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69" r:id="rId1"/>
    <p:sldMasterId id="2147483670" r:id="rId2"/>
  </p:sldMasterIdLst>
  <p:notesMasterIdLst>
    <p:notesMasterId r:id="rId42"/>
  </p:notesMasterIdLst>
  <p:sldIdLst>
    <p:sldId id="256"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4" r:id="rId28"/>
    <p:sldId id="285" r:id="rId29"/>
    <p:sldId id="286" r:id="rId30"/>
    <p:sldId id="287" r:id="rId31"/>
    <p:sldId id="288" r:id="rId32"/>
    <p:sldId id="289" r:id="rId33"/>
    <p:sldId id="290" r:id="rId34"/>
    <p:sldId id="291" r:id="rId35"/>
    <p:sldId id="292" r:id="rId36"/>
    <p:sldId id="293" r:id="rId37"/>
    <p:sldId id="294" r:id="rId38"/>
    <p:sldId id="295" r:id="rId39"/>
    <p:sldId id="296" r:id="rId40"/>
    <p:sldId id="297" r:id="rId41"/>
  </p:sldIdLst>
  <p:sldSz cx="9144000" cy="5143500" type="screen16x9"/>
  <p:notesSz cx="6858000" cy="9144000"/>
  <p:embeddedFontLst>
    <p:embeddedFont>
      <p:font typeface="Amatic SC" panose="02010600030101010101" charset="-79"/>
      <p:regular r:id="rId43"/>
      <p:bold r:id="rId44"/>
    </p:embeddedFont>
    <p:embeddedFont>
      <p:font typeface="Calibri" panose="020F0502020204030204" pitchFamily="34" charset="0"/>
      <p:regular r:id="rId45"/>
      <p:bold r:id="rId46"/>
      <p:italic r:id="rId47"/>
      <p:boldItalic r:id="rId48"/>
    </p:embeddedFont>
    <p:embeddedFont>
      <p:font typeface="Catamaran" panose="02010600030101010101" charset="0"/>
      <p:regular r:id="rId49"/>
      <p:bold r:id="rId50"/>
    </p:embeddedFont>
    <p:embeddedFont>
      <p:font typeface="Catamaran Light" panose="02010600030101010101" charset="0"/>
      <p:regular r:id="rId51"/>
      <p:bold r:id="rId52"/>
    </p:embeddedFont>
    <p:embeddedFont>
      <p:font typeface="Proxima Nova" panose="02010600030101010101" charset="0"/>
      <p:regular r:id="rId53"/>
      <p:bold r:id="rId54"/>
      <p:italic r:id="rId55"/>
      <p:boldItalic r:id="rId56"/>
    </p:embeddedFont>
    <p:embeddedFont>
      <p:font typeface="Proxima Nova Semibold" panose="02010600030101010101" charset="0"/>
      <p:regular r:id="rId57"/>
      <p:bold r:id="rId58"/>
      <p:boldItalic r:id="rId59"/>
    </p:embeddedFont>
    <p:embeddedFont>
      <p:font typeface="Roboto Condensed" panose="02010600030101010101" charset="0"/>
      <p:regular r:id="rId60"/>
      <p:bold r:id="rId61"/>
      <p:italic r:id="rId62"/>
      <p:boldItalic r:id="rId63"/>
    </p:embeddedFont>
    <p:embeddedFont>
      <p:font typeface="Roboto Medium" panose="02010600030101010101" charset="0"/>
      <p:regular r:id="rId64"/>
      <p:bold r:id="rId65"/>
      <p:italic r:id="rId66"/>
      <p:boldItalic r:id="rId67"/>
    </p:embeddedFont>
    <p:embeddedFont>
      <p:font typeface="Staatliches" panose="02010600030101010101" charset="0"/>
      <p:regular r:id="rId68"/>
    </p:embeddedFont>
    <p:embeddedFont>
      <p:font typeface="Titan One" panose="02010600030101010101" charset="0"/>
      <p:regular r:id="rId69"/>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6E09C168-68A3-4CD4-AAA1-775CBF1D7298}">
  <a:tblStyle styleId="{6E09C168-68A3-4CD4-AAA1-775CBF1D7298}"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05" d="100"/>
          <a:sy n="105" d="100"/>
        </p:scale>
        <p:origin x="240" y="62"/>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notesMaster" Target="notesMasters/notesMaster1.xml"/><Relationship Id="rId47" Type="http://schemas.openxmlformats.org/officeDocument/2006/relationships/font" Target="fonts/font5.fntdata"/><Relationship Id="rId50" Type="http://schemas.openxmlformats.org/officeDocument/2006/relationships/font" Target="fonts/font8.fntdata"/><Relationship Id="rId55" Type="http://schemas.openxmlformats.org/officeDocument/2006/relationships/font" Target="fonts/font13.fntdata"/><Relationship Id="rId63" Type="http://schemas.openxmlformats.org/officeDocument/2006/relationships/font" Target="fonts/font21.fntdata"/><Relationship Id="rId68" Type="http://schemas.openxmlformats.org/officeDocument/2006/relationships/font" Target="fonts/font26.fntdata"/><Relationship Id="rId7" Type="http://schemas.openxmlformats.org/officeDocument/2006/relationships/slide" Target="slides/slide5.xml"/><Relationship Id="rId71" Type="http://schemas.openxmlformats.org/officeDocument/2006/relationships/viewProps" Target="viewProps.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font" Target="fonts/font3.fntdata"/><Relationship Id="rId53" Type="http://schemas.openxmlformats.org/officeDocument/2006/relationships/font" Target="fonts/font11.fntdata"/><Relationship Id="rId58" Type="http://schemas.openxmlformats.org/officeDocument/2006/relationships/font" Target="fonts/font16.fntdata"/><Relationship Id="rId66" Type="http://schemas.openxmlformats.org/officeDocument/2006/relationships/font" Target="fonts/font24.fntdata"/><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font" Target="fonts/font7.fntdata"/><Relationship Id="rId57" Type="http://schemas.openxmlformats.org/officeDocument/2006/relationships/font" Target="fonts/font15.fntdata"/><Relationship Id="rId61" Type="http://schemas.openxmlformats.org/officeDocument/2006/relationships/font" Target="fonts/font19.fntdata"/><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font" Target="fonts/font2.fntdata"/><Relationship Id="rId52" Type="http://schemas.openxmlformats.org/officeDocument/2006/relationships/font" Target="fonts/font10.fntdata"/><Relationship Id="rId60" Type="http://schemas.openxmlformats.org/officeDocument/2006/relationships/font" Target="fonts/font18.fntdata"/><Relationship Id="rId65" Type="http://schemas.openxmlformats.org/officeDocument/2006/relationships/font" Target="fonts/font23.fntdata"/><Relationship Id="rId73" Type="http://schemas.openxmlformats.org/officeDocument/2006/relationships/tableStyles" Target="tableStyle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font" Target="fonts/font1.fntdata"/><Relationship Id="rId48" Type="http://schemas.openxmlformats.org/officeDocument/2006/relationships/font" Target="fonts/font6.fntdata"/><Relationship Id="rId56" Type="http://schemas.openxmlformats.org/officeDocument/2006/relationships/font" Target="fonts/font14.fntdata"/><Relationship Id="rId64" Type="http://schemas.openxmlformats.org/officeDocument/2006/relationships/font" Target="fonts/font22.fntdata"/><Relationship Id="rId69" Type="http://schemas.openxmlformats.org/officeDocument/2006/relationships/font" Target="fonts/font27.fntdata"/><Relationship Id="rId8" Type="http://schemas.openxmlformats.org/officeDocument/2006/relationships/slide" Target="slides/slide6.xml"/><Relationship Id="rId51" Type="http://schemas.openxmlformats.org/officeDocument/2006/relationships/font" Target="fonts/font9.fntdata"/><Relationship Id="rId72" Type="http://schemas.openxmlformats.org/officeDocument/2006/relationships/theme" Target="theme/theme1.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font" Target="fonts/font4.fntdata"/><Relationship Id="rId59" Type="http://schemas.openxmlformats.org/officeDocument/2006/relationships/font" Target="fonts/font17.fntdata"/><Relationship Id="rId67" Type="http://schemas.openxmlformats.org/officeDocument/2006/relationships/font" Target="fonts/font25.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font" Target="fonts/font12.fntdata"/><Relationship Id="rId62" Type="http://schemas.openxmlformats.org/officeDocument/2006/relationships/font" Target="fonts/font20.fntdata"/><Relationship Id="rId70"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9"/>
        <p:cNvGrpSpPr/>
        <p:nvPr/>
      </p:nvGrpSpPr>
      <p:grpSpPr>
        <a:xfrm>
          <a:off x="0" y="0"/>
          <a:ext cx="0" cy="0"/>
          <a:chOff x="0" y="0"/>
          <a:chExt cx="0" cy="0"/>
        </a:xfrm>
      </p:grpSpPr>
      <p:sp>
        <p:nvSpPr>
          <p:cNvPr id="300" name="Google Shape;300;g6c8887c4e1_0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1" name="Google Shape;301;g6c8887c4e1_0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6"/>
        <p:cNvGrpSpPr/>
        <p:nvPr/>
      </p:nvGrpSpPr>
      <p:grpSpPr>
        <a:xfrm>
          <a:off x="0" y="0"/>
          <a:ext cx="0" cy="0"/>
          <a:chOff x="0" y="0"/>
          <a:chExt cx="0" cy="0"/>
        </a:xfrm>
      </p:grpSpPr>
      <p:sp>
        <p:nvSpPr>
          <p:cNvPr id="947" name="Google Shape;947;g7079c982a6_0_273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8" name="Google Shape;948;g7079c982a6_0_273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7"/>
        <p:cNvGrpSpPr/>
        <p:nvPr/>
      </p:nvGrpSpPr>
      <p:grpSpPr>
        <a:xfrm>
          <a:off x="0" y="0"/>
          <a:ext cx="0" cy="0"/>
          <a:chOff x="0" y="0"/>
          <a:chExt cx="0" cy="0"/>
        </a:xfrm>
      </p:grpSpPr>
      <p:sp>
        <p:nvSpPr>
          <p:cNvPr id="1048" name="Google Shape;1048;g7079c982a6_0_271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9" name="Google Shape;1049;g7079c982a6_0_271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8"/>
        <p:cNvGrpSpPr/>
        <p:nvPr/>
      </p:nvGrpSpPr>
      <p:grpSpPr>
        <a:xfrm>
          <a:off x="0" y="0"/>
          <a:ext cx="0" cy="0"/>
          <a:chOff x="0" y="0"/>
          <a:chExt cx="0" cy="0"/>
        </a:xfrm>
      </p:grpSpPr>
      <p:sp>
        <p:nvSpPr>
          <p:cNvPr id="1069" name="Google Shape;1069;g7079c982a6_0_2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0" name="Google Shape;1070;g7079c982a6_0_2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9"/>
        <p:cNvGrpSpPr/>
        <p:nvPr/>
      </p:nvGrpSpPr>
      <p:grpSpPr>
        <a:xfrm>
          <a:off x="0" y="0"/>
          <a:ext cx="0" cy="0"/>
          <a:chOff x="0" y="0"/>
          <a:chExt cx="0" cy="0"/>
        </a:xfrm>
      </p:grpSpPr>
      <p:sp>
        <p:nvSpPr>
          <p:cNvPr id="1110" name="Google Shape;1110;g6dd7005256_0_10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1" name="Google Shape;1111;g6dd7005256_0_10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2"/>
        <p:cNvGrpSpPr/>
        <p:nvPr/>
      </p:nvGrpSpPr>
      <p:grpSpPr>
        <a:xfrm>
          <a:off x="0" y="0"/>
          <a:ext cx="0" cy="0"/>
          <a:chOff x="0" y="0"/>
          <a:chExt cx="0" cy="0"/>
        </a:xfrm>
      </p:grpSpPr>
      <p:sp>
        <p:nvSpPr>
          <p:cNvPr id="1123" name="Google Shape;1123;g7079c982a6_0_4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4" name="Google Shape;1124;g7079c982a6_0_4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2"/>
        <p:cNvGrpSpPr/>
        <p:nvPr/>
      </p:nvGrpSpPr>
      <p:grpSpPr>
        <a:xfrm>
          <a:off x="0" y="0"/>
          <a:ext cx="0" cy="0"/>
          <a:chOff x="0" y="0"/>
          <a:chExt cx="0" cy="0"/>
        </a:xfrm>
      </p:grpSpPr>
      <p:sp>
        <p:nvSpPr>
          <p:cNvPr id="1253" name="Google Shape;1253;g7079c982a6_0_322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4" name="Google Shape;1254;g7079c982a6_0_322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2"/>
        <p:cNvGrpSpPr/>
        <p:nvPr/>
      </p:nvGrpSpPr>
      <p:grpSpPr>
        <a:xfrm>
          <a:off x="0" y="0"/>
          <a:ext cx="0" cy="0"/>
          <a:chOff x="0" y="0"/>
          <a:chExt cx="0" cy="0"/>
        </a:xfrm>
      </p:grpSpPr>
      <p:sp>
        <p:nvSpPr>
          <p:cNvPr id="1273" name="Google Shape;1273;g6cd509f4be_0_5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4" name="Google Shape;1274;g6cd509f4be_0_5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5"/>
        <p:cNvGrpSpPr/>
        <p:nvPr/>
      </p:nvGrpSpPr>
      <p:grpSpPr>
        <a:xfrm>
          <a:off x="0" y="0"/>
          <a:ext cx="0" cy="0"/>
          <a:chOff x="0" y="0"/>
          <a:chExt cx="0" cy="0"/>
        </a:xfrm>
      </p:grpSpPr>
      <p:sp>
        <p:nvSpPr>
          <p:cNvPr id="1306" name="Google Shape;1306;g6e9cf88db4_0_152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07" name="Google Shape;1307;g6e9cf88db4_0_152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3"/>
        <p:cNvGrpSpPr/>
        <p:nvPr/>
      </p:nvGrpSpPr>
      <p:grpSpPr>
        <a:xfrm>
          <a:off x="0" y="0"/>
          <a:ext cx="0" cy="0"/>
          <a:chOff x="0" y="0"/>
          <a:chExt cx="0" cy="0"/>
        </a:xfrm>
      </p:grpSpPr>
      <p:sp>
        <p:nvSpPr>
          <p:cNvPr id="1334" name="Google Shape;1334;g6cd509f4be_0_25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5" name="Google Shape;1335;g6cd509f4be_0_2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8"/>
        <p:cNvGrpSpPr/>
        <p:nvPr/>
      </p:nvGrpSpPr>
      <p:grpSpPr>
        <a:xfrm>
          <a:off x="0" y="0"/>
          <a:ext cx="0" cy="0"/>
          <a:chOff x="0" y="0"/>
          <a:chExt cx="0" cy="0"/>
        </a:xfrm>
      </p:grpSpPr>
      <p:sp>
        <p:nvSpPr>
          <p:cNvPr id="1339" name="Google Shape;1339;g7079c982a6_0_279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0" name="Google Shape;1340;g7079c982a6_0_279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6"/>
        <p:cNvGrpSpPr/>
        <p:nvPr/>
      </p:nvGrpSpPr>
      <p:grpSpPr>
        <a:xfrm>
          <a:off x="0" y="0"/>
          <a:ext cx="0" cy="0"/>
          <a:chOff x="0" y="0"/>
          <a:chExt cx="0" cy="0"/>
        </a:xfrm>
      </p:grpSpPr>
      <p:sp>
        <p:nvSpPr>
          <p:cNvPr id="437" name="Google Shape;437;g7079c982a6_0_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8" name="Google Shape;438;g7079c982a6_0_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4"/>
        <p:cNvGrpSpPr/>
        <p:nvPr/>
      </p:nvGrpSpPr>
      <p:grpSpPr>
        <a:xfrm>
          <a:off x="0" y="0"/>
          <a:ext cx="0" cy="0"/>
          <a:chOff x="0" y="0"/>
          <a:chExt cx="0" cy="0"/>
        </a:xfrm>
      </p:grpSpPr>
      <p:sp>
        <p:nvSpPr>
          <p:cNvPr id="1345" name="Google Shape;1345;g6dd7005256_0_3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6" name="Google Shape;1346;g6dd7005256_0_3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99"/>
        <p:cNvGrpSpPr/>
        <p:nvPr/>
      </p:nvGrpSpPr>
      <p:grpSpPr>
        <a:xfrm>
          <a:off x="0" y="0"/>
          <a:ext cx="0" cy="0"/>
          <a:chOff x="0" y="0"/>
          <a:chExt cx="0" cy="0"/>
        </a:xfrm>
      </p:grpSpPr>
      <p:sp>
        <p:nvSpPr>
          <p:cNvPr id="1400" name="Google Shape;1400;g7079c982a6_0_278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1" name="Google Shape;1401;g7079c982a6_0_278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14"/>
        <p:cNvGrpSpPr/>
        <p:nvPr/>
      </p:nvGrpSpPr>
      <p:grpSpPr>
        <a:xfrm>
          <a:off x="0" y="0"/>
          <a:ext cx="0" cy="0"/>
          <a:chOff x="0" y="0"/>
          <a:chExt cx="0" cy="0"/>
        </a:xfrm>
      </p:grpSpPr>
      <p:sp>
        <p:nvSpPr>
          <p:cNvPr id="1415" name="Google Shape;1415;g6570dc92ae_0_1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16" name="Google Shape;1416;g6570dc92ae_0_1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28"/>
        <p:cNvGrpSpPr/>
        <p:nvPr/>
      </p:nvGrpSpPr>
      <p:grpSpPr>
        <a:xfrm>
          <a:off x="0" y="0"/>
          <a:ext cx="0" cy="0"/>
          <a:chOff x="0" y="0"/>
          <a:chExt cx="0" cy="0"/>
        </a:xfrm>
      </p:grpSpPr>
      <p:sp>
        <p:nvSpPr>
          <p:cNvPr id="1429" name="Google Shape;1429;g6c7336bb0f_1_11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0" name="Google Shape;1430;g6c7336bb0f_1_11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78"/>
        <p:cNvGrpSpPr/>
        <p:nvPr/>
      </p:nvGrpSpPr>
      <p:grpSpPr>
        <a:xfrm>
          <a:off x="0" y="0"/>
          <a:ext cx="0" cy="0"/>
          <a:chOff x="0" y="0"/>
          <a:chExt cx="0" cy="0"/>
        </a:xfrm>
      </p:grpSpPr>
      <p:sp>
        <p:nvSpPr>
          <p:cNvPr id="1479" name="Google Shape;1479;g7079c982a6_0_278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0" name="Google Shape;1480;g7079c982a6_0_278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57"/>
        <p:cNvGrpSpPr/>
        <p:nvPr/>
      </p:nvGrpSpPr>
      <p:grpSpPr>
        <a:xfrm>
          <a:off x="0" y="0"/>
          <a:ext cx="0" cy="0"/>
          <a:chOff x="0" y="0"/>
          <a:chExt cx="0" cy="0"/>
        </a:xfrm>
      </p:grpSpPr>
      <p:sp>
        <p:nvSpPr>
          <p:cNvPr id="1558" name="Google Shape;1558;g6570dc92ae_0_1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59" name="Google Shape;1559;g6570dc92ae_0_1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02"/>
        <p:cNvGrpSpPr/>
        <p:nvPr/>
      </p:nvGrpSpPr>
      <p:grpSpPr>
        <a:xfrm>
          <a:off x="0" y="0"/>
          <a:ext cx="0" cy="0"/>
          <a:chOff x="0" y="0"/>
          <a:chExt cx="0" cy="0"/>
        </a:xfrm>
      </p:grpSpPr>
      <p:sp>
        <p:nvSpPr>
          <p:cNvPr id="2103" name="Google Shape;2103;g7079c982a6_0_151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04" name="Google Shape;2104;g7079c982a6_0_151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4"/>
        <p:cNvGrpSpPr/>
        <p:nvPr/>
      </p:nvGrpSpPr>
      <p:grpSpPr>
        <a:xfrm>
          <a:off x="0" y="0"/>
          <a:ext cx="0" cy="0"/>
          <a:chOff x="0" y="0"/>
          <a:chExt cx="0" cy="0"/>
        </a:xfrm>
      </p:grpSpPr>
      <p:sp>
        <p:nvSpPr>
          <p:cNvPr id="2125" name="Google Shape;2125;g6e9cf88db4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26" name="Google Shape;2126;g6e9cf88db4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63"/>
        <p:cNvGrpSpPr/>
        <p:nvPr/>
      </p:nvGrpSpPr>
      <p:grpSpPr>
        <a:xfrm>
          <a:off x="0" y="0"/>
          <a:ext cx="0" cy="0"/>
          <a:chOff x="0" y="0"/>
          <a:chExt cx="0" cy="0"/>
        </a:xfrm>
      </p:grpSpPr>
      <p:sp>
        <p:nvSpPr>
          <p:cNvPr id="2464" name="Google Shape;2464;g6e9cf88db4_0_3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65" name="Google Shape;2465;g6e9cf88db4_0_3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50"/>
        <p:cNvGrpSpPr/>
        <p:nvPr/>
      </p:nvGrpSpPr>
      <p:grpSpPr>
        <a:xfrm>
          <a:off x="0" y="0"/>
          <a:ext cx="0" cy="0"/>
          <a:chOff x="0" y="0"/>
          <a:chExt cx="0" cy="0"/>
        </a:xfrm>
      </p:grpSpPr>
      <p:sp>
        <p:nvSpPr>
          <p:cNvPr id="5251" name="Google Shape;5251;g6e9cf88db4_0_31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52" name="Google Shape;5252;g6e9cf88db4_0_31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4"/>
        <p:cNvGrpSpPr/>
        <p:nvPr/>
      </p:nvGrpSpPr>
      <p:grpSpPr>
        <a:xfrm>
          <a:off x="0" y="0"/>
          <a:ext cx="0" cy="0"/>
          <a:chOff x="0" y="0"/>
          <a:chExt cx="0" cy="0"/>
        </a:xfrm>
      </p:grpSpPr>
      <p:sp>
        <p:nvSpPr>
          <p:cNvPr id="465" name="Google Shape;465;g7079c982a6_0_3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6" name="Google Shape;466;g7079c982a6_0_3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69"/>
        <p:cNvGrpSpPr/>
        <p:nvPr/>
      </p:nvGrpSpPr>
      <p:grpSpPr>
        <a:xfrm>
          <a:off x="0" y="0"/>
          <a:ext cx="0" cy="0"/>
          <a:chOff x="0" y="0"/>
          <a:chExt cx="0" cy="0"/>
        </a:xfrm>
      </p:grpSpPr>
      <p:sp>
        <p:nvSpPr>
          <p:cNvPr id="5670" name="Google Shape;5670;g6e9cf88db4_0_35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71" name="Google Shape;5671;g6e9cf88db4_0_35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39"/>
        <p:cNvGrpSpPr/>
        <p:nvPr/>
      </p:nvGrpSpPr>
      <p:grpSpPr>
        <a:xfrm>
          <a:off x="0" y="0"/>
          <a:ext cx="0" cy="0"/>
          <a:chOff x="0" y="0"/>
          <a:chExt cx="0" cy="0"/>
        </a:xfrm>
      </p:grpSpPr>
      <p:sp>
        <p:nvSpPr>
          <p:cNvPr id="5840" name="Google Shape;5840;g6e9cf88db4_0_37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841" name="Google Shape;5841;g6e9cf88db4_0_37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44"/>
        <p:cNvGrpSpPr/>
        <p:nvPr/>
      </p:nvGrpSpPr>
      <p:grpSpPr>
        <a:xfrm>
          <a:off x="0" y="0"/>
          <a:ext cx="0" cy="0"/>
          <a:chOff x="0" y="0"/>
          <a:chExt cx="0" cy="0"/>
        </a:xfrm>
      </p:grpSpPr>
      <p:sp>
        <p:nvSpPr>
          <p:cNvPr id="6245" name="Google Shape;6245;g6e9cf88db4_0_41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46" name="Google Shape;6246;g6e9cf88db4_0_41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24"/>
        <p:cNvGrpSpPr/>
        <p:nvPr/>
      </p:nvGrpSpPr>
      <p:grpSpPr>
        <a:xfrm>
          <a:off x="0" y="0"/>
          <a:ext cx="0" cy="0"/>
          <a:chOff x="0" y="0"/>
          <a:chExt cx="0" cy="0"/>
        </a:xfrm>
      </p:grpSpPr>
      <p:sp>
        <p:nvSpPr>
          <p:cNvPr id="6625" name="Google Shape;6625;g6e9cf88db4_0_44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26" name="Google Shape;6626;g6e9cf88db4_0_44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2"/>
        <p:cNvGrpSpPr/>
        <p:nvPr/>
      </p:nvGrpSpPr>
      <p:grpSpPr>
        <a:xfrm>
          <a:off x="0" y="0"/>
          <a:ext cx="0" cy="0"/>
          <a:chOff x="0" y="0"/>
          <a:chExt cx="0" cy="0"/>
        </a:xfrm>
      </p:grpSpPr>
      <p:sp>
        <p:nvSpPr>
          <p:cNvPr id="7393" name="Google Shape;7393;g6e9cf88db4_0_526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394" name="Google Shape;7394;g6e9cf88db4_0_52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99"/>
        <p:cNvGrpSpPr/>
        <p:nvPr/>
      </p:nvGrpSpPr>
      <p:grpSpPr>
        <a:xfrm>
          <a:off x="0" y="0"/>
          <a:ext cx="0" cy="0"/>
          <a:chOff x="0" y="0"/>
          <a:chExt cx="0" cy="0"/>
        </a:xfrm>
      </p:grpSpPr>
      <p:sp>
        <p:nvSpPr>
          <p:cNvPr id="8800" name="Google Shape;8800;g6e9cf88db4_0_66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01" name="Google Shape;8801;g6e9cf88db4_0_66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93"/>
        <p:cNvGrpSpPr/>
        <p:nvPr/>
      </p:nvGrpSpPr>
      <p:grpSpPr>
        <a:xfrm>
          <a:off x="0" y="0"/>
          <a:ext cx="0" cy="0"/>
          <a:chOff x="0" y="0"/>
          <a:chExt cx="0" cy="0"/>
        </a:xfrm>
      </p:grpSpPr>
      <p:sp>
        <p:nvSpPr>
          <p:cNvPr id="11194" name="Google Shape;11194;g6e9cf88db4_0_90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95" name="Google Shape;11195;g6e9cf88db4_0_90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07"/>
        <p:cNvGrpSpPr/>
        <p:nvPr/>
      </p:nvGrpSpPr>
      <p:grpSpPr>
        <a:xfrm>
          <a:off x="0" y="0"/>
          <a:ext cx="0" cy="0"/>
          <a:chOff x="0" y="0"/>
          <a:chExt cx="0" cy="0"/>
        </a:xfrm>
      </p:grpSpPr>
      <p:sp>
        <p:nvSpPr>
          <p:cNvPr id="13208" name="Google Shape;13208;g6e9cf88db4_0_110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09" name="Google Shape;13209;g6e9cf88db4_0_110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43"/>
        <p:cNvGrpSpPr/>
        <p:nvPr/>
      </p:nvGrpSpPr>
      <p:grpSpPr>
        <a:xfrm>
          <a:off x="0" y="0"/>
          <a:ext cx="0" cy="0"/>
          <a:chOff x="0" y="0"/>
          <a:chExt cx="0" cy="0"/>
        </a:xfrm>
      </p:grpSpPr>
      <p:sp>
        <p:nvSpPr>
          <p:cNvPr id="14844" name="Google Shape;14844;g6e9cf88db4_0_127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45" name="Google Shape;14845;g6e9cf88db4_0_127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885"/>
        <p:cNvGrpSpPr/>
        <p:nvPr/>
      </p:nvGrpSpPr>
      <p:grpSpPr>
        <a:xfrm>
          <a:off x="0" y="0"/>
          <a:ext cx="0" cy="0"/>
          <a:chOff x="0" y="0"/>
          <a:chExt cx="0" cy="0"/>
        </a:xfrm>
      </p:grpSpPr>
      <p:sp>
        <p:nvSpPr>
          <p:cNvPr id="15886" name="Google Shape;15886;g6e9cf88db4_0_137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887" name="Google Shape;15887;g6e9cf88db4_0_137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8"/>
        <p:cNvGrpSpPr/>
        <p:nvPr/>
      </p:nvGrpSpPr>
      <p:grpSpPr>
        <a:xfrm>
          <a:off x="0" y="0"/>
          <a:ext cx="0" cy="0"/>
          <a:chOff x="0" y="0"/>
          <a:chExt cx="0" cy="0"/>
        </a:xfrm>
      </p:grpSpPr>
      <p:sp>
        <p:nvSpPr>
          <p:cNvPr id="539" name="Google Shape;539;g6cd509f4be_0_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0" name="Google Shape;540;g6cd509f4be_0_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1"/>
        <p:cNvGrpSpPr/>
        <p:nvPr/>
      </p:nvGrpSpPr>
      <p:grpSpPr>
        <a:xfrm>
          <a:off x="0" y="0"/>
          <a:ext cx="0" cy="0"/>
          <a:chOff x="0" y="0"/>
          <a:chExt cx="0" cy="0"/>
        </a:xfrm>
      </p:grpSpPr>
      <p:sp>
        <p:nvSpPr>
          <p:cNvPr id="552" name="Google Shape;552;g7079c982a6_0_2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3" name="Google Shape;553;g7079c982a6_0_2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3"/>
        <p:cNvGrpSpPr/>
        <p:nvPr/>
      </p:nvGrpSpPr>
      <p:grpSpPr>
        <a:xfrm>
          <a:off x="0" y="0"/>
          <a:ext cx="0" cy="0"/>
          <a:chOff x="0" y="0"/>
          <a:chExt cx="0" cy="0"/>
        </a:xfrm>
      </p:grpSpPr>
      <p:sp>
        <p:nvSpPr>
          <p:cNvPr id="594" name="Google Shape;594;g6dd7005256_0_6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5" name="Google Shape;595;g6dd7005256_0_6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3"/>
        <p:cNvGrpSpPr/>
        <p:nvPr/>
      </p:nvGrpSpPr>
      <p:grpSpPr>
        <a:xfrm>
          <a:off x="0" y="0"/>
          <a:ext cx="0" cy="0"/>
          <a:chOff x="0" y="0"/>
          <a:chExt cx="0" cy="0"/>
        </a:xfrm>
      </p:grpSpPr>
      <p:sp>
        <p:nvSpPr>
          <p:cNvPr id="774" name="Google Shape;774;g7079c982a6_0_273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5" name="Google Shape;775;g7079c982a6_0_273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9"/>
        <p:cNvGrpSpPr/>
        <p:nvPr/>
      </p:nvGrpSpPr>
      <p:grpSpPr>
        <a:xfrm>
          <a:off x="0" y="0"/>
          <a:ext cx="0" cy="0"/>
          <a:chOff x="0" y="0"/>
          <a:chExt cx="0" cy="0"/>
        </a:xfrm>
      </p:grpSpPr>
      <p:sp>
        <p:nvSpPr>
          <p:cNvPr id="920" name="Google Shape;920;g6dd7005256_0_7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1" name="Google Shape;921;g6dd7005256_0_7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3"/>
        <p:cNvGrpSpPr/>
        <p:nvPr/>
      </p:nvGrpSpPr>
      <p:grpSpPr>
        <a:xfrm>
          <a:off x="0" y="0"/>
          <a:ext cx="0" cy="0"/>
          <a:chOff x="0" y="0"/>
          <a:chExt cx="0" cy="0"/>
        </a:xfrm>
      </p:grpSpPr>
      <p:sp>
        <p:nvSpPr>
          <p:cNvPr id="934" name="Google Shape;934;g6dd7005256_0_8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5" name="Google Shape;935;g6dd7005256_0_8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13175" y="-29224"/>
            <a:ext cx="9207000" cy="5211993"/>
            <a:chOff x="-13175" y="-68739"/>
            <a:chExt cx="9207000" cy="5211993"/>
          </a:xfrm>
        </p:grpSpPr>
        <p:sp>
          <p:nvSpPr>
            <p:cNvPr id="10" name="Google Shape;10;p2"/>
            <p:cNvSpPr/>
            <p:nvPr/>
          </p:nvSpPr>
          <p:spPr>
            <a:xfrm>
              <a:off x="-13175" y="1255750"/>
              <a:ext cx="9207000" cy="1315800"/>
            </a:xfrm>
            <a:prstGeom prst="rect">
              <a:avLst/>
            </a:prstGeom>
            <a:solidFill>
              <a:srgbClr val="E7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13175" y="2541570"/>
              <a:ext cx="9207000" cy="1315800"/>
            </a:xfrm>
            <a:prstGeom prst="rect">
              <a:avLst/>
            </a:prstGeom>
            <a:solidFill>
              <a:srgbClr val="DBF0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13175" y="3827454"/>
              <a:ext cx="9207000" cy="1315800"/>
            </a:xfrm>
            <a:prstGeom prst="rect">
              <a:avLst/>
            </a:prstGeom>
            <a:solidFill>
              <a:srgbClr val="C6EA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13175" y="-68739"/>
              <a:ext cx="9207000" cy="1354500"/>
            </a:xfrm>
            <a:prstGeom prst="rect">
              <a:avLst/>
            </a:prstGeom>
            <a:solidFill>
              <a:srgbClr val="F1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 name="Google Shape;14;p2"/>
          <p:cNvGrpSpPr/>
          <p:nvPr/>
        </p:nvGrpSpPr>
        <p:grpSpPr>
          <a:xfrm rot="-633779" flipH="1">
            <a:off x="4244261" y="-774901"/>
            <a:ext cx="8304964" cy="7084563"/>
            <a:chOff x="-2828475" y="-1908869"/>
            <a:chExt cx="10698766" cy="9126600"/>
          </a:xfrm>
        </p:grpSpPr>
        <p:sp>
          <p:nvSpPr>
            <p:cNvPr id="15" name="Google Shape;15;p2"/>
            <p:cNvSpPr/>
            <p:nvPr/>
          </p:nvSpPr>
          <p:spPr>
            <a:xfrm rot="-1549136">
              <a:off x="-1412480" y="-1181175"/>
              <a:ext cx="5100009" cy="7671212"/>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rot="2046408">
              <a:off x="817421" y="352777"/>
              <a:ext cx="6310031" cy="4585110"/>
            </a:xfrm>
            <a:custGeom>
              <a:avLst/>
              <a:gdLst/>
              <a:ahLst/>
              <a:cxnLst/>
              <a:rect l="l" t="t" r="r" b="b"/>
              <a:pathLst>
                <a:path w="109046" h="79237" extrusionOk="0">
                  <a:moveTo>
                    <a:pt x="68170" y="1"/>
                  </a:moveTo>
                  <a:cubicBezTo>
                    <a:pt x="66113" y="5637"/>
                    <a:pt x="56930" y="12570"/>
                    <a:pt x="56638" y="12783"/>
                  </a:cubicBezTo>
                  <a:cubicBezTo>
                    <a:pt x="56453" y="10810"/>
                    <a:pt x="54305" y="9340"/>
                    <a:pt x="52420" y="9340"/>
                  </a:cubicBezTo>
                  <a:cubicBezTo>
                    <a:pt x="52402" y="9340"/>
                    <a:pt x="52385" y="9340"/>
                    <a:pt x="52367" y="9340"/>
                  </a:cubicBezTo>
                  <a:cubicBezTo>
                    <a:pt x="50368" y="9367"/>
                    <a:pt x="48621" y="10965"/>
                    <a:pt x="48124" y="12855"/>
                  </a:cubicBezTo>
                  <a:cubicBezTo>
                    <a:pt x="48050" y="13141"/>
                    <a:pt x="48002" y="13430"/>
                    <a:pt x="47986" y="13729"/>
                  </a:cubicBezTo>
                  <a:cubicBezTo>
                    <a:pt x="47969" y="14021"/>
                    <a:pt x="47972" y="14317"/>
                    <a:pt x="48002" y="14610"/>
                  </a:cubicBezTo>
                  <a:cubicBezTo>
                    <a:pt x="46990" y="12638"/>
                    <a:pt x="45047" y="11657"/>
                    <a:pt x="42926" y="11657"/>
                  </a:cubicBezTo>
                  <a:cubicBezTo>
                    <a:pt x="40642" y="11657"/>
                    <a:pt x="38151" y="12794"/>
                    <a:pt x="36392" y="15055"/>
                  </a:cubicBezTo>
                  <a:cubicBezTo>
                    <a:pt x="34590" y="13681"/>
                    <a:pt x="32679" y="12464"/>
                    <a:pt x="30636" y="11475"/>
                  </a:cubicBezTo>
                  <a:cubicBezTo>
                    <a:pt x="27364" y="9897"/>
                    <a:pt x="23709" y="8959"/>
                    <a:pt x="20095" y="8959"/>
                  </a:cubicBezTo>
                  <a:cubicBezTo>
                    <a:pt x="17852" y="8959"/>
                    <a:pt x="15625" y="9321"/>
                    <a:pt x="13515" y="10115"/>
                  </a:cubicBezTo>
                  <a:cubicBezTo>
                    <a:pt x="942" y="14840"/>
                    <a:pt x="0" y="30606"/>
                    <a:pt x="3591" y="41662"/>
                  </a:cubicBezTo>
                  <a:cubicBezTo>
                    <a:pt x="5838" y="48587"/>
                    <a:pt x="10203" y="54160"/>
                    <a:pt x="15381" y="59028"/>
                  </a:cubicBezTo>
                  <a:cubicBezTo>
                    <a:pt x="16476" y="60061"/>
                    <a:pt x="17615" y="61064"/>
                    <a:pt x="18771" y="62040"/>
                  </a:cubicBezTo>
                  <a:cubicBezTo>
                    <a:pt x="25941" y="68075"/>
                    <a:pt x="34352" y="72661"/>
                    <a:pt x="43266" y="75534"/>
                  </a:cubicBezTo>
                  <a:cubicBezTo>
                    <a:pt x="51031" y="78034"/>
                    <a:pt x="59189" y="79237"/>
                    <a:pt x="67340" y="79237"/>
                  </a:cubicBezTo>
                  <a:cubicBezTo>
                    <a:pt x="67913" y="79237"/>
                    <a:pt x="68485" y="79231"/>
                    <a:pt x="69058" y="79219"/>
                  </a:cubicBezTo>
                  <a:cubicBezTo>
                    <a:pt x="80226" y="78982"/>
                    <a:pt x="91666" y="76969"/>
                    <a:pt x="99839" y="68765"/>
                  </a:cubicBezTo>
                  <a:cubicBezTo>
                    <a:pt x="103358" y="65233"/>
                    <a:pt x="106037" y="60908"/>
                    <a:pt x="107621" y="56176"/>
                  </a:cubicBezTo>
                  <a:cubicBezTo>
                    <a:pt x="109046" y="51916"/>
                    <a:pt x="108685" y="47496"/>
                    <a:pt x="105669" y="44004"/>
                  </a:cubicBezTo>
                  <a:cubicBezTo>
                    <a:pt x="103272" y="41230"/>
                    <a:pt x="100079" y="40424"/>
                    <a:pt x="97236" y="40424"/>
                  </a:cubicBezTo>
                  <a:cubicBezTo>
                    <a:pt x="93910" y="40424"/>
                    <a:pt x="91064" y="41526"/>
                    <a:pt x="90534" y="41866"/>
                  </a:cubicBezTo>
                  <a:cubicBezTo>
                    <a:pt x="91668" y="33369"/>
                    <a:pt x="85460" y="32426"/>
                    <a:pt x="82645" y="32426"/>
                  </a:cubicBezTo>
                  <a:cubicBezTo>
                    <a:pt x="81840" y="32426"/>
                    <a:pt x="81313" y="32503"/>
                    <a:pt x="81313" y="32503"/>
                  </a:cubicBezTo>
                  <a:cubicBezTo>
                    <a:pt x="81313" y="32503"/>
                    <a:pt x="83741" y="28760"/>
                    <a:pt x="81501" y="26869"/>
                  </a:cubicBezTo>
                  <a:cubicBezTo>
                    <a:pt x="80935" y="26390"/>
                    <a:pt x="80130" y="26165"/>
                    <a:pt x="79304" y="26165"/>
                  </a:cubicBezTo>
                  <a:cubicBezTo>
                    <a:pt x="78419" y="26165"/>
                    <a:pt x="77509" y="26423"/>
                    <a:pt x="76843" y="26904"/>
                  </a:cubicBezTo>
                  <a:cubicBezTo>
                    <a:pt x="74925" y="15810"/>
                    <a:pt x="78784" y="8959"/>
                    <a:pt x="78784" y="8959"/>
                  </a:cubicBezTo>
                  <a:lnTo>
                    <a:pt x="72852" y="3951"/>
                  </a:lnTo>
                  <a:lnTo>
                    <a:pt x="6817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rot="2046432">
              <a:off x="6376545" y="3765665"/>
              <a:ext cx="84073" cy="84073"/>
            </a:xfrm>
            <a:custGeom>
              <a:avLst/>
              <a:gdLst/>
              <a:ahLst/>
              <a:cxnLst/>
              <a:rect l="l" t="t" r="r" b="b"/>
              <a:pathLst>
                <a:path w="1109" h="1109" extrusionOk="0">
                  <a:moveTo>
                    <a:pt x="554" y="1"/>
                  </a:moveTo>
                  <a:cubicBezTo>
                    <a:pt x="248" y="1"/>
                    <a:pt x="0" y="249"/>
                    <a:pt x="0" y="555"/>
                  </a:cubicBezTo>
                  <a:cubicBezTo>
                    <a:pt x="0" y="861"/>
                    <a:pt x="248" y="1109"/>
                    <a:pt x="554" y="1109"/>
                  </a:cubicBezTo>
                  <a:cubicBezTo>
                    <a:pt x="860" y="1109"/>
                    <a:pt x="1108" y="861"/>
                    <a:pt x="1108" y="555"/>
                  </a:cubicBezTo>
                  <a:cubicBezTo>
                    <a:pt x="1108" y="249"/>
                    <a:pt x="860" y="1"/>
                    <a:pt x="5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rot="2046432">
              <a:off x="6767407" y="4039991"/>
              <a:ext cx="337961" cy="337961"/>
            </a:xfrm>
            <a:custGeom>
              <a:avLst/>
              <a:gdLst/>
              <a:ahLst/>
              <a:cxnLst/>
              <a:rect l="l" t="t" r="r" b="b"/>
              <a:pathLst>
                <a:path w="4458" h="4458" extrusionOk="0">
                  <a:moveTo>
                    <a:pt x="2231" y="1"/>
                  </a:moveTo>
                  <a:cubicBezTo>
                    <a:pt x="1000" y="1"/>
                    <a:pt x="1" y="1000"/>
                    <a:pt x="1" y="2231"/>
                  </a:cubicBezTo>
                  <a:cubicBezTo>
                    <a:pt x="1" y="3462"/>
                    <a:pt x="1000" y="4457"/>
                    <a:pt x="2231" y="4457"/>
                  </a:cubicBezTo>
                  <a:cubicBezTo>
                    <a:pt x="3461" y="4457"/>
                    <a:pt x="4457" y="3462"/>
                    <a:pt x="4457" y="2231"/>
                  </a:cubicBezTo>
                  <a:cubicBezTo>
                    <a:pt x="4457" y="1000"/>
                    <a:pt x="3461" y="1"/>
                    <a:pt x="2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rot="2046432">
              <a:off x="4576657" y="268727"/>
              <a:ext cx="430753" cy="430450"/>
            </a:xfrm>
            <a:custGeom>
              <a:avLst/>
              <a:gdLst/>
              <a:ahLst/>
              <a:cxnLst/>
              <a:rect l="l" t="t" r="r" b="b"/>
              <a:pathLst>
                <a:path w="5682" h="5678" extrusionOk="0">
                  <a:moveTo>
                    <a:pt x="2843" y="0"/>
                  </a:moveTo>
                  <a:cubicBezTo>
                    <a:pt x="1272" y="0"/>
                    <a:pt x="0" y="1272"/>
                    <a:pt x="0" y="2839"/>
                  </a:cubicBezTo>
                  <a:cubicBezTo>
                    <a:pt x="0" y="4407"/>
                    <a:pt x="1272" y="5678"/>
                    <a:pt x="2843" y="5678"/>
                  </a:cubicBezTo>
                  <a:cubicBezTo>
                    <a:pt x="4410" y="5678"/>
                    <a:pt x="5682" y="4407"/>
                    <a:pt x="5682" y="2839"/>
                  </a:cubicBezTo>
                  <a:cubicBezTo>
                    <a:pt x="5682" y="1272"/>
                    <a:pt x="4410" y="0"/>
                    <a:pt x="28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rot="2046432">
              <a:off x="4080448" y="471002"/>
              <a:ext cx="141310" cy="141386"/>
            </a:xfrm>
            <a:custGeom>
              <a:avLst/>
              <a:gdLst/>
              <a:ahLst/>
              <a:cxnLst/>
              <a:rect l="l" t="t" r="r" b="b"/>
              <a:pathLst>
                <a:path w="1864" h="1865" extrusionOk="0">
                  <a:moveTo>
                    <a:pt x="931" y="1"/>
                  </a:moveTo>
                  <a:cubicBezTo>
                    <a:pt x="415" y="1"/>
                    <a:pt x="0" y="416"/>
                    <a:pt x="0" y="933"/>
                  </a:cubicBezTo>
                  <a:cubicBezTo>
                    <a:pt x="0" y="1446"/>
                    <a:pt x="415" y="1864"/>
                    <a:pt x="931" y="1864"/>
                  </a:cubicBezTo>
                  <a:cubicBezTo>
                    <a:pt x="1445" y="1864"/>
                    <a:pt x="1863" y="1446"/>
                    <a:pt x="1863" y="933"/>
                  </a:cubicBezTo>
                  <a:cubicBezTo>
                    <a:pt x="1863" y="416"/>
                    <a:pt x="1445" y="1"/>
                    <a:pt x="9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 name="Google Shape;21;p2"/>
          <p:cNvGrpSpPr/>
          <p:nvPr/>
        </p:nvGrpSpPr>
        <p:grpSpPr>
          <a:xfrm>
            <a:off x="1742818" y="-35004"/>
            <a:ext cx="3028592" cy="4316028"/>
            <a:chOff x="3079418" y="2910538"/>
            <a:chExt cx="1180737" cy="1682662"/>
          </a:xfrm>
        </p:grpSpPr>
        <p:sp>
          <p:nvSpPr>
            <p:cNvPr id="22" name="Google Shape;22;p2"/>
            <p:cNvSpPr/>
            <p:nvPr/>
          </p:nvSpPr>
          <p:spPr>
            <a:xfrm>
              <a:off x="3079418" y="2910538"/>
              <a:ext cx="1180737" cy="609347"/>
            </a:xfrm>
            <a:custGeom>
              <a:avLst/>
              <a:gdLst/>
              <a:ahLst/>
              <a:cxnLst/>
              <a:rect l="l" t="t" r="r" b="b"/>
              <a:pathLst>
                <a:path w="12918" h="6667" extrusionOk="0">
                  <a:moveTo>
                    <a:pt x="3008" y="1"/>
                  </a:moveTo>
                  <a:cubicBezTo>
                    <a:pt x="2923" y="1"/>
                    <a:pt x="2834" y="14"/>
                    <a:pt x="2740" y="43"/>
                  </a:cubicBezTo>
                  <a:cubicBezTo>
                    <a:pt x="1263" y="497"/>
                    <a:pt x="2426" y="4763"/>
                    <a:pt x="2426" y="4763"/>
                  </a:cubicBezTo>
                  <a:cubicBezTo>
                    <a:pt x="2193" y="4713"/>
                    <a:pt x="1982" y="4691"/>
                    <a:pt x="1792" y="4691"/>
                  </a:cubicBezTo>
                  <a:cubicBezTo>
                    <a:pt x="3" y="4691"/>
                    <a:pt x="1" y="6667"/>
                    <a:pt x="1" y="6667"/>
                  </a:cubicBezTo>
                  <a:lnTo>
                    <a:pt x="12530" y="6409"/>
                  </a:lnTo>
                  <a:cubicBezTo>
                    <a:pt x="12530" y="6409"/>
                    <a:pt x="12918" y="4820"/>
                    <a:pt x="11418" y="4078"/>
                  </a:cubicBezTo>
                  <a:cubicBezTo>
                    <a:pt x="11110" y="3926"/>
                    <a:pt x="10784" y="3866"/>
                    <a:pt x="10462" y="3866"/>
                  </a:cubicBezTo>
                  <a:cubicBezTo>
                    <a:pt x="9221" y="3866"/>
                    <a:pt x="8028" y="4763"/>
                    <a:pt x="8028" y="4763"/>
                  </a:cubicBezTo>
                  <a:cubicBezTo>
                    <a:pt x="8028" y="4763"/>
                    <a:pt x="8425" y="2090"/>
                    <a:pt x="6898" y="1482"/>
                  </a:cubicBezTo>
                  <a:cubicBezTo>
                    <a:pt x="6704" y="1406"/>
                    <a:pt x="6522" y="1372"/>
                    <a:pt x="6353" y="1372"/>
                  </a:cubicBezTo>
                  <a:cubicBezTo>
                    <a:pt x="5192" y="1372"/>
                    <a:pt x="4627" y="2952"/>
                    <a:pt x="4627" y="2952"/>
                  </a:cubicBezTo>
                  <a:cubicBezTo>
                    <a:pt x="4627" y="2952"/>
                    <a:pt x="4270" y="1"/>
                    <a:pt x="30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3768650" y="4075375"/>
              <a:ext cx="92375" cy="93375"/>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3551950" y="4502500"/>
              <a:ext cx="93975" cy="90700"/>
            </a:xfrm>
            <a:custGeom>
              <a:avLst/>
              <a:gdLst/>
              <a:ahLst/>
              <a:cxnLst/>
              <a:rect l="l" t="t" r="r" b="b"/>
              <a:pathLst>
                <a:path w="3759" h="3628" extrusionOk="0">
                  <a:moveTo>
                    <a:pt x="2944" y="0"/>
                  </a:moveTo>
                  <a:lnTo>
                    <a:pt x="1811" y="661"/>
                  </a:lnTo>
                  <a:lnTo>
                    <a:pt x="622" y="104"/>
                  </a:lnTo>
                  <a:lnTo>
                    <a:pt x="899" y="1386"/>
                  </a:lnTo>
                  <a:lnTo>
                    <a:pt x="1" y="2345"/>
                  </a:lnTo>
                  <a:lnTo>
                    <a:pt x="1307" y="2476"/>
                  </a:lnTo>
                  <a:lnTo>
                    <a:pt x="1942" y="3628"/>
                  </a:lnTo>
                  <a:lnTo>
                    <a:pt x="2469" y="2425"/>
                  </a:lnTo>
                  <a:lnTo>
                    <a:pt x="3759" y="2178"/>
                  </a:lnTo>
                  <a:lnTo>
                    <a:pt x="2780" y="1303"/>
                  </a:lnTo>
                  <a:lnTo>
                    <a:pt x="2944" y="0"/>
                  </a:ln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 name="Google Shape;25;p2"/>
          <p:cNvGrpSpPr/>
          <p:nvPr/>
        </p:nvGrpSpPr>
        <p:grpSpPr>
          <a:xfrm>
            <a:off x="-273951" y="2019519"/>
            <a:ext cx="9728918" cy="3875642"/>
            <a:chOff x="4853275" y="3998575"/>
            <a:chExt cx="2673000" cy="1065000"/>
          </a:xfrm>
        </p:grpSpPr>
        <p:sp>
          <p:nvSpPr>
            <p:cNvPr id="26" name="Google Shape;26;p2"/>
            <p:cNvSpPr/>
            <p:nvPr/>
          </p:nvSpPr>
          <p:spPr>
            <a:xfrm>
              <a:off x="4853275" y="3998575"/>
              <a:ext cx="2673000" cy="1065000"/>
            </a:xfrm>
            <a:custGeom>
              <a:avLst/>
              <a:gdLst/>
              <a:ahLst/>
              <a:cxnLst/>
              <a:rect l="l" t="t" r="r" b="b"/>
              <a:pathLst>
                <a:path w="106920" h="42600" extrusionOk="0">
                  <a:moveTo>
                    <a:pt x="50639" y="1"/>
                  </a:moveTo>
                  <a:cubicBezTo>
                    <a:pt x="50453" y="1"/>
                    <a:pt x="50266" y="1"/>
                    <a:pt x="50079" y="2"/>
                  </a:cubicBezTo>
                  <a:cubicBezTo>
                    <a:pt x="17720" y="223"/>
                    <a:pt x="2966" y="23557"/>
                    <a:pt x="408" y="28083"/>
                  </a:cubicBezTo>
                  <a:cubicBezTo>
                    <a:pt x="130" y="28568"/>
                    <a:pt x="0" y="28839"/>
                    <a:pt x="0" y="28839"/>
                  </a:cubicBezTo>
                  <a:lnTo>
                    <a:pt x="361" y="30903"/>
                  </a:lnTo>
                  <a:lnTo>
                    <a:pt x="1183" y="35536"/>
                  </a:lnTo>
                  <a:lnTo>
                    <a:pt x="1844" y="39270"/>
                  </a:lnTo>
                  <a:lnTo>
                    <a:pt x="2432" y="42600"/>
                  </a:lnTo>
                  <a:cubicBezTo>
                    <a:pt x="2432" y="42600"/>
                    <a:pt x="17028" y="19399"/>
                    <a:pt x="47765" y="18234"/>
                  </a:cubicBezTo>
                  <a:cubicBezTo>
                    <a:pt x="48697" y="18198"/>
                    <a:pt x="49615" y="18181"/>
                    <a:pt x="50518" y="18181"/>
                  </a:cubicBezTo>
                  <a:cubicBezTo>
                    <a:pt x="79377" y="18181"/>
                    <a:pt x="93208" y="35705"/>
                    <a:pt x="93208" y="35705"/>
                  </a:cubicBezTo>
                  <a:cubicBezTo>
                    <a:pt x="93208" y="35705"/>
                    <a:pt x="94818" y="36123"/>
                    <a:pt x="96929" y="36467"/>
                  </a:cubicBezTo>
                  <a:cubicBezTo>
                    <a:pt x="97641" y="36581"/>
                    <a:pt x="98409" y="36687"/>
                    <a:pt x="99194" y="36768"/>
                  </a:cubicBezTo>
                  <a:cubicBezTo>
                    <a:pt x="100030" y="36850"/>
                    <a:pt x="100881" y="36904"/>
                    <a:pt x="101697" y="36904"/>
                  </a:cubicBezTo>
                  <a:cubicBezTo>
                    <a:pt x="102071" y="36904"/>
                    <a:pt x="102437" y="36893"/>
                    <a:pt x="102791" y="36868"/>
                  </a:cubicBezTo>
                  <a:cubicBezTo>
                    <a:pt x="105112" y="36718"/>
                    <a:pt x="106920" y="35996"/>
                    <a:pt x="106843" y="34102"/>
                  </a:cubicBezTo>
                  <a:cubicBezTo>
                    <a:pt x="106826" y="33454"/>
                    <a:pt x="106579" y="32676"/>
                    <a:pt x="106068" y="31737"/>
                  </a:cubicBezTo>
                  <a:cubicBezTo>
                    <a:pt x="101456" y="23298"/>
                    <a:pt x="86068" y="1"/>
                    <a:pt x="50639" y="1"/>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4853275" y="4084425"/>
              <a:ext cx="2673000" cy="979150"/>
            </a:xfrm>
            <a:custGeom>
              <a:avLst/>
              <a:gdLst/>
              <a:ahLst/>
              <a:cxnLst/>
              <a:rect l="l" t="t" r="r" b="b"/>
              <a:pathLst>
                <a:path w="106920" h="39166" extrusionOk="0">
                  <a:moveTo>
                    <a:pt x="50657" y="0"/>
                  </a:moveTo>
                  <a:cubicBezTo>
                    <a:pt x="23883" y="0"/>
                    <a:pt x="6394" y="17540"/>
                    <a:pt x="408" y="24649"/>
                  </a:cubicBezTo>
                  <a:cubicBezTo>
                    <a:pt x="130" y="25134"/>
                    <a:pt x="0" y="25405"/>
                    <a:pt x="0" y="25405"/>
                  </a:cubicBezTo>
                  <a:lnTo>
                    <a:pt x="361" y="27469"/>
                  </a:lnTo>
                  <a:lnTo>
                    <a:pt x="1183" y="32102"/>
                  </a:lnTo>
                  <a:lnTo>
                    <a:pt x="1844" y="35836"/>
                  </a:lnTo>
                  <a:lnTo>
                    <a:pt x="2432" y="39166"/>
                  </a:lnTo>
                  <a:cubicBezTo>
                    <a:pt x="2432" y="39166"/>
                    <a:pt x="17028" y="15965"/>
                    <a:pt x="47765" y="14800"/>
                  </a:cubicBezTo>
                  <a:cubicBezTo>
                    <a:pt x="48697" y="14764"/>
                    <a:pt x="49615" y="14747"/>
                    <a:pt x="50518" y="14747"/>
                  </a:cubicBezTo>
                  <a:cubicBezTo>
                    <a:pt x="79377" y="14747"/>
                    <a:pt x="93208" y="32271"/>
                    <a:pt x="93208" y="32271"/>
                  </a:cubicBezTo>
                  <a:cubicBezTo>
                    <a:pt x="93208" y="32271"/>
                    <a:pt x="94818" y="32689"/>
                    <a:pt x="96929" y="33033"/>
                  </a:cubicBezTo>
                  <a:cubicBezTo>
                    <a:pt x="97641" y="33147"/>
                    <a:pt x="98409" y="33253"/>
                    <a:pt x="99194" y="33334"/>
                  </a:cubicBezTo>
                  <a:cubicBezTo>
                    <a:pt x="100030" y="33416"/>
                    <a:pt x="100881" y="33470"/>
                    <a:pt x="101697" y="33470"/>
                  </a:cubicBezTo>
                  <a:cubicBezTo>
                    <a:pt x="102071" y="33470"/>
                    <a:pt x="102437" y="33459"/>
                    <a:pt x="102791" y="33434"/>
                  </a:cubicBezTo>
                  <a:cubicBezTo>
                    <a:pt x="105112" y="33284"/>
                    <a:pt x="106920" y="32562"/>
                    <a:pt x="106843" y="30668"/>
                  </a:cubicBezTo>
                  <a:cubicBezTo>
                    <a:pt x="99869" y="21784"/>
                    <a:pt x="80819" y="1224"/>
                    <a:pt x="53273" y="56"/>
                  </a:cubicBezTo>
                  <a:cubicBezTo>
                    <a:pt x="52391" y="18"/>
                    <a:pt x="51520" y="0"/>
                    <a:pt x="50657"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4862300" y="4163500"/>
              <a:ext cx="2560775" cy="900075"/>
            </a:xfrm>
            <a:custGeom>
              <a:avLst/>
              <a:gdLst/>
              <a:ahLst/>
              <a:cxnLst/>
              <a:rect l="l" t="t" r="r" b="b"/>
              <a:pathLst>
                <a:path w="102431" h="36003" extrusionOk="0">
                  <a:moveTo>
                    <a:pt x="52078" y="1"/>
                  </a:moveTo>
                  <a:cubicBezTo>
                    <a:pt x="22329" y="1"/>
                    <a:pt x="5689" y="17107"/>
                    <a:pt x="0" y="24306"/>
                  </a:cubicBezTo>
                  <a:lnTo>
                    <a:pt x="822" y="28939"/>
                  </a:lnTo>
                  <a:lnTo>
                    <a:pt x="1483" y="32673"/>
                  </a:lnTo>
                  <a:lnTo>
                    <a:pt x="2071" y="36003"/>
                  </a:lnTo>
                  <a:cubicBezTo>
                    <a:pt x="2071" y="36003"/>
                    <a:pt x="16667" y="12802"/>
                    <a:pt x="47404" y="11637"/>
                  </a:cubicBezTo>
                  <a:cubicBezTo>
                    <a:pt x="48336" y="11601"/>
                    <a:pt x="49254" y="11584"/>
                    <a:pt x="50157" y="11584"/>
                  </a:cubicBezTo>
                  <a:cubicBezTo>
                    <a:pt x="79016" y="11584"/>
                    <a:pt x="92847" y="29108"/>
                    <a:pt x="92847" y="29108"/>
                  </a:cubicBezTo>
                  <a:cubicBezTo>
                    <a:pt x="92847" y="29108"/>
                    <a:pt x="94457" y="29526"/>
                    <a:pt x="96568" y="29870"/>
                  </a:cubicBezTo>
                  <a:cubicBezTo>
                    <a:pt x="97280" y="29984"/>
                    <a:pt x="98048" y="30090"/>
                    <a:pt x="98833" y="30171"/>
                  </a:cubicBezTo>
                  <a:cubicBezTo>
                    <a:pt x="99669" y="30253"/>
                    <a:pt x="100520" y="30307"/>
                    <a:pt x="101336" y="30307"/>
                  </a:cubicBezTo>
                  <a:cubicBezTo>
                    <a:pt x="101710" y="30307"/>
                    <a:pt x="102076" y="30296"/>
                    <a:pt x="102430" y="30271"/>
                  </a:cubicBezTo>
                  <a:cubicBezTo>
                    <a:pt x="95663" y="19272"/>
                    <a:pt x="80068" y="289"/>
                    <a:pt x="52912" y="5"/>
                  </a:cubicBezTo>
                  <a:cubicBezTo>
                    <a:pt x="52633" y="2"/>
                    <a:pt x="52355" y="1"/>
                    <a:pt x="52078" y="1"/>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4882825" y="4270425"/>
              <a:ext cx="2450300" cy="793150"/>
            </a:xfrm>
            <a:custGeom>
              <a:avLst/>
              <a:gdLst/>
              <a:ahLst/>
              <a:cxnLst/>
              <a:rect l="l" t="t" r="r" b="b"/>
              <a:pathLst>
                <a:path w="98012" h="31726" extrusionOk="0">
                  <a:moveTo>
                    <a:pt x="50675" y="0"/>
                  </a:moveTo>
                  <a:cubicBezTo>
                    <a:pt x="50614" y="0"/>
                    <a:pt x="50554" y="0"/>
                    <a:pt x="50494" y="0"/>
                  </a:cubicBezTo>
                  <a:cubicBezTo>
                    <a:pt x="20436" y="74"/>
                    <a:pt x="4302" y="18816"/>
                    <a:pt x="1" y="24662"/>
                  </a:cubicBezTo>
                  <a:lnTo>
                    <a:pt x="662" y="28396"/>
                  </a:lnTo>
                  <a:lnTo>
                    <a:pt x="1250" y="31726"/>
                  </a:lnTo>
                  <a:cubicBezTo>
                    <a:pt x="1250" y="31726"/>
                    <a:pt x="15846" y="8525"/>
                    <a:pt x="46583" y="7360"/>
                  </a:cubicBezTo>
                  <a:cubicBezTo>
                    <a:pt x="47515" y="7324"/>
                    <a:pt x="48433" y="7307"/>
                    <a:pt x="49336" y="7307"/>
                  </a:cubicBezTo>
                  <a:cubicBezTo>
                    <a:pt x="78195" y="7307"/>
                    <a:pt x="92026" y="24831"/>
                    <a:pt x="92026" y="24831"/>
                  </a:cubicBezTo>
                  <a:cubicBezTo>
                    <a:pt x="92026" y="24831"/>
                    <a:pt x="93636" y="25249"/>
                    <a:pt x="95747" y="25593"/>
                  </a:cubicBezTo>
                  <a:cubicBezTo>
                    <a:pt x="96459" y="25707"/>
                    <a:pt x="97227" y="25813"/>
                    <a:pt x="98012" y="25894"/>
                  </a:cubicBezTo>
                  <a:cubicBezTo>
                    <a:pt x="94894" y="20364"/>
                    <a:pt x="81334" y="0"/>
                    <a:pt x="50675" y="0"/>
                  </a:cubicBezTo>
                  <a:close/>
                </a:path>
              </a:pathLst>
            </a:custGeom>
            <a:solidFill>
              <a:srgbClr val="2FE4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4899375" y="4377875"/>
              <a:ext cx="2377125" cy="685700"/>
            </a:xfrm>
            <a:custGeom>
              <a:avLst/>
              <a:gdLst/>
              <a:ahLst/>
              <a:cxnLst/>
              <a:rect l="l" t="t" r="r" b="b"/>
              <a:pathLst>
                <a:path w="95085" h="27428" extrusionOk="0">
                  <a:moveTo>
                    <a:pt x="49625" y="1"/>
                  </a:moveTo>
                  <a:cubicBezTo>
                    <a:pt x="19628" y="1"/>
                    <a:pt x="4618" y="17463"/>
                    <a:pt x="0" y="24098"/>
                  </a:cubicBezTo>
                  <a:lnTo>
                    <a:pt x="588" y="27428"/>
                  </a:lnTo>
                  <a:cubicBezTo>
                    <a:pt x="588" y="27428"/>
                    <a:pt x="15184" y="4227"/>
                    <a:pt x="45921" y="3062"/>
                  </a:cubicBezTo>
                  <a:cubicBezTo>
                    <a:pt x="46853" y="3026"/>
                    <a:pt x="47771" y="3009"/>
                    <a:pt x="48674" y="3009"/>
                  </a:cubicBezTo>
                  <a:cubicBezTo>
                    <a:pt x="77533" y="3009"/>
                    <a:pt x="91364" y="20533"/>
                    <a:pt x="91364" y="20533"/>
                  </a:cubicBezTo>
                  <a:cubicBezTo>
                    <a:pt x="91364" y="20533"/>
                    <a:pt x="92974" y="20951"/>
                    <a:pt x="95085" y="21295"/>
                  </a:cubicBezTo>
                  <a:cubicBezTo>
                    <a:pt x="88257" y="12277"/>
                    <a:pt x="74907" y="560"/>
                    <a:pt x="51429" y="22"/>
                  </a:cubicBezTo>
                  <a:cubicBezTo>
                    <a:pt x="50822" y="8"/>
                    <a:pt x="50220" y="1"/>
                    <a:pt x="49625" y="1"/>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 name="Google Shape;31;p2"/>
          <p:cNvSpPr txBox="1">
            <a:spLocks noGrp="1"/>
          </p:cNvSpPr>
          <p:nvPr>
            <p:ph type="ctrTitle"/>
          </p:nvPr>
        </p:nvSpPr>
        <p:spPr>
          <a:xfrm>
            <a:off x="2106475" y="1158225"/>
            <a:ext cx="5052300" cy="2201700"/>
          </a:xfrm>
          <a:prstGeom prst="rect">
            <a:avLst/>
          </a:prstGeom>
        </p:spPr>
        <p:txBody>
          <a:bodyPr spcFirstLastPara="1" wrap="square" lIns="91425" tIns="91425" rIns="91425" bIns="91425" anchor="t" anchorCtr="0">
            <a:noAutofit/>
          </a:bodyPr>
          <a:lstStyle>
            <a:lvl1pPr lvl="0" algn="ctr">
              <a:spcBef>
                <a:spcPts val="0"/>
              </a:spcBef>
              <a:spcAft>
                <a:spcPts val="0"/>
              </a:spcAft>
              <a:buClr>
                <a:srgbClr val="41294A"/>
              </a:buClr>
              <a:buSzPts val="5200"/>
              <a:buNone/>
              <a:defRPr sz="4800">
                <a:solidFill>
                  <a:srgbClr val="41294A"/>
                </a:solidFill>
                <a:latin typeface="Titan One"/>
                <a:ea typeface="Titan One"/>
                <a:cs typeface="Titan One"/>
                <a:sym typeface="Titan One"/>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32" name="Google Shape;32;p2"/>
          <p:cNvSpPr txBox="1">
            <a:spLocks noGrp="1"/>
          </p:cNvSpPr>
          <p:nvPr>
            <p:ph type="subTitle" idx="1"/>
          </p:nvPr>
        </p:nvSpPr>
        <p:spPr>
          <a:xfrm>
            <a:off x="2317450" y="583050"/>
            <a:ext cx="4509000" cy="462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1800">
                <a:solidFill>
                  <a:srgbClr val="443351"/>
                </a:solidFill>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139"/>
        <p:cNvGrpSpPr/>
        <p:nvPr/>
      </p:nvGrpSpPr>
      <p:grpSpPr>
        <a:xfrm>
          <a:off x="0" y="0"/>
          <a:ext cx="0" cy="0"/>
          <a:chOff x="0" y="0"/>
          <a:chExt cx="0" cy="0"/>
        </a:xfrm>
      </p:grpSpPr>
      <p:grpSp>
        <p:nvGrpSpPr>
          <p:cNvPr id="140" name="Google Shape;140;p12"/>
          <p:cNvGrpSpPr/>
          <p:nvPr/>
        </p:nvGrpSpPr>
        <p:grpSpPr>
          <a:xfrm>
            <a:off x="-13175" y="-29224"/>
            <a:ext cx="9207000" cy="5211993"/>
            <a:chOff x="-13175" y="-68739"/>
            <a:chExt cx="9207000" cy="5211993"/>
          </a:xfrm>
        </p:grpSpPr>
        <p:sp>
          <p:nvSpPr>
            <p:cNvPr id="141" name="Google Shape;141;p12"/>
            <p:cNvSpPr/>
            <p:nvPr/>
          </p:nvSpPr>
          <p:spPr>
            <a:xfrm>
              <a:off x="-13175" y="1255750"/>
              <a:ext cx="9207000" cy="1315800"/>
            </a:xfrm>
            <a:prstGeom prst="rect">
              <a:avLst/>
            </a:prstGeom>
            <a:solidFill>
              <a:srgbClr val="E7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12"/>
            <p:cNvSpPr/>
            <p:nvPr/>
          </p:nvSpPr>
          <p:spPr>
            <a:xfrm>
              <a:off x="-13175" y="2541570"/>
              <a:ext cx="9207000" cy="1315800"/>
            </a:xfrm>
            <a:prstGeom prst="rect">
              <a:avLst/>
            </a:prstGeom>
            <a:solidFill>
              <a:srgbClr val="DBF0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12"/>
            <p:cNvSpPr/>
            <p:nvPr/>
          </p:nvSpPr>
          <p:spPr>
            <a:xfrm>
              <a:off x="-13175" y="3827454"/>
              <a:ext cx="9207000" cy="1315800"/>
            </a:xfrm>
            <a:prstGeom prst="rect">
              <a:avLst/>
            </a:prstGeom>
            <a:solidFill>
              <a:srgbClr val="C6EA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12"/>
            <p:cNvSpPr/>
            <p:nvPr/>
          </p:nvSpPr>
          <p:spPr>
            <a:xfrm>
              <a:off x="-13175" y="-68739"/>
              <a:ext cx="9207000" cy="1354500"/>
            </a:xfrm>
            <a:prstGeom prst="rect">
              <a:avLst/>
            </a:prstGeom>
            <a:solidFill>
              <a:srgbClr val="F1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 name="Google Shape;145;p12"/>
          <p:cNvGrpSpPr/>
          <p:nvPr/>
        </p:nvGrpSpPr>
        <p:grpSpPr>
          <a:xfrm>
            <a:off x="1246613" y="540178"/>
            <a:ext cx="7429692" cy="4199282"/>
            <a:chOff x="1246613" y="540178"/>
            <a:chExt cx="7429692" cy="4199282"/>
          </a:xfrm>
        </p:grpSpPr>
        <p:sp>
          <p:nvSpPr>
            <p:cNvPr id="146" name="Google Shape;146;p12"/>
            <p:cNvSpPr/>
            <p:nvPr/>
          </p:nvSpPr>
          <p:spPr>
            <a:xfrm flipH="1">
              <a:off x="1246613" y="4499953"/>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12"/>
            <p:cNvSpPr/>
            <p:nvPr/>
          </p:nvSpPr>
          <p:spPr>
            <a:xfrm flipH="1">
              <a:off x="8439363" y="234212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12"/>
            <p:cNvSpPr/>
            <p:nvPr/>
          </p:nvSpPr>
          <p:spPr>
            <a:xfrm flipH="1">
              <a:off x="2753013" y="54017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 name="Google Shape;149;p12"/>
          <p:cNvSpPr txBox="1">
            <a:spLocks noGrp="1"/>
          </p:cNvSpPr>
          <p:nvPr>
            <p:ph type="title" hasCustomPrompt="1"/>
          </p:nvPr>
        </p:nvSpPr>
        <p:spPr>
          <a:xfrm>
            <a:off x="716250" y="2333850"/>
            <a:ext cx="7711500" cy="11982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72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150" name="Google Shape;150;p12"/>
          <p:cNvSpPr txBox="1">
            <a:spLocks noGrp="1"/>
          </p:cNvSpPr>
          <p:nvPr>
            <p:ph type="body" idx="1"/>
          </p:nvPr>
        </p:nvSpPr>
        <p:spPr>
          <a:xfrm>
            <a:off x="1996225" y="1902450"/>
            <a:ext cx="5151600" cy="431400"/>
          </a:xfrm>
          <a:prstGeom prst="rect">
            <a:avLst/>
          </a:prstGeom>
          <a:noFill/>
        </p:spPr>
        <p:txBody>
          <a:bodyPr spcFirstLastPara="1" wrap="square" lIns="91425" tIns="91425" rIns="91425" bIns="91425" anchor="t" anchorCtr="0">
            <a:noAutofit/>
          </a:bodyPr>
          <a:lstStyle>
            <a:lvl1pPr marL="457200" lvl="0" indent="-317500" algn="ctr">
              <a:spcBef>
                <a:spcPts val="0"/>
              </a:spcBef>
              <a:spcAft>
                <a:spcPts val="0"/>
              </a:spcAft>
              <a:buSzPts val="1400"/>
              <a:buChar char="●"/>
              <a:defRPr sz="1800"/>
            </a:lvl1pPr>
            <a:lvl2pPr marL="914400" lvl="1" indent="-317500" algn="ctr">
              <a:spcBef>
                <a:spcPts val="1600"/>
              </a:spcBef>
              <a:spcAft>
                <a:spcPts val="0"/>
              </a:spcAft>
              <a:buSzPts val="1400"/>
              <a:buChar char="○"/>
              <a:defRPr/>
            </a:lvl2pPr>
            <a:lvl3pPr marL="1371600" lvl="2" indent="-317500" algn="ctr">
              <a:spcBef>
                <a:spcPts val="1600"/>
              </a:spcBef>
              <a:spcAft>
                <a:spcPts val="0"/>
              </a:spcAft>
              <a:buSzPts val="1400"/>
              <a:buChar char="■"/>
              <a:defRPr/>
            </a:lvl3pPr>
            <a:lvl4pPr marL="1828800" lvl="3" indent="-317500" algn="ctr">
              <a:spcBef>
                <a:spcPts val="1600"/>
              </a:spcBef>
              <a:spcAft>
                <a:spcPts val="0"/>
              </a:spcAft>
              <a:buSzPts val="1400"/>
              <a:buChar char="●"/>
              <a:defRPr/>
            </a:lvl4pPr>
            <a:lvl5pPr marL="2286000" lvl="4" indent="-317500" algn="ctr">
              <a:spcBef>
                <a:spcPts val="1600"/>
              </a:spcBef>
              <a:spcAft>
                <a:spcPts val="0"/>
              </a:spcAft>
              <a:buSzPts val="1400"/>
              <a:buChar char="○"/>
              <a:defRPr/>
            </a:lvl5pPr>
            <a:lvl6pPr marL="2743200" lvl="5" indent="-317500" algn="ctr">
              <a:spcBef>
                <a:spcPts val="1600"/>
              </a:spcBef>
              <a:spcAft>
                <a:spcPts val="0"/>
              </a:spcAft>
              <a:buSzPts val="1400"/>
              <a:buChar char="■"/>
              <a:defRPr/>
            </a:lvl6pPr>
            <a:lvl7pPr marL="3200400" lvl="6" indent="-317500" algn="ctr">
              <a:spcBef>
                <a:spcPts val="1600"/>
              </a:spcBef>
              <a:spcAft>
                <a:spcPts val="0"/>
              </a:spcAft>
              <a:buSzPts val="1400"/>
              <a:buChar char="●"/>
              <a:defRPr/>
            </a:lvl7pPr>
            <a:lvl8pPr marL="3657600" lvl="7" indent="-317500" algn="ctr">
              <a:spcBef>
                <a:spcPts val="1600"/>
              </a:spcBef>
              <a:spcAft>
                <a:spcPts val="0"/>
              </a:spcAft>
              <a:buSzPts val="1400"/>
              <a:buChar char="○"/>
              <a:defRPr/>
            </a:lvl8pPr>
            <a:lvl9pPr marL="4114800" lvl="8" indent="-317500" algn="ctr">
              <a:spcBef>
                <a:spcPts val="1600"/>
              </a:spcBef>
              <a:spcAft>
                <a:spcPts val="1600"/>
              </a:spcAft>
              <a:buSzPts val="1400"/>
              <a:buChar char="■"/>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51"/>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Agenda">
  <p:cSld name="BLANK_1">
    <p:bg>
      <p:bgPr>
        <a:solidFill>
          <a:srgbClr val="E7F4F5"/>
        </a:solidFill>
        <a:effectLst/>
      </p:bgPr>
    </p:bg>
    <p:spTree>
      <p:nvGrpSpPr>
        <p:cNvPr id="1" name="Shape 152"/>
        <p:cNvGrpSpPr/>
        <p:nvPr/>
      </p:nvGrpSpPr>
      <p:grpSpPr>
        <a:xfrm>
          <a:off x="0" y="0"/>
          <a:ext cx="0" cy="0"/>
          <a:chOff x="0" y="0"/>
          <a:chExt cx="0" cy="0"/>
        </a:xfrm>
      </p:grpSpPr>
      <p:grpSp>
        <p:nvGrpSpPr>
          <p:cNvPr id="153" name="Google Shape;153;p14"/>
          <p:cNvGrpSpPr/>
          <p:nvPr/>
        </p:nvGrpSpPr>
        <p:grpSpPr>
          <a:xfrm>
            <a:off x="-13175" y="-29224"/>
            <a:ext cx="9207000" cy="5211993"/>
            <a:chOff x="-13175" y="-68739"/>
            <a:chExt cx="9207000" cy="5211993"/>
          </a:xfrm>
        </p:grpSpPr>
        <p:sp>
          <p:nvSpPr>
            <p:cNvPr id="154" name="Google Shape;154;p14"/>
            <p:cNvSpPr/>
            <p:nvPr/>
          </p:nvSpPr>
          <p:spPr>
            <a:xfrm>
              <a:off x="-13175" y="1255750"/>
              <a:ext cx="9207000" cy="1315800"/>
            </a:xfrm>
            <a:prstGeom prst="rect">
              <a:avLst/>
            </a:prstGeom>
            <a:solidFill>
              <a:srgbClr val="E7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14"/>
            <p:cNvSpPr/>
            <p:nvPr/>
          </p:nvSpPr>
          <p:spPr>
            <a:xfrm>
              <a:off x="-13175" y="2541570"/>
              <a:ext cx="9207000" cy="1315800"/>
            </a:xfrm>
            <a:prstGeom prst="rect">
              <a:avLst/>
            </a:prstGeom>
            <a:solidFill>
              <a:srgbClr val="DBF0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14"/>
            <p:cNvSpPr/>
            <p:nvPr/>
          </p:nvSpPr>
          <p:spPr>
            <a:xfrm>
              <a:off x="-13175" y="3827454"/>
              <a:ext cx="9207000" cy="1315800"/>
            </a:xfrm>
            <a:prstGeom prst="rect">
              <a:avLst/>
            </a:prstGeom>
            <a:solidFill>
              <a:srgbClr val="C6EA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14"/>
            <p:cNvSpPr/>
            <p:nvPr/>
          </p:nvSpPr>
          <p:spPr>
            <a:xfrm>
              <a:off x="-13175" y="-68739"/>
              <a:ext cx="9207000" cy="1354500"/>
            </a:xfrm>
            <a:prstGeom prst="rect">
              <a:avLst/>
            </a:prstGeom>
            <a:solidFill>
              <a:srgbClr val="F1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 name="Google Shape;158;p14"/>
          <p:cNvGrpSpPr/>
          <p:nvPr/>
        </p:nvGrpSpPr>
        <p:grpSpPr>
          <a:xfrm>
            <a:off x="1246613" y="540178"/>
            <a:ext cx="7429692" cy="4199282"/>
            <a:chOff x="1246613" y="540178"/>
            <a:chExt cx="7429692" cy="4199282"/>
          </a:xfrm>
        </p:grpSpPr>
        <p:sp>
          <p:nvSpPr>
            <p:cNvPr id="159" name="Google Shape;159;p14"/>
            <p:cNvSpPr/>
            <p:nvPr/>
          </p:nvSpPr>
          <p:spPr>
            <a:xfrm flipH="1">
              <a:off x="1246613" y="4499953"/>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14"/>
            <p:cNvSpPr/>
            <p:nvPr/>
          </p:nvSpPr>
          <p:spPr>
            <a:xfrm flipH="1">
              <a:off x="8439363" y="234212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14"/>
            <p:cNvSpPr/>
            <p:nvPr/>
          </p:nvSpPr>
          <p:spPr>
            <a:xfrm flipH="1">
              <a:off x="2753013" y="54017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 name="Google Shape;162;p14"/>
          <p:cNvGrpSpPr/>
          <p:nvPr/>
        </p:nvGrpSpPr>
        <p:grpSpPr>
          <a:xfrm>
            <a:off x="-2828475" y="-1908869"/>
            <a:ext cx="10722516" cy="9126600"/>
            <a:chOff x="-2828475" y="-1908869"/>
            <a:chExt cx="10722516" cy="9126600"/>
          </a:xfrm>
        </p:grpSpPr>
        <p:sp>
          <p:nvSpPr>
            <p:cNvPr id="163" name="Google Shape;163;p14"/>
            <p:cNvSpPr/>
            <p:nvPr/>
          </p:nvSpPr>
          <p:spPr>
            <a:xfrm rot="-1549136">
              <a:off x="-1412480" y="-1181175"/>
              <a:ext cx="5100009" cy="7671212"/>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14"/>
            <p:cNvSpPr/>
            <p:nvPr/>
          </p:nvSpPr>
          <p:spPr>
            <a:xfrm rot="2046408">
              <a:off x="841171" y="349384"/>
              <a:ext cx="6310031" cy="4585110"/>
            </a:xfrm>
            <a:custGeom>
              <a:avLst/>
              <a:gdLst/>
              <a:ahLst/>
              <a:cxnLst/>
              <a:rect l="l" t="t" r="r" b="b"/>
              <a:pathLst>
                <a:path w="109046" h="79237" extrusionOk="0">
                  <a:moveTo>
                    <a:pt x="68170" y="1"/>
                  </a:moveTo>
                  <a:cubicBezTo>
                    <a:pt x="66113" y="5637"/>
                    <a:pt x="56930" y="12570"/>
                    <a:pt x="56638" y="12783"/>
                  </a:cubicBezTo>
                  <a:cubicBezTo>
                    <a:pt x="56453" y="10810"/>
                    <a:pt x="54305" y="9340"/>
                    <a:pt x="52420" y="9340"/>
                  </a:cubicBezTo>
                  <a:cubicBezTo>
                    <a:pt x="52402" y="9340"/>
                    <a:pt x="52385" y="9340"/>
                    <a:pt x="52367" y="9340"/>
                  </a:cubicBezTo>
                  <a:cubicBezTo>
                    <a:pt x="50368" y="9367"/>
                    <a:pt x="48621" y="10965"/>
                    <a:pt x="48124" y="12855"/>
                  </a:cubicBezTo>
                  <a:cubicBezTo>
                    <a:pt x="48050" y="13141"/>
                    <a:pt x="48002" y="13430"/>
                    <a:pt x="47986" y="13729"/>
                  </a:cubicBezTo>
                  <a:cubicBezTo>
                    <a:pt x="47969" y="14021"/>
                    <a:pt x="47972" y="14317"/>
                    <a:pt x="48002" y="14610"/>
                  </a:cubicBezTo>
                  <a:cubicBezTo>
                    <a:pt x="46990" y="12638"/>
                    <a:pt x="45047" y="11657"/>
                    <a:pt x="42926" y="11657"/>
                  </a:cubicBezTo>
                  <a:cubicBezTo>
                    <a:pt x="40642" y="11657"/>
                    <a:pt x="38151" y="12794"/>
                    <a:pt x="36392" y="15055"/>
                  </a:cubicBezTo>
                  <a:cubicBezTo>
                    <a:pt x="34590" y="13681"/>
                    <a:pt x="32679" y="12464"/>
                    <a:pt x="30636" y="11475"/>
                  </a:cubicBezTo>
                  <a:cubicBezTo>
                    <a:pt x="27364" y="9897"/>
                    <a:pt x="23709" y="8959"/>
                    <a:pt x="20095" y="8959"/>
                  </a:cubicBezTo>
                  <a:cubicBezTo>
                    <a:pt x="17852" y="8959"/>
                    <a:pt x="15625" y="9321"/>
                    <a:pt x="13515" y="10115"/>
                  </a:cubicBezTo>
                  <a:cubicBezTo>
                    <a:pt x="942" y="14840"/>
                    <a:pt x="0" y="30606"/>
                    <a:pt x="3591" y="41662"/>
                  </a:cubicBezTo>
                  <a:cubicBezTo>
                    <a:pt x="5838" y="48587"/>
                    <a:pt x="10203" y="54160"/>
                    <a:pt x="15381" y="59028"/>
                  </a:cubicBezTo>
                  <a:cubicBezTo>
                    <a:pt x="16476" y="60061"/>
                    <a:pt x="17615" y="61064"/>
                    <a:pt x="18771" y="62040"/>
                  </a:cubicBezTo>
                  <a:cubicBezTo>
                    <a:pt x="25941" y="68075"/>
                    <a:pt x="34352" y="72661"/>
                    <a:pt x="43266" y="75534"/>
                  </a:cubicBezTo>
                  <a:cubicBezTo>
                    <a:pt x="51031" y="78034"/>
                    <a:pt x="59189" y="79237"/>
                    <a:pt x="67340" y="79237"/>
                  </a:cubicBezTo>
                  <a:cubicBezTo>
                    <a:pt x="67913" y="79237"/>
                    <a:pt x="68485" y="79231"/>
                    <a:pt x="69058" y="79219"/>
                  </a:cubicBezTo>
                  <a:cubicBezTo>
                    <a:pt x="80226" y="78982"/>
                    <a:pt x="91666" y="76969"/>
                    <a:pt x="99839" y="68765"/>
                  </a:cubicBezTo>
                  <a:cubicBezTo>
                    <a:pt x="103358" y="65233"/>
                    <a:pt x="106037" y="60908"/>
                    <a:pt x="107621" y="56176"/>
                  </a:cubicBezTo>
                  <a:cubicBezTo>
                    <a:pt x="109046" y="51916"/>
                    <a:pt x="108685" y="47496"/>
                    <a:pt x="105669" y="44004"/>
                  </a:cubicBezTo>
                  <a:cubicBezTo>
                    <a:pt x="103272" y="41230"/>
                    <a:pt x="100079" y="40424"/>
                    <a:pt x="97236" y="40424"/>
                  </a:cubicBezTo>
                  <a:cubicBezTo>
                    <a:pt x="93910" y="40424"/>
                    <a:pt x="91064" y="41526"/>
                    <a:pt x="90534" y="41866"/>
                  </a:cubicBezTo>
                  <a:cubicBezTo>
                    <a:pt x="91668" y="33369"/>
                    <a:pt x="85460" y="32426"/>
                    <a:pt x="82645" y="32426"/>
                  </a:cubicBezTo>
                  <a:cubicBezTo>
                    <a:pt x="81840" y="32426"/>
                    <a:pt x="81313" y="32503"/>
                    <a:pt x="81313" y="32503"/>
                  </a:cubicBezTo>
                  <a:cubicBezTo>
                    <a:pt x="81313" y="32503"/>
                    <a:pt x="83741" y="28760"/>
                    <a:pt x="81501" y="26869"/>
                  </a:cubicBezTo>
                  <a:cubicBezTo>
                    <a:pt x="80935" y="26390"/>
                    <a:pt x="80130" y="26165"/>
                    <a:pt x="79304" y="26165"/>
                  </a:cubicBezTo>
                  <a:cubicBezTo>
                    <a:pt x="78419" y="26165"/>
                    <a:pt x="77509" y="26423"/>
                    <a:pt x="76843" y="26904"/>
                  </a:cubicBezTo>
                  <a:cubicBezTo>
                    <a:pt x="74925" y="15810"/>
                    <a:pt x="78784" y="8959"/>
                    <a:pt x="78784" y="8959"/>
                  </a:cubicBezTo>
                  <a:lnTo>
                    <a:pt x="72852" y="3951"/>
                  </a:lnTo>
                  <a:lnTo>
                    <a:pt x="6817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14"/>
            <p:cNvSpPr/>
            <p:nvPr/>
          </p:nvSpPr>
          <p:spPr>
            <a:xfrm rot="2046432">
              <a:off x="6376545" y="3765665"/>
              <a:ext cx="84073" cy="84073"/>
            </a:xfrm>
            <a:custGeom>
              <a:avLst/>
              <a:gdLst/>
              <a:ahLst/>
              <a:cxnLst/>
              <a:rect l="l" t="t" r="r" b="b"/>
              <a:pathLst>
                <a:path w="1109" h="1109" extrusionOk="0">
                  <a:moveTo>
                    <a:pt x="554" y="1"/>
                  </a:moveTo>
                  <a:cubicBezTo>
                    <a:pt x="248" y="1"/>
                    <a:pt x="0" y="249"/>
                    <a:pt x="0" y="555"/>
                  </a:cubicBezTo>
                  <a:cubicBezTo>
                    <a:pt x="0" y="861"/>
                    <a:pt x="248" y="1109"/>
                    <a:pt x="554" y="1109"/>
                  </a:cubicBezTo>
                  <a:cubicBezTo>
                    <a:pt x="860" y="1109"/>
                    <a:pt x="1108" y="861"/>
                    <a:pt x="1108" y="555"/>
                  </a:cubicBezTo>
                  <a:cubicBezTo>
                    <a:pt x="1108" y="249"/>
                    <a:pt x="860" y="1"/>
                    <a:pt x="5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14"/>
            <p:cNvSpPr/>
            <p:nvPr/>
          </p:nvSpPr>
          <p:spPr>
            <a:xfrm rot="2046432">
              <a:off x="6767407" y="4039991"/>
              <a:ext cx="337961" cy="337961"/>
            </a:xfrm>
            <a:custGeom>
              <a:avLst/>
              <a:gdLst/>
              <a:ahLst/>
              <a:cxnLst/>
              <a:rect l="l" t="t" r="r" b="b"/>
              <a:pathLst>
                <a:path w="4458" h="4458" extrusionOk="0">
                  <a:moveTo>
                    <a:pt x="2231" y="1"/>
                  </a:moveTo>
                  <a:cubicBezTo>
                    <a:pt x="1000" y="1"/>
                    <a:pt x="1" y="1000"/>
                    <a:pt x="1" y="2231"/>
                  </a:cubicBezTo>
                  <a:cubicBezTo>
                    <a:pt x="1" y="3462"/>
                    <a:pt x="1000" y="4457"/>
                    <a:pt x="2231" y="4457"/>
                  </a:cubicBezTo>
                  <a:cubicBezTo>
                    <a:pt x="3461" y="4457"/>
                    <a:pt x="4457" y="3462"/>
                    <a:pt x="4457" y="2231"/>
                  </a:cubicBezTo>
                  <a:cubicBezTo>
                    <a:pt x="4457" y="1000"/>
                    <a:pt x="3461" y="1"/>
                    <a:pt x="2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14"/>
            <p:cNvSpPr/>
            <p:nvPr/>
          </p:nvSpPr>
          <p:spPr>
            <a:xfrm rot="2046432">
              <a:off x="4576657" y="268727"/>
              <a:ext cx="430753" cy="430450"/>
            </a:xfrm>
            <a:custGeom>
              <a:avLst/>
              <a:gdLst/>
              <a:ahLst/>
              <a:cxnLst/>
              <a:rect l="l" t="t" r="r" b="b"/>
              <a:pathLst>
                <a:path w="5682" h="5678" extrusionOk="0">
                  <a:moveTo>
                    <a:pt x="2843" y="0"/>
                  </a:moveTo>
                  <a:cubicBezTo>
                    <a:pt x="1272" y="0"/>
                    <a:pt x="0" y="1272"/>
                    <a:pt x="0" y="2839"/>
                  </a:cubicBezTo>
                  <a:cubicBezTo>
                    <a:pt x="0" y="4407"/>
                    <a:pt x="1272" y="5678"/>
                    <a:pt x="2843" y="5678"/>
                  </a:cubicBezTo>
                  <a:cubicBezTo>
                    <a:pt x="4410" y="5678"/>
                    <a:pt x="5682" y="4407"/>
                    <a:pt x="5682" y="2839"/>
                  </a:cubicBezTo>
                  <a:cubicBezTo>
                    <a:pt x="5682" y="1272"/>
                    <a:pt x="4410" y="0"/>
                    <a:pt x="28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14"/>
            <p:cNvSpPr/>
            <p:nvPr/>
          </p:nvSpPr>
          <p:spPr>
            <a:xfrm rot="2046432">
              <a:off x="4080448" y="471002"/>
              <a:ext cx="141310" cy="141386"/>
            </a:xfrm>
            <a:custGeom>
              <a:avLst/>
              <a:gdLst/>
              <a:ahLst/>
              <a:cxnLst/>
              <a:rect l="l" t="t" r="r" b="b"/>
              <a:pathLst>
                <a:path w="1864" h="1865" extrusionOk="0">
                  <a:moveTo>
                    <a:pt x="931" y="1"/>
                  </a:moveTo>
                  <a:cubicBezTo>
                    <a:pt x="415" y="1"/>
                    <a:pt x="0" y="416"/>
                    <a:pt x="0" y="933"/>
                  </a:cubicBezTo>
                  <a:cubicBezTo>
                    <a:pt x="0" y="1446"/>
                    <a:pt x="415" y="1864"/>
                    <a:pt x="931" y="1864"/>
                  </a:cubicBezTo>
                  <a:cubicBezTo>
                    <a:pt x="1445" y="1864"/>
                    <a:pt x="1863" y="1446"/>
                    <a:pt x="1863" y="933"/>
                  </a:cubicBezTo>
                  <a:cubicBezTo>
                    <a:pt x="1863" y="416"/>
                    <a:pt x="1445" y="1"/>
                    <a:pt x="9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 name="Google Shape;169;p14"/>
          <p:cNvSpPr txBox="1">
            <a:spLocks noGrp="1"/>
          </p:cNvSpPr>
          <p:nvPr>
            <p:ph type="ctrTitle"/>
          </p:nvPr>
        </p:nvSpPr>
        <p:spPr>
          <a:xfrm>
            <a:off x="728438" y="1908400"/>
            <a:ext cx="1737900" cy="715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
              <a:buNone/>
              <a:defRPr sz="1800"/>
            </a:lvl1pPr>
            <a:lvl2pPr lvl="1" rtl="0">
              <a:spcBef>
                <a:spcPts val="0"/>
              </a:spcBef>
              <a:spcAft>
                <a:spcPts val="0"/>
              </a:spcAft>
              <a:buSzPts val="1200"/>
              <a:buNone/>
              <a:defRPr sz="1200"/>
            </a:lvl2pPr>
            <a:lvl3pPr lvl="2" rtl="0">
              <a:spcBef>
                <a:spcPts val="0"/>
              </a:spcBef>
              <a:spcAft>
                <a:spcPts val="0"/>
              </a:spcAft>
              <a:buSzPts val="1200"/>
              <a:buNone/>
              <a:defRPr sz="1200"/>
            </a:lvl3pPr>
            <a:lvl4pPr lvl="3" rtl="0">
              <a:spcBef>
                <a:spcPts val="0"/>
              </a:spcBef>
              <a:spcAft>
                <a:spcPts val="0"/>
              </a:spcAft>
              <a:buSzPts val="1200"/>
              <a:buNone/>
              <a:defRPr sz="1200"/>
            </a:lvl4pPr>
            <a:lvl5pPr lvl="4" rtl="0">
              <a:spcBef>
                <a:spcPts val="0"/>
              </a:spcBef>
              <a:spcAft>
                <a:spcPts val="0"/>
              </a:spcAft>
              <a:buSzPts val="1200"/>
              <a:buNone/>
              <a:defRPr sz="1200"/>
            </a:lvl5pPr>
            <a:lvl6pPr lvl="5" rtl="0">
              <a:spcBef>
                <a:spcPts val="0"/>
              </a:spcBef>
              <a:spcAft>
                <a:spcPts val="0"/>
              </a:spcAft>
              <a:buSzPts val="1200"/>
              <a:buNone/>
              <a:defRPr sz="1200"/>
            </a:lvl6pPr>
            <a:lvl7pPr lvl="6" rtl="0">
              <a:spcBef>
                <a:spcPts val="0"/>
              </a:spcBef>
              <a:spcAft>
                <a:spcPts val="0"/>
              </a:spcAft>
              <a:buSzPts val="1200"/>
              <a:buNone/>
              <a:defRPr sz="1200"/>
            </a:lvl7pPr>
            <a:lvl8pPr lvl="7" rtl="0">
              <a:spcBef>
                <a:spcPts val="0"/>
              </a:spcBef>
              <a:spcAft>
                <a:spcPts val="0"/>
              </a:spcAft>
              <a:buSzPts val="1200"/>
              <a:buNone/>
              <a:defRPr sz="1200"/>
            </a:lvl8pPr>
            <a:lvl9pPr lvl="8" rtl="0">
              <a:spcBef>
                <a:spcPts val="0"/>
              </a:spcBef>
              <a:spcAft>
                <a:spcPts val="0"/>
              </a:spcAft>
              <a:buSzPts val="1200"/>
              <a:buNone/>
              <a:defRPr sz="1200"/>
            </a:lvl9pPr>
          </a:lstStyle>
          <a:p>
            <a:endParaRPr/>
          </a:p>
        </p:txBody>
      </p:sp>
      <p:sp>
        <p:nvSpPr>
          <p:cNvPr id="170" name="Google Shape;170;p14"/>
          <p:cNvSpPr txBox="1">
            <a:spLocks noGrp="1"/>
          </p:cNvSpPr>
          <p:nvPr>
            <p:ph type="subTitle" idx="1"/>
          </p:nvPr>
        </p:nvSpPr>
        <p:spPr>
          <a:xfrm>
            <a:off x="728438" y="2481375"/>
            <a:ext cx="1737900" cy="57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sz="1200"/>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a:p>
        </p:txBody>
      </p:sp>
      <p:sp>
        <p:nvSpPr>
          <p:cNvPr id="171" name="Google Shape;171;p14"/>
          <p:cNvSpPr txBox="1">
            <a:spLocks noGrp="1"/>
          </p:cNvSpPr>
          <p:nvPr>
            <p:ph type="title" idx="2" hasCustomPrompt="1"/>
          </p:nvPr>
        </p:nvSpPr>
        <p:spPr>
          <a:xfrm>
            <a:off x="907100" y="1614550"/>
            <a:ext cx="1380600" cy="424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8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72" name="Google Shape;172;p14"/>
          <p:cNvSpPr txBox="1">
            <a:spLocks noGrp="1"/>
          </p:cNvSpPr>
          <p:nvPr>
            <p:ph type="ctrTitle" idx="3"/>
          </p:nvPr>
        </p:nvSpPr>
        <p:spPr>
          <a:xfrm>
            <a:off x="2750563" y="1908400"/>
            <a:ext cx="1737900" cy="715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
              <a:buNone/>
              <a:defRPr sz="1800"/>
            </a:lvl1pPr>
            <a:lvl2pPr lvl="1" rtl="0">
              <a:spcBef>
                <a:spcPts val="0"/>
              </a:spcBef>
              <a:spcAft>
                <a:spcPts val="0"/>
              </a:spcAft>
              <a:buSzPts val="1200"/>
              <a:buNone/>
              <a:defRPr sz="1200"/>
            </a:lvl2pPr>
            <a:lvl3pPr lvl="2" rtl="0">
              <a:spcBef>
                <a:spcPts val="0"/>
              </a:spcBef>
              <a:spcAft>
                <a:spcPts val="0"/>
              </a:spcAft>
              <a:buSzPts val="1200"/>
              <a:buNone/>
              <a:defRPr sz="1200"/>
            </a:lvl3pPr>
            <a:lvl4pPr lvl="3" rtl="0">
              <a:spcBef>
                <a:spcPts val="0"/>
              </a:spcBef>
              <a:spcAft>
                <a:spcPts val="0"/>
              </a:spcAft>
              <a:buSzPts val="1200"/>
              <a:buNone/>
              <a:defRPr sz="1200"/>
            </a:lvl4pPr>
            <a:lvl5pPr lvl="4" rtl="0">
              <a:spcBef>
                <a:spcPts val="0"/>
              </a:spcBef>
              <a:spcAft>
                <a:spcPts val="0"/>
              </a:spcAft>
              <a:buSzPts val="1200"/>
              <a:buNone/>
              <a:defRPr sz="1200"/>
            </a:lvl5pPr>
            <a:lvl6pPr lvl="5" rtl="0">
              <a:spcBef>
                <a:spcPts val="0"/>
              </a:spcBef>
              <a:spcAft>
                <a:spcPts val="0"/>
              </a:spcAft>
              <a:buSzPts val="1200"/>
              <a:buNone/>
              <a:defRPr sz="1200"/>
            </a:lvl6pPr>
            <a:lvl7pPr lvl="6" rtl="0">
              <a:spcBef>
                <a:spcPts val="0"/>
              </a:spcBef>
              <a:spcAft>
                <a:spcPts val="0"/>
              </a:spcAft>
              <a:buSzPts val="1200"/>
              <a:buNone/>
              <a:defRPr sz="1200"/>
            </a:lvl7pPr>
            <a:lvl8pPr lvl="7" rtl="0">
              <a:spcBef>
                <a:spcPts val="0"/>
              </a:spcBef>
              <a:spcAft>
                <a:spcPts val="0"/>
              </a:spcAft>
              <a:buSzPts val="1200"/>
              <a:buNone/>
              <a:defRPr sz="1200"/>
            </a:lvl8pPr>
            <a:lvl9pPr lvl="8" rtl="0">
              <a:spcBef>
                <a:spcPts val="0"/>
              </a:spcBef>
              <a:spcAft>
                <a:spcPts val="0"/>
              </a:spcAft>
              <a:buSzPts val="1200"/>
              <a:buNone/>
              <a:defRPr sz="1200"/>
            </a:lvl9pPr>
          </a:lstStyle>
          <a:p>
            <a:endParaRPr/>
          </a:p>
        </p:txBody>
      </p:sp>
      <p:sp>
        <p:nvSpPr>
          <p:cNvPr id="173" name="Google Shape;173;p14"/>
          <p:cNvSpPr txBox="1">
            <a:spLocks noGrp="1"/>
          </p:cNvSpPr>
          <p:nvPr>
            <p:ph type="subTitle" idx="4"/>
          </p:nvPr>
        </p:nvSpPr>
        <p:spPr>
          <a:xfrm>
            <a:off x="2750563" y="2481375"/>
            <a:ext cx="1737900" cy="57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sz="1200"/>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a:p>
        </p:txBody>
      </p:sp>
      <p:sp>
        <p:nvSpPr>
          <p:cNvPr id="174" name="Google Shape;174;p14"/>
          <p:cNvSpPr txBox="1">
            <a:spLocks noGrp="1"/>
          </p:cNvSpPr>
          <p:nvPr>
            <p:ph type="title" idx="5" hasCustomPrompt="1"/>
          </p:nvPr>
        </p:nvSpPr>
        <p:spPr>
          <a:xfrm>
            <a:off x="2929225" y="1614550"/>
            <a:ext cx="1380600" cy="424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8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75" name="Google Shape;175;p14"/>
          <p:cNvSpPr txBox="1">
            <a:spLocks noGrp="1"/>
          </p:cNvSpPr>
          <p:nvPr>
            <p:ph type="ctrTitle" idx="6"/>
          </p:nvPr>
        </p:nvSpPr>
        <p:spPr>
          <a:xfrm>
            <a:off x="728438" y="3618375"/>
            <a:ext cx="1737900" cy="715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
              <a:buNone/>
              <a:defRPr sz="1800"/>
            </a:lvl1pPr>
            <a:lvl2pPr lvl="1" rtl="0">
              <a:spcBef>
                <a:spcPts val="0"/>
              </a:spcBef>
              <a:spcAft>
                <a:spcPts val="0"/>
              </a:spcAft>
              <a:buSzPts val="1200"/>
              <a:buNone/>
              <a:defRPr sz="1200"/>
            </a:lvl2pPr>
            <a:lvl3pPr lvl="2" rtl="0">
              <a:spcBef>
                <a:spcPts val="0"/>
              </a:spcBef>
              <a:spcAft>
                <a:spcPts val="0"/>
              </a:spcAft>
              <a:buSzPts val="1200"/>
              <a:buNone/>
              <a:defRPr sz="1200"/>
            </a:lvl3pPr>
            <a:lvl4pPr lvl="3" rtl="0">
              <a:spcBef>
                <a:spcPts val="0"/>
              </a:spcBef>
              <a:spcAft>
                <a:spcPts val="0"/>
              </a:spcAft>
              <a:buSzPts val="1200"/>
              <a:buNone/>
              <a:defRPr sz="1200"/>
            </a:lvl4pPr>
            <a:lvl5pPr lvl="4" rtl="0">
              <a:spcBef>
                <a:spcPts val="0"/>
              </a:spcBef>
              <a:spcAft>
                <a:spcPts val="0"/>
              </a:spcAft>
              <a:buSzPts val="1200"/>
              <a:buNone/>
              <a:defRPr sz="1200"/>
            </a:lvl5pPr>
            <a:lvl6pPr lvl="5" rtl="0">
              <a:spcBef>
                <a:spcPts val="0"/>
              </a:spcBef>
              <a:spcAft>
                <a:spcPts val="0"/>
              </a:spcAft>
              <a:buSzPts val="1200"/>
              <a:buNone/>
              <a:defRPr sz="1200"/>
            </a:lvl6pPr>
            <a:lvl7pPr lvl="6" rtl="0">
              <a:spcBef>
                <a:spcPts val="0"/>
              </a:spcBef>
              <a:spcAft>
                <a:spcPts val="0"/>
              </a:spcAft>
              <a:buSzPts val="1200"/>
              <a:buNone/>
              <a:defRPr sz="1200"/>
            </a:lvl7pPr>
            <a:lvl8pPr lvl="7" rtl="0">
              <a:spcBef>
                <a:spcPts val="0"/>
              </a:spcBef>
              <a:spcAft>
                <a:spcPts val="0"/>
              </a:spcAft>
              <a:buSzPts val="1200"/>
              <a:buNone/>
              <a:defRPr sz="1200"/>
            </a:lvl8pPr>
            <a:lvl9pPr lvl="8" rtl="0">
              <a:spcBef>
                <a:spcPts val="0"/>
              </a:spcBef>
              <a:spcAft>
                <a:spcPts val="0"/>
              </a:spcAft>
              <a:buSzPts val="1200"/>
              <a:buNone/>
              <a:defRPr sz="1200"/>
            </a:lvl9pPr>
          </a:lstStyle>
          <a:p>
            <a:endParaRPr/>
          </a:p>
        </p:txBody>
      </p:sp>
      <p:sp>
        <p:nvSpPr>
          <p:cNvPr id="176" name="Google Shape;176;p14"/>
          <p:cNvSpPr txBox="1">
            <a:spLocks noGrp="1"/>
          </p:cNvSpPr>
          <p:nvPr>
            <p:ph type="subTitle" idx="7"/>
          </p:nvPr>
        </p:nvSpPr>
        <p:spPr>
          <a:xfrm>
            <a:off x="728438" y="4191350"/>
            <a:ext cx="1737900" cy="57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sz="1200"/>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a:p>
        </p:txBody>
      </p:sp>
      <p:sp>
        <p:nvSpPr>
          <p:cNvPr id="177" name="Google Shape;177;p14"/>
          <p:cNvSpPr txBox="1">
            <a:spLocks noGrp="1"/>
          </p:cNvSpPr>
          <p:nvPr>
            <p:ph type="title" idx="8" hasCustomPrompt="1"/>
          </p:nvPr>
        </p:nvSpPr>
        <p:spPr>
          <a:xfrm>
            <a:off x="907100" y="3324525"/>
            <a:ext cx="1380600" cy="424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8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78" name="Google Shape;178;p14"/>
          <p:cNvSpPr txBox="1">
            <a:spLocks noGrp="1"/>
          </p:cNvSpPr>
          <p:nvPr>
            <p:ph type="ctrTitle" idx="9"/>
          </p:nvPr>
        </p:nvSpPr>
        <p:spPr>
          <a:xfrm>
            <a:off x="2848725" y="3618375"/>
            <a:ext cx="1541700" cy="715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
              <a:buNone/>
              <a:defRPr sz="1800"/>
            </a:lvl1pPr>
            <a:lvl2pPr lvl="1" rtl="0">
              <a:spcBef>
                <a:spcPts val="0"/>
              </a:spcBef>
              <a:spcAft>
                <a:spcPts val="0"/>
              </a:spcAft>
              <a:buSzPts val="1200"/>
              <a:buNone/>
              <a:defRPr sz="1200"/>
            </a:lvl2pPr>
            <a:lvl3pPr lvl="2" rtl="0">
              <a:spcBef>
                <a:spcPts val="0"/>
              </a:spcBef>
              <a:spcAft>
                <a:spcPts val="0"/>
              </a:spcAft>
              <a:buSzPts val="1200"/>
              <a:buNone/>
              <a:defRPr sz="1200"/>
            </a:lvl3pPr>
            <a:lvl4pPr lvl="3" rtl="0">
              <a:spcBef>
                <a:spcPts val="0"/>
              </a:spcBef>
              <a:spcAft>
                <a:spcPts val="0"/>
              </a:spcAft>
              <a:buSzPts val="1200"/>
              <a:buNone/>
              <a:defRPr sz="1200"/>
            </a:lvl4pPr>
            <a:lvl5pPr lvl="4" rtl="0">
              <a:spcBef>
                <a:spcPts val="0"/>
              </a:spcBef>
              <a:spcAft>
                <a:spcPts val="0"/>
              </a:spcAft>
              <a:buSzPts val="1200"/>
              <a:buNone/>
              <a:defRPr sz="1200"/>
            </a:lvl5pPr>
            <a:lvl6pPr lvl="5" rtl="0">
              <a:spcBef>
                <a:spcPts val="0"/>
              </a:spcBef>
              <a:spcAft>
                <a:spcPts val="0"/>
              </a:spcAft>
              <a:buSzPts val="1200"/>
              <a:buNone/>
              <a:defRPr sz="1200"/>
            </a:lvl6pPr>
            <a:lvl7pPr lvl="6" rtl="0">
              <a:spcBef>
                <a:spcPts val="0"/>
              </a:spcBef>
              <a:spcAft>
                <a:spcPts val="0"/>
              </a:spcAft>
              <a:buSzPts val="1200"/>
              <a:buNone/>
              <a:defRPr sz="1200"/>
            </a:lvl7pPr>
            <a:lvl8pPr lvl="7" rtl="0">
              <a:spcBef>
                <a:spcPts val="0"/>
              </a:spcBef>
              <a:spcAft>
                <a:spcPts val="0"/>
              </a:spcAft>
              <a:buSzPts val="1200"/>
              <a:buNone/>
              <a:defRPr sz="1200"/>
            </a:lvl8pPr>
            <a:lvl9pPr lvl="8" rtl="0">
              <a:spcBef>
                <a:spcPts val="0"/>
              </a:spcBef>
              <a:spcAft>
                <a:spcPts val="0"/>
              </a:spcAft>
              <a:buSzPts val="1200"/>
              <a:buNone/>
              <a:defRPr sz="1200"/>
            </a:lvl9pPr>
          </a:lstStyle>
          <a:p>
            <a:endParaRPr/>
          </a:p>
        </p:txBody>
      </p:sp>
      <p:sp>
        <p:nvSpPr>
          <p:cNvPr id="179" name="Google Shape;179;p14"/>
          <p:cNvSpPr txBox="1">
            <a:spLocks noGrp="1"/>
          </p:cNvSpPr>
          <p:nvPr>
            <p:ph type="subTitle" idx="13"/>
          </p:nvPr>
        </p:nvSpPr>
        <p:spPr>
          <a:xfrm>
            <a:off x="2750563" y="4191350"/>
            <a:ext cx="1737900" cy="57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sz="1200"/>
            </a:lvl1pPr>
            <a:lvl2pPr lvl="1" rtl="0">
              <a:lnSpc>
                <a:spcPct val="100000"/>
              </a:lnSpc>
              <a:spcBef>
                <a:spcPts val="0"/>
              </a:spcBef>
              <a:spcAft>
                <a:spcPts val="0"/>
              </a:spcAft>
              <a:buSzPts val="1000"/>
              <a:buNone/>
              <a:defRPr sz="1000"/>
            </a:lvl2pPr>
            <a:lvl3pPr lvl="2" rtl="0">
              <a:lnSpc>
                <a:spcPct val="100000"/>
              </a:lnSpc>
              <a:spcBef>
                <a:spcPts val="0"/>
              </a:spcBef>
              <a:spcAft>
                <a:spcPts val="0"/>
              </a:spcAft>
              <a:buSzPts val="1000"/>
              <a:buNone/>
              <a:defRPr sz="1000"/>
            </a:lvl3pPr>
            <a:lvl4pPr lvl="3" rtl="0">
              <a:lnSpc>
                <a:spcPct val="100000"/>
              </a:lnSpc>
              <a:spcBef>
                <a:spcPts val="0"/>
              </a:spcBef>
              <a:spcAft>
                <a:spcPts val="0"/>
              </a:spcAft>
              <a:buSzPts val="1000"/>
              <a:buNone/>
              <a:defRPr sz="1000"/>
            </a:lvl4pPr>
            <a:lvl5pPr lvl="4" rtl="0">
              <a:lnSpc>
                <a:spcPct val="100000"/>
              </a:lnSpc>
              <a:spcBef>
                <a:spcPts val="0"/>
              </a:spcBef>
              <a:spcAft>
                <a:spcPts val="0"/>
              </a:spcAft>
              <a:buSzPts val="1000"/>
              <a:buNone/>
              <a:defRPr sz="1000"/>
            </a:lvl5pPr>
            <a:lvl6pPr lvl="5" rtl="0">
              <a:lnSpc>
                <a:spcPct val="100000"/>
              </a:lnSpc>
              <a:spcBef>
                <a:spcPts val="0"/>
              </a:spcBef>
              <a:spcAft>
                <a:spcPts val="0"/>
              </a:spcAft>
              <a:buSzPts val="1000"/>
              <a:buNone/>
              <a:defRPr sz="1000"/>
            </a:lvl6pPr>
            <a:lvl7pPr lvl="6" rtl="0">
              <a:lnSpc>
                <a:spcPct val="100000"/>
              </a:lnSpc>
              <a:spcBef>
                <a:spcPts val="0"/>
              </a:spcBef>
              <a:spcAft>
                <a:spcPts val="0"/>
              </a:spcAft>
              <a:buSzPts val="1000"/>
              <a:buNone/>
              <a:defRPr sz="1000"/>
            </a:lvl7pPr>
            <a:lvl8pPr lvl="7" rtl="0">
              <a:lnSpc>
                <a:spcPct val="100000"/>
              </a:lnSpc>
              <a:spcBef>
                <a:spcPts val="0"/>
              </a:spcBef>
              <a:spcAft>
                <a:spcPts val="0"/>
              </a:spcAft>
              <a:buSzPts val="1000"/>
              <a:buNone/>
              <a:defRPr sz="1000"/>
            </a:lvl8pPr>
            <a:lvl9pPr lvl="8" rtl="0">
              <a:lnSpc>
                <a:spcPct val="100000"/>
              </a:lnSpc>
              <a:spcBef>
                <a:spcPts val="0"/>
              </a:spcBef>
              <a:spcAft>
                <a:spcPts val="0"/>
              </a:spcAft>
              <a:buSzPts val="1000"/>
              <a:buNone/>
              <a:defRPr sz="1000"/>
            </a:lvl9pPr>
          </a:lstStyle>
          <a:p>
            <a:endParaRPr/>
          </a:p>
        </p:txBody>
      </p:sp>
      <p:sp>
        <p:nvSpPr>
          <p:cNvPr id="180" name="Google Shape;180;p14"/>
          <p:cNvSpPr txBox="1">
            <a:spLocks noGrp="1"/>
          </p:cNvSpPr>
          <p:nvPr>
            <p:ph type="title" idx="14" hasCustomPrompt="1"/>
          </p:nvPr>
        </p:nvSpPr>
        <p:spPr>
          <a:xfrm>
            <a:off x="2929225" y="3324525"/>
            <a:ext cx="1380600" cy="424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18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hree columns">
  <p:cSld name="BLANK_1_1">
    <p:bg>
      <p:bgPr>
        <a:solidFill>
          <a:srgbClr val="E7F4F5"/>
        </a:solidFill>
        <a:effectLst/>
      </p:bgPr>
    </p:bg>
    <p:spTree>
      <p:nvGrpSpPr>
        <p:cNvPr id="1" name="Shape 181"/>
        <p:cNvGrpSpPr/>
        <p:nvPr/>
      </p:nvGrpSpPr>
      <p:grpSpPr>
        <a:xfrm>
          <a:off x="0" y="0"/>
          <a:ext cx="0" cy="0"/>
          <a:chOff x="0" y="0"/>
          <a:chExt cx="0" cy="0"/>
        </a:xfrm>
      </p:grpSpPr>
      <p:grpSp>
        <p:nvGrpSpPr>
          <p:cNvPr id="182" name="Google Shape;182;p15"/>
          <p:cNvGrpSpPr/>
          <p:nvPr/>
        </p:nvGrpSpPr>
        <p:grpSpPr>
          <a:xfrm>
            <a:off x="-13175" y="-29224"/>
            <a:ext cx="9207000" cy="5211993"/>
            <a:chOff x="-13175" y="-68739"/>
            <a:chExt cx="9207000" cy="5211993"/>
          </a:xfrm>
        </p:grpSpPr>
        <p:sp>
          <p:nvSpPr>
            <p:cNvPr id="183" name="Google Shape;183;p15"/>
            <p:cNvSpPr/>
            <p:nvPr/>
          </p:nvSpPr>
          <p:spPr>
            <a:xfrm>
              <a:off x="-13175" y="1255750"/>
              <a:ext cx="9207000" cy="1315800"/>
            </a:xfrm>
            <a:prstGeom prst="rect">
              <a:avLst/>
            </a:prstGeom>
            <a:solidFill>
              <a:srgbClr val="E7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15"/>
            <p:cNvSpPr/>
            <p:nvPr/>
          </p:nvSpPr>
          <p:spPr>
            <a:xfrm>
              <a:off x="-13175" y="2541570"/>
              <a:ext cx="9207000" cy="1315800"/>
            </a:xfrm>
            <a:prstGeom prst="rect">
              <a:avLst/>
            </a:prstGeom>
            <a:solidFill>
              <a:srgbClr val="DBF0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15"/>
            <p:cNvSpPr/>
            <p:nvPr/>
          </p:nvSpPr>
          <p:spPr>
            <a:xfrm>
              <a:off x="-13175" y="3827454"/>
              <a:ext cx="9207000" cy="1315800"/>
            </a:xfrm>
            <a:prstGeom prst="rect">
              <a:avLst/>
            </a:prstGeom>
            <a:solidFill>
              <a:srgbClr val="C6EA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15"/>
            <p:cNvSpPr/>
            <p:nvPr/>
          </p:nvSpPr>
          <p:spPr>
            <a:xfrm>
              <a:off x="-13175" y="-68739"/>
              <a:ext cx="9207000" cy="1354500"/>
            </a:xfrm>
            <a:prstGeom prst="rect">
              <a:avLst/>
            </a:prstGeom>
            <a:solidFill>
              <a:srgbClr val="F1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7" name="Google Shape;187;p15"/>
          <p:cNvSpPr txBox="1">
            <a:spLocks noGrp="1"/>
          </p:cNvSpPr>
          <p:nvPr>
            <p:ph type="ctrTitle"/>
          </p:nvPr>
        </p:nvSpPr>
        <p:spPr>
          <a:xfrm>
            <a:off x="719976" y="2461625"/>
            <a:ext cx="2330100" cy="7176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SzPts val="1800"/>
              <a:buNone/>
              <a:defRPr sz="3000"/>
            </a:lvl1pPr>
            <a:lvl2pPr lvl="1" algn="ctr" rtl="0">
              <a:spcBef>
                <a:spcPts val="0"/>
              </a:spcBef>
              <a:spcAft>
                <a:spcPts val="0"/>
              </a:spcAft>
              <a:buSzPts val="1800"/>
              <a:buNone/>
              <a:defRPr sz="1800" b="0"/>
            </a:lvl2pPr>
            <a:lvl3pPr lvl="2" algn="ctr" rtl="0">
              <a:spcBef>
                <a:spcPts val="0"/>
              </a:spcBef>
              <a:spcAft>
                <a:spcPts val="0"/>
              </a:spcAft>
              <a:buSzPts val="1800"/>
              <a:buNone/>
              <a:defRPr sz="1800" b="0"/>
            </a:lvl3pPr>
            <a:lvl4pPr lvl="3" algn="ctr" rtl="0">
              <a:spcBef>
                <a:spcPts val="0"/>
              </a:spcBef>
              <a:spcAft>
                <a:spcPts val="0"/>
              </a:spcAft>
              <a:buSzPts val="1800"/>
              <a:buNone/>
              <a:defRPr sz="1800" b="0"/>
            </a:lvl4pPr>
            <a:lvl5pPr lvl="4" algn="ctr" rtl="0">
              <a:spcBef>
                <a:spcPts val="0"/>
              </a:spcBef>
              <a:spcAft>
                <a:spcPts val="0"/>
              </a:spcAft>
              <a:buSzPts val="1800"/>
              <a:buNone/>
              <a:defRPr sz="1800" b="0"/>
            </a:lvl5pPr>
            <a:lvl6pPr lvl="5" algn="ctr" rtl="0">
              <a:spcBef>
                <a:spcPts val="0"/>
              </a:spcBef>
              <a:spcAft>
                <a:spcPts val="0"/>
              </a:spcAft>
              <a:buSzPts val="1800"/>
              <a:buNone/>
              <a:defRPr sz="1800" b="0"/>
            </a:lvl6pPr>
            <a:lvl7pPr lvl="6" algn="ctr" rtl="0">
              <a:spcBef>
                <a:spcPts val="0"/>
              </a:spcBef>
              <a:spcAft>
                <a:spcPts val="0"/>
              </a:spcAft>
              <a:buSzPts val="1800"/>
              <a:buNone/>
              <a:defRPr sz="1800" b="0"/>
            </a:lvl7pPr>
            <a:lvl8pPr lvl="7" algn="ctr" rtl="0">
              <a:spcBef>
                <a:spcPts val="0"/>
              </a:spcBef>
              <a:spcAft>
                <a:spcPts val="0"/>
              </a:spcAft>
              <a:buSzPts val="1800"/>
              <a:buNone/>
              <a:defRPr sz="1800" b="0"/>
            </a:lvl8pPr>
            <a:lvl9pPr lvl="8" algn="ctr" rtl="0">
              <a:spcBef>
                <a:spcPts val="0"/>
              </a:spcBef>
              <a:spcAft>
                <a:spcPts val="0"/>
              </a:spcAft>
              <a:buSzPts val="1800"/>
              <a:buNone/>
              <a:defRPr sz="1800" b="0"/>
            </a:lvl9pPr>
          </a:lstStyle>
          <a:p>
            <a:endParaRPr/>
          </a:p>
        </p:txBody>
      </p:sp>
      <p:sp>
        <p:nvSpPr>
          <p:cNvPr id="188" name="Google Shape;188;p15"/>
          <p:cNvSpPr txBox="1">
            <a:spLocks noGrp="1"/>
          </p:cNvSpPr>
          <p:nvPr>
            <p:ph type="subTitle" idx="1"/>
          </p:nvPr>
        </p:nvSpPr>
        <p:spPr>
          <a:xfrm>
            <a:off x="720000" y="3179225"/>
            <a:ext cx="2330100" cy="103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189" name="Google Shape;189;p15"/>
          <p:cNvSpPr txBox="1">
            <a:spLocks noGrp="1"/>
          </p:cNvSpPr>
          <p:nvPr>
            <p:ph type="ctrTitle" idx="2"/>
          </p:nvPr>
        </p:nvSpPr>
        <p:spPr>
          <a:xfrm>
            <a:off x="3406950" y="2461625"/>
            <a:ext cx="2330100" cy="7176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SzPts val="1800"/>
              <a:buNone/>
              <a:defRPr sz="3000"/>
            </a:lvl1pPr>
            <a:lvl2pPr lvl="1" algn="ctr" rtl="0">
              <a:spcBef>
                <a:spcPts val="0"/>
              </a:spcBef>
              <a:spcAft>
                <a:spcPts val="0"/>
              </a:spcAft>
              <a:buSzPts val="1800"/>
              <a:buNone/>
              <a:defRPr sz="1800" b="0"/>
            </a:lvl2pPr>
            <a:lvl3pPr lvl="2" algn="ctr" rtl="0">
              <a:spcBef>
                <a:spcPts val="0"/>
              </a:spcBef>
              <a:spcAft>
                <a:spcPts val="0"/>
              </a:spcAft>
              <a:buSzPts val="1800"/>
              <a:buNone/>
              <a:defRPr sz="1800" b="0"/>
            </a:lvl3pPr>
            <a:lvl4pPr lvl="3" algn="ctr" rtl="0">
              <a:spcBef>
                <a:spcPts val="0"/>
              </a:spcBef>
              <a:spcAft>
                <a:spcPts val="0"/>
              </a:spcAft>
              <a:buSzPts val="1800"/>
              <a:buNone/>
              <a:defRPr sz="1800" b="0"/>
            </a:lvl4pPr>
            <a:lvl5pPr lvl="4" algn="ctr" rtl="0">
              <a:spcBef>
                <a:spcPts val="0"/>
              </a:spcBef>
              <a:spcAft>
                <a:spcPts val="0"/>
              </a:spcAft>
              <a:buSzPts val="1800"/>
              <a:buNone/>
              <a:defRPr sz="1800" b="0"/>
            </a:lvl5pPr>
            <a:lvl6pPr lvl="5" algn="ctr" rtl="0">
              <a:spcBef>
                <a:spcPts val="0"/>
              </a:spcBef>
              <a:spcAft>
                <a:spcPts val="0"/>
              </a:spcAft>
              <a:buSzPts val="1800"/>
              <a:buNone/>
              <a:defRPr sz="1800" b="0"/>
            </a:lvl6pPr>
            <a:lvl7pPr lvl="6" algn="ctr" rtl="0">
              <a:spcBef>
                <a:spcPts val="0"/>
              </a:spcBef>
              <a:spcAft>
                <a:spcPts val="0"/>
              </a:spcAft>
              <a:buSzPts val="1800"/>
              <a:buNone/>
              <a:defRPr sz="1800" b="0"/>
            </a:lvl7pPr>
            <a:lvl8pPr lvl="7" algn="ctr" rtl="0">
              <a:spcBef>
                <a:spcPts val="0"/>
              </a:spcBef>
              <a:spcAft>
                <a:spcPts val="0"/>
              </a:spcAft>
              <a:buSzPts val="1800"/>
              <a:buNone/>
              <a:defRPr sz="1800" b="0"/>
            </a:lvl8pPr>
            <a:lvl9pPr lvl="8" algn="ctr" rtl="0">
              <a:spcBef>
                <a:spcPts val="0"/>
              </a:spcBef>
              <a:spcAft>
                <a:spcPts val="0"/>
              </a:spcAft>
              <a:buSzPts val="1800"/>
              <a:buNone/>
              <a:defRPr sz="1800" b="0"/>
            </a:lvl9pPr>
          </a:lstStyle>
          <a:p>
            <a:endParaRPr/>
          </a:p>
        </p:txBody>
      </p:sp>
      <p:sp>
        <p:nvSpPr>
          <p:cNvPr id="190" name="Google Shape;190;p15"/>
          <p:cNvSpPr txBox="1">
            <a:spLocks noGrp="1"/>
          </p:cNvSpPr>
          <p:nvPr>
            <p:ph type="subTitle" idx="3"/>
          </p:nvPr>
        </p:nvSpPr>
        <p:spPr>
          <a:xfrm>
            <a:off x="3406950" y="3179225"/>
            <a:ext cx="2330100" cy="103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191" name="Google Shape;191;p15"/>
          <p:cNvSpPr txBox="1">
            <a:spLocks noGrp="1"/>
          </p:cNvSpPr>
          <p:nvPr>
            <p:ph type="ctrTitle" idx="4"/>
          </p:nvPr>
        </p:nvSpPr>
        <p:spPr>
          <a:xfrm>
            <a:off x="6093924" y="2461625"/>
            <a:ext cx="2330100" cy="7176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SzPts val="1800"/>
              <a:buNone/>
              <a:defRPr sz="3000"/>
            </a:lvl1pPr>
            <a:lvl2pPr lvl="1" algn="ctr" rtl="0">
              <a:spcBef>
                <a:spcPts val="0"/>
              </a:spcBef>
              <a:spcAft>
                <a:spcPts val="0"/>
              </a:spcAft>
              <a:buSzPts val="1800"/>
              <a:buNone/>
              <a:defRPr sz="1800" b="0"/>
            </a:lvl2pPr>
            <a:lvl3pPr lvl="2" algn="ctr" rtl="0">
              <a:spcBef>
                <a:spcPts val="0"/>
              </a:spcBef>
              <a:spcAft>
                <a:spcPts val="0"/>
              </a:spcAft>
              <a:buSzPts val="1800"/>
              <a:buNone/>
              <a:defRPr sz="1800" b="0"/>
            </a:lvl3pPr>
            <a:lvl4pPr lvl="3" algn="ctr" rtl="0">
              <a:spcBef>
                <a:spcPts val="0"/>
              </a:spcBef>
              <a:spcAft>
                <a:spcPts val="0"/>
              </a:spcAft>
              <a:buSzPts val="1800"/>
              <a:buNone/>
              <a:defRPr sz="1800" b="0"/>
            </a:lvl4pPr>
            <a:lvl5pPr lvl="4" algn="ctr" rtl="0">
              <a:spcBef>
                <a:spcPts val="0"/>
              </a:spcBef>
              <a:spcAft>
                <a:spcPts val="0"/>
              </a:spcAft>
              <a:buSzPts val="1800"/>
              <a:buNone/>
              <a:defRPr sz="1800" b="0"/>
            </a:lvl5pPr>
            <a:lvl6pPr lvl="5" algn="ctr" rtl="0">
              <a:spcBef>
                <a:spcPts val="0"/>
              </a:spcBef>
              <a:spcAft>
                <a:spcPts val="0"/>
              </a:spcAft>
              <a:buSzPts val="1800"/>
              <a:buNone/>
              <a:defRPr sz="1800" b="0"/>
            </a:lvl6pPr>
            <a:lvl7pPr lvl="6" algn="ctr" rtl="0">
              <a:spcBef>
                <a:spcPts val="0"/>
              </a:spcBef>
              <a:spcAft>
                <a:spcPts val="0"/>
              </a:spcAft>
              <a:buSzPts val="1800"/>
              <a:buNone/>
              <a:defRPr sz="1800" b="0"/>
            </a:lvl7pPr>
            <a:lvl8pPr lvl="7" algn="ctr" rtl="0">
              <a:spcBef>
                <a:spcPts val="0"/>
              </a:spcBef>
              <a:spcAft>
                <a:spcPts val="0"/>
              </a:spcAft>
              <a:buSzPts val="1800"/>
              <a:buNone/>
              <a:defRPr sz="1800" b="0"/>
            </a:lvl8pPr>
            <a:lvl9pPr lvl="8" algn="ctr" rtl="0">
              <a:spcBef>
                <a:spcPts val="0"/>
              </a:spcBef>
              <a:spcAft>
                <a:spcPts val="0"/>
              </a:spcAft>
              <a:buSzPts val="1800"/>
              <a:buNone/>
              <a:defRPr sz="1800" b="0"/>
            </a:lvl9pPr>
          </a:lstStyle>
          <a:p>
            <a:endParaRPr/>
          </a:p>
        </p:txBody>
      </p:sp>
      <p:sp>
        <p:nvSpPr>
          <p:cNvPr id="192" name="Google Shape;192;p15"/>
          <p:cNvSpPr txBox="1">
            <a:spLocks noGrp="1"/>
          </p:cNvSpPr>
          <p:nvPr>
            <p:ph type="subTitle" idx="5"/>
          </p:nvPr>
        </p:nvSpPr>
        <p:spPr>
          <a:xfrm>
            <a:off x="6093925" y="3179225"/>
            <a:ext cx="2330100" cy="103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grpSp>
        <p:nvGrpSpPr>
          <p:cNvPr id="193" name="Google Shape;193;p15"/>
          <p:cNvGrpSpPr/>
          <p:nvPr/>
        </p:nvGrpSpPr>
        <p:grpSpPr>
          <a:xfrm>
            <a:off x="1246613" y="540178"/>
            <a:ext cx="7429692" cy="4199282"/>
            <a:chOff x="1246613" y="540178"/>
            <a:chExt cx="7429692" cy="4199282"/>
          </a:xfrm>
        </p:grpSpPr>
        <p:sp>
          <p:nvSpPr>
            <p:cNvPr id="194" name="Google Shape;194;p15"/>
            <p:cNvSpPr/>
            <p:nvPr/>
          </p:nvSpPr>
          <p:spPr>
            <a:xfrm flipH="1">
              <a:off x="1246613" y="4499953"/>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15"/>
            <p:cNvSpPr/>
            <p:nvPr/>
          </p:nvSpPr>
          <p:spPr>
            <a:xfrm flipH="1">
              <a:off x="8439363" y="234212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15"/>
            <p:cNvSpPr/>
            <p:nvPr/>
          </p:nvSpPr>
          <p:spPr>
            <a:xfrm flipH="1">
              <a:off x="2753013" y="54017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7" name="Google Shape;197;p15"/>
          <p:cNvSpPr txBox="1">
            <a:spLocks noGrp="1"/>
          </p:cNvSpPr>
          <p:nvPr>
            <p:ph type="title" idx="6"/>
          </p:nvPr>
        </p:nvSpPr>
        <p:spPr>
          <a:xfrm>
            <a:off x="726600" y="395375"/>
            <a:ext cx="7684500" cy="4083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800"/>
              <a:buNone/>
              <a:defRPr sz="2400">
                <a:solidFill>
                  <a:schemeClr val="dk1"/>
                </a:solidFill>
              </a:defRPr>
            </a:lvl1pPr>
            <a:lvl2pPr lvl="1"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2pPr>
            <a:lvl3pPr lvl="2"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3pPr>
            <a:lvl4pPr lvl="3"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4pPr>
            <a:lvl5pPr lvl="4"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5pPr>
            <a:lvl6pPr lvl="5"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6pPr>
            <a:lvl7pPr lvl="6"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7pPr>
            <a:lvl8pPr lvl="7"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8pPr>
            <a:lvl9pPr lvl="8"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hree columns 1">
  <p:cSld name="BLANK_1_1_2">
    <p:bg>
      <p:bgPr>
        <a:solidFill>
          <a:srgbClr val="E7F4F5"/>
        </a:solidFill>
        <a:effectLst/>
      </p:bgPr>
    </p:bg>
    <p:spTree>
      <p:nvGrpSpPr>
        <p:cNvPr id="1" name="Shape 198"/>
        <p:cNvGrpSpPr/>
        <p:nvPr/>
      </p:nvGrpSpPr>
      <p:grpSpPr>
        <a:xfrm>
          <a:off x="0" y="0"/>
          <a:ext cx="0" cy="0"/>
          <a:chOff x="0" y="0"/>
          <a:chExt cx="0" cy="0"/>
        </a:xfrm>
      </p:grpSpPr>
      <p:grpSp>
        <p:nvGrpSpPr>
          <p:cNvPr id="199" name="Google Shape;199;p16"/>
          <p:cNvGrpSpPr/>
          <p:nvPr/>
        </p:nvGrpSpPr>
        <p:grpSpPr>
          <a:xfrm>
            <a:off x="-13175" y="-29224"/>
            <a:ext cx="9207000" cy="5211993"/>
            <a:chOff x="-13175" y="-68739"/>
            <a:chExt cx="9207000" cy="5211993"/>
          </a:xfrm>
        </p:grpSpPr>
        <p:sp>
          <p:nvSpPr>
            <p:cNvPr id="200" name="Google Shape;200;p16"/>
            <p:cNvSpPr/>
            <p:nvPr/>
          </p:nvSpPr>
          <p:spPr>
            <a:xfrm>
              <a:off x="-13175" y="1255750"/>
              <a:ext cx="9207000" cy="1315800"/>
            </a:xfrm>
            <a:prstGeom prst="rect">
              <a:avLst/>
            </a:prstGeom>
            <a:solidFill>
              <a:srgbClr val="E7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16"/>
            <p:cNvSpPr/>
            <p:nvPr/>
          </p:nvSpPr>
          <p:spPr>
            <a:xfrm>
              <a:off x="-13175" y="2541570"/>
              <a:ext cx="9207000" cy="1315800"/>
            </a:xfrm>
            <a:prstGeom prst="rect">
              <a:avLst/>
            </a:prstGeom>
            <a:solidFill>
              <a:srgbClr val="DBF0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16"/>
            <p:cNvSpPr/>
            <p:nvPr/>
          </p:nvSpPr>
          <p:spPr>
            <a:xfrm>
              <a:off x="-13175" y="3827454"/>
              <a:ext cx="9207000" cy="1315800"/>
            </a:xfrm>
            <a:prstGeom prst="rect">
              <a:avLst/>
            </a:prstGeom>
            <a:solidFill>
              <a:srgbClr val="C6EA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16"/>
            <p:cNvSpPr/>
            <p:nvPr/>
          </p:nvSpPr>
          <p:spPr>
            <a:xfrm>
              <a:off x="-13175" y="-68739"/>
              <a:ext cx="9207000" cy="1354500"/>
            </a:xfrm>
            <a:prstGeom prst="rect">
              <a:avLst/>
            </a:prstGeom>
            <a:solidFill>
              <a:srgbClr val="F1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4" name="Google Shape;204;p16"/>
          <p:cNvSpPr txBox="1">
            <a:spLocks noGrp="1"/>
          </p:cNvSpPr>
          <p:nvPr>
            <p:ph type="title"/>
          </p:nvPr>
        </p:nvSpPr>
        <p:spPr>
          <a:xfrm>
            <a:off x="4486275" y="395374"/>
            <a:ext cx="3855900" cy="408300"/>
          </a:xfrm>
          <a:prstGeom prst="rect">
            <a:avLst/>
          </a:prstGeom>
        </p:spPr>
        <p:txBody>
          <a:bodyPr spcFirstLastPara="1" wrap="square" lIns="91425" tIns="91425" rIns="91425" bIns="91425" anchor="t" anchorCtr="0">
            <a:noAutofit/>
          </a:bodyPr>
          <a:lstStyle>
            <a:lvl1pPr lvl="0" algn="r" rtl="0">
              <a:spcBef>
                <a:spcPts val="0"/>
              </a:spcBef>
              <a:spcAft>
                <a:spcPts val="0"/>
              </a:spcAft>
              <a:buSzPts val="2800"/>
              <a:buNone/>
              <a:defRPr sz="1800">
                <a:solidFill>
                  <a:srgbClr val="F3F3F3"/>
                </a:solidFill>
                <a:latin typeface="Roboto Condensed"/>
                <a:ea typeface="Roboto Condensed"/>
                <a:cs typeface="Roboto Condensed"/>
                <a:sym typeface="Roboto Condensed"/>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05" name="Google Shape;205;p16"/>
          <p:cNvSpPr txBox="1">
            <a:spLocks noGrp="1"/>
          </p:cNvSpPr>
          <p:nvPr>
            <p:ph type="subTitle" idx="1"/>
          </p:nvPr>
        </p:nvSpPr>
        <p:spPr>
          <a:xfrm>
            <a:off x="4070809" y="1308450"/>
            <a:ext cx="3287700" cy="10356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000"/>
              <a:buNone/>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206" name="Google Shape;206;p16"/>
          <p:cNvSpPr txBox="1">
            <a:spLocks noGrp="1"/>
          </p:cNvSpPr>
          <p:nvPr>
            <p:ph type="subTitle" idx="2"/>
          </p:nvPr>
        </p:nvSpPr>
        <p:spPr>
          <a:xfrm>
            <a:off x="4070809" y="2428025"/>
            <a:ext cx="3287700" cy="10356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000"/>
              <a:buNone/>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grpSp>
        <p:nvGrpSpPr>
          <p:cNvPr id="207" name="Google Shape;207;p16"/>
          <p:cNvGrpSpPr/>
          <p:nvPr/>
        </p:nvGrpSpPr>
        <p:grpSpPr>
          <a:xfrm>
            <a:off x="1246613" y="540178"/>
            <a:ext cx="7429692" cy="4199282"/>
            <a:chOff x="1246613" y="540178"/>
            <a:chExt cx="7429692" cy="4199282"/>
          </a:xfrm>
        </p:grpSpPr>
        <p:sp>
          <p:nvSpPr>
            <p:cNvPr id="208" name="Google Shape;208;p16"/>
            <p:cNvSpPr/>
            <p:nvPr/>
          </p:nvSpPr>
          <p:spPr>
            <a:xfrm flipH="1">
              <a:off x="1246613" y="4499953"/>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16"/>
            <p:cNvSpPr/>
            <p:nvPr/>
          </p:nvSpPr>
          <p:spPr>
            <a:xfrm flipH="1">
              <a:off x="8439363" y="234212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16"/>
            <p:cNvSpPr/>
            <p:nvPr/>
          </p:nvSpPr>
          <p:spPr>
            <a:xfrm flipH="1">
              <a:off x="2753013" y="54017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1" name="Google Shape;211;p16"/>
          <p:cNvSpPr txBox="1">
            <a:spLocks noGrp="1"/>
          </p:cNvSpPr>
          <p:nvPr>
            <p:ph type="subTitle" idx="3"/>
          </p:nvPr>
        </p:nvSpPr>
        <p:spPr>
          <a:xfrm>
            <a:off x="4070809" y="3547600"/>
            <a:ext cx="3287700" cy="10356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000"/>
              <a:buNone/>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212" name="Google Shape;212;p16"/>
          <p:cNvSpPr txBox="1">
            <a:spLocks noGrp="1"/>
          </p:cNvSpPr>
          <p:nvPr>
            <p:ph type="title" idx="4"/>
          </p:nvPr>
        </p:nvSpPr>
        <p:spPr>
          <a:xfrm>
            <a:off x="726600" y="395375"/>
            <a:ext cx="7684500" cy="4083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800"/>
              <a:buNone/>
              <a:defRPr sz="2400">
                <a:solidFill>
                  <a:schemeClr val="dk1"/>
                </a:solidFill>
              </a:defRPr>
            </a:lvl1pPr>
            <a:lvl2pPr lvl="1"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2pPr>
            <a:lvl3pPr lvl="2"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3pPr>
            <a:lvl4pPr lvl="3"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4pPr>
            <a:lvl5pPr lvl="4"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5pPr>
            <a:lvl6pPr lvl="5"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6pPr>
            <a:lvl7pPr lvl="6"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7pPr>
            <a:lvl8pPr lvl="7"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8pPr>
            <a:lvl9pPr lvl="8"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four columns ">
  <p:cSld name="BLANK_1_1_1">
    <p:bg>
      <p:bgPr>
        <a:solidFill>
          <a:srgbClr val="E7F4F5"/>
        </a:solidFill>
        <a:effectLst/>
      </p:bgPr>
    </p:bg>
    <p:spTree>
      <p:nvGrpSpPr>
        <p:cNvPr id="1" name="Shape 213"/>
        <p:cNvGrpSpPr/>
        <p:nvPr/>
      </p:nvGrpSpPr>
      <p:grpSpPr>
        <a:xfrm>
          <a:off x="0" y="0"/>
          <a:ext cx="0" cy="0"/>
          <a:chOff x="0" y="0"/>
          <a:chExt cx="0" cy="0"/>
        </a:xfrm>
      </p:grpSpPr>
      <p:grpSp>
        <p:nvGrpSpPr>
          <p:cNvPr id="214" name="Google Shape;214;p17"/>
          <p:cNvGrpSpPr/>
          <p:nvPr/>
        </p:nvGrpSpPr>
        <p:grpSpPr>
          <a:xfrm>
            <a:off x="-13175" y="-29224"/>
            <a:ext cx="9207000" cy="5211993"/>
            <a:chOff x="-13175" y="-68739"/>
            <a:chExt cx="9207000" cy="5211993"/>
          </a:xfrm>
        </p:grpSpPr>
        <p:sp>
          <p:nvSpPr>
            <p:cNvPr id="215" name="Google Shape;215;p17"/>
            <p:cNvSpPr/>
            <p:nvPr/>
          </p:nvSpPr>
          <p:spPr>
            <a:xfrm>
              <a:off x="-13175" y="1255750"/>
              <a:ext cx="9207000" cy="1315800"/>
            </a:xfrm>
            <a:prstGeom prst="rect">
              <a:avLst/>
            </a:prstGeom>
            <a:solidFill>
              <a:srgbClr val="E7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17"/>
            <p:cNvSpPr/>
            <p:nvPr/>
          </p:nvSpPr>
          <p:spPr>
            <a:xfrm>
              <a:off x="-13175" y="2541570"/>
              <a:ext cx="9207000" cy="1315800"/>
            </a:xfrm>
            <a:prstGeom prst="rect">
              <a:avLst/>
            </a:prstGeom>
            <a:solidFill>
              <a:srgbClr val="DBF0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17"/>
            <p:cNvSpPr/>
            <p:nvPr/>
          </p:nvSpPr>
          <p:spPr>
            <a:xfrm>
              <a:off x="-13175" y="3827454"/>
              <a:ext cx="9207000" cy="1315800"/>
            </a:xfrm>
            <a:prstGeom prst="rect">
              <a:avLst/>
            </a:prstGeom>
            <a:solidFill>
              <a:srgbClr val="C6EA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17"/>
            <p:cNvSpPr/>
            <p:nvPr/>
          </p:nvSpPr>
          <p:spPr>
            <a:xfrm>
              <a:off x="-13175" y="-68739"/>
              <a:ext cx="9207000" cy="1354500"/>
            </a:xfrm>
            <a:prstGeom prst="rect">
              <a:avLst/>
            </a:prstGeom>
            <a:solidFill>
              <a:srgbClr val="F1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9" name="Google Shape;219;p17"/>
          <p:cNvSpPr txBox="1">
            <a:spLocks noGrp="1"/>
          </p:cNvSpPr>
          <p:nvPr>
            <p:ph type="ctrTitle"/>
          </p:nvPr>
        </p:nvSpPr>
        <p:spPr>
          <a:xfrm>
            <a:off x="864023" y="3098825"/>
            <a:ext cx="2122800" cy="364800"/>
          </a:xfrm>
          <a:prstGeom prst="rect">
            <a:avLst/>
          </a:prstGeom>
          <a:ln>
            <a:noFill/>
          </a:ln>
        </p:spPr>
        <p:txBody>
          <a:bodyPr spcFirstLastPara="1" wrap="square" lIns="91425" tIns="91425" rIns="91425" bIns="91425" anchor="ctr" anchorCtr="0">
            <a:noAutofit/>
          </a:bodyPr>
          <a:lstStyle>
            <a:lvl1pPr lvl="0" algn="r" rtl="0">
              <a:spcBef>
                <a:spcPts val="0"/>
              </a:spcBef>
              <a:spcAft>
                <a:spcPts val="0"/>
              </a:spcAft>
              <a:buSzPts val="1400"/>
              <a:buNone/>
              <a:defRPr sz="240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220" name="Google Shape;220;p17"/>
          <p:cNvSpPr txBox="1">
            <a:spLocks noGrp="1"/>
          </p:cNvSpPr>
          <p:nvPr>
            <p:ph type="subTitle" idx="1"/>
          </p:nvPr>
        </p:nvSpPr>
        <p:spPr>
          <a:xfrm>
            <a:off x="864000" y="3609649"/>
            <a:ext cx="2122800" cy="597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000"/>
              <a:buNone/>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221" name="Google Shape;221;p17"/>
          <p:cNvSpPr txBox="1">
            <a:spLocks noGrp="1"/>
          </p:cNvSpPr>
          <p:nvPr>
            <p:ph type="ctrTitle" idx="2"/>
          </p:nvPr>
        </p:nvSpPr>
        <p:spPr>
          <a:xfrm>
            <a:off x="864000" y="2071887"/>
            <a:ext cx="2122800" cy="364800"/>
          </a:xfrm>
          <a:prstGeom prst="rect">
            <a:avLst/>
          </a:prstGeom>
          <a:ln>
            <a:noFill/>
          </a:ln>
        </p:spPr>
        <p:txBody>
          <a:bodyPr spcFirstLastPara="1" wrap="square" lIns="91425" tIns="91425" rIns="91425" bIns="91425" anchor="ctr" anchorCtr="0">
            <a:noAutofit/>
          </a:bodyPr>
          <a:lstStyle>
            <a:lvl1pPr lvl="0" algn="r" rtl="0">
              <a:spcBef>
                <a:spcPts val="0"/>
              </a:spcBef>
              <a:spcAft>
                <a:spcPts val="0"/>
              </a:spcAft>
              <a:buSzPts val="1400"/>
              <a:buNone/>
              <a:defRPr sz="240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222" name="Google Shape;222;p17"/>
          <p:cNvSpPr txBox="1">
            <a:spLocks noGrp="1"/>
          </p:cNvSpPr>
          <p:nvPr>
            <p:ph type="subTitle" idx="3"/>
          </p:nvPr>
        </p:nvSpPr>
        <p:spPr>
          <a:xfrm>
            <a:off x="864023" y="1359400"/>
            <a:ext cx="2122800" cy="5970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1000"/>
              <a:buNone/>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223" name="Google Shape;223;p17"/>
          <p:cNvSpPr txBox="1">
            <a:spLocks noGrp="1"/>
          </p:cNvSpPr>
          <p:nvPr>
            <p:ph type="ctrTitle" idx="4"/>
          </p:nvPr>
        </p:nvSpPr>
        <p:spPr>
          <a:xfrm>
            <a:off x="6157048" y="3098825"/>
            <a:ext cx="2122800" cy="364800"/>
          </a:xfrm>
          <a:prstGeom prst="rect">
            <a:avLst/>
          </a:prstGeom>
          <a:ln>
            <a:noFill/>
          </a:ln>
        </p:spPr>
        <p:txBody>
          <a:bodyPr spcFirstLastPara="1" wrap="square" lIns="91425" tIns="91425" rIns="91425" bIns="91425" anchor="ctr" anchorCtr="0">
            <a:noAutofit/>
          </a:bodyPr>
          <a:lstStyle>
            <a:lvl1pPr lvl="0" rtl="0">
              <a:spcBef>
                <a:spcPts val="0"/>
              </a:spcBef>
              <a:spcAft>
                <a:spcPts val="0"/>
              </a:spcAft>
              <a:buSzPts val="1400"/>
              <a:buNone/>
              <a:defRPr sz="240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224" name="Google Shape;224;p17"/>
          <p:cNvSpPr txBox="1">
            <a:spLocks noGrp="1"/>
          </p:cNvSpPr>
          <p:nvPr>
            <p:ph type="subTitle" idx="5"/>
          </p:nvPr>
        </p:nvSpPr>
        <p:spPr>
          <a:xfrm>
            <a:off x="6157025" y="3609649"/>
            <a:ext cx="2122800" cy="597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000"/>
              <a:buNone/>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grpSp>
        <p:nvGrpSpPr>
          <p:cNvPr id="225" name="Google Shape;225;p17"/>
          <p:cNvGrpSpPr/>
          <p:nvPr/>
        </p:nvGrpSpPr>
        <p:grpSpPr>
          <a:xfrm>
            <a:off x="1246613" y="540178"/>
            <a:ext cx="7429692" cy="4199282"/>
            <a:chOff x="1246613" y="540178"/>
            <a:chExt cx="7429692" cy="4199282"/>
          </a:xfrm>
        </p:grpSpPr>
        <p:sp>
          <p:nvSpPr>
            <p:cNvPr id="226" name="Google Shape;226;p17"/>
            <p:cNvSpPr/>
            <p:nvPr/>
          </p:nvSpPr>
          <p:spPr>
            <a:xfrm flipH="1">
              <a:off x="1246613" y="4499953"/>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17"/>
            <p:cNvSpPr/>
            <p:nvPr/>
          </p:nvSpPr>
          <p:spPr>
            <a:xfrm flipH="1">
              <a:off x="8439363" y="234212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17"/>
            <p:cNvSpPr/>
            <p:nvPr/>
          </p:nvSpPr>
          <p:spPr>
            <a:xfrm flipH="1">
              <a:off x="2753013" y="54017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9" name="Google Shape;229;p17"/>
          <p:cNvSpPr txBox="1">
            <a:spLocks noGrp="1"/>
          </p:cNvSpPr>
          <p:nvPr>
            <p:ph type="ctrTitle" idx="6"/>
          </p:nvPr>
        </p:nvSpPr>
        <p:spPr>
          <a:xfrm>
            <a:off x="6157025" y="2071887"/>
            <a:ext cx="2122800" cy="364800"/>
          </a:xfrm>
          <a:prstGeom prst="rect">
            <a:avLst/>
          </a:prstGeom>
          <a:ln>
            <a:noFill/>
          </a:ln>
        </p:spPr>
        <p:txBody>
          <a:bodyPr spcFirstLastPara="1" wrap="square" lIns="91425" tIns="91425" rIns="91425" bIns="91425" anchor="ctr" anchorCtr="0">
            <a:noAutofit/>
          </a:bodyPr>
          <a:lstStyle>
            <a:lvl1pPr lvl="0" rtl="0">
              <a:spcBef>
                <a:spcPts val="0"/>
              </a:spcBef>
              <a:spcAft>
                <a:spcPts val="0"/>
              </a:spcAft>
              <a:buSzPts val="1400"/>
              <a:buNone/>
              <a:defRPr sz="240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230" name="Google Shape;230;p17"/>
          <p:cNvSpPr txBox="1">
            <a:spLocks noGrp="1"/>
          </p:cNvSpPr>
          <p:nvPr>
            <p:ph type="subTitle" idx="7"/>
          </p:nvPr>
        </p:nvSpPr>
        <p:spPr>
          <a:xfrm>
            <a:off x="6157048" y="1359400"/>
            <a:ext cx="2122800" cy="5970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000"/>
              <a:buNone/>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231" name="Google Shape;231;p17"/>
          <p:cNvSpPr txBox="1">
            <a:spLocks noGrp="1"/>
          </p:cNvSpPr>
          <p:nvPr>
            <p:ph type="title" idx="8"/>
          </p:nvPr>
        </p:nvSpPr>
        <p:spPr>
          <a:xfrm>
            <a:off x="726600" y="395375"/>
            <a:ext cx="7684500" cy="4083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800"/>
              <a:buNone/>
              <a:defRPr sz="2400">
                <a:solidFill>
                  <a:schemeClr val="dk1"/>
                </a:solidFill>
              </a:defRPr>
            </a:lvl1pPr>
            <a:lvl2pPr lvl="1"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2pPr>
            <a:lvl3pPr lvl="2"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3pPr>
            <a:lvl4pPr lvl="3"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4pPr>
            <a:lvl5pPr lvl="4"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5pPr>
            <a:lvl6pPr lvl="5"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6pPr>
            <a:lvl7pPr lvl="6"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7pPr>
            <a:lvl8pPr lvl="7"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8pPr>
            <a:lvl9pPr lvl="8"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six columns">
  <p:cSld name="BLANK_1_1_1_1">
    <p:bg>
      <p:bgPr>
        <a:solidFill>
          <a:srgbClr val="E7F4F5"/>
        </a:solidFill>
        <a:effectLst/>
      </p:bgPr>
    </p:bg>
    <p:spTree>
      <p:nvGrpSpPr>
        <p:cNvPr id="1" name="Shape 232"/>
        <p:cNvGrpSpPr/>
        <p:nvPr/>
      </p:nvGrpSpPr>
      <p:grpSpPr>
        <a:xfrm>
          <a:off x="0" y="0"/>
          <a:ext cx="0" cy="0"/>
          <a:chOff x="0" y="0"/>
          <a:chExt cx="0" cy="0"/>
        </a:xfrm>
      </p:grpSpPr>
      <p:grpSp>
        <p:nvGrpSpPr>
          <p:cNvPr id="233" name="Google Shape;233;p18"/>
          <p:cNvGrpSpPr/>
          <p:nvPr/>
        </p:nvGrpSpPr>
        <p:grpSpPr>
          <a:xfrm>
            <a:off x="-13175" y="-29224"/>
            <a:ext cx="9207000" cy="5211993"/>
            <a:chOff x="-13175" y="-68739"/>
            <a:chExt cx="9207000" cy="5211993"/>
          </a:xfrm>
        </p:grpSpPr>
        <p:sp>
          <p:nvSpPr>
            <p:cNvPr id="234" name="Google Shape;234;p18"/>
            <p:cNvSpPr/>
            <p:nvPr/>
          </p:nvSpPr>
          <p:spPr>
            <a:xfrm>
              <a:off x="-13175" y="1255750"/>
              <a:ext cx="9207000" cy="1315800"/>
            </a:xfrm>
            <a:prstGeom prst="rect">
              <a:avLst/>
            </a:prstGeom>
            <a:solidFill>
              <a:srgbClr val="E7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18"/>
            <p:cNvSpPr/>
            <p:nvPr/>
          </p:nvSpPr>
          <p:spPr>
            <a:xfrm>
              <a:off x="-13175" y="2541570"/>
              <a:ext cx="9207000" cy="1315800"/>
            </a:xfrm>
            <a:prstGeom prst="rect">
              <a:avLst/>
            </a:prstGeom>
            <a:solidFill>
              <a:srgbClr val="DBF0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18"/>
            <p:cNvSpPr/>
            <p:nvPr/>
          </p:nvSpPr>
          <p:spPr>
            <a:xfrm>
              <a:off x="-13175" y="3827454"/>
              <a:ext cx="9207000" cy="1315800"/>
            </a:xfrm>
            <a:prstGeom prst="rect">
              <a:avLst/>
            </a:prstGeom>
            <a:solidFill>
              <a:srgbClr val="C6EA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18"/>
            <p:cNvSpPr/>
            <p:nvPr/>
          </p:nvSpPr>
          <p:spPr>
            <a:xfrm>
              <a:off x="-13175" y="-68739"/>
              <a:ext cx="9207000" cy="1354500"/>
            </a:xfrm>
            <a:prstGeom prst="rect">
              <a:avLst/>
            </a:prstGeom>
            <a:solidFill>
              <a:srgbClr val="F1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8" name="Google Shape;238;p18"/>
          <p:cNvGrpSpPr/>
          <p:nvPr/>
        </p:nvGrpSpPr>
        <p:grpSpPr>
          <a:xfrm rot="-1191879" flipH="1">
            <a:off x="4226885" y="1589345"/>
            <a:ext cx="8147774" cy="5343508"/>
            <a:chOff x="-964051" y="1500046"/>
            <a:chExt cx="8147756" cy="5343496"/>
          </a:xfrm>
        </p:grpSpPr>
        <p:sp>
          <p:nvSpPr>
            <p:cNvPr id="239" name="Google Shape;239;p18"/>
            <p:cNvSpPr/>
            <p:nvPr/>
          </p:nvSpPr>
          <p:spPr>
            <a:xfrm rot="-5844878">
              <a:off x="4116318" y="3695014"/>
              <a:ext cx="2340975" cy="3521156"/>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0" name="Google Shape;240;p18"/>
            <p:cNvGrpSpPr/>
            <p:nvPr/>
          </p:nvGrpSpPr>
          <p:grpSpPr>
            <a:xfrm>
              <a:off x="-964051" y="1500046"/>
              <a:ext cx="7262059" cy="5197395"/>
              <a:chOff x="-964051" y="1500046"/>
              <a:chExt cx="7262059" cy="5197395"/>
            </a:xfrm>
          </p:grpSpPr>
          <p:grpSp>
            <p:nvGrpSpPr>
              <p:cNvPr id="241" name="Google Shape;241;p18"/>
              <p:cNvGrpSpPr/>
              <p:nvPr/>
            </p:nvGrpSpPr>
            <p:grpSpPr>
              <a:xfrm>
                <a:off x="726603" y="1500046"/>
                <a:ext cx="5571405" cy="4566693"/>
                <a:chOff x="656403" y="2175696"/>
                <a:chExt cx="5571405" cy="4566693"/>
              </a:xfrm>
            </p:grpSpPr>
            <p:sp>
              <p:nvSpPr>
                <p:cNvPr id="242" name="Google Shape;242;p18"/>
                <p:cNvSpPr/>
                <p:nvPr/>
              </p:nvSpPr>
              <p:spPr>
                <a:xfrm rot="-777296">
                  <a:off x="993024" y="2679446"/>
                  <a:ext cx="4898163" cy="3559193"/>
                </a:xfrm>
                <a:custGeom>
                  <a:avLst/>
                  <a:gdLst/>
                  <a:ahLst/>
                  <a:cxnLst/>
                  <a:rect l="l" t="t" r="r" b="b"/>
                  <a:pathLst>
                    <a:path w="109046" h="79237" extrusionOk="0">
                      <a:moveTo>
                        <a:pt x="68170" y="1"/>
                      </a:moveTo>
                      <a:cubicBezTo>
                        <a:pt x="66113" y="5637"/>
                        <a:pt x="56930" y="12570"/>
                        <a:pt x="56638" y="12783"/>
                      </a:cubicBezTo>
                      <a:cubicBezTo>
                        <a:pt x="56453" y="10810"/>
                        <a:pt x="54305" y="9340"/>
                        <a:pt x="52420" y="9340"/>
                      </a:cubicBezTo>
                      <a:cubicBezTo>
                        <a:pt x="52402" y="9340"/>
                        <a:pt x="52385" y="9340"/>
                        <a:pt x="52367" y="9340"/>
                      </a:cubicBezTo>
                      <a:cubicBezTo>
                        <a:pt x="50368" y="9367"/>
                        <a:pt x="48621" y="10965"/>
                        <a:pt x="48124" y="12855"/>
                      </a:cubicBezTo>
                      <a:cubicBezTo>
                        <a:pt x="48050" y="13141"/>
                        <a:pt x="48002" y="13430"/>
                        <a:pt x="47986" y="13729"/>
                      </a:cubicBezTo>
                      <a:cubicBezTo>
                        <a:pt x="47969" y="14021"/>
                        <a:pt x="47972" y="14317"/>
                        <a:pt x="48002" y="14610"/>
                      </a:cubicBezTo>
                      <a:cubicBezTo>
                        <a:pt x="46990" y="12638"/>
                        <a:pt x="45047" y="11657"/>
                        <a:pt x="42926" y="11657"/>
                      </a:cubicBezTo>
                      <a:cubicBezTo>
                        <a:pt x="40642" y="11657"/>
                        <a:pt x="38151" y="12794"/>
                        <a:pt x="36392" y="15055"/>
                      </a:cubicBezTo>
                      <a:cubicBezTo>
                        <a:pt x="34590" y="13681"/>
                        <a:pt x="32679" y="12464"/>
                        <a:pt x="30636" y="11475"/>
                      </a:cubicBezTo>
                      <a:cubicBezTo>
                        <a:pt x="27364" y="9897"/>
                        <a:pt x="23709" y="8959"/>
                        <a:pt x="20095" y="8959"/>
                      </a:cubicBezTo>
                      <a:cubicBezTo>
                        <a:pt x="17852" y="8959"/>
                        <a:pt x="15625" y="9321"/>
                        <a:pt x="13515" y="10115"/>
                      </a:cubicBezTo>
                      <a:cubicBezTo>
                        <a:pt x="942" y="14840"/>
                        <a:pt x="0" y="30606"/>
                        <a:pt x="3591" y="41662"/>
                      </a:cubicBezTo>
                      <a:cubicBezTo>
                        <a:pt x="5838" y="48587"/>
                        <a:pt x="10203" y="54160"/>
                        <a:pt x="15381" y="59028"/>
                      </a:cubicBezTo>
                      <a:cubicBezTo>
                        <a:pt x="16476" y="60061"/>
                        <a:pt x="17615" y="61064"/>
                        <a:pt x="18771" y="62040"/>
                      </a:cubicBezTo>
                      <a:cubicBezTo>
                        <a:pt x="25941" y="68075"/>
                        <a:pt x="34352" y="72661"/>
                        <a:pt x="43266" y="75534"/>
                      </a:cubicBezTo>
                      <a:cubicBezTo>
                        <a:pt x="51031" y="78034"/>
                        <a:pt x="59189" y="79237"/>
                        <a:pt x="67340" y="79237"/>
                      </a:cubicBezTo>
                      <a:cubicBezTo>
                        <a:pt x="67913" y="79237"/>
                        <a:pt x="68485" y="79231"/>
                        <a:pt x="69058" y="79219"/>
                      </a:cubicBezTo>
                      <a:cubicBezTo>
                        <a:pt x="80226" y="78982"/>
                        <a:pt x="91666" y="76969"/>
                        <a:pt x="99839" y="68765"/>
                      </a:cubicBezTo>
                      <a:cubicBezTo>
                        <a:pt x="103358" y="65233"/>
                        <a:pt x="106037" y="60908"/>
                        <a:pt x="107621" y="56176"/>
                      </a:cubicBezTo>
                      <a:cubicBezTo>
                        <a:pt x="109046" y="51916"/>
                        <a:pt x="108685" y="47496"/>
                        <a:pt x="105669" y="44004"/>
                      </a:cubicBezTo>
                      <a:cubicBezTo>
                        <a:pt x="103272" y="41230"/>
                        <a:pt x="100079" y="40424"/>
                        <a:pt x="97236" y="40424"/>
                      </a:cubicBezTo>
                      <a:cubicBezTo>
                        <a:pt x="93910" y="40424"/>
                        <a:pt x="91064" y="41526"/>
                        <a:pt x="90534" y="41866"/>
                      </a:cubicBezTo>
                      <a:cubicBezTo>
                        <a:pt x="91668" y="33369"/>
                        <a:pt x="85460" y="32426"/>
                        <a:pt x="82645" y="32426"/>
                      </a:cubicBezTo>
                      <a:cubicBezTo>
                        <a:pt x="81840" y="32426"/>
                        <a:pt x="81313" y="32503"/>
                        <a:pt x="81313" y="32503"/>
                      </a:cubicBezTo>
                      <a:cubicBezTo>
                        <a:pt x="81313" y="32503"/>
                        <a:pt x="83741" y="28760"/>
                        <a:pt x="81501" y="26869"/>
                      </a:cubicBezTo>
                      <a:cubicBezTo>
                        <a:pt x="80935" y="26390"/>
                        <a:pt x="80130" y="26165"/>
                        <a:pt x="79304" y="26165"/>
                      </a:cubicBezTo>
                      <a:cubicBezTo>
                        <a:pt x="78419" y="26165"/>
                        <a:pt x="77509" y="26423"/>
                        <a:pt x="76843" y="26904"/>
                      </a:cubicBezTo>
                      <a:cubicBezTo>
                        <a:pt x="74925" y="15810"/>
                        <a:pt x="78784" y="8959"/>
                        <a:pt x="78784" y="8959"/>
                      </a:cubicBezTo>
                      <a:lnTo>
                        <a:pt x="72852" y="3951"/>
                      </a:lnTo>
                      <a:lnTo>
                        <a:pt x="6817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18"/>
                <p:cNvSpPr/>
                <p:nvPr/>
              </p:nvSpPr>
              <p:spPr>
                <a:xfrm rot="798656">
                  <a:off x="3279298" y="2392095"/>
                  <a:ext cx="1202674" cy="1782270"/>
                </a:xfrm>
                <a:custGeom>
                  <a:avLst/>
                  <a:gdLst/>
                  <a:ahLst/>
                  <a:cxnLst/>
                  <a:rect l="l" t="t" r="r" b="b"/>
                  <a:pathLst>
                    <a:path w="5682" h="5678" extrusionOk="0">
                      <a:moveTo>
                        <a:pt x="2843" y="0"/>
                      </a:moveTo>
                      <a:cubicBezTo>
                        <a:pt x="1272" y="0"/>
                        <a:pt x="0" y="1272"/>
                        <a:pt x="0" y="2839"/>
                      </a:cubicBezTo>
                      <a:cubicBezTo>
                        <a:pt x="0" y="4407"/>
                        <a:pt x="1272" y="5678"/>
                        <a:pt x="2843" y="5678"/>
                      </a:cubicBezTo>
                      <a:cubicBezTo>
                        <a:pt x="4410" y="5678"/>
                        <a:pt x="5682" y="4407"/>
                        <a:pt x="5682" y="2839"/>
                      </a:cubicBezTo>
                      <a:cubicBezTo>
                        <a:pt x="5682" y="1272"/>
                        <a:pt x="4410" y="0"/>
                        <a:pt x="28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4" name="Google Shape;244;p18"/>
              <p:cNvSpPr/>
              <p:nvPr/>
            </p:nvSpPr>
            <p:spPr>
              <a:xfrm rot="-4372897">
                <a:off x="-107508" y="3299935"/>
                <a:ext cx="2341115" cy="3521112"/>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5" name="Google Shape;245;p18"/>
            <p:cNvSpPr/>
            <p:nvPr/>
          </p:nvSpPr>
          <p:spPr>
            <a:xfrm rot="-4372897">
              <a:off x="2201729" y="3299935"/>
              <a:ext cx="2341115" cy="3521112"/>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6" name="Google Shape;246;p18"/>
          <p:cNvSpPr txBox="1">
            <a:spLocks noGrp="1"/>
          </p:cNvSpPr>
          <p:nvPr>
            <p:ph type="ctrTitle"/>
          </p:nvPr>
        </p:nvSpPr>
        <p:spPr>
          <a:xfrm>
            <a:off x="1682028" y="1207775"/>
            <a:ext cx="1338600" cy="3648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400"/>
              <a:buNone/>
              <a:defRPr sz="180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247" name="Google Shape;247;p18"/>
          <p:cNvSpPr txBox="1">
            <a:spLocks noGrp="1"/>
          </p:cNvSpPr>
          <p:nvPr>
            <p:ph type="subTitle" idx="1"/>
          </p:nvPr>
        </p:nvSpPr>
        <p:spPr>
          <a:xfrm>
            <a:off x="726600" y="1572575"/>
            <a:ext cx="3227400" cy="597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248" name="Google Shape;248;p18"/>
          <p:cNvSpPr txBox="1">
            <a:spLocks noGrp="1"/>
          </p:cNvSpPr>
          <p:nvPr>
            <p:ph type="ctrTitle" idx="2"/>
          </p:nvPr>
        </p:nvSpPr>
        <p:spPr>
          <a:xfrm>
            <a:off x="1682028" y="2402788"/>
            <a:ext cx="1338600" cy="3648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400"/>
              <a:buNone/>
              <a:defRPr sz="180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249" name="Google Shape;249;p18"/>
          <p:cNvSpPr txBox="1">
            <a:spLocks noGrp="1"/>
          </p:cNvSpPr>
          <p:nvPr>
            <p:ph type="subTitle" idx="3"/>
          </p:nvPr>
        </p:nvSpPr>
        <p:spPr>
          <a:xfrm>
            <a:off x="726600" y="2767588"/>
            <a:ext cx="3227400" cy="597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250" name="Google Shape;250;p18"/>
          <p:cNvSpPr txBox="1">
            <a:spLocks noGrp="1"/>
          </p:cNvSpPr>
          <p:nvPr>
            <p:ph type="ctrTitle" idx="4"/>
          </p:nvPr>
        </p:nvSpPr>
        <p:spPr>
          <a:xfrm>
            <a:off x="1682028" y="3597800"/>
            <a:ext cx="1338600" cy="3648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400"/>
              <a:buNone/>
              <a:defRPr sz="180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251" name="Google Shape;251;p18"/>
          <p:cNvSpPr txBox="1">
            <a:spLocks noGrp="1"/>
          </p:cNvSpPr>
          <p:nvPr>
            <p:ph type="subTitle" idx="5"/>
          </p:nvPr>
        </p:nvSpPr>
        <p:spPr>
          <a:xfrm>
            <a:off x="726600" y="3962600"/>
            <a:ext cx="3227400" cy="597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252" name="Google Shape;252;p18"/>
          <p:cNvSpPr txBox="1">
            <a:spLocks noGrp="1"/>
          </p:cNvSpPr>
          <p:nvPr>
            <p:ph type="ctrTitle" idx="6"/>
          </p:nvPr>
        </p:nvSpPr>
        <p:spPr>
          <a:xfrm>
            <a:off x="6139406" y="1207775"/>
            <a:ext cx="1338600" cy="3648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400"/>
              <a:buNone/>
              <a:defRPr sz="180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253" name="Google Shape;253;p18"/>
          <p:cNvSpPr txBox="1">
            <a:spLocks noGrp="1"/>
          </p:cNvSpPr>
          <p:nvPr>
            <p:ph type="subTitle" idx="7"/>
          </p:nvPr>
        </p:nvSpPr>
        <p:spPr>
          <a:xfrm>
            <a:off x="5183701" y="1572575"/>
            <a:ext cx="3227400" cy="597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grpSp>
        <p:nvGrpSpPr>
          <p:cNvPr id="254" name="Google Shape;254;p18"/>
          <p:cNvGrpSpPr/>
          <p:nvPr/>
        </p:nvGrpSpPr>
        <p:grpSpPr>
          <a:xfrm>
            <a:off x="1246613" y="540178"/>
            <a:ext cx="7429692" cy="4199282"/>
            <a:chOff x="1246613" y="540178"/>
            <a:chExt cx="7429692" cy="4199282"/>
          </a:xfrm>
        </p:grpSpPr>
        <p:sp>
          <p:nvSpPr>
            <p:cNvPr id="255" name="Google Shape;255;p18"/>
            <p:cNvSpPr/>
            <p:nvPr/>
          </p:nvSpPr>
          <p:spPr>
            <a:xfrm flipH="1">
              <a:off x="1246613" y="4499953"/>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18"/>
            <p:cNvSpPr/>
            <p:nvPr/>
          </p:nvSpPr>
          <p:spPr>
            <a:xfrm flipH="1">
              <a:off x="8439363" y="234212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18"/>
            <p:cNvSpPr/>
            <p:nvPr/>
          </p:nvSpPr>
          <p:spPr>
            <a:xfrm flipH="1">
              <a:off x="2753013" y="54017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8" name="Google Shape;258;p18"/>
          <p:cNvSpPr txBox="1">
            <a:spLocks noGrp="1"/>
          </p:cNvSpPr>
          <p:nvPr>
            <p:ph type="ctrTitle" idx="8"/>
          </p:nvPr>
        </p:nvSpPr>
        <p:spPr>
          <a:xfrm>
            <a:off x="6139406" y="2402788"/>
            <a:ext cx="1338600" cy="3648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400"/>
              <a:buNone/>
              <a:defRPr sz="180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259" name="Google Shape;259;p18"/>
          <p:cNvSpPr txBox="1">
            <a:spLocks noGrp="1"/>
          </p:cNvSpPr>
          <p:nvPr>
            <p:ph type="subTitle" idx="9"/>
          </p:nvPr>
        </p:nvSpPr>
        <p:spPr>
          <a:xfrm>
            <a:off x="5183701" y="2767588"/>
            <a:ext cx="3227400" cy="597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260" name="Google Shape;260;p18"/>
          <p:cNvSpPr txBox="1">
            <a:spLocks noGrp="1"/>
          </p:cNvSpPr>
          <p:nvPr>
            <p:ph type="ctrTitle" idx="13"/>
          </p:nvPr>
        </p:nvSpPr>
        <p:spPr>
          <a:xfrm>
            <a:off x="6139406" y="3597800"/>
            <a:ext cx="1338600" cy="3648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SzPts val="1400"/>
              <a:buNone/>
              <a:defRPr sz="180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261" name="Google Shape;261;p18"/>
          <p:cNvSpPr txBox="1">
            <a:spLocks noGrp="1"/>
          </p:cNvSpPr>
          <p:nvPr>
            <p:ph type="subTitle" idx="14"/>
          </p:nvPr>
        </p:nvSpPr>
        <p:spPr>
          <a:xfrm>
            <a:off x="5183701" y="3962600"/>
            <a:ext cx="3227400" cy="597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262" name="Google Shape;262;p18"/>
          <p:cNvSpPr txBox="1">
            <a:spLocks noGrp="1"/>
          </p:cNvSpPr>
          <p:nvPr>
            <p:ph type="title" idx="15"/>
          </p:nvPr>
        </p:nvSpPr>
        <p:spPr>
          <a:xfrm>
            <a:off x="726600" y="395375"/>
            <a:ext cx="7684500" cy="4083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800"/>
              <a:buNone/>
              <a:defRPr sz="2400">
                <a:solidFill>
                  <a:schemeClr val="dk1"/>
                </a:solidFill>
              </a:defRPr>
            </a:lvl1pPr>
            <a:lvl2pPr lvl="1"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2pPr>
            <a:lvl3pPr lvl="2"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3pPr>
            <a:lvl4pPr lvl="3"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4pPr>
            <a:lvl5pPr lvl="4"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5pPr>
            <a:lvl6pPr lvl="5"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6pPr>
            <a:lvl7pPr lvl="6"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7pPr>
            <a:lvl8pPr lvl="7"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8pPr>
            <a:lvl9pPr lvl="8"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Numbers and text">
  <p:cSld name="BLANK_1_1_1_1_1">
    <p:bg>
      <p:bgPr>
        <a:solidFill>
          <a:srgbClr val="E7F4F5"/>
        </a:solidFill>
        <a:effectLst/>
      </p:bgPr>
    </p:bg>
    <p:spTree>
      <p:nvGrpSpPr>
        <p:cNvPr id="1" name="Shape 263"/>
        <p:cNvGrpSpPr/>
        <p:nvPr/>
      </p:nvGrpSpPr>
      <p:grpSpPr>
        <a:xfrm>
          <a:off x="0" y="0"/>
          <a:ext cx="0" cy="0"/>
          <a:chOff x="0" y="0"/>
          <a:chExt cx="0" cy="0"/>
        </a:xfrm>
      </p:grpSpPr>
      <p:grpSp>
        <p:nvGrpSpPr>
          <p:cNvPr id="264" name="Google Shape;264;p19"/>
          <p:cNvGrpSpPr/>
          <p:nvPr/>
        </p:nvGrpSpPr>
        <p:grpSpPr>
          <a:xfrm>
            <a:off x="-13175" y="-29224"/>
            <a:ext cx="9207000" cy="5211993"/>
            <a:chOff x="-13175" y="-68739"/>
            <a:chExt cx="9207000" cy="5211993"/>
          </a:xfrm>
        </p:grpSpPr>
        <p:sp>
          <p:nvSpPr>
            <p:cNvPr id="265" name="Google Shape;265;p19"/>
            <p:cNvSpPr/>
            <p:nvPr/>
          </p:nvSpPr>
          <p:spPr>
            <a:xfrm>
              <a:off x="-13175" y="1255750"/>
              <a:ext cx="9207000" cy="1315800"/>
            </a:xfrm>
            <a:prstGeom prst="rect">
              <a:avLst/>
            </a:prstGeom>
            <a:solidFill>
              <a:srgbClr val="E7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19"/>
            <p:cNvSpPr/>
            <p:nvPr/>
          </p:nvSpPr>
          <p:spPr>
            <a:xfrm>
              <a:off x="-13175" y="2541570"/>
              <a:ext cx="9207000" cy="1315800"/>
            </a:xfrm>
            <a:prstGeom prst="rect">
              <a:avLst/>
            </a:prstGeom>
            <a:solidFill>
              <a:srgbClr val="DBF0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19"/>
            <p:cNvSpPr/>
            <p:nvPr/>
          </p:nvSpPr>
          <p:spPr>
            <a:xfrm>
              <a:off x="-13175" y="3827454"/>
              <a:ext cx="9207000" cy="1315800"/>
            </a:xfrm>
            <a:prstGeom prst="rect">
              <a:avLst/>
            </a:prstGeom>
            <a:solidFill>
              <a:srgbClr val="C6EA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19"/>
            <p:cNvSpPr/>
            <p:nvPr/>
          </p:nvSpPr>
          <p:spPr>
            <a:xfrm>
              <a:off x="-13175" y="-68739"/>
              <a:ext cx="9207000" cy="1354500"/>
            </a:xfrm>
            <a:prstGeom prst="rect">
              <a:avLst/>
            </a:prstGeom>
            <a:solidFill>
              <a:srgbClr val="F1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9" name="Google Shape;269;p19"/>
          <p:cNvSpPr txBox="1">
            <a:spLocks noGrp="1"/>
          </p:cNvSpPr>
          <p:nvPr>
            <p:ph type="title" hasCustomPrompt="1"/>
          </p:nvPr>
        </p:nvSpPr>
        <p:spPr>
          <a:xfrm>
            <a:off x="3822753" y="1305425"/>
            <a:ext cx="2397900" cy="4848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sz="3600"/>
            </a:lvl1pPr>
            <a:lvl2pPr lvl="1" algn="ctr" rtl="0">
              <a:spcBef>
                <a:spcPts val="0"/>
              </a:spcBef>
              <a:spcAft>
                <a:spcPts val="0"/>
              </a:spcAft>
              <a:buSzPts val="4800"/>
              <a:buFont typeface="Staatliches"/>
              <a:buNone/>
              <a:defRPr sz="4800">
                <a:latin typeface="Staatliches"/>
                <a:ea typeface="Staatliches"/>
                <a:cs typeface="Staatliches"/>
                <a:sym typeface="Staatliches"/>
              </a:defRPr>
            </a:lvl2pPr>
            <a:lvl3pPr lvl="2" algn="ctr" rtl="0">
              <a:spcBef>
                <a:spcPts val="0"/>
              </a:spcBef>
              <a:spcAft>
                <a:spcPts val="0"/>
              </a:spcAft>
              <a:buSzPts val="4800"/>
              <a:buFont typeface="Staatliches"/>
              <a:buNone/>
              <a:defRPr sz="4800">
                <a:latin typeface="Staatliches"/>
                <a:ea typeface="Staatliches"/>
                <a:cs typeface="Staatliches"/>
                <a:sym typeface="Staatliches"/>
              </a:defRPr>
            </a:lvl3pPr>
            <a:lvl4pPr lvl="3" algn="ctr" rtl="0">
              <a:spcBef>
                <a:spcPts val="0"/>
              </a:spcBef>
              <a:spcAft>
                <a:spcPts val="0"/>
              </a:spcAft>
              <a:buSzPts val="4800"/>
              <a:buFont typeface="Staatliches"/>
              <a:buNone/>
              <a:defRPr sz="4800">
                <a:latin typeface="Staatliches"/>
                <a:ea typeface="Staatliches"/>
                <a:cs typeface="Staatliches"/>
                <a:sym typeface="Staatliches"/>
              </a:defRPr>
            </a:lvl4pPr>
            <a:lvl5pPr lvl="4" algn="ctr" rtl="0">
              <a:spcBef>
                <a:spcPts val="0"/>
              </a:spcBef>
              <a:spcAft>
                <a:spcPts val="0"/>
              </a:spcAft>
              <a:buSzPts val="4800"/>
              <a:buFont typeface="Staatliches"/>
              <a:buNone/>
              <a:defRPr sz="4800">
                <a:latin typeface="Staatliches"/>
                <a:ea typeface="Staatliches"/>
                <a:cs typeface="Staatliches"/>
                <a:sym typeface="Staatliches"/>
              </a:defRPr>
            </a:lvl5pPr>
            <a:lvl6pPr lvl="5" algn="ctr" rtl="0">
              <a:spcBef>
                <a:spcPts val="0"/>
              </a:spcBef>
              <a:spcAft>
                <a:spcPts val="0"/>
              </a:spcAft>
              <a:buSzPts val="4800"/>
              <a:buFont typeface="Staatliches"/>
              <a:buNone/>
              <a:defRPr sz="4800">
                <a:latin typeface="Staatliches"/>
                <a:ea typeface="Staatliches"/>
                <a:cs typeface="Staatliches"/>
                <a:sym typeface="Staatliches"/>
              </a:defRPr>
            </a:lvl6pPr>
            <a:lvl7pPr lvl="6" algn="ctr" rtl="0">
              <a:spcBef>
                <a:spcPts val="0"/>
              </a:spcBef>
              <a:spcAft>
                <a:spcPts val="0"/>
              </a:spcAft>
              <a:buSzPts val="4800"/>
              <a:buFont typeface="Staatliches"/>
              <a:buNone/>
              <a:defRPr sz="4800">
                <a:latin typeface="Staatliches"/>
                <a:ea typeface="Staatliches"/>
                <a:cs typeface="Staatliches"/>
                <a:sym typeface="Staatliches"/>
              </a:defRPr>
            </a:lvl7pPr>
            <a:lvl8pPr lvl="7" algn="ctr" rtl="0">
              <a:spcBef>
                <a:spcPts val="0"/>
              </a:spcBef>
              <a:spcAft>
                <a:spcPts val="0"/>
              </a:spcAft>
              <a:buSzPts val="4800"/>
              <a:buFont typeface="Staatliches"/>
              <a:buNone/>
              <a:defRPr sz="4800">
                <a:latin typeface="Staatliches"/>
                <a:ea typeface="Staatliches"/>
                <a:cs typeface="Staatliches"/>
                <a:sym typeface="Staatliches"/>
              </a:defRPr>
            </a:lvl8pPr>
            <a:lvl9pPr lvl="8" algn="ctr" rtl="0">
              <a:spcBef>
                <a:spcPts val="0"/>
              </a:spcBef>
              <a:spcAft>
                <a:spcPts val="0"/>
              </a:spcAft>
              <a:buSzPts val="4800"/>
              <a:buFont typeface="Staatliches"/>
              <a:buNone/>
              <a:defRPr sz="4800">
                <a:latin typeface="Staatliches"/>
                <a:ea typeface="Staatliches"/>
                <a:cs typeface="Staatliches"/>
                <a:sym typeface="Staatliches"/>
              </a:defRPr>
            </a:lvl9pPr>
          </a:lstStyle>
          <a:p>
            <a:r>
              <a:t>xx%</a:t>
            </a:r>
          </a:p>
        </p:txBody>
      </p:sp>
      <p:sp>
        <p:nvSpPr>
          <p:cNvPr id="270" name="Google Shape;270;p19"/>
          <p:cNvSpPr txBox="1">
            <a:spLocks noGrp="1"/>
          </p:cNvSpPr>
          <p:nvPr>
            <p:ph type="title" idx="2" hasCustomPrompt="1"/>
          </p:nvPr>
        </p:nvSpPr>
        <p:spPr>
          <a:xfrm>
            <a:off x="3822750" y="3494928"/>
            <a:ext cx="2397900" cy="4848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sz="3600"/>
            </a:lvl1pPr>
            <a:lvl2pPr lvl="1" algn="ctr" rtl="0">
              <a:spcBef>
                <a:spcPts val="0"/>
              </a:spcBef>
              <a:spcAft>
                <a:spcPts val="0"/>
              </a:spcAft>
              <a:buSzPts val="4800"/>
              <a:buFont typeface="Staatliches"/>
              <a:buNone/>
              <a:defRPr sz="4800">
                <a:latin typeface="Staatliches"/>
                <a:ea typeface="Staatliches"/>
                <a:cs typeface="Staatliches"/>
                <a:sym typeface="Staatliches"/>
              </a:defRPr>
            </a:lvl2pPr>
            <a:lvl3pPr lvl="2" algn="ctr" rtl="0">
              <a:spcBef>
                <a:spcPts val="0"/>
              </a:spcBef>
              <a:spcAft>
                <a:spcPts val="0"/>
              </a:spcAft>
              <a:buSzPts val="4800"/>
              <a:buFont typeface="Staatliches"/>
              <a:buNone/>
              <a:defRPr sz="4800">
                <a:latin typeface="Staatliches"/>
                <a:ea typeface="Staatliches"/>
                <a:cs typeface="Staatliches"/>
                <a:sym typeface="Staatliches"/>
              </a:defRPr>
            </a:lvl3pPr>
            <a:lvl4pPr lvl="3" algn="ctr" rtl="0">
              <a:spcBef>
                <a:spcPts val="0"/>
              </a:spcBef>
              <a:spcAft>
                <a:spcPts val="0"/>
              </a:spcAft>
              <a:buSzPts val="4800"/>
              <a:buFont typeface="Staatliches"/>
              <a:buNone/>
              <a:defRPr sz="4800">
                <a:latin typeface="Staatliches"/>
                <a:ea typeface="Staatliches"/>
                <a:cs typeface="Staatliches"/>
                <a:sym typeface="Staatliches"/>
              </a:defRPr>
            </a:lvl4pPr>
            <a:lvl5pPr lvl="4" algn="ctr" rtl="0">
              <a:spcBef>
                <a:spcPts val="0"/>
              </a:spcBef>
              <a:spcAft>
                <a:spcPts val="0"/>
              </a:spcAft>
              <a:buSzPts val="4800"/>
              <a:buFont typeface="Staatliches"/>
              <a:buNone/>
              <a:defRPr sz="4800">
                <a:latin typeface="Staatliches"/>
                <a:ea typeface="Staatliches"/>
                <a:cs typeface="Staatliches"/>
                <a:sym typeface="Staatliches"/>
              </a:defRPr>
            </a:lvl5pPr>
            <a:lvl6pPr lvl="5" algn="ctr" rtl="0">
              <a:spcBef>
                <a:spcPts val="0"/>
              </a:spcBef>
              <a:spcAft>
                <a:spcPts val="0"/>
              </a:spcAft>
              <a:buSzPts val="4800"/>
              <a:buFont typeface="Staatliches"/>
              <a:buNone/>
              <a:defRPr sz="4800">
                <a:latin typeface="Staatliches"/>
                <a:ea typeface="Staatliches"/>
                <a:cs typeface="Staatliches"/>
                <a:sym typeface="Staatliches"/>
              </a:defRPr>
            </a:lvl6pPr>
            <a:lvl7pPr lvl="6" algn="ctr" rtl="0">
              <a:spcBef>
                <a:spcPts val="0"/>
              </a:spcBef>
              <a:spcAft>
                <a:spcPts val="0"/>
              </a:spcAft>
              <a:buSzPts val="4800"/>
              <a:buFont typeface="Staatliches"/>
              <a:buNone/>
              <a:defRPr sz="4800">
                <a:latin typeface="Staatliches"/>
                <a:ea typeface="Staatliches"/>
                <a:cs typeface="Staatliches"/>
                <a:sym typeface="Staatliches"/>
              </a:defRPr>
            </a:lvl7pPr>
            <a:lvl8pPr lvl="7" algn="ctr" rtl="0">
              <a:spcBef>
                <a:spcPts val="0"/>
              </a:spcBef>
              <a:spcAft>
                <a:spcPts val="0"/>
              </a:spcAft>
              <a:buSzPts val="4800"/>
              <a:buFont typeface="Staatliches"/>
              <a:buNone/>
              <a:defRPr sz="4800">
                <a:latin typeface="Staatliches"/>
                <a:ea typeface="Staatliches"/>
                <a:cs typeface="Staatliches"/>
                <a:sym typeface="Staatliches"/>
              </a:defRPr>
            </a:lvl8pPr>
            <a:lvl9pPr lvl="8" algn="ctr" rtl="0">
              <a:spcBef>
                <a:spcPts val="0"/>
              </a:spcBef>
              <a:spcAft>
                <a:spcPts val="0"/>
              </a:spcAft>
              <a:buSzPts val="4800"/>
              <a:buFont typeface="Staatliches"/>
              <a:buNone/>
              <a:defRPr sz="4800">
                <a:latin typeface="Staatliches"/>
                <a:ea typeface="Staatliches"/>
                <a:cs typeface="Staatliches"/>
                <a:sym typeface="Staatliches"/>
              </a:defRPr>
            </a:lvl9pPr>
          </a:lstStyle>
          <a:p>
            <a:r>
              <a:t>xx%</a:t>
            </a:r>
          </a:p>
        </p:txBody>
      </p:sp>
      <p:sp>
        <p:nvSpPr>
          <p:cNvPr id="271" name="Google Shape;271;p19"/>
          <p:cNvSpPr txBox="1">
            <a:spLocks noGrp="1"/>
          </p:cNvSpPr>
          <p:nvPr>
            <p:ph type="title" idx="3" hasCustomPrompt="1"/>
          </p:nvPr>
        </p:nvSpPr>
        <p:spPr>
          <a:xfrm>
            <a:off x="6013293" y="2400176"/>
            <a:ext cx="2397900" cy="4848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sz="3600"/>
            </a:lvl1pPr>
            <a:lvl2pPr lvl="1" algn="ctr" rtl="0">
              <a:spcBef>
                <a:spcPts val="0"/>
              </a:spcBef>
              <a:spcAft>
                <a:spcPts val="0"/>
              </a:spcAft>
              <a:buSzPts val="4800"/>
              <a:buFont typeface="Staatliches"/>
              <a:buNone/>
              <a:defRPr sz="4800">
                <a:latin typeface="Staatliches"/>
                <a:ea typeface="Staatliches"/>
                <a:cs typeface="Staatliches"/>
                <a:sym typeface="Staatliches"/>
              </a:defRPr>
            </a:lvl2pPr>
            <a:lvl3pPr lvl="2" algn="ctr" rtl="0">
              <a:spcBef>
                <a:spcPts val="0"/>
              </a:spcBef>
              <a:spcAft>
                <a:spcPts val="0"/>
              </a:spcAft>
              <a:buSzPts val="4800"/>
              <a:buFont typeface="Staatliches"/>
              <a:buNone/>
              <a:defRPr sz="4800">
                <a:latin typeface="Staatliches"/>
                <a:ea typeface="Staatliches"/>
                <a:cs typeface="Staatliches"/>
                <a:sym typeface="Staatliches"/>
              </a:defRPr>
            </a:lvl3pPr>
            <a:lvl4pPr lvl="3" algn="ctr" rtl="0">
              <a:spcBef>
                <a:spcPts val="0"/>
              </a:spcBef>
              <a:spcAft>
                <a:spcPts val="0"/>
              </a:spcAft>
              <a:buSzPts val="4800"/>
              <a:buFont typeface="Staatliches"/>
              <a:buNone/>
              <a:defRPr sz="4800">
                <a:latin typeface="Staatliches"/>
                <a:ea typeface="Staatliches"/>
                <a:cs typeface="Staatliches"/>
                <a:sym typeface="Staatliches"/>
              </a:defRPr>
            </a:lvl4pPr>
            <a:lvl5pPr lvl="4" algn="ctr" rtl="0">
              <a:spcBef>
                <a:spcPts val="0"/>
              </a:spcBef>
              <a:spcAft>
                <a:spcPts val="0"/>
              </a:spcAft>
              <a:buSzPts val="4800"/>
              <a:buFont typeface="Staatliches"/>
              <a:buNone/>
              <a:defRPr sz="4800">
                <a:latin typeface="Staatliches"/>
                <a:ea typeface="Staatliches"/>
                <a:cs typeface="Staatliches"/>
                <a:sym typeface="Staatliches"/>
              </a:defRPr>
            </a:lvl5pPr>
            <a:lvl6pPr lvl="5" algn="ctr" rtl="0">
              <a:spcBef>
                <a:spcPts val="0"/>
              </a:spcBef>
              <a:spcAft>
                <a:spcPts val="0"/>
              </a:spcAft>
              <a:buSzPts val="4800"/>
              <a:buFont typeface="Staatliches"/>
              <a:buNone/>
              <a:defRPr sz="4800">
                <a:latin typeface="Staatliches"/>
                <a:ea typeface="Staatliches"/>
                <a:cs typeface="Staatliches"/>
                <a:sym typeface="Staatliches"/>
              </a:defRPr>
            </a:lvl6pPr>
            <a:lvl7pPr lvl="6" algn="ctr" rtl="0">
              <a:spcBef>
                <a:spcPts val="0"/>
              </a:spcBef>
              <a:spcAft>
                <a:spcPts val="0"/>
              </a:spcAft>
              <a:buSzPts val="4800"/>
              <a:buFont typeface="Staatliches"/>
              <a:buNone/>
              <a:defRPr sz="4800">
                <a:latin typeface="Staatliches"/>
                <a:ea typeface="Staatliches"/>
                <a:cs typeface="Staatliches"/>
                <a:sym typeface="Staatliches"/>
              </a:defRPr>
            </a:lvl7pPr>
            <a:lvl8pPr lvl="7" algn="ctr" rtl="0">
              <a:spcBef>
                <a:spcPts val="0"/>
              </a:spcBef>
              <a:spcAft>
                <a:spcPts val="0"/>
              </a:spcAft>
              <a:buSzPts val="4800"/>
              <a:buFont typeface="Staatliches"/>
              <a:buNone/>
              <a:defRPr sz="4800">
                <a:latin typeface="Staatliches"/>
                <a:ea typeface="Staatliches"/>
                <a:cs typeface="Staatliches"/>
                <a:sym typeface="Staatliches"/>
              </a:defRPr>
            </a:lvl8pPr>
            <a:lvl9pPr lvl="8" algn="ctr" rtl="0">
              <a:spcBef>
                <a:spcPts val="0"/>
              </a:spcBef>
              <a:spcAft>
                <a:spcPts val="0"/>
              </a:spcAft>
              <a:buSzPts val="4800"/>
              <a:buFont typeface="Staatliches"/>
              <a:buNone/>
              <a:defRPr sz="4800">
                <a:latin typeface="Staatliches"/>
                <a:ea typeface="Staatliches"/>
                <a:cs typeface="Staatliches"/>
                <a:sym typeface="Staatliches"/>
              </a:defRPr>
            </a:lvl9pPr>
          </a:lstStyle>
          <a:p>
            <a:r>
              <a:t>xx%</a:t>
            </a:r>
          </a:p>
        </p:txBody>
      </p:sp>
      <p:sp>
        <p:nvSpPr>
          <p:cNvPr id="272" name="Google Shape;272;p19"/>
          <p:cNvSpPr txBox="1">
            <a:spLocks noGrp="1"/>
          </p:cNvSpPr>
          <p:nvPr>
            <p:ph type="subTitle" idx="1"/>
          </p:nvPr>
        </p:nvSpPr>
        <p:spPr>
          <a:xfrm>
            <a:off x="3822753" y="1790204"/>
            <a:ext cx="2397900" cy="358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000"/>
              <a:buNone/>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273" name="Google Shape;273;p19"/>
          <p:cNvSpPr txBox="1">
            <a:spLocks noGrp="1"/>
          </p:cNvSpPr>
          <p:nvPr>
            <p:ph type="subTitle" idx="4"/>
          </p:nvPr>
        </p:nvSpPr>
        <p:spPr>
          <a:xfrm>
            <a:off x="3825665" y="3979725"/>
            <a:ext cx="2397900" cy="358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000"/>
              <a:buNone/>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274" name="Google Shape;274;p19"/>
          <p:cNvSpPr txBox="1">
            <a:spLocks noGrp="1"/>
          </p:cNvSpPr>
          <p:nvPr>
            <p:ph type="subTitle" idx="5"/>
          </p:nvPr>
        </p:nvSpPr>
        <p:spPr>
          <a:xfrm>
            <a:off x="6013293" y="2884955"/>
            <a:ext cx="2397900" cy="358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000"/>
              <a:buNone/>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275" name="Google Shape;275;p19"/>
          <p:cNvSpPr txBox="1">
            <a:spLocks noGrp="1"/>
          </p:cNvSpPr>
          <p:nvPr>
            <p:ph type="title" idx="6"/>
          </p:nvPr>
        </p:nvSpPr>
        <p:spPr>
          <a:xfrm>
            <a:off x="726600" y="395375"/>
            <a:ext cx="7684500" cy="4083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800"/>
              <a:buNone/>
              <a:defRPr sz="2400">
                <a:solidFill>
                  <a:schemeClr val="dk1"/>
                </a:solidFill>
              </a:defRPr>
            </a:lvl1pPr>
            <a:lvl2pPr lvl="1"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2pPr>
            <a:lvl3pPr lvl="2"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3pPr>
            <a:lvl4pPr lvl="3"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4pPr>
            <a:lvl5pPr lvl="4"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5pPr>
            <a:lvl6pPr lvl="5"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6pPr>
            <a:lvl7pPr lvl="6"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7pPr>
            <a:lvl8pPr lvl="7"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8pPr>
            <a:lvl9pPr lvl="8"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9pPr>
          </a:lstStyle>
          <a:p>
            <a:endParaRPr/>
          </a:p>
        </p:txBody>
      </p:sp>
      <p:grpSp>
        <p:nvGrpSpPr>
          <p:cNvPr id="276" name="Google Shape;276;p19"/>
          <p:cNvGrpSpPr/>
          <p:nvPr/>
        </p:nvGrpSpPr>
        <p:grpSpPr>
          <a:xfrm>
            <a:off x="1246613" y="540178"/>
            <a:ext cx="7429692" cy="4199282"/>
            <a:chOff x="1246613" y="540178"/>
            <a:chExt cx="7429692" cy="4199282"/>
          </a:xfrm>
        </p:grpSpPr>
        <p:sp>
          <p:nvSpPr>
            <p:cNvPr id="277" name="Google Shape;277;p19"/>
            <p:cNvSpPr/>
            <p:nvPr/>
          </p:nvSpPr>
          <p:spPr>
            <a:xfrm flipH="1">
              <a:off x="1246613" y="4499953"/>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19"/>
            <p:cNvSpPr/>
            <p:nvPr/>
          </p:nvSpPr>
          <p:spPr>
            <a:xfrm flipH="1">
              <a:off x="8439363" y="234212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19"/>
            <p:cNvSpPr/>
            <p:nvPr/>
          </p:nvSpPr>
          <p:spPr>
            <a:xfrm flipH="1">
              <a:off x="2753013" y="54017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hanks!">
  <p:cSld name="BLANK_1_1_1_1_1_1">
    <p:bg>
      <p:bgPr>
        <a:solidFill>
          <a:srgbClr val="E7F4F5"/>
        </a:solidFill>
        <a:effectLst/>
      </p:bgPr>
    </p:bg>
    <p:spTree>
      <p:nvGrpSpPr>
        <p:cNvPr id="1" name="Shape 280"/>
        <p:cNvGrpSpPr/>
        <p:nvPr/>
      </p:nvGrpSpPr>
      <p:grpSpPr>
        <a:xfrm>
          <a:off x="0" y="0"/>
          <a:ext cx="0" cy="0"/>
          <a:chOff x="0" y="0"/>
          <a:chExt cx="0" cy="0"/>
        </a:xfrm>
      </p:grpSpPr>
      <p:grpSp>
        <p:nvGrpSpPr>
          <p:cNvPr id="281" name="Google Shape;281;p20"/>
          <p:cNvGrpSpPr/>
          <p:nvPr/>
        </p:nvGrpSpPr>
        <p:grpSpPr>
          <a:xfrm>
            <a:off x="-13175" y="-29224"/>
            <a:ext cx="9207000" cy="5211993"/>
            <a:chOff x="-13175" y="-68739"/>
            <a:chExt cx="9207000" cy="5211993"/>
          </a:xfrm>
        </p:grpSpPr>
        <p:sp>
          <p:nvSpPr>
            <p:cNvPr id="282" name="Google Shape;282;p20"/>
            <p:cNvSpPr/>
            <p:nvPr/>
          </p:nvSpPr>
          <p:spPr>
            <a:xfrm>
              <a:off x="-13175" y="1255750"/>
              <a:ext cx="9207000" cy="1315800"/>
            </a:xfrm>
            <a:prstGeom prst="rect">
              <a:avLst/>
            </a:prstGeom>
            <a:solidFill>
              <a:srgbClr val="E7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0"/>
            <p:cNvSpPr/>
            <p:nvPr/>
          </p:nvSpPr>
          <p:spPr>
            <a:xfrm>
              <a:off x="-13175" y="2541570"/>
              <a:ext cx="9207000" cy="1315800"/>
            </a:xfrm>
            <a:prstGeom prst="rect">
              <a:avLst/>
            </a:prstGeom>
            <a:solidFill>
              <a:srgbClr val="DBF0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0"/>
            <p:cNvSpPr/>
            <p:nvPr/>
          </p:nvSpPr>
          <p:spPr>
            <a:xfrm>
              <a:off x="-13175" y="3827454"/>
              <a:ext cx="9207000" cy="1315800"/>
            </a:xfrm>
            <a:prstGeom prst="rect">
              <a:avLst/>
            </a:prstGeom>
            <a:solidFill>
              <a:srgbClr val="C6EA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0"/>
            <p:cNvSpPr/>
            <p:nvPr/>
          </p:nvSpPr>
          <p:spPr>
            <a:xfrm>
              <a:off x="-13175" y="-68739"/>
              <a:ext cx="9207000" cy="1354500"/>
            </a:xfrm>
            <a:prstGeom prst="rect">
              <a:avLst/>
            </a:prstGeom>
            <a:solidFill>
              <a:srgbClr val="F1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6" name="Google Shape;286;p20"/>
          <p:cNvSpPr txBox="1">
            <a:spLocks noGrp="1"/>
          </p:cNvSpPr>
          <p:nvPr>
            <p:ph type="ctrTitle"/>
          </p:nvPr>
        </p:nvSpPr>
        <p:spPr>
          <a:xfrm flipH="1">
            <a:off x="714500" y="632750"/>
            <a:ext cx="5894700" cy="981600"/>
          </a:xfrm>
          <a:prstGeom prst="rect">
            <a:avLst/>
          </a:prstGeom>
        </p:spPr>
        <p:txBody>
          <a:bodyPr spcFirstLastPara="1" wrap="square" lIns="91425" tIns="91425" rIns="91425" bIns="91425" anchor="b" anchorCtr="0">
            <a:noAutofit/>
          </a:bodyPr>
          <a:lstStyle>
            <a:lvl1pPr lvl="0" rtl="0">
              <a:spcBef>
                <a:spcPts val="0"/>
              </a:spcBef>
              <a:spcAft>
                <a:spcPts val="0"/>
              </a:spcAft>
              <a:buSzPts val="5200"/>
              <a:buNone/>
              <a:defRPr sz="4800"/>
            </a:lvl1pPr>
            <a:lvl2pPr lvl="1" algn="ctr" rtl="0">
              <a:spcBef>
                <a:spcPts val="0"/>
              </a:spcBef>
              <a:spcAft>
                <a:spcPts val="0"/>
              </a:spcAft>
              <a:buSzPts val="5200"/>
              <a:buFont typeface="Staatliches"/>
              <a:buNone/>
              <a:defRPr sz="5200">
                <a:latin typeface="Staatliches"/>
                <a:ea typeface="Staatliches"/>
                <a:cs typeface="Staatliches"/>
                <a:sym typeface="Staatliches"/>
              </a:defRPr>
            </a:lvl2pPr>
            <a:lvl3pPr lvl="2" algn="ctr" rtl="0">
              <a:spcBef>
                <a:spcPts val="0"/>
              </a:spcBef>
              <a:spcAft>
                <a:spcPts val="0"/>
              </a:spcAft>
              <a:buSzPts val="5200"/>
              <a:buFont typeface="Staatliches"/>
              <a:buNone/>
              <a:defRPr sz="5200">
                <a:latin typeface="Staatliches"/>
                <a:ea typeface="Staatliches"/>
                <a:cs typeface="Staatliches"/>
                <a:sym typeface="Staatliches"/>
              </a:defRPr>
            </a:lvl3pPr>
            <a:lvl4pPr lvl="3" algn="ctr" rtl="0">
              <a:spcBef>
                <a:spcPts val="0"/>
              </a:spcBef>
              <a:spcAft>
                <a:spcPts val="0"/>
              </a:spcAft>
              <a:buSzPts val="5200"/>
              <a:buFont typeface="Staatliches"/>
              <a:buNone/>
              <a:defRPr sz="5200">
                <a:latin typeface="Staatliches"/>
                <a:ea typeface="Staatliches"/>
                <a:cs typeface="Staatliches"/>
                <a:sym typeface="Staatliches"/>
              </a:defRPr>
            </a:lvl4pPr>
            <a:lvl5pPr lvl="4" algn="ctr" rtl="0">
              <a:spcBef>
                <a:spcPts val="0"/>
              </a:spcBef>
              <a:spcAft>
                <a:spcPts val="0"/>
              </a:spcAft>
              <a:buSzPts val="5200"/>
              <a:buFont typeface="Staatliches"/>
              <a:buNone/>
              <a:defRPr sz="5200">
                <a:latin typeface="Staatliches"/>
                <a:ea typeface="Staatliches"/>
                <a:cs typeface="Staatliches"/>
                <a:sym typeface="Staatliches"/>
              </a:defRPr>
            </a:lvl5pPr>
            <a:lvl6pPr lvl="5" algn="ctr" rtl="0">
              <a:spcBef>
                <a:spcPts val="0"/>
              </a:spcBef>
              <a:spcAft>
                <a:spcPts val="0"/>
              </a:spcAft>
              <a:buSzPts val="5200"/>
              <a:buFont typeface="Staatliches"/>
              <a:buNone/>
              <a:defRPr sz="5200">
                <a:latin typeface="Staatliches"/>
                <a:ea typeface="Staatliches"/>
                <a:cs typeface="Staatliches"/>
                <a:sym typeface="Staatliches"/>
              </a:defRPr>
            </a:lvl6pPr>
            <a:lvl7pPr lvl="6" algn="ctr" rtl="0">
              <a:spcBef>
                <a:spcPts val="0"/>
              </a:spcBef>
              <a:spcAft>
                <a:spcPts val="0"/>
              </a:spcAft>
              <a:buSzPts val="5200"/>
              <a:buFont typeface="Staatliches"/>
              <a:buNone/>
              <a:defRPr sz="5200">
                <a:latin typeface="Staatliches"/>
                <a:ea typeface="Staatliches"/>
                <a:cs typeface="Staatliches"/>
                <a:sym typeface="Staatliches"/>
              </a:defRPr>
            </a:lvl7pPr>
            <a:lvl8pPr lvl="7" algn="ctr" rtl="0">
              <a:spcBef>
                <a:spcPts val="0"/>
              </a:spcBef>
              <a:spcAft>
                <a:spcPts val="0"/>
              </a:spcAft>
              <a:buSzPts val="5200"/>
              <a:buFont typeface="Staatliches"/>
              <a:buNone/>
              <a:defRPr sz="5200">
                <a:latin typeface="Staatliches"/>
                <a:ea typeface="Staatliches"/>
                <a:cs typeface="Staatliches"/>
                <a:sym typeface="Staatliches"/>
              </a:defRPr>
            </a:lvl8pPr>
            <a:lvl9pPr lvl="8" algn="ctr" rtl="0">
              <a:spcBef>
                <a:spcPts val="0"/>
              </a:spcBef>
              <a:spcAft>
                <a:spcPts val="0"/>
              </a:spcAft>
              <a:buSzPts val="5200"/>
              <a:buFont typeface="Staatliches"/>
              <a:buNone/>
              <a:defRPr sz="5200">
                <a:latin typeface="Staatliches"/>
                <a:ea typeface="Staatliches"/>
                <a:cs typeface="Staatliches"/>
                <a:sym typeface="Staatliches"/>
              </a:defRPr>
            </a:lvl9pPr>
          </a:lstStyle>
          <a:p>
            <a:endParaRPr/>
          </a:p>
        </p:txBody>
      </p:sp>
      <p:sp>
        <p:nvSpPr>
          <p:cNvPr id="287" name="Google Shape;287;p20"/>
          <p:cNvSpPr txBox="1">
            <a:spLocks noGrp="1"/>
          </p:cNvSpPr>
          <p:nvPr>
            <p:ph type="subTitle" idx="1"/>
          </p:nvPr>
        </p:nvSpPr>
        <p:spPr>
          <a:xfrm flipH="1">
            <a:off x="714475" y="1748075"/>
            <a:ext cx="2846100" cy="13359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800"/>
              <a:buNone/>
              <a:defRPr sz="12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ackground">
  <p:cSld name="BLANK_1_1_1_1_1_1_1">
    <p:bg>
      <p:bgPr>
        <a:solidFill>
          <a:srgbClr val="E7F4F5"/>
        </a:solidFill>
        <a:effectLst/>
      </p:bgPr>
    </p:bg>
    <p:spTree>
      <p:nvGrpSpPr>
        <p:cNvPr id="1" name="Shape 289"/>
        <p:cNvGrpSpPr/>
        <p:nvPr/>
      </p:nvGrpSpPr>
      <p:grpSpPr>
        <a:xfrm>
          <a:off x="0" y="0"/>
          <a:ext cx="0" cy="0"/>
          <a:chOff x="0" y="0"/>
          <a:chExt cx="0" cy="0"/>
        </a:xfrm>
      </p:grpSpPr>
      <p:grpSp>
        <p:nvGrpSpPr>
          <p:cNvPr id="290" name="Google Shape;290;p21"/>
          <p:cNvGrpSpPr/>
          <p:nvPr/>
        </p:nvGrpSpPr>
        <p:grpSpPr>
          <a:xfrm>
            <a:off x="-13175" y="-29224"/>
            <a:ext cx="9207000" cy="5211993"/>
            <a:chOff x="-13175" y="-68739"/>
            <a:chExt cx="9207000" cy="5211993"/>
          </a:xfrm>
        </p:grpSpPr>
        <p:sp>
          <p:nvSpPr>
            <p:cNvPr id="291" name="Google Shape;291;p21"/>
            <p:cNvSpPr/>
            <p:nvPr/>
          </p:nvSpPr>
          <p:spPr>
            <a:xfrm>
              <a:off x="-13175" y="1255750"/>
              <a:ext cx="9207000" cy="1315800"/>
            </a:xfrm>
            <a:prstGeom prst="rect">
              <a:avLst/>
            </a:prstGeom>
            <a:solidFill>
              <a:srgbClr val="E7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1"/>
            <p:cNvSpPr/>
            <p:nvPr/>
          </p:nvSpPr>
          <p:spPr>
            <a:xfrm>
              <a:off x="-13175" y="2541570"/>
              <a:ext cx="9207000" cy="1315800"/>
            </a:xfrm>
            <a:prstGeom prst="rect">
              <a:avLst/>
            </a:prstGeom>
            <a:solidFill>
              <a:srgbClr val="DBF0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1"/>
            <p:cNvSpPr/>
            <p:nvPr/>
          </p:nvSpPr>
          <p:spPr>
            <a:xfrm>
              <a:off x="-13175" y="3827454"/>
              <a:ext cx="9207000" cy="1315800"/>
            </a:xfrm>
            <a:prstGeom prst="rect">
              <a:avLst/>
            </a:prstGeom>
            <a:solidFill>
              <a:srgbClr val="C6EA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1"/>
            <p:cNvSpPr/>
            <p:nvPr/>
          </p:nvSpPr>
          <p:spPr>
            <a:xfrm>
              <a:off x="-13175" y="-68739"/>
              <a:ext cx="9207000" cy="1354500"/>
            </a:xfrm>
            <a:prstGeom prst="rect">
              <a:avLst/>
            </a:prstGeom>
            <a:solidFill>
              <a:srgbClr val="F1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33"/>
        <p:cNvGrpSpPr/>
        <p:nvPr/>
      </p:nvGrpSpPr>
      <p:grpSpPr>
        <a:xfrm>
          <a:off x="0" y="0"/>
          <a:ext cx="0" cy="0"/>
          <a:chOff x="0" y="0"/>
          <a:chExt cx="0" cy="0"/>
        </a:xfrm>
      </p:grpSpPr>
      <p:grpSp>
        <p:nvGrpSpPr>
          <p:cNvPr id="34" name="Google Shape;34;p3"/>
          <p:cNvGrpSpPr/>
          <p:nvPr/>
        </p:nvGrpSpPr>
        <p:grpSpPr>
          <a:xfrm>
            <a:off x="-13175" y="-29224"/>
            <a:ext cx="9207000" cy="5211993"/>
            <a:chOff x="-13175" y="-68739"/>
            <a:chExt cx="9207000" cy="5211993"/>
          </a:xfrm>
        </p:grpSpPr>
        <p:sp>
          <p:nvSpPr>
            <p:cNvPr id="35" name="Google Shape;35;p3"/>
            <p:cNvSpPr/>
            <p:nvPr/>
          </p:nvSpPr>
          <p:spPr>
            <a:xfrm>
              <a:off x="-13175" y="1255750"/>
              <a:ext cx="9207000" cy="1315800"/>
            </a:xfrm>
            <a:prstGeom prst="rect">
              <a:avLst/>
            </a:prstGeom>
            <a:solidFill>
              <a:srgbClr val="E7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3"/>
            <p:cNvSpPr/>
            <p:nvPr/>
          </p:nvSpPr>
          <p:spPr>
            <a:xfrm>
              <a:off x="-13175" y="2541570"/>
              <a:ext cx="9207000" cy="1315800"/>
            </a:xfrm>
            <a:prstGeom prst="rect">
              <a:avLst/>
            </a:prstGeom>
            <a:solidFill>
              <a:srgbClr val="DBF0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3"/>
            <p:cNvSpPr/>
            <p:nvPr/>
          </p:nvSpPr>
          <p:spPr>
            <a:xfrm>
              <a:off x="-13175" y="3827454"/>
              <a:ext cx="9207000" cy="1315800"/>
            </a:xfrm>
            <a:prstGeom prst="rect">
              <a:avLst/>
            </a:prstGeom>
            <a:solidFill>
              <a:srgbClr val="C6EA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3"/>
            <p:cNvSpPr/>
            <p:nvPr/>
          </p:nvSpPr>
          <p:spPr>
            <a:xfrm>
              <a:off x="-13175" y="-68739"/>
              <a:ext cx="9207000" cy="1354500"/>
            </a:xfrm>
            <a:prstGeom prst="rect">
              <a:avLst/>
            </a:prstGeom>
            <a:solidFill>
              <a:srgbClr val="F1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 name="Google Shape;39;p3"/>
          <p:cNvGrpSpPr/>
          <p:nvPr/>
        </p:nvGrpSpPr>
        <p:grpSpPr>
          <a:xfrm>
            <a:off x="899619" y="516803"/>
            <a:ext cx="7735961" cy="4250782"/>
            <a:chOff x="899619" y="516803"/>
            <a:chExt cx="7735961" cy="4250782"/>
          </a:xfrm>
        </p:grpSpPr>
        <p:sp>
          <p:nvSpPr>
            <p:cNvPr id="40" name="Google Shape;40;p3"/>
            <p:cNvSpPr/>
            <p:nvPr/>
          </p:nvSpPr>
          <p:spPr>
            <a:xfrm rot="-126081" flipH="1">
              <a:off x="5888707" y="671407"/>
              <a:ext cx="1911244" cy="986363"/>
            </a:xfrm>
            <a:custGeom>
              <a:avLst/>
              <a:gdLst/>
              <a:ahLst/>
              <a:cxnLst/>
              <a:rect l="l" t="t" r="r" b="b"/>
              <a:pathLst>
                <a:path w="12918" h="6667" extrusionOk="0">
                  <a:moveTo>
                    <a:pt x="3008" y="1"/>
                  </a:moveTo>
                  <a:cubicBezTo>
                    <a:pt x="2923" y="1"/>
                    <a:pt x="2834" y="14"/>
                    <a:pt x="2740" y="43"/>
                  </a:cubicBezTo>
                  <a:cubicBezTo>
                    <a:pt x="1263" y="497"/>
                    <a:pt x="2426" y="4763"/>
                    <a:pt x="2426" y="4763"/>
                  </a:cubicBezTo>
                  <a:cubicBezTo>
                    <a:pt x="2193" y="4713"/>
                    <a:pt x="1982" y="4691"/>
                    <a:pt x="1792" y="4691"/>
                  </a:cubicBezTo>
                  <a:cubicBezTo>
                    <a:pt x="3" y="4691"/>
                    <a:pt x="1" y="6667"/>
                    <a:pt x="1" y="6667"/>
                  </a:cubicBezTo>
                  <a:lnTo>
                    <a:pt x="12530" y="6409"/>
                  </a:lnTo>
                  <a:cubicBezTo>
                    <a:pt x="12530" y="6409"/>
                    <a:pt x="12918" y="4820"/>
                    <a:pt x="11418" y="4078"/>
                  </a:cubicBezTo>
                  <a:cubicBezTo>
                    <a:pt x="11110" y="3926"/>
                    <a:pt x="10784" y="3866"/>
                    <a:pt x="10462" y="3866"/>
                  </a:cubicBezTo>
                  <a:cubicBezTo>
                    <a:pt x="9221" y="3866"/>
                    <a:pt x="8028" y="4763"/>
                    <a:pt x="8028" y="4763"/>
                  </a:cubicBezTo>
                  <a:cubicBezTo>
                    <a:pt x="8028" y="4763"/>
                    <a:pt x="8425" y="2090"/>
                    <a:pt x="6898" y="1482"/>
                  </a:cubicBezTo>
                  <a:cubicBezTo>
                    <a:pt x="6704" y="1406"/>
                    <a:pt x="6522" y="1372"/>
                    <a:pt x="6353" y="1372"/>
                  </a:cubicBezTo>
                  <a:cubicBezTo>
                    <a:pt x="5192" y="1372"/>
                    <a:pt x="4627" y="2952"/>
                    <a:pt x="4627" y="2952"/>
                  </a:cubicBezTo>
                  <a:cubicBezTo>
                    <a:pt x="4627" y="2952"/>
                    <a:pt x="4270" y="1"/>
                    <a:pt x="30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3"/>
            <p:cNvSpPr/>
            <p:nvPr/>
          </p:nvSpPr>
          <p:spPr>
            <a:xfrm flipH="1">
              <a:off x="8398638" y="516803"/>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3"/>
            <p:cNvSpPr/>
            <p:nvPr/>
          </p:nvSpPr>
          <p:spPr>
            <a:xfrm flipH="1">
              <a:off x="8398638" y="452807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3"/>
            <p:cNvSpPr/>
            <p:nvPr/>
          </p:nvSpPr>
          <p:spPr>
            <a:xfrm rot="-126065" flipH="1">
              <a:off x="908082" y="3451994"/>
              <a:ext cx="927555" cy="478679"/>
            </a:xfrm>
            <a:custGeom>
              <a:avLst/>
              <a:gdLst/>
              <a:ahLst/>
              <a:cxnLst/>
              <a:rect l="l" t="t" r="r" b="b"/>
              <a:pathLst>
                <a:path w="12918" h="6667" extrusionOk="0">
                  <a:moveTo>
                    <a:pt x="3008" y="1"/>
                  </a:moveTo>
                  <a:cubicBezTo>
                    <a:pt x="2923" y="1"/>
                    <a:pt x="2834" y="14"/>
                    <a:pt x="2740" y="43"/>
                  </a:cubicBezTo>
                  <a:cubicBezTo>
                    <a:pt x="1263" y="497"/>
                    <a:pt x="2426" y="4763"/>
                    <a:pt x="2426" y="4763"/>
                  </a:cubicBezTo>
                  <a:cubicBezTo>
                    <a:pt x="2193" y="4713"/>
                    <a:pt x="1982" y="4691"/>
                    <a:pt x="1792" y="4691"/>
                  </a:cubicBezTo>
                  <a:cubicBezTo>
                    <a:pt x="3" y="4691"/>
                    <a:pt x="1" y="6667"/>
                    <a:pt x="1" y="6667"/>
                  </a:cubicBezTo>
                  <a:lnTo>
                    <a:pt x="12530" y="6409"/>
                  </a:lnTo>
                  <a:cubicBezTo>
                    <a:pt x="12530" y="6409"/>
                    <a:pt x="12918" y="4820"/>
                    <a:pt x="11418" y="4078"/>
                  </a:cubicBezTo>
                  <a:cubicBezTo>
                    <a:pt x="11110" y="3926"/>
                    <a:pt x="10784" y="3866"/>
                    <a:pt x="10462" y="3866"/>
                  </a:cubicBezTo>
                  <a:cubicBezTo>
                    <a:pt x="9221" y="3866"/>
                    <a:pt x="8028" y="4763"/>
                    <a:pt x="8028" y="4763"/>
                  </a:cubicBezTo>
                  <a:cubicBezTo>
                    <a:pt x="8028" y="4763"/>
                    <a:pt x="8425" y="2090"/>
                    <a:pt x="6898" y="1482"/>
                  </a:cubicBezTo>
                  <a:cubicBezTo>
                    <a:pt x="6704" y="1406"/>
                    <a:pt x="6522" y="1372"/>
                    <a:pt x="6353" y="1372"/>
                  </a:cubicBezTo>
                  <a:cubicBezTo>
                    <a:pt x="5192" y="1372"/>
                    <a:pt x="4627" y="2952"/>
                    <a:pt x="4627" y="2952"/>
                  </a:cubicBezTo>
                  <a:cubicBezTo>
                    <a:pt x="4627" y="2952"/>
                    <a:pt x="4270" y="1"/>
                    <a:pt x="30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 name="Google Shape;44;p3"/>
          <p:cNvSpPr txBox="1">
            <a:spLocks noGrp="1"/>
          </p:cNvSpPr>
          <p:nvPr>
            <p:ph type="title"/>
          </p:nvPr>
        </p:nvSpPr>
        <p:spPr>
          <a:xfrm>
            <a:off x="960300" y="636700"/>
            <a:ext cx="7223400" cy="23772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6000">
                <a:solidFill>
                  <a:srgbClr val="41294A"/>
                </a:solidFill>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45" name="Google Shape;45;p3"/>
          <p:cNvSpPr/>
          <p:nvPr/>
        </p:nvSpPr>
        <p:spPr>
          <a:xfrm flipH="1">
            <a:off x="1253388" y="47607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298"/>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49"/>
        <p:cNvGrpSpPr/>
        <p:nvPr/>
      </p:nvGrpSpPr>
      <p:grpSpPr>
        <a:xfrm>
          <a:off x="0" y="0"/>
          <a:ext cx="0" cy="0"/>
          <a:chOff x="0" y="0"/>
          <a:chExt cx="0" cy="0"/>
        </a:xfrm>
      </p:grpSpPr>
      <p:grpSp>
        <p:nvGrpSpPr>
          <p:cNvPr id="50" name="Google Shape;50;p5"/>
          <p:cNvGrpSpPr/>
          <p:nvPr/>
        </p:nvGrpSpPr>
        <p:grpSpPr>
          <a:xfrm>
            <a:off x="-13175" y="-29224"/>
            <a:ext cx="9207000" cy="5211993"/>
            <a:chOff x="-13175" y="-68739"/>
            <a:chExt cx="9207000" cy="5211993"/>
          </a:xfrm>
        </p:grpSpPr>
        <p:sp>
          <p:nvSpPr>
            <p:cNvPr id="51" name="Google Shape;51;p5"/>
            <p:cNvSpPr/>
            <p:nvPr/>
          </p:nvSpPr>
          <p:spPr>
            <a:xfrm>
              <a:off x="-13175" y="1255750"/>
              <a:ext cx="9207000" cy="1315800"/>
            </a:xfrm>
            <a:prstGeom prst="rect">
              <a:avLst/>
            </a:prstGeom>
            <a:solidFill>
              <a:srgbClr val="E7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5"/>
            <p:cNvSpPr/>
            <p:nvPr/>
          </p:nvSpPr>
          <p:spPr>
            <a:xfrm>
              <a:off x="-13175" y="2541570"/>
              <a:ext cx="9207000" cy="1315800"/>
            </a:xfrm>
            <a:prstGeom prst="rect">
              <a:avLst/>
            </a:prstGeom>
            <a:solidFill>
              <a:srgbClr val="DBF0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5"/>
            <p:cNvSpPr/>
            <p:nvPr/>
          </p:nvSpPr>
          <p:spPr>
            <a:xfrm>
              <a:off x="-13175" y="3827454"/>
              <a:ext cx="9207000" cy="1315800"/>
            </a:xfrm>
            <a:prstGeom prst="rect">
              <a:avLst/>
            </a:prstGeom>
            <a:solidFill>
              <a:srgbClr val="C6EA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5"/>
            <p:cNvSpPr/>
            <p:nvPr/>
          </p:nvSpPr>
          <p:spPr>
            <a:xfrm>
              <a:off x="-13175" y="-68739"/>
              <a:ext cx="9207000" cy="1354500"/>
            </a:xfrm>
            <a:prstGeom prst="rect">
              <a:avLst/>
            </a:prstGeom>
            <a:solidFill>
              <a:srgbClr val="F1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 name="Google Shape;55;p5"/>
          <p:cNvGrpSpPr/>
          <p:nvPr/>
        </p:nvGrpSpPr>
        <p:grpSpPr>
          <a:xfrm>
            <a:off x="1246613" y="540178"/>
            <a:ext cx="7429692" cy="4199282"/>
            <a:chOff x="1246613" y="540178"/>
            <a:chExt cx="7429692" cy="4199282"/>
          </a:xfrm>
        </p:grpSpPr>
        <p:sp>
          <p:nvSpPr>
            <p:cNvPr id="56" name="Google Shape;56;p5"/>
            <p:cNvSpPr/>
            <p:nvPr/>
          </p:nvSpPr>
          <p:spPr>
            <a:xfrm flipH="1">
              <a:off x="1246613" y="4499953"/>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5"/>
            <p:cNvSpPr/>
            <p:nvPr/>
          </p:nvSpPr>
          <p:spPr>
            <a:xfrm flipH="1">
              <a:off x="8439363" y="234212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5"/>
            <p:cNvSpPr/>
            <p:nvPr/>
          </p:nvSpPr>
          <p:spPr>
            <a:xfrm flipH="1">
              <a:off x="2753013" y="54017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 name="Google Shape;59;p5"/>
          <p:cNvSpPr/>
          <p:nvPr/>
        </p:nvSpPr>
        <p:spPr>
          <a:xfrm flipH="1">
            <a:off x="2753013" y="54017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5"/>
          <p:cNvSpPr txBox="1">
            <a:spLocks noGrp="1"/>
          </p:cNvSpPr>
          <p:nvPr>
            <p:ph type="ctrTitle"/>
          </p:nvPr>
        </p:nvSpPr>
        <p:spPr>
          <a:xfrm>
            <a:off x="1347175" y="2581638"/>
            <a:ext cx="2225700" cy="7176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Clr>
                <a:srgbClr val="41294A"/>
              </a:buClr>
              <a:buSzPts val="2400"/>
              <a:buNone/>
              <a:defRPr sz="2400">
                <a:solidFill>
                  <a:srgbClr val="41294A"/>
                </a:solidFill>
              </a:defRPr>
            </a:lvl1pPr>
            <a:lvl2pPr lvl="1" algn="ctr" rtl="0">
              <a:spcBef>
                <a:spcPts val="0"/>
              </a:spcBef>
              <a:spcAft>
                <a:spcPts val="0"/>
              </a:spcAft>
              <a:buClr>
                <a:srgbClr val="41294A"/>
              </a:buClr>
              <a:buSzPts val="2400"/>
              <a:buNone/>
              <a:defRPr sz="2400" b="0">
                <a:solidFill>
                  <a:srgbClr val="41294A"/>
                </a:solidFill>
              </a:defRPr>
            </a:lvl2pPr>
            <a:lvl3pPr lvl="2" algn="ctr" rtl="0">
              <a:spcBef>
                <a:spcPts val="0"/>
              </a:spcBef>
              <a:spcAft>
                <a:spcPts val="0"/>
              </a:spcAft>
              <a:buClr>
                <a:srgbClr val="41294A"/>
              </a:buClr>
              <a:buSzPts val="2400"/>
              <a:buNone/>
              <a:defRPr sz="2400" b="0">
                <a:solidFill>
                  <a:srgbClr val="41294A"/>
                </a:solidFill>
              </a:defRPr>
            </a:lvl3pPr>
            <a:lvl4pPr lvl="3" algn="ctr" rtl="0">
              <a:spcBef>
                <a:spcPts val="0"/>
              </a:spcBef>
              <a:spcAft>
                <a:spcPts val="0"/>
              </a:spcAft>
              <a:buClr>
                <a:srgbClr val="41294A"/>
              </a:buClr>
              <a:buSzPts val="2400"/>
              <a:buNone/>
              <a:defRPr sz="2400" b="0">
                <a:solidFill>
                  <a:srgbClr val="41294A"/>
                </a:solidFill>
              </a:defRPr>
            </a:lvl4pPr>
            <a:lvl5pPr lvl="4" algn="ctr" rtl="0">
              <a:spcBef>
                <a:spcPts val="0"/>
              </a:spcBef>
              <a:spcAft>
                <a:spcPts val="0"/>
              </a:spcAft>
              <a:buClr>
                <a:srgbClr val="41294A"/>
              </a:buClr>
              <a:buSzPts val="2400"/>
              <a:buNone/>
              <a:defRPr sz="2400" b="0">
                <a:solidFill>
                  <a:srgbClr val="41294A"/>
                </a:solidFill>
              </a:defRPr>
            </a:lvl5pPr>
            <a:lvl6pPr lvl="5" algn="ctr" rtl="0">
              <a:spcBef>
                <a:spcPts val="0"/>
              </a:spcBef>
              <a:spcAft>
                <a:spcPts val="0"/>
              </a:spcAft>
              <a:buClr>
                <a:srgbClr val="41294A"/>
              </a:buClr>
              <a:buSzPts val="2400"/>
              <a:buNone/>
              <a:defRPr sz="2400" b="0">
                <a:solidFill>
                  <a:srgbClr val="41294A"/>
                </a:solidFill>
              </a:defRPr>
            </a:lvl6pPr>
            <a:lvl7pPr lvl="6" algn="ctr" rtl="0">
              <a:spcBef>
                <a:spcPts val="0"/>
              </a:spcBef>
              <a:spcAft>
                <a:spcPts val="0"/>
              </a:spcAft>
              <a:buClr>
                <a:srgbClr val="41294A"/>
              </a:buClr>
              <a:buSzPts val="2400"/>
              <a:buNone/>
              <a:defRPr sz="2400" b="0">
                <a:solidFill>
                  <a:srgbClr val="41294A"/>
                </a:solidFill>
              </a:defRPr>
            </a:lvl7pPr>
            <a:lvl8pPr lvl="7" algn="ctr" rtl="0">
              <a:spcBef>
                <a:spcPts val="0"/>
              </a:spcBef>
              <a:spcAft>
                <a:spcPts val="0"/>
              </a:spcAft>
              <a:buClr>
                <a:srgbClr val="41294A"/>
              </a:buClr>
              <a:buSzPts val="2400"/>
              <a:buNone/>
              <a:defRPr sz="2400" b="0">
                <a:solidFill>
                  <a:srgbClr val="41294A"/>
                </a:solidFill>
              </a:defRPr>
            </a:lvl8pPr>
            <a:lvl9pPr lvl="8" algn="ctr" rtl="0">
              <a:spcBef>
                <a:spcPts val="0"/>
              </a:spcBef>
              <a:spcAft>
                <a:spcPts val="0"/>
              </a:spcAft>
              <a:buClr>
                <a:srgbClr val="41294A"/>
              </a:buClr>
              <a:buSzPts val="2400"/>
              <a:buNone/>
              <a:defRPr sz="2400" b="0">
                <a:solidFill>
                  <a:srgbClr val="41294A"/>
                </a:solidFill>
              </a:defRPr>
            </a:lvl9pPr>
          </a:lstStyle>
          <a:p>
            <a:endParaRPr/>
          </a:p>
        </p:txBody>
      </p:sp>
      <p:sp>
        <p:nvSpPr>
          <p:cNvPr id="61" name="Google Shape;61;p5"/>
          <p:cNvSpPr txBox="1">
            <a:spLocks noGrp="1"/>
          </p:cNvSpPr>
          <p:nvPr>
            <p:ph type="subTitle" idx="1"/>
          </p:nvPr>
        </p:nvSpPr>
        <p:spPr>
          <a:xfrm>
            <a:off x="760975" y="3177425"/>
            <a:ext cx="3398100" cy="103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62" name="Google Shape;62;p5"/>
          <p:cNvSpPr txBox="1">
            <a:spLocks noGrp="1"/>
          </p:cNvSpPr>
          <p:nvPr>
            <p:ph type="ctrTitle" idx="2"/>
          </p:nvPr>
        </p:nvSpPr>
        <p:spPr>
          <a:xfrm>
            <a:off x="5571150" y="2581633"/>
            <a:ext cx="2225700" cy="7176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Clr>
                <a:srgbClr val="41294A"/>
              </a:buClr>
              <a:buSzPts val="2400"/>
              <a:buNone/>
              <a:defRPr sz="2400">
                <a:solidFill>
                  <a:srgbClr val="41294A"/>
                </a:solidFill>
              </a:defRPr>
            </a:lvl1pPr>
            <a:lvl2pPr lvl="1" algn="ctr" rtl="0">
              <a:spcBef>
                <a:spcPts val="0"/>
              </a:spcBef>
              <a:spcAft>
                <a:spcPts val="0"/>
              </a:spcAft>
              <a:buClr>
                <a:srgbClr val="41294A"/>
              </a:buClr>
              <a:buSzPts val="2400"/>
              <a:buNone/>
              <a:defRPr sz="2400" b="0">
                <a:solidFill>
                  <a:srgbClr val="41294A"/>
                </a:solidFill>
              </a:defRPr>
            </a:lvl2pPr>
            <a:lvl3pPr lvl="2" algn="ctr" rtl="0">
              <a:spcBef>
                <a:spcPts val="0"/>
              </a:spcBef>
              <a:spcAft>
                <a:spcPts val="0"/>
              </a:spcAft>
              <a:buClr>
                <a:srgbClr val="41294A"/>
              </a:buClr>
              <a:buSzPts val="2400"/>
              <a:buNone/>
              <a:defRPr sz="2400" b="0">
                <a:solidFill>
                  <a:srgbClr val="41294A"/>
                </a:solidFill>
              </a:defRPr>
            </a:lvl3pPr>
            <a:lvl4pPr lvl="3" algn="ctr" rtl="0">
              <a:spcBef>
                <a:spcPts val="0"/>
              </a:spcBef>
              <a:spcAft>
                <a:spcPts val="0"/>
              </a:spcAft>
              <a:buClr>
                <a:srgbClr val="41294A"/>
              </a:buClr>
              <a:buSzPts val="2400"/>
              <a:buNone/>
              <a:defRPr sz="2400" b="0">
                <a:solidFill>
                  <a:srgbClr val="41294A"/>
                </a:solidFill>
              </a:defRPr>
            </a:lvl4pPr>
            <a:lvl5pPr lvl="4" algn="ctr" rtl="0">
              <a:spcBef>
                <a:spcPts val="0"/>
              </a:spcBef>
              <a:spcAft>
                <a:spcPts val="0"/>
              </a:spcAft>
              <a:buClr>
                <a:srgbClr val="41294A"/>
              </a:buClr>
              <a:buSzPts val="2400"/>
              <a:buNone/>
              <a:defRPr sz="2400" b="0">
                <a:solidFill>
                  <a:srgbClr val="41294A"/>
                </a:solidFill>
              </a:defRPr>
            </a:lvl5pPr>
            <a:lvl6pPr lvl="5" algn="ctr" rtl="0">
              <a:spcBef>
                <a:spcPts val="0"/>
              </a:spcBef>
              <a:spcAft>
                <a:spcPts val="0"/>
              </a:spcAft>
              <a:buClr>
                <a:srgbClr val="41294A"/>
              </a:buClr>
              <a:buSzPts val="2400"/>
              <a:buNone/>
              <a:defRPr sz="2400" b="0">
                <a:solidFill>
                  <a:srgbClr val="41294A"/>
                </a:solidFill>
              </a:defRPr>
            </a:lvl6pPr>
            <a:lvl7pPr lvl="6" algn="ctr" rtl="0">
              <a:spcBef>
                <a:spcPts val="0"/>
              </a:spcBef>
              <a:spcAft>
                <a:spcPts val="0"/>
              </a:spcAft>
              <a:buClr>
                <a:srgbClr val="41294A"/>
              </a:buClr>
              <a:buSzPts val="2400"/>
              <a:buNone/>
              <a:defRPr sz="2400" b="0">
                <a:solidFill>
                  <a:srgbClr val="41294A"/>
                </a:solidFill>
              </a:defRPr>
            </a:lvl7pPr>
            <a:lvl8pPr lvl="7" algn="ctr" rtl="0">
              <a:spcBef>
                <a:spcPts val="0"/>
              </a:spcBef>
              <a:spcAft>
                <a:spcPts val="0"/>
              </a:spcAft>
              <a:buClr>
                <a:srgbClr val="41294A"/>
              </a:buClr>
              <a:buSzPts val="2400"/>
              <a:buNone/>
              <a:defRPr sz="2400" b="0">
                <a:solidFill>
                  <a:srgbClr val="41294A"/>
                </a:solidFill>
              </a:defRPr>
            </a:lvl8pPr>
            <a:lvl9pPr lvl="8" algn="ctr" rtl="0">
              <a:spcBef>
                <a:spcPts val="0"/>
              </a:spcBef>
              <a:spcAft>
                <a:spcPts val="0"/>
              </a:spcAft>
              <a:buClr>
                <a:srgbClr val="41294A"/>
              </a:buClr>
              <a:buSzPts val="2400"/>
              <a:buNone/>
              <a:defRPr sz="2400" b="0">
                <a:solidFill>
                  <a:srgbClr val="41294A"/>
                </a:solidFill>
              </a:defRPr>
            </a:lvl9pPr>
          </a:lstStyle>
          <a:p>
            <a:endParaRPr/>
          </a:p>
        </p:txBody>
      </p:sp>
      <p:sp>
        <p:nvSpPr>
          <p:cNvPr id="63" name="Google Shape;63;p5"/>
          <p:cNvSpPr txBox="1">
            <a:spLocks noGrp="1"/>
          </p:cNvSpPr>
          <p:nvPr>
            <p:ph type="subTitle" idx="3"/>
          </p:nvPr>
        </p:nvSpPr>
        <p:spPr>
          <a:xfrm>
            <a:off x="4984950" y="3177425"/>
            <a:ext cx="3398100" cy="1035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64" name="Google Shape;64;p5"/>
          <p:cNvSpPr txBox="1">
            <a:spLocks noGrp="1"/>
          </p:cNvSpPr>
          <p:nvPr>
            <p:ph type="title" idx="4"/>
          </p:nvPr>
        </p:nvSpPr>
        <p:spPr>
          <a:xfrm>
            <a:off x="726600" y="395375"/>
            <a:ext cx="7684500" cy="4083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800"/>
              <a:buNone/>
              <a:defRPr sz="2400">
                <a:solidFill>
                  <a:schemeClr val="dk1"/>
                </a:solidFill>
              </a:defRPr>
            </a:lvl1pPr>
            <a:lvl2pPr lvl="1"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2pPr>
            <a:lvl3pPr lvl="2"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3pPr>
            <a:lvl4pPr lvl="3"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4pPr>
            <a:lvl5pPr lvl="4"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5pPr>
            <a:lvl6pPr lvl="5"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6pPr>
            <a:lvl7pPr lvl="6"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7pPr>
            <a:lvl8pPr lvl="7"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8pPr>
            <a:lvl9pPr lvl="8"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four columns 1">
  <p:cSld name="TITLE_AND_TWO_COLUMNS_1">
    <p:spTree>
      <p:nvGrpSpPr>
        <p:cNvPr id="1" name="Shape 65"/>
        <p:cNvGrpSpPr/>
        <p:nvPr/>
      </p:nvGrpSpPr>
      <p:grpSpPr>
        <a:xfrm>
          <a:off x="0" y="0"/>
          <a:ext cx="0" cy="0"/>
          <a:chOff x="0" y="0"/>
          <a:chExt cx="0" cy="0"/>
        </a:xfrm>
      </p:grpSpPr>
      <p:grpSp>
        <p:nvGrpSpPr>
          <p:cNvPr id="66" name="Google Shape;66;p6"/>
          <p:cNvGrpSpPr/>
          <p:nvPr/>
        </p:nvGrpSpPr>
        <p:grpSpPr>
          <a:xfrm>
            <a:off x="-13175" y="-29224"/>
            <a:ext cx="9207000" cy="5211993"/>
            <a:chOff x="-13175" y="-68739"/>
            <a:chExt cx="9207000" cy="5211993"/>
          </a:xfrm>
        </p:grpSpPr>
        <p:sp>
          <p:nvSpPr>
            <p:cNvPr id="67" name="Google Shape;67;p6"/>
            <p:cNvSpPr/>
            <p:nvPr/>
          </p:nvSpPr>
          <p:spPr>
            <a:xfrm>
              <a:off x="-13175" y="1255750"/>
              <a:ext cx="9207000" cy="1315800"/>
            </a:xfrm>
            <a:prstGeom prst="rect">
              <a:avLst/>
            </a:prstGeom>
            <a:solidFill>
              <a:srgbClr val="E7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6"/>
            <p:cNvSpPr/>
            <p:nvPr/>
          </p:nvSpPr>
          <p:spPr>
            <a:xfrm>
              <a:off x="-13175" y="2541570"/>
              <a:ext cx="9207000" cy="1315800"/>
            </a:xfrm>
            <a:prstGeom prst="rect">
              <a:avLst/>
            </a:prstGeom>
            <a:solidFill>
              <a:srgbClr val="DBF0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6"/>
            <p:cNvSpPr/>
            <p:nvPr/>
          </p:nvSpPr>
          <p:spPr>
            <a:xfrm>
              <a:off x="-13175" y="3827454"/>
              <a:ext cx="9207000" cy="1315800"/>
            </a:xfrm>
            <a:prstGeom prst="rect">
              <a:avLst/>
            </a:prstGeom>
            <a:solidFill>
              <a:srgbClr val="C6EA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6"/>
            <p:cNvSpPr/>
            <p:nvPr/>
          </p:nvSpPr>
          <p:spPr>
            <a:xfrm>
              <a:off x="-13175" y="-68739"/>
              <a:ext cx="9207000" cy="1354500"/>
            </a:xfrm>
            <a:prstGeom prst="rect">
              <a:avLst/>
            </a:prstGeom>
            <a:solidFill>
              <a:srgbClr val="F1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 name="Google Shape;71;p6"/>
          <p:cNvSpPr/>
          <p:nvPr/>
        </p:nvSpPr>
        <p:spPr>
          <a:xfrm flipH="1">
            <a:off x="2753013" y="54017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 name="Google Shape;72;p6"/>
          <p:cNvGrpSpPr/>
          <p:nvPr/>
        </p:nvGrpSpPr>
        <p:grpSpPr>
          <a:xfrm>
            <a:off x="877066" y="1069336"/>
            <a:ext cx="7799239" cy="3670124"/>
            <a:chOff x="877066" y="1069336"/>
            <a:chExt cx="7799239" cy="3670124"/>
          </a:xfrm>
        </p:grpSpPr>
        <p:sp>
          <p:nvSpPr>
            <p:cNvPr id="73" name="Google Shape;73;p6"/>
            <p:cNvSpPr/>
            <p:nvPr/>
          </p:nvSpPr>
          <p:spPr>
            <a:xfrm rot="135208">
              <a:off x="6621556" y="3715628"/>
              <a:ext cx="1911243" cy="986362"/>
            </a:xfrm>
            <a:custGeom>
              <a:avLst/>
              <a:gdLst/>
              <a:ahLst/>
              <a:cxnLst/>
              <a:rect l="l" t="t" r="r" b="b"/>
              <a:pathLst>
                <a:path w="12918" h="6667" extrusionOk="0">
                  <a:moveTo>
                    <a:pt x="3008" y="1"/>
                  </a:moveTo>
                  <a:cubicBezTo>
                    <a:pt x="2923" y="1"/>
                    <a:pt x="2834" y="14"/>
                    <a:pt x="2740" y="43"/>
                  </a:cubicBezTo>
                  <a:cubicBezTo>
                    <a:pt x="1263" y="497"/>
                    <a:pt x="2426" y="4763"/>
                    <a:pt x="2426" y="4763"/>
                  </a:cubicBezTo>
                  <a:cubicBezTo>
                    <a:pt x="2193" y="4713"/>
                    <a:pt x="1982" y="4691"/>
                    <a:pt x="1792" y="4691"/>
                  </a:cubicBezTo>
                  <a:cubicBezTo>
                    <a:pt x="3" y="4691"/>
                    <a:pt x="1" y="6667"/>
                    <a:pt x="1" y="6667"/>
                  </a:cubicBezTo>
                  <a:lnTo>
                    <a:pt x="12530" y="6409"/>
                  </a:lnTo>
                  <a:cubicBezTo>
                    <a:pt x="12530" y="6409"/>
                    <a:pt x="12918" y="4820"/>
                    <a:pt x="11418" y="4078"/>
                  </a:cubicBezTo>
                  <a:cubicBezTo>
                    <a:pt x="11110" y="3926"/>
                    <a:pt x="10784" y="3866"/>
                    <a:pt x="10462" y="3866"/>
                  </a:cubicBezTo>
                  <a:cubicBezTo>
                    <a:pt x="9221" y="3866"/>
                    <a:pt x="8028" y="4763"/>
                    <a:pt x="8028" y="4763"/>
                  </a:cubicBezTo>
                  <a:cubicBezTo>
                    <a:pt x="8028" y="4763"/>
                    <a:pt x="8425" y="2090"/>
                    <a:pt x="6898" y="1482"/>
                  </a:cubicBezTo>
                  <a:cubicBezTo>
                    <a:pt x="6704" y="1406"/>
                    <a:pt x="6522" y="1372"/>
                    <a:pt x="6353" y="1372"/>
                  </a:cubicBezTo>
                  <a:cubicBezTo>
                    <a:pt x="5192" y="1372"/>
                    <a:pt x="4627" y="2952"/>
                    <a:pt x="4627" y="2952"/>
                  </a:cubicBezTo>
                  <a:cubicBezTo>
                    <a:pt x="4627" y="2952"/>
                    <a:pt x="4270" y="1"/>
                    <a:pt x="30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6"/>
            <p:cNvSpPr/>
            <p:nvPr/>
          </p:nvSpPr>
          <p:spPr>
            <a:xfrm flipH="1">
              <a:off x="1246613" y="4499953"/>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6"/>
            <p:cNvSpPr/>
            <p:nvPr/>
          </p:nvSpPr>
          <p:spPr>
            <a:xfrm rot="-126081" flipH="1">
              <a:off x="894507" y="1104045"/>
              <a:ext cx="1911244" cy="986363"/>
            </a:xfrm>
            <a:custGeom>
              <a:avLst/>
              <a:gdLst/>
              <a:ahLst/>
              <a:cxnLst/>
              <a:rect l="l" t="t" r="r" b="b"/>
              <a:pathLst>
                <a:path w="12918" h="6667" extrusionOk="0">
                  <a:moveTo>
                    <a:pt x="3008" y="1"/>
                  </a:moveTo>
                  <a:cubicBezTo>
                    <a:pt x="2923" y="1"/>
                    <a:pt x="2834" y="14"/>
                    <a:pt x="2740" y="43"/>
                  </a:cubicBezTo>
                  <a:cubicBezTo>
                    <a:pt x="1263" y="497"/>
                    <a:pt x="2426" y="4763"/>
                    <a:pt x="2426" y="4763"/>
                  </a:cubicBezTo>
                  <a:cubicBezTo>
                    <a:pt x="2193" y="4713"/>
                    <a:pt x="1982" y="4691"/>
                    <a:pt x="1792" y="4691"/>
                  </a:cubicBezTo>
                  <a:cubicBezTo>
                    <a:pt x="3" y="4691"/>
                    <a:pt x="1" y="6667"/>
                    <a:pt x="1" y="6667"/>
                  </a:cubicBezTo>
                  <a:lnTo>
                    <a:pt x="12530" y="6409"/>
                  </a:lnTo>
                  <a:cubicBezTo>
                    <a:pt x="12530" y="6409"/>
                    <a:pt x="12918" y="4820"/>
                    <a:pt x="11418" y="4078"/>
                  </a:cubicBezTo>
                  <a:cubicBezTo>
                    <a:pt x="11110" y="3926"/>
                    <a:pt x="10784" y="3866"/>
                    <a:pt x="10462" y="3866"/>
                  </a:cubicBezTo>
                  <a:cubicBezTo>
                    <a:pt x="9221" y="3866"/>
                    <a:pt x="8028" y="4763"/>
                    <a:pt x="8028" y="4763"/>
                  </a:cubicBezTo>
                  <a:cubicBezTo>
                    <a:pt x="8028" y="4763"/>
                    <a:pt x="8425" y="2090"/>
                    <a:pt x="6898" y="1482"/>
                  </a:cubicBezTo>
                  <a:cubicBezTo>
                    <a:pt x="6704" y="1406"/>
                    <a:pt x="6522" y="1372"/>
                    <a:pt x="6353" y="1372"/>
                  </a:cubicBezTo>
                  <a:cubicBezTo>
                    <a:pt x="5192" y="1372"/>
                    <a:pt x="4627" y="2952"/>
                    <a:pt x="4627" y="2952"/>
                  </a:cubicBezTo>
                  <a:cubicBezTo>
                    <a:pt x="4627" y="2952"/>
                    <a:pt x="4270" y="1"/>
                    <a:pt x="30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6"/>
            <p:cNvSpPr/>
            <p:nvPr/>
          </p:nvSpPr>
          <p:spPr>
            <a:xfrm flipH="1">
              <a:off x="8439363" y="234212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 name="Google Shape;77;p6"/>
          <p:cNvSpPr txBox="1">
            <a:spLocks noGrp="1"/>
          </p:cNvSpPr>
          <p:nvPr>
            <p:ph type="ctrTitle"/>
          </p:nvPr>
        </p:nvSpPr>
        <p:spPr>
          <a:xfrm>
            <a:off x="729750" y="2414775"/>
            <a:ext cx="2520600" cy="5823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400"/>
              <a:buNone/>
              <a:defRPr sz="1800">
                <a:solidFill>
                  <a:srgbClr val="41294A"/>
                </a:solidFill>
              </a:defRPr>
            </a:lvl1pPr>
            <a:lvl2pPr lvl="1" algn="ctr" rtl="0">
              <a:spcBef>
                <a:spcPts val="0"/>
              </a:spcBef>
              <a:spcAft>
                <a:spcPts val="0"/>
              </a:spcAft>
              <a:buClr>
                <a:srgbClr val="41294A"/>
              </a:buClr>
              <a:buSzPts val="2400"/>
              <a:buNone/>
              <a:defRPr sz="2400" b="0">
                <a:solidFill>
                  <a:srgbClr val="41294A"/>
                </a:solidFill>
              </a:defRPr>
            </a:lvl2pPr>
            <a:lvl3pPr lvl="2" algn="ctr" rtl="0">
              <a:spcBef>
                <a:spcPts val="0"/>
              </a:spcBef>
              <a:spcAft>
                <a:spcPts val="0"/>
              </a:spcAft>
              <a:buClr>
                <a:srgbClr val="41294A"/>
              </a:buClr>
              <a:buSzPts val="2400"/>
              <a:buNone/>
              <a:defRPr sz="2400" b="0">
                <a:solidFill>
                  <a:srgbClr val="41294A"/>
                </a:solidFill>
              </a:defRPr>
            </a:lvl3pPr>
            <a:lvl4pPr lvl="3" algn="ctr" rtl="0">
              <a:spcBef>
                <a:spcPts val="0"/>
              </a:spcBef>
              <a:spcAft>
                <a:spcPts val="0"/>
              </a:spcAft>
              <a:buClr>
                <a:srgbClr val="41294A"/>
              </a:buClr>
              <a:buSzPts val="2400"/>
              <a:buNone/>
              <a:defRPr sz="2400" b="0">
                <a:solidFill>
                  <a:srgbClr val="41294A"/>
                </a:solidFill>
              </a:defRPr>
            </a:lvl4pPr>
            <a:lvl5pPr lvl="4" algn="ctr" rtl="0">
              <a:spcBef>
                <a:spcPts val="0"/>
              </a:spcBef>
              <a:spcAft>
                <a:spcPts val="0"/>
              </a:spcAft>
              <a:buClr>
                <a:srgbClr val="41294A"/>
              </a:buClr>
              <a:buSzPts val="2400"/>
              <a:buNone/>
              <a:defRPr sz="2400" b="0">
                <a:solidFill>
                  <a:srgbClr val="41294A"/>
                </a:solidFill>
              </a:defRPr>
            </a:lvl5pPr>
            <a:lvl6pPr lvl="5" algn="ctr" rtl="0">
              <a:spcBef>
                <a:spcPts val="0"/>
              </a:spcBef>
              <a:spcAft>
                <a:spcPts val="0"/>
              </a:spcAft>
              <a:buClr>
                <a:srgbClr val="41294A"/>
              </a:buClr>
              <a:buSzPts val="2400"/>
              <a:buNone/>
              <a:defRPr sz="2400" b="0">
                <a:solidFill>
                  <a:srgbClr val="41294A"/>
                </a:solidFill>
              </a:defRPr>
            </a:lvl6pPr>
            <a:lvl7pPr lvl="6" algn="ctr" rtl="0">
              <a:spcBef>
                <a:spcPts val="0"/>
              </a:spcBef>
              <a:spcAft>
                <a:spcPts val="0"/>
              </a:spcAft>
              <a:buClr>
                <a:srgbClr val="41294A"/>
              </a:buClr>
              <a:buSzPts val="2400"/>
              <a:buNone/>
              <a:defRPr sz="2400" b="0">
                <a:solidFill>
                  <a:srgbClr val="41294A"/>
                </a:solidFill>
              </a:defRPr>
            </a:lvl7pPr>
            <a:lvl8pPr lvl="7" algn="ctr" rtl="0">
              <a:spcBef>
                <a:spcPts val="0"/>
              </a:spcBef>
              <a:spcAft>
                <a:spcPts val="0"/>
              </a:spcAft>
              <a:buClr>
                <a:srgbClr val="41294A"/>
              </a:buClr>
              <a:buSzPts val="2400"/>
              <a:buNone/>
              <a:defRPr sz="2400" b="0">
                <a:solidFill>
                  <a:srgbClr val="41294A"/>
                </a:solidFill>
              </a:defRPr>
            </a:lvl8pPr>
            <a:lvl9pPr lvl="8" algn="ctr" rtl="0">
              <a:spcBef>
                <a:spcPts val="0"/>
              </a:spcBef>
              <a:spcAft>
                <a:spcPts val="0"/>
              </a:spcAft>
              <a:buClr>
                <a:srgbClr val="41294A"/>
              </a:buClr>
              <a:buSzPts val="2400"/>
              <a:buNone/>
              <a:defRPr sz="2400" b="0">
                <a:solidFill>
                  <a:srgbClr val="41294A"/>
                </a:solidFill>
              </a:defRPr>
            </a:lvl9pPr>
          </a:lstStyle>
          <a:p>
            <a:endParaRPr/>
          </a:p>
        </p:txBody>
      </p:sp>
      <p:sp>
        <p:nvSpPr>
          <p:cNvPr id="78" name="Google Shape;78;p6"/>
          <p:cNvSpPr txBox="1">
            <a:spLocks noGrp="1"/>
          </p:cNvSpPr>
          <p:nvPr>
            <p:ph type="subTitle" idx="1"/>
          </p:nvPr>
        </p:nvSpPr>
        <p:spPr>
          <a:xfrm>
            <a:off x="729750" y="2844700"/>
            <a:ext cx="2520600" cy="58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79" name="Google Shape;79;p6"/>
          <p:cNvSpPr txBox="1">
            <a:spLocks noGrp="1"/>
          </p:cNvSpPr>
          <p:nvPr>
            <p:ph type="ctrTitle" idx="2"/>
          </p:nvPr>
        </p:nvSpPr>
        <p:spPr>
          <a:xfrm>
            <a:off x="5893625" y="2414775"/>
            <a:ext cx="2520600" cy="5823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400"/>
              <a:buNone/>
              <a:defRPr sz="1800">
                <a:solidFill>
                  <a:srgbClr val="41294A"/>
                </a:solidFill>
              </a:defRPr>
            </a:lvl1pPr>
            <a:lvl2pPr lvl="1" algn="ctr" rtl="0">
              <a:spcBef>
                <a:spcPts val="0"/>
              </a:spcBef>
              <a:spcAft>
                <a:spcPts val="0"/>
              </a:spcAft>
              <a:buClr>
                <a:srgbClr val="41294A"/>
              </a:buClr>
              <a:buSzPts val="2400"/>
              <a:buNone/>
              <a:defRPr sz="2400" b="0">
                <a:solidFill>
                  <a:srgbClr val="41294A"/>
                </a:solidFill>
              </a:defRPr>
            </a:lvl2pPr>
            <a:lvl3pPr lvl="2" algn="ctr" rtl="0">
              <a:spcBef>
                <a:spcPts val="0"/>
              </a:spcBef>
              <a:spcAft>
                <a:spcPts val="0"/>
              </a:spcAft>
              <a:buClr>
                <a:srgbClr val="41294A"/>
              </a:buClr>
              <a:buSzPts val="2400"/>
              <a:buNone/>
              <a:defRPr sz="2400" b="0">
                <a:solidFill>
                  <a:srgbClr val="41294A"/>
                </a:solidFill>
              </a:defRPr>
            </a:lvl3pPr>
            <a:lvl4pPr lvl="3" algn="ctr" rtl="0">
              <a:spcBef>
                <a:spcPts val="0"/>
              </a:spcBef>
              <a:spcAft>
                <a:spcPts val="0"/>
              </a:spcAft>
              <a:buClr>
                <a:srgbClr val="41294A"/>
              </a:buClr>
              <a:buSzPts val="2400"/>
              <a:buNone/>
              <a:defRPr sz="2400" b="0">
                <a:solidFill>
                  <a:srgbClr val="41294A"/>
                </a:solidFill>
              </a:defRPr>
            </a:lvl4pPr>
            <a:lvl5pPr lvl="4" algn="ctr" rtl="0">
              <a:spcBef>
                <a:spcPts val="0"/>
              </a:spcBef>
              <a:spcAft>
                <a:spcPts val="0"/>
              </a:spcAft>
              <a:buClr>
                <a:srgbClr val="41294A"/>
              </a:buClr>
              <a:buSzPts val="2400"/>
              <a:buNone/>
              <a:defRPr sz="2400" b="0">
                <a:solidFill>
                  <a:srgbClr val="41294A"/>
                </a:solidFill>
              </a:defRPr>
            </a:lvl5pPr>
            <a:lvl6pPr lvl="5" algn="ctr" rtl="0">
              <a:spcBef>
                <a:spcPts val="0"/>
              </a:spcBef>
              <a:spcAft>
                <a:spcPts val="0"/>
              </a:spcAft>
              <a:buClr>
                <a:srgbClr val="41294A"/>
              </a:buClr>
              <a:buSzPts val="2400"/>
              <a:buNone/>
              <a:defRPr sz="2400" b="0">
                <a:solidFill>
                  <a:srgbClr val="41294A"/>
                </a:solidFill>
              </a:defRPr>
            </a:lvl6pPr>
            <a:lvl7pPr lvl="6" algn="ctr" rtl="0">
              <a:spcBef>
                <a:spcPts val="0"/>
              </a:spcBef>
              <a:spcAft>
                <a:spcPts val="0"/>
              </a:spcAft>
              <a:buClr>
                <a:srgbClr val="41294A"/>
              </a:buClr>
              <a:buSzPts val="2400"/>
              <a:buNone/>
              <a:defRPr sz="2400" b="0">
                <a:solidFill>
                  <a:srgbClr val="41294A"/>
                </a:solidFill>
              </a:defRPr>
            </a:lvl7pPr>
            <a:lvl8pPr lvl="7" algn="ctr" rtl="0">
              <a:spcBef>
                <a:spcPts val="0"/>
              </a:spcBef>
              <a:spcAft>
                <a:spcPts val="0"/>
              </a:spcAft>
              <a:buClr>
                <a:srgbClr val="41294A"/>
              </a:buClr>
              <a:buSzPts val="2400"/>
              <a:buNone/>
              <a:defRPr sz="2400" b="0">
                <a:solidFill>
                  <a:srgbClr val="41294A"/>
                </a:solidFill>
              </a:defRPr>
            </a:lvl8pPr>
            <a:lvl9pPr lvl="8" algn="ctr" rtl="0">
              <a:spcBef>
                <a:spcPts val="0"/>
              </a:spcBef>
              <a:spcAft>
                <a:spcPts val="0"/>
              </a:spcAft>
              <a:buClr>
                <a:srgbClr val="41294A"/>
              </a:buClr>
              <a:buSzPts val="2400"/>
              <a:buNone/>
              <a:defRPr sz="2400" b="0">
                <a:solidFill>
                  <a:srgbClr val="41294A"/>
                </a:solidFill>
              </a:defRPr>
            </a:lvl9pPr>
          </a:lstStyle>
          <a:p>
            <a:endParaRPr/>
          </a:p>
        </p:txBody>
      </p:sp>
      <p:sp>
        <p:nvSpPr>
          <p:cNvPr id="80" name="Google Shape;80;p6"/>
          <p:cNvSpPr txBox="1">
            <a:spLocks noGrp="1"/>
          </p:cNvSpPr>
          <p:nvPr>
            <p:ph type="subTitle" idx="3"/>
          </p:nvPr>
        </p:nvSpPr>
        <p:spPr>
          <a:xfrm>
            <a:off x="5893650" y="2844700"/>
            <a:ext cx="2520600" cy="58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81" name="Google Shape;81;p6"/>
          <p:cNvSpPr txBox="1">
            <a:spLocks noGrp="1"/>
          </p:cNvSpPr>
          <p:nvPr>
            <p:ph type="ctrTitle" idx="4"/>
          </p:nvPr>
        </p:nvSpPr>
        <p:spPr>
          <a:xfrm>
            <a:off x="3311697" y="1329925"/>
            <a:ext cx="2520600" cy="5823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400"/>
              <a:buNone/>
              <a:defRPr sz="1800">
                <a:solidFill>
                  <a:srgbClr val="41294A"/>
                </a:solidFill>
              </a:defRPr>
            </a:lvl1pPr>
            <a:lvl2pPr lvl="1" algn="ctr" rtl="0">
              <a:spcBef>
                <a:spcPts val="0"/>
              </a:spcBef>
              <a:spcAft>
                <a:spcPts val="0"/>
              </a:spcAft>
              <a:buClr>
                <a:srgbClr val="41294A"/>
              </a:buClr>
              <a:buSzPts val="2400"/>
              <a:buNone/>
              <a:defRPr sz="2400" b="0">
                <a:solidFill>
                  <a:srgbClr val="41294A"/>
                </a:solidFill>
              </a:defRPr>
            </a:lvl2pPr>
            <a:lvl3pPr lvl="2" algn="ctr" rtl="0">
              <a:spcBef>
                <a:spcPts val="0"/>
              </a:spcBef>
              <a:spcAft>
                <a:spcPts val="0"/>
              </a:spcAft>
              <a:buClr>
                <a:srgbClr val="41294A"/>
              </a:buClr>
              <a:buSzPts val="2400"/>
              <a:buNone/>
              <a:defRPr sz="2400" b="0">
                <a:solidFill>
                  <a:srgbClr val="41294A"/>
                </a:solidFill>
              </a:defRPr>
            </a:lvl3pPr>
            <a:lvl4pPr lvl="3" algn="ctr" rtl="0">
              <a:spcBef>
                <a:spcPts val="0"/>
              </a:spcBef>
              <a:spcAft>
                <a:spcPts val="0"/>
              </a:spcAft>
              <a:buClr>
                <a:srgbClr val="41294A"/>
              </a:buClr>
              <a:buSzPts val="2400"/>
              <a:buNone/>
              <a:defRPr sz="2400" b="0">
                <a:solidFill>
                  <a:srgbClr val="41294A"/>
                </a:solidFill>
              </a:defRPr>
            </a:lvl4pPr>
            <a:lvl5pPr lvl="4" algn="ctr" rtl="0">
              <a:spcBef>
                <a:spcPts val="0"/>
              </a:spcBef>
              <a:spcAft>
                <a:spcPts val="0"/>
              </a:spcAft>
              <a:buClr>
                <a:srgbClr val="41294A"/>
              </a:buClr>
              <a:buSzPts val="2400"/>
              <a:buNone/>
              <a:defRPr sz="2400" b="0">
                <a:solidFill>
                  <a:srgbClr val="41294A"/>
                </a:solidFill>
              </a:defRPr>
            </a:lvl5pPr>
            <a:lvl6pPr lvl="5" algn="ctr" rtl="0">
              <a:spcBef>
                <a:spcPts val="0"/>
              </a:spcBef>
              <a:spcAft>
                <a:spcPts val="0"/>
              </a:spcAft>
              <a:buClr>
                <a:srgbClr val="41294A"/>
              </a:buClr>
              <a:buSzPts val="2400"/>
              <a:buNone/>
              <a:defRPr sz="2400" b="0">
                <a:solidFill>
                  <a:srgbClr val="41294A"/>
                </a:solidFill>
              </a:defRPr>
            </a:lvl6pPr>
            <a:lvl7pPr lvl="6" algn="ctr" rtl="0">
              <a:spcBef>
                <a:spcPts val="0"/>
              </a:spcBef>
              <a:spcAft>
                <a:spcPts val="0"/>
              </a:spcAft>
              <a:buClr>
                <a:srgbClr val="41294A"/>
              </a:buClr>
              <a:buSzPts val="2400"/>
              <a:buNone/>
              <a:defRPr sz="2400" b="0">
                <a:solidFill>
                  <a:srgbClr val="41294A"/>
                </a:solidFill>
              </a:defRPr>
            </a:lvl7pPr>
            <a:lvl8pPr lvl="7" algn="ctr" rtl="0">
              <a:spcBef>
                <a:spcPts val="0"/>
              </a:spcBef>
              <a:spcAft>
                <a:spcPts val="0"/>
              </a:spcAft>
              <a:buClr>
                <a:srgbClr val="41294A"/>
              </a:buClr>
              <a:buSzPts val="2400"/>
              <a:buNone/>
              <a:defRPr sz="2400" b="0">
                <a:solidFill>
                  <a:srgbClr val="41294A"/>
                </a:solidFill>
              </a:defRPr>
            </a:lvl8pPr>
            <a:lvl9pPr lvl="8" algn="ctr" rtl="0">
              <a:spcBef>
                <a:spcPts val="0"/>
              </a:spcBef>
              <a:spcAft>
                <a:spcPts val="0"/>
              </a:spcAft>
              <a:buClr>
                <a:srgbClr val="41294A"/>
              </a:buClr>
              <a:buSzPts val="2400"/>
              <a:buNone/>
              <a:defRPr sz="2400" b="0">
                <a:solidFill>
                  <a:srgbClr val="41294A"/>
                </a:solidFill>
              </a:defRPr>
            </a:lvl9pPr>
          </a:lstStyle>
          <a:p>
            <a:endParaRPr/>
          </a:p>
        </p:txBody>
      </p:sp>
      <p:sp>
        <p:nvSpPr>
          <p:cNvPr id="82" name="Google Shape;82;p6"/>
          <p:cNvSpPr txBox="1">
            <a:spLocks noGrp="1"/>
          </p:cNvSpPr>
          <p:nvPr>
            <p:ph type="subTitle" idx="5"/>
          </p:nvPr>
        </p:nvSpPr>
        <p:spPr>
          <a:xfrm>
            <a:off x="3311713" y="1759825"/>
            <a:ext cx="2520600" cy="58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83" name="Google Shape;83;p6"/>
          <p:cNvSpPr txBox="1">
            <a:spLocks noGrp="1"/>
          </p:cNvSpPr>
          <p:nvPr>
            <p:ph type="ctrTitle" idx="6"/>
          </p:nvPr>
        </p:nvSpPr>
        <p:spPr>
          <a:xfrm>
            <a:off x="3314850" y="3487750"/>
            <a:ext cx="2520600" cy="5823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400"/>
              <a:buNone/>
              <a:defRPr sz="1800">
                <a:solidFill>
                  <a:srgbClr val="41294A"/>
                </a:solidFill>
              </a:defRPr>
            </a:lvl1pPr>
            <a:lvl2pPr lvl="1" algn="ctr" rtl="0">
              <a:spcBef>
                <a:spcPts val="0"/>
              </a:spcBef>
              <a:spcAft>
                <a:spcPts val="0"/>
              </a:spcAft>
              <a:buClr>
                <a:srgbClr val="41294A"/>
              </a:buClr>
              <a:buSzPts val="2400"/>
              <a:buNone/>
              <a:defRPr sz="2400" b="0">
                <a:solidFill>
                  <a:srgbClr val="41294A"/>
                </a:solidFill>
              </a:defRPr>
            </a:lvl2pPr>
            <a:lvl3pPr lvl="2" algn="ctr" rtl="0">
              <a:spcBef>
                <a:spcPts val="0"/>
              </a:spcBef>
              <a:spcAft>
                <a:spcPts val="0"/>
              </a:spcAft>
              <a:buClr>
                <a:srgbClr val="41294A"/>
              </a:buClr>
              <a:buSzPts val="2400"/>
              <a:buNone/>
              <a:defRPr sz="2400" b="0">
                <a:solidFill>
                  <a:srgbClr val="41294A"/>
                </a:solidFill>
              </a:defRPr>
            </a:lvl3pPr>
            <a:lvl4pPr lvl="3" algn="ctr" rtl="0">
              <a:spcBef>
                <a:spcPts val="0"/>
              </a:spcBef>
              <a:spcAft>
                <a:spcPts val="0"/>
              </a:spcAft>
              <a:buClr>
                <a:srgbClr val="41294A"/>
              </a:buClr>
              <a:buSzPts val="2400"/>
              <a:buNone/>
              <a:defRPr sz="2400" b="0">
                <a:solidFill>
                  <a:srgbClr val="41294A"/>
                </a:solidFill>
              </a:defRPr>
            </a:lvl4pPr>
            <a:lvl5pPr lvl="4" algn="ctr" rtl="0">
              <a:spcBef>
                <a:spcPts val="0"/>
              </a:spcBef>
              <a:spcAft>
                <a:spcPts val="0"/>
              </a:spcAft>
              <a:buClr>
                <a:srgbClr val="41294A"/>
              </a:buClr>
              <a:buSzPts val="2400"/>
              <a:buNone/>
              <a:defRPr sz="2400" b="0">
                <a:solidFill>
                  <a:srgbClr val="41294A"/>
                </a:solidFill>
              </a:defRPr>
            </a:lvl5pPr>
            <a:lvl6pPr lvl="5" algn="ctr" rtl="0">
              <a:spcBef>
                <a:spcPts val="0"/>
              </a:spcBef>
              <a:spcAft>
                <a:spcPts val="0"/>
              </a:spcAft>
              <a:buClr>
                <a:srgbClr val="41294A"/>
              </a:buClr>
              <a:buSzPts val="2400"/>
              <a:buNone/>
              <a:defRPr sz="2400" b="0">
                <a:solidFill>
                  <a:srgbClr val="41294A"/>
                </a:solidFill>
              </a:defRPr>
            </a:lvl6pPr>
            <a:lvl7pPr lvl="6" algn="ctr" rtl="0">
              <a:spcBef>
                <a:spcPts val="0"/>
              </a:spcBef>
              <a:spcAft>
                <a:spcPts val="0"/>
              </a:spcAft>
              <a:buClr>
                <a:srgbClr val="41294A"/>
              </a:buClr>
              <a:buSzPts val="2400"/>
              <a:buNone/>
              <a:defRPr sz="2400" b="0">
                <a:solidFill>
                  <a:srgbClr val="41294A"/>
                </a:solidFill>
              </a:defRPr>
            </a:lvl7pPr>
            <a:lvl8pPr lvl="7" algn="ctr" rtl="0">
              <a:spcBef>
                <a:spcPts val="0"/>
              </a:spcBef>
              <a:spcAft>
                <a:spcPts val="0"/>
              </a:spcAft>
              <a:buClr>
                <a:srgbClr val="41294A"/>
              </a:buClr>
              <a:buSzPts val="2400"/>
              <a:buNone/>
              <a:defRPr sz="2400" b="0">
                <a:solidFill>
                  <a:srgbClr val="41294A"/>
                </a:solidFill>
              </a:defRPr>
            </a:lvl8pPr>
            <a:lvl9pPr lvl="8" algn="ctr" rtl="0">
              <a:spcBef>
                <a:spcPts val="0"/>
              </a:spcBef>
              <a:spcAft>
                <a:spcPts val="0"/>
              </a:spcAft>
              <a:buClr>
                <a:srgbClr val="41294A"/>
              </a:buClr>
              <a:buSzPts val="2400"/>
              <a:buNone/>
              <a:defRPr sz="2400" b="0">
                <a:solidFill>
                  <a:srgbClr val="41294A"/>
                </a:solidFill>
              </a:defRPr>
            </a:lvl9pPr>
          </a:lstStyle>
          <a:p>
            <a:endParaRPr/>
          </a:p>
        </p:txBody>
      </p:sp>
      <p:sp>
        <p:nvSpPr>
          <p:cNvPr id="84" name="Google Shape;84;p6"/>
          <p:cNvSpPr txBox="1">
            <a:spLocks noGrp="1"/>
          </p:cNvSpPr>
          <p:nvPr>
            <p:ph type="subTitle" idx="7"/>
          </p:nvPr>
        </p:nvSpPr>
        <p:spPr>
          <a:xfrm>
            <a:off x="3314875" y="3917650"/>
            <a:ext cx="2520600" cy="58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85" name="Google Shape;85;p6"/>
          <p:cNvSpPr txBox="1">
            <a:spLocks noGrp="1"/>
          </p:cNvSpPr>
          <p:nvPr>
            <p:ph type="title" idx="8"/>
          </p:nvPr>
        </p:nvSpPr>
        <p:spPr>
          <a:xfrm>
            <a:off x="726600" y="395375"/>
            <a:ext cx="7684500" cy="4083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800"/>
              <a:buNone/>
              <a:defRPr sz="2400">
                <a:solidFill>
                  <a:schemeClr val="dk1"/>
                </a:solidFill>
              </a:defRPr>
            </a:lvl1pPr>
            <a:lvl2pPr lvl="1"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2pPr>
            <a:lvl3pPr lvl="2"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3pPr>
            <a:lvl4pPr lvl="3"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4pPr>
            <a:lvl5pPr lvl="4"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5pPr>
            <a:lvl6pPr lvl="5"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6pPr>
            <a:lvl7pPr lvl="6"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7pPr>
            <a:lvl8pPr lvl="7"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8pPr>
            <a:lvl9pPr lvl="8"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Solo título" type="titleOnly">
  <p:cSld name="TITLE_ONLY">
    <p:spTree>
      <p:nvGrpSpPr>
        <p:cNvPr id="1" name="Shape 86"/>
        <p:cNvGrpSpPr/>
        <p:nvPr/>
      </p:nvGrpSpPr>
      <p:grpSpPr>
        <a:xfrm>
          <a:off x="0" y="0"/>
          <a:ext cx="0" cy="0"/>
          <a:chOff x="0" y="0"/>
          <a:chExt cx="0" cy="0"/>
        </a:xfrm>
      </p:grpSpPr>
      <p:grpSp>
        <p:nvGrpSpPr>
          <p:cNvPr id="87" name="Google Shape;87;p7"/>
          <p:cNvGrpSpPr/>
          <p:nvPr/>
        </p:nvGrpSpPr>
        <p:grpSpPr>
          <a:xfrm>
            <a:off x="-13175" y="-29224"/>
            <a:ext cx="9207000" cy="5211993"/>
            <a:chOff x="-13175" y="-68739"/>
            <a:chExt cx="9207000" cy="5211993"/>
          </a:xfrm>
        </p:grpSpPr>
        <p:sp>
          <p:nvSpPr>
            <p:cNvPr id="88" name="Google Shape;88;p7"/>
            <p:cNvSpPr/>
            <p:nvPr/>
          </p:nvSpPr>
          <p:spPr>
            <a:xfrm>
              <a:off x="-13175" y="1255750"/>
              <a:ext cx="9207000" cy="1315800"/>
            </a:xfrm>
            <a:prstGeom prst="rect">
              <a:avLst/>
            </a:prstGeom>
            <a:solidFill>
              <a:srgbClr val="E7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7"/>
            <p:cNvSpPr/>
            <p:nvPr/>
          </p:nvSpPr>
          <p:spPr>
            <a:xfrm>
              <a:off x="-13175" y="2541570"/>
              <a:ext cx="9207000" cy="1315800"/>
            </a:xfrm>
            <a:prstGeom prst="rect">
              <a:avLst/>
            </a:prstGeom>
            <a:solidFill>
              <a:srgbClr val="DBF0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7"/>
            <p:cNvSpPr/>
            <p:nvPr/>
          </p:nvSpPr>
          <p:spPr>
            <a:xfrm>
              <a:off x="-13175" y="3827454"/>
              <a:ext cx="9207000" cy="1315800"/>
            </a:xfrm>
            <a:prstGeom prst="rect">
              <a:avLst/>
            </a:prstGeom>
            <a:solidFill>
              <a:srgbClr val="C6EA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7"/>
            <p:cNvSpPr/>
            <p:nvPr/>
          </p:nvSpPr>
          <p:spPr>
            <a:xfrm>
              <a:off x="-13175" y="-68739"/>
              <a:ext cx="9207000" cy="1354500"/>
            </a:xfrm>
            <a:prstGeom prst="rect">
              <a:avLst/>
            </a:prstGeom>
            <a:solidFill>
              <a:srgbClr val="F1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 name="Google Shape;92;p7"/>
          <p:cNvGrpSpPr/>
          <p:nvPr/>
        </p:nvGrpSpPr>
        <p:grpSpPr>
          <a:xfrm>
            <a:off x="1246613" y="540178"/>
            <a:ext cx="7429692" cy="4199282"/>
            <a:chOff x="1246613" y="540178"/>
            <a:chExt cx="7429692" cy="4199282"/>
          </a:xfrm>
        </p:grpSpPr>
        <p:sp>
          <p:nvSpPr>
            <p:cNvPr id="93" name="Google Shape;93;p7"/>
            <p:cNvSpPr/>
            <p:nvPr/>
          </p:nvSpPr>
          <p:spPr>
            <a:xfrm flipH="1">
              <a:off x="1246613" y="4499953"/>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7"/>
            <p:cNvSpPr/>
            <p:nvPr/>
          </p:nvSpPr>
          <p:spPr>
            <a:xfrm flipH="1">
              <a:off x="8439363" y="234212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7"/>
            <p:cNvSpPr/>
            <p:nvPr/>
          </p:nvSpPr>
          <p:spPr>
            <a:xfrm flipH="1">
              <a:off x="2753013" y="54017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 name="Google Shape;96;p7"/>
          <p:cNvSpPr txBox="1">
            <a:spLocks noGrp="1"/>
          </p:cNvSpPr>
          <p:nvPr>
            <p:ph type="title"/>
          </p:nvPr>
        </p:nvSpPr>
        <p:spPr>
          <a:xfrm>
            <a:off x="726600" y="395375"/>
            <a:ext cx="7684500" cy="4083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800"/>
              <a:buNone/>
              <a:defRPr sz="2400">
                <a:solidFill>
                  <a:schemeClr val="dk1"/>
                </a:solidFill>
              </a:defRPr>
            </a:lvl1pPr>
            <a:lvl2pPr lvl="1"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2pPr>
            <a:lvl3pPr lvl="2"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3pPr>
            <a:lvl4pPr lvl="3"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4pPr>
            <a:lvl5pPr lvl="4"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5pPr>
            <a:lvl6pPr lvl="5"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6pPr>
            <a:lvl7pPr lvl="6"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7pPr>
            <a:lvl8pPr lvl="7"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8pPr>
            <a:lvl9pPr lvl="8"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97"/>
        <p:cNvGrpSpPr/>
        <p:nvPr/>
      </p:nvGrpSpPr>
      <p:grpSpPr>
        <a:xfrm>
          <a:off x="0" y="0"/>
          <a:ext cx="0" cy="0"/>
          <a:chOff x="0" y="0"/>
          <a:chExt cx="0" cy="0"/>
        </a:xfrm>
      </p:grpSpPr>
      <p:grpSp>
        <p:nvGrpSpPr>
          <p:cNvPr id="98" name="Google Shape;98;p8"/>
          <p:cNvGrpSpPr/>
          <p:nvPr/>
        </p:nvGrpSpPr>
        <p:grpSpPr>
          <a:xfrm>
            <a:off x="-13175" y="-29224"/>
            <a:ext cx="9207000" cy="5211993"/>
            <a:chOff x="-13175" y="-68739"/>
            <a:chExt cx="9207000" cy="5211993"/>
          </a:xfrm>
        </p:grpSpPr>
        <p:sp>
          <p:nvSpPr>
            <p:cNvPr id="99" name="Google Shape;99;p8"/>
            <p:cNvSpPr/>
            <p:nvPr/>
          </p:nvSpPr>
          <p:spPr>
            <a:xfrm>
              <a:off x="-13175" y="1255750"/>
              <a:ext cx="9207000" cy="1315800"/>
            </a:xfrm>
            <a:prstGeom prst="rect">
              <a:avLst/>
            </a:prstGeom>
            <a:solidFill>
              <a:srgbClr val="E7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8"/>
            <p:cNvSpPr/>
            <p:nvPr/>
          </p:nvSpPr>
          <p:spPr>
            <a:xfrm>
              <a:off x="-13175" y="2541570"/>
              <a:ext cx="9207000" cy="1315800"/>
            </a:xfrm>
            <a:prstGeom prst="rect">
              <a:avLst/>
            </a:prstGeom>
            <a:solidFill>
              <a:srgbClr val="DBF0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8"/>
            <p:cNvSpPr/>
            <p:nvPr/>
          </p:nvSpPr>
          <p:spPr>
            <a:xfrm>
              <a:off x="-13175" y="3827454"/>
              <a:ext cx="9207000" cy="1315800"/>
            </a:xfrm>
            <a:prstGeom prst="rect">
              <a:avLst/>
            </a:prstGeom>
            <a:solidFill>
              <a:srgbClr val="C6EA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8"/>
            <p:cNvSpPr/>
            <p:nvPr/>
          </p:nvSpPr>
          <p:spPr>
            <a:xfrm>
              <a:off x="-13175" y="-68739"/>
              <a:ext cx="9207000" cy="1354500"/>
            </a:xfrm>
            <a:prstGeom prst="rect">
              <a:avLst/>
            </a:prstGeom>
            <a:solidFill>
              <a:srgbClr val="F1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 name="Google Shape;103;p8"/>
          <p:cNvSpPr txBox="1">
            <a:spLocks noGrp="1"/>
          </p:cNvSpPr>
          <p:nvPr>
            <p:ph type="body" idx="1"/>
          </p:nvPr>
        </p:nvSpPr>
        <p:spPr>
          <a:xfrm>
            <a:off x="720100" y="2745975"/>
            <a:ext cx="3892200" cy="1983300"/>
          </a:xfrm>
          <a:prstGeom prst="rect">
            <a:avLst/>
          </a:prstGeom>
        </p:spPr>
        <p:txBody>
          <a:bodyPr spcFirstLastPara="1" wrap="square" lIns="91425" tIns="91425" rIns="91425" bIns="91425" anchor="t" anchorCtr="0">
            <a:noAutofit/>
          </a:bodyPr>
          <a:lstStyle>
            <a:lvl1pPr marL="457200" lvl="0" indent="-304800">
              <a:lnSpc>
                <a:spcPct val="100000"/>
              </a:lnSpc>
              <a:spcBef>
                <a:spcPts val="0"/>
              </a:spcBef>
              <a:spcAft>
                <a:spcPts val="0"/>
              </a:spcAft>
              <a:buClr>
                <a:srgbClr val="41294A"/>
              </a:buClr>
              <a:buSzPts val="1200"/>
              <a:buChar char="●"/>
              <a:defRPr>
                <a:solidFill>
                  <a:srgbClr val="41294A"/>
                </a:solidFill>
              </a:defRPr>
            </a:lvl1pPr>
            <a:lvl2pPr marL="914400" lvl="1" indent="-304800">
              <a:spcBef>
                <a:spcPts val="1600"/>
              </a:spcBef>
              <a:spcAft>
                <a:spcPts val="0"/>
              </a:spcAft>
              <a:buClr>
                <a:srgbClr val="41294A"/>
              </a:buClr>
              <a:buSzPts val="1200"/>
              <a:buChar char="○"/>
              <a:defRPr sz="1200">
                <a:solidFill>
                  <a:srgbClr val="41294A"/>
                </a:solidFill>
              </a:defRPr>
            </a:lvl2pPr>
            <a:lvl3pPr marL="1371600" lvl="2" indent="-304800">
              <a:spcBef>
                <a:spcPts val="1600"/>
              </a:spcBef>
              <a:spcAft>
                <a:spcPts val="0"/>
              </a:spcAft>
              <a:buClr>
                <a:srgbClr val="41294A"/>
              </a:buClr>
              <a:buSzPts val="1200"/>
              <a:buChar char="■"/>
              <a:defRPr sz="1200">
                <a:solidFill>
                  <a:srgbClr val="41294A"/>
                </a:solidFill>
              </a:defRPr>
            </a:lvl3pPr>
            <a:lvl4pPr marL="1828800" lvl="3" indent="-304800">
              <a:spcBef>
                <a:spcPts val="1600"/>
              </a:spcBef>
              <a:spcAft>
                <a:spcPts val="0"/>
              </a:spcAft>
              <a:buClr>
                <a:srgbClr val="41294A"/>
              </a:buClr>
              <a:buSzPts val="1200"/>
              <a:buChar char="●"/>
              <a:defRPr sz="1200">
                <a:solidFill>
                  <a:srgbClr val="41294A"/>
                </a:solidFill>
              </a:defRPr>
            </a:lvl4pPr>
            <a:lvl5pPr marL="2286000" lvl="4" indent="-304800">
              <a:spcBef>
                <a:spcPts val="1600"/>
              </a:spcBef>
              <a:spcAft>
                <a:spcPts val="0"/>
              </a:spcAft>
              <a:buClr>
                <a:srgbClr val="41294A"/>
              </a:buClr>
              <a:buSzPts val="1200"/>
              <a:buChar char="○"/>
              <a:defRPr sz="1200">
                <a:solidFill>
                  <a:srgbClr val="41294A"/>
                </a:solidFill>
              </a:defRPr>
            </a:lvl5pPr>
            <a:lvl6pPr marL="2743200" lvl="5" indent="-304800">
              <a:spcBef>
                <a:spcPts val="1600"/>
              </a:spcBef>
              <a:spcAft>
                <a:spcPts val="0"/>
              </a:spcAft>
              <a:buClr>
                <a:srgbClr val="41294A"/>
              </a:buClr>
              <a:buSzPts val="1200"/>
              <a:buChar char="■"/>
              <a:defRPr sz="1200">
                <a:solidFill>
                  <a:srgbClr val="41294A"/>
                </a:solidFill>
              </a:defRPr>
            </a:lvl6pPr>
            <a:lvl7pPr marL="3200400" lvl="6" indent="-304800">
              <a:spcBef>
                <a:spcPts val="1600"/>
              </a:spcBef>
              <a:spcAft>
                <a:spcPts val="0"/>
              </a:spcAft>
              <a:buClr>
                <a:srgbClr val="41294A"/>
              </a:buClr>
              <a:buSzPts val="1200"/>
              <a:buChar char="●"/>
              <a:defRPr sz="1200">
                <a:solidFill>
                  <a:srgbClr val="41294A"/>
                </a:solidFill>
              </a:defRPr>
            </a:lvl7pPr>
            <a:lvl8pPr marL="3657600" lvl="7" indent="-304800">
              <a:spcBef>
                <a:spcPts val="1600"/>
              </a:spcBef>
              <a:spcAft>
                <a:spcPts val="0"/>
              </a:spcAft>
              <a:buClr>
                <a:srgbClr val="41294A"/>
              </a:buClr>
              <a:buSzPts val="1200"/>
              <a:buChar char="○"/>
              <a:defRPr sz="1200">
                <a:solidFill>
                  <a:srgbClr val="41294A"/>
                </a:solidFill>
              </a:defRPr>
            </a:lvl8pPr>
            <a:lvl9pPr marL="4114800" lvl="8" indent="-304800">
              <a:spcBef>
                <a:spcPts val="1600"/>
              </a:spcBef>
              <a:spcAft>
                <a:spcPts val="1600"/>
              </a:spcAft>
              <a:buClr>
                <a:srgbClr val="41294A"/>
              </a:buClr>
              <a:buSzPts val="1200"/>
              <a:buChar char="■"/>
              <a:defRPr sz="1200">
                <a:solidFill>
                  <a:srgbClr val="41294A"/>
                </a:solidFill>
              </a:defRPr>
            </a:lvl9pPr>
          </a:lstStyle>
          <a:p>
            <a:endParaRPr/>
          </a:p>
        </p:txBody>
      </p:sp>
      <p:grpSp>
        <p:nvGrpSpPr>
          <p:cNvPr id="104" name="Google Shape;104;p8"/>
          <p:cNvGrpSpPr/>
          <p:nvPr/>
        </p:nvGrpSpPr>
        <p:grpSpPr>
          <a:xfrm>
            <a:off x="1246613" y="540178"/>
            <a:ext cx="7429692" cy="4199282"/>
            <a:chOff x="1246613" y="540178"/>
            <a:chExt cx="7429692" cy="4199282"/>
          </a:xfrm>
        </p:grpSpPr>
        <p:sp>
          <p:nvSpPr>
            <p:cNvPr id="105" name="Google Shape;105;p8"/>
            <p:cNvSpPr/>
            <p:nvPr/>
          </p:nvSpPr>
          <p:spPr>
            <a:xfrm flipH="1">
              <a:off x="1246613" y="4499953"/>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8"/>
            <p:cNvSpPr/>
            <p:nvPr/>
          </p:nvSpPr>
          <p:spPr>
            <a:xfrm flipH="1">
              <a:off x="8439363" y="234212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8"/>
            <p:cNvSpPr/>
            <p:nvPr/>
          </p:nvSpPr>
          <p:spPr>
            <a:xfrm flipH="1">
              <a:off x="2753013" y="54017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 name="Google Shape;108;p8"/>
          <p:cNvSpPr txBox="1">
            <a:spLocks noGrp="1"/>
          </p:cNvSpPr>
          <p:nvPr>
            <p:ph type="title"/>
          </p:nvPr>
        </p:nvSpPr>
        <p:spPr>
          <a:xfrm>
            <a:off x="726600" y="395375"/>
            <a:ext cx="7684500" cy="4083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800"/>
              <a:buNone/>
              <a:defRPr sz="2400">
                <a:solidFill>
                  <a:schemeClr val="dk1"/>
                </a:solidFill>
              </a:defRPr>
            </a:lvl1pPr>
            <a:lvl2pPr lvl="1"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2pPr>
            <a:lvl3pPr lvl="2"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3pPr>
            <a:lvl4pPr lvl="3"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4pPr>
            <a:lvl5pPr lvl="4"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5pPr>
            <a:lvl6pPr lvl="5"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6pPr>
            <a:lvl7pPr lvl="6"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7pPr>
            <a:lvl8pPr lvl="7"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8pPr>
            <a:lvl9pPr lvl="8"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09"/>
        <p:cNvGrpSpPr/>
        <p:nvPr/>
      </p:nvGrpSpPr>
      <p:grpSpPr>
        <a:xfrm>
          <a:off x="0" y="0"/>
          <a:ext cx="0" cy="0"/>
          <a:chOff x="0" y="0"/>
          <a:chExt cx="0" cy="0"/>
        </a:xfrm>
      </p:grpSpPr>
      <p:grpSp>
        <p:nvGrpSpPr>
          <p:cNvPr id="110" name="Google Shape;110;p9"/>
          <p:cNvGrpSpPr/>
          <p:nvPr/>
        </p:nvGrpSpPr>
        <p:grpSpPr>
          <a:xfrm>
            <a:off x="-13175" y="-29224"/>
            <a:ext cx="9207000" cy="5211993"/>
            <a:chOff x="-13175" y="-68739"/>
            <a:chExt cx="9207000" cy="5211993"/>
          </a:xfrm>
        </p:grpSpPr>
        <p:sp>
          <p:nvSpPr>
            <p:cNvPr id="111" name="Google Shape;111;p9"/>
            <p:cNvSpPr/>
            <p:nvPr/>
          </p:nvSpPr>
          <p:spPr>
            <a:xfrm>
              <a:off x="-13175" y="1255750"/>
              <a:ext cx="9207000" cy="1315800"/>
            </a:xfrm>
            <a:prstGeom prst="rect">
              <a:avLst/>
            </a:prstGeom>
            <a:solidFill>
              <a:srgbClr val="E7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9"/>
            <p:cNvSpPr/>
            <p:nvPr/>
          </p:nvSpPr>
          <p:spPr>
            <a:xfrm>
              <a:off x="-13175" y="2541570"/>
              <a:ext cx="9207000" cy="1315800"/>
            </a:xfrm>
            <a:prstGeom prst="rect">
              <a:avLst/>
            </a:prstGeom>
            <a:solidFill>
              <a:srgbClr val="DBF0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9"/>
            <p:cNvSpPr/>
            <p:nvPr/>
          </p:nvSpPr>
          <p:spPr>
            <a:xfrm>
              <a:off x="-13175" y="3827454"/>
              <a:ext cx="9207000" cy="1315800"/>
            </a:xfrm>
            <a:prstGeom prst="rect">
              <a:avLst/>
            </a:prstGeom>
            <a:solidFill>
              <a:srgbClr val="C6EA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9"/>
            <p:cNvSpPr/>
            <p:nvPr/>
          </p:nvSpPr>
          <p:spPr>
            <a:xfrm>
              <a:off x="-13175" y="-68739"/>
              <a:ext cx="9207000" cy="1354500"/>
            </a:xfrm>
            <a:prstGeom prst="rect">
              <a:avLst/>
            </a:prstGeom>
            <a:solidFill>
              <a:srgbClr val="F1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 name="Google Shape;115;p9"/>
          <p:cNvSpPr txBox="1">
            <a:spLocks noGrp="1"/>
          </p:cNvSpPr>
          <p:nvPr>
            <p:ph type="subTitle" idx="1"/>
          </p:nvPr>
        </p:nvSpPr>
        <p:spPr>
          <a:xfrm>
            <a:off x="3124875" y="2372438"/>
            <a:ext cx="5302800" cy="8121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None/>
              <a:defRPr sz="1800">
                <a:latin typeface="Catamaran Light"/>
                <a:ea typeface="Catamaran Light"/>
                <a:cs typeface="Catamaran Light"/>
                <a:sym typeface="Catamaran Light"/>
              </a:defRPr>
            </a:lvl1pPr>
            <a:lvl2pPr lvl="1" algn="r" rtl="0">
              <a:lnSpc>
                <a:spcPct val="100000"/>
              </a:lnSpc>
              <a:spcBef>
                <a:spcPts val="1600"/>
              </a:spcBef>
              <a:spcAft>
                <a:spcPts val="0"/>
              </a:spcAft>
              <a:buNone/>
              <a:defRPr sz="1800">
                <a:latin typeface="Catamaran Light"/>
                <a:ea typeface="Catamaran Light"/>
                <a:cs typeface="Catamaran Light"/>
                <a:sym typeface="Catamaran Light"/>
              </a:defRPr>
            </a:lvl2pPr>
            <a:lvl3pPr lvl="2" algn="r" rtl="0">
              <a:lnSpc>
                <a:spcPct val="100000"/>
              </a:lnSpc>
              <a:spcBef>
                <a:spcPts val="1600"/>
              </a:spcBef>
              <a:spcAft>
                <a:spcPts val="0"/>
              </a:spcAft>
              <a:buNone/>
              <a:defRPr sz="1800">
                <a:latin typeface="Catamaran Light"/>
                <a:ea typeface="Catamaran Light"/>
                <a:cs typeface="Catamaran Light"/>
                <a:sym typeface="Catamaran Light"/>
              </a:defRPr>
            </a:lvl3pPr>
            <a:lvl4pPr lvl="3" algn="r" rtl="0">
              <a:lnSpc>
                <a:spcPct val="100000"/>
              </a:lnSpc>
              <a:spcBef>
                <a:spcPts val="1600"/>
              </a:spcBef>
              <a:spcAft>
                <a:spcPts val="0"/>
              </a:spcAft>
              <a:buNone/>
              <a:defRPr sz="1800">
                <a:latin typeface="Catamaran Light"/>
                <a:ea typeface="Catamaran Light"/>
                <a:cs typeface="Catamaran Light"/>
                <a:sym typeface="Catamaran Light"/>
              </a:defRPr>
            </a:lvl4pPr>
            <a:lvl5pPr lvl="4" algn="r" rtl="0">
              <a:lnSpc>
                <a:spcPct val="100000"/>
              </a:lnSpc>
              <a:spcBef>
                <a:spcPts val="1600"/>
              </a:spcBef>
              <a:spcAft>
                <a:spcPts val="0"/>
              </a:spcAft>
              <a:buNone/>
              <a:defRPr sz="1800">
                <a:latin typeface="Catamaran Light"/>
                <a:ea typeface="Catamaran Light"/>
                <a:cs typeface="Catamaran Light"/>
                <a:sym typeface="Catamaran Light"/>
              </a:defRPr>
            </a:lvl5pPr>
            <a:lvl6pPr lvl="5" algn="r" rtl="0">
              <a:lnSpc>
                <a:spcPct val="100000"/>
              </a:lnSpc>
              <a:spcBef>
                <a:spcPts val="1600"/>
              </a:spcBef>
              <a:spcAft>
                <a:spcPts val="0"/>
              </a:spcAft>
              <a:buNone/>
              <a:defRPr sz="1800">
                <a:latin typeface="Catamaran Light"/>
                <a:ea typeface="Catamaran Light"/>
                <a:cs typeface="Catamaran Light"/>
                <a:sym typeface="Catamaran Light"/>
              </a:defRPr>
            </a:lvl6pPr>
            <a:lvl7pPr lvl="6" algn="r" rtl="0">
              <a:lnSpc>
                <a:spcPct val="100000"/>
              </a:lnSpc>
              <a:spcBef>
                <a:spcPts val="1600"/>
              </a:spcBef>
              <a:spcAft>
                <a:spcPts val="0"/>
              </a:spcAft>
              <a:buNone/>
              <a:defRPr sz="1800">
                <a:latin typeface="Catamaran Light"/>
                <a:ea typeface="Catamaran Light"/>
                <a:cs typeface="Catamaran Light"/>
                <a:sym typeface="Catamaran Light"/>
              </a:defRPr>
            </a:lvl7pPr>
            <a:lvl8pPr lvl="7" algn="r" rtl="0">
              <a:lnSpc>
                <a:spcPct val="100000"/>
              </a:lnSpc>
              <a:spcBef>
                <a:spcPts val="1600"/>
              </a:spcBef>
              <a:spcAft>
                <a:spcPts val="0"/>
              </a:spcAft>
              <a:buNone/>
              <a:defRPr sz="1800">
                <a:latin typeface="Catamaran Light"/>
                <a:ea typeface="Catamaran Light"/>
                <a:cs typeface="Catamaran Light"/>
                <a:sym typeface="Catamaran Light"/>
              </a:defRPr>
            </a:lvl8pPr>
            <a:lvl9pPr lvl="8" algn="r" rtl="0">
              <a:lnSpc>
                <a:spcPct val="100000"/>
              </a:lnSpc>
              <a:spcBef>
                <a:spcPts val="1600"/>
              </a:spcBef>
              <a:spcAft>
                <a:spcPts val="1600"/>
              </a:spcAft>
              <a:buNone/>
              <a:defRPr sz="1800">
                <a:latin typeface="Catamaran Light"/>
                <a:ea typeface="Catamaran Light"/>
                <a:cs typeface="Catamaran Light"/>
                <a:sym typeface="Catamaran Light"/>
              </a:defRPr>
            </a:lvl9pPr>
          </a:lstStyle>
          <a:p>
            <a:endParaRPr/>
          </a:p>
        </p:txBody>
      </p:sp>
      <p:sp>
        <p:nvSpPr>
          <p:cNvPr id="116" name="Google Shape;116;p9"/>
          <p:cNvSpPr txBox="1">
            <a:spLocks noGrp="1"/>
          </p:cNvSpPr>
          <p:nvPr>
            <p:ph type="subTitle" idx="2"/>
          </p:nvPr>
        </p:nvSpPr>
        <p:spPr>
          <a:xfrm>
            <a:off x="5184975" y="3184538"/>
            <a:ext cx="3242700" cy="2922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None/>
              <a:defRPr sz="1800">
                <a:latin typeface="Titan One"/>
                <a:ea typeface="Titan One"/>
                <a:cs typeface="Titan One"/>
                <a:sym typeface="Titan One"/>
              </a:defRPr>
            </a:lvl1pPr>
            <a:lvl2pPr lvl="1" algn="r" rtl="0">
              <a:lnSpc>
                <a:spcPct val="100000"/>
              </a:lnSpc>
              <a:spcBef>
                <a:spcPts val="1600"/>
              </a:spcBef>
              <a:spcAft>
                <a:spcPts val="0"/>
              </a:spcAft>
              <a:buNone/>
              <a:defRPr sz="1800">
                <a:latin typeface="Titan One"/>
                <a:ea typeface="Titan One"/>
                <a:cs typeface="Titan One"/>
                <a:sym typeface="Titan One"/>
              </a:defRPr>
            </a:lvl2pPr>
            <a:lvl3pPr lvl="2" algn="r" rtl="0">
              <a:lnSpc>
                <a:spcPct val="100000"/>
              </a:lnSpc>
              <a:spcBef>
                <a:spcPts val="1600"/>
              </a:spcBef>
              <a:spcAft>
                <a:spcPts val="0"/>
              </a:spcAft>
              <a:buNone/>
              <a:defRPr sz="1800">
                <a:latin typeface="Titan One"/>
                <a:ea typeface="Titan One"/>
                <a:cs typeface="Titan One"/>
                <a:sym typeface="Titan One"/>
              </a:defRPr>
            </a:lvl3pPr>
            <a:lvl4pPr lvl="3" algn="r" rtl="0">
              <a:lnSpc>
                <a:spcPct val="100000"/>
              </a:lnSpc>
              <a:spcBef>
                <a:spcPts val="1600"/>
              </a:spcBef>
              <a:spcAft>
                <a:spcPts val="0"/>
              </a:spcAft>
              <a:buNone/>
              <a:defRPr sz="1800">
                <a:latin typeface="Titan One"/>
                <a:ea typeface="Titan One"/>
                <a:cs typeface="Titan One"/>
                <a:sym typeface="Titan One"/>
              </a:defRPr>
            </a:lvl4pPr>
            <a:lvl5pPr lvl="4" algn="r" rtl="0">
              <a:lnSpc>
                <a:spcPct val="100000"/>
              </a:lnSpc>
              <a:spcBef>
                <a:spcPts val="1600"/>
              </a:spcBef>
              <a:spcAft>
                <a:spcPts val="0"/>
              </a:spcAft>
              <a:buNone/>
              <a:defRPr sz="1800">
                <a:latin typeface="Titan One"/>
                <a:ea typeface="Titan One"/>
                <a:cs typeface="Titan One"/>
                <a:sym typeface="Titan One"/>
              </a:defRPr>
            </a:lvl5pPr>
            <a:lvl6pPr lvl="5" algn="r" rtl="0">
              <a:lnSpc>
                <a:spcPct val="100000"/>
              </a:lnSpc>
              <a:spcBef>
                <a:spcPts val="1600"/>
              </a:spcBef>
              <a:spcAft>
                <a:spcPts val="0"/>
              </a:spcAft>
              <a:buNone/>
              <a:defRPr sz="1800">
                <a:latin typeface="Titan One"/>
                <a:ea typeface="Titan One"/>
                <a:cs typeface="Titan One"/>
                <a:sym typeface="Titan One"/>
              </a:defRPr>
            </a:lvl6pPr>
            <a:lvl7pPr lvl="6" algn="r" rtl="0">
              <a:lnSpc>
                <a:spcPct val="100000"/>
              </a:lnSpc>
              <a:spcBef>
                <a:spcPts val="1600"/>
              </a:spcBef>
              <a:spcAft>
                <a:spcPts val="0"/>
              </a:spcAft>
              <a:buNone/>
              <a:defRPr sz="1800">
                <a:latin typeface="Titan One"/>
                <a:ea typeface="Titan One"/>
                <a:cs typeface="Titan One"/>
                <a:sym typeface="Titan One"/>
              </a:defRPr>
            </a:lvl7pPr>
            <a:lvl8pPr lvl="7" algn="r" rtl="0">
              <a:lnSpc>
                <a:spcPct val="100000"/>
              </a:lnSpc>
              <a:spcBef>
                <a:spcPts val="1600"/>
              </a:spcBef>
              <a:spcAft>
                <a:spcPts val="0"/>
              </a:spcAft>
              <a:buNone/>
              <a:defRPr sz="1800">
                <a:latin typeface="Titan One"/>
                <a:ea typeface="Titan One"/>
                <a:cs typeface="Titan One"/>
                <a:sym typeface="Titan One"/>
              </a:defRPr>
            </a:lvl8pPr>
            <a:lvl9pPr lvl="8" algn="r" rtl="0">
              <a:lnSpc>
                <a:spcPct val="100000"/>
              </a:lnSpc>
              <a:spcBef>
                <a:spcPts val="1600"/>
              </a:spcBef>
              <a:spcAft>
                <a:spcPts val="1600"/>
              </a:spcAft>
              <a:buNone/>
              <a:defRPr sz="1800">
                <a:latin typeface="Titan One"/>
                <a:ea typeface="Titan One"/>
                <a:cs typeface="Titan One"/>
                <a:sym typeface="Titan One"/>
              </a:defRPr>
            </a:lvl9pPr>
          </a:lstStyle>
          <a:p>
            <a:endParaRPr/>
          </a:p>
        </p:txBody>
      </p:sp>
      <p:grpSp>
        <p:nvGrpSpPr>
          <p:cNvPr id="117" name="Google Shape;117;p9"/>
          <p:cNvGrpSpPr/>
          <p:nvPr/>
        </p:nvGrpSpPr>
        <p:grpSpPr>
          <a:xfrm>
            <a:off x="1246613" y="251999"/>
            <a:ext cx="7429692" cy="4487461"/>
            <a:chOff x="1246613" y="251999"/>
            <a:chExt cx="7429692" cy="4487461"/>
          </a:xfrm>
        </p:grpSpPr>
        <p:grpSp>
          <p:nvGrpSpPr>
            <p:cNvPr id="118" name="Google Shape;118;p9"/>
            <p:cNvGrpSpPr/>
            <p:nvPr/>
          </p:nvGrpSpPr>
          <p:grpSpPr>
            <a:xfrm>
              <a:off x="1246613" y="540178"/>
              <a:ext cx="7429692" cy="4199282"/>
              <a:chOff x="1246613" y="540178"/>
              <a:chExt cx="7429692" cy="4199282"/>
            </a:xfrm>
          </p:grpSpPr>
          <p:sp>
            <p:nvSpPr>
              <p:cNvPr id="119" name="Google Shape;119;p9"/>
              <p:cNvSpPr/>
              <p:nvPr/>
            </p:nvSpPr>
            <p:spPr>
              <a:xfrm flipH="1">
                <a:off x="1246613" y="4499953"/>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9"/>
              <p:cNvSpPr/>
              <p:nvPr/>
            </p:nvSpPr>
            <p:spPr>
              <a:xfrm flipH="1">
                <a:off x="8439363" y="234212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9"/>
              <p:cNvSpPr/>
              <p:nvPr/>
            </p:nvSpPr>
            <p:spPr>
              <a:xfrm flipH="1">
                <a:off x="2753013" y="54017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 name="Google Shape;122;p9"/>
            <p:cNvSpPr/>
            <p:nvPr/>
          </p:nvSpPr>
          <p:spPr>
            <a:xfrm rot="-126081" flipH="1">
              <a:off x="1939457" y="1379182"/>
              <a:ext cx="1911244" cy="986363"/>
            </a:xfrm>
            <a:custGeom>
              <a:avLst/>
              <a:gdLst/>
              <a:ahLst/>
              <a:cxnLst/>
              <a:rect l="l" t="t" r="r" b="b"/>
              <a:pathLst>
                <a:path w="12918" h="6667" extrusionOk="0">
                  <a:moveTo>
                    <a:pt x="3008" y="1"/>
                  </a:moveTo>
                  <a:cubicBezTo>
                    <a:pt x="2923" y="1"/>
                    <a:pt x="2834" y="14"/>
                    <a:pt x="2740" y="43"/>
                  </a:cubicBezTo>
                  <a:cubicBezTo>
                    <a:pt x="1263" y="497"/>
                    <a:pt x="2426" y="4763"/>
                    <a:pt x="2426" y="4763"/>
                  </a:cubicBezTo>
                  <a:cubicBezTo>
                    <a:pt x="2193" y="4713"/>
                    <a:pt x="1982" y="4691"/>
                    <a:pt x="1792" y="4691"/>
                  </a:cubicBezTo>
                  <a:cubicBezTo>
                    <a:pt x="3" y="4691"/>
                    <a:pt x="1" y="6667"/>
                    <a:pt x="1" y="6667"/>
                  </a:cubicBezTo>
                  <a:lnTo>
                    <a:pt x="12530" y="6409"/>
                  </a:lnTo>
                  <a:cubicBezTo>
                    <a:pt x="12530" y="6409"/>
                    <a:pt x="12918" y="4820"/>
                    <a:pt x="11418" y="4078"/>
                  </a:cubicBezTo>
                  <a:cubicBezTo>
                    <a:pt x="11110" y="3926"/>
                    <a:pt x="10784" y="3866"/>
                    <a:pt x="10462" y="3866"/>
                  </a:cubicBezTo>
                  <a:cubicBezTo>
                    <a:pt x="9221" y="3866"/>
                    <a:pt x="8028" y="4763"/>
                    <a:pt x="8028" y="4763"/>
                  </a:cubicBezTo>
                  <a:cubicBezTo>
                    <a:pt x="8028" y="4763"/>
                    <a:pt x="8425" y="2090"/>
                    <a:pt x="6898" y="1482"/>
                  </a:cubicBezTo>
                  <a:cubicBezTo>
                    <a:pt x="6704" y="1406"/>
                    <a:pt x="6522" y="1372"/>
                    <a:pt x="6353" y="1372"/>
                  </a:cubicBezTo>
                  <a:cubicBezTo>
                    <a:pt x="5192" y="1372"/>
                    <a:pt x="4627" y="2952"/>
                    <a:pt x="4627" y="2952"/>
                  </a:cubicBezTo>
                  <a:cubicBezTo>
                    <a:pt x="4627" y="2952"/>
                    <a:pt x="4270" y="1"/>
                    <a:pt x="30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9"/>
            <p:cNvSpPr/>
            <p:nvPr/>
          </p:nvSpPr>
          <p:spPr>
            <a:xfrm rot="-126081" flipH="1">
              <a:off x="5970132" y="286707"/>
              <a:ext cx="1911244" cy="986363"/>
            </a:xfrm>
            <a:custGeom>
              <a:avLst/>
              <a:gdLst/>
              <a:ahLst/>
              <a:cxnLst/>
              <a:rect l="l" t="t" r="r" b="b"/>
              <a:pathLst>
                <a:path w="12918" h="6667" extrusionOk="0">
                  <a:moveTo>
                    <a:pt x="3008" y="1"/>
                  </a:moveTo>
                  <a:cubicBezTo>
                    <a:pt x="2923" y="1"/>
                    <a:pt x="2834" y="14"/>
                    <a:pt x="2740" y="43"/>
                  </a:cubicBezTo>
                  <a:cubicBezTo>
                    <a:pt x="1263" y="497"/>
                    <a:pt x="2426" y="4763"/>
                    <a:pt x="2426" y="4763"/>
                  </a:cubicBezTo>
                  <a:cubicBezTo>
                    <a:pt x="2193" y="4713"/>
                    <a:pt x="1982" y="4691"/>
                    <a:pt x="1792" y="4691"/>
                  </a:cubicBezTo>
                  <a:cubicBezTo>
                    <a:pt x="3" y="4691"/>
                    <a:pt x="1" y="6667"/>
                    <a:pt x="1" y="6667"/>
                  </a:cubicBezTo>
                  <a:lnTo>
                    <a:pt x="12530" y="6409"/>
                  </a:lnTo>
                  <a:cubicBezTo>
                    <a:pt x="12530" y="6409"/>
                    <a:pt x="12918" y="4820"/>
                    <a:pt x="11418" y="4078"/>
                  </a:cubicBezTo>
                  <a:cubicBezTo>
                    <a:pt x="11110" y="3926"/>
                    <a:pt x="10784" y="3866"/>
                    <a:pt x="10462" y="3866"/>
                  </a:cubicBezTo>
                  <a:cubicBezTo>
                    <a:pt x="9221" y="3866"/>
                    <a:pt x="8028" y="4763"/>
                    <a:pt x="8028" y="4763"/>
                  </a:cubicBezTo>
                  <a:cubicBezTo>
                    <a:pt x="8028" y="4763"/>
                    <a:pt x="8425" y="2090"/>
                    <a:pt x="6898" y="1482"/>
                  </a:cubicBezTo>
                  <a:cubicBezTo>
                    <a:pt x="6704" y="1406"/>
                    <a:pt x="6522" y="1372"/>
                    <a:pt x="6353" y="1372"/>
                  </a:cubicBezTo>
                  <a:cubicBezTo>
                    <a:pt x="5192" y="1372"/>
                    <a:pt x="4627" y="2952"/>
                    <a:pt x="4627" y="2952"/>
                  </a:cubicBezTo>
                  <a:cubicBezTo>
                    <a:pt x="4627" y="2952"/>
                    <a:pt x="4270" y="1"/>
                    <a:pt x="30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24"/>
        <p:cNvGrpSpPr/>
        <p:nvPr/>
      </p:nvGrpSpPr>
      <p:grpSpPr>
        <a:xfrm>
          <a:off x="0" y="0"/>
          <a:ext cx="0" cy="0"/>
          <a:chOff x="0" y="0"/>
          <a:chExt cx="0" cy="0"/>
        </a:xfrm>
      </p:grpSpPr>
      <p:grpSp>
        <p:nvGrpSpPr>
          <p:cNvPr id="125" name="Google Shape;125;p10"/>
          <p:cNvGrpSpPr/>
          <p:nvPr/>
        </p:nvGrpSpPr>
        <p:grpSpPr>
          <a:xfrm>
            <a:off x="-13175" y="-29224"/>
            <a:ext cx="9207000" cy="5211993"/>
            <a:chOff x="-13175" y="-68739"/>
            <a:chExt cx="9207000" cy="5211993"/>
          </a:xfrm>
        </p:grpSpPr>
        <p:sp>
          <p:nvSpPr>
            <p:cNvPr id="126" name="Google Shape;126;p10"/>
            <p:cNvSpPr/>
            <p:nvPr/>
          </p:nvSpPr>
          <p:spPr>
            <a:xfrm>
              <a:off x="-13175" y="1255750"/>
              <a:ext cx="9207000" cy="1315800"/>
            </a:xfrm>
            <a:prstGeom prst="rect">
              <a:avLst/>
            </a:prstGeom>
            <a:solidFill>
              <a:srgbClr val="E7F4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10"/>
            <p:cNvSpPr/>
            <p:nvPr/>
          </p:nvSpPr>
          <p:spPr>
            <a:xfrm>
              <a:off x="-13175" y="2541570"/>
              <a:ext cx="9207000" cy="1315800"/>
            </a:xfrm>
            <a:prstGeom prst="rect">
              <a:avLst/>
            </a:prstGeom>
            <a:solidFill>
              <a:srgbClr val="DBF0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10"/>
            <p:cNvSpPr/>
            <p:nvPr/>
          </p:nvSpPr>
          <p:spPr>
            <a:xfrm>
              <a:off x="-13175" y="3827454"/>
              <a:ext cx="9207000" cy="1315800"/>
            </a:xfrm>
            <a:prstGeom prst="rect">
              <a:avLst/>
            </a:prstGeom>
            <a:solidFill>
              <a:srgbClr val="C6EA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10"/>
            <p:cNvSpPr/>
            <p:nvPr/>
          </p:nvSpPr>
          <p:spPr>
            <a:xfrm>
              <a:off x="-13175" y="-68739"/>
              <a:ext cx="9207000" cy="1354500"/>
            </a:xfrm>
            <a:prstGeom prst="rect">
              <a:avLst/>
            </a:prstGeom>
            <a:solidFill>
              <a:srgbClr val="F1FC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 name="Google Shape;130;p10"/>
          <p:cNvGrpSpPr/>
          <p:nvPr/>
        </p:nvGrpSpPr>
        <p:grpSpPr>
          <a:xfrm>
            <a:off x="1246613" y="540178"/>
            <a:ext cx="7429692" cy="4199282"/>
            <a:chOff x="1246613" y="540178"/>
            <a:chExt cx="7429692" cy="4199282"/>
          </a:xfrm>
        </p:grpSpPr>
        <p:sp>
          <p:nvSpPr>
            <p:cNvPr id="131" name="Google Shape;131;p10"/>
            <p:cNvSpPr/>
            <p:nvPr/>
          </p:nvSpPr>
          <p:spPr>
            <a:xfrm flipH="1">
              <a:off x="1246613" y="4499953"/>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10"/>
            <p:cNvSpPr/>
            <p:nvPr/>
          </p:nvSpPr>
          <p:spPr>
            <a:xfrm flipH="1">
              <a:off x="8439363" y="234212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10"/>
            <p:cNvSpPr/>
            <p:nvPr/>
          </p:nvSpPr>
          <p:spPr>
            <a:xfrm flipH="1">
              <a:off x="2753013" y="54017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 name="Google Shape;134;p10"/>
          <p:cNvSpPr txBox="1">
            <a:spLocks noGrp="1"/>
          </p:cNvSpPr>
          <p:nvPr>
            <p:ph type="title"/>
          </p:nvPr>
        </p:nvSpPr>
        <p:spPr>
          <a:xfrm>
            <a:off x="2216350" y="1877675"/>
            <a:ext cx="4711800" cy="14823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36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135" name="Google Shape;135;p10"/>
          <p:cNvSpPr txBox="1">
            <a:spLocks noGrp="1"/>
          </p:cNvSpPr>
          <p:nvPr>
            <p:ph type="subTitle" idx="1"/>
          </p:nvPr>
        </p:nvSpPr>
        <p:spPr>
          <a:xfrm>
            <a:off x="2549400" y="3447575"/>
            <a:ext cx="4045200" cy="4545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16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136" name="Google Shape;136;p10"/>
          <p:cNvSpPr txBox="1">
            <a:spLocks noGrp="1"/>
          </p:cNvSpPr>
          <p:nvPr>
            <p:ph type="title" idx="2" hasCustomPrompt="1"/>
          </p:nvPr>
        </p:nvSpPr>
        <p:spPr>
          <a:xfrm>
            <a:off x="2700275" y="1123150"/>
            <a:ext cx="3743400" cy="939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12000"/>
              <a:buNone/>
              <a:defRPr sz="48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37"/>
        <p:cNvGrpSpPr/>
        <p:nvPr/>
      </p:nvGrpSpPr>
      <p:grpSpPr>
        <a:xfrm>
          <a:off x="0" y="0"/>
          <a:ext cx="0" cy="0"/>
          <a:chOff x="0" y="0"/>
          <a:chExt cx="0" cy="0"/>
        </a:xfrm>
      </p:grpSpPr>
      <p:sp>
        <p:nvSpPr>
          <p:cNvPr id="138" name="Google Shape;138;p11"/>
          <p:cNvSpPr txBox="1">
            <a:spLocks noGrp="1"/>
          </p:cNvSpPr>
          <p:nvPr>
            <p:ph type="title"/>
          </p:nvPr>
        </p:nvSpPr>
        <p:spPr>
          <a:xfrm>
            <a:off x="726600" y="525450"/>
            <a:ext cx="4891800" cy="40926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800"/>
              <a:buNone/>
              <a:defRPr sz="4800">
                <a:solidFill>
                  <a:schemeClr val="dk1"/>
                </a:solidFill>
              </a:defRPr>
            </a:lvl1pPr>
            <a:lvl2pPr lvl="1"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2pPr>
            <a:lvl3pPr lvl="2"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3pPr>
            <a:lvl4pPr lvl="3"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4pPr>
            <a:lvl5pPr lvl="4"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5pPr>
            <a:lvl6pPr lvl="5"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6pPr>
            <a:lvl7pPr lvl="6"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7pPr>
            <a:lvl8pPr lvl="7"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8pPr>
            <a:lvl9pPr lvl="8" rtl="0">
              <a:spcBef>
                <a:spcPts val="0"/>
              </a:spcBef>
              <a:spcAft>
                <a:spcPts val="0"/>
              </a:spcAft>
              <a:buClr>
                <a:schemeClr val="dk1"/>
              </a:buClr>
              <a:buSzPts val="2800"/>
              <a:buFont typeface="Staatliches"/>
              <a:buNone/>
              <a:defRPr>
                <a:solidFill>
                  <a:schemeClr val="dk1"/>
                </a:solidFill>
                <a:latin typeface="Staatliches"/>
                <a:ea typeface="Staatliches"/>
                <a:cs typeface="Staatliches"/>
                <a:sym typeface="Staatliches"/>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rgbClr val="E7F4F5"/>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5987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Titan One"/>
              <a:buNone/>
              <a:defRPr sz="2800">
                <a:solidFill>
                  <a:schemeClr val="dk1"/>
                </a:solidFill>
                <a:latin typeface="Titan One"/>
                <a:ea typeface="Titan One"/>
                <a:cs typeface="Titan One"/>
                <a:sym typeface="Titan One"/>
              </a:defRPr>
            </a:lvl1pPr>
            <a:lvl2pPr lvl="1">
              <a:spcBef>
                <a:spcPts val="0"/>
              </a:spcBef>
              <a:spcAft>
                <a:spcPts val="0"/>
              </a:spcAft>
              <a:buClr>
                <a:schemeClr val="dk1"/>
              </a:buClr>
              <a:buSzPts val="2800"/>
              <a:buFont typeface="Titan One"/>
              <a:buNone/>
              <a:defRPr sz="2800" b="1">
                <a:solidFill>
                  <a:schemeClr val="dk1"/>
                </a:solidFill>
                <a:latin typeface="Titan One"/>
                <a:ea typeface="Titan One"/>
                <a:cs typeface="Titan One"/>
                <a:sym typeface="Titan One"/>
              </a:defRPr>
            </a:lvl2pPr>
            <a:lvl3pPr lvl="2">
              <a:spcBef>
                <a:spcPts val="0"/>
              </a:spcBef>
              <a:spcAft>
                <a:spcPts val="0"/>
              </a:spcAft>
              <a:buClr>
                <a:schemeClr val="dk1"/>
              </a:buClr>
              <a:buSzPts val="2800"/>
              <a:buFont typeface="Titan One"/>
              <a:buNone/>
              <a:defRPr sz="2800" b="1">
                <a:solidFill>
                  <a:schemeClr val="dk1"/>
                </a:solidFill>
                <a:latin typeface="Titan One"/>
                <a:ea typeface="Titan One"/>
                <a:cs typeface="Titan One"/>
                <a:sym typeface="Titan One"/>
              </a:defRPr>
            </a:lvl3pPr>
            <a:lvl4pPr lvl="3">
              <a:spcBef>
                <a:spcPts val="0"/>
              </a:spcBef>
              <a:spcAft>
                <a:spcPts val="0"/>
              </a:spcAft>
              <a:buClr>
                <a:schemeClr val="dk1"/>
              </a:buClr>
              <a:buSzPts val="2800"/>
              <a:buFont typeface="Titan One"/>
              <a:buNone/>
              <a:defRPr sz="2800" b="1">
                <a:solidFill>
                  <a:schemeClr val="dk1"/>
                </a:solidFill>
                <a:latin typeface="Titan One"/>
                <a:ea typeface="Titan One"/>
                <a:cs typeface="Titan One"/>
                <a:sym typeface="Titan One"/>
              </a:defRPr>
            </a:lvl4pPr>
            <a:lvl5pPr lvl="4">
              <a:spcBef>
                <a:spcPts val="0"/>
              </a:spcBef>
              <a:spcAft>
                <a:spcPts val="0"/>
              </a:spcAft>
              <a:buClr>
                <a:schemeClr val="dk1"/>
              </a:buClr>
              <a:buSzPts val="2800"/>
              <a:buFont typeface="Titan One"/>
              <a:buNone/>
              <a:defRPr sz="2800" b="1">
                <a:solidFill>
                  <a:schemeClr val="dk1"/>
                </a:solidFill>
                <a:latin typeface="Titan One"/>
                <a:ea typeface="Titan One"/>
                <a:cs typeface="Titan One"/>
                <a:sym typeface="Titan One"/>
              </a:defRPr>
            </a:lvl5pPr>
            <a:lvl6pPr lvl="5">
              <a:spcBef>
                <a:spcPts val="0"/>
              </a:spcBef>
              <a:spcAft>
                <a:spcPts val="0"/>
              </a:spcAft>
              <a:buClr>
                <a:schemeClr val="dk1"/>
              </a:buClr>
              <a:buSzPts val="2800"/>
              <a:buFont typeface="Titan One"/>
              <a:buNone/>
              <a:defRPr sz="2800" b="1">
                <a:solidFill>
                  <a:schemeClr val="dk1"/>
                </a:solidFill>
                <a:latin typeface="Titan One"/>
                <a:ea typeface="Titan One"/>
                <a:cs typeface="Titan One"/>
                <a:sym typeface="Titan One"/>
              </a:defRPr>
            </a:lvl6pPr>
            <a:lvl7pPr lvl="6">
              <a:spcBef>
                <a:spcPts val="0"/>
              </a:spcBef>
              <a:spcAft>
                <a:spcPts val="0"/>
              </a:spcAft>
              <a:buClr>
                <a:schemeClr val="dk1"/>
              </a:buClr>
              <a:buSzPts val="2800"/>
              <a:buFont typeface="Titan One"/>
              <a:buNone/>
              <a:defRPr sz="2800" b="1">
                <a:solidFill>
                  <a:schemeClr val="dk1"/>
                </a:solidFill>
                <a:latin typeface="Titan One"/>
                <a:ea typeface="Titan One"/>
                <a:cs typeface="Titan One"/>
                <a:sym typeface="Titan One"/>
              </a:defRPr>
            </a:lvl7pPr>
            <a:lvl8pPr lvl="7">
              <a:spcBef>
                <a:spcPts val="0"/>
              </a:spcBef>
              <a:spcAft>
                <a:spcPts val="0"/>
              </a:spcAft>
              <a:buClr>
                <a:schemeClr val="dk1"/>
              </a:buClr>
              <a:buSzPts val="2800"/>
              <a:buFont typeface="Titan One"/>
              <a:buNone/>
              <a:defRPr sz="2800" b="1">
                <a:solidFill>
                  <a:schemeClr val="dk1"/>
                </a:solidFill>
                <a:latin typeface="Titan One"/>
                <a:ea typeface="Titan One"/>
                <a:cs typeface="Titan One"/>
                <a:sym typeface="Titan One"/>
              </a:defRPr>
            </a:lvl8pPr>
            <a:lvl9pPr lvl="8">
              <a:spcBef>
                <a:spcPts val="0"/>
              </a:spcBef>
              <a:spcAft>
                <a:spcPts val="0"/>
              </a:spcAft>
              <a:buClr>
                <a:schemeClr val="dk1"/>
              </a:buClr>
              <a:buSzPts val="2800"/>
              <a:buFont typeface="Titan One"/>
              <a:buNone/>
              <a:defRPr sz="2800" b="1">
                <a:solidFill>
                  <a:schemeClr val="dk1"/>
                </a:solidFill>
                <a:latin typeface="Titan One"/>
                <a:ea typeface="Titan One"/>
                <a:cs typeface="Titan One"/>
                <a:sym typeface="Titan One"/>
              </a:defRPr>
            </a:lvl9pPr>
          </a:lstStyle>
          <a:p>
            <a:endParaRPr/>
          </a:p>
        </p:txBody>
      </p:sp>
      <p:sp>
        <p:nvSpPr>
          <p:cNvPr id="7" name="Google Shape;7;p1"/>
          <p:cNvSpPr txBox="1">
            <a:spLocks noGrp="1"/>
          </p:cNvSpPr>
          <p:nvPr>
            <p:ph type="body" idx="1"/>
          </p:nvPr>
        </p:nvSpPr>
        <p:spPr>
          <a:xfrm>
            <a:off x="311700" y="116732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Catamaran"/>
              <a:buChar char="●"/>
              <a:defRPr>
                <a:solidFill>
                  <a:schemeClr val="dk1"/>
                </a:solidFill>
                <a:latin typeface="Catamaran"/>
                <a:ea typeface="Catamaran"/>
                <a:cs typeface="Catamaran"/>
                <a:sym typeface="Catamaran"/>
              </a:defRPr>
            </a:lvl1pPr>
            <a:lvl2pPr marL="914400" lvl="1" indent="-317500">
              <a:lnSpc>
                <a:spcPct val="115000"/>
              </a:lnSpc>
              <a:spcBef>
                <a:spcPts val="1600"/>
              </a:spcBef>
              <a:spcAft>
                <a:spcPts val="0"/>
              </a:spcAft>
              <a:buClr>
                <a:schemeClr val="dk1"/>
              </a:buClr>
              <a:buSzPts val="1400"/>
              <a:buFont typeface="Catamaran"/>
              <a:buChar char="○"/>
              <a:defRPr>
                <a:solidFill>
                  <a:schemeClr val="dk1"/>
                </a:solidFill>
                <a:latin typeface="Catamaran"/>
                <a:ea typeface="Catamaran"/>
                <a:cs typeface="Catamaran"/>
                <a:sym typeface="Catamaran"/>
              </a:defRPr>
            </a:lvl2pPr>
            <a:lvl3pPr marL="1371600" lvl="2" indent="-317500">
              <a:lnSpc>
                <a:spcPct val="115000"/>
              </a:lnSpc>
              <a:spcBef>
                <a:spcPts val="1600"/>
              </a:spcBef>
              <a:spcAft>
                <a:spcPts val="0"/>
              </a:spcAft>
              <a:buClr>
                <a:schemeClr val="dk1"/>
              </a:buClr>
              <a:buSzPts val="1400"/>
              <a:buFont typeface="Catamaran"/>
              <a:buChar char="■"/>
              <a:defRPr>
                <a:solidFill>
                  <a:schemeClr val="dk1"/>
                </a:solidFill>
                <a:latin typeface="Catamaran"/>
                <a:ea typeface="Catamaran"/>
                <a:cs typeface="Catamaran"/>
                <a:sym typeface="Catamaran"/>
              </a:defRPr>
            </a:lvl3pPr>
            <a:lvl4pPr marL="1828800" lvl="3" indent="-317500">
              <a:lnSpc>
                <a:spcPct val="115000"/>
              </a:lnSpc>
              <a:spcBef>
                <a:spcPts val="1600"/>
              </a:spcBef>
              <a:spcAft>
                <a:spcPts val="0"/>
              </a:spcAft>
              <a:buClr>
                <a:schemeClr val="dk1"/>
              </a:buClr>
              <a:buSzPts val="1400"/>
              <a:buFont typeface="Catamaran"/>
              <a:buChar char="●"/>
              <a:defRPr>
                <a:solidFill>
                  <a:schemeClr val="dk1"/>
                </a:solidFill>
                <a:latin typeface="Catamaran"/>
                <a:ea typeface="Catamaran"/>
                <a:cs typeface="Catamaran"/>
                <a:sym typeface="Catamaran"/>
              </a:defRPr>
            </a:lvl4pPr>
            <a:lvl5pPr marL="2286000" lvl="4" indent="-317500">
              <a:lnSpc>
                <a:spcPct val="115000"/>
              </a:lnSpc>
              <a:spcBef>
                <a:spcPts val="1600"/>
              </a:spcBef>
              <a:spcAft>
                <a:spcPts val="0"/>
              </a:spcAft>
              <a:buClr>
                <a:schemeClr val="dk1"/>
              </a:buClr>
              <a:buSzPts val="1400"/>
              <a:buFont typeface="Catamaran"/>
              <a:buChar char="○"/>
              <a:defRPr>
                <a:solidFill>
                  <a:schemeClr val="dk1"/>
                </a:solidFill>
                <a:latin typeface="Catamaran"/>
                <a:ea typeface="Catamaran"/>
                <a:cs typeface="Catamaran"/>
                <a:sym typeface="Catamaran"/>
              </a:defRPr>
            </a:lvl5pPr>
            <a:lvl6pPr marL="2743200" lvl="5" indent="-317500">
              <a:lnSpc>
                <a:spcPct val="115000"/>
              </a:lnSpc>
              <a:spcBef>
                <a:spcPts val="1600"/>
              </a:spcBef>
              <a:spcAft>
                <a:spcPts val="0"/>
              </a:spcAft>
              <a:buClr>
                <a:schemeClr val="dk1"/>
              </a:buClr>
              <a:buSzPts val="1400"/>
              <a:buFont typeface="Catamaran"/>
              <a:buChar char="■"/>
              <a:defRPr>
                <a:solidFill>
                  <a:schemeClr val="dk1"/>
                </a:solidFill>
                <a:latin typeface="Catamaran"/>
                <a:ea typeface="Catamaran"/>
                <a:cs typeface="Catamaran"/>
                <a:sym typeface="Catamaran"/>
              </a:defRPr>
            </a:lvl6pPr>
            <a:lvl7pPr marL="3200400" lvl="6" indent="-317500">
              <a:lnSpc>
                <a:spcPct val="115000"/>
              </a:lnSpc>
              <a:spcBef>
                <a:spcPts val="1600"/>
              </a:spcBef>
              <a:spcAft>
                <a:spcPts val="0"/>
              </a:spcAft>
              <a:buClr>
                <a:schemeClr val="dk1"/>
              </a:buClr>
              <a:buSzPts val="1400"/>
              <a:buFont typeface="Catamaran"/>
              <a:buChar char="●"/>
              <a:defRPr>
                <a:solidFill>
                  <a:schemeClr val="dk1"/>
                </a:solidFill>
                <a:latin typeface="Catamaran"/>
                <a:ea typeface="Catamaran"/>
                <a:cs typeface="Catamaran"/>
                <a:sym typeface="Catamaran"/>
              </a:defRPr>
            </a:lvl7pPr>
            <a:lvl8pPr marL="3657600" lvl="7" indent="-317500">
              <a:lnSpc>
                <a:spcPct val="115000"/>
              </a:lnSpc>
              <a:spcBef>
                <a:spcPts val="1600"/>
              </a:spcBef>
              <a:spcAft>
                <a:spcPts val="0"/>
              </a:spcAft>
              <a:buClr>
                <a:schemeClr val="dk1"/>
              </a:buClr>
              <a:buSzPts val="1400"/>
              <a:buFont typeface="Catamaran"/>
              <a:buChar char="○"/>
              <a:defRPr>
                <a:solidFill>
                  <a:schemeClr val="dk1"/>
                </a:solidFill>
                <a:latin typeface="Catamaran"/>
                <a:ea typeface="Catamaran"/>
                <a:cs typeface="Catamaran"/>
                <a:sym typeface="Catamaran"/>
              </a:defRPr>
            </a:lvl8pPr>
            <a:lvl9pPr marL="4114800" lvl="8" indent="-317500">
              <a:lnSpc>
                <a:spcPct val="115000"/>
              </a:lnSpc>
              <a:spcBef>
                <a:spcPts val="1600"/>
              </a:spcBef>
              <a:spcAft>
                <a:spcPts val="1600"/>
              </a:spcAft>
              <a:buClr>
                <a:schemeClr val="dk1"/>
              </a:buClr>
              <a:buSzPts val="1400"/>
              <a:buFont typeface="Catamaran"/>
              <a:buChar char="■"/>
              <a:defRPr>
                <a:solidFill>
                  <a:schemeClr val="dk1"/>
                </a:solidFill>
                <a:latin typeface="Catamaran"/>
                <a:ea typeface="Catamaran"/>
                <a:cs typeface="Catamaran"/>
                <a:sym typeface="Catamaran"/>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295"/>
        <p:cNvGrpSpPr/>
        <p:nvPr/>
      </p:nvGrpSpPr>
      <p:grpSpPr>
        <a:xfrm>
          <a:off x="0" y="0"/>
          <a:ext cx="0" cy="0"/>
          <a:chOff x="0" y="0"/>
          <a:chExt cx="0" cy="0"/>
        </a:xfrm>
      </p:grpSpPr>
      <p:sp>
        <p:nvSpPr>
          <p:cNvPr id="296" name="Google Shape;296;p22"/>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297" name="Google Shape;297;p22"/>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68"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6.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7.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0.xml"/></Relationships>
</file>

<file path=ppt/slides/_rels/slide16.xml.rels><?xml version="1.0" encoding="UTF-8" standalone="yes"?>
<Relationships xmlns="http://schemas.openxmlformats.org/package/2006/relationships"><Relationship Id="rId3" Type="http://schemas.openxmlformats.org/officeDocument/2006/relationships/hyperlink" Target="https://docs.google.com/spreadsheets/d/1E_Io6QGd2rLOXQFoQMCHawGxtjMT1cTDDWnepM9ohNA/copy" TargetMode="External"/><Relationship Id="rId2" Type="http://schemas.openxmlformats.org/officeDocument/2006/relationships/notesSlide" Target="../notesSlides/notesSlide16.xml"/><Relationship Id="rId1" Type="http://schemas.openxmlformats.org/officeDocument/2006/relationships/slideLayout" Target="../slideLayouts/slideLayout5.xml"/><Relationship Id="rId5" Type="http://schemas.openxmlformats.org/officeDocument/2006/relationships/image" Target="../media/image3.png"/><Relationship Id="rId4" Type="http://schemas.openxmlformats.org/officeDocument/2006/relationships/image" Target="../media/image2.png"/></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7.xml"/></Relationships>
</file>

<file path=ppt/slides/_rels/slide1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8.xml"/><Relationship Id="rId1" Type="http://schemas.openxmlformats.org/officeDocument/2006/relationships/slideLayout" Target="../slideLayouts/slideLayout9.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5.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3" Type="http://schemas.openxmlformats.org/officeDocument/2006/relationships/image" Target="../media/image5.jpg"/><Relationship Id="rId2" Type="http://schemas.openxmlformats.org/officeDocument/2006/relationships/notesSlide" Target="../notesSlides/notesSlide22.xml"/><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5.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8.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3" Type="http://schemas.openxmlformats.org/officeDocument/2006/relationships/hyperlink" Target="https://fonts.google.com/specimen/Titan+One" TargetMode="External"/><Relationship Id="rId2" Type="http://schemas.openxmlformats.org/officeDocument/2006/relationships/notesSlide" Target="../notesSlides/notesSlide26.xml"/><Relationship Id="rId1" Type="http://schemas.openxmlformats.org/officeDocument/2006/relationships/slideLayout" Target="../slideLayouts/slideLayout20.xml"/><Relationship Id="rId4" Type="http://schemas.openxmlformats.org/officeDocument/2006/relationships/hyperlink" Target="https://fonts.google.com/specimen/Catamaran" TargetMode="Externa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20.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0.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0.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0.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0.xml"/></Relationships>
</file>

<file path=ppt/slides/_rels/slide33.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33.xml"/><Relationship Id="rId1" Type="http://schemas.openxmlformats.org/officeDocument/2006/relationships/slideLayout" Target="../slideLayouts/slideLayout20.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0.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0.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0.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0.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0.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0.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8.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5.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4.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3.xml"/></Relationships>
</file>

<file path=ppt/slides/_rels/slide9.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9.xml"/><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E7F4F5"/>
        </a:solidFill>
        <a:effectLst/>
      </p:bgPr>
    </p:bg>
    <p:spTree>
      <p:nvGrpSpPr>
        <p:cNvPr id="1" name="Shape 302"/>
        <p:cNvGrpSpPr/>
        <p:nvPr/>
      </p:nvGrpSpPr>
      <p:grpSpPr>
        <a:xfrm>
          <a:off x="0" y="0"/>
          <a:ext cx="0" cy="0"/>
          <a:chOff x="0" y="0"/>
          <a:chExt cx="0" cy="0"/>
        </a:xfrm>
      </p:grpSpPr>
      <p:sp>
        <p:nvSpPr>
          <p:cNvPr id="303" name="Google Shape;303;p24"/>
          <p:cNvSpPr txBox="1">
            <a:spLocks noGrp="1"/>
          </p:cNvSpPr>
          <p:nvPr>
            <p:ph type="ctrTitle"/>
          </p:nvPr>
        </p:nvSpPr>
        <p:spPr>
          <a:xfrm>
            <a:off x="2630196" y="967819"/>
            <a:ext cx="5052300" cy="2201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chemeClr val="dk1"/>
                </a:solidFill>
              </a:rPr>
              <a:t>PEDAGOGICAL EDUCATION</a:t>
            </a:r>
            <a:endParaRPr dirty="0">
              <a:solidFill>
                <a:schemeClr val="dk1"/>
              </a:solidFill>
            </a:endParaRPr>
          </a:p>
        </p:txBody>
      </p:sp>
      <p:sp>
        <p:nvSpPr>
          <p:cNvPr id="304" name="Google Shape;304;p24"/>
          <p:cNvSpPr txBox="1">
            <a:spLocks noGrp="1"/>
          </p:cNvSpPr>
          <p:nvPr>
            <p:ph type="subTitle" idx="1"/>
          </p:nvPr>
        </p:nvSpPr>
        <p:spPr>
          <a:xfrm>
            <a:off x="2974803" y="545929"/>
            <a:ext cx="4509000" cy="46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chemeClr val="dk1"/>
                </a:solidFill>
              </a:rPr>
              <a:t>Here is where your presentation begins!</a:t>
            </a:r>
            <a:endParaRPr dirty="0">
              <a:solidFill>
                <a:schemeClr val="dk1"/>
              </a:solidFill>
            </a:endParaRPr>
          </a:p>
        </p:txBody>
      </p:sp>
      <p:grpSp>
        <p:nvGrpSpPr>
          <p:cNvPr id="305" name="Google Shape;305;p24"/>
          <p:cNvGrpSpPr/>
          <p:nvPr/>
        </p:nvGrpSpPr>
        <p:grpSpPr>
          <a:xfrm>
            <a:off x="-35764" y="616971"/>
            <a:ext cx="9460909" cy="4969748"/>
            <a:chOff x="-35764" y="616971"/>
            <a:chExt cx="9460909" cy="4969748"/>
          </a:xfrm>
        </p:grpSpPr>
        <p:grpSp>
          <p:nvGrpSpPr>
            <p:cNvPr id="306" name="Google Shape;306;p24"/>
            <p:cNvGrpSpPr/>
            <p:nvPr/>
          </p:nvGrpSpPr>
          <p:grpSpPr>
            <a:xfrm>
              <a:off x="-35764" y="1530582"/>
              <a:ext cx="9460909" cy="4056136"/>
              <a:chOff x="-35764" y="1530582"/>
              <a:chExt cx="9460909" cy="4056136"/>
            </a:xfrm>
          </p:grpSpPr>
          <p:grpSp>
            <p:nvGrpSpPr>
              <p:cNvPr id="307" name="Google Shape;307;p24"/>
              <p:cNvGrpSpPr/>
              <p:nvPr/>
            </p:nvGrpSpPr>
            <p:grpSpPr>
              <a:xfrm>
                <a:off x="6818739" y="3165067"/>
                <a:ext cx="2606407" cy="2421651"/>
                <a:chOff x="6818739" y="3165067"/>
                <a:chExt cx="2606407" cy="2421651"/>
              </a:xfrm>
            </p:grpSpPr>
            <p:sp>
              <p:nvSpPr>
                <p:cNvPr id="308" name="Google Shape;308;p24"/>
                <p:cNvSpPr/>
                <p:nvPr/>
              </p:nvSpPr>
              <p:spPr>
                <a:xfrm rot="6204519" flipH="1">
                  <a:off x="8446869" y="5015568"/>
                  <a:ext cx="588540" cy="462543"/>
                </a:xfrm>
                <a:custGeom>
                  <a:avLst/>
                  <a:gdLst/>
                  <a:ahLst/>
                  <a:cxnLst/>
                  <a:rect l="l" t="t" r="r" b="b"/>
                  <a:pathLst>
                    <a:path w="46225" h="36329" extrusionOk="0">
                      <a:moveTo>
                        <a:pt x="22811" y="1"/>
                      </a:moveTo>
                      <a:cubicBezTo>
                        <a:pt x="22101" y="1"/>
                        <a:pt x="21442" y="39"/>
                        <a:pt x="20849" y="98"/>
                      </a:cubicBezTo>
                      <a:cubicBezTo>
                        <a:pt x="18899" y="291"/>
                        <a:pt x="17663" y="706"/>
                        <a:pt x="17663" y="706"/>
                      </a:cubicBezTo>
                      <a:cubicBezTo>
                        <a:pt x="7826" y="4029"/>
                        <a:pt x="1473" y="13461"/>
                        <a:pt x="694" y="15519"/>
                      </a:cubicBezTo>
                      <a:cubicBezTo>
                        <a:pt x="0" y="17353"/>
                        <a:pt x="1810" y="24208"/>
                        <a:pt x="7055" y="30026"/>
                      </a:cubicBezTo>
                      <a:cubicBezTo>
                        <a:pt x="7692" y="30731"/>
                        <a:pt x="7519" y="31492"/>
                        <a:pt x="8260" y="32160"/>
                      </a:cubicBezTo>
                      <a:cubicBezTo>
                        <a:pt x="11380" y="34963"/>
                        <a:pt x="16934" y="36329"/>
                        <a:pt x="22650" y="36329"/>
                      </a:cubicBezTo>
                      <a:cubicBezTo>
                        <a:pt x="29459" y="36329"/>
                        <a:pt x="36497" y="34391"/>
                        <a:pt x="39922" y="30637"/>
                      </a:cubicBezTo>
                      <a:cubicBezTo>
                        <a:pt x="46225" y="23730"/>
                        <a:pt x="40744" y="8665"/>
                        <a:pt x="33305" y="3311"/>
                      </a:cubicBezTo>
                      <a:cubicBezTo>
                        <a:pt x="29634" y="670"/>
                        <a:pt x="25776" y="1"/>
                        <a:pt x="22811" y="1"/>
                      </a:cubicBezTo>
                      <a:close/>
                    </a:path>
                  </a:pathLst>
                </a:custGeom>
                <a:solidFill>
                  <a:srgbClr val="AF6E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9" name="Google Shape;309;p24"/>
                <p:cNvGrpSpPr/>
                <p:nvPr/>
              </p:nvGrpSpPr>
              <p:grpSpPr>
                <a:xfrm flipH="1">
                  <a:off x="6818739" y="3165067"/>
                  <a:ext cx="2606407" cy="2193284"/>
                  <a:chOff x="4203750" y="4440300"/>
                  <a:chExt cx="1316500" cy="1107775"/>
                </a:xfrm>
              </p:grpSpPr>
              <p:sp>
                <p:nvSpPr>
                  <p:cNvPr id="310" name="Google Shape;310;p24"/>
                  <p:cNvSpPr/>
                  <p:nvPr/>
                </p:nvSpPr>
                <p:spPr>
                  <a:xfrm>
                    <a:off x="5281150" y="4879550"/>
                    <a:ext cx="239100" cy="191225"/>
                  </a:xfrm>
                  <a:custGeom>
                    <a:avLst/>
                    <a:gdLst/>
                    <a:ahLst/>
                    <a:cxnLst/>
                    <a:rect l="l" t="t" r="r" b="b"/>
                    <a:pathLst>
                      <a:path w="9564" h="7649" extrusionOk="0">
                        <a:moveTo>
                          <a:pt x="5316" y="0"/>
                        </a:moveTo>
                        <a:cubicBezTo>
                          <a:pt x="2882" y="0"/>
                          <a:pt x="0" y="3286"/>
                          <a:pt x="0" y="3286"/>
                        </a:cubicBezTo>
                        <a:lnTo>
                          <a:pt x="73" y="7648"/>
                        </a:lnTo>
                        <a:cubicBezTo>
                          <a:pt x="4406" y="7167"/>
                          <a:pt x="9563" y="3557"/>
                          <a:pt x="7081" y="801"/>
                        </a:cubicBezTo>
                        <a:cubicBezTo>
                          <a:pt x="6564" y="227"/>
                          <a:pt x="5955" y="0"/>
                          <a:pt x="5316" y="0"/>
                        </a:cubicBezTo>
                        <a:close/>
                      </a:path>
                    </a:pathLst>
                  </a:custGeom>
                  <a:solidFill>
                    <a:srgbClr val="965C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4"/>
                  <p:cNvSpPr/>
                  <p:nvPr/>
                </p:nvSpPr>
                <p:spPr>
                  <a:xfrm>
                    <a:off x="5333575" y="4906725"/>
                    <a:ext cx="123450" cy="100325"/>
                  </a:xfrm>
                  <a:custGeom>
                    <a:avLst/>
                    <a:gdLst/>
                    <a:ahLst/>
                    <a:cxnLst/>
                    <a:rect l="l" t="t" r="r" b="b"/>
                    <a:pathLst>
                      <a:path w="4938" h="4013" extrusionOk="0">
                        <a:moveTo>
                          <a:pt x="4129" y="1"/>
                        </a:moveTo>
                        <a:cubicBezTo>
                          <a:pt x="3622" y="45"/>
                          <a:pt x="3107" y="165"/>
                          <a:pt x="2643" y="395"/>
                        </a:cubicBezTo>
                        <a:cubicBezTo>
                          <a:pt x="2168" y="612"/>
                          <a:pt x="1738" y="919"/>
                          <a:pt x="1367" y="1287"/>
                        </a:cubicBezTo>
                        <a:cubicBezTo>
                          <a:pt x="990" y="1655"/>
                          <a:pt x="679" y="2079"/>
                          <a:pt x="445" y="2543"/>
                        </a:cubicBezTo>
                        <a:cubicBezTo>
                          <a:pt x="208" y="3001"/>
                          <a:pt x="41" y="3502"/>
                          <a:pt x="1" y="4013"/>
                        </a:cubicBezTo>
                        <a:cubicBezTo>
                          <a:pt x="241" y="3562"/>
                          <a:pt x="498" y="3144"/>
                          <a:pt x="782" y="2746"/>
                        </a:cubicBezTo>
                        <a:cubicBezTo>
                          <a:pt x="842" y="2657"/>
                          <a:pt x="910" y="2570"/>
                          <a:pt x="976" y="2486"/>
                        </a:cubicBezTo>
                        <a:cubicBezTo>
                          <a:pt x="1240" y="2426"/>
                          <a:pt x="1497" y="2370"/>
                          <a:pt x="1751" y="2309"/>
                        </a:cubicBezTo>
                        <a:cubicBezTo>
                          <a:pt x="2105" y="2225"/>
                          <a:pt x="2453" y="2149"/>
                          <a:pt x="2800" y="2079"/>
                        </a:cubicBezTo>
                        <a:cubicBezTo>
                          <a:pt x="3147" y="2015"/>
                          <a:pt x="3495" y="1958"/>
                          <a:pt x="3848" y="1918"/>
                        </a:cubicBezTo>
                        <a:cubicBezTo>
                          <a:pt x="4203" y="1885"/>
                          <a:pt x="4553" y="1878"/>
                          <a:pt x="4938" y="1872"/>
                        </a:cubicBezTo>
                        <a:cubicBezTo>
                          <a:pt x="4613" y="1675"/>
                          <a:pt x="4232" y="1564"/>
                          <a:pt x="3848" y="1524"/>
                        </a:cubicBezTo>
                        <a:cubicBezTo>
                          <a:pt x="3728" y="1514"/>
                          <a:pt x="3607" y="1508"/>
                          <a:pt x="3487" y="1508"/>
                        </a:cubicBezTo>
                        <a:cubicBezTo>
                          <a:pt x="3223" y="1508"/>
                          <a:pt x="2960" y="1533"/>
                          <a:pt x="2703" y="1581"/>
                        </a:cubicBezTo>
                        <a:cubicBezTo>
                          <a:pt x="2329" y="1658"/>
                          <a:pt x="1965" y="1778"/>
                          <a:pt x="1621" y="1935"/>
                        </a:cubicBezTo>
                        <a:cubicBezTo>
                          <a:pt x="1507" y="1989"/>
                          <a:pt x="1397" y="2049"/>
                          <a:pt x="1286" y="2109"/>
                        </a:cubicBezTo>
                        <a:cubicBezTo>
                          <a:pt x="1427" y="1952"/>
                          <a:pt x="1571" y="1795"/>
                          <a:pt x="1721" y="1648"/>
                        </a:cubicBezTo>
                        <a:cubicBezTo>
                          <a:pt x="2062" y="1314"/>
                          <a:pt x="2429" y="1003"/>
                          <a:pt x="2837" y="742"/>
                        </a:cubicBezTo>
                        <a:cubicBezTo>
                          <a:pt x="3238" y="462"/>
                          <a:pt x="3679" y="248"/>
                          <a:pt x="4129" y="1"/>
                        </a:cubicBezTo>
                        <a:close/>
                      </a:path>
                    </a:pathLst>
                  </a:custGeom>
                  <a:solidFill>
                    <a:srgbClr val="353B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4"/>
                  <p:cNvSpPr/>
                  <p:nvPr/>
                </p:nvSpPr>
                <p:spPr>
                  <a:xfrm>
                    <a:off x="4203750" y="4440300"/>
                    <a:ext cx="1209600" cy="539200"/>
                  </a:xfrm>
                  <a:custGeom>
                    <a:avLst/>
                    <a:gdLst/>
                    <a:ahLst/>
                    <a:cxnLst/>
                    <a:rect l="l" t="t" r="r" b="b"/>
                    <a:pathLst>
                      <a:path w="48384" h="21568" extrusionOk="0">
                        <a:moveTo>
                          <a:pt x="21139" y="1"/>
                        </a:moveTo>
                        <a:cubicBezTo>
                          <a:pt x="17726" y="1"/>
                          <a:pt x="14505" y="1218"/>
                          <a:pt x="12400" y="4813"/>
                        </a:cubicBezTo>
                        <a:cubicBezTo>
                          <a:pt x="12400" y="4813"/>
                          <a:pt x="1" y="6343"/>
                          <a:pt x="5973" y="16744"/>
                        </a:cubicBezTo>
                        <a:lnTo>
                          <a:pt x="13696" y="21568"/>
                        </a:lnTo>
                        <a:lnTo>
                          <a:pt x="40140" y="16129"/>
                        </a:lnTo>
                        <a:cubicBezTo>
                          <a:pt x="40140" y="16129"/>
                          <a:pt x="42745" y="15692"/>
                          <a:pt x="45394" y="12452"/>
                        </a:cubicBezTo>
                        <a:cubicBezTo>
                          <a:pt x="48039" y="9209"/>
                          <a:pt x="48383" y="3543"/>
                          <a:pt x="46891" y="3002"/>
                        </a:cubicBezTo>
                        <a:cubicBezTo>
                          <a:pt x="46784" y="2964"/>
                          <a:pt x="46675" y="2946"/>
                          <a:pt x="46566" y="2946"/>
                        </a:cubicBezTo>
                        <a:cubicBezTo>
                          <a:pt x="45142" y="2946"/>
                          <a:pt x="43567" y="5979"/>
                          <a:pt x="43567" y="5979"/>
                        </a:cubicBezTo>
                        <a:cubicBezTo>
                          <a:pt x="43567" y="5979"/>
                          <a:pt x="45591" y="978"/>
                          <a:pt x="43023" y="694"/>
                        </a:cubicBezTo>
                        <a:cubicBezTo>
                          <a:pt x="42963" y="688"/>
                          <a:pt x="42905" y="685"/>
                          <a:pt x="42846" y="685"/>
                        </a:cubicBezTo>
                        <a:cubicBezTo>
                          <a:pt x="40602" y="685"/>
                          <a:pt x="38939" y="5396"/>
                          <a:pt x="37001" y="5396"/>
                        </a:cubicBezTo>
                        <a:cubicBezTo>
                          <a:pt x="36805" y="5396"/>
                          <a:pt x="36606" y="5347"/>
                          <a:pt x="36403" y="5241"/>
                        </a:cubicBezTo>
                        <a:cubicBezTo>
                          <a:pt x="34917" y="4462"/>
                          <a:pt x="27674" y="1"/>
                          <a:pt x="21139" y="1"/>
                        </a:cubicBezTo>
                        <a:close/>
                      </a:path>
                    </a:pathLst>
                  </a:custGeom>
                  <a:solidFill>
                    <a:srgbClr val="353B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4"/>
                  <p:cNvSpPr/>
                  <p:nvPr/>
                </p:nvSpPr>
                <p:spPr>
                  <a:xfrm>
                    <a:off x="4303150" y="4639850"/>
                    <a:ext cx="1155625" cy="908225"/>
                  </a:xfrm>
                  <a:custGeom>
                    <a:avLst/>
                    <a:gdLst/>
                    <a:ahLst/>
                    <a:cxnLst/>
                    <a:rect l="l" t="t" r="r" b="b"/>
                    <a:pathLst>
                      <a:path w="46225" h="36329" extrusionOk="0">
                        <a:moveTo>
                          <a:pt x="22811" y="1"/>
                        </a:moveTo>
                        <a:cubicBezTo>
                          <a:pt x="22101" y="1"/>
                          <a:pt x="21442" y="39"/>
                          <a:pt x="20849" y="98"/>
                        </a:cubicBezTo>
                        <a:cubicBezTo>
                          <a:pt x="18899" y="291"/>
                          <a:pt x="17663" y="706"/>
                          <a:pt x="17663" y="706"/>
                        </a:cubicBezTo>
                        <a:cubicBezTo>
                          <a:pt x="7826" y="4029"/>
                          <a:pt x="1473" y="13461"/>
                          <a:pt x="694" y="15519"/>
                        </a:cubicBezTo>
                        <a:cubicBezTo>
                          <a:pt x="0" y="17353"/>
                          <a:pt x="1810" y="24208"/>
                          <a:pt x="7055" y="30026"/>
                        </a:cubicBezTo>
                        <a:cubicBezTo>
                          <a:pt x="7692" y="30731"/>
                          <a:pt x="7519" y="31492"/>
                          <a:pt x="8260" y="32160"/>
                        </a:cubicBezTo>
                        <a:cubicBezTo>
                          <a:pt x="11380" y="34963"/>
                          <a:pt x="16934" y="36329"/>
                          <a:pt x="22650" y="36329"/>
                        </a:cubicBezTo>
                        <a:cubicBezTo>
                          <a:pt x="29459" y="36329"/>
                          <a:pt x="36497" y="34391"/>
                          <a:pt x="39922" y="30637"/>
                        </a:cubicBezTo>
                        <a:cubicBezTo>
                          <a:pt x="46225" y="23730"/>
                          <a:pt x="40744" y="8665"/>
                          <a:pt x="33305" y="3311"/>
                        </a:cubicBezTo>
                        <a:cubicBezTo>
                          <a:pt x="29634" y="670"/>
                          <a:pt x="25776" y="1"/>
                          <a:pt x="22811" y="1"/>
                        </a:cubicBezTo>
                        <a:close/>
                      </a:path>
                    </a:pathLst>
                  </a:custGeom>
                  <a:solidFill>
                    <a:srgbClr val="AF6E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4"/>
                  <p:cNvSpPr/>
                  <p:nvPr/>
                </p:nvSpPr>
                <p:spPr>
                  <a:xfrm>
                    <a:off x="4866375" y="4893350"/>
                    <a:ext cx="43775" cy="71650"/>
                  </a:xfrm>
                  <a:custGeom>
                    <a:avLst/>
                    <a:gdLst/>
                    <a:ahLst/>
                    <a:cxnLst/>
                    <a:rect l="l" t="t" r="r" b="b"/>
                    <a:pathLst>
                      <a:path w="1751" h="2866" extrusionOk="0">
                        <a:moveTo>
                          <a:pt x="954" y="1"/>
                        </a:moveTo>
                        <a:cubicBezTo>
                          <a:pt x="517" y="1"/>
                          <a:pt x="122" y="601"/>
                          <a:pt x="64" y="1371"/>
                        </a:cubicBezTo>
                        <a:cubicBezTo>
                          <a:pt x="1" y="2159"/>
                          <a:pt x="314" y="2828"/>
                          <a:pt x="765" y="2865"/>
                        </a:cubicBezTo>
                        <a:cubicBezTo>
                          <a:pt x="777" y="2865"/>
                          <a:pt x="788" y="2866"/>
                          <a:pt x="800" y="2866"/>
                        </a:cubicBezTo>
                        <a:cubicBezTo>
                          <a:pt x="1234" y="2866"/>
                          <a:pt x="1629" y="2266"/>
                          <a:pt x="1690" y="1498"/>
                        </a:cubicBezTo>
                        <a:cubicBezTo>
                          <a:pt x="1751" y="707"/>
                          <a:pt x="1436" y="39"/>
                          <a:pt x="989" y="2"/>
                        </a:cubicBezTo>
                        <a:cubicBezTo>
                          <a:pt x="977" y="1"/>
                          <a:pt x="965" y="1"/>
                          <a:pt x="954" y="1"/>
                        </a:cubicBezTo>
                        <a:close/>
                      </a:path>
                    </a:pathLst>
                  </a:custGeom>
                  <a:solidFill>
                    <a:srgbClr val="353B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4"/>
                  <p:cNvSpPr/>
                  <p:nvPr/>
                </p:nvSpPr>
                <p:spPr>
                  <a:xfrm>
                    <a:off x="5209250" y="4888500"/>
                    <a:ext cx="43675" cy="71650"/>
                  </a:xfrm>
                  <a:custGeom>
                    <a:avLst/>
                    <a:gdLst/>
                    <a:ahLst/>
                    <a:cxnLst/>
                    <a:rect l="l" t="t" r="r" b="b"/>
                    <a:pathLst>
                      <a:path w="1747" h="2866" extrusionOk="0">
                        <a:moveTo>
                          <a:pt x="950" y="1"/>
                        </a:moveTo>
                        <a:cubicBezTo>
                          <a:pt x="516" y="1"/>
                          <a:pt x="122" y="601"/>
                          <a:pt x="60" y="1368"/>
                        </a:cubicBezTo>
                        <a:cubicBezTo>
                          <a:pt x="0" y="2160"/>
                          <a:pt x="314" y="2828"/>
                          <a:pt x="762" y="2865"/>
                        </a:cubicBezTo>
                        <a:cubicBezTo>
                          <a:pt x="774" y="2865"/>
                          <a:pt x="785" y="2866"/>
                          <a:pt x="797" y="2866"/>
                        </a:cubicBezTo>
                        <a:cubicBezTo>
                          <a:pt x="1231" y="2866"/>
                          <a:pt x="1625" y="2266"/>
                          <a:pt x="1687" y="1495"/>
                        </a:cubicBezTo>
                        <a:cubicBezTo>
                          <a:pt x="1747" y="707"/>
                          <a:pt x="1434" y="39"/>
                          <a:pt x="985" y="2"/>
                        </a:cubicBezTo>
                        <a:cubicBezTo>
                          <a:pt x="974" y="1"/>
                          <a:pt x="962" y="1"/>
                          <a:pt x="950" y="1"/>
                        </a:cubicBezTo>
                        <a:close/>
                      </a:path>
                    </a:pathLst>
                  </a:custGeom>
                  <a:solidFill>
                    <a:srgbClr val="353B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4"/>
                  <p:cNvSpPr/>
                  <p:nvPr/>
                </p:nvSpPr>
                <p:spPr>
                  <a:xfrm>
                    <a:off x="5228275" y="5036725"/>
                    <a:ext cx="89625" cy="78825"/>
                  </a:xfrm>
                  <a:custGeom>
                    <a:avLst/>
                    <a:gdLst/>
                    <a:ahLst/>
                    <a:cxnLst/>
                    <a:rect l="l" t="t" r="r" b="b"/>
                    <a:pathLst>
                      <a:path w="3585" h="3153" extrusionOk="0">
                        <a:moveTo>
                          <a:pt x="1794" y="1"/>
                        </a:moveTo>
                        <a:cubicBezTo>
                          <a:pt x="1585" y="1"/>
                          <a:pt x="1372" y="43"/>
                          <a:pt x="1166" y="132"/>
                        </a:cubicBezTo>
                        <a:cubicBezTo>
                          <a:pt x="368" y="476"/>
                          <a:pt x="1" y="1405"/>
                          <a:pt x="348" y="2203"/>
                        </a:cubicBezTo>
                        <a:cubicBezTo>
                          <a:pt x="607" y="2797"/>
                          <a:pt x="1185" y="3153"/>
                          <a:pt x="1794" y="3153"/>
                        </a:cubicBezTo>
                        <a:cubicBezTo>
                          <a:pt x="2004" y="3153"/>
                          <a:pt x="2217" y="3111"/>
                          <a:pt x="2423" y="3022"/>
                        </a:cubicBezTo>
                        <a:cubicBezTo>
                          <a:pt x="3221" y="2677"/>
                          <a:pt x="3585" y="1749"/>
                          <a:pt x="3241" y="950"/>
                        </a:cubicBezTo>
                        <a:cubicBezTo>
                          <a:pt x="2982" y="356"/>
                          <a:pt x="2404" y="1"/>
                          <a:pt x="1794" y="1"/>
                        </a:cubicBezTo>
                        <a:close/>
                      </a:path>
                    </a:pathLst>
                  </a:custGeom>
                  <a:solidFill>
                    <a:srgbClr val="E590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4"/>
                  <p:cNvSpPr/>
                  <p:nvPr/>
                </p:nvSpPr>
                <p:spPr>
                  <a:xfrm>
                    <a:off x="4786875" y="4984625"/>
                    <a:ext cx="89625" cy="78875"/>
                  </a:xfrm>
                  <a:custGeom>
                    <a:avLst/>
                    <a:gdLst/>
                    <a:ahLst/>
                    <a:cxnLst/>
                    <a:rect l="l" t="t" r="r" b="b"/>
                    <a:pathLst>
                      <a:path w="3585" h="3155" extrusionOk="0">
                        <a:moveTo>
                          <a:pt x="1793" y="1"/>
                        </a:moveTo>
                        <a:cubicBezTo>
                          <a:pt x="1583" y="1"/>
                          <a:pt x="1370" y="43"/>
                          <a:pt x="1166" y="131"/>
                        </a:cubicBezTo>
                        <a:cubicBezTo>
                          <a:pt x="368" y="479"/>
                          <a:pt x="0" y="1404"/>
                          <a:pt x="344" y="2203"/>
                        </a:cubicBezTo>
                        <a:cubicBezTo>
                          <a:pt x="603" y="2800"/>
                          <a:pt x="1184" y="3154"/>
                          <a:pt x="1794" y="3154"/>
                        </a:cubicBezTo>
                        <a:cubicBezTo>
                          <a:pt x="2003" y="3154"/>
                          <a:pt x="2215" y="3112"/>
                          <a:pt x="2419" y="3025"/>
                        </a:cubicBezTo>
                        <a:cubicBezTo>
                          <a:pt x="3218" y="2677"/>
                          <a:pt x="3585" y="1748"/>
                          <a:pt x="3238" y="950"/>
                        </a:cubicBezTo>
                        <a:cubicBezTo>
                          <a:pt x="2981" y="356"/>
                          <a:pt x="2402" y="1"/>
                          <a:pt x="1793" y="1"/>
                        </a:cubicBezTo>
                        <a:close/>
                      </a:path>
                    </a:pathLst>
                  </a:custGeom>
                  <a:solidFill>
                    <a:srgbClr val="E590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4"/>
                  <p:cNvSpPr/>
                  <p:nvPr/>
                </p:nvSpPr>
                <p:spPr>
                  <a:xfrm>
                    <a:off x="5119550" y="4985150"/>
                    <a:ext cx="129550" cy="74525"/>
                  </a:xfrm>
                  <a:custGeom>
                    <a:avLst/>
                    <a:gdLst/>
                    <a:ahLst/>
                    <a:cxnLst/>
                    <a:rect l="l" t="t" r="r" b="b"/>
                    <a:pathLst>
                      <a:path w="5182" h="2981" extrusionOk="0">
                        <a:moveTo>
                          <a:pt x="3943" y="0"/>
                        </a:moveTo>
                        <a:cubicBezTo>
                          <a:pt x="3739" y="0"/>
                          <a:pt x="3544" y="20"/>
                          <a:pt x="3354" y="54"/>
                        </a:cubicBezTo>
                        <a:cubicBezTo>
                          <a:pt x="2947" y="127"/>
                          <a:pt x="2556" y="235"/>
                          <a:pt x="2176" y="368"/>
                        </a:cubicBezTo>
                        <a:cubicBezTo>
                          <a:pt x="1414" y="636"/>
                          <a:pt x="685" y="976"/>
                          <a:pt x="1" y="1397"/>
                        </a:cubicBezTo>
                        <a:cubicBezTo>
                          <a:pt x="769" y="1169"/>
                          <a:pt x="1527" y="936"/>
                          <a:pt x="2286" y="745"/>
                        </a:cubicBezTo>
                        <a:cubicBezTo>
                          <a:pt x="2666" y="659"/>
                          <a:pt x="3047" y="568"/>
                          <a:pt x="3425" y="528"/>
                        </a:cubicBezTo>
                        <a:cubicBezTo>
                          <a:pt x="3582" y="509"/>
                          <a:pt x="3739" y="494"/>
                          <a:pt x="3890" y="494"/>
                        </a:cubicBezTo>
                        <a:cubicBezTo>
                          <a:pt x="3919" y="494"/>
                          <a:pt x="3947" y="494"/>
                          <a:pt x="3975" y="495"/>
                        </a:cubicBezTo>
                        <a:cubicBezTo>
                          <a:pt x="4153" y="502"/>
                          <a:pt x="4326" y="528"/>
                          <a:pt x="4447" y="591"/>
                        </a:cubicBezTo>
                        <a:cubicBezTo>
                          <a:pt x="4567" y="656"/>
                          <a:pt x="4630" y="725"/>
                          <a:pt x="4654" y="862"/>
                        </a:cubicBezTo>
                        <a:cubicBezTo>
                          <a:pt x="4670" y="979"/>
                          <a:pt x="4634" y="1109"/>
                          <a:pt x="4544" y="1243"/>
                        </a:cubicBezTo>
                        <a:cubicBezTo>
                          <a:pt x="4360" y="1517"/>
                          <a:pt x="4035" y="1741"/>
                          <a:pt x="3715" y="1941"/>
                        </a:cubicBezTo>
                        <a:cubicBezTo>
                          <a:pt x="3057" y="2342"/>
                          <a:pt x="2329" y="2663"/>
                          <a:pt x="1598" y="2980"/>
                        </a:cubicBezTo>
                        <a:cubicBezTo>
                          <a:pt x="2389" y="2863"/>
                          <a:pt x="3167" y="2646"/>
                          <a:pt x="3906" y="2289"/>
                        </a:cubicBezTo>
                        <a:cubicBezTo>
                          <a:pt x="4273" y="2108"/>
                          <a:pt x="4637" y="1891"/>
                          <a:pt x="4934" y="1524"/>
                        </a:cubicBezTo>
                        <a:cubicBezTo>
                          <a:pt x="5074" y="1340"/>
                          <a:pt x="5182" y="1066"/>
                          <a:pt x="5142" y="789"/>
                        </a:cubicBezTo>
                        <a:cubicBezTo>
                          <a:pt x="5135" y="722"/>
                          <a:pt x="5111" y="659"/>
                          <a:pt x="5094" y="591"/>
                        </a:cubicBezTo>
                        <a:cubicBezTo>
                          <a:pt x="5062" y="528"/>
                          <a:pt x="5034" y="462"/>
                          <a:pt x="4991" y="405"/>
                        </a:cubicBezTo>
                        <a:cubicBezTo>
                          <a:pt x="4948" y="348"/>
                          <a:pt x="4901" y="288"/>
                          <a:pt x="4844" y="251"/>
                        </a:cubicBezTo>
                        <a:cubicBezTo>
                          <a:pt x="4791" y="204"/>
                          <a:pt x="4734" y="167"/>
                          <a:pt x="4674" y="141"/>
                        </a:cubicBezTo>
                        <a:cubicBezTo>
                          <a:pt x="4436" y="27"/>
                          <a:pt x="4206" y="4"/>
                          <a:pt x="3989" y="1"/>
                        </a:cubicBezTo>
                        <a:cubicBezTo>
                          <a:pt x="3974" y="0"/>
                          <a:pt x="3958" y="0"/>
                          <a:pt x="3943" y="0"/>
                        </a:cubicBezTo>
                        <a:close/>
                      </a:path>
                    </a:pathLst>
                  </a:custGeom>
                  <a:solidFill>
                    <a:srgbClr val="353B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4"/>
                  <p:cNvSpPr/>
                  <p:nvPr/>
                </p:nvSpPr>
                <p:spPr>
                  <a:xfrm>
                    <a:off x="4833900" y="5053200"/>
                    <a:ext cx="368100" cy="236775"/>
                  </a:xfrm>
                  <a:custGeom>
                    <a:avLst/>
                    <a:gdLst/>
                    <a:ahLst/>
                    <a:cxnLst/>
                    <a:rect l="l" t="t" r="r" b="b"/>
                    <a:pathLst>
                      <a:path w="14724" h="9471" extrusionOk="0">
                        <a:moveTo>
                          <a:pt x="3138" y="1"/>
                        </a:moveTo>
                        <a:cubicBezTo>
                          <a:pt x="2839" y="1"/>
                          <a:pt x="2543" y="48"/>
                          <a:pt x="2258" y="154"/>
                        </a:cubicBezTo>
                        <a:cubicBezTo>
                          <a:pt x="1870" y="298"/>
                          <a:pt x="1500" y="549"/>
                          <a:pt x="1152" y="946"/>
                        </a:cubicBezTo>
                        <a:cubicBezTo>
                          <a:pt x="0" y="2258"/>
                          <a:pt x="949" y="5489"/>
                          <a:pt x="3107" y="7560"/>
                        </a:cubicBezTo>
                        <a:cubicBezTo>
                          <a:pt x="3925" y="8348"/>
                          <a:pt x="4920" y="8966"/>
                          <a:pt x="6033" y="9246"/>
                        </a:cubicBezTo>
                        <a:cubicBezTo>
                          <a:pt x="6633" y="9401"/>
                          <a:pt x="7234" y="9470"/>
                          <a:pt x="7824" y="9470"/>
                        </a:cubicBezTo>
                        <a:cubicBezTo>
                          <a:pt x="8732" y="9470"/>
                          <a:pt x="9613" y="9306"/>
                          <a:pt x="10425" y="9032"/>
                        </a:cubicBezTo>
                        <a:cubicBezTo>
                          <a:pt x="12636" y="8295"/>
                          <a:pt x="14313" y="6752"/>
                          <a:pt x="14536" y="5565"/>
                        </a:cubicBezTo>
                        <a:cubicBezTo>
                          <a:pt x="14724" y="4587"/>
                          <a:pt x="14476" y="3889"/>
                          <a:pt x="13805" y="3428"/>
                        </a:cubicBezTo>
                        <a:cubicBezTo>
                          <a:pt x="13665" y="3331"/>
                          <a:pt x="13501" y="3244"/>
                          <a:pt x="13317" y="3168"/>
                        </a:cubicBezTo>
                        <a:cubicBezTo>
                          <a:pt x="13157" y="3097"/>
                          <a:pt x="12980" y="3037"/>
                          <a:pt x="12790" y="2984"/>
                        </a:cubicBezTo>
                        <a:cubicBezTo>
                          <a:pt x="12435" y="2887"/>
                          <a:pt x="12031" y="2813"/>
                          <a:pt x="11574" y="2770"/>
                        </a:cubicBezTo>
                        <a:cubicBezTo>
                          <a:pt x="11307" y="2739"/>
                          <a:pt x="11023" y="2719"/>
                          <a:pt x="10719" y="2710"/>
                        </a:cubicBezTo>
                        <a:cubicBezTo>
                          <a:pt x="9409" y="2663"/>
                          <a:pt x="8211" y="2175"/>
                          <a:pt x="7064" y="1584"/>
                        </a:cubicBezTo>
                        <a:cubicBezTo>
                          <a:pt x="6744" y="1421"/>
                          <a:pt x="6430" y="1250"/>
                          <a:pt x="6119" y="1073"/>
                        </a:cubicBezTo>
                        <a:cubicBezTo>
                          <a:pt x="6022" y="1020"/>
                          <a:pt x="5926" y="963"/>
                          <a:pt x="5826" y="909"/>
                        </a:cubicBezTo>
                        <a:cubicBezTo>
                          <a:pt x="5772" y="883"/>
                          <a:pt x="5718" y="852"/>
                          <a:pt x="5665" y="823"/>
                        </a:cubicBezTo>
                        <a:cubicBezTo>
                          <a:pt x="5438" y="699"/>
                          <a:pt x="5204" y="579"/>
                          <a:pt x="4967" y="468"/>
                        </a:cubicBezTo>
                        <a:cubicBezTo>
                          <a:pt x="4596" y="302"/>
                          <a:pt x="4222" y="165"/>
                          <a:pt x="3848" y="84"/>
                        </a:cubicBezTo>
                        <a:cubicBezTo>
                          <a:pt x="3657" y="41"/>
                          <a:pt x="3467" y="14"/>
                          <a:pt x="3280" y="4"/>
                        </a:cubicBezTo>
                        <a:cubicBezTo>
                          <a:pt x="3233" y="2"/>
                          <a:pt x="3185" y="1"/>
                          <a:pt x="3138" y="1"/>
                        </a:cubicBezTo>
                        <a:close/>
                      </a:path>
                    </a:pathLst>
                  </a:custGeom>
                  <a:solidFill>
                    <a:srgbClr val="353B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4"/>
                  <p:cNvSpPr/>
                  <p:nvPr/>
                </p:nvSpPr>
                <p:spPr>
                  <a:xfrm>
                    <a:off x="4911550" y="5207725"/>
                    <a:ext cx="182900" cy="85000"/>
                  </a:xfrm>
                  <a:custGeom>
                    <a:avLst/>
                    <a:gdLst/>
                    <a:ahLst/>
                    <a:cxnLst/>
                    <a:rect l="l" t="t" r="r" b="b"/>
                    <a:pathLst>
                      <a:path w="7316" h="3400" extrusionOk="0">
                        <a:moveTo>
                          <a:pt x="3701" y="1"/>
                        </a:moveTo>
                        <a:cubicBezTo>
                          <a:pt x="2126" y="1"/>
                          <a:pt x="723" y="917"/>
                          <a:pt x="1" y="1489"/>
                        </a:cubicBezTo>
                        <a:cubicBezTo>
                          <a:pt x="819" y="2277"/>
                          <a:pt x="1814" y="2895"/>
                          <a:pt x="2927" y="3179"/>
                        </a:cubicBezTo>
                        <a:cubicBezTo>
                          <a:pt x="3525" y="3331"/>
                          <a:pt x="4124" y="3400"/>
                          <a:pt x="4712" y="3400"/>
                        </a:cubicBezTo>
                        <a:cubicBezTo>
                          <a:pt x="5621" y="3400"/>
                          <a:pt x="6504" y="3235"/>
                          <a:pt x="7316" y="2961"/>
                        </a:cubicBezTo>
                        <a:cubicBezTo>
                          <a:pt x="7105" y="1967"/>
                          <a:pt x="6520" y="797"/>
                          <a:pt x="5051" y="243"/>
                        </a:cubicBezTo>
                        <a:cubicBezTo>
                          <a:pt x="4595" y="72"/>
                          <a:pt x="4141" y="1"/>
                          <a:pt x="3701" y="1"/>
                        </a:cubicBezTo>
                        <a:close/>
                      </a:path>
                    </a:pathLst>
                  </a:custGeom>
                  <a:solidFill>
                    <a:srgbClr val="E590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4"/>
                  <p:cNvSpPr/>
                  <p:nvPr/>
                </p:nvSpPr>
                <p:spPr>
                  <a:xfrm>
                    <a:off x="4886500" y="5050450"/>
                    <a:ext cx="89050" cy="53625"/>
                  </a:xfrm>
                  <a:custGeom>
                    <a:avLst/>
                    <a:gdLst/>
                    <a:ahLst/>
                    <a:cxnLst/>
                    <a:rect l="l" t="t" r="r" b="b"/>
                    <a:pathLst>
                      <a:path w="3562" h="2145" extrusionOk="0">
                        <a:moveTo>
                          <a:pt x="1034" y="1"/>
                        </a:moveTo>
                        <a:cubicBezTo>
                          <a:pt x="735" y="1"/>
                          <a:pt x="439" y="48"/>
                          <a:pt x="154" y="154"/>
                        </a:cubicBezTo>
                        <a:cubicBezTo>
                          <a:pt x="0" y="679"/>
                          <a:pt x="110" y="1387"/>
                          <a:pt x="445" y="1657"/>
                        </a:cubicBezTo>
                        <a:cubicBezTo>
                          <a:pt x="702" y="1865"/>
                          <a:pt x="1066" y="1842"/>
                          <a:pt x="1390" y="1905"/>
                        </a:cubicBezTo>
                        <a:cubicBezTo>
                          <a:pt x="1734" y="1970"/>
                          <a:pt x="2064" y="2145"/>
                          <a:pt x="2409" y="2145"/>
                        </a:cubicBezTo>
                        <a:cubicBezTo>
                          <a:pt x="2432" y="2145"/>
                          <a:pt x="2456" y="2144"/>
                          <a:pt x="2479" y="2142"/>
                        </a:cubicBezTo>
                        <a:cubicBezTo>
                          <a:pt x="2886" y="2112"/>
                          <a:pt x="3237" y="1818"/>
                          <a:pt x="3411" y="1450"/>
                        </a:cubicBezTo>
                        <a:cubicBezTo>
                          <a:pt x="3501" y="1253"/>
                          <a:pt x="3548" y="1043"/>
                          <a:pt x="3561" y="823"/>
                        </a:cubicBezTo>
                        <a:cubicBezTo>
                          <a:pt x="3334" y="699"/>
                          <a:pt x="3100" y="579"/>
                          <a:pt x="2863" y="468"/>
                        </a:cubicBezTo>
                        <a:cubicBezTo>
                          <a:pt x="2492" y="302"/>
                          <a:pt x="2118" y="165"/>
                          <a:pt x="1744" y="84"/>
                        </a:cubicBezTo>
                        <a:cubicBezTo>
                          <a:pt x="1553" y="41"/>
                          <a:pt x="1363" y="14"/>
                          <a:pt x="1176" y="4"/>
                        </a:cubicBezTo>
                        <a:cubicBezTo>
                          <a:pt x="1129" y="2"/>
                          <a:pt x="1081" y="1"/>
                          <a:pt x="10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4"/>
                  <p:cNvSpPr/>
                  <p:nvPr/>
                </p:nvSpPr>
                <p:spPr>
                  <a:xfrm>
                    <a:off x="5010175" y="5090050"/>
                    <a:ext cx="156675" cy="69325"/>
                  </a:xfrm>
                  <a:custGeom>
                    <a:avLst/>
                    <a:gdLst/>
                    <a:ahLst/>
                    <a:cxnLst/>
                    <a:rect l="l" t="t" r="r" b="b"/>
                    <a:pathLst>
                      <a:path w="6267" h="2773" extrusionOk="0">
                        <a:moveTo>
                          <a:pt x="13" y="0"/>
                        </a:moveTo>
                        <a:cubicBezTo>
                          <a:pt x="17" y="124"/>
                          <a:pt x="27" y="241"/>
                          <a:pt x="24" y="351"/>
                        </a:cubicBezTo>
                        <a:cubicBezTo>
                          <a:pt x="13" y="715"/>
                          <a:pt x="0" y="1103"/>
                          <a:pt x="201" y="1423"/>
                        </a:cubicBezTo>
                        <a:cubicBezTo>
                          <a:pt x="458" y="1834"/>
                          <a:pt x="972" y="1988"/>
                          <a:pt x="1443" y="2108"/>
                        </a:cubicBezTo>
                        <a:cubicBezTo>
                          <a:pt x="2145" y="2288"/>
                          <a:pt x="2849" y="2469"/>
                          <a:pt x="3554" y="2652"/>
                        </a:cubicBezTo>
                        <a:cubicBezTo>
                          <a:pt x="3785" y="2714"/>
                          <a:pt x="4020" y="2772"/>
                          <a:pt x="4257" y="2772"/>
                        </a:cubicBezTo>
                        <a:cubicBezTo>
                          <a:pt x="4263" y="2772"/>
                          <a:pt x="4269" y="2772"/>
                          <a:pt x="4276" y="2772"/>
                        </a:cubicBezTo>
                        <a:cubicBezTo>
                          <a:pt x="4570" y="2772"/>
                          <a:pt x="4857" y="2683"/>
                          <a:pt x="5131" y="2578"/>
                        </a:cubicBezTo>
                        <a:cubicBezTo>
                          <a:pt x="5532" y="2425"/>
                          <a:pt x="5949" y="2218"/>
                          <a:pt x="6163" y="1841"/>
                        </a:cubicBezTo>
                        <a:cubicBezTo>
                          <a:pt x="6210" y="1761"/>
                          <a:pt x="6246" y="1673"/>
                          <a:pt x="6266" y="1584"/>
                        </a:cubicBezTo>
                        <a:cubicBezTo>
                          <a:pt x="6106" y="1513"/>
                          <a:pt x="5929" y="1453"/>
                          <a:pt x="5739" y="1400"/>
                        </a:cubicBezTo>
                        <a:cubicBezTo>
                          <a:pt x="5384" y="1303"/>
                          <a:pt x="4980" y="1229"/>
                          <a:pt x="4523" y="1186"/>
                        </a:cubicBezTo>
                        <a:cubicBezTo>
                          <a:pt x="4256" y="1155"/>
                          <a:pt x="3972" y="1135"/>
                          <a:pt x="3668" y="1126"/>
                        </a:cubicBezTo>
                        <a:cubicBezTo>
                          <a:pt x="2358" y="1079"/>
                          <a:pt x="1160" y="591"/>
                          <a:pt x="1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4"/>
                  <p:cNvSpPr/>
                  <p:nvPr/>
                </p:nvSpPr>
                <p:spPr>
                  <a:xfrm>
                    <a:off x="4303150" y="4642300"/>
                    <a:ext cx="537275" cy="748200"/>
                  </a:xfrm>
                  <a:custGeom>
                    <a:avLst/>
                    <a:gdLst/>
                    <a:ahLst/>
                    <a:cxnLst/>
                    <a:rect l="l" t="t" r="r" b="b"/>
                    <a:pathLst>
                      <a:path w="21491" h="29928" extrusionOk="0">
                        <a:moveTo>
                          <a:pt x="20849" y="0"/>
                        </a:moveTo>
                        <a:lnTo>
                          <a:pt x="20849" y="0"/>
                        </a:lnTo>
                        <a:cubicBezTo>
                          <a:pt x="18899" y="193"/>
                          <a:pt x="17663" y="608"/>
                          <a:pt x="17663" y="608"/>
                        </a:cubicBezTo>
                        <a:cubicBezTo>
                          <a:pt x="7826" y="3931"/>
                          <a:pt x="1473" y="13363"/>
                          <a:pt x="694" y="15421"/>
                        </a:cubicBezTo>
                        <a:cubicBezTo>
                          <a:pt x="0" y="17255"/>
                          <a:pt x="1810" y="24110"/>
                          <a:pt x="7055" y="29928"/>
                        </a:cubicBezTo>
                        <a:lnTo>
                          <a:pt x="7055" y="29928"/>
                        </a:lnTo>
                        <a:cubicBezTo>
                          <a:pt x="4044" y="16815"/>
                          <a:pt x="12495" y="10769"/>
                          <a:pt x="12495" y="10769"/>
                        </a:cubicBezTo>
                        <a:cubicBezTo>
                          <a:pt x="21150" y="8390"/>
                          <a:pt x="21491" y="3093"/>
                          <a:pt x="20849" y="0"/>
                        </a:cubicBezTo>
                        <a:close/>
                      </a:path>
                    </a:pathLst>
                  </a:custGeom>
                  <a:solidFill>
                    <a:srgbClr val="965C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4"/>
                  <p:cNvSpPr/>
                  <p:nvPr/>
                </p:nvSpPr>
                <p:spPr>
                  <a:xfrm>
                    <a:off x="4420775" y="4582975"/>
                    <a:ext cx="421900" cy="294350"/>
                  </a:xfrm>
                  <a:custGeom>
                    <a:avLst/>
                    <a:gdLst/>
                    <a:ahLst/>
                    <a:cxnLst/>
                    <a:rect l="l" t="t" r="r" b="b"/>
                    <a:pathLst>
                      <a:path w="16876" h="11774" extrusionOk="0">
                        <a:moveTo>
                          <a:pt x="1" y="10843"/>
                        </a:moveTo>
                        <a:lnTo>
                          <a:pt x="128" y="11137"/>
                        </a:lnTo>
                        <a:cubicBezTo>
                          <a:pt x="161" y="11087"/>
                          <a:pt x="195" y="11037"/>
                          <a:pt x="230" y="10986"/>
                        </a:cubicBezTo>
                        <a:lnTo>
                          <a:pt x="230" y="10986"/>
                        </a:lnTo>
                        <a:cubicBezTo>
                          <a:pt x="77" y="10900"/>
                          <a:pt x="1" y="10843"/>
                          <a:pt x="1" y="10843"/>
                        </a:cubicBezTo>
                        <a:close/>
                        <a:moveTo>
                          <a:pt x="15352" y="1"/>
                        </a:moveTo>
                        <a:cubicBezTo>
                          <a:pt x="15352" y="1"/>
                          <a:pt x="3211" y="6674"/>
                          <a:pt x="230" y="10986"/>
                        </a:cubicBezTo>
                        <a:lnTo>
                          <a:pt x="230" y="10986"/>
                        </a:lnTo>
                        <a:cubicBezTo>
                          <a:pt x="693" y="11247"/>
                          <a:pt x="1858" y="11773"/>
                          <a:pt x="3720" y="11773"/>
                        </a:cubicBezTo>
                        <a:cubicBezTo>
                          <a:pt x="5336" y="11773"/>
                          <a:pt x="7477" y="11377"/>
                          <a:pt x="10138" y="10065"/>
                        </a:cubicBezTo>
                        <a:cubicBezTo>
                          <a:pt x="16875" y="6745"/>
                          <a:pt x="15352" y="1"/>
                          <a:pt x="15352" y="1"/>
                        </a:cubicBezTo>
                        <a:close/>
                      </a:path>
                    </a:pathLst>
                  </a:custGeom>
                  <a:solidFill>
                    <a:srgbClr val="353B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4"/>
                  <p:cNvSpPr/>
                  <p:nvPr/>
                </p:nvSpPr>
                <p:spPr>
                  <a:xfrm>
                    <a:off x="4240925" y="4804500"/>
                    <a:ext cx="306750" cy="253400"/>
                  </a:xfrm>
                  <a:custGeom>
                    <a:avLst/>
                    <a:gdLst/>
                    <a:ahLst/>
                    <a:cxnLst/>
                    <a:rect l="l" t="t" r="r" b="b"/>
                    <a:pathLst>
                      <a:path w="12270" h="10136" extrusionOk="0">
                        <a:moveTo>
                          <a:pt x="5911" y="1"/>
                        </a:moveTo>
                        <a:cubicBezTo>
                          <a:pt x="5474" y="1"/>
                          <a:pt x="5026" y="91"/>
                          <a:pt x="4569" y="292"/>
                        </a:cubicBezTo>
                        <a:cubicBezTo>
                          <a:pt x="0" y="2306"/>
                          <a:pt x="3595" y="8990"/>
                          <a:pt x="9330" y="10136"/>
                        </a:cubicBezTo>
                        <a:lnTo>
                          <a:pt x="10281" y="9388"/>
                        </a:lnTo>
                        <a:cubicBezTo>
                          <a:pt x="11884" y="8125"/>
                          <a:pt x="12269" y="5853"/>
                          <a:pt x="11170" y="4134"/>
                        </a:cubicBezTo>
                        <a:cubicBezTo>
                          <a:pt x="9909" y="2157"/>
                          <a:pt x="8044" y="1"/>
                          <a:pt x="5911" y="1"/>
                        </a:cubicBezTo>
                        <a:close/>
                      </a:path>
                    </a:pathLst>
                  </a:custGeom>
                  <a:solidFill>
                    <a:srgbClr val="965C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4"/>
                  <p:cNvSpPr/>
                  <p:nvPr/>
                </p:nvSpPr>
                <p:spPr>
                  <a:xfrm>
                    <a:off x="4328775" y="4857450"/>
                    <a:ext cx="114175" cy="132600"/>
                  </a:xfrm>
                  <a:custGeom>
                    <a:avLst/>
                    <a:gdLst/>
                    <a:ahLst/>
                    <a:cxnLst/>
                    <a:rect l="l" t="t" r="r" b="b"/>
                    <a:pathLst>
                      <a:path w="4567" h="5304" extrusionOk="0">
                        <a:moveTo>
                          <a:pt x="424" y="0"/>
                        </a:moveTo>
                        <a:cubicBezTo>
                          <a:pt x="282" y="0"/>
                          <a:pt x="140" y="12"/>
                          <a:pt x="0" y="36"/>
                        </a:cubicBezTo>
                        <a:cubicBezTo>
                          <a:pt x="632" y="140"/>
                          <a:pt x="1199" y="391"/>
                          <a:pt x="1700" y="718"/>
                        </a:cubicBezTo>
                        <a:cubicBezTo>
                          <a:pt x="2201" y="1052"/>
                          <a:pt x="2629" y="1479"/>
                          <a:pt x="2983" y="1967"/>
                        </a:cubicBezTo>
                        <a:cubicBezTo>
                          <a:pt x="2983" y="1967"/>
                          <a:pt x="2986" y="1970"/>
                          <a:pt x="2986" y="1974"/>
                        </a:cubicBezTo>
                        <a:cubicBezTo>
                          <a:pt x="2706" y="1880"/>
                          <a:pt x="2415" y="1809"/>
                          <a:pt x="2115" y="1793"/>
                        </a:cubicBezTo>
                        <a:cubicBezTo>
                          <a:pt x="2040" y="1788"/>
                          <a:pt x="1965" y="1785"/>
                          <a:pt x="1890" y="1785"/>
                        </a:cubicBezTo>
                        <a:cubicBezTo>
                          <a:pt x="1651" y="1785"/>
                          <a:pt x="1410" y="1815"/>
                          <a:pt x="1179" y="1883"/>
                        </a:cubicBezTo>
                        <a:cubicBezTo>
                          <a:pt x="879" y="1977"/>
                          <a:pt x="572" y="2124"/>
                          <a:pt x="381" y="2381"/>
                        </a:cubicBezTo>
                        <a:cubicBezTo>
                          <a:pt x="681" y="2304"/>
                          <a:pt x="962" y="2284"/>
                          <a:pt x="1243" y="2274"/>
                        </a:cubicBezTo>
                        <a:cubicBezTo>
                          <a:pt x="1303" y="2273"/>
                          <a:pt x="1363" y="2272"/>
                          <a:pt x="1423" y="2272"/>
                        </a:cubicBezTo>
                        <a:cubicBezTo>
                          <a:pt x="1643" y="2272"/>
                          <a:pt x="1861" y="2282"/>
                          <a:pt x="2081" y="2298"/>
                        </a:cubicBezTo>
                        <a:cubicBezTo>
                          <a:pt x="2362" y="2315"/>
                          <a:pt x="2642" y="2351"/>
                          <a:pt x="2933" y="2371"/>
                        </a:cubicBezTo>
                        <a:cubicBezTo>
                          <a:pt x="3046" y="2387"/>
                          <a:pt x="3167" y="2395"/>
                          <a:pt x="3284" y="2404"/>
                        </a:cubicBezTo>
                        <a:lnTo>
                          <a:pt x="3474" y="2728"/>
                        </a:lnTo>
                        <a:cubicBezTo>
                          <a:pt x="3638" y="2985"/>
                          <a:pt x="3738" y="3276"/>
                          <a:pt x="3888" y="3547"/>
                        </a:cubicBezTo>
                        <a:lnTo>
                          <a:pt x="4239" y="4412"/>
                        </a:lnTo>
                        <a:cubicBezTo>
                          <a:pt x="4343" y="4709"/>
                          <a:pt x="4443" y="5006"/>
                          <a:pt x="4566" y="5304"/>
                        </a:cubicBezTo>
                        <a:cubicBezTo>
                          <a:pt x="4553" y="4986"/>
                          <a:pt x="4517" y="4669"/>
                          <a:pt x="4480" y="4348"/>
                        </a:cubicBezTo>
                        <a:cubicBezTo>
                          <a:pt x="4420" y="4034"/>
                          <a:pt x="4346" y="3721"/>
                          <a:pt x="4259" y="3410"/>
                        </a:cubicBezTo>
                        <a:cubicBezTo>
                          <a:pt x="4048" y="2799"/>
                          <a:pt x="3795" y="2190"/>
                          <a:pt x="3390" y="1663"/>
                        </a:cubicBezTo>
                        <a:cubicBezTo>
                          <a:pt x="2993" y="1138"/>
                          <a:pt x="2496" y="671"/>
                          <a:pt x="1898" y="377"/>
                        </a:cubicBezTo>
                        <a:cubicBezTo>
                          <a:pt x="1439" y="145"/>
                          <a:pt x="928" y="0"/>
                          <a:pt x="424" y="0"/>
                        </a:cubicBezTo>
                        <a:close/>
                      </a:path>
                    </a:pathLst>
                  </a:custGeom>
                  <a:solidFill>
                    <a:srgbClr val="353B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27" name="Google Shape;327;p24"/>
              <p:cNvGrpSpPr/>
              <p:nvPr/>
            </p:nvGrpSpPr>
            <p:grpSpPr>
              <a:xfrm>
                <a:off x="3118335" y="3305642"/>
                <a:ext cx="3028569" cy="2281073"/>
                <a:chOff x="3118335" y="3305642"/>
                <a:chExt cx="3028569" cy="2281073"/>
              </a:xfrm>
            </p:grpSpPr>
            <p:sp>
              <p:nvSpPr>
                <p:cNvPr id="328" name="Google Shape;328;p24"/>
                <p:cNvSpPr/>
                <p:nvPr/>
              </p:nvSpPr>
              <p:spPr>
                <a:xfrm>
                  <a:off x="5053359" y="3799333"/>
                  <a:ext cx="18271" cy="23117"/>
                </a:xfrm>
                <a:custGeom>
                  <a:avLst/>
                  <a:gdLst/>
                  <a:ahLst/>
                  <a:cxnLst/>
                  <a:rect l="l" t="t" r="r" b="b"/>
                  <a:pathLst>
                    <a:path w="328" h="415" extrusionOk="0">
                      <a:moveTo>
                        <a:pt x="325" y="1"/>
                      </a:moveTo>
                      <a:lnTo>
                        <a:pt x="1" y="10"/>
                      </a:lnTo>
                      <a:cubicBezTo>
                        <a:pt x="7" y="141"/>
                        <a:pt x="4" y="271"/>
                        <a:pt x="1" y="402"/>
                      </a:cubicBezTo>
                      <a:lnTo>
                        <a:pt x="322" y="414"/>
                      </a:lnTo>
                      <a:cubicBezTo>
                        <a:pt x="328" y="278"/>
                        <a:pt x="328" y="138"/>
                        <a:pt x="3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4"/>
                <p:cNvSpPr/>
                <p:nvPr/>
              </p:nvSpPr>
              <p:spPr>
                <a:xfrm>
                  <a:off x="5261362" y="4006379"/>
                  <a:ext cx="885542" cy="1222893"/>
                </a:xfrm>
                <a:custGeom>
                  <a:avLst/>
                  <a:gdLst/>
                  <a:ahLst/>
                  <a:cxnLst/>
                  <a:rect l="l" t="t" r="r" b="b"/>
                  <a:pathLst>
                    <a:path w="15897" h="21954" extrusionOk="0">
                      <a:moveTo>
                        <a:pt x="4537" y="1"/>
                      </a:moveTo>
                      <a:lnTo>
                        <a:pt x="1" y="21656"/>
                      </a:lnTo>
                      <a:lnTo>
                        <a:pt x="15897" y="21953"/>
                      </a:lnTo>
                      <a:cubicBezTo>
                        <a:pt x="11665" y="7653"/>
                        <a:pt x="4537" y="178"/>
                        <a:pt x="4537" y="1"/>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4"/>
                <p:cNvSpPr/>
                <p:nvPr/>
              </p:nvSpPr>
              <p:spPr>
                <a:xfrm>
                  <a:off x="3504203" y="3568502"/>
                  <a:ext cx="2352255" cy="1795124"/>
                </a:xfrm>
                <a:custGeom>
                  <a:avLst/>
                  <a:gdLst/>
                  <a:ahLst/>
                  <a:cxnLst/>
                  <a:rect l="l" t="t" r="r" b="b"/>
                  <a:pathLst>
                    <a:path w="42227" h="32227" extrusionOk="0">
                      <a:moveTo>
                        <a:pt x="21157" y="0"/>
                      </a:moveTo>
                      <a:cubicBezTo>
                        <a:pt x="14678" y="0"/>
                        <a:pt x="9917" y="4458"/>
                        <a:pt x="9917" y="4458"/>
                      </a:cubicBezTo>
                      <a:cubicBezTo>
                        <a:pt x="9917" y="4458"/>
                        <a:pt x="8187" y="5952"/>
                        <a:pt x="6276" y="8363"/>
                      </a:cubicBezTo>
                      <a:lnTo>
                        <a:pt x="6276" y="8370"/>
                      </a:lnTo>
                      <a:cubicBezTo>
                        <a:pt x="3350" y="12064"/>
                        <a:pt x="0" y="17913"/>
                        <a:pt x="1791" y="23832"/>
                      </a:cubicBezTo>
                      <a:cubicBezTo>
                        <a:pt x="3968" y="31045"/>
                        <a:pt x="12286" y="32226"/>
                        <a:pt x="20428" y="32226"/>
                      </a:cubicBezTo>
                      <a:cubicBezTo>
                        <a:pt x="23341" y="32226"/>
                        <a:pt x="26231" y="32075"/>
                        <a:pt x="28810" y="31995"/>
                      </a:cubicBezTo>
                      <a:cubicBezTo>
                        <a:pt x="29437" y="31972"/>
                        <a:pt x="30045" y="31922"/>
                        <a:pt x="30626" y="31838"/>
                      </a:cubicBezTo>
                      <a:cubicBezTo>
                        <a:pt x="39060" y="30639"/>
                        <a:pt x="42227" y="23036"/>
                        <a:pt x="40133" y="15882"/>
                      </a:cubicBezTo>
                      <a:cubicBezTo>
                        <a:pt x="39581" y="14005"/>
                        <a:pt x="38760" y="12188"/>
                        <a:pt x="37725" y="10487"/>
                      </a:cubicBezTo>
                      <a:cubicBezTo>
                        <a:pt x="36475" y="8443"/>
                        <a:pt x="34909" y="6573"/>
                        <a:pt x="33119" y="4996"/>
                      </a:cubicBezTo>
                      <a:cubicBezTo>
                        <a:pt x="30342" y="2541"/>
                        <a:pt x="27023" y="798"/>
                        <a:pt x="23508" y="200"/>
                      </a:cubicBezTo>
                      <a:cubicBezTo>
                        <a:pt x="22704" y="62"/>
                        <a:pt x="21919" y="0"/>
                        <a:pt x="21157" y="0"/>
                      </a:cubicBezTo>
                      <a:close/>
                    </a:path>
                  </a:pathLst>
                </a:custGeom>
                <a:solidFill>
                  <a:srgbClr val="EDB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4"/>
                <p:cNvSpPr/>
                <p:nvPr/>
              </p:nvSpPr>
              <p:spPr>
                <a:xfrm>
                  <a:off x="4291426" y="4100962"/>
                  <a:ext cx="90855" cy="159866"/>
                </a:xfrm>
                <a:custGeom>
                  <a:avLst/>
                  <a:gdLst/>
                  <a:ahLst/>
                  <a:cxnLst/>
                  <a:rect l="l" t="t" r="r" b="b"/>
                  <a:pathLst>
                    <a:path w="1631" h="2870" extrusionOk="0">
                      <a:moveTo>
                        <a:pt x="816" y="0"/>
                      </a:moveTo>
                      <a:cubicBezTo>
                        <a:pt x="368" y="0"/>
                        <a:pt x="0" y="641"/>
                        <a:pt x="0" y="1433"/>
                      </a:cubicBezTo>
                      <a:cubicBezTo>
                        <a:pt x="0" y="2228"/>
                        <a:pt x="368" y="2869"/>
                        <a:pt x="816" y="2869"/>
                      </a:cubicBezTo>
                      <a:cubicBezTo>
                        <a:pt x="1267" y="2869"/>
                        <a:pt x="1631" y="2228"/>
                        <a:pt x="1631" y="1433"/>
                      </a:cubicBezTo>
                      <a:cubicBezTo>
                        <a:pt x="1631" y="641"/>
                        <a:pt x="1267" y="0"/>
                        <a:pt x="816" y="0"/>
                      </a:cubicBezTo>
                      <a:close/>
                    </a:path>
                  </a:pathLst>
                </a:custGeom>
                <a:solidFill>
                  <a:srgbClr val="353B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4"/>
                <p:cNvSpPr/>
                <p:nvPr/>
              </p:nvSpPr>
              <p:spPr>
                <a:xfrm>
                  <a:off x="4729268" y="4135888"/>
                  <a:ext cx="192962" cy="188553"/>
                </a:xfrm>
                <a:custGeom>
                  <a:avLst/>
                  <a:gdLst/>
                  <a:ahLst/>
                  <a:cxnLst/>
                  <a:rect l="l" t="t" r="r" b="b"/>
                  <a:pathLst>
                    <a:path w="3464" h="3385" extrusionOk="0">
                      <a:moveTo>
                        <a:pt x="1196" y="1"/>
                      </a:moveTo>
                      <a:cubicBezTo>
                        <a:pt x="1174" y="1"/>
                        <a:pt x="1151" y="2"/>
                        <a:pt x="1129" y="4"/>
                      </a:cubicBezTo>
                      <a:lnTo>
                        <a:pt x="858" y="48"/>
                      </a:lnTo>
                      <a:cubicBezTo>
                        <a:pt x="688" y="115"/>
                        <a:pt x="518" y="164"/>
                        <a:pt x="361" y="289"/>
                      </a:cubicBezTo>
                      <a:cubicBezTo>
                        <a:pt x="204" y="405"/>
                        <a:pt x="70" y="605"/>
                        <a:pt x="37" y="816"/>
                      </a:cubicBezTo>
                      <a:cubicBezTo>
                        <a:pt x="1" y="1026"/>
                        <a:pt x="37" y="1220"/>
                        <a:pt x="97" y="1387"/>
                      </a:cubicBezTo>
                      <a:cubicBezTo>
                        <a:pt x="224" y="1715"/>
                        <a:pt x="411" y="1982"/>
                        <a:pt x="622" y="2219"/>
                      </a:cubicBezTo>
                      <a:cubicBezTo>
                        <a:pt x="1039" y="2689"/>
                        <a:pt x="1527" y="3077"/>
                        <a:pt x="2061" y="3384"/>
                      </a:cubicBezTo>
                      <a:cubicBezTo>
                        <a:pt x="1664" y="2917"/>
                        <a:pt x="1266" y="2459"/>
                        <a:pt x="935" y="1975"/>
                      </a:cubicBezTo>
                      <a:cubicBezTo>
                        <a:pt x="611" y="1514"/>
                        <a:pt x="324" y="896"/>
                        <a:pt x="675" y="685"/>
                      </a:cubicBezTo>
                      <a:cubicBezTo>
                        <a:pt x="755" y="616"/>
                        <a:pt x="878" y="576"/>
                        <a:pt x="992" y="525"/>
                      </a:cubicBezTo>
                      <a:lnTo>
                        <a:pt x="1169" y="492"/>
                      </a:lnTo>
                      <a:cubicBezTo>
                        <a:pt x="1187" y="489"/>
                        <a:pt x="1205" y="488"/>
                        <a:pt x="1224" y="488"/>
                      </a:cubicBezTo>
                      <a:cubicBezTo>
                        <a:pt x="1254" y="488"/>
                        <a:pt x="1286" y="491"/>
                        <a:pt x="1317" y="491"/>
                      </a:cubicBezTo>
                      <a:cubicBezTo>
                        <a:pt x="1330" y="491"/>
                        <a:pt x="1343" y="490"/>
                        <a:pt x="1356" y="489"/>
                      </a:cubicBezTo>
                      <a:cubicBezTo>
                        <a:pt x="1607" y="502"/>
                        <a:pt x="1860" y="605"/>
                        <a:pt x="2108" y="739"/>
                      </a:cubicBezTo>
                      <a:cubicBezTo>
                        <a:pt x="2602" y="1026"/>
                        <a:pt x="3040" y="1447"/>
                        <a:pt x="3464" y="1892"/>
                      </a:cubicBezTo>
                      <a:cubicBezTo>
                        <a:pt x="3343" y="1604"/>
                        <a:pt x="3180" y="1340"/>
                        <a:pt x="2993" y="1090"/>
                      </a:cubicBezTo>
                      <a:cubicBezTo>
                        <a:pt x="2802" y="842"/>
                        <a:pt x="2589" y="605"/>
                        <a:pt x="2325" y="412"/>
                      </a:cubicBezTo>
                      <a:cubicBezTo>
                        <a:pt x="2068" y="215"/>
                        <a:pt x="1754" y="61"/>
                        <a:pt x="1399" y="14"/>
                      </a:cubicBezTo>
                      <a:cubicBezTo>
                        <a:pt x="1332" y="10"/>
                        <a:pt x="1264" y="1"/>
                        <a:pt x="1196" y="1"/>
                      </a:cubicBezTo>
                      <a:close/>
                    </a:path>
                  </a:pathLst>
                </a:custGeom>
                <a:solidFill>
                  <a:srgbClr val="353B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4"/>
                <p:cNvSpPr/>
                <p:nvPr/>
              </p:nvSpPr>
              <p:spPr>
                <a:xfrm>
                  <a:off x="4248979" y="4339814"/>
                  <a:ext cx="175749" cy="175686"/>
                </a:xfrm>
                <a:custGeom>
                  <a:avLst/>
                  <a:gdLst/>
                  <a:ahLst/>
                  <a:cxnLst/>
                  <a:rect l="l" t="t" r="r" b="b"/>
                  <a:pathLst>
                    <a:path w="3155" h="3154" extrusionOk="0">
                      <a:moveTo>
                        <a:pt x="1578" y="1"/>
                      </a:moveTo>
                      <a:cubicBezTo>
                        <a:pt x="710" y="1"/>
                        <a:pt x="1" y="706"/>
                        <a:pt x="1" y="1578"/>
                      </a:cubicBezTo>
                      <a:cubicBezTo>
                        <a:pt x="1" y="2449"/>
                        <a:pt x="710" y="3154"/>
                        <a:pt x="1578" y="3154"/>
                      </a:cubicBezTo>
                      <a:cubicBezTo>
                        <a:pt x="2450" y="3154"/>
                        <a:pt x="3155" y="2449"/>
                        <a:pt x="3155" y="1578"/>
                      </a:cubicBezTo>
                      <a:cubicBezTo>
                        <a:pt x="3155" y="706"/>
                        <a:pt x="2450" y="1"/>
                        <a:pt x="1578" y="1"/>
                      </a:cubicBezTo>
                      <a:close/>
                    </a:path>
                  </a:pathLst>
                </a:custGeom>
                <a:solidFill>
                  <a:srgbClr val="E590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4"/>
                <p:cNvSpPr/>
                <p:nvPr/>
              </p:nvSpPr>
              <p:spPr>
                <a:xfrm>
                  <a:off x="5204264" y="4271913"/>
                  <a:ext cx="175694" cy="175686"/>
                </a:xfrm>
                <a:custGeom>
                  <a:avLst/>
                  <a:gdLst/>
                  <a:ahLst/>
                  <a:cxnLst/>
                  <a:rect l="l" t="t" r="r" b="b"/>
                  <a:pathLst>
                    <a:path w="3154" h="3154" extrusionOk="0">
                      <a:moveTo>
                        <a:pt x="1577" y="1"/>
                      </a:moveTo>
                      <a:cubicBezTo>
                        <a:pt x="705" y="1"/>
                        <a:pt x="1" y="708"/>
                        <a:pt x="1" y="1577"/>
                      </a:cubicBezTo>
                      <a:cubicBezTo>
                        <a:pt x="1" y="2449"/>
                        <a:pt x="705" y="3153"/>
                        <a:pt x="1577" y="3153"/>
                      </a:cubicBezTo>
                      <a:cubicBezTo>
                        <a:pt x="2446" y="3153"/>
                        <a:pt x="3154" y="2449"/>
                        <a:pt x="3154" y="1577"/>
                      </a:cubicBezTo>
                      <a:cubicBezTo>
                        <a:pt x="3154" y="708"/>
                        <a:pt x="2446" y="1"/>
                        <a:pt x="1577" y="1"/>
                      </a:cubicBezTo>
                      <a:close/>
                    </a:path>
                  </a:pathLst>
                </a:custGeom>
                <a:solidFill>
                  <a:srgbClr val="E590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4"/>
                <p:cNvSpPr/>
                <p:nvPr/>
              </p:nvSpPr>
              <p:spPr>
                <a:xfrm>
                  <a:off x="4536473" y="3305642"/>
                  <a:ext cx="303759" cy="315499"/>
                </a:xfrm>
                <a:custGeom>
                  <a:avLst/>
                  <a:gdLst/>
                  <a:ahLst/>
                  <a:cxnLst/>
                  <a:rect l="l" t="t" r="r" b="b"/>
                  <a:pathLst>
                    <a:path w="5453" h="5664" extrusionOk="0">
                      <a:moveTo>
                        <a:pt x="2710" y="1"/>
                      </a:moveTo>
                      <a:cubicBezTo>
                        <a:pt x="2645" y="1"/>
                        <a:pt x="2578" y="6"/>
                        <a:pt x="2509" y="18"/>
                      </a:cubicBezTo>
                      <a:cubicBezTo>
                        <a:pt x="288" y="406"/>
                        <a:pt x="4286" y="4959"/>
                        <a:pt x="4286" y="4959"/>
                      </a:cubicBezTo>
                      <a:cubicBezTo>
                        <a:pt x="4286" y="4959"/>
                        <a:pt x="2155" y="2845"/>
                        <a:pt x="1107" y="2845"/>
                      </a:cubicBezTo>
                      <a:cubicBezTo>
                        <a:pt x="925" y="2845"/>
                        <a:pt x="776" y="2908"/>
                        <a:pt x="676" y="3058"/>
                      </a:cubicBezTo>
                      <a:cubicBezTo>
                        <a:pt x="1" y="4071"/>
                        <a:pt x="5452" y="5664"/>
                        <a:pt x="5452" y="5664"/>
                      </a:cubicBezTo>
                      <a:cubicBezTo>
                        <a:pt x="5452" y="5664"/>
                        <a:pt x="4771" y="1"/>
                        <a:pt x="2710" y="1"/>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4"/>
                <p:cNvSpPr/>
                <p:nvPr/>
              </p:nvSpPr>
              <p:spPr>
                <a:xfrm>
                  <a:off x="3118335" y="4202731"/>
                  <a:ext cx="1092375" cy="1383984"/>
                </a:xfrm>
                <a:custGeom>
                  <a:avLst/>
                  <a:gdLst/>
                  <a:ahLst/>
                  <a:cxnLst/>
                  <a:rect l="l" t="t" r="r" b="b"/>
                  <a:pathLst>
                    <a:path w="19610" h="24846" extrusionOk="0">
                      <a:moveTo>
                        <a:pt x="10001" y="0"/>
                      </a:moveTo>
                      <a:cubicBezTo>
                        <a:pt x="10001" y="0"/>
                        <a:pt x="9162" y="4432"/>
                        <a:pt x="4582" y="10007"/>
                      </a:cubicBezTo>
                      <a:cubicBezTo>
                        <a:pt x="0" y="15582"/>
                        <a:pt x="451" y="21114"/>
                        <a:pt x="451" y="21114"/>
                      </a:cubicBezTo>
                      <a:lnTo>
                        <a:pt x="4773" y="22400"/>
                      </a:lnTo>
                      <a:cubicBezTo>
                        <a:pt x="4773" y="22400"/>
                        <a:pt x="7031" y="24845"/>
                        <a:pt x="9899" y="24845"/>
                      </a:cubicBezTo>
                      <a:cubicBezTo>
                        <a:pt x="11475" y="24845"/>
                        <a:pt x="13235" y="24107"/>
                        <a:pt x="14907" y="21818"/>
                      </a:cubicBezTo>
                      <a:cubicBezTo>
                        <a:pt x="19609" y="15375"/>
                        <a:pt x="10483" y="567"/>
                        <a:pt x="10594" y="567"/>
                      </a:cubicBezTo>
                      <a:lnTo>
                        <a:pt x="10594" y="567"/>
                      </a:lnTo>
                      <a:cubicBezTo>
                        <a:pt x="10594" y="567"/>
                        <a:pt x="10595" y="567"/>
                        <a:pt x="10595" y="568"/>
                      </a:cubicBezTo>
                      <a:lnTo>
                        <a:pt x="10001" y="0"/>
                      </a:ln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4"/>
                <p:cNvSpPr/>
                <p:nvPr/>
              </p:nvSpPr>
              <p:spPr>
                <a:xfrm>
                  <a:off x="5053359" y="4487537"/>
                  <a:ext cx="153022" cy="99596"/>
                </a:xfrm>
                <a:custGeom>
                  <a:avLst/>
                  <a:gdLst/>
                  <a:ahLst/>
                  <a:cxnLst/>
                  <a:rect l="l" t="t" r="r" b="b"/>
                  <a:pathLst>
                    <a:path w="2747" h="1788" extrusionOk="0">
                      <a:moveTo>
                        <a:pt x="1971" y="1"/>
                      </a:moveTo>
                      <a:lnTo>
                        <a:pt x="1" y="1033"/>
                      </a:lnTo>
                      <a:cubicBezTo>
                        <a:pt x="1" y="1033"/>
                        <a:pt x="328" y="1787"/>
                        <a:pt x="1141" y="1787"/>
                      </a:cubicBezTo>
                      <a:cubicBezTo>
                        <a:pt x="1279" y="1787"/>
                        <a:pt x="1431" y="1765"/>
                        <a:pt x="1598" y="1715"/>
                      </a:cubicBezTo>
                      <a:cubicBezTo>
                        <a:pt x="2746" y="1360"/>
                        <a:pt x="1971" y="1"/>
                        <a:pt x="19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4"/>
                <p:cNvSpPr/>
                <p:nvPr/>
              </p:nvSpPr>
              <p:spPr>
                <a:xfrm>
                  <a:off x="4833102" y="4349117"/>
                  <a:ext cx="422021" cy="233895"/>
                </a:xfrm>
                <a:custGeom>
                  <a:avLst/>
                  <a:gdLst/>
                  <a:ahLst/>
                  <a:cxnLst/>
                  <a:rect l="l" t="t" r="r" b="b"/>
                  <a:pathLst>
                    <a:path w="7576" h="4199" extrusionOk="0">
                      <a:moveTo>
                        <a:pt x="7576" y="1"/>
                      </a:moveTo>
                      <a:cubicBezTo>
                        <a:pt x="7198" y="682"/>
                        <a:pt x="6774" y="1317"/>
                        <a:pt x="6246" y="1848"/>
                      </a:cubicBezTo>
                      <a:cubicBezTo>
                        <a:pt x="5719" y="2376"/>
                        <a:pt x="5107" y="2810"/>
                        <a:pt x="4433" y="3121"/>
                      </a:cubicBezTo>
                      <a:cubicBezTo>
                        <a:pt x="3761" y="3444"/>
                        <a:pt x="3033" y="3645"/>
                        <a:pt x="2291" y="3782"/>
                      </a:cubicBezTo>
                      <a:cubicBezTo>
                        <a:pt x="1580" y="3906"/>
                        <a:pt x="856" y="3972"/>
                        <a:pt x="114" y="3972"/>
                      </a:cubicBezTo>
                      <a:cubicBezTo>
                        <a:pt x="76" y="3972"/>
                        <a:pt x="38" y="3972"/>
                        <a:pt x="0" y="3972"/>
                      </a:cubicBezTo>
                      <a:lnTo>
                        <a:pt x="0" y="3972"/>
                      </a:lnTo>
                      <a:cubicBezTo>
                        <a:pt x="555" y="4129"/>
                        <a:pt x="1133" y="4198"/>
                        <a:pt x="1714" y="4198"/>
                      </a:cubicBezTo>
                      <a:cubicBezTo>
                        <a:pt x="1923" y="4198"/>
                        <a:pt x="2133" y="4189"/>
                        <a:pt x="2341" y="4172"/>
                      </a:cubicBezTo>
                      <a:cubicBezTo>
                        <a:pt x="3130" y="4112"/>
                        <a:pt x="3918" y="3922"/>
                        <a:pt x="4646" y="3578"/>
                      </a:cubicBezTo>
                      <a:cubicBezTo>
                        <a:pt x="5007" y="3401"/>
                        <a:pt x="5361" y="3201"/>
                        <a:pt x="5678" y="2954"/>
                      </a:cubicBezTo>
                      <a:cubicBezTo>
                        <a:pt x="5989" y="2700"/>
                        <a:pt x="6293" y="2429"/>
                        <a:pt x="6540" y="2112"/>
                      </a:cubicBezTo>
                      <a:cubicBezTo>
                        <a:pt x="7048" y="1491"/>
                        <a:pt x="7396" y="759"/>
                        <a:pt x="7576" y="1"/>
                      </a:cubicBezTo>
                      <a:close/>
                    </a:path>
                  </a:pathLst>
                </a:custGeom>
                <a:solidFill>
                  <a:srgbClr val="353B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4"/>
                <p:cNvSpPr/>
                <p:nvPr/>
              </p:nvSpPr>
              <p:spPr>
                <a:xfrm>
                  <a:off x="4721246" y="3578640"/>
                  <a:ext cx="1135212" cy="1763374"/>
                </a:xfrm>
                <a:custGeom>
                  <a:avLst/>
                  <a:gdLst/>
                  <a:ahLst/>
                  <a:cxnLst/>
                  <a:rect l="l" t="t" r="r" b="b"/>
                  <a:pathLst>
                    <a:path w="20379" h="31657" extrusionOk="0">
                      <a:moveTo>
                        <a:pt x="518" y="1"/>
                      </a:moveTo>
                      <a:cubicBezTo>
                        <a:pt x="518" y="1"/>
                        <a:pt x="0" y="8138"/>
                        <a:pt x="13091" y="11558"/>
                      </a:cubicBezTo>
                      <a:cubicBezTo>
                        <a:pt x="13091" y="11558"/>
                        <a:pt x="17627" y="21155"/>
                        <a:pt x="13091" y="27177"/>
                      </a:cubicBezTo>
                      <a:cubicBezTo>
                        <a:pt x="11635" y="29111"/>
                        <a:pt x="10138" y="30567"/>
                        <a:pt x="8778" y="31656"/>
                      </a:cubicBezTo>
                      <a:cubicBezTo>
                        <a:pt x="17212" y="30457"/>
                        <a:pt x="20379" y="22854"/>
                        <a:pt x="18285" y="15700"/>
                      </a:cubicBezTo>
                      <a:cubicBezTo>
                        <a:pt x="17733" y="13823"/>
                        <a:pt x="16912" y="12006"/>
                        <a:pt x="15877" y="10305"/>
                      </a:cubicBezTo>
                      <a:cubicBezTo>
                        <a:pt x="14627" y="8261"/>
                        <a:pt x="13061" y="6391"/>
                        <a:pt x="11271" y="4814"/>
                      </a:cubicBezTo>
                      <a:lnTo>
                        <a:pt x="518" y="1"/>
                      </a:lnTo>
                      <a:close/>
                    </a:path>
                  </a:pathLst>
                </a:custGeom>
                <a:solidFill>
                  <a:srgbClr val="E590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4"/>
                <p:cNvSpPr/>
                <p:nvPr/>
              </p:nvSpPr>
              <p:spPr>
                <a:xfrm>
                  <a:off x="3853808" y="3553629"/>
                  <a:ext cx="1751867" cy="585210"/>
                </a:xfrm>
                <a:custGeom>
                  <a:avLst/>
                  <a:gdLst/>
                  <a:ahLst/>
                  <a:cxnLst/>
                  <a:rect l="l" t="t" r="r" b="b"/>
                  <a:pathLst>
                    <a:path w="31449" h="10506" extrusionOk="0">
                      <a:moveTo>
                        <a:pt x="14880" y="0"/>
                      </a:moveTo>
                      <a:cubicBezTo>
                        <a:pt x="8402" y="0"/>
                        <a:pt x="3641" y="4458"/>
                        <a:pt x="3641" y="4458"/>
                      </a:cubicBezTo>
                      <a:cubicBezTo>
                        <a:pt x="3641" y="4458"/>
                        <a:pt x="1911" y="5952"/>
                        <a:pt x="0" y="8366"/>
                      </a:cubicBezTo>
                      <a:lnTo>
                        <a:pt x="0" y="8369"/>
                      </a:lnTo>
                      <a:cubicBezTo>
                        <a:pt x="0" y="8369"/>
                        <a:pt x="1559" y="8674"/>
                        <a:pt x="3745" y="8674"/>
                      </a:cubicBezTo>
                      <a:cubicBezTo>
                        <a:pt x="7837" y="8674"/>
                        <a:pt x="14131" y="7607"/>
                        <a:pt x="16521" y="1475"/>
                      </a:cubicBezTo>
                      <a:cubicBezTo>
                        <a:pt x="16521" y="1475"/>
                        <a:pt x="20303" y="10506"/>
                        <a:pt x="30640" y="10506"/>
                      </a:cubicBezTo>
                      <a:cubicBezTo>
                        <a:pt x="30905" y="10506"/>
                        <a:pt x="31175" y="10500"/>
                        <a:pt x="31449" y="10487"/>
                      </a:cubicBezTo>
                      <a:cubicBezTo>
                        <a:pt x="28255" y="5260"/>
                        <a:pt x="23004" y="1185"/>
                        <a:pt x="17232" y="200"/>
                      </a:cubicBezTo>
                      <a:cubicBezTo>
                        <a:pt x="16428" y="62"/>
                        <a:pt x="15642" y="0"/>
                        <a:pt x="14880" y="0"/>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4"/>
                <p:cNvSpPr/>
                <p:nvPr/>
              </p:nvSpPr>
              <p:spPr>
                <a:xfrm>
                  <a:off x="5170618" y="4100962"/>
                  <a:ext cx="90799" cy="159866"/>
                </a:xfrm>
                <a:custGeom>
                  <a:avLst/>
                  <a:gdLst/>
                  <a:ahLst/>
                  <a:cxnLst/>
                  <a:rect l="l" t="t" r="r" b="b"/>
                  <a:pathLst>
                    <a:path w="1630" h="2870" extrusionOk="0">
                      <a:moveTo>
                        <a:pt x="815" y="0"/>
                      </a:moveTo>
                      <a:cubicBezTo>
                        <a:pt x="364" y="0"/>
                        <a:pt x="0" y="641"/>
                        <a:pt x="0" y="1433"/>
                      </a:cubicBezTo>
                      <a:cubicBezTo>
                        <a:pt x="0" y="2228"/>
                        <a:pt x="364" y="2869"/>
                        <a:pt x="815" y="2869"/>
                      </a:cubicBezTo>
                      <a:cubicBezTo>
                        <a:pt x="1266" y="2869"/>
                        <a:pt x="1630" y="2228"/>
                        <a:pt x="1630" y="1433"/>
                      </a:cubicBezTo>
                      <a:cubicBezTo>
                        <a:pt x="1630" y="641"/>
                        <a:pt x="1266" y="0"/>
                        <a:pt x="815" y="0"/>
                      </a:cubicBezTo>
                      <a:close/>
                    </a:path>
                  </a:pathLst>
                </a:custGeom>
                <a:solidFill>
                  <a:srgbClr val="353B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4"/>
                <p:cNvSpPr/>
                <p:nvPr/>
              </p:nvSpPr>
              <p:spPr>
                <a:xfrm>
                  <a:off x="5545346" y="3961650"/>
                  <a:ext cx="558610" cy="485503"/>
                </a:xfrm>
                <a:custGeom>
                  <a:avLst/>
                  <a:gdLst/>
                  <a:ahLst/>
                  <a:cxnLst/>
                  <a:rect l="l" t="t" r="r" b="b"/>
                  <a:pathLst>
                    <a:path w="10028" h="8716" extrusionOk="0">
                      <a:moveTo>
                        <a:pt x="5661" y="1"/>
                      </a:moveTo>
                      <a:cubicBezTo>
                        <a:pt x="2946" y="1"/>
                        <a:pt x="1" y="3757"/>
                        <a:pt x="1" y="3757"/>
                      </a:cubicBezTo>
                      <a:lnTo>
                        <a:pt x="1353" y="8691"/>
                      </a:lnTo>
                      <a:cubicBezTo>
                        <a:pt x="1532" y="8707"/>
                        <a:pt x="1710" y="8715"/>
                        <a:pt x="1885" y="8715"/>
                      </a:cubicBezTo>
                      <a:cubicBezTo>
                        <a:pt x="6799" y="8715"/>
                        <a:pt x="10028" y="2353"/>
                        <a:pt x="7138" y="443"/>
                      </a:cubicBezTo>
                      <a:cubicBezTo>
                        <a:pt x="6668" y="132"/>
                        <a:pt x="6169" y="1"/>
                        <a:pt x="5661" y="1"/>
                      </a:cubicBezTo>
                      <a:close/>
                    </a:path>
                  </a:pathLst>
                </a:custGeom>
                <a:solidFill>
                  <a:srgbClr val="E590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4"/>
                <p:cNvSpPr/>
                <p:nvPr/>
              </p:nvSpPr>
              <p:spPr>
                <a:xfrm>
                  <a:off x="5645448" y="4045260"/>
                  <a:ext cx="258304" cy="279961"/>
                </a:xfrm>
                <a:custGeom>
                  <a:avLst/>
                  <a:gdLst/>
                  <a:ahLst/>
                  <a:cxnLst/>
                  <a:rect l="l" t="t" r="r" b="b"/>
                  <a:pathLst>
                    <a:path w="4637" h="5026" extrusionOk="0">
                      <a:moveTo>
                        <a:pt x="4282" y="0"/>
                      </a:moveTo>
                      <a:cubicBezTo>
                        <a:pt x="3772" y="0"/>
                        <a:pt x="3256" y="201"/>
                        <a:pt x="2826" y="485"/>
                      </a:cubicBezTo>
                      <a:cubicBezTo>
                        <a:pt x="2308" y="826"/>
                        <a:pt x="1878" y="1281"/>
                        <a:pt x="1510" y="1765"/>
                      </a:cubicBezTo>
                      <a:cubicBezTo>
                        <a:pt x="1146" y="2252"/>
                        <a:pt x="835" y="2777"/>
                        <a:pt x="585" y="3322"/>
                      </a:cubicBezTo>
                      <a:cubicBezTo>
                        <a:pt x="331" y="3869"/>
                        <a:pt x="120" y="4434"/>
                        <a:pt x="0" y="5025"/>
                      </a:cubicBezTo>
                      <a:lnTo>
                        <a:pt x="929" y="3512"/>
                      </a:lnTo>
                      <a:cubicBezTo>
                        <a:pt x="1246" y="3018"/>
                        <a:pt x="1560" y="2526"/>
                        <a:pt x="1914" y="2069"/>
                      </a:cubicBezTo>
                      <a:cubicBezTo>
                        <a:pt x="1918" y="2062"/>
                        <a:pt x="1921" y="2056"/>
                        <a:pt x="1927" y="2052"/>
                      </a:cubicBezTo>
                      <a:cubicBezTo>
                        <a:pt x="2298" y="1979"/>
                        <a:pt x="2666" y="1916"/>
                        <a:pt x="3037" y="1885"/>
                      </a:cubicBezTo>
                      <a:cubicBezTo>
                        <a:pt x="3332" y="1857"/>
                        <a:pt x="3628" y="1847"/>
                        <a:pt x="3928" y="1847"/>
                      </a:cubicBezTo>
                      <a:cubicBezTo>
                        <a:pt x="4161" y="1847"/>
                        <a:pt x="4397" y="1853"/>
                        <a:pt x="4637" y="1862"/>
                      </a:cubicBezTo>
                      <a:cubicBezTo>
                        <a:pt x="4238" y="1691"/>
                        <a:pt x="3804" y="1619"/>
                        <a:pt x="3369" y="1619"/>
                      </a:cubicBezTo>
                      <a:cubicBezTo>
                        <a:pt x="3250" y="1619"/>
                        <a:pt x="3132" y="1625"/>
                        <a:pt x="3013" y="1635"/>
                      </a:cubicBezTo>
                      <a:cubicBezTo>
                        <a:pt x="2699" y="1665"/>
                        <a:pt x="2388" y="1735"/>
                        <a:pt x="2092" y="1842"/>
                      </a:cubicBezTo>
                      <a:cubicBezTo>
                        <a:pt x="2388" y="1464"/>
                        <a:pt x="2709" y="1114"/>
                        <a:pt x="3063" y="803"/>
                      </a:cubicBezTo>
                      <a:cubicBezTo>
                        <a:pt x="3498" y="439"/>
                        <a:pt x="3988" y="141"/>
                        <a:pt x="4583" y="24"/>
                      </a:cubicBezTo>
                      <a:cubicBezTo>
                        <a:pt x="4484" y="8"/>
                        <a:pt x="4383" y="0"/>
                        <a:pt x="4282" y="0"/>
                      </a:cubicBezTo>
                      <a:close/>
                    </a:path>
                  </a:pathLst>
                </a:custGeom>
                <a:solidFill>
                  <a:srgbClr val="353B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4"/>
                <p:cNvSpPr/>
                <p:nvPr/>
              </p:nvSpPr>
              <p:spPr>
                <a:xfrm>
                  <a:off x="3403377" y="3794710"/>
                  <a:ext cx="502571" cy="477259"/>
                </a:xfrm>
                <a:custGeom>
                  <a:avLst/>
                  <a:gdLst/>
                  <a:ahLst/>
                  <a:cxnLst/>
                  <a:rect l="l" t="t" r="r" b="b"/>
                  <a:pathLst>
                    <a:path w="9022" h="8568" extrusionOk="0">
                      <a:moveTo>
                        <a:pt x="4525" y="1"/>
                      </a:moveTo>
                      <a:cubicBezTo>
                        <a:pt x="4254" y="1"/>
                        <a:pt x="3971" y="48"/>
                        <a:pt x="3674" y="150"/>
                      </a:cubicBezTo>
                      <a:cubicBezTo>
                        <a:pt x="0" y="1419"/>
                        <a:pt x="2271" y="7098"/>
                        <a:pt x="6347" y="8568"/>
                      </a:cubicBezTo>
                      <a:lnTo>
                        <a:pt x="9022" y="6106"/>
                      </a:lnTo>
                      <a:cubicBezTo>
                        <a:pt x="9022" y="6106"/>
                        <a:pt x="7608" y="1"/>
                        <a:pt x="4525" y="1"/>
                      </a:cubicBezTo>
                      <a:close/>
                    </a:path>
                  </a:pathLst>
                </a:custGeom>
                <a:solidFill>
                  <a:srgbClr val="E590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4"/>
                <p:cNvSpPr/>
                <p:nvPr/>
              </p:nvSpPr>
              <p:spPr>
                <a:xfrm>
                  <a:off x="3613441" y="3889571"/>
                  <a:ext cx="208448" cy="332934"/>
                </a:xfrm>
                <a:custGeom>
                  <a:avLst/>
                  <a:gdLst/>
                  <a:ahLst/>
                  <a:cxnLst/>
                  <a:rect l="l" t="t" r="r" b="b"/>
                  <a:pathLst>
                    <a:path w="3742" h="5977" extrusionOk="0">
                      <a:moveTo>
                        <a:pt x="0" y="1"/>
                      </a:moveTo>
                      <a:lnTo>
                        <a:pt x="0" y="1"/>
                      </a:lnTo>
                      <a:cubicBezTo>
                        <a:pt x="481" y="391"/>
                        <a:pt x="925" y="792"/>
                        <a:pt x="1323" y="1233"/>
                      </a:cubicBezTo>
                      <a:cubicBezTo>
                        <a:pt x="1717" y="1674"/>
                        <a:pt x="2075" y="2145"/>
                        <a:pt x="2375" y="2649"/>
                      </a:cubicBezTo>
                      <a:cubicBezTo>
                        <a:pt x="2395" y="2679"/>
                        <a:pt x="2415" y="2713"/>
                        <a:pt x="2431" y="2746"/>
                      </a:cubicBezTo>
                      <a:cubicBezTo>
                        <a:pt x="2124" y="2582"/>
                        <a:pt x="1787" y="2476"/>
                        <a:pt x="1440" y="2426"/>
                      </a:cubicBezTo>
                      <a:cubicBezTo>
                        <a:pt x="1280" y="2403"/>
                        <a:pt x="1118" y="2391"/>
                        <a:pt x="956" y="2391"/>
                      </a:cubicBezTo>
                      <a:cubicBezTo>
                        <a:pt x="634" y="2391"/>
                        <a:pt x="312" y="2440"/>
                        <a:pt x="10" y="2556"/>
                      </a:cubicBezTo>
                      <a:cubicBezTo>
                        <a:pt x="491" y="2596"/>
                        <a:pt x="945" y="2622"/>
                        <a:pt x="1400" y="2693"/>
                      </a:cubicBezTo>
                      <a:cubicBezTo>
                        <a:pt x="1777" y="2746"/>
                        <a:pt x="2148" y="2830"/>
                        <a:pt x="2528" y="2913"/>
                      </a:cubicBezTo>
                      <a:cubicBezTo>
                        <a:pt x="2769" y="3334"/>
                        <a:pt x="2973" y="3778"/>
                        <a:pt x="3150" y="4236"/>
                      </a:cubicBezTo>
                      <a:cubicBezTo>
                        <a:pt x="3357" y="4791"/>
                        <a:pt x="3514" y="5368"/>
                        <a:pt x="3638" y="5976"/>
                      </a:cubicBezTo>
                      <a:cubicBezTo>
                        <a:pt x="3741" y="5365"/>
                        <a:pt x="3701" y="4727"/>
                        <a:pt x="3558" y="4112"/>
                      </a:cubicBezTo>
                      <a:cubicBezTo>
                        <a:pt x="3421" y="3498"/>
                        <a:pt x="3167" y="2907"/>
                        <a:pt x="2843" y="2366"/>
                      </a:cubicBezTo>
                      <a:cubicBezTo>
                        <a:pt x="2508" y="1828"/>
                        <a:pt x="2101" y="1333"/>
                        <a:pt x="1617" y="926"/>
                      </a:cubicBezTo>
                      <a:cubicBezTo>
                        <a:pt x="1139" y="518"/>
                        <a:pt x="592" y="191"/>
                        <a:pt x="0" y="1"/>
                      </a:cubicBezTo>
                      <a:close/>
                    </a:path>
                  </a:pathLst>
                </a:custGeom>
                <a:solidFill>
                  <a:srgbClr val="353B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4"/>
                <p:cNvSpPr/>
                <p:nvPr/>
              </p:nvSpPr>
              <p:spPr>
                <a:xfrm rot="-1080388">
                  <a:off x="4105906" y="3730608"/>
                  <a:ext cx="1325364" cy="807117"/>
                </a:xfrm>
                <a:custGeom>
                  <a:avLst/>
                  <a:gdLst/>
                  <a:ahLst/>
                  <a:cxnLst/>
                  <a:rect l="l" t="t" r="r" b="b"/>
                  <a:pathLst>
                    <a:path w="9966" h="6069" extrusionOk="0">
                      <a:moveTo>
                        <a:pt x="2035" y="184"/>
                      </a:moveTo>
                      <a:cubicBezTo>
                        <a:pt x="3053" y="184"/>
                        <a:pt x="3881" y="1012"/>
                        <a:pt x="3881" y="2034"/>
                      </a:cubicBezTo>
                      <a:cubicBezTo>
                        <a:pt x="3881" y="3053"/>
                        <a:pt x="3053" y="3881"/>
                        <a:pt x="2035" y="3881"/>
                      </a:cubicBezTo>
                      <a:cubicBezTo>
                        <a:pt x="1013" y="3881"/>
                        <a:pt x="184" y="3053"/>
                        <a:pt x="184" y="2034"/>
                      </a:cubicBezTo>
                      <a:cubicBezTo>
                        <a:pt x="184" y="1012"/>
                        <a:pt x="1013" y="184"/>
                        <a:pt x="2035" y="184"/>
                      </a:cubicBezTo>
                      <a:close/>
                      <a:moveTo>
                        <a:pt x="7932" y="2184"/>
                      </a:moveTo>
                      <a:cubicBezTo>
                        <a:pt x="8950" y="2184"/>
                        <a:pt x="9779" y="3016"/>
                        <a:pt x="9779" y="4034"/>
                      </a:cubicBezTo>
                      <a:cubicBezTo>
                        <a:pt x="9779" y="5056"/>
                        <a:pt x="8950" y="5884"/>
                        <a:pt x="7932" y="5884"/>
                      </a:cubicBezTo>
                      <a:cubicBezTo>
                        <a:pt x="6910" y="5884"/>
                        <a:pt x="6082" y="5056"/>
                        <a:pt x="6082" y="4034"/>
                      </a:cubicBezTo>
                      <a:cubicBezTo>
                        <a:pt x="6082" y="3016"/>
                        <a:pt x="6910" y="2184"/>
                        <a:pt x="7932" y="2184"/>
                      </a:cubicBezTo>
                      <a:close/>
                      <a:moveTo>
                        <a:pt x="2035" y="1"/>
                      </a:moveTo>
                      <a:cubicBezTo>
                        <a:pt x="913" y="1"/>
                        <a:pt x="1" y="912"/>
                        <a:pt x="1" y="2034"/>
                      </a:cubicBezTo>
                      <a:cubicBezTo>
                        <a:pt x="1" y="3156"/>
                        <a:pt x="913" y="4067"/>
                        <a:pt x="2035" y="4067"/>
                      </a:cubicBezTo>
                      <a:cubicBezTo>
                        <a:pt x="3043" y="4067"/>
                        <a:pt x="3881" y="3325"/>
                        <a:pt x="4038" y="2357"/>
                      </a:cubicBezTo>
                      <a:lnTo>
                        <a:pt x="6151" y="3053"/>
                      </a:lnTo>
                      <a:cubicBezTo>
                        <a:pt x="5989" y="3342"/>
                        <a:pt x="5895" y="3678"/>
                        <a:pt x="5895" y="4034"/>
                      </a:cubicBezTo>
                      <a:cubicBezTo>
                        <a:pt x="5895" y="5156"/>
                        <a:pt x="6810" y="6068"/>
                        <a:pt x="7932" y="6068"/>
                      </a:cubicBezTo>
                      <a:cubicBezTo>
                        <a:pt x="9053" y="6068"/>
                        <a:pt x="9966" y="5156"/>
                        <a:pt x="9966" y="4034"/>
                      </a:cubicBezTo>
                      <a:cubicBezTo>
                        <a:pt x="9966" y="2913"/>
                        <a:pt x="9053" y="2001"/>
                        <a:pt x="7932" y="2001"/>
                      </a:cubicBezTo>
                      <a:cubicBezTo>
                        <a:pt x="7233" y="2001"/>
                        <a:pt x="6617" y="2354"/>
                        <a:pt x="6251" y="2889"/>
                      </a:cubicBezTo>
                      <a:lnTo>
                        <a:pt x="4061" y="2170"/>
                      </a:lnTo>
                      <a:cubicBezTo>
                        <a:pt x="4065" y="2124"/>
                        <a:pt x="4068" y="2081"/>
                        <a:pt x="4068" y="2034"/>
                      </a:cubicBezTo>
                      <a:cubicBezTo>
                        <a:pt x="4068" y="912"/>
                        <a:pt x="3156" y="1"/>
                        <a:pt x="20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 name="Google Shape;347;p24"/>
              <p:cNvGrpSpPr/>
              <p:nvPr/>
            </p:nvGrpSpPr>
            <p:grpSpPr>
              <a:xfrm>
                <a:off x="-35764" y="1530582"/>
                <a:ext cx="3540591" cy="3643694"/>
                <a:chOff x="-35764" y="1530582"/>
                <a:chExt cx="3540591" cy="3643694"/>
              </a:xfrm>
            </p:grpSpPr>
            <p:sp>
              <p:nvSpPr>
                <p:cNvPr id="348" name="Google Shape;348;p24"/>
                <p:cNvSpPr/>
                <p:nvPr/>
              </p:nvSpPr>
              <p:spPr>
                <a:xfrm>
                  <a:off x="-31291" y="1530582"/>
                  <a:ext cx="1617413" cy="1809191"/>
                </a:xfrm>
                <a:custGeom>
                  <a:avLst/>
                  <a:gdLst/>
                  <a:ahLst/>
                  <a:cxnLst/>
                  <a:rect l="l" t="t" r="r" b="b"/>
                  <a:pathLst>
                    <a:path w="62916" h="70376" extrusionOk="0">
                      <a:moveTo>
                        <a:pt x="52749" y="0"/>
                      </a:moveTo>
                      <a:cubicBezTo>
                        <a:pt x="52601" y="0"/>
                        <a:pt x="52458" y="13"/>
                        <a:pt x="52317" y="43"/>
                      </a:cubicBezTo>
                      <a:cubicBezTo>
                        <a:pt x="51688" y="175"/>
                        <a:pt x="51279" y="641"/>
                        <a:pt x="51026" y="1324"/>
                      </a:cubicBezTo>
                      <a:cubicBezTo>
                        <a:pt x="50033" y="3974"/>
                        <a:pt x="51414" y="9901"/>
                        <a:pt x="52043" y="12277"/>
                      </a:cubicBezTo>
                      <a:cubicBezTo>
                        <a:pt x="52069" y="12384"/>
                        <a:pt x="52097" y="12477"/>
                        <a:pt x="52118" y="12566"/>
                      </a:cubicBezTo>
                      <a:cubicBezTo>
                        <a:pt x="52136" y="12637"/>
                        <a:pt x="52157" y="12704"/>
                        <a:pt x="52175" y="12765"/>
                      </a:cubicBezTo>
                      <a:cubicBezTo>
                        <a:pt x="52246" y="13039"/>
                        <a:pt x="52296" y="13217"/>
                        <a:pt x="52307" y="13274"/>
                      </a:cubicBezTo>
                      <a:cubicBezTo>
                        <a:pt x="52296" y="13259"/>
                        <a:pt x="52264" y="13238"/>
                        <a:pt x="52218" y="13206"/>
                      </a:cubicBezTo>
                      <a:cubicBezTo>
                        <a:pt x="52189" y="13185"/>
                        <a:pt x="52157" y="13164"/>
                        <a:pt x="52118" y="13128"/>
                      </a:cubicBezTo>
                      <a:cubicBezTo>
                        <a:pt x="52057" y="13085"/>
                        <a:pt x="51979" y="13025"/>
                        <a:pt x="51894" y="12954"/>
                      </a:cubicBezTo>
                      <a:cubicBezTo>
                        <a:pt x="51613" y="12744"/>
                        <a:pt x="51193" y="12435"/>
                        <a:pt x="50685" y="12064"/>
                      </a:cubicBezTo>
                      <a:lnTo>
                        <a:pt x="50677" y="12064"/>
                      </a:lnTo>
                      <a:cubicBezTo>
                        <a:pt x="49692" y="11346"/>
                        <a:pt x="48355" y="10425"/>
                        <a:pt x="46953" y="9581"/>
                      </a:cubicBezTo>
                      <a:cubicBezTo>
                        <a:pt x="46739" y="9450"/>
                        <a:pt x="46519" y="9322"/>
                        <a:pt x="46301" y="9193"/>
                      </a:cubicBezTo>
                      <a:cubicBezTo>
                        <a:pt x="46258" y="9172"/>
                        <a:pt x="46220" y="9144"/>
                        <a:pt x="46177" y="9123"/>
                      </a:cubicBezTo>
                      <a:cubicBezTo>
                        <a:pt x="46028" y="9033"/>
                        <a:pt x="45871" y="8952"/>
                        <a:pt x="45721" y="8870"/>
                      </a:cubicBezTo>
                      <a:cubicBezTo>
                        <a:pt x="45099" y="8525"/>
                        <a:pt x="44477" y="8212"/>
                        <a:pt x="43886" y="7959"/>
                      </a:cubicBezTo>
                      <a:cubicBezTo>
                        <a:pt x="43758" y="7909"/>
                        <a:pt x="43637" y="7852"/>
                        <a:pt x="43516" y="7809"/>
                      </a:cubicBezTo>
                      <a:cubicBezTo>
                        <a:pt x="43395" y="7760"/>
                        <a:pt x="43274" y="7710"/>
                        <a:pt x="43150" y="7671"/>
                      </a:cubicBezTo>
                      <a:cubicBezTo>
                        <a:pt x="42715" y="7511"/>
                        <a:pt x="42303" y="7394"/>
                        <a:pt x="41925" y="7330"/>
                      </a:cubicBezTo>
                      <a:cubicBezTo>
                        <a:pt x="41837" y="7312"/>
                        <a:pt x="41748" y="7301"/>
                        <a:pt x="41666" y="7297"/>
                      </a:cubicBezTo>
                      <a:cubicBezTo>
                        <a:pt x="41623" y="7283"/>
                        <a:pt x="41574" y="7279"/>
                        <a:pt x="41528" y="7279"/>
                      </a:cubicBezTo>
                      <a:cubicBezTo>
                        <a:pt x="41441" y="7273"/>
                        <a:pt x="41357" y="7269"/>
                        <a:pt x="41276" y="7269"/>
                      </a:cubicBezTo>
                      <a:cubicBezTo>
                        <a:pt x="40957" y="7269"/>
                        <a:pt x="40675" y="7321"/>
                        <a:pt x="40442" y="7440"/>
                      </a:cubicBezTo>
                      <a:cubicBezTo>
                        <a:pt x="39891" y="7714"/>
                        <a:pt x="39681" y="8453"/>
                        <a:pt x="39702" y="9450"/>
                      </a:cubicBezTo>
                      <a:cubicBezTo>
                        <a:pt x="39713" y="9972"/>
                        <a:pt x="39784" y="10574"/>
                        <a:pt x="39902" y="11214"/>
                      </a:cubicBezTo>
                      <a:cubicBezTo>
                        <a:pt x="40453" y="14188"/>
                        <a:pt x="41986" y="18091"/>
                        <a:pt x="42815" y="20062"/>
                      </a:cubicBezTo>
                      <a:cubicBezTo>
                        <a:pt x="43096" y="20738"/>
                        <a:pt x="43299" y="21186"/>
                        <a:pt x="43345" y="21293"/>
                      </a:cubicBezTo>
                      <a:cubicBezTo>
                        <a:pt x="43349" y="21296"/>
                        <a:pt x="43349" y="21303"/>
                        <a:pt x="43349" y="21306"/>
                      </a:cubicBezTo>
                      <a:cubicBezTo>
                        <a:pt x="43299" y="21264"/>
                        <a:pt x="42936" y="20944"/>
                        <a:pt x="42357" y="20457"/>
                      </a:cubicBezTo>
                      <a:cubicBezTo>
                        <a:pt x="42285" y="20396"/>
                        <a:pt x="42207" y="20336"/>
                        <a:pt x="42129" y="20272"/>
                      </a:cubicBezTo>
                      <a:cubicBezTo>
                        <a:pt x="41997" y="20162"/>
                        <a:pt x="41855" y="20044"/>
                        <a:pt x="41705" y="19916"/>
                      </a:cubicBezTo>
                      <a:cubicBezTo>
                        <a:pt x="41463" y="19723"/>
                        <a:pt x="41196" y="19510"/>
                        <a:pt x="40915" y="19283"/>
                      </a:cubicBezTo>
                      <a:cubicBezTo>
                        <a:pt x="40652" y="19080"/>
                        <a:pt x="40375" y="18856"/>
                        <a:pt x="40083" y="18631"/>
                      </a:cubicBezTo>
                      <a:cubicBezTo>
                        <a:pt x="40073" y="18625"/>
                        <a:pt x="40062" y="18614"/>
                        <a:pt x="40051" y="18610"/>
                      </a:cubicBezTo>
                      <a:cubicBezTo>
                        <a:pt x="39940" y="18521"/>
                        <a:pt x="39823" y="18433"/>
                        <a:pt x="39706" y="18344"/>
                      </a:cubicBezTo>
                      <a:cubicBezTo>
                        <a:pt x="39385" y="18094"/>
                        <a:pt x="39051" y="17849"/>
                        <a:pt x="38710" y="17600"/>
                      </a:cubicBezTo>
                      <a:cubicBezTo>
                        <a:pt x="38549" y="17490"/>
                        <a:pt x="38390" y="17372"/>
                        <a:pt x="38229" y="17251"/>
                      </a:cubicBezTo>
                      <a:cubicBezTo>
                        <a:pt x="38094" y="17159"/>
                        <a:pt x="37963" y="17063"/>
                        <a:pt x="37831" y="16973"/>
                      </a:cubicBezTo>
                      <a:cubicBezTo>
                        <a:pt x="37714" y="16899"/>
                        <a:pt x="37603" y="16814"/>
                        <a:pt x="37490" y="16739"/>
                      </a:cubicBezTo>
                      <a:cubicBezTo>
                        <a:pt x="36902" y="16337"/>
                        <a:pt x="36319" y="15953"/>
                        <a:pt x="35735" y="15607"/>
                      </a:cubicBezTo>
                      <a:cubicBezTo>
                        <a:pt x="35569" y="15512"/>
                        <a:pt x="35401" y="15412"/>
                        <a:pt x="35241" y="15320"/>
                      </a:cubicBezTo>
                      <a:cubicBezTo>
                        <a:pt x="35188" y="15287"/>
                        <a:pt x="35131" y="15252"/>
                        <a:pt x="35078" y="15227"/>
                      </a:cubicBezTo>
                      <a:cubicBezTo>
                        <a:pt x="34946" y="15156"/>
                        <a:pt x="34817" y="15081"/>
                        <a:pt x="34689" y="15017"/>
                      </a:cubicBezTo>
                      <a:cubicBezTo>
                        <a:pt x="34566" y="14950"/>
                        <a:pt x="34438" y="14886"/>
                        <a:pt x="34309" y="14818"/>
                      </a:cubicBezTo>
                      <a:cubicBezTo>
                        <a:pt x="34057" y="14686"/>
                        <a:pt x="33807" y="14569"/>
                        <a:pt x="33569" y="14469"/>
                      </a:cubicBezTo>
                      <a:cubicBezTo>
                        <a:pt x="33345" y="14377"/>
                        <a:pt x="33128" y="14288"/>
                        <a:pt x="32914" y="14210"/>
                      </a:cubicBezTo>
                      <a:cubicBezTo>
                        <a:pt x="32879" y="14195"/>
                        <a:pt x="32847" y="14185"/>
                        <a:pt x="32819" y="14177"/>
                      </a:cubicBezTo>
                      <a:cubicBezTo>
                        <a:pt x="32609" y="14106"/>
                        <a:pt x="32405" y="14046"/>
                        <a:pt x="32213" y="14000"/>
                      </a:cubicBezTo>
                      <a:cubicBezTo>
                        <a:pt x="32143" y="13985"/>
                        <a:pt x="32064" y="13968"/>
                        <a:pt x="31993" y="13950"/>
                      </a:cubicBezTo>
                      <a:cubicBezTo>
                        <a:pt x="31954" y="13947"/>
                        <a:pt x="31922" y="13939"/>
                        <a:pt x="31883" y="13936"/>
                      </a:cubicBezTo>
                      <a:cubicBezTo>
                        <a:pt x="31822" y="13925"/>
                        <a:pt x="31755" y="13914"/>
                        <a:pt x="31694" y="13907"/>
                      </a:cubicBezTo>
                      <a:cubicBezTo>
                        <a:pt x="31645" y="13900"/>
                        <a:pt x="31594" y="13896"/>
                        <a:pt x="31545" y="13896"/>
                      </a:cubicBezTo>
                      <a:cubicBezTo>
                        <a:pt x="31467" y="13890"/>
                        <a:pt x="31392" y="13887"/>
                        <a:pt x="31318" y="13887"/>
                      </a:cubicBezTo>
                      <a:cubicBezTo>
                        <a:pt x="31004" y="13887"/>
                        <a:pt x="30729" y="13943"/>
                        <a:pt x="30496" y="14067"/>
                      </a:cubicBezTo>
                      <a:cubicBezTo>
                        <a:pt x="29855" y="14409"/>
                        <a:pt x="29691" y="15359"/>
                        <a:pt x="29844" y="16618"/>
                      </a:cubicBezTo>
                      <a:cubicBezTo>
                        <a:pt x="30215" y="20037"/>
                        <a:pt x="32808" y="25807"/>
                        <a:pt x="33996" y="28315"/>
                      </a:cubicBezTo>
                      <a:cubicBezTo>
                        <a:pt x="34338" y="29033"/>
                        <a:pt x="34566" y="29486"/>
                        <a:pt x="34590" y="29542"/>
                      </a:cubicBezTo>
                      <a:cubicBezTo>
                        <a:pt x="34579" y="29532"/>
                        <a:pt x="34555" y="29503"/>
                        <a:pt x="34508" y="29471"/>
                      </a:cubicBezTo>
                      <a:cubicBezTo>
                        <a:pt x="34490" y="29453"/>
                        <a:pt x="34469" y="29436"/>
                        <a:pt x="34444" y="29422"/>
                      </a:cubicBezTo>
                      <a:cubicBezTo>
                        <a:pt x="34420" y="29404"/>
                        <a:pt x="34395" y="29383"/>
                        <a:pt x="34359" y="29361"/>
                      </a:cubicBezTo>
                      <a:cubicBezTo>
                        <a:pt x="34177" y="29222"/>
                        <a:pt x="33907" y="29012"/>
                        <a:pt x="33558" y="28756"/>
                      </a:cubicBezTo>
                      <a:cubicBezTo>
                        <a:pt x="33409" y="28646"/>
                        <a:pt x="33249" y="28532"/>
                        <a:pt x="33078" y="28404"/>
                      </a:cubicBezTo>
                      <a:cubicBezTo>
                        <a:pt x="32908" y="28283"/>
                        <a:pt x="32733" y="28155"/>
                        <a:pt x="32538" y="28020"/>
                      </a:cubicBezTo>
                      <a:cubicBezTo>
                        <a:pt x="31773" y="27472"/>
                        <a:pt x="30844" y="26839"/>
                        <a:pt x="29852" y="26209"/>
                      </a:cubicBezTo>
                      <a:cubicBezTo>
                        <a:pt x="29652" y="26081"/>
                        <a:pt x="29453" y="25953"/>
                        <a:pt x="29254" y="25832"/>
                      </a:cubicBezTo>
                      <a:cubicBezTo>
                        <a:pt x="29072" y="25721"/>
                        <a:pt x="28891" y="25611"/>
                        <a:pt x="28709" y="25501"/>
                      </a:cubicBezTo>
                      <a:cubicBezTo>
                        <a:pt x="28581" y="25423"/>
                        <a:pt x="28453" y="25352"/>
                        <a:pt x="28322" y="25277"/>
                      </a:cubicBezTo>
                      <a:cubicBezTo>
                        <a:pt x="26831" y="24409"/>
                        <a:pt x="25305" y="23654"/>
                        <a:pt x="24025" y="23299"/>
                      </a:cubicBezTo>
                      <a:cubicBezTo>
                        <a:pt x="23925" y="23270"/>
                        <a:pt x="23829" y="23245"/>
                        <a:pt x="23744" y="23228"/>
                      </a:cubicBezTo>
                      <a:cubicBezTo>
                        <a:pt x="23619" y="23196"/>
                        <a:pt x="23498" y="23175"/>
                        <a:pt x="23384" y="23157"/>
                      </a:cubicBezTo>
                      <a:cubicBezTo>
                        <a:pt x="23366" y="23150"/>
                        <a:pt x="23355" y="23150"/>
                        <a:pt x="23345" y="23150"/>
                      </a:cubicBezTo>
                      <a:cubicBezTo>
                        <a:pt x="23245" y="23128"/>
                        <a:pt x="23153" y="23117"/>
                        <a:pt x="23056" y="23107"/>
                      </a:cubicBezTo>
                      <a:cubicBezTo>
                        <a:pt x="22915" y="23092"/>
                        <a:pt x="22777" y="23084"/>
                        <a:pt x="22646" y="23084"/>
                      </a:cubicBezTo>
                      <a:cubicBezTo>
                        <a:pt x="22533" y="23084"/>
                        <a:pt x="22425" y="23090"/>
                        <a:pt x="22324" y="23099"/>
                      </a:cubicBezTo>
                      <a:cubicBezTo>
                        <a:pt x="22125" y="23128"/>
                        <a:pt x="21936" y="23178"/>
                        <a:pt x="21772" y="23257"/>
                      </a:cubicBezTo>
                      <a:cubicBezTo>
                        <a:pt x="21690" y="23296"/>
                        <a:pt x="21605" y="23339"/>
                        <a:pt x="21534" y="23395"/>
                      </a:cubicBezTo>
                      <a:cubicBezTo>
                        <a:pt x="20805" y="23925"/>
                        <a:pt x="20741" y="25170"/>
                        <a:pt x="21050" y="26728"/>
                      </a:cubicBezTo>
                      <a:cubicBezTo>
                        <a:pt x="21677" y="30012"/>
                        <a:pt x="23946" y="34630"/>
                        <a:pt x="24939" y="36573"/>
                      </a:cubicBezTo>
                      <a:cubicBezTo>
                        <a:pt x="25220" y="37110"/>
                        <a:pt x="25404" y="37440"/>
                        <a:pt x="25430" y="37494"/>
                      </a:cubicBezTo>
                      <a:cubicBezTo>
                        <a:pt x="25355" y="37443"/>
                        <a:pt x="24629" y="36964"/>
                        <a:pt x="23565" y="36351"/>
                      </a:cubicBezTo>
                      <a:cubicBezTo>
                        <a:pt x="23458" y="36291"/>
                        <a:pt x="23355" y="36231"/>
                        <a:pt x="23245" y="36170"/>
                      </a:cubicBezTo>
                      <a:cubicBezTo>
                        <a:pt x="23138" y="36110"/>
                        <a:pt x="23025" y="36042"/>
                        <a:pt x="22907" y="35982"/>
                      </a:cubicBezTo>
                      <a:cubicBezTo>
                        <a:pt x="22797" y="35914"/>
                        <a:pt x="22676" y="35850"/>
                        <a:pt x="22562" y="35790"/>
                      </a:cubicBezTo>
                      <a:cubicBezTo>
                        <a:pt x="22488" y="35750"/>
                        <a:pt x="22424" y="35711"/>
                        <a:pt x="22352" y="35672"/>
                      </a:cubicBezTo>
                      <a:cubicBezTo>
                        <a:pt x="22143" y="35562"/>
                        <a:pt x="21922" y="35448"/>
                        <a:pt x="21701" y="35338"/>
                      </a:cubicBezTo>
                      <a:cubicBezTo>
                        <a:pt x="21196" y="35078"/>
                        <a:pt x="20662" y="34822"/>
                        <a:pt x="20111" y="34580"/>
                      </a:cubicBezTo>
                      <a:cubicBezTo>
                        <a:pt x="19979" y="34519"/>
                        <a:pt x="19841" y="34459"/>
                        <a:pt x="19702" y="34402"/>
                      </a:cubicBezTo>
                      <a:cubicBezTo>
                        <a:pt x="19172" y="34182"/>
                        <a:pt x="18631" y="33979"/>
                        <a:pt x="18101" y="33808"/>
                      </a:cubicBezTo>
                      <a:cubicBezTo>
                        <a:pt x="17998" y="33776"/>
                        <a:pt x="17891" y="33740"/>
                        <a:pt x="17792" y="33708"/>
                      </a:cubicBezTo>
                      <a:cubicBezTo>
                        <a:pt x="17618" y="33658"/>
                        <a:pt x="17447" y="33609"/>
                        <a:pt x="17268" y="33566"/>
                      </a:cubicBezTo>
                      <a:cubicBezTo>
                        <a:pt x="17148" y="33537"/>
                        <a:pt x="17030" y="33506"/>
                        <a:pt x="16909" y="33481"/>
                      </a:cubicBezTo>
                      <a:cubicBezTo>
                        <a:pt x="16760" y="33448"/>
                        <a:pt x="16610" y="33420"/>
                        <a:pt x="16461" y="33396"/>
                      </a:cubicBezTo>
                      <a:cubicBezTo>
                        <a:pt x="16198" y="33349"/>
                        <a:pt x="15945" y="33317"/>
                        <a:pt x="15697" y="33299"/>
                      </a:cubicBezTo>
                      <a:cubicBezTo>
                        <a:pt x="15579" y="33292"/>
                        <a:pt x="15464" y="33289"/>
                        <a:pt x="15351" y="33289"/>
                      </a:cubicBezTo>
                      <a:cubicBezTo>
                        <a:pt x="14652" y="33289"/>
                        <a:pt x="14034" y="33425"/>
                        <a:pt x="13547" y="33758"/>
                      </a:cubicBezTo>
                      <a:cubicBezTo>
                        <a:pt x="12904" y="34199"/>
                        <a:pt x="12736" y="35018"/>
                        <a:pt x="12893" y="36053"/>
                      </a:cubicBezTo>
                      <a:cubicBezTo>
                        <a:pt x="13334" y="39236"/>
                        <a:pt x="16689" y="44413"/>
                        <a:pt x="18048" y="46420"/>
                      </a:cubicBezTo>
                      <a:cubicBezTo>
                        <a:pt x="18343" y="46853"/>
                        <a:pt x="18542" y="47142"/>
                        <a:pt x="18599" y="47224"/>
                      </a:cubicBezTo>
                      <a:cubicBezTo>
                        <a:pt x="18582" y="47216"/>
                        <a:pt x="18560" y="47213"/>
                        <a:pt x="18531" y="47202"/>
                      </a:cubicBezTo>
                      <a:cubicBezTo>
                        <a:pt x="18500" y="47185"/>
                        <a:pt x="18453" y="47170"/>
                        <a:pt x="18400" y="47145"/>
                      </a:cubicBezTo>
                      <a:cubicBezTo>
                        <a:pt x="18240" y="47091"/>
                        <a:pt x="17998" y="46996"/>
                        <a:pt x="17688" y="46882"/>
                      </a:cubicBezTo>
                      <a:cubicBezTo>
                        <a:pt x="17140" y="46690"/>
                        <a:pt x="16390" y="46420"/>
                        <a:pt x="15515" y="46124"/>
                      </a:cubicBezTo>
                      <a:cubicBezTo>
                        <a:pt x="15305" y="46060"/>
                        <a:pt x="15088" y="45989"/>
                        <a:pt x="14864" y="45914"/>
                      </a:cubicBezTo>
                      <a:cubicBezTo>
                        <a:pt x="14856" y="45914"/>
                        <a:pt x="14846" y="45911"/>
                        <a:pt x="14835" y="45904"/>
                      </a:cubicBezTo>
                      <a:cubicBezTo>
                        <a:pt x="14604" y="45832"/>
                        <a:pt x="14359" y="45754"/>
                        <a:pt x="14117" y="45683"/>
                      </a:cubicBezTo>
                      <a:cubicBezTo>
                        <a:pt x="14074" y="45669"/>
                        <a:pt x="14027" y="45654"/>
                        <a:pt x="13985" y="45644"/>
                      </a:cubicBezTo>
                      <a:cubicBezTo>
                        <a:pt x="13682" y="45551"/>
                        <a:pt x="13377" y="45459"/>
                        <a:pt x="13063" y="45370"/>
                      </a:cubicBezTo>
                      <a:cubicBezTo>
                        <a:pt x="13042" y="45362"/>
                        <a:pt x="13017" y="45359"/>
                        <a:pt x="12996" y="45349"/>
                      </a:cubicBezTo>
                      <a:cubicBezTo>
                        <a:pt x="12743" y="45274"/>
                        <a:pt x="12484" y="45203"/>
                        <a:pt x="12224" y="45132"/>
                      </a:cubicBezTo>
                      <a:cubicBezTo>
                        <a:pt x="12032" y="45082"/>
                        <a:pt x="11833" y="45032"/>
                        <a:pt x="11641" y="44983"/>
                      </a:cubicBezTo>
                      <a:cubicBezTo>
                        <a:pt x="11445" y="44929"/>
                        <a:pt x="11252" y="44883"/>
                        <a:pt x="11060" y="44833"/>
                      </a:cubicBezTo>
                      <a:cubicBezTo>
                        <a:pt x="11001" y="44822"/>
                        <a:pt x="10943" y="44808"/>
                        <a:pt x="10883" y="44794"/>
                      </a:cubicBezTo>
                      <a:cubicBezTo>
                        <a:pt x="10684" y="44748"/>
                        <a:pt x="10481" y="44701"/>
                        <a:pt x="10282" y="44658"/>
                      </a:cubicBezTo>
                      <a:cubicBezTo>
                        <a:pt x="10239" y="44648"/>
                        <a:pt x="10200" y="44641"/>
                        <a:pt x="10154" y="44630"/>
                      </a:cubicBezTo>
                      <a:cubicBezTo>
                        <a:pt x="10019" y="44602"/>
                        <a:pt x="9880" y="44573"/>
                        <a:pt x="9741" y="44548"/>
                      </a:cubicBezTo>
                      <a:cubicBezTo>
                        <a:pt x="8891" y="44377"/>
                        <a:pt x="8069" y="44253"/>
                        <a:pt x="7339" y="44210"/>
                      </a:cubicBezTo>
                      <a:cubicBezTo>
                        <a:pt x="7251" y="44203"/>
                        <a:pt x="7165" y="44203"/>
                        <a:pt x="7080" y="44200"/>
                      </a:cubicBezTo>
                      <a:cubicBezTo>
                        <a:pt x="6974" y="44196"/>
                        <a:pt x="6870" y="44194"/>
                        <a:pt x="6768" y="44194"/>
                      </a:cubicBezTo>
                      <a:cubicBezTo>
                        <a:pt x="5724" y="44194"/>
                        <a:pt x="4921" y="44398"/>
                        <a:pt x="4565" y="44904"/>
                      </a:cubicBezTo>
                      <a:cubicBezTo>
                        <a:pt x="4077" y="45590"/>
                        <a:pt x="4266" y="46904"/>
                        <a:pt x="4785" y="48436"/>
                      </a:cubicBezTo>
                      <a:cubicBezTo>
                        <a:pt x="5856" y="51667"/>
                        <a:pt x="8389" y="55890"/>
                        <a:pt x="9328" y="57412"/>
                      </a:cubicBezTo>
                      <a:lnTo>
                        <a:pt x="9339" y="57412"/>
                      </a:lnTo>
                      <a:cubicBezTo>
                        <a:pt x="9570" y="57785"/>
                        <a:pt x="9702" y="57995"/>
                        <a:pt x="9702" y="57995"/>
                      </a:cubicBezTo>
                      <a:cubicBezTo>
                        <a:pt x="9702" y="57995"/>
                        <a:pt x="5000" y="56918"/>
                        <a:pt x="1407" y="56918"/>
                      </a:cubicBezTo>
                      <a:cubicBezTo>
                        <a:pt x="912" y="56918"/>
                        <a:pt x="438" y="56939"/>
                        <a:pt x="0" y="56985"/>
                      </a:cubicBezTo>
                      <a:lnTo>
                        <a:pt x="0" y="63919"/>
                      </a:lnTo>
                      <a:cubicBezTo>
                        <a:pt x="1121" y="65474"/>
                        <a:pt x="2412" y="67032"/>
                        <a:pt x="3444" y="68227"/>
                      </a:cubicBezTo>
                      <a:cubicBezTo>
                        <a:pt x="4554" y="69508"/>
                        <a:pt x="5369" y="70376"/>
                        <a:pt x="5369" y="70376"/>
                      </a:cubicBezTo>
                      <a:lnTo>
                        <a:pt x="39916" y="33520"/>
                      </a:lnTo>
                      <a:lnTo>
                        <a:pt x="40851" y="32527"/>
                      </a:lnTo>
                      <a:lnTo>
                        <a:pt x="41335" y="32008"/>
                      </a:lnTo>
                      <a:lnTo>
                        <a:pt x="41342" y="32005"/>
                      </a:lnTo>
                      <a:lnTo>
                        <a:pt x="41744" y="31578"/>
                      </a:lnTo>
                      <a:lnTo>
                        <a:pt x="42940" y="30297"/>
                      </a:lnTo>
                      <a:lnTo>
                        <a:pt x="43800" y="29375"/>
                      </a:lnTo>
                      <a:lnTo>
                        <a:pt x="58525" y="13676"/>
                      </a:lnTo>
                      <a:lnTo>
                        <a:pt x="62915" y="8995"/>
                      </a:lnTo>
                      <a:cubicBezTo>
                        <a:pt x="62915" y="8995"/>
                        <a:pt x="62780" y="8820"/>
                        <a:pt x="62538" y="8499"/>
                      </a:cubicBezTo>
                      <a:cubicBezTo>
                        <a:pt x="62456" y="8382"/>
                        <a:pt x="62360" y="8254"/>
                        <a:pt x="62246" y="8112"/>
                      </a:cubicBezTo>
                      <a:cubicBezTo>
                        <a:pt x="62236" y="8094"/>
                        <a:pt x="62225" y="8080"/>
                        <a:pt x="62214" y="8069"/>
                      </a:cubicBezTo>
                      <a:cubicBezTo>
                        <a:pt x="62104" y="7920"/>
                        <a:pt x="61980" y="7763"/>
                        <a:pt x="61855" y="7593"/>
                      </a:cubicBezTo>
                      <a:cubicBezTo>
                        <a:pt x="61720" y="7429"/>
                        <a:pt x="61577" y="7248"/>
                        <a:pt x="61428" y="7059"/>
                      </a:cubicBezTo>
                      <a:cubicBezTo>
                        <a:pt x="61339" y="6941"/>
                        <a:pt x="61243" y="6828"/>
                        <a:pt x="61144" y="6706"/>
                      </a:cubicBezTo>
                      <a:cubicBezTo>
                        <a:pt x="61058" y="6596"/>
                        <a:pt x="60970" y="6489"/>
                        <a:pt x="60876" y="6379"/>
                      </a:cubicBezTo>
                      <a:cubicBezTo>
                        <a:pt x="60695" y="6151"/>
                        <a:pt x="60503" y="5928"/>
                        <a:pt x="60304" y="5696"/>
                      </a:cubicBezTo>
                      <a:cubicBezTo>
                        <a:pt x="60204" y="5579"/>
                        <a:pt x="60105" y="5458"/>
                        <a:pt x="59998" y="5340"/>
                      </a:cubicBezTo>
                      <a:cubicBezTo>
                        <a:pt x="59796" y="5105"/>
                        <a:pt x="59582" y="4860"/>
                        <a:pt x="59361" y="4626"/>
                      </a:cubicBezTo>
                      <a:cubicBezTo>
                        <a:pt x="59262" y="4508"/>
                        <a:pt x="59155" y="4398"/>
                        <a:pt x="59052" y="4288"/>
                      </a:cubicBezTo>
                      <a:cubicBezTo>
                        <a:pt x="58703" y="3907"/>
                        <a:pt x="58340" y="3534"/>
                        <a:pt x="57963" y="3174"/>
                      </a:cubicBezTo>
                      <a:cubicBezTo>
                        <a:pt x="57785" y="2997"/>
                        <a:pt x="57600" y="2818"/>
                        <a:pt x="57415" y="2647"/>
                      </a:cubicBezTo>
                      <a:cubicBezTo>
                        <a:pt x="57244" y="2495"/>
                        <a:pt x="57074" y="2338"/>
                        <a:pt x="56910" y="2192"/>
                      </a:cubicBezTo>
                      <a:cubicBezTo>
                        <a:pt x="56700" y="2007"/>
                        <a:pt x="56490" y="1836"/>
                        <a:pt x="56274" y="1665"/>
                      </a:cubicBezTo>
                      <a:cubicBezTo>
                        <a:pt x="56188" y="1595"/>
                        <a:pt x="56092" y="1527"/>
                        <a:pt x="56003" y="1455"/>
                      </a:cubicBezTo>
                      <a:cubicBezTo>
                        <a:pt x="55818" y="1317"/>
                        <a:pt x="55633" y="1186"/>
                        <a:pt x="55451" y="1064"/>
                      </a:cubicBezTo>
                      <a:cubicBezTo>
                        <a:pt x="55341" y="986"/>
                        <a:pt x="55231" y="915"/>
                        <a:pt x="55121" y="851"/>
                      </a:cubicBezTo>
                      <a:cubicBezTo>
                        <a:pt x="54978" y="762"/>
                        <a:pt x="54839" y="680"/>
                        <a:pt x="54697" y="602"/>
                      </a:cubicBezTo>
                      <a:cubicBezTo>
                        <a:pt x="54612" y="552"/>
                        <a:pt x="54530" y="506"/>
                        <a:pt x="54448" y="470"/>
                      </a:cubicBezTo>
                      <a:cubicBezTo>
                        <a:pt x="54189" y="342"/>
                        <a:pt x="53939" y="235"/>
                        <a:pt x="53691" y="161"/>
                      </a:cubicBezTo>
                      <a:cubicBezTo>
                        <a:pt x="53591" y="125"/>
                        <a:pt x="53494" y="100"/>
                        <a:pt x="53395" y="83"/>
                      </a:cubicBezTo>
                      <a:cubicBezTo>
                        <a:pt x="53335" y="65"/>
                        <a:pt x="53278" y="54"/>
                        <a:pt x="53225" y="51"/>
                      </a:cubicBezTo>
                      <a:cubicBezTo>
                        <a:pt x="53161" y="33"/>
                        <a:pt x="53100" y="22"/>
                        <a:pt x="53039" y="15"/>
                      </a:cubicBezTo>
                      <a:cubicBezTo>
                        <a:pt x="52941" y="5"/>
                        <a:pt x="52844" y="0"/>
                        <a:pt x="52749" y="0"/>
                      </a:cubicBezTo>
                      <a:close/>
                    </a:path>
                  </a:pathLst>
                </a:custGeom>
                <a:solidFill>
                  <a:srgbClr val="2FE4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4"/>
                <p:cNvSpPr/>
                <p:nvPr/>
              </p:nvSpPr>
              <p:spPr>
                <a:xfrm>
                  <a:off x="-35764" y="2993690"/>
                  <a:ext cx="253450" cy="94604"/>
                </a:xfrm>
                <a:custGeom>
                  <a:avLst/>
                  <a:gdLst/>
                  <a:ahLst/>
                  <a:cxnLst/>
                  <a:rect l="l" t="t" r="r" b="b"/>
                  <a:pathLst>
                    <a:path w="9859" h="3680" extrusionOk="0">
                      <a:moveTo>
                        <a:pt x="9339" y="495"/>
                      </a:moveTo>
                      <a:cubicBezTo>
                        <a:pt x="9505" y="769"/>
                        <a:pt x="9623" y="954"/>
                        <a:pt x="9673" y="1032"/>
                      </a:cubicBezTo>
                      <a:cubicBezTo>
                        <a:pt x="9755" y="1050"/>
                        <a:pt x="9812" y="1065"/>
                        <a:pt x="9844" y="1072"/>
                      </a:cubicBezTo>
                      <a:cubicBezTo>
                        <a:pt x="9851" y="1065"/>
                        <a:pt x="9855" y="1057"/>
                        <a:pt x="9858" y="1050"/>
                      </a:cubicBezTo>
                      <a:cubicBezTo>
                        <a:pt x="9833" y="1008"/>
                        <a:pt x="9776" y="919"/>
                        <a:pt x="9694" y="791"/>
                      </a:cubicBezTo>
                      <a:cubicBezTo>
                        <a:pt x="9584" y="702"/>
                        <a:pt x="9463" y="602"/>
                        <a:pt x="9339" y="495"/>
                      </a:cubicBezTo>
                      <a:close/>
                      <a:moveTo>
                        <a:pt x="1412" y="1"/>
                      </a:moveTo>
                      <a:cubicBezTo>
                        <a:pt x="914" y="1"/>
                        <a:pt x="438" y="22"/>
                        <a:pt x="0" y="68"/>
                      </a:cubicBezTo>
                      <a:lnTo>
                        <a:pt x="0" y="3679"/>
                      </a:lnTo>
                      <a:cubicBezTo>
                        <a:pt x="57" y="3658"/>
                        <a:pt x="118" y="3640"/>
                        <a:pt x="174" y="3622"/>
                      </a:cubicBezTo>
                      <a:lnTo>
                        <a:pt x="174" y="68"/>
                      </a:lnTo>
                      <a:cubicBezTo>
                        <a:pt x="587" y="26"/>
                        <a:pt x="1036" y="4"/>
                        <a:pt x="1501" y="1"/>
                      </a:cubicBezTo>
                      <a:close/>
                    </a:path>
                  </a:pathLst>
                </a:custGeom>
                <a:solidFill>
                  <a:srgbClr val="98D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4"/>
                <p:cNvSpPr/>
                <p:nvPr/>
              </p:nvSpPr>
              <p:spPr>
                <a:xfrm>
                  <a:off x="-31291" y="2993690"/>
                  <a:ext cx="250442" cy="99077"/>
                </a:xfrm>
                <a:custGeom>
                  <a:avLst/>
                  <a:gdLst/>
                  <a:ahLst/>
                  <a:cxnLst/>
                  <a:rect l="l" t="t" r="r" b="b"/>
                  <a:pathLst>
                    <a:path w="9742" h="3854" extrusionOk="0">
                      <a:moveTo>
                        <a:pt x="9520" y="791"/>
                      </a:moveTo>
                      <a:lnTo>
                        <a:pt x="9520" y="791"/>
                      </a:lnTo>
                      <a:cubicBezTo>
                        <a:pt x="9602" y="919"/>
                        <a:pt x="9659" y="1008"/>
                        <a:pt x="9684" y="1050"/>
                      </a:cubicBezTo>
                      <a:cubicBezTo>
                        <a:pt x="9702" y="1022"/>
                        <a:pt x="9720" y="993"/>
                        <a:pt x="9741" y="965"/>
                      </a:cubicBezTo>
                      <a:cubicBezTo>
                        <a:pt x="9709" y="944"/>
                        <a:pt x="9681" y="919"/>
                        <a:pt x="9648" y="890"/>
                      </a:cubicBezTo>
                      <a:cubicBezTo>
                        <a:pt x="9609" y="858"/>
                        <a:pt x="9566" y="826"/>
                        <a:pt x="9520" y="791"/>
                      </a:cubicBezTo>
                      <a:close/>
                      <a:moveTo>
                        <a:pt x="1327" y="1"/>
                      </a:moveTo>
                      <a:cubicBezTo>
                        <a:pt x="862" y="4"/>
                        <a:pt x="413" y="26"/>
                        <a:pt x="0" y="68"/>
                      </a:cubicBezTo>
                      <a:lnTo>
                        <a:pt x="0" y="3622"/>
                      </a:lnTo>
                      <a:cubicBezTo>
                        <a:pt x="1092" y="3277"/>
                        <a:pt x="2213" y="3149"/>
                        <a:pt x="3277" y="3149"/>
                      </a:cubicBezTo>
                      <a:cubicBezTo>
                        <a:pt x="5041" y="3149"/>
                        <a:pt x="6656" y="3502"/>
                        <a:pt x="7752" y="3822"/>
                      </a:cubicBezTo>
                      <a:cubicBezTo>
                        <a:pt x="7788" y="3832"/>
                        <a:pt x="7827" y="3843"/>
                        <a:pt x="7866" y="3853"/>
                      </a:cubicBezTo>
                      <a:cubicBezTo>
                        <a:pt x="8456" y="2922"/>
                        <a:pt x="9062" y="1993"/>
                        <a:pt x="9670" y="1072"/>
                      </a:cubicBezTo>
                      <a:cubicBezTo>
                        <a:pt x="9638" y="1065"/>
                        <a:pt x="9581" y="1050"/>
                        <a:pt x="9499" y="1032"/>
                      </a:cubicBezTo>
                      <a:lnTo>
                        <a:pt x="9499" y="1032"/>
                      </a:lnTo>
                      <a:cubicBezTo>
                        <a:pt x="9517" y="1065"/>
                        <a:pt x="9528" y="1078"/>
                        <a:pt x="9528" y="1078"/>
                      </a:cubicBezTo>
                      <a:cubicBezTo>
                        <a:pt x="9528" y="1078"/>
                        <a:pt x="4906" y="19"/>
                        <a:pt x="1327" y="1"/>
                      </a:cubicBezTo>
                      <a:close/>
                    </a:path>
                  </a:pathLst>
                </a:custGeom>
                <a:solidFill>
                  <a:srgbClr val="25C7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4"/>
                <p:cNvSpPr/>
                <p:nvPr/>
              </p:nvSpPr>
              <p:spPr>
                <a:xfrm>
                  <a:off x="727366" y="1887432"/>
                  <a:ext cx="46582" cy="70541"/>
                </a:xfrm>
                <a:custGeom>
                  <a:avLst/>
                  <a:gdLst/>
                  <a:ahLst/>
                  <a:cxnLst/>
                  <a:rect l="l" t="t" r="r" b="b"/>
                  <a:pathLst>
                    <a:path w="1812" h="2744" extrusionOk="0">
                      <a:moveTo>
                        <a:pt x="1651" y="1"/>
                      </a:moveTo>
                      <a:cubicBezTo>
                        <a:pt x="1331" y="1"/>
                        <a:pt x="1047" y="57"/>
                        <a:pt x="808" y="185"/>
                      </a:cubicBezTo>
                      <a:cubicBezTo>
                        <a:pt x="168" y="527"/>
                        <a:pt x="1" y="1477"/>
                        <a:pt x="157" y="2736"/>
                      </a:cubicBezTo>
                      <a:cubicBezTo>
                        <a:pt x="214" y="2740"/>
                        <a:pt x="275" y="2740"/>
                        <a:pt x="335" y="2743"/>
                      </a:cubicBezTo>
                      <a:cubicBezTo>
                        <a:pt x="331" y="2740"/>
                        <a:pt x="331" y="2736"/>
                        <a:pt x="331" y="2736"/>
                      </a:cubicBezTo>
                      <a:cubicBezTo>
                        <a:pt x="178" y="1477"/>
                        <a:pt x="342" y="527"/>
                        <a:pt x="983" y="185"/>
                      </a:cubicBezTo>
                      <a:cubicBezTo>
                        <a:pt x="1214" y="60"/>
                        <a:pt x="1488" y="4"/>
                        <a:pt x="1800" y="4"/>
                      </a:cubicBezTo>
                      <a:lnTo>
                        <a:pt x="1812" y="4"/>
                      </a:lnTo>
                      <a:cubicBezTo>
                        <a:pt x="1758" y="1"/>
                        <a:pt x="1705" y="1"/>
                        <a:pt x="1651" y="1"/>
                      </a:cubicBezTo>
                      <a:close/>
                    </a:path>
                  </a:pathLst>
                </a:custGeom>
                <a:solidFill>
                  <a:srgbClr val="98D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4"/>
                <p:cNvSpPr/>
                <p:nvPr/>
              </p:nvSpPr>
              <p:spPr>
                <a:xfrm>
                  <a:off x="731942" y="1887535"/>
                  <a:ext cx="322501" cy="218668"/>
                </a:xfrm>
                <a:custGeom>
                  <a:avLst/>
                  <a:gdLst/>
                  <a:ahLst/>
                  <a:cxnLst/>
                  <a:rect l="l" t="t" r="r" b="b"/>
                  <a:pathLst>
                    <a:path w="12545" h="8506" extrusionOk="0">
                      <a:moveTo>
                        <a:pt x="1622" y="0"/>
                      </a:moveTo>
                      <a:cubicBezTo>
                        <a:pt x="1310" y="0"/>
                        <a:pt x="1036" y="56"/>
                        <a:pt x="805" y="181"/>
                      </a:cubicBezTo>
                      <a:cubicBezTo>
                        <a:pt x="164" y="523"/>
                        <a:pt x="0" y="1473"/>
                        <a:pt x="153" y="2732"/>
                      </a:cubicBezTo>
                      <a:cubicBezTo>
                        <a:pt x="153" y="2732"/>
                        <a:pt x="153" y="2736"/>
                        <a:pt x="157" y="2739"/>
                      </a:cubicBezTo>
                      <a:cubicBezTo>
                        <a:pt x="3888" y="2928"/>
                        <a:pt x="8421" y="6670"/>
                        <a:pt x="10431" y="8506"/>
                      </a:cubicBezTo>
                      <a:cubicBezTo>
                        <a:pt x="11146" y="7858"/>
                        <a:pt x="11847" y="7228"/>
                        <a:pt x="12544" y="6617"/>
                      </a:cubicBezTo>
                      <a:cubicBezTo>
                        <a:pt x="10292" y="4724"/>
                        <a:pt x="4571" y="163"/>
                        <a:pt x="1634" y="0"/>
                      </a:cubicBezTo>
                      <a:close/>
                    </a:path>
                  </a:pathLst>
                </a:custGeom>
                <a:solidFill>
                  <a:srgbClr val="25C7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4"/>
                <p:cNvSpPr/>
                <p:nvPr/>
              </p:nvSpPr>
              <p:spPr>
                <a:xfrm>
                  <a:off x="69013" y="2666581"/>
                  <a:ext cx="70284" cy="109231"/>
                </a:xfrm>
                <a:custGeom>
                  <a:avLst/>
                  <a:gdLst/>
                  <a:ahLst/>
                  <a:cxnLst/>
                  <a:rect l="l" t="t" r="r" b="b"/>
                  <a:pathLst>
                    <a:path w="2734" h="4249" extrusionOk="0">
                      <a:moveTo>
                        <a:pt x="2690" y="1"/>
                      </a:moveTo>
                      <a:cubicBezTo>
                        <a:pt x="1641" y="1"/>
                        <a:pt x="844" y="203"/>
                        <a:pt x="488" y="712"/>
                      </a:cubicBezTo>
                      <a:cubicBezTo>
                        <a:pt x="1" y="1398"/>
                        <a:pt x="190" y="2712"/>
                        <a:pt x="709" y="4248"/>
                      </a:cubicBezTo>
                      <a:cubicBezTo>
                        <a:pt x="755" y="4209"/>
                        <a:pt x="802" y="4173"/>
                        <a:pt x="848" y="4137"/>
                      </a:cubicBezTo>
                      <a:cubicBezTo>
                        <a:pt x="357" y="2651"/>
                        <a:pt x="190" y="1381"/>
                        <a:pt x="663" y="712"/>
                      </a:cubicBezTo>
                      <a:cubicBezTo>
                        <a:pt x="1004" y="228"/>
                        <a:pt x="1751" y="18"/>
                        <a:pt x="2733" y="4"/>
                      </a:cubicBezTo>
                      <a:cubicBezTo>
                        <a:pt x="2719" y="1"/>
                        <a:pt x="2705" y="1"/>
                        <a:pt x="2690" y="1"/>
                      </a:cubicBezTo>
                      <a:close/>
                    </a:path>
                  </a:pathLst>
                </a:custGeom>
                <a:solidFill>
                  <a:srgbClr val="98D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4"/>
                <p:cNvSpPr/>
                <p:nvPr/>
              </p:nvSpPr>
              <p:spPr>
                <a:xfrm>
                  <a:off x="73872" y="2666684"/>
                  <a:ext cx="347745" cy="119000"/>
                </a:xfrm>
                <a:custGeom>
                  <a:avLst/>
                  <a:gdLst/>
                  <a:ahLst/>
                  <a:cxnLst/>
                  <a:rect l="l" t="t" r="r" b="b"/>
                  <a:pathLst>
                    <a:path w="13527" h="4629" extrusionOk="0">
                      <a:moveTo>
                        <a:pt x="2544" y="0"/>
                      </a:moveTo>
                      <a:cubicBezTo>
                        <a:pt x="1562" y="14"/>
                        <a:pt x="815" y="224"/>
                        <a:pt x="474" y="708"/>
                      </a:cubicBezTo>
                      <a:cubicBezTo>
                        <a:pt x="1" y="1377"/>
                        <a:pt x="168" y="2647"/>
                        <a:pt x="659" y="4133"/>
                      </a:cubicBezTo>
                      <a:cubicBezTo>
                        <a:pt x="1666" y="3358"/>
                        <a:pt x="3060" y="3081"/>
                        <a:pt x="4554" y="3081"/>
                      </a:cubicBezTo>
                      <a:cubicBezTo>
                        <a:pt x="7396" y="3081"/>
                        <a:pt x="10588" y="4095"/>
                        <a:pt x="12071" y="4629"/>
                      </a:cubicBezTo>
                      <a:cubicBezTo>
                        <a:pt x="12552" y="3992"/>
                        <a:pt x="13039" y="3358"/>
                        <a:pt x="13527" y="2729"/>
                      </a:cubicBezTo>
                      <a:cubicBezTo>
                        <a:pt x="11420" y="1956"/>
                        <a:pt x="5806" y="14"/>
                        <a:pt x="2544" y="0"/>
                      </a:cubicBezTo>
                      <a:close/>
                    </a:path>
                  </a:pathLst>
                </a:custGeom>
                <a:solidFill>
                  <a:srgbClr val="25C7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4"/>
                <p:cNvSpPr/>
                <p:nvPr/>
              </p:nvSpPr>
              <p:spPr>
                <a:xfrm>
                  <a:off x="291703" y="2386283"/>
                  <a:ext cx="330264" cy="107663"/>
                </a:xfrm>
                <a:custGeom>
                  <a:avLst/>
                  <a:gdLst/>
                  <a:ahLst/>
                  <a:cxnLst/>
                  <a:rect l="l" t="t" r="r" b="b"/>
                  <a:pathLst>
                    <a:path w="12847" h="4188" extrusionOk="0">
                      <a:moveTo>
                        <a:pt x="2590" y="1"/>
                      </a:moveTo>
                      <a:cubicBezTo>
                        <a:pt x="1897" y="1"/>
                        <a:pt x="1285" y="139"/>
                        <a:pt x="808" y="467"/>
                      </a:cubicBezTo>
                      <a:cubicBezTo>
                        <a:pt x="168" y="911"/>
                        <a:pt x="1" y="1726"/>
                        <a:pt x="157" y="2765"/>
                      </a:cubicBezTo>
                      <a:cubicBezTo>
                        <a:pt x="207" y="2725"/>
                        <a:pt x="260" y="2690"/>
                        <a:pt x="310" y="2654"/>
                      </a:cubicBezTo>
                      <a:cubicBezTo>
                        <a:pt x="186" y="1669"/>
                        <a:pt x="360" y="897"/>
                        <a:pt x="982" y="470"/>
                      </a:cubicBezTo>
                      <a:cubicBezTo>
                        <a:pt x="1441" y="157"/>
                        <a:pt x="2017" y="19"/>
                        <a:pt x="2665" y="4"/>
                      </a:cubicBezTo>
                      <a:cubicBezTo>
                        <a:pt x="2641" y="1"/>
                        <a:pt x="2615" y="1"/>
                        <a:pt x="2590" y="1"/>
                      </a:cubicBezTo>
                      <a:close/>
                      <a:moveTo>
                        <a:pt x="12199" y="3285"/>
                      </a:moveTo>
                      <a:lnTo>
                        <a:pt x="12199" y="3285"/>
                      </a:lnTo>
                      <a:cubicBezTo>
                        <a:pt x="12377" y="3618"/>
                        <a:pt x="12512" y="3875"/>
                        <a:pt x="12598" y="4032"/>
                      </a:cubicBezTo>
                      <a:cubicBezTo>
                        <a:pt x="12711" y="4106"/>
                        <a:pt x="12793" y="4160"/>
                        <a:pt x="12836" y="4188"/>
                      </a:cubicBezTo>
                      <a:cubicBezTo>
                        <a:pt x="12839" y="4181"/>
                        <a:pt x="12844" y="4177"/>
                        <a:pt x="12847" y="4173"/>
                      </a:cubicBezTo>
                      <a:cubicBezTo>
                        <a:pt x="12801" y="4085"/>
                        <a:pt x="12683" y="3864"/>
                        <a:pt x="12505" y="3533"/>
                      </a:cubicBezTo>
                      <a:cubicBezTo>
                        <a:pt x="12406" y="3455"/>
                        <a:pt x="12302" y="3370"/>
                        <a:pt x="12199" y="3285"/>
                      </a:cubicBezTo>
                      <a:close/>
                    </a:path>
                  </a:pathLst>
                </a:custGeom>
                <a:solidFill>
                  <a:srgbClr val="98D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4"/>
                <p:cNvSpPr/>
                <p:nvPr/>
              </p:nvSpPr>
              <p:spPr>
                <a:xfrm>
                  <a:off x="296459" y="2386386"/>
                  <a:ext cx="330470" cy="166559"/>
                </a:xfrm>
                <a:custGeom>
                  <a:avLst/>
                  <a:gdLst/>
                  <a:ahLst/>
                  <a:cxnLst/>
                  <a:rect l="l" t="t" r="r" b="b"/>
                  <a:pathLst>
                    <a:path w="12855" h="6479" extrusionOk="0">
                      <a:moveTo>
                        <a:pt x="12320" y="3529"/>
                      </a:moveTo>
                      <a:cubicBezTo>
                        <a:pt x="12498" y="3860"/>
                        <a:pt x="12616" y="4081"/>
                        <a:pt x="12662" y="4169"/>
                      </a:cubicBezTo>
                      <a:cubicBezTo>
                        <a:pt x="12726" y="4095"/>
                        <a:pt x="12790" y="4023"/>
                        <a:pt x="12854" y="3952"/>
                      </a:cubicBezTo>
                      <a:cubicBezTo>
                        <a:pt x="12687" y="3821"/>
                        <a:pt x="12509" y="3678"/>
                        <a:pt x="12320" y="3529"/>
                      </a:cubicBezTo>
                      <a:close/>
                      <a:moveTo>
                        <a:pt x="2480" y="0"/>
                      </a:moveTo>
                      <a:cubicBezTo>
                        <a:pt x="1832" y="15"/>
                        <a:pt x="1256" y="153"/>
                        <a:pt x="797" y="466"/>
                      </a:cubicBezTo>
                      <a:cubicBezTo>
                        <a:pt x="175" y="893"/>
                        <a:pt x="1" y="1665"/>
                        <a:pt x="125" y="2650"/>
                      </a:cubicBezTo>
                      <a:cubicBezTo>
                        <a:pt x="712" y="2252"/>
                        <a:pt x="1384" y="2085"/>
                        <a:pt x="2106" y="2085"/>
                      </a:cubicBezTo>
                      <a:cubicBezTo>
                        <a:pt x="5095" y="2085"/>
                        <a:pt x="8898" y="4980"/>
                        <a:pt x="10669" y="6478"/>
                      </a:cubicBezTo>
                      <a:cubicBezTo>
                        <a:pt x="11327" y="5703"/>
                        <a:pt x="11989" y="4938"/>
                        <a:pt x="12651" y="4184"/>
                      </a:cubicBezTo>
                      <a:cubicBezTo>
                        <a:pt x="12608" y="4156"/>
                        <a:pt x="12526" y="4102"/>
                        <a:pt x="12413" y="4028"/>
                      </a:cubicBezTo>
                      <a:lnTo>
                        <a:pt x="12413" y="4028"/>
                      </a:lnTo>
                      <a:cubicBezTo>
                        <a:pt x="12477" y="4148"/>
                        <a:pt x="12513" y="4209"/>
                        <a:pt x="12513" y="4209"/>
                      </a:cubicBezTo>
                      <a:cubicBezTo>
                        <a:pt x="12513" y="4209"/>
                        <a:pt x="6308" y="53"/>
                        <a:pt x="2480" y="0"/>
                      </a:cubicBezTo>
                      <a:close/>
                    </a:path>
                  </a:pathLst>
                </a:custGeom>
                <a:solidFill>
                  <a:srgbClr val="25C7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4"/>
                <p:cNvSpPr/>
                <p:nvPr/>
              </p:nvSpPr>
              <p:spPr>
                <a:xfrm>
                  <a:off x="497376" y="2124005"/>
                  <a:ext cx="51621" cy="93678"/>
                </a:xfrm>
                <a:custGeom>
                  <a:avLst/>
                  <a:gdLst/>
                  <a:ahLst/>
                  <a:cxnLst/>
                  <a:rect l="l" t="t" r="r" b="b"/>
                  <a:pathLst>
                    <a:path w="2008" h="3644" extrusionOk="0">
                      <a:moveTo>
                        <a:pt x="1922" y="1"/>
                      </a:moveTo>
                      <a:cubicBezTo>
                        <a:pt x="1473" y="1"/>
                        <a:pt x="1089" y="93"/>
                        <a:pt x="794" y="306"/>
                      </a:cubicBezTo>
                      <a:cubicBezTo>
                        <a:pt x="65" y="837"/>
                        <a:pt x="1" y="2085"/>
                        <a:pt x="310" y="3643"/>
                      </a:cubicBezTo>
                      <a:cubicBezTo>
                        <a:pt x="363" y="3633"/>
                        <a:pt x="420" y="3622"/>
                        <a:pt x="477" y="3615"/>
                      </a:cubicBezTo>
                      <a:cubicBezTo>
                        <a:pt x="175" y="2071"/>
                        <a:pt x="246" y="837"/>
                        <a:pt x="968" y="310"/>
                      </a:cubicBezTo>
                      <a:cubicBezTo>
                        <a:pt x="1039" y="254"/>
                        <a:pt x="1124" y="211"/>
                        <a:pt x="1206" y="172"/>
                      </a:cubicBezTo>
                      <a:cubicBezTo>
                        <a:pt x="1370" y="93"/>
                        <a:pt x="1559" y="43"/>
                        <a:pt x="1758" y="14"/>
                      </a:cubicBezTo>
                      <a:cubicBezTo>
                        <a:pt x="1836" y="8"/>
                        <a:pt x="1922" y="4"/>
                        <a:pt x="2007" y="1"/>
                      </a:cubicBezTo>
                      <a:close/>
                    </a:path>
                  </a:pathLst>
                </a:custGeom>
                <a:solidFill>
                  <a:srgbClr val="98D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4"/>
                <p:cNvSpPr/>
                <p:nvPr/>
              </p:nvSpPr>
              <p:spPr>
                <a:xfrm>
                  <a:off x="501849" y="2124005"/>
                  <a:ext cx="326897" cy="197922"/>
                </a:xfrm>
                <a:custGeom>
                  <a:avLst/>
                  <a:gdLst/>
                  <a:ahLst/>
                  <a:cxnLst/>
                  <a:rect l="l" t="t" r="r" b="b"/>
                  <a:pathLst>
                    <a:path w="12716" h="7699" extrusionOk="0">
                      <a:moveTo>
                        <a:pt x="1833" y="1"/>
                      </a:moveTo>
                      <a:cubicBezTo>
                        <a:pt x="1748" y="4"/>
                        <a:pt x="1662" y="8"/>
                        <a:pt x="1584" y="14"/>
                      </a:cubicBezTo>
                      <a:cubicBezTo>
                        <a:pt x="1385" y="43"/>
                        <a:pt x="1196" y="93"/>
                        <a:pt x="1032" y="172"/>
                      </a:cubicBezTo>
                      <a:cubicBezTo>
                        <a:pt x="950" y="211"/>
                        <a:pt x="865" y="254"/>
                        <a:pt x="794" y="310"/>
                      </a:cubicBezTo>
                      <a:cubicBezTo>
                        <a:pt x="72" y="837"/>
                        <a:pt x="1" y="2071"/>
                        <a:pt x="303" y="3615"/>
                      </a:cubicBezTo>
                      <a:cubicBezTo>
                        <a:pt x="623" y="3565"/>
                        <a:pt x="950" y="3541"/>
                        <a:pt x="1282" y="3541"/>
                      </a:cubicBezTo>
                      <a:cubicBezTo>
                        <a:pt x="4914" y="3541"/>
                        <a:pt x="9051" y="6368"/>
                        <a:pt x="10790" y="7699"/>
                      </a:cubicBezTo>
                      <a:cubicBezTo>
                        <a:pt x="11435" y="7030"/>
                        <a:pt x="12075" y="6368"/>
                        <a:pt x="12716" y="5725"/>
                      </a:cubicBezTo>
                      <a:cubicBezTo>
                        <a:pt x="10449" y="4049"/>
                        <a:pt x="4789" y="75"/>
                        <a:pt x="1833" y="1"/>
                      </a:cubicBezTo>
                      <a:close/>
                    </a:path>
                  </a:pathLst>
                </a:custGeom>
                <a:solidFill>
                  <a:srgbClr val="25C7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4"/>
                <p:cNvSpPr/>
                <p:nvPr/>
              </p:nvSpPr>
              <p:spPr>
                <a:xfrm>
                  <a:off x="984168" y="1717336"/>
                  <a:ext cx="44011" cy="56171"/>
                </a:xfrm>
                <a:custGeom>
                  <a:avLst/>
                  <a:gdLst/>
                  <a:ahLst/>
                  <a:cxnLst/>
                  <a:rect l="l" t="t" r="r" b="b"/>
                  <a:pathLst>
                    <a:path w="1712" h="2185" extrusionOk="0">
                      <a:moveTo>
                        <a:pt x="1598" y="1"/>
                      </a:moveTo>
                      <a:cubicBezTo>
                        <a:pt x="1281" y="1"/>
                        <a:pt x="997" y="54"/>
                        <a:pt x="762" y="171"/>
                      </a:cubicBezTo>
                      <a:cubicBezTo>
                        <a:pt x="210" y="449"/>
                        <a:pt x="0" y="1188"/>
                        <a:pt x="21" y="2185"/>
                      </a:cubicBezTo>
                      <a:cubicBezTo>
                        <a:pt x="82" y="2178"/>
                        <a:pt x="138" y="2170"/>
                        <a:pt x="199" y="2167"/>
                      </a:cubicBezTo>
                      <a:cubicBezTo>
                        <a:pt x="178" y="1181"/>
                        <a:pt x="388" y="449"/>
                        <a:pt x="939" y="175"/>
                      </a:cubicBezTo>
                      <a:cubicBezTo>
                        <a:pt x="1156" y="65"/>
                        <a:pt x="1419" y="11"/>
                        <a:pt x="1711" y="4"/>
                      </a:cubicBezTo>
                      <a:cubicBezTo>
                        <a:pt x="1675" y="4"/>
                        <a:pt x="1637" y="1"/>
                        <a:pt x="1598" y="1"/>
                      </a:cubicBezTo>
                      <a:close/>
                    </a:path>
                  </a:pathLst>
                </a:custGeom>
                <a:solidFill>
                  <a:srgbClr val="98D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4"/>
                <p:cNvSpPr/>
                <p:nvPr/>
              </p:nvSpPr>
              <p:spPr>
                <a:xfrm>
                  <a:off x="988718" y="1717439"/>
                  <a:ext cx="310521" cy="178436"/>
                </a:xfrm>
                <a:custGeom>
                  <a:avLst/>
                  <a:gdLst/>
                  <a:ahLst/>
                  <a:cxnLst/>
                  <a:rect l="l" t="t" r="r" b="b"/>
                  <a:pathLst>
                    <a:path w="12079" h="6941" extrusionOk="0">
                      <a:moveTo>
                        <a:pt x="1534" y="0"/>
                      </a:moveTo>
                      <a:cubicBezTo>
                        <a:pt x="1242" y="7"/>
                        <a:pt x="979" y="61"/>
                        <a:pt x="762" y="171"/>
                      </a:cubicBezTo>
                      <a:cubicBezTo>
                        <a:pt x="211" y="445"/>
                        <a:pt x="1" y="1177"/>
                        <a:pt x="22" y="2163"/>
                      </a:cubicBezTo>
                      <a:cubicBezTo>
                        <a:pt x="136" y="2156"/>
                        <a:pt x="250" y="2152"/>
                        <a:pt x="367" y="2152"/>
                      </a:cubicBezTo>
                      <a:cubicBezTo>
                        <a:pt x="3744" y="2152"/>
                        <a:pt x="8407" y="5443"/>
                        <a:pt x="10357" y="6941"/>
                      </a:cubicBezTo>
                      <a:cubicBezTo>
                        <a:pt x="10944" y="6514"/>
                        <a:pt x="11517" y="6105"/>
                        <a:pt x="12079" y="5717"/>
                      </a:cubicBezTo>
                      <a:cubicBezTo>
                        <a:pt x="10520" y="4535"/>
                        <a:pt x="4519" y="114"/>
                        <a:pt x="1534" y="0"/>
                      </a:cubicBezTo>
                      <a:close/>
                    </a:path>
                  </a:pathLst>
                </a:custGeom>
                <a:solidFill>
                  <a:srgbClr val="25C7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4"/>
                <p:cNvSpPr/>
                <p:nvPr/>
              </p:nvSpPr>
              <p:spPr>
                <a:xfrm>
                  <a:off x="1303949" y="1853501"/>
                  <a:ext cx="3779" cy="6530"/>
                </a:xfrm>
                <a:custGeom>
                  <a:avLst/>
                  <a:gdLst/>
                  <a:ahLst/>
                  <a:cxnLst/>
                  <a:rect l="l" t="t" r="r" b="b"/>
                  <a:pathLst>
                    <a:path w="147" h="254" extrusionOk="0">
                      <a:moveTo>
                        <a:pt x="1" y="1"/>
                      </a:moveTo>
                      <a:lnTo>
                        <a:pt x="1" y="1"/>
                      </a:lnTo>
                      <a:cubicBezTo>
                        <a:pt x="26" y="93"/>
                        <a:pt x="47" y="178"/>
                        <a:pt x="68" y="253"/>
                      </a:cubicBezTo>
                      <a:cubicBezTo>
                        <a:pt x="93" y="235"/>
                        <a:pt x="121" y="217"/>
                        <a:pt x="147" y="200"/>
                      </a:cubicBezTo>
                      <a:cubicBezTo>
                        <a:pt x="100" y="136"/>
                        <a:pt x="50" y="71"/>
                        <a:pt x="1" y="1"/>
                      </a:cubicBezTo>
                      <a:close/>
                    </a:path>
                  </a:pathLst>
                </a:custGeom>
                <a:solidFill>
                  <a:srgbClr val="98D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4"/>
                <p:cNvSpPr/>
                <p:nvPr/>
              </p:nvSpPr>
              <p:spPr>
                <a:xfrm>
                  <a:off x="1280377" y="1531405"/>
                  <a:ext cx="286716" cy="205352"/>
                </a:xfrm>
                <a:custGeom>
                  <a:avLst/>
                  <a:gdLst/>
                  <a:ahLst/>
                  <a:cxnLst/>
                  <a:rect l="l" t="t" r="r" b="b"/>
                  <a:pathLst>
                    <a:path w="11153" h="7988" extrusionOk="0">
                      <a:moveTo>
                        <a:pt x="2135" y="1"/>
                      </a:moveTo>
                      <a:cubicBezTo>
                        <a:pt x="2156" y="8"/>
                        <a:pt x="2177" y="11"/>
                        <a:pt x="2199" y="19"/>
                      </a:cubicBezTo>
                      <a:cubicBezTo>
                        <a:pt x="2252" y="22"/>
                        <a:pt x="2309" y="33"/>
                        <a:pt x="2369" y="51"/>
                      </a:cubicBezTo>
                      <a:cubicBezTo>
                        <a:pt x="2391" y="54"/>
                        <a:pt x="2412" y="57"/>
                        <a:pt x="2433" y="62"/>
                      </a:cubicBezTo>
                      <a:cubicBezTo>
                        <a:pt x="2330" y="36"/>
                        <a:pt x="2230" y="19"/>
                        <a:pt x="2135" y="1"/>
                      </a:cubicBezTo>
                      <a:close/>
                      <a:moveTo>
                        <a:pt x="3657" y="563"/>
                      </a:moveTo>
                      <a:cubicBezTo>
                        <a:pt x="3685" y="578"/>
                        <a:pt x="3714" y="594"/>
                        <a:pt x="3743" y="609"/>
                      </a:cubicBezTo>
                      <a:lnTo>
                        <a:pt x="3743" y="609"/>
                      </a:lnTo>
                      <a:cubicBezTo>
                        <a:pt x="3719" y="596"/>
                        <a:pt x="3695" y="583"/>
                        <a:pt x="3671" y="570"/>
                      </a:cubicBezTo>
                      <a:cubicBezTo>
                        <a:pt x="3664" y="566"/>
                        <a:pt x="3660" y="563"/>
                        <a:pt x="3657" y="563"/>
                      </a:cubicBezTo>
                      <a:close/>
                      <a:moveTo>
                        <a:pt x="3743" y="609"/>
                      </a:moveTo>
                      <a:cubicBezTo>
                        <a:pt x="3860" y="676"/>
                        <a:pt x="3976" y="745"/>
                        <a:pt x="4095" y="819"/>
                      </a:cubicBezTo>
                      <a:cubicBezTo>
                        <a:pt x="4097" y="820"/>
                        <a:pt x="4099" y="821"/>
                        <a:pt x="4102" y="822"/>
                      </a:cubicBezTo>
                      <a:lnTo>
                        <a:pt x="4102" y="822"/>
                      </a:lnTo>
                      <a:cubicBezTo>
                        <a:pt x="3980" y="745"/>
                        <a:pt x="3861" y="675"/>
                        <a:pt x="3743" y="609"/>
                      </a:cubicBezTo>
                      <a:close/>
                      <a:moveTo>
                        <a:pt x="4102" y="822"/>
                      </a:moveTo>
                      <a:cubicBezTo>
                        <a:pt x="4108" y="826"/>
                        <a:pt x="4114" y="830"/>
                        <a:pt x="4120" y="833"/>
                      </a:cubicBezTo>
                      <a:cubicBezTo>
                        <a:pt x="4114" y="828"/>
                        <a:pt x="4108" y="825"/>
                        <a:pt x="4102" y="822"/>
                      </a:cubicBezTo>
                      <a:close/>
                      <a:moveTo>
                        <a:pt x="4397" y="1014"/>
                      </a:moveTo>
                      <a:cubicBezTo>
                        <a:pt x="4400" y="1017"/>
                        <a:pt x="4404" y="1019"/>
                        <a:pt x="4407" y="1021"/>
                      </a:cubicBezTo>
                      <a:lnTo>
                        <a:pt x="4407" y="1021"/>
                      </a:lnTo>
                      <a:cubicBezTo>
                        <a:pt x="4404" y="1019"/>
                        <a:pt x="4400" y="1017"/>
                        <a:pt x="4397" y="1014"/>
                      </a:cubicBezTo>
                      <a:close/>
                      <a:moveTo>
                        <a:pt x="4407" y="1021"/>
                      </a:moveTo>
                      <a:cubicBezTo>
                        <a:pt x="4442" y="1043"/>
                        <a:pt x="4475" y="1067"/>
                        <a:pt x="4511" y="1090"/>
                      </a:cubicBezTo>
                      <a:cubicBezTo>
                        <a:pt x="4483" y="1072"/>
                        <a:pt x="4454" y="1050"/>
                        <a:pt x="4425" y="1032"/>
                      </a:cubicBezTo>
                      <a:cubicBezTo>
                        <a:pt x="4421" y="1028"/>
                        <a:pt x="4414" y="1025"/>
                        <a:pt x="4407" y="1021"/>
                      </a:cubicBezTo>
                      <a:close/>
                      <a:moveTo>
                        <a:pt x="43" y="1182"/>
                      </a:moveTo>
                      <a:cubicBezTo>
                        <a:pt x="28" y="1218"/>
                        <a:pt x="14" y="1257"/>
                        <a:pt x="0" y="1292"/>
                      </a:cubicBezTo>
                      <a:lnTo>
                        <a:pt x="0" y="1295"/>
                      </a:lnTo>
                      <a:cubicBezTo>
                        <a:pt x="14" y="1257"/>
                        <a:pt x="28" y="1221"/>
                        <a:pt x="43" y="1182"/>
                      </a:cubicBezTo>
                      <a:close/>
                      <a:moveTo>
                        <a:pt x="6870" y="3075"/>
                      </a:moveTo>
                      <a:cubicBezTo>
                        <a:pt x="6888" y="3093"/>
                        <a:pt x="6906" y="3110"/>
                        <a:pt x="6924" y="3128"/>
                      </a:cubicBezTo>
                      <a:lnTo>
                        <a:pt x="6924" y="3128"/>
                      </a:lnTo>
                      <a:cubicBezTo>
                        <a:pt x="6906" y="3109"/>
                        <a:pt x="6887" y="3092"/>
                        <a:pt x="6870" y="3075"/>
                      </a:cubicBezTo>
                      <a:close/>
                      <a:moveTo>
                        <a:pt x="6924" y="3128"/>
                      </a:moveTo>
                      <a:cubicBezTo>
                        <a:pt x="6929" y="3132"/>
                        <a:pt x="6933" y="3137"/>
                        <a:pt x="6937" y="3142"/>
                      </a:cubicBezTo>
                      <a:cubicBezTo>
                        <a:pt x="6947" y="3151"/>
                        <a:pt x="6958" y="3160"/>
                        <a:pt x="6968" y="3169"/>
                      </a:cubicBezTo>
                      <a:lnTo>
                        <a:pt x="6968" y="3169"/>
                      </a:lnTo>
                      <a:cubicBezTo>
                        <a:pt x="6953" y="3155"/>
                        <a:pt x="6938" y="3142"/>
                        <a:pt x="6924" y="3128"/>
                      </a:cubicBezTo>
                      <a:close/>
                      <a:moveTo>
                        <a:pt x="6968" y="3169"/>
                      </a:moveTo>
                      <a:lnTo>
                        <a:pt x="6968" y="3169"/>
                      </a:lnTo>
                      <a:cubicBezTo>
                        <a:pt x="6978" y="3179"/>
                        <a:pt x="6988" y="3189"/>
                        <a:pt x="6998" y="3199"/>
                      </a:cubicBezTo>
                      <a:cubicBezTo>
                        <a:pt x="6989" y="3190"/>
                        <a:pt x="6978" y="3180"/>
                        <a:pt x="6968" y="3169"/>
                      </a:cubicBezTo>
                      <a:close/>
                      <a:moveTo>
                        <a:pt x="8008" y="4238"/>
                      </a:moveTo>
                      <a:cubicBezTo>
                        <a:pt x="8013" y="4244"/>
                        <a:pt x="8020" y="4250"/>
                        <a:pt x="8027" y="4257"/>
                      </a:cubicBezTo>
                      <a:lnTo>
                        <a:pt x="8027" y="4257"/>
                      </a:lnTo>
                      <a:cubicBezTo>
                        <a:pt x="8026" y="4257"/>
                        <a:pt x="8026" y="4256"/>
                        <a:pt x="8026" y="4256"/>
                      </a:cubicBezTo>
                      <a:cubicBezTo>
                        <a:pt x="8018" y="4249"/>
                        <a:pt x="8011" y="4241"/>
                        <a:pt x="8008" y="4238"/>
                      </a:cubicBezTo>
                      <a:close/>
                      <a:moveTo>
                        <a:pt x="8027" y="4257"/>
                      </a:moveTo>
                      <a:cubicBezTo>
                        <a:pt x="8030" y="4264"/>
                        <a:pt x="8037" y="4271"/>
                        <a:pt x="8044" y="4277"/>
                      </a:cubicBezTo>
                      <a:cubicBezTo>
                        <a:pt x="8039" y="4270"/>
                        <a:pt x="8033" y="4263"/>
                        <a:pt x="8027" y="4257"/>
                      </a:cubicBezTo>
                      <a:close/>
                      <a:moveTo>
                        <a:pt x="8307" y="4561"/>
                      </a:moveTo>
                      <a:cubicBezTo>
                        <a:pt x="8314" y="4572"/>
                        <a:pt x="8325" y="4583"/>
                        <a:pt x="8335" y="4594"/>
                      </a:cubicBezTo>
                      <a:cubicBezTo>
                        <a:pt x="8352" y="4613"/>
                        <a:pt x="8371" y="4633"/>
                        <a:pt x="8390" y="4653"/>
                      </a:cubicBezTo>
                      <a:lnTo>
                        <a:pt x="8390" y="4653"/>
                      </a:lnTo>
                      <a:cubicBezTo>
                        <a:pt x="8362" y="4622"/>
                        <a:pt x="8335" y="4592"/>
                        <a:pt x="8307" y="4561"/>
                      </a:cubicBezTo>
                      <a:close/>
                      <a:moveTo>
                        <a:pt x="8390" y="4653"/>
                      </a:moveTo>
                      <a:lnTo>
                        <a:pt x="8390" y="4653"/>
                      </a:lnTo>
                      <a:cubicBezTo>
                        <a:pt x="8398" y="4662"/>
                        <a:pt x="8406" y="4670"/>
                        <a:pt x="8413" y="4679"/>
                      </a:cubicBezTo>
                      <a:cubicBezTo>
                        <a:pt x="8406" y="4670"/>
                        <a:pt x="8398" y="4662"/>
                        <a:pt x="8390" y="4653"/>
                      </a:cubicBezTo>
                      <a:close/>
                      <a:moveTo>
                        <a:pt x="8957" y="5291"/>
                      </a:moveTo>
                      <a:cubicBezTo>
                        <a:pt x="8962" y="5298"/>
                        <a:pt x="8968" y="5305"/>
                        <a:pt x="8972" y="5308"/>
                      </a:cubicBezTo>
                      <a:cubicBezTo>
                        <a:pt x="8975" y="5313"/>
                        <a:pt x="8979" y="5316"/>
                        <a:pt x="8979" y="5316"/>
                      </a:cubicBezTo>
                      <a:cubicBezTo>
                        <a:pt x="8972" y="5308"/>
                        <a:pt x="8965" y="5298"/>
                        <a:pt x="8957" y="5291"/>
                      </a:cubicBezTo>
                      <a:close/>
                      <a:moveTo>
                        <a:pt x="9157" y="5518"/>
                      </a:moveTo>
                      <a:lnTo>
                        <a:pt x="9157" y="5518"/>
                      </a:lnTo>
                      <a:cubicBezTo>
                        <a:pt x="9196" y="5569"/>
                        <a:pt x="9235" y="5615"/>
                        <a:pt x="9278" y="5664"/>
                      </a:cubicBezTo>
                      <a:cubicBezTo>
                        <a:pt x="9330" y="5725"/>
                        <a:pt x="9383" y="5787"/>
                        <a:pt x="9435" y="5848"/>
                      </a:cubicBezTo>
                      <a:lnTo>
                        <a:pt x="9435" y="5848"/>
                      </a:lnTo>
                      <a:cubicBezTo>
                        <a:pt x="9344" y="5740"/>
                        <a:pt x="9251" y="5629"/>
                        <a:pt x="9157" y="5518"/>
                      </a:cubicBezTo>
                      <a:close/>
                      <a:moveTo>
                        <a:pt x="9435" y="5848"/>
                      </a:moveTo>
                      <a:cubicBezTo>
                        <a:pt x="9461" y="5880"/>
                        <a:pt x="9487" y="5911"/>
                        <a:pt x="9512" y="5942"/>
                      </a:cubicBezTo>
                      <a:cubicBezTo>
                        <a:pt x="9487" y="5911"/>
                        <a:pt x="9461" y="5879"/>
                        <a:pt x="9435" y="5848"/>
                      </a:cubicBezTo>
                      <a:close/>
                      <a:moveTo>
                        <a:pt x="9740" y="6212"/>
                      </a:moveTo>
                      <a:cubicBezTo>
                        <a:pt x="9780" y="6259"/>
                        <a:pt x="9815" y="6301"/>
                        <a:pt x="9850" y="6347"/>
                      </a:cubicBezTo>
                      <a:cubicBezTo>
                        <a:pt x="9859" y="6357"/>
                        <a:pt x="9868" y="6367"/>
                        <a:pt x="9876" y="6378"/>
                      </a:cubicBezTo>
                      <a:lnTo>
                        <a:pt x="9876" y="6378"/>
                      </a:lnTo>
                      <a:cubicBezTo>
                        <a:pt x="9832" y="6322"/>
                        <a:pt x="9787" y="6267"/>
                        <a:pt x="9740" y="6212"/>
                      </a:cubicBezTo>
                      <a:close/>
                      <a:moveTo>
                        <a:pt x="9876" y="6378"/>
                      </a:moveTo>
                      <a:cubicBezTo>
                        <a:pt x="9889" y="6394"/>
                        <a:pt x="9902" y="6410"/>
                        <a:pt x="9914" y="6426"/>
                      </a:cubicBezTo>
                      <a:cubicBezTo>
                        <a:pt x="9902" y="6409"/>
                        <a:pt x="9889" y="6393"/>
                        <a:pt x="9876" y="6378"/>
                      </a:cubicBezTo>
                      <a:close/>
                      <a:moveTo>
                        <a:pt x="10060" y="6600"/>
                      </a:moveTo>
                      <a:cubicBezTo>
                        <a:pt x="10078" y="6625"/>
                        <a:pt x="10096" y="6650"/>
                        <a:pt x="10118" y="6674"/>
                      </a:cubicBezTo>
                      <a:cubicBezTo>
                        <a:pt x="10164" y="6735"/>
                        <a:pt x="10213" y="6792"/>
                        <a:pt x="10264" y="6849"/>
                      </a:cubicBezTo>
                      <a:cubicBezTo>
                        <a:pt x="10195" y="6767"/>
                        <a:pt x="10128" y="6685"/>
                        <a:pt x="10060" y="6600"/>
                      </a:cubicBezTo>
                      <a:close/>
                      <a:moveTo>
                        <a:pt x="10392" y="7012"/>
                      </a:moveTo>
                      <a:cubicBezTo>
                        <a:pt x="10393" y="7014"/>
                        <a:pt x="10393" y="7015"/>
                        <a:pt x="10394" y="7016"/>
                      </a:cubicBezTo>
                      <a:lnTo>
                        <a:pt x="10394" y="7016"/>
                      </a:lnTo>
                      <a:cubicBezTo>
                        <a:pt x="10393" y="7014"/>
                        <a:pt x="10393" y="7013"/>
                        <a:pt x="10392" y="7012"/>
                      </a:cubicBezTo>
                      <a:close/>
                      <a:moveTo>
                        <a:pt x="10394" y="7016"/>
                      </a:moveTo>
                      <a:lnTo>
                        <a:pt x="10394" y="7016"/>
                      </a:lnTo>
                      <a:cubicBezTo>
                        <a:pt x="10397" y="7019"/>
                        <a:pt x="10399" y="7024"/>
                        <a:pt x="10402" y="7027"/>
                      </a:cubicBezTo>
                      <a:cubicBezTo>
                        <a:pt x="10498" y="7144"/>
                        <a:pt x="10587" y="7258"/>
                        <a:pt x="10676" y="7372"/>
                      </a:cubicBezTo>
                      <a:cubicBezTo>
                        <a:pt x="10588" y="7256"/>
                        <a:pt x="10492" y="7139"/>
                        <a:pt x="10394" y="7016"/>
                      </a:cubicBezTo>
                      <a:close/>
                      <a:moveTo>
                        <a:pt x="10911" y="7671"/>
                      </a:moveTo>
                      <a:lnTo>
                        <a:pt x="10911" y="7671"/>
                      </a:lnTo>
                      <a:cubicBezTo>
                        <a:pt x="10993" y="7781"/>
                        <a:pt x="11075" y="7888"/>
                        <a:pt x="11152" y="7988"/>
                      </a:cubicBezTo>
                      <a:cubicBezTo>
                        <a:pt x="11078" y="7888"/>
                        <a:pt x="10996" y="7781"/>
                        <a:pt x="10911" y="7671"/>
                      </a:cubicBezTo>
                      <a:close/>
                    </a:path>
                  </a:pathLst>
                </a:custGeom>
                <a:solidFill>
                  <a:srgbClr val="98D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4"/>
                <p:cNvSpPr/>
                <p:nvPr/>
              </p:nvSpPr>
              <p:spPr>
                <a:xfrm>
                  <a:off x="1280377" y="1530582"/>
                  <a:ext cx="286716" cy="226097"/>
                </a:xfrm>
                <a:custGeom>
                  <a:avLst/>
                  <a:gdLst/>
                  <a:ahLst/>
                  <a:cxnLst/>
                  <a:rect l="l" t="t" r="r" b="b"/>
                  <a:pathLst>
                    <a:path w="11153" h="8795" extrusionOk="0">
                      <a:moveTo>
                        <a:pt x="1729" y="1"/>
                      </a:moveTo>
                      <a:cubicBezTo>
                        <a:pt x="1580" y="1"/>
                        <a:pt x="1434" y="15"/>
                        <a:pt x="1291" y="43"/>
                      </a:cubicBezTo>
                      <a:cubicBezTo>
                        <a:pt x="697" y="171"/>
                        <a:pt x="299" y="591"/>
                        <a:pt x="43" y="1214"/>
                      </a:cubicBezTo>
                      <a:cubicBezTo>
                        <a:pt x="28" y="1250"/>
                        <a:pt x="14" y="1289"/>
                        <a:pt x="0" y="1324"/>
                      </a:cubicBezTo>
                      <a:lnTo>
                        <a:pt x="0" y="1327"/>
                      </a:lnTo>
                      <a:cubicBezTo>
                        <a:pt x="4027" y="2583"/>
                        <a:pt x="7371" y="7095"/>
                        <a:pt x="8517" y="8795"/>
                      </a:cubicBezTo>
                      <a:cubicBezTo>
                        <a:pt x="9389" y="8486"/>
                        <a:pt x="10267" y="8233"/>
                        <a:pt x="11152" y="8020"/>
                      </a:cubicBezTo>
                      <a:cubicBezTo>
                        <a:pt x="11075" y="7920"/>
                        <a:pt x="10993" y="7813"/>
                        <a:pt x="10911" y="7703"/>
                      </a:cubicBezTo>
                      <a:cubicBezTo>
                        <a:pt x="10836" y="7607"/>
                        <a:pt x="10758" y="7507"/>
                        <a:pt x="10676" y="7404"/>
                      </a:cubicBezTo>
                      <a:cubicBezTo>
                        <a:pt x="10587" y="7290"/>
                        <a:pt x="10498" y="7176"/>
                        <a:pt x="10402" y="7059"/>
                      </a:cubicBezTo>
                      <a:cubicBezTo>
                        <a:pt x="10399" y="7056"/>
                        <a:pt x="10395" y="7048"/>
                        <a:pt x="10392" y="7044"/>
                      </a:cubicBezTo>
                      <a:cubicBezTo>
                        <a:pt x="10349" y="6992"/>
                        <a:pt x="10306" y="6938"/>
                        <a:pt x="10264" y="6881"/>
                      </a:cubicBezTo>
                      <a:cubicBezTo>
                        <a:pt x="10213" y="6824"/>
                        <a:pt x="10164" y="6767"/>
                        <a:pt x="10118" y="6706"/>
                      </a:cubicBezTo>
                      <a:cubicBezTo>
                        <a:pt x="10096" y="6682"/>
                        <a:pt x="10078" y="6657"/>
                        <a:pt x="10060" y="6632"/>
                      </a:cubicBezTo>
                      <a:cubicBezTo>
                        <a:pt x="10014" y="6575"/>
                        <a:pt x="9965" y="6514"/>
                        <a:pt x="9914" y="6458"/>
                      </a:cubicBezTo>
                      <a:cubicBezTo>
                        <a:pt x="9893" y="6429"/>
                        <a:pt x="9872" y="6404"/>
                        <a:pt x="9850" y="6379"/>
                      </a:cubicBezTo>
                      <a:cubicBezTo>
                        <a:pt x="9815" y="6333"/>
                        <a:pt x="9780" y="6291"/>
                        <a:pt x="9740" y="6244"/>
                      </a:cubicBezTo>
                      <a:cubicBezTo>
                        <a:pt x="9666" y="6156"/>
                        <a:pt x="9591" y="6066"/>
                        <a:pt x="9512" y="5974"/>
                      </a:cubicBezTo>
                      <a:cubicBezTo>
                        <a:pt x="9438" y="5882"/>
                        <a:pt x="9356" y="5789"/>
                        <a:pt x="9278" y="5696"/>
                      </a:cubicBezTo>
                      <a:cubicBezTo>
                        <a:pt x="9235" y="5647"/>
                        <a:pt x="9196" y="5601"/>
                        <a:pt x="9157" y="5550"/>
                      </a:cubicBezTo>
                      <a:cubicBezTo>
                        <a:pt x="9097" y="5483"/>
                        <a:pt x="9039" y="5415"/>
                        <a:pt x="8979" y="5348"/>
                      </a:cubicBezTo>
                      <a:cubicBezTo>
                        <a:pt x="8979" y="5348"/>
                        <a:pt x="8975" y="5345"/>
                        <a:pt x="8972" y="5340"/>
                      </a:cubicBezTo>
                      <a:cubicBezTo>
                        <a:pt x="8968" y="5337"/>
                        <a:pt x="8962" y="5330"/>
                        <a:pt x="8957" y="5323"/>
                      </a:cubicBezTo>
                      <a:cubicBezTo>
                        <a:pt x="8780" y="5120"/>
                        <a:pt x="8599" y="4918"/>
                        <a:pt x="8413" y="4711"/>
                      </a:cubicBezTo>
                      <a:cubicBezTo>
                        <a:pt x="8389" y="4683"/>
                        <a:pt x="8360" y="4654"/>
                        <a:pt x="8335" y="4626"/>
                      </a:cubicBezTo>
                      <a:cubicBezTo>
                        <a:pt x="8325" y="4615"/>
                        <a:pt x="8314" y="4604"/>
                        <a:pt x="8307" y="4593"/>
                      </a:cubicBezTo>
                      <a:cubicBezTo>
                        <a:pt x="8218" y="4498"/>
                        <a:pt x="8133" y="4401"/>
                        <a:pt x="8044" y="4309"/>
                      </a:cubicBezTo>
                      <a:cubicBezTo>
                        <a:pt x="8036" y="4302"/>
                        <a:pt x="8029" y="4294"/>
                        <a:pt x="8026" y="4288"/>
                      </a:cubicBezTo>
                      <a:cubicBezTo>
                        <a:pt x="8018" y="4281"/>
                        <a:pt x="8011" y="4273"/>
                        <a:pt x="8008" y="4270"/>
                      </a:cubicBezTo>
                      <a:cubicBezTo>
                        <a:pt x="7681" y="3918"/>
                        <a:pt x="7343" y="3569"/>
                        <a:pt x="6998" y="3231"/>
                      </a:cubicBezTo>
                      <a:cubicBezTo>
                        <a:pt x="6980" y="3213"/>
                        <a:pt x="6959" y="3192"/>
                        <a:pt x="6937" y="3174"/>
                      </a:cubicBezTo>
                      <a:cubicBezTo>
                        <a:pt x="6916" y="3149"/>
                        <a:pt x="6891" y="3128"/>
                        <a:pt x="6870" y="3107"/>
                      </a:cubicBezTo>
                      <a:cubicBezTo>
                        <a:pt x="6094" y="2356"/>
                        <a:pt x="5294" y="1662"/>
                        <a:pt x="4511" y="1122"/>
                      </a:cubicBezTo>
                      <a:cubicBezTo>
                        <a:pt x="4483" y="1104"/>
                        <a:pt x="4454" y="1082"/>
                        <a:pt x="4425" y="1064"/>
                      </a:cubicBezTo>
                      <a:cubicBezTo>
                        <a:pt x="4419" y="1058"/>
                        <a:pt x="4407" y="1054"/>
                        <a:pt x="4397" y="1046"/>
                      </a:cubicBezTo>
                      <a:cubicBezTo>
                        <a:pt x="4304" y="982"/>
                        <a:pt x="4212" y="922"/>
                        <a:pt x="4120" y="865"/>
                      </a:cubicBezTo>
                      <a:cubicBezTo>
                        <a:pt x="4112" y="858"/>
                        <a:pt x="4102" y="854"/>
                        <a:pt x="4095" y="851"/>
                      </a:cubicBezTo>
                      <a:cubicBezTo>
                        <a:pt x="3952" y="762"/>
                        <a:pt x="3813" y="680"/>
                        <a:pt x="3671" y="602"/>
                      </a:cubicBezTo>
                      <a:cubicBezTo>
                        <a:pt x="3664" y="598"/>
                        <a:pt x="3660" y="595"/>
                        <a:pt x="3657" y="595"/>
                      </a:cubicBezTo>
                      <a:cubicBezTo>
                        <a:pt x="3233" y="363"/>
                        <a:pt x="2824" y="193"/>
                        <a:pt x="2433" y="94"/>
                      </a:cubicBezTo>
                      <a:cubicBezTo>
                        <a:pt x="2412" y="89"/>
                        <a:pt x="2391" y="86"/>
                        <a:pt x="2369" y="83"/>
                      </a:cubicBezTo>
                      <a:cubicBezTo>
                        <a:pt x="2309" y="65"/>
                        <a:pt x="2252" y="54"/>
                        <a:pt x="2199" y="51"/>
                      </a:cubicBezTo>
                      <a:cubicBezTo>
                        <a:pt x="2177" y="43"/>
                        <a:pt x="2156" y="40"/>
                        <a:pt x="2135" y="33"/>
                      </a:cubicBezTo>
                      <a:cubicBezTo>
                        <a:pt x="1995" y="12"/>
                        <a:pt x="1861" y="1"/>
                        <a:pt x="1729" y="1"/>
                      </a:cubicBezTo>
                      <a:close/>
                    </a:path>
                  </a:pathLst>
                </a:custGeom>
                <a:solidFill>
                  <a:srgbClr val="25C7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4"/>
                <p:cNvSpPr/>
                <p:nvPr/>
              </p:nvSpPr>
              <p:spPr>
                <a:xfrm>
                  <a:off x="-31291" y="1696360"/>
                  <a:ext cx="3536118" cy="3477916"/>
                </a:xfrm>
                <a:custGeom>
                  <a:avLst/>
                  <a:gdLst/>
                  <a:ahLst/>
                  <a:cxnLst/>
                  <a:rect l="l" t="t" r="r" b="b"/>
                  <a:pathLst>
                    <a:path w="137552" h="135288" extrusionOk="0">
                      <a:moveTo>
                        <a:pt x="102497" y="0"/>
                      </a:moveTo>
                      <a:cubicBezTo>
                        <a:pt x="100177" y="0"/>
                        <a:pt x="98003" y="1875"/>
                        <a:pt x="96391" y="3794"/>
                      </a:cubicBezTo>
                      <a:cubicBezTo>
                        <a:pt x="94691" y="5818"/>
                        <a:pt x="93610" y="7882"/>
                        <a:pt x="93610" y="7882"/>
                      </a:cubicBezTo>
                      <a:cubicBezTo>
                        <a:pt x="93610" y="7882"/>
                        <a:pt x="91012" y="6291"/>
                        <a:pt x="86914" y="4612"/>
                      </a:cubicBezTo>
                      <a:cubicBezTo>
                        <a:pt x="82362" y="2746"/>
                        <a:pt x="75964" y="776"/>
                        <a:pt x="69232" y="776"/>
                      </a:cubicBezTo>
                      <a:cubicBezTo>
                        <a:pt x="64489" y="776"/>
                        <a:pt x="59580" y="1754"/>
                        <a:pt x="55036" y="4434"/>
                      </a:cubicBezTo>
                      <a:cubicBezTo>
                        <a:pt x="40606" y="12954"/>
                        <a:pt x="13921" y="39750"/>
                        <a:pt x="0" y="68310"/>
                      </a:cubicBezTo>
                      <a:lnTo>
                        <a:pt x="0" y="135234"/>
                      </a:lnTo>
                      <a:lnTo>
                        <a:pt x="33182" y="135234"/>
                      </a:lnTo>
                      <a:lnTo>
                        <a:pt x="82364" y="135287"/>
                      </a:lnTo>
                      <a:lnTo>
                        <a:pt x="74968" y="80110"/>
                      </a:lnTo>
                      <a:lnTo>
                        <a:pt x="79742" y="55360"/>
                      </a:lnTo>
                      <a:lnTo>
                        <a:pt x="96889" y="58324"/>
                      </a:lnTo>
                      <a:lnTo>
                        <a:pt x="100415" y="59395"/>
                      </a:lnTo>
                      <a:cubicBezTo>
                        <a:pt x="102482" y="60025"/>
                        <a:pt x="104616" y="60340"/>
                        <a:pt x="106750" y="60340"/>
                      </a:cubicBezTo>
                      <a:cubicBezTo>
                        <a:pt x="108688" y="60340"/>
                        <a:pt x="110626" y="60080"/>
                        <a:pt x="112514" y="59559"/>
                      </a:cubicBezTo>
                      <a:cubicBezTo>
                        <a:pt x="114016" y="59153"/>
                        <a:pt x="115651" y="58644"/>
                        <a:pt x="117310" y="58025"/>
                      </a:cubicBezTo>
                      <a:cubicBezTo>
                        <a:pt x="122268" y="56211"/>
                        <a:pt x="127431" y="53450"/>
                        <a:pt x="129583" y="49462"/>
                      </a:cubicBezTo>
                      <a:cubicBezTo>
                        <a:pt x="129583" y="49462"/>
                        <a:pt x="137551" y="37825"/>
                        <a:pt x="134325" y="35463"/>
                      </a:cubicBezTo>
                      <a:cubicBezTo>
                        <a:pt x="133961" y="35196"/>
                        <a:pt x="133576" y="35077"/>
                        <a:pt x="133179" y="35077"/>
                      </a:cubicBezTo>
                      <a:cubicBezTo>
                        <a:pt x="130047" y="35077"/>
                        <a:pt x="126182" y="42468"/>
                        <a:pt x="126182" y="42468"/>
                      </a:cubicBezTo>
                      <a:lnTo>
                        <a:pt x="103521" y="17363"/>
                      </a:lnTo>
                      <a:cubicBezTo>
                        <a:pt x="103521" y="17363"/>
                        <a:pt x="108679" y="1418"/>
                        <a:pt x="103521" y="126"/>
                      </a:cubicBezTo>
                      <a:cubicBezTo>
                        <a:pt x="103177" y="40"/>
                        <a:pt x="102835" y="0"/>
                        <a:pt x="102497" y="0"/>
                      </a:cubicBezTo>
                      <a:close/>
                    </a:path>
                  </a:pathLst>
                </a:custGeom>
                <a:solidFill>
                  <a:srgbClr val="2FE4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4"/>
                <p:cNvSpPr/>
                <p:nvPr/>
              </p:nvSpPr>
              <p:spPr>
                <a:xfrm>
                  <a:off x="2581685" y="2786114"/>
                  <a:ext cx="261034" cy="336485"/>
                </a:xfrm>
                <a:custGeom>
                  <a:avLst/>
                  <a:gdLst/>
                  <a:ahLst/>
                  <a:cxnLst/>
                  <a:rect l="l" t="t" r="r" b="b"/>
                  <a:pathLst>
                    <a:path w="10154" h="13089" extrusionOk="0">
                      <a:moveTo>
                        <a:pt x="6599" y="0"/>
                      </a:moveTo>
                      <a:cubicBezTo>
                        <a:pt x="6193" y="0"/>
                        <a:pt x="5777" y="80"/>
                        <a:pt x="5408" y="249"/>
                      </a:cubicBezTo>
                      <a:cubicBezTo>
                        <a:pt x="4888" y="487"/>
                        <a:pt x="4454" y="847"/>
                        <a:pt x="4074" y="1238"/>
                      </a:cubicBezTo>
                      <a:cubicBezTo>
                        <a:pt x="3326" y="2045"/>
                        <a:pt x="2811" y="2996"/>
                        <a:pt x="2356" y="3953"/>
                      </a:cubicBezTo>
                      <a:cubicBezTo>
                        <a:pt x="1914" y="4917"/>
                        <a:pt x="1541" y="5909"/>
                        <a:pt x="1249" y="6920"/>
                      </a:cubicBezTo>
                      <a:cubicBezTo>
                        <a:pt x="651" y="8940"/>
                        <a:pt x="228" y="11004"/>
                        <a:pt x="0" y="13089"/>
                      </a:cubicBezTo>
                      <a:cubicBezTo>
                        <a:pt x="228" y="12067"/>
                        <a:pt x="466" y="11046"/>
                        <a:pt x="747" y="10043"/>
                      </a:cubicBezTo>
                      <a:cubicBezTo>
                        <a:pt x="1018" y="9033"/>
                        <a:pt x="1310" y="8033"/>
                        <a:pt x="1655" y="7051"/>
                      </a:cubicBezTo>
                      <a:cubicBezTo>
                        <a:pt x="2006" y="6073"/>
                        <a:pt x="2356" y="5094"/>
                        <a:pt x="2811" y="4166"/>
                      </a:cubicBezTo>
                      <a:cubicBezTo>
                        <a:pt x="3262" y="3244"/>
                        <a:pt x="3782" y="2341"/>
                        <a:pt x="4472" y="1619"/>
                      </a:cubicBezTo>
                      <a:cubicBezTo>
                        <a:pt x="4814" y="1256"/>
                        <a:pt x="5195" y="936"/>
                        <a:pt x="5628" y="730"/>
                      </a:cubicBezTo>
                      <a:cubicBezTo>
                        <a:pt x="5950" y="581"/>
                        <a:pt x="6286" y="510"/>
                        <a:pt x="6633" y="510"/>
                      </a:cubicBezTo>
                      <a:cubicBezTo>
                        <a:pt x="6759" y="510"/>
                        <a:pt x="6887" y="519"/>
                        <a:pt x="7016" y="538"/>
                      </a:cubicBezTo>
                      <a:cubicBezTo>
                        <a:pt x="7503" y="597"/>
                        <a:pt x="7969" y="758"/>
                        <a:pt x="8360" y="1035"/>
                      </a:cubicBezTo>
                      <a:cubicBezTo>
                        <a:pt x="8752" y="1313"/>
                        <a:pt x="9058" y="1701"/>
                        <a:pt x="9275" y="2145"/>
                      </a:cubicBezTo>
                      <a:cubicBezTo>
                        <a:pt x="9716" y="3042"/>
                        <a:pt x="9830" y="4095"/>
                        <a:pt x="9830" y="5123"/>
                      </a:cubicBezTo>
                      <a:cubicBezTo>
                        <a:pt x="9840" y="6162"/>
                        <a:pt x="9712" y="7201"/>
                        <a:pt x="9517" y="8229"/>
                      </a:cubicBezTo>
                      <a:cubicBezTo>
                        <a:pt x="9833" y="7229"/>
                        <a:pt x="10015" y="6186"/>
                        <a:pt x="10101" y="5134"/>
                      </a:cubicBezTo>
                      <a:cubicBezTo>
                        <a:pt x="10153" y="4081"/>
                        <a:pt x="10093" y="2985"/>
                        <a:pt x="9659" y="1968"/>
                      </a:cubicBezTo>
                      <a:cubicBezTo>
                        <a:pt x="9446" y="1462"/>
                        <a:pt x="9104" y="986"/>
                        <a:pt x="8641" y="651"/>
                      </a:cubicBezTo>
                      <a:cubicBezTo>
                        <a:pt x="8183" y="313"/>
                        <a:pt x="7635" y="118"/>
                        <a:pt x="7087" y="39"/>
                      </a:cubicBezTo>
                      <a:cubicBezTo>
                        <a:pt x="6928" y="13"/>
                        <a:pt x="6765" y="0"/>
                        <a:pt x="6599" y="0"/>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4"/>
                <p:cNvSpPr/>
                <p:nvPr/>
              </p:nvSpPr>
              <p:spPr>
                <a:xfrm>
                  <a:off x="2692966" y="2886342"/>
                  <a:ext cx="122085" cy="216689"/>
                </a:xfrm>
                <a:custGeom>
                  <a:avLst/>
                  <a:gdLst/>
                  <a:ahLst/>
                  <a:cxnLst/>
                  <a:rect l="l" t="t" r="r" b="b"/>
                  <a:pathLst>
                    <a:path w="4749" h="8429" extrusionOk="0">
                      <a:moveTo>
                        <a:pt x="2119" y="0"/>
                      </a:moveTo>
                      <a:cubicBezTo>
                        <a:pt x="2119" y="0"/>
                        <a:pt x="2118" y="0"/>
                        <a:pt x="2117" y="0"/>
                      </a:cubicBezTo>
                      <a:cubicBezTo>
                        <a:pt x="1" y="0"/>
                        <a:pt x="656" y="8428"/>
                        <a:pt x="656" y="8428"/>
                      </a:cubicBezTo>
                      <a:cubicBezTo>
                        <a:pt x="2007" y="6586"/>
                        <a:pt x="4749" y="0"/>
                        <a:pt x="2119" y="0"/>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4"/>
                <p:cNvSpPr/>
                <p:nvPr/>
              </p:nvSpPr>
              <p:spPr>
                <a:xfrm>
                  <a:off x="1763570" y="2164235"/>
                  <a:ext cx="72572" cy="124501"/>
                </a:xfrm>
                <a:custGeom>
                  <a:avLst/>
                  <a:gdLst/>
                  <a:ahLst/>
                  <a:cxnLst/>
                  <a:rect l="l" t="t" r="r" b="b"/>
                  <a:pathLst>
                    <a:path w="2823" h="4843" extrusionOk="0">
                      <a:moveTo>
                        <a:pt x="1281" y="1"/>
                      </a:moveTo>
                      <a:cubicBezTo>
                        <a:pt x="1102" y="1"/>
                        <a:pt x="910" y="113"/>
                        <a:pt x="748" y="371"/>
                      </a:cubicBezTo>
                      <a:cubicBezTo>
                        <a:pt x="496" y="773"/>
                        <a:pt x="332" y="1264"/>
                        <a:pt x="214" y="1776"/>
                      </a:cubicBezTo>
                      <a:cubicBezTo>
                        <a:pt x="129" y="2043"/>
                        <a:pt x="72" y="2321"/>
                        <a:pt x="43" y="2612"/>
                      </a:cubicBezTo>
                      <a:cubicBezTo>
                        <a:pt x="29" y="2687"/>
                        <a:pt x="22" y="2765"/>
                        <a:pt x="26" y="2851"/>
                      </a:cubicBezTo>
                      <a:cubicBezTo>
                        <a:pt x="22" y="2953"/>
                        <a:pt x="0" y="3053"/>
                        <a:pt x="5" y="3160"/>
                      </a:cubicBezTo>
                      <a:cubicBezTo>
                        <a:pt x="12" y="3295"/>
                        <a:pt x="26" y="3434"/>
                        <a:pt x="51" y="3569"/>
                      </a:cubicBezTo>
                      <a:cubicBezTo>
                        <a:pt x="58" y="3708"/>
                        <a:pt x="51" y="3854"/>
                        <a:pt x="64" y="3989"/>
                      </a:cubicBezTo>
                      <a:cubicBezTo>
                        <a:pt x="86" y="4220"/>
                        <a:pt x="243" y="4459"/>
                        <a:pt x="432" y="4501"/>
                      </a:cubicBezTo>
                      <a:cubicBezTo>
                        <a:pt x="585" y="4709"/>
                        <a:pt x="771" y="4842"/>
                        <a:pt x="979" y="4842"/>
                      </a:cubicBezTo>
                      <a:cubicBezTo>
                        <a:pt x="1171" y="4842"/>
                        <a:pt x="1382" y="4729"/>
                        <a:pt x="1606" y="4459"/>
                      </a:cubicBezTo>
                      <a:cubicBezTo>
                        <a:pt x="2263" y="3665"/>
                        <a:pt x="2822" y="1904"/>
                        <a:pt x="2391" y="812"/>
                      </a:cubicBezTo>
                      <a:cubicBezTo>
                        <a:pt x="2267" y="503"/>
                        <a:pt x="2057" y="303"/>
                        <a:pt x="1822" y="190"/>
                      </a:cubicBezTo>
                      <a:cubicBezTo>
                        <a:pt x="1742" y="80"/>
                        <a:pt x="1623" y="22"/>
                        <a:pt x="1505" y="22"/>
                      </a:cubicBezTo>
                      <a:cubicBezTo>
                        <a:pt x="1481" y="22"/>
                        <a:pt x="1458" y="24"/>
                        <a:pt x="1435" y="29"/>
                      </a:cubicBezTo>
                      <a:cubicBezTo>
                        <a:pt x="1385" y="11"/>
                        <a:pt x="1334" y="1"/>
                        <a:pt x="1281" y="1"/>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4"/>
                <p:cNvSpPr/>
                <p:nvPr/>
              </p:nvSpPr>
              <p:spPr>
                <a:xfrm>
                  <a:off x="2443953" y="2085394"/>
                  <a:ext cx="67071" cy="113833"/>
                </a:xfrm>
                <a:custGeom>
                  <a:avLst/>
                  <a:gdLst/>
                  <a:ahLst/>
                  <a:cxnLst/>
                  <a:rect l="l" t="t" r="r" b="b"/>
                  <a:pathLst>
                    <a:path w="2609" h="4428" extrusionOk="0">
                      <a:moveTo>
                        <a:pt x="1878" y="1"/>
                      </a:moveTo>
                      <a:cubicBezTo>
                        <a:pt x="1758" y="1"/>
                        <a:pt x="1633" y="39"/>
                        <a:pt x="1509" y="104"/>
                      </a:cubicBezTo>
                      <a:cubicBezTo>
                        <a:pt x="777" y="307"/>
                        <a:pt x="0" y="2058"/>
                        <a:pt x="76" y="3139"/>
                      </a:cubicBezTo>
                      <a:cubicBezTo>
                        <a:pt x="54" y="3781"/>
                        <a:pt x="300" y="4428"/>
                        <a:pt x="803" y="4428"/>
                      </a:cubicBezTo>
                      <a:cubicBezTo>
                        <a:pt x="882" y="4428"/>
                        <a:pt x="968" y="4412"/>
                        <a:pt x="1061" y="4377"/>
                      </a:cubicBezTo>
                      <a:cubicBezTo>
                        <a:pt x="1670" y="4150"/>
                        <a:pt x="2061" y="3331"/>
                        <a:pt x="2213" y="2588"/>
                      </a:cubicBezTo>
                      <a:cubicBezTo>
                        <a:pt x="2220" y="2556"/>
                        <a:pt x="2225" y="2513"/>
                        <a:pt x="2231" y="2481"/>
                      </a:cubicBezTo>
                      <a:cubicBezTo>
                        <a:pt x="2466" y="1937"/>
                        <a:pt x="2609" y="1278"/>
                        <a:pt x="2491" y="702"/>
                      </a:cubicBezTo>
                      <a:cubicBezTo>
                        <a:pt x="2385" y="194"/>
                        <a:pt x="2148" y="1"/>
                        <a:pt x="1878" y="1"/>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4"/>
                <p:cNvSpPr/>
                <p:nvPr/>
              </p:nvSpPr>
              <p:spPr>
                <a:xfrm>
                  <a:off x="1621751" y="2398339"/>
                  <a:ext cx="883464" cy="783667"/>
                </a:xfrm>
                <a:custGeom>
                  <a:avLst/>
                  <a:gdLst/>
                  <a:ahLst/>
                  <a:cxnLst/>
                  <a:rect l="l" t="t" r="r" b="b"/>
                  <a:pathLst>
                    <a:path w="34366" h="30484" extrusionOk="0">
                      <a:moveTo>
                        <a:pt x="7934" y="0"/>
                      </a:moveTo>
                      <a:cubicBezTo>
                        <a:pt x="7215" y="0"/>
                        <a:pt x="6428" y="218"/>
                        <a:pt x="5525" y="663"/>
                      </a:cubicBezTo>
                      <a:cubicBezTo>
                        <a:pt x="2565" y="2121"/>
                        <a:pt x="0" y="11602"/>
                        <a:pt x="6254" y="20066"/>
                      </a:cubicBezTo>
                      <a:cubicBezTo>
                        <a:pt x="8783" y="23502"/>
                        <a:pt x="12558" y="27409"/>
                        <a:pt x="18794" y="29269"/>
                      </a:cubicBezTo>
                      <a:cubicBezTo>
                        <a:pt x="21715" y="30139"/>
                        <a:pt x="23983" y="30484"/>
                        <a:pt x="26333" y="30484"/>
                      </a:cubicBezTo>
                      <a:cubicBezTo>
                        <a:pt x="28682" y="30484"/>
                        <a:pt x="31115" y="30139"/>
                        <a:pt x="34366" y="29629"/>
                      </a:cubicBezTo>
                      <a:cubicBezTo>
                        <a:pt x="34366" y="29629"/>
                        <a:pt x="33743" y="29062"/>
                        <a:pt x="28948" y="25192"/>
                      </a:cubicBezTo>
                      <a:cubicBezTo>
                        <a:pt x="27059" y="23666"/>
                        <a:pt x="25159" y="21987"/>
                        <a:pt x="23437" y="20165"/>
                      </a:cubicBezTo>
                      <a:cubicBezTo>
                        <a:pt x="23092" y="19810"/>
                        <a:pt x="22761" y="19447"/>
                        <a:pt x="22452" y="19081"/>
                      </a:cubicBezTo>
                      <a:cubicBezTo>
                        <a:pt x="21150" y="17611"/>
                        <a:pt x="19976" y="16053"/>
                        <a:pt x="18994" y="14441"/>
                      </a:cubicBezTo>
                      <a:cubicBezTo>
                        <a:pt x="17955" y="12727"/>
                        <a:pt x="17037" y="11147"/>
                        <a:pt x="16219" y="9724"/>
                      </a:cubicBezTo>
                      <a:cubicBezTo>
                        <a:pt x="16134" y="9567"/>
                        <a:pt x="16045" y="9415"/>
                        <a:pt x="15955" y="9269"/>
                      </a:cubicBezTo>
                      <a:cubicBezTo>
                        <a:pt x="13647" y="5249"/>
                        <a:pt x="12088" y="2463"/>
                        <a:pt x="10484" y="1072"/>
                      </a:cubicBezTo>
                      <a:cubicBezTo>
                        <a:pt x="9677" y="363"/>
                        <a:pt x="8862" y="0"/>
                        <a:pt x="7934" y="0"/>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4"/>
                <p:cNvSpPr/>
                <p:nvPr/>
              </p:nvSpPr>
              <p:spPr>
                <a:xfrm>
                  <a:off x="1793569" y="2425896"/>
                  <a:ext cx="238360" cy="279672"/>
                </a:xfrm>
                <a:custGeom>
                  <a:avLst/>
                  <a:gdLst/>
                  <a:ahLst/>
                  <a:cxnLst/>
                  <a:rect l="l" t="t" r="r" b="b"/>
                  <a:pathLst>
                    <a:path w="9272" h="10879" extrusionOk="0">
                      <a:moveTo>
                        <a:pt x="3800" y="0"/>
                      </a:moveTo>
                      <a:cubicBezTo>
                        <a:pt x="2928" y="1611"/>
                        <a:pt x="1" y="7489"/>
                        <a:pt x="2530" y="10021"/>
                      </a:cubicBezTo>
                      <a:cubicBezTo>
                        <a:pt x="3146" y="10636"/>
                        <a:pt x="3831" y="10879"/>
                        <a:pt x="4528" y="10879"/>
                      </a:cubicBezTo>
                      <a:cubicBezTo>
                        <a:pt x="6352" y="10879"/>
                        <a:pt x="8265" y="9220"/>
                        <a:pt x="9271" y="8197"/>
                      </a:cubicBezTo>
                      <a:cubicBezTo>
                        <a:pt x="6963" y="4177"/>
                        <a:pt x="5404" y="1391"/>
                        <a:pt x="38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4"/>
                <p:cNvSpPr/>
                <p:nvPr/>
              </p:nvSpPr>
              <p:spPr>
                <a:xfrm>
                  <a:off x="1998059" y="2648278"/>
                  <a:ext cx="200853" cy="252113"/>
                </a:xfrm>
                <a:custGeom>
                  <a:avLst/>
                  <a:gdLst/>
                  <a:ahLst/>
                  <a:cxnLst/>
                  <a:rect l="l" t="t" r="r" b="b"/>
                  <a:pathLst>
                    <a:path w="7813" h="9807" extrusionOk="0">
                      <a:moveTo>
                        <a:pt x="1580" y="1"/>
                      </a:moveTo>
                      <a:lnTo>
                        <a:pt x="1580" y="1"/>
                      </a:lnTo>
                      <a:cubicBezTo>
                        <a:pt x="929" y="2022"/>
                        <a:pt x="1" y="6056"/>
                        <a:pt x="2025" y="8386"/>
                      </a:cubicBezTo>
                      <a:cubicBezTo>
                        <a:pt x="2948" y="9450"/>
                        <a:pt x="4140" y="9806"/>
                        <a:pt x="5318" y="9806"/>
                      </a:cubicBezTo>
                      <a:cubicBezTo>
                        <a:pt x="6196" y="9806"/>
                        <a:pt x="7067" y="9608"/>
                        <a:pt x="7813" y="9358"/>
                      </a:cubicBezTo>
                      <a:cubicBezTo>
                        <a:pt x="6511" y="7888"/>
                        <a:pt x="5337" y="6330"/>
                        <a:pt x="4355" y="4718"/>
                      </a:cubicBezTo>
                      <a:cubicBezTo>
                        <a:pt x="3316" y="3004"/>
                        <a:pt x="2398" y="1424"/>
                        <a:pt x="15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4"/>
                <p:cNvSpPr/>
                <p:nvPr/>
              </p:nvSpPr>
              <p:spPr>
                <a:xfrm>
                  <a:off x="2191753" y="2916675"/>
                  <a:ext cx="174143" cy="155016"/>
                </a:xfrm>
                <a:custGeom>
                  <a:avLst/>
                  <a:gdLst/>
                  <a:ahLst/>
                  <a:cxnLst/>
                  <a:rect l="l" t="t" r="r" b="b"/>
                  <a:pathLst>
                    <a:path w="6774" h="6030" extrusionOk="0">
                      <a:moveTo>
                        <a:pt x="1263" y="1"/>
                      </a:moveTo>
                      <a:cubicBezTo>
                        <a:pt x="544" y="1602"/>
                        <a:pt x="0" y="3779"/>
                        <a:pt x="1494" y="5138"/>
                      </a:cubicBezTo>
                      <a:cubicBezTo>
                        <a:pt x="2210" y="5793"/>
                        <a:pt x="2998" y="6029"/>
                        <a:pt x="3763" y="6029"/>
                      </a:cubicBezTo>
                      <a:cubicBezTo>
                        <a:pt x="4935" y="6029"/>
                        <a:pt x="6052" y="5476"/>
                        <a:pt x="6774" y="5028"/>
                      </a:cubicBezTo>
                      <a:cubicBezTo>
                        <a:pt x="4874" y="3513"/>
                        <a:pt x="2985" y="1823"/>
                        <a:pt x="12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4"/>
                <p:cNvSpPr/>
                <p:nvPr/>
              </p:nvSpPr>
              <p:spPr>
                <a:xfrm>
                  <a:off x="1782515" y="2912510"/>
                  <a:ext cx="322398" cy="238257"/>
                </a:xfrm>
                <a:custGeom>
                  <a:avLst/>
                  <a:gdLst/>
                  <a:ahLst/>
                  <a:cxnLst/>
                  <a:rect l="l" t="t" r="r" b="b"/>
                  <a:pathLst>
                    <a:path w="12541" h="9268" extrusionOk="0">
                      <a:moveTo>
                        <a:pt x="1283" y="0"/>
                      </a:moveTo>
                      <a:cubicBezTo>
                        <a:pt x="772" y="0"/>
                        <a:pt x="335" y="30"/>
                        <a:pt x="0" y="64"/>
                      </a:cubicBezTo>
                      <a:cubicBezTo>
                        <a:pt x="2529" y="3500"/>
                        <a:pt x="5828" y="7410"/>
                        <a:pt x="12540" y="9267"/>
                      </a:cubicBezTo>
                      <a:cubicBezTo>
                        <a:pt x="10467" y="1131"/>
                        <a:pt x="4452" y="0"/>
                        <a:pt x="1283" y="0"/>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4"/>
                <p:cNvSpPr/>
                <p:nvPr/>
              </p:nvSpPr>
              <p:spPr>
                <a:xfrm>
                  <a:off x="2358173" y="1696386"/>
                  <a:ext cx="1118636" cy="1491678"/>
                </a:xfrm>
                <a:custGeom>
                  <a:avLst/>
                  <a:gdLst/>
                  <a:ahLst/>
                  <a:cxnLst/>
                  <a:rect l="l" t="t" r="r" b="b"/>
                  <a:pathLst>
                    <a:path w="43514" h="58025" extrusionOk="0">
                      <a:moveTo>
                        <a:pt x="40532" y="39012"/>
                      </a:moveTo>
                      <a:cubicBezTo>
                        <a:pt x="43513" y="39012"/>
                        <a:pt x="37169" y="48315"/>
                        <a:pt x="37169" y="48315"/>
                      </a:cubicBezTo>
                      <a:cubicBezTo>
                        <a:pt x="37169" y="48315"/>
                        <a:pt x="37169" y="39012"/>
                        <a:pt x="40532" y="39012"/>
                      </a:cubicBezTo>
                      <a:close/>
                      <a:moveTo>
                        <a:pt x="9539" y="0"/>
                      </a:moveTo>
                      <a:cubicBezTo>
                        <a:pt x="7222" y="0"/>
                        <a:pt x="5049" y="1875"/>
                        <a:pt x="3437" y="3793"/>
                      </a:cubicBezTo>
                      <a:cubicBezTo>
                        <a:pt x="3455" y="3793"/>
                        <a:pt x="3473" y="3796"/>
                        <a:pt x="3494" y="3796"/>
                      </a:cubicBezTo>
                      <a:cubicBezTo>
                        <a:pt x="3761" y="3796"/>
                        <a:pt x="4106" y="3722"/>
                        <a:pt x="4487" y="3640"/>
                      </a:cubicBezTo>
                      <a:cubicBezTo>
                        <a:pt x="4935" y="3540"/>
                        <a:pt x="5391" y="3479"/>
                        <a:pt x="5842" y="3479"/>
                      </a:cubicBezTo>
                      <a:cubicBezTo>
                        <a:pt x="6621" y="3479"/>
                        <a:pt x="7383" y="3665"/>
                        <a:pt x="8033" y="4170"/>
                      </a:cubicBezTo>
                      <a:cubicBezTo>
                        <a:pt x="9570" y="5351"/>
                        <a:pt x="9660" y="7617"/>
                        <a:pt x="9471" y="9549"/>
                      </a:cubicBezTo>
                      <a:cubicBezTo>
                        <a:pt x="9218" y="12181"/>
                        <a:pt x="8699" y="14775"/>
                        <a:pt x="7913" y="17308"/>
                      </a:cubicBezTo>
                      <a:cubicBezTo>
                        <a:pt x="10432" y="18656"/>
                        <a:pt x="12488" y="20866"/>
                        <a:pt x="13658" y="23473"/>
                      </a:cubicBezTo>
                      <a:cubicBezTo>
                        <a:pt x="11139" y="23527"/>
                        <a:pt x="8588" y="23583"/>
                        <a:pt x="6155" y="24245"/>
                      </a:cubicBezTo>
                      <a:cubicBezTo>
                        <a:pt x="3715" y="24910"/>
                        <a:pt x="1374" y="26245"/>
                        <a:pt x="1" y="28358"/>
                      </a:cubicBezTo>
                      <a:cubicBezTo>
                        <a:pt x="3615" y="26601"/>
                        <a:pt x="7571" y="25526"/>
                        <a:pt x="11581" y="25230"/>
                      </a:cubicBezTo>
                      <a:cubicBezTo>
                        <a:pt x="12161" y="25184"/>
                        <a:pt x="12740" y="25017"/>
                        <a:pt x="13295" y="25017"/>
                      </a:cubicBezTo>
                      <a:cubicBezTo>
                        <a:pt x="13587" y="25017"/>
                        <a:pt x="13872" y="25064"/>
                        <a:pt x="14146" y="25202"/>
                      </a:cubicBezTo>
                      <a:cubicBezTo>
                        <a:pt x="15704" y="25995"/>
                        <a:pt x="16433" y="27867"/>
                        <a:pt x="17504" y="29528"/>
                      </a:cubicBezTo>
                      <a:cubicBezTo>
                        <a:pt x="16793" y="29468"/>
                        <a:pt x="16077" y="29439"/>
                        <a:pt x="15362" y="29439"/>
                      </a:cubicBezTo>
                      <a:cubicBezTo>
                        <a:pt x="11602" y="29439"/>
                        <a:pt x="7845" y="30243"/>
                        <a:pt x="4412" y="31791"/>
                      </a:cubicBezTo>
                      <a:cubicBezTo>
                        <a:pt x="7440" y="31250"/>
                        <a:pt x="10520" y="30987"/>
                        <a:pt x="13594" y="30987"/>
                      </a:cubicBezTo>
                      <a:cubicBezTo>
                        <a:pt x="14807" y="30987"/>
                        <a:pt x="16045" y="31029"/>
                        <a:pt x="17173" y="31481"/>
                      </a:cubicBezTo>
                      <a:cubicBezTo>
                        <a:pt x="18300" y="31937"/>
                        <a:pt x="19482" y="32605"/>
                        <a:pt x="19692" y="33801"/>
                      </a:cubicBezTo>
                      <a:cubicBezTo>
                        <a:pt x="16486" y="34000"/>
                        <a:pt x="13128" y="34975"/>
                        <a:pt x="10158" y="36167"/>
                      </a:cubicBezTo>
                      <a:cubicBezTo>
                        <a:pt x="12875" y="36014"/>
                        <a:pt x="15604" y="35857"/>
                        <a:pt x="18322" y="35715"/>
                      </a:cubicBezTo>
                      <a:cubicBezTo>
                        <a:pt x="18571" y="35700"/>
                        <a:pt x="18820" y="35686"/>
                        <a:pt x="19069" y="35686"/>
                      </a:cubicBezTo>
                      <a:cubicBezTo>
                        <a:pt x="19535" y="35686"/>
                        <a:pt x="19994" y="35732"/>
                        <a:pt x="20410" y="35914"/>
                      </a:cubicBezTo>
                      <a:cubicBezTo>
                        <a:pt x="20962" y="36156"/>
                        <a:pt x="21406" y="36611"/>
                        <a:pt x="21801" y="37063"/>
                      </a:cubicBezTo>
                      <a:cubicBezTo>
                        <a:pt x="24853" y="40531"/>
                        <a:pt x="26896" y="45185"/>
                        <a:pt x="26145" y="49746"/>
                      </a:cubicBezTo>
                      <a:cubicBezTo>
                        <a:pt x="25715" y="52399"/>
                        <a:pt x="24367" y="54886"/>
                        <a:pt x="24345" y="57568"/>
                      </a:cubicBezTo>
                      <a:cubicBezTo>
                        <a:pt x="24345" y="57714"/>
                        <a:pt x="24345" y="57867"/>
                        <a:pt x="24356" y="58024"/>
                      </a:cubicBezTo>
                      <a:cubicBezTo>
                        <a:pt x="29314" y="56210"/>
                        <a:pt x="34477" y="53449"/>
                        <a:pt x="36629" y="49461"/>
                      </a:cubicBezTo>
                      <a:cubicBezTo>
                        <a:pt x="36629" y="49461"/>
                        <a:pt x="38625" y="46544"/>
                        <a:pt x="40215" y="43339"/>
                      </a:cubicBezTo>
                      <a:cubicBezTo>
                        <a:pt x="41801" y="40137"/>
                        <a:pt x="42983" y="36643"/>
                        <a:pt x="41371" y="35462"/>
                      </a:cubicBezTo>
                      <a:cubicBezTo>
                        <a:pt x="41008" y="35195"/>
                        <a:pt x="40620" y="35075"/>
                        <a:pt x="40226" y="35075"/>
                      </a:cubicBezTo>
                      <a:cubicBezTo>
                        <a:pt x="39991" y="35075"/>
                        <a:pt x="39756" y="35117"/>
                        <a:pt x="39517" y="35192"/>
                      </a:cubicBezTo>
                      <a:cubicBezTo>
                        <a:pt x="36540" y="36131"/>
                        <a:pt x="33228" y="42467"/>
                        <a:pt x="33228" y="42467"/>
                      </a:cubicBezTo>
                      <a:lnTo>
                        <a:pt x="10567" y="17362"/>
                      </a:lnTo>
                      <a:cubicBezTo>
                        <a:pt x="10567" y="17362"/>
                        <a:pt x="12857" y="10278"/>
                        <a:pt x="12857" y="5173"/>
                      </a:cubicBezTo>
                      <a:cubicBezTo>
                        <a:pt x="12857" y="2619"/>
                        <a:pt x="12285" y="555"/>
                        <a:pt x="10567" y="125"/>
                      </a:cubicBezTo>
                      <a:cubicBezTo>
                        <a:pt x="10560" y="125"/>
                        <a:pt x="10556" y="121"/>
                        <a:pt x="10549" y="121"/>
                      </a:cubicBezTo>
                      <a:cubicBezTo>
                        <a:pt x="10211" y="39"/>
                        <a:pt x="9873" y="0"/>
                        <a:pt x="9539" y="0"/>
                      </a:cubicBezTo>
                      <a:close/>
                    </a:path>
                  </a:pathLst>
                </a:custGeom>
                <a:solidFill>
                  <a:srgbClr val="25C7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4"/>
                <p:cNvSpPr/>
                <p:nvPr/>
              </p:nvSpPr>
              <p:spPr>
                <a:xfrm>
                  <a:off x="3313635" y="2699228"/>
                  <a:ext cx="163114" cy="239183"/>
                </a:xfrm>
                <a:custGeom>
                  <a:avLst/>
                  <a:gdLst/>
                  <a:ahLst/>
                  <a:cxnLst/>
                  <a:rect l="l" t="t" r="r" b="b"/>
                  <a:pathLst>
                    <a:path w="6345" h="9304" extrusionOk="0">
                      <a:moveTo>
                        <a:pt x="3363" y="0"/>
                      </a:moveTo>
                      <a:cubicBezTo>
                        <a:pt x="0" y="0"/>
                        <a:pt x="0" y="9303"/>
                        <a:pt x="0" y="9303"/>
                      </a:cubicBezTo>
                      <a:cubicBezTo>
                        <a:pt x="0" y="9303"/>
                        <a:pt x="6344" y="0"/>
                        <a:pt x="3363" y="0"/>
                      </a:cubicBezTo>
                      <a:close/>
                    </a:path>
                  </a:pathLst>
                </a:custGeom>
                <a:solidFill>
                  <a:srgbClr val="282D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4"/>
                <p:cNvSpPr/>
                <p:nvPr/>
              </p:nvSpPr>
              <p:spPr>
                <a:xfrm>
                  <a:off x="2338251" y="2335796"/>
                  <a:ext cx="350753" cy="120311"/>
                </a:xfrm>
                <a:custGeom>
                  <a:avLst/>
                  <a:gdLst/>
                  <a:ahLst/>
                  <a:cxnLst/>
                  <a:rect l="l" t="t" r="r" b="b"/>
                  <a:pathLst>
                    <a:path w="13644" h="4680" extrusionOk="0">
                      <a:moveTo>
                        <a:pt x="11936" y="0"/>
                      </a:moveTo>
                      <a:cubicBezTo>
                        <a:pt x="11891" y="0"/>
                        <a:pt x="11846" y="0"/>
                        <a:pt x="11801" y="1"/>
                      </a:cubicBezTo>
                      <a:cubicBezTo>
                        <a:pt x="11185" y="29"/>
                        <a:pt x="10566" y="47"/>
                        <a:pt x="9954" y="136"/>
                      </a:cubicBezTo>
                      <a:cubicBezTo>
                        <a:pt x="8723" y="261"/>
                        <a:pt x="7514" y="566"/>
                        <a:pt x="6340" y="947"/>
                      </a:cubicBezTo>
                      <a:cubicBezTo>
                        <a:pt x="5163" y="1338"/>
                        <a:pt x="4027" y="1847"/>
                        <a:pt x="2960" y="2474"/>
                      </a:cubicBezTo>
                      <a:cubicBezTo>
                        <a:pt x="2426" y="2783"/>
                        <a:pt x="1907" y="3121"/>
                        <a:pt x="1406" y="3477"/>
                      </a:cubicBezTo>
                      <a:cubicBezTo>
                        <a:pt x="918" y="3857"/>
                        <a:pt x="427" y="4234"/>
                        <a:pt x="0" y="4679"/>
                      </a:cubicBezTo>
                      <a:cubicBezTo>
                        <a:pt x="1011" y="3981"/>
                        <a:pt x="2068" y="3377"/>
                        <a:pt x="3160" y="2847"/>
                      </a:cubicBezTo>
                      <a:cubicBezTo>
                        <a:pt x="4252" y="2320"/>
                        <a:pt x="5362" y="1840"/>
                        <a:pt x="6514" y="1470"/>
                      </a:cubicBezTo>
                      <a:cubicBezTo>
                        <a:pt x="7660" y="1090"/>
                        <a:pt x="8830" y="773"/>
                        <a:pt x="10022" y="556"/>
                      </a:cubicBezTo>
                      <a:cubicBezTo>
                        <a:pt x="11210" y="303"/>
                        <a:pt x="12420" y="207"/>
                        <a:pt x="13643" y="83"/>
                      </a:cubicBezTo>
                      <a:cubicBezTo>
                        <a:pt x="13079" y="43"/>
                        <a:pt x="12506" y="0"/>
                        <a:pt x="11936" y="0"/>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4"/>
                <p:cNvSpPr/>
                <p:nvPr/>
              </p:nvSpPr>
              <p:spPr>
                <a:xfrm>
                  <a:off x="2414057" y="2454018"/>
                  <a:ext cx="350753" cy="120234"/>
                </a:xfrm>
                <a:custGeom>
                  <a:avLst/>
                  <a:gdLst/>
                  <a:ahLst/>
                  <a:cxnLst/>
                  <a:rect l="l" t="t" r="r" b="b"/>
                  <a:pathLst>
                    <a:path w="13644" h="4677" extrusionOk="0">
                      <a:moveTo>
                        <a:pt x="11924" y="1"/>
                      </a:moveTo>
                      <a:cubicBezTo>
                        <a:pt x="11883" y="1"/>
                        <a:pt x="11842" y="1"/>
                        <a:pt x="11801" y="1"/>
                      </a:cubicBezTo>
                      <a:cubicBezTo>
                        <a:pt x="11185" y="31"/>
                        <a:pt x="10566" y="48"/>
                        <a:pt x="9954" y="133"/>
                      </a:cubicBezTo>
                      <a:cubicBezTo>
                        <a:pt x="8724" y="261"/>
                        <a:pt x="7514" y="568"/>
                        <a:pt x="6337" y="948"/>
                      </a:cubicBezTo>
                      <a:cubicBezTo>
                        <a:pt x="5163" y="1339"/>
                        <a:pt x="4024" y="1848"/>
                        <a:pt x="2956" y="2474"/>
                      </a:cubicBezTo>
                      <a:cubicBezTo>
                        <a:pt x="2423" y="2784"/>
                        <a:pt x="1907" y="3121"/>
                        <a:pt x="1402" y="3477"/>
                      </a:cubicBezTo>
                      <a:cubicBezTo>
                        <a:pt x="915" y="3858"/>
                        <a:pt x="427" y="4236"/>
                        <a:pt x="1" y="4676"/>
                      </a:cubicBezTo>
                      <a:cubicBezTo>
                        <a:pt x="1011" y="3983"/>
                        <a:pt x="2068" y="3377"/>
                        <a:pt x="3156" y="2844"/>
                      </a:cubicBezTo>
                      <a:cubicBezTo>
                        <a:pt x="4248" y="2321"/>
                        <a:pt x="5362" y="1841"/>
                        <a:pt x="6514" y="1471"/>
                      </a:cubicBezTo>
                      <a:cubicBezTo>
                        <a:pt x="7657" y="1087"/>
                        <a:pt x="8826" y="773"/>
                        <a:pt x="10018" y="553"/>
                      </a:cubicBezTo>
                      <a:cubicBezTo>
                        <a:pt x="11207" y="304"/>
                        <a:pt x="12420" y="208"/>
                        <a:pt x="13643" y="83"/>
                      </a:cubicBezTo>
                      <a:cubicBezTo>
                        <a:pt x="13072" y="44"/>
                        <a:pt x="12499" y="1"/>
                        <a:pt x="11924" y="1"/>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4"/>
                <p:cNvSpPr/>
                <p:nvPr/>
              </p:nvSpPr>
              <p:spPr>
                <a:xfrm>
                  <a:off x="2513642" y="2563140"/>
                  <a:ext cx="350779" cy="120208"/>
                </a:xfrm>
                <a:custGeom>
                  <a:avLst/>
                  <a:gdLst/>
                  <a:ahLst/>
                  <a:cxnLst/>
                  <a:rect l="l" t="t" r="r" b="b"/>
                  <a:pathLst>
                    <a:path w="13645" h="4676" extrusionOk="0">
                      <a:moveTo>
                        <a:pt x="11924" y="0"/>
                      </a:moveTo>
                      <a:cubicBezTo>
                        <a:pt x="11883" y="0"/>
                        <a:pt x="11842" y="0"/>
                        <a:pt x="11801" y="1"/>
                      </a:cubicBezTo>
                      <a:cubicBezTo>
                        <a:pt x="11185" y="29"/>
                        <a:pt x="10566" y="47"/>
                        <a:pt x="9955" y="132"/>
                      </a:cubicBezTo>
                      <a:cubicBezTo>
                        <a:pt x="8720" y="260"/>
                        <a:pt x="7514" y="567"/>
                        <a:pt x="6336" y="947"/>
                      </a:cubicBezTo>
                      <a:cubicBezTo>
                        <a:pt x="5162" y="1339"/>
                        <a:pt x="4024" y="1848"/>
                        <a:pt x="2957" y="2473"/>
                      </a:cubicBezTo>
                      <a:cubicBezTo>
                        <a:pt x="2423" y="2782"/>
                        <a:pt x="1908" y="3121"/>
                        <a:pt x="1402" y="3477"/>
                      </a:cubicBezTo>
                      <a:cubicBezTo>
                        <a:pt x="915" y="3857"/>
                        <a:pt x="427" y="4234"/>
                        <a:pt x="0" y="4675"/>
                      </a:cubicBezTo>
                      <a:cubicBezTo>
                        <a:pt x="1011" y="3982"/>
                        <a:pt x="2067" y="3377"/>
                        <a:pt x="3156" y="2843"/>
                      </a:cubicBezTo>
                      <a:cubicBezTo>
                        <a:pt x="4248" y="2321"/>
                        <a:pt x="5362" y="1840"/>
                        <a:pt x="6515" y="1470"/>
                      </a:cubicBezTo>
                      <a:cubicBezTo>
                        <a:pt x="7656" y="1086"/>
                        <a:pt x="8827" y="773"/>
                        <a:pt x="10019" y="552"/>
                      </a:cubicBezTo>
                      <a:cubicBezTo>
                        <a:pt x="11206" y="303"/>
                        <a:pt x="12420" y="207"/>
                        <a:pt x="13644" y="83"/>
                      </a:cubicBezTo>
                      <a:cubicBezTo>
                        <a:pt x="13073" y="43"/>
                        <a:pt x="12499" y="0"/>
                        <a:pt x="11924" y="0"/>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4"/>
                <p:cNvSpPr/>
                <p:nvPr/>
              </p:nvSpPr>
              <p:spPr>
                <a:xfrm>
                  <a:off x="1748944" y="1716333"/>
                  <a:ext cx="454020" cy="98588"/>
                </a:xfrm>
                <a:custGeom>
                  <a:avLst/>
                  <a:gdLst/>
                  <a:ahLst/>
                  <a:cxnLst/>
                  <a:rect l="l" t="t" r="r" b="b"/>
                  <a:pathLst>
                    <a:path w="17661" h="3835" extrusionOk="0">
                      <a:moveTo>
                        <a:pt x="0" y="0"/>
                      </a:moveTo>
                      <a:cubicBezTo>
                        <a:pt x="6723" y="4"/>
                        <a:pt x="13111" y="1969"/>
                        <a:pt x="17660" y="3835"/>
                      </a:cubicBezTo>
                      <a:cubicBezTo>
                        <a:pt x="13115" y="1969"/>
                        <a:pt x="6723" y="4"/>
                        <a:pt x="0" y="0"/>
                      </a:cubicBezTo>
                      <a:close/>
                    </a:path>
                  </a:pathLst>
                </a:custGeom>
                <a:solidFill>
                  <a:srgbClr val="C0E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4"/>
                <p:cNvSpPr/>
                <p:nvPr/>
              </p:nvSpPr>
              <p:spPr>
                <a:xfrm>
                  <a:off x="1309527" y="1795971"/>
                  <a:ext cx="99719" cy="61492"/>
                </a:xfrm>
                <a:custGeom>
                  <a:avLst/>
                  <a:gdLst/>
                  <a:ahLst/>
                  <a:cxnLst/>
                  <a:rect l="l" t="t" r="r" b="b"/>
                  <a:pathLst>
                    <a:path w="3879" h="2392" extrusionOk="0">
                      <a:moveTo>
                        <a:pt x="3879" y="1"/>
                      </a:moveTo>
                      <a:cubicBezTo>
                        <a:pt x="3544" y="178"/>
                        <a:pt x="3209" y="364"/>
                        <a:pt x="2876" y="559"/>
                      </a:cubicBezTo>
                      <a:cubicBezTo>
                        <a:pt x="1965" y="1100"/>
                        <a:pt x="1004" y="1712"/>
                        <a:pt x="1" y="2391"/>
                      </a:cubicBezTo>
                      <a:lnTo>
                        <a:pt x="1" y="2391"/>
                      </a:lnTo>
                      <a:cubicBezTo>
                        <a:pt x="1004" y="1712"/>
                        <a:pt x="1965" y="1100"/>
                        <a:pt x="2876" y="559"/>
                      </a:cubicBezTo>
                      <a:cubicBezTo>
                        <a:pt x="3209" y="364"/>
                        <a:pt x="3544" y="178"/>
                        <a:pt x="3879" y="1"/>
                      </a:cubicBezTo>
                      <a:close/>
                    </a:path>
                  </a:pathLst>
                </a:custGeom>
                <a:solidFill>
                  <a:srgbClr val="17AC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4"/>
                <p:cNvSpPr/>
                <p:nvPr/>
              </p:nvSpPr>
              <p:spPr>
                <a:xfrm>
                  <a:off x="1301687" y="1860004"/>
                  <a:ext cx="4036" cy="2776"/>
                </a:xfrm>
                <a:custGeom>
                  <a:avLst/>
                  <a:gdLst/>
                  <a:ahLst/>
                  <a:cxnLst/>
                  <a:rect l="l" t="t" r="r" b="b"/>
                  <a:pathLst>
                    <a:path w="157" h="108" extrusionOk="0">
                      <a:moveTo>
                        <a:pt x="156" y="0"/>
                      </a:moveTo>
                      <a:cubicBezTo>
                        <a:pt x="103" y="35"/>
                        <a:pt x="50" y="71"/>
                        <a:pt x="0" y="107"/>
                      </a:cubicBezTo>
                      <a:lnTo>
                        <a:pt x="0" y="107"/>
                      </a:lnTo>
                      <a:cubicBezTo>
                        <a:pt x="50" y="71"/>
                        <a:pt x="103" y="35"/>
                        <a:pt x="156" y="0"/>
                      </a:cubicBezTo>
                      <a:close/>
                    </a:path>
                  </a:pathLst>
                </a:custGeom>
                <a:solidFill>
                  <a:srgbClr val="C0E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4"/>
                <p:cNvSpPr/>
                <p:nvPr/>
              </p:nvSpPr>
              <p:spPr>
                <a:xfrm>
                  <a:off x="1252923" y="1862755"/>
                  <a:ext cx="48793" cy="34577"/>
                </a:xfrm>
                <a:custGeom>
                  <a:avLst/>
                  <a:gdLst/>
                  <a:ahLst/>
                  <a:cxnLst/>
                  <a:rect l="l" t="t" r="r" b="b"/>
                  <a:pathLst>
                    <a:path w="1898" h="1345" extrusionOk="0">
                      <a:moveTo>
                        <a:pt x="79" y="1288"/>
                      </a:moveTo>
                      <a:cubicBezTo>
                        <a:pt x="54" y="1306"/>
                        <a:pt x="26" y="1327"/>
                        <a:pt x="1" y="1345"/>
                      </a:cubicBezTo>
                      <a:cubicBezTo>
                        <a:pt x="26" y="1327"/>
                        <a:pt x="54" y="1306"/>
                        <a:pt x="79" y="1288"/>
                      </a:cubicBezTo>
                      <a:lnTo>
                        <a:pt x="79" y="1288"/>
                      </a:lnTo>
                      <a:close/>
                      <a:moveTo>
                        <a:pt x="1897" y="0"/>
                      </a:moveTo>
                      <a:lnTo>
                        <a:pt x="1801" y="64"/>
                      </a:lnTo>
                      <a:lnTo>
                        <a:pt x="1801" y="64"/>
                      </a:lnTo>
                      <a:lnTo>
                        <a:pt x="1897" y="0"/>
                      </a:lnTo>
                      <a:close/>
                    </a:path>
                  </a:pathLst>
                </a:custGeom>
                <a:solidFill>
                  <a:srgbClr val="17AC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4"/>
                <p:cNvSpPr/>
                <p:nvPr/>
              </p:nvSpPr>
              <p:spPr>
                <a:xfrm>
                  <a:off x="1305697" y="1858616"/>
                  <a:ext cx="2031" cy="1414"/>
                </a:xfrm>
                <a:custGeom>
                  <a:avLst/>
                  <a:gdLst/>
                  <a:ahLst/>
                  <a:cxnLst/>
                  <a:rect l="l" t="t" r="r" b="b"/>
                  <a:pathLst>
                    <a:path w="79" h="55" extrusionOk="0">
                      <a:moveTo>
                        <a:pt x="79" y="1"/>
                      </a:moveTo>
                      <a:cubicBezTo>
                        <a:pt x="53" y="18"/>
                        <a:pt x="25" y="36"/>
                        <a:pt x="0" y="54"/>
                      </a:cubicBezTo>
                      <a:lnTo>
                        <a:pt x="0" y="54"/>
                      </a:lnTo>
                      <a:cubicBezTo>
                        <a:pt x="25" y="36"/>
                        <a:pt x="53" y="18"/>
                        <a:pt x="79" y="1"/>
                      </a:cubicBezTo>
                      <a:close/>
                    </a:path>
                  </a:pathLst>
                </a:custGeom>
                <a:solidFill>
                  <a:srgbClr val="73C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4"/>
                <p:cNvSpPr/>
                <p:nvPr/>
              </p:nvSpPr>
              <p:spPr>
                <a:xfrm>
                  <a:off x="1254928" y="1864400"/>
                  <a:ext cx="44294" cy="31466"/>
                </a:xfrm>
                <a:custGeom>
                  <a:avLst/>
                  <a:gdLst/>
                  <a:ahLst/>
                  <a:cxnLst/>
                  <a:rect l="l" t="t" r="r" b="b"/>
                  <a:pathLst>
                    <a:path w="1723" h="1224" extrusionOk="0">
                      <a:moveTo>
                        <a:pt x="1723" y="0"/>
                      </a:moveTo>
                      <a:cubicBezTo>
                        <a:pt x="1161" y="388"/>
                        <a:pt x="588" y="797"/>
                        <a:pt x="1" y="1224"/>
                      </a:cubicBezTo>
                      <a:lnTo>
                        <a:pt x="1" y="1224"/>
                      </a:lnTo>
                      <a:cubicBezTo>
                        <a:pt x="588" y="797"/>
                        <a:pt x="1161" y="388"/>
                        <a:pt x="1723" y="0"/>
                      </a:cubicBezTo>
                      <a:close/>
                    </a:path>
                  </a:pathLst>
                </a:custGeom>
                <a:solidFill>
                  <a:srgbClr val="0E9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4"/>
                <p:cNvSpPr/>
                <p:nvPr/>
              </p:nvSpPr>
              <p:spPr>
                <a:xfrm>
                  <a:off x="-31291" y="1716333"/>
                  <a:ext cx="2234367" cy="3456579"/>
                </a:xfrm>
                <a:custGeom>
                  <a:avLst/>
                  <a:gdLst/>
                  <a:ahLst/>
                  <a:cxnLst/>
                  <a:rect l="l" t="t" r="r" b="b"/>
                  <a:pathLst>
                    <a:path w="86915" h="134458" extrusionOk="0">
                      <a:moveTo>
                        <a:pt x="34512" y="27122"/>
                      </a:moveTo>
                      <a:cubicBezTo>
                        <a:pt x="34800" y="27122"/>
                        <a:pt x="35088" y="27421"/>
                        <a:pt x="34889" y="27735"/>
                      </a:cubicBezTo>
                      <a:cubicBezTo>
                        <a:pt x="34587" y="28219"/>
                        <a:pt x="34280" y="28702"/>
                        <a:pt x="33978" y="29183"/>
                      </a:cubicBezTo>
                      <a:cubicBezTo>
                        <a:pt x="33889" y="29321"/>
                        <a:pt x="33765" y="29378"/>
                        <a:pt x="33637" y="29378"/>
                      </a:cubicBezTo>
                      <a:cubicBezTo>
                        <a:pt x="33349" y="29378"/>
                        <a:pt x="33064" y="29079"/>
                        <a:pt x="33264" y="28766"/>
                      </a:cubicBezTo>
                      <a:cubicBezTo>
                        <a:pt x="33566" y="28283"/>
                        <a:pt x="33868" y="27799"/>
                        <a:pt x="34174" y="27319"/>
                      </a:cubicBezTo>
                      <a:cubicBezTo>
                        <a:pt x="34259" y="27180"/>
                        <a:pt x="34387" y="27122"/>
                        <a:pt x="34512" y="27122"/>
                      </a:cubicBezTo>
                      <a:close/>
                      <a:moveTo>
                        <a:pt x="35551" y="29449"/>
                      </a:moveTo>
                      <a:cubicBezTo>
                        <a:pt x="35842" y="29449"/>
                        <a:pt x="36116" y="29866"/>
                        <a:pt x="35868" y="30179"/>
                      </a:cubicBezTo>
                      <a:cubicBezTo>
                        <a:pt x="35697" y="30399"/>
                        <a:pt x="35522" y="30620"/>
                        <a:pt x="35348" y="30841"/>
                      </a:cubicBezTo>
                      <a:cubicBezTo>
                        <a:pt x="35270" y="30940"/>
                        <a:pt x="35174" y="30982"/>
                        <a:pt x="35081" y="30982"/>
                      </a:cubicBezTo>
                      <a:cubicBezTo>
                        <a:pt x="34789" y="30982"/>
                        <a:pt x="34515" y="30567"/>
                        <a:pt x="34761" y="30253"/>
                      </a:cubicBezTo>
                      <a:cubicBezTo>
                        <a:pt x="34935" y="30033"/>
                        <a:pt x="35109" y="29812"/>
                        <a:pt x="35284" y="29592"/>
                      </a:cubicBezTo>
                      <a:cubicBezTo>
                        <a:pt x="35362" y="29492"/>
                        <a:pt x="35458" y="29449"/>
                        <a:pt x="35551" y="29449"/>
                      </a:cubicBezTo>
                      <a:close/>
                      <a:moveTo>
                        <a:pt x="21374" y="38457"/>
                      </a:moveTo>
                      <a:cubicBezTo>
                        <a:pt x="21613" y="38457"/>
                        <a:pt x="21882" y="38663"/>
                        <a:pt x="21836" y="38977"/>
                      </a:cubicBezTo>
                      <a:cubicBezTo>
                        <a:pt x="21723" y="39755"/>
                        <a:pt x="21335" y="40438"/>
                        <a:pt x="20730" y="40940"/>
                      </a:cubicBezTo>
                      <a:cubicBezTo>
                        <a:pt x="20644" y="41015"/>
                        <a:pt x="20549" y="41044"/>
                        <a:pt x="20456" y="41044"/>
                      </a:cubicBezTo>
                      <a:cubicBezTo>
                        <a:pt x="20118" y="41044"/>
                        <a:pt x="19823" y="40624"/>
                        <a:pt x="20143" y="40356"/>
                      </a:cubicBezTo>
                      <a:cubicBezTo>
                        <a:pt x="20652" y="39929"/>
                        <a:pt x="20940" y="39410"/>
                        <a:pt x="21036" y="38755"/>
                      </a:cubicBezTo>
                      <a:cubicBezTo>
                        <a:pt x="21068" y="38546"/>
                        <a:pt x="21214" y="38457"/>
                        <a:pt x="21374" y="38457"/>
                      </a:cubicBezTo>
                      <a:close/>
                      <a:moveTo>
                        <a:pt x="21790" y="42274"/>
                      </a:moveTo>
                      <a:cubicBezTo>
                        <a:pt x="22071" y="42274"/>
                        <a:pt x="22360" y="42573"/>
                        <a:pt x="22178" y="42893"/>
                      </a:cubicBezTo>
                      <a:cubicBezTo>
                        <a:pt x="21811" y="43541"/>
                        <a:pt x="21449" y="44188"/>
                        <a:pt x="21082" y="44835"/>
                      </a:cubicBezTo>
                      <a:cubicBezTo>
                        <a:pt x="21000" y="44981"/>
                        <a:pt x="20876" y="45039"/>
                        <a:pt x="20751" y="45039"/>
                      </a:cubicBezTo>
                      <a:cubicBezTo>
                        <a:pt x="20470" y="45039"/>
                        <a:pt x="20186" y="44740"/>
                        <a:pt x="20367" y="44420"/>
                      </a:cubicBezTo>
                      <a:cubicBezTo>
                        <a:pt x="20730" y="43772"/>
                        <a:pt x="21097" y="43124"/>
                        <a:pt x="21463" y="42477"/>
                      </a:cubicBezTo>
                      <a:cubicBezTo>
                        <a:pt x="21541" y="42331"/>
                        <a:pt x="21665" y="42274"/>
                        <a:pt x="21790" y="42274"/>
                      </a:cubicBezTo>
                      <a:close/>
                      <a:moveTo>
                        <a:pt x="17237" y="43669"/>
                      </a:moveTo>
                      <a:cubicBezTo>
                        <a:pt x="17503" y="43669"/>
                        <a:pt x="17795" y="43971"/>
                        <a:pt x="17646" y="44302"/>
                      </a:cubicBezTo>
                      <a:cubicBezTo>
                        <a:pt x="17244" y="45188"/>
                        <a:pt x="16643" y="45906"/>
                        <a:pt x="15874" y="46497"/>
                      </a:cubicBezTo>
                      <a:cubicBezTo>
                        <a:pt x="15799" y="46558"/>
                        <a:pt x="15725" y="46582"/>
                        <a:pt x="15657" y="46582"/>
                      </a:cubicBezTo>
                      <a:cubicBezTo>
                        <a:pt x="15334" y="46582"/>
                        <a:pt x="15116" y="46049"/>
                        <a:pt x="15457" y="45782"/>
                      </a:cubicBezTo>
                      <a:cubicBezTo>
                        <a:pt x="16109" y="45280"/>
                        <a:pt x="16589" y="44633"/>
                        <a:pt x="16927" y="43886"/>
                      </a:cubicBezTo>
                      <a:cubicBezTo>
                        <a:pt x="16999" y="43733"/>
                        <a:pt x="17116" y="43669"/>
                        <a:pt x="17237" y="43669"/>
                      </a:cubicBezTo>
                      <a:close/>
                      <a:moveTo>
                        <a:pt x="19521" y="61279"/>
                      </a:moveTo>
                      <a:cubicBezTo>
                        <a:pt x="19791" y="61279"/>
                        <a:pt x="20083" y="61581"/>
                        <a:pt x="19923" y="61912"/>
                      </a:cubicBezTo>
                      <a:cubicBezTo>
                        <a:pt x="19603" y="62577"/>
                        <a:pt x="19186" y="63168"/>
                        <a:pt x="18674" y="63701"/>
                      </a:cubicBezTo>
                      <a:cubicBezTo>
                        <a:pt x="18588" y="63790"/>
                        <a:pt x="18493" y="63829"/>
                        <a:pt x="18400" y="63829"/>
                      </a:cubicBezTo>
                      <a:cubicBezTo>
                        <a:pt x="18087" y="63829"/>
                        <a:pt x="17805" y="63413"/>
                        <a:pt x="18091" y="63115"/>
                      </a:cubicBezTo>
                      <a:cubicBezTo>
                        <a:pt x="18552" y="62631"/>
                        <a:pt x="18915" y="62097"/>
                        <a:pt x="19207" y="61492"/>
                      </a:cubicBezTo>
                      <a:cubicBezTo>
                        <a:pt x="19278" y="61343"/>
                        <a:pt x="19399" y="61279"/>
                        <a:pt x="19521" y="61279"/>
                      </a:cubicBezTo>
                      <a:close/>
                      <a:moveTo>
                        <a:pt x="14750" y="65921"/>
                      </a:moveTo>
                      <a:cubicBezTo>
                        <a:pt x="15031" y="65921"/>
                        <a:pt x="15316" y="66220"/>
                        <a:pt x="15134" y="66544"/>
                      </a:cubicBezTo>
                      <a:lnTo>
                        <a:pt x="13413" y="69610"/>
                      </a:lnTo>
                      <a:cubicBezTo>
                        <a:pt x="13331" y="69753"/>
                        <a:pt x="13209" y="69813"/>
                        <a:pt x="13085" y="69813"/>
                      </a:cubicBezTo>
                      <a:cubicBezTo>
                        <a:pt x="12804" y="69813"/>
                        <a:pt x="12516" y="69514"/>
                        <a:pt x="12697" y="69190"/>
                      </a:cubicBezTo>
                      <a:cubicBezTo>
                        <a:pt x="13270" y="68169"/>
                        <a:pt x="13846" y="67149"/>
                        <a:pt x="14419" y="66124"/>
                      </a:cubicBezTo>
                      <a:cubicBezTo>
                        <a:pt x="14501" y="65982"/>
                        <a:pt x="14625" y="65921"/>
                        <a:pt x="14750" y="65921"/>
                      </a:cubicBezTo>
                      <a:close/>
                      <a:moveTo>
                        <a:pt x="15948" y="68504"/>
                      </a:moveTo>
                      <a:cubicBezTo>
                        <a:pt x="16198" y="68504"/>
                        <a:pt x="16454" y="68707"/>
                        <a:pt x="16372" y="69016"/>
                      </a:cubicBezTo>
                      <a:cubicBezTo>
                        <a:pt x="16183" y="69756"/>
                        <a:pt x="15813" y="70397"/>
                        <a:pt x="15276" y="70937"/>
                      </a:cubicBezTo>
                      <a:cubicBezTo>
                        <a:pt x="15191" y="71023"/>
                        <a:pt x="15095" y="71058"/>
                        <a:pt x="14999" y="71058"/>
                      </a:cubicBezTo>
                      <a:cubicBezTo>
                        <a:pt x="14682" y="71058"/>
                        <a:pt x="14401" y="70642"/>
                        <a:pt x="14689" y="70351"/>
                      </a:cubicBezTo>
                      <a:cubicBezTo>
                        <a:pt x="15130" y="69909"/>
                        <a:pt x="15419" y="69400"/>
                        <a:pt x="15575" y="68799"/>
                      </a:cubicBezTo>
                      <a:cubicBezTo>
                        <a:pt x="15628" y="68593"/>
                        <a:pt x="15785" y="68504"/>
                        <a:pt x="15948" y="68504"/>
                      </a:cubicBezTo>
                      <a:close/>
                      <a:moveTo>
                        <a:pt x="7287" y="75047"/>
                      </a:moveTo>
                      <a:cubicBezTo>
                        <a:pt x="7556" y="75047"/>
                        <a:pt x="7845" y="75349"/>
                        <a:pt x="7688" y="75679"/>
                      </a:cubicBezTo>
                      <a:cubicBezTo>
                        <a:pt x="7339" y="76423"/>
                        <a:pt x="6988" y="77167"/>
                        <a:pt x="6635" y="77907"/>
                      </a:cubicBezTo>
                      <a:cubicBezTo>
                        <a:pt x="6564" y="78060"/>
                        <a:pt x="6446" y="78120"/>
                        <a:pt x="6322" y="78120"/>
                      </a:cubicBezTo>
                      <a:cubicBezTo>
                        <a:pt x="6055" y="78120"/>
                        <a:pt x="5763" y="77821"/>
                        <a:pt x="5920" y="77490"/>
                      </a:cubicBezTo>
                      <a:cubicBezTo>
                        <a:pt x="6272" y="76747"/>
                        <a:pt x="6625" y="76003"/>
                        <a:pt x="6973" y="75260"/>
                      </a:cubicBezTo>
                      <a:cubicBezTo>
                        <a:pt x="7044" y="75111"/>
                        <a:pt x="7165" y="75047"/>
                        <a:pt x="7287" y="75047"/>
                      </a:cubicBezTo>
                      <a:close/>
                      <a:moveTo>
                        <a:pt x="2100" y="79148"/>
                      </a:moveTo>
                      <a:cubicBezTo>
                        <a:pt x="2341" y="79148"/>
                        <a:pt x="2608" y="79354"/>
                        <a:pt x="2548" y="79667"/>
                      </a:cubicBezTo>
                      <a:cubicBezTo>
                        <a:pt x="2345" y="80692"/>
                        <a:pt x="2064" y="81692"/>
                        <a:pt x="1701" y="82670"/>
                      </a:cubicBezTo>
                      <a:cubicBezTo>
                        <a:pt x="1630" y="82869"/>
                        <a:pt x="1459" y="82951"/>
                        <a:pt x="1292" y="82951"/>
                      </a:cubicBezTo>
                      <a:cubicBezTo>
                        <a:pt x="1039" y="82951"/>
                        <a:pt x="790" y="82756"/>
                        <a:pt x="904" y="82453"/>
                      </a:cubicBezTo>
                      <a:cubicBezTo>
                        <a:pt x="1267" y="81471"/>
                        <a:pt x="1548" y="80472"/>
                        <a:pt x="1747" y="79447"/>
                      </a:cubicBezTo>
                      <a:cubicBezTo>
                        <a:pt x="1786" y="79237"/>
                        <a:pt x="1939" y="79148"/>
                        <a:pt x="2100" y="79148"/>
                      </a:cubicBezTo>
                      <a:close/>
                      <a:moveTo>
                        <a:pt x="3494" y="81894"/>
                      </a:moveTo>
                      <a:cubicBezTo>
                        <a:pt x="3736" y="81894"/>
                        <a:pt x="4006" y="82101"/>
                        <a:pt x="3957" y="82418"/>
                      </a:cubicBezTo>
                      <a:cubicBezTo>
                        <a:pt x="3839" y="83132"/>
                        <a:pt x="3683" y="83837"/>
                        <a:pt x="3476" y="84531"/>
                      </a:cubicBezTo>
                      <a:cubicBezTo>
                        <a:pt x="3419" y="84733"/>
                        <a:pt x="3256" y="84823"/>
                        <a:pt x="3092" y="84823"/>
                      </a:cubicBezTo>
                      <a:cubicBezTo>
                        <a:pt x="2842" y="84823"/>
                        <a:pt x="2586" y="84619"/>
                        <a:pt x="2679" y="84310"/>
                      </a:cubicBezTo>
                      <a:cubicBezTo>
                        <a:pt x="2882" y="83616"/>
                        <a:pt x="3042" y="82912"/>
                        <a:pt x="3156" y="82197"/>
                      </a:cubicBezTo>
                      <a:cubicBezTo>
                        <a:pt x="3188" y="81987"/>
                        <a:pt x="3338" y="81894"/>
                        <a:pt x="3494" y="81894"/>
                      </a:cubicBezTo>
                      <a:close/>
                      <a:moveTo>
                        <a:pt x="16173" y="84268"/>
                      </a:moveTo>
                      <a:cubicBezTo>
                        <a:pt x="16380" y="84268"/>
                        <a:pt x="16578" y="84403"/>
                        <a:pt x="16557" y="84666"/>
                      </a:cubicBezTo>
                      <a:cubicBezTo>
                        <a:pt x="16497" y="85509"/>
                        <a:pt x="16166" y="86249"/>
                        <a:pt x="15554" y="86833"/>
                      </a:cubicBezTo>
                      <a:cubicBezTo>
                        <a:pt x="15469" y="86918"/>
                        <a:pt x="15372" y="86950"/>
                        <a:pt x="15276" y="86950"/>
                      </a:cubicBezTo>
                      <a:cubicBezTo>
                        <a:pt x="14953" y="86950"/>
                        <a:pt x="14668" y="86534"/>
                        <a:pt x="14967" y="86249"/>
                      </a:cubicBezTo>
                      <a:cubicBezTo>
                        <a:pt x="15415" y="85818"/>
                        <a:pt x="15685" y="85288"/>
                        <a:pt x="15728" y="84666"/>
                      </a:cubicBezTo>
                      <a:cubicBezTo>
                        <a:pt x="15749" y="84403"/>
                        <a:pt x="15966" y="84268"/>
                        <a:pt x="16173" y="84268"/>
                      </a:cubicBezTo>
                      <a:close/>
                      <a:moveTo>
                        <a:pt x="14288" y="89775"/>
                      </a:moveTo>
                      <a:cubicBezTo>
                        <a:pt x="14526" y="89775"/>
                        <a:pt x="14796" y="89981"/>
                        <a:pt x="14757" y="90294"/>
                      </a:cubicBezTo>
                      <a:cubicBezTo>
                        <a:pt x="14651" y="91080"/>
                        <a:pt x="14544" y="91867"/>
                        <a:pt x="14437" y="92649"/>
                      </a:cubicBezTo>
                      <a:cubicBezTo>
                        <a:pt x="14408" y="92859"/>
                        <a:pt x="14266" y="92951"/>
                        <a:pt x="14109" y="92951"/>
                      </a:cubicBezTo>
                      <a:cubicBezTo>
                        <a:pt x="13868" y="92951"/>
                        <a:pt x="13597" y="92745"/>
                        <a:pt x="13640" y="92432"/>
                      </a:cubicBezTo>
                      <a:cubicBezTo>
                        <a:pt x="13743" y="91645"/>
                        <a:pt x="13850" y="90859"/>
                        <a:pt x="13956" y="90077"/>
                      </a:cubicBezTo>
                      <a:cubicBezTo>
                        <a:pt x="13985" y="89867"/>
                        <a:pt x="14127" y="89775"/>
                        <a:pt x="14288" y="89775"/>
                      </a:cubicBezTo>
                      <a:close/>
                      <a:moveTo>
                        <a:pt x="6735" y="100016"/>
                      </a:moveTo>
                      <a:cubicBezTo>
                        <a:pt x="6941" y="100016"/>
                        <a:pt x="7141" y="100152"/>
                        <a:pt x="7123" y="100418"/>
                      </a:cubicBezTo>
                      <a:cubicBezTo>
                        <a:pt x="7073" y="101229"/>
                        <a:pt x="6877" y="101988"/>
                        <a:pt x="6528" y="102724"/>
                      </a:cubicBezTo>
                      <a:cubicBezTo>
                        <a:pt x="6458" y="102873"/>
                        <a:pt x="6336" y="102937"/>
                        <a:pt x="6215" y="102937"/>
                      </a:cubicBezTo>
                      <a:cubicBezTo>
                        <a:pt x="5945" y="102937"/>
                        <a:pt x="5657" y="102635"/>
                        <a:pt x="5814" y="102308"/>
                      </a:cubicBezTo>
                      <a:cubicBezTo>
                        <a:pt x="6095" y="101707"/>
                        <a:pt x="6254" y="101077"/>
                        <a:pt x="6297" y="100418"/>
                      </a:cubicBezTo>
                      <a:cubicBezTo>
                        <a:pt x="6312" y="100152"/>
                        <a:pt x="6528" y="100016"/>
                        <a:pt x="6735" y="100016"/>
                      </a:cubicBezTo>
                      <a:close/>
                      <a:moveTo>
                        <a:pt x="8653" y="100671"/>
                      </a:moveTo>
                      <a:cubicBezTo>
                        <a:pt x="8905" y="100671"/>
                        <a:pt x="9154" y="100870"/>
                        <a:pt x="9047" y="101177"/>
                      </a:cubicBezTo>
                      <a:lnTo>
                        <a:pt x="7919" y="104346"/>
                      </a:lnTo>
                      <a:cubicBezTo>
                        <a:pt x="7848" y="104541"/>
                        <a:pt x="7681" y="104627"/>
                        <a:pt x="7514" y="104627"/>
                      </a:cubicBezTo>
                      <a:cubicBezTo>
                        <a:pt x="7261" y="104627"/>
                        <a:pt x="7012" y="104428"/>
                        <a:pt x="7119" y="104126"/>
                      </a:cubicBezTo>
                      <a:cubicBezTo>
                        <a:pt x="7496" y="103069"/>
                        <a:pt x="7873" y="102012"/>
                        <a:pt x="8247" y="100955"/>
                      </a:cubicBezTo>
                      <a:cubicBezTo>
                        <a:pt x="8318" y="100756"/>
                        <a:pt x="8485" y="100671"/>
                        <a:pt x="8653" y="100671"/>
                      </a:cubicBezTo>
                      <a:close/>
                      <a:moveTo>
                        <a:pt x="69233" y="0"/>
                      </a:moveTo>
                      <a:cubicBezTo>
                        <a:pt x="68941" y="0"/>
                        <a:pt x="68649" y="4"/>
                        <a:pt x="68358" y="11"/>
                      </a:cubicBezTo>
                      <a:cubicBezTo>
                        <a:pt x="64239" y="117"/>
                        <a:pt x="60016" y="989"/>
                        <a:pt x="56039" y="3099"/>
                      </a:cubicBezTo>
                      <a:cubicBezTo>
                        <a:pt x="55704" y="3276"/>
                        <a:pt x="55369" y="3462"/>
                        <a:pt x="55036" y="3657"/>
                      </a:cubicBezTo>
                      <a:cubicBezTo>
                        <a:pt x="54125" y="4198"/>
                        <a:pt x="53164" y="4810"/>
                        <a:pt x="52161" y="5489"/>
                      </a:cubicBezTo>
                      <a:cubicBezTo>
                        <a:pt x="52136" y="5504"/>
                        <a:pt x="52115" y="5521"/>
                        <a:pt x="52090" y="5536"/>
                      </a:cubicBezTo>
                      <a:cubicBezTo>
                        <a:pt x="52064" y="5553"/>
                        <a:pt x="52036" y="5571"/>
                        <a:pt x="52011" y="5589"/>
                      </a:cubicBezTo>
                      <a:cubicBezTo>
                        <a:pt x="51958" y="5624"/>
                        <a:pt x="51905" y="5660"/>
                        <a:pt x="51855" y="5696"/>
                      </a:cubicBezTo>
                      <a:lnTo>
                        <a:pt x="51759" y="5760"/>
                      </a:lnTo>
                      <a:cubicBezTo>
                        <a:pt x="51197" y="6148"/>
                        <a:pt x="50624" y="6557"/>
                        <a:pt x="50037" y="6984"/>
                      </a:cubicBezTo>
                      <a:cubicBezTo>
                        <a:pt x="50012" y="7002"/>
                        <a:pt x="49984" y="7023"/>
                        <a:pt x="49959" y="7041"/>
                      </a:cubicBezTo>
                      <a:cubicBezTo>
                        <a:pt x="35387" y="17699"/>
                        <a:pt x="13622" y="40776"/>
                        <a:pt x="1021" y="65487"/>
                      </a:cubicBezTo>
                      <a:cubicBezTo>
                        <a:pt x="673" y="66167"/>
                        <a:pt x="335" y="66850"/>
                        <a:pt x="0" y="67533"/>
                      </a:cubicBezTo>
                      <a:lnTo>
                        <a:pt x="0" y="134457"/>
                      </a:lnTo>
                      <a:lnTo>
                        <a:pt x="16198" y="134457"/>
                      </a:lnTo>
                      <a:cubicBezTo>
                        <a:pt x="18774" y="132095"/>
                        <a:pt x="20232" y="128679"/>
                        <a:pt x="19183" y="123731"/>
                      </a:cubicBezTo>
                      <a:cubicBezTo>
                        <a:pt x="16859" y="112767"/>
                        <a:pt x="15931" y="102208"/>
                        <a:pt x="16465" y="92008"/>
                      </a:cubicBezTo>
                      <a:cubicBezTo>
                        <a:pt x="16234" y="91980"/>
                        <a:pt x="16027" y="91788"/>
                        <a:pt x="16119" y="91507"/>
                      </a:cubicBezTo>
                      <a:cubicBezTo>
                        <a:pt x="16247" y="91123"/>
                        <a:pt x="16393" y="90749"/>
                        <a:pt x="16561" y="90386"/>
                      </a:cubicBezTo>
                      <a:cubicBezTo>
                        <a:pt x="18130" y="67269"/>
                        <a:pt x="27276" y="45996"/>
                        <a:pt x="44761" y="26009"/>
                      </a:cubicBezTo>
                      <a:cubicBezTo>
                        <a:pt x="61190" y="7215"/>
                        <a:pt x="77632" y="4266"/>
                        <a:pt x="86914" y="3835"/>
                      </a:cubicBezTo>
                      <a:cubicBezTo>
                        <a:pt x="82364" y="1967"/>
                        <a:pt x="75964" y="0"/>
                        <a:pt x="69233" y="0"/>
                      </a:cubicBezTo>
                      <a:close/>
                    </a:path>
                  </a:pathLst>
                </a:custGeom>
                <a:solidFill>
                  <a:srgbClr val="25C7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4"/>
                <p:cNvSpPr/>
                <p:nvPr/>
              </p:nvSpPr>
              <p:spPr>
                <a:xfrm>
                  <a:off x="801990" y="2778248"/>
                  <a:ext cx="63857" cy="66582"/>
                </a:xfrm>
                <a:custGeom>
                  <a:avLst/>
                  <a:gdLst/>
                  <a:ahLst/>
                  <a:cxnLst/>
                  <a:rect l="l" t="t" r="r" b="b"/>
                  <a:pathLst>
                    <a:path w="2484" h="2590" extrusionOk="0">
                      <a:moveTo>
                        <a:pt x="1897" y="0"/>
                      </a:moveTo>
                      <a:cubicBezTo>
                        <a:pt x="1769" y="0"/>
                        <a:pt x="1641" y="54"/>
                        <a:pt x="1548" y="178"/>
                      </a:cubicBezTo>
                      <a:cubicBezTo>
                        <a:pt x="1107" y="783"/>
                        <a:pt x="662" y="1388"/>
                        <a:pt x="221" y="1992"/>
                      </a:cubicBezTo>
                      <a:cubicBezTo>
                        <a:pt x="1" y="2295"/>
                        <a:pt x="288" y="2590"/>
                        <a:pt x="587" y="2590"/>
                      </a:cubicBezTo>
                      <a:cubicBezTo>
                        <a:pt x="715" y="2590"/>
                        <a:pt x="843" y="2537"/>
                        <a:pt x="936" y="2412"/>
                      </a:cubicBezTo>
                      <a:cubicBezTo>
                        <a:pt x="1377" y="1808"/>
                        <a:pt x="1822" y="1202"/>
                        <a:pt x="2263" y="598"/>
                      </a:cubicBezTo>
                      <a:cubicBezTo>
                        <a:pt x="2483" y="296"/>
                        <a:pt x="2196" y="0"/>
                        <a:pt x="1897" y="0"/>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4"/>
                <p:cNvSpPr/>
                <p:nvPr/>
              </p:nvSpPr>
              <p:spPr>
                <a:xfrm>
                  <a:off x="873684" y="2724291"/>
                  <a:ext cx="46016" cy="52340"/>
                </a:xfrm>
                <a:custGeom>
                  <a:avLst/>
                  <a:gdLst/>
                  <a:ahLst/>
                  <a:cxnLst/>
                  <a:rect l="l" t="t" r="r" b="b"/>
                  <a:pathLst>
                    <a:path w="1790" h="2036" extrusionOk="0">
                      <a:moveTo>
                        <a:pt x="1221" y="0"/>
                      </a:moveTo>
                      <a:cubicBezTo>
                        <a:pt x="1096" y="0"/>
                        <a:pt x="972" y="57"/>
                        <a:pt x="890" y="199"/>
                      </a:cubicBezTo>
                      <a:lnTo>
                        <a:pt x="185" y="1416"/>
                      </a:lnTo>
                      <a:cubicBezTo>
                        <a:pt x="1" y="1736"/>
                        <a:pt x="285" y="2035"/>
                        <a:pt x="570" y="2035"/>
                      </a:cubicBezTo>
                      <a:cubicBezTo>
                        <a:pt x="694" y="2035"/>
                        <a:pt x="819" y="1978"/>
                        <a:pt x="901" y="1836"/>
                      </a:cubicBezTo>
                      <a:lnTo>
                        <a:pt x="1605" y="619"/>
                      </a:lnTo>
                      <a:cubicBezTo>
                        <a:pt x="1790" y="299"/>
                        <a:pt x="1505" y="0"/>
                        <a:pt x="1221" y="0"/>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4"/>
                <p:cNvSpPr/>
                <p:nvPr/>
              </p:nvSpPr>
              <p:spPr>
                <a:xfrm>
                  <a:off x="872476" y="2833747"/>
                  <a:ext cx="52829" cy="56634"/>
                </a:xfrm>
                <a:custGeom>
                  <a:avLst/>
                  <a:gdLst/>
                  <a:ahLst/>
                  <a:cxnLst/>
                  <a:rect l="l" t="t" r="r" b="b"/>
                  <a:pathLst>
                    <a:path w="2055" h="2203" extrusionOk="0">
                      <a:moveTo>
                        <a:pt x="1474" y="0"/>
                      </a:moveTo>
                      <a:cubicBezTo>
                        <a:pt x="1346" y="0"/>
                        <a:pt x="1222" y="54"/>
                        <a:pt x="1132" y="189"/>
                      </a:cubicBezTo>
                      <a:lnTo>
                        <a:pt x="204" y="1598"/>
                      </a:lnTo>
                      <a:cubicBezTo>
                        <a:pt x="1" y="1908"/>
                        <a:pt x="286" y="2202"/>
                        <a:pt x="577" y="2202"/>
                      </a:cubicBezTo>
                      <a:cubicBezTo>
                        <a:pt x="705" y="2202"/>
                        <a:pt x="833" y="2149"/>
                        <a:pt x="919" y="2015"/>
                      </a:cubicBezTo>
                      <a:cubicBezTo>
                        <a:pt x="1229" y="1545"/>
                        <a:pt x="1538" y="1075"/>
                        <a:pt x="1848" y="609"/>
                      </a:cubicBezTo>
                      <a:cubicBezTo>
                        <a:pt x="2054" y="296"/>
                        <a:pt x="1766" y="0"/>
                        <a:pt x="1474" y="0"/>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4"/>
                <p:cNvSpPr/>
                <p:nvPr/>
              </p:nvSpPr>
              <p:spPr>
                <a:xfrm>
                  <a:off x="1181872" y="2356747"/>
                  <a:ext cx="60567" cy="55631"/>
                </a:xfrm>
                <a:custGeom>
                  <a:avLst/>
                  <a:gdLst/>
                  <a:ahLst/>
                  <a:cxnLst/>
                  <a:rect l="l" t="t" r="r" b="b"/>
                  <a:pathLst>
                    <a:path w="2356" h="2164" extrusionOk="0">
                      <a:moveTo>
                        <a:pt x="1768" y="1"/>
                      </a:moveTo>
                      <a:cubicBezTo>
                        <a:pt x="1673" y="1"/>
                        <a:pt x="1576" y="40"/>
                        <a:pt x="1491" y="132"/>
                      </a:cubicBezTo>
                      <a:cubicBezTo>
                        <a:pt x="1085" y="570"/>
                        <a:pt x="683" y="1007"/>
                        <a:pt x="278" y="1449"/>
                      </a:cubicBezTo>
                      <a:cubicBezTo>
                        <a:pt x="0" y="1747"/>
                        <a:pt x="281" y="2163"/>
                        <a:pt x="588" y="2163"/>
                      </a:cubicBezTo>
                      <a:cubicBezTo>
                        <a:pt x="683" y="2163"/>
                        <a:pt x="780" y="2124"/>
                        <a:pt x="865" y="2032"/>
                      </a:cubicBezTo>
                      <a:cubicBezTo>
                        <a:pt x="1267" y="1595"/>
                        <a:pt x="1673" y="1157"/>
                        <a:pt x="2078" y="715"/>
                      </a:cubicBezTo>
                      <a:cubicBezTo>
                        <a:pt x="2356" y="416"/>
                        <a:pt x="2074" y="1"/>
                        <a:pt x="1768" y="1"/>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4"/>
                <p:cNvSpPr/>
                <p:nvPr/>
              </p:nvSpPr>
              <p:spPr>
                <a:xfrm>
                  <a:off x="1212976" y="2414997"/>
                  <a:ext cx="56788" cy="64963"/>
                </a:xfrm>
                <a:custGeom>
                  <a:avLst/>
                  <a:gdLst/>
                  <a:ahLst/>
                  <a:cxnLst/>
                  <a:rect l="l" t="t" r="r" b="b"/>
                  <a:pathLst>
                    <a:path w="2209" h="2527" extrusionOk="0">
                      <a:moveTo>
                        <a:pt x="1708" y="1"/>
                      </a:moveTo>
                      <a:cubicBezTo>
                        <a:pt x="1540" y="1"/>
                        <a:pt x="1366" y="83"/>
                        <a:pt x="1288" y="275"/>
                      </a:cubicBezTo>
                      <a:cubicBezTo>
                        <a:pt x="1053" y="851"/>
                        <a:pt x="711" y="1360"/>
                        <a:pt x="281" y="1812"/>
                      </a:cubicBezTo>
                      <a:cubicBezTo>
                        <a:pt x="0" y="2110"/>
                        <a:pt x="281" y="2526"/>
                        <a:pt x="594" y="2526"/>
                      </a:cubicBezTo>
                      <a:cubicBezTo>
                        <a:pt x="687" y="2526"/>
                        <a:pt x="783" y="2488"/>
                        <a:pt x="868" y="2398"/>
                      </a:cubicBezTo>
                      <a:cubicBezTo>
                        <a:pt x="1402" y="1836"/>
                        <a:pt x="1793" y="1210"/>
                        <a:pt x="2088" y="495"/>
                      </a:cubicBezTo>
                      <a:cubicBezTo>
                        <a:pt x="2209" y="196"/>
                        <a:pt x="1964" y="1"/>
                        <a:pt x="1708" y="1"/>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4"/>
                <p:cNvSpPr/>
                <p:nvPr/>
              </p:nvSpPr>
              <p:spPr>
                <a:xfrm>
                  <a:off x="1267832" y="2575865"/>
                  <a:ext cx="54988" cy="62109"/>
                </a:xfrm>
                <a:custGeom>
                  <a:avLst/>
                  <a:gdLst/>
                  <a:ahLst/>
                  <a:cxnLst/>
                  <a:rect l="l" t="t" r="r" b="b"/>
                  <a:pathLst>
                    <a:path w="2139" h="2416" extrusionOk="0">
                      <a:moveTo>
                        <a:pt x="1562" y="0"/>
                      </a:moveTo>
                      <a:cubicBezTo>
                        <a:pt x="1434" y="0"/>
                        <a:pt x="1309" y="57"/>
                        <a:pt x="1221" y="192"/>
                      </a:cubicBezTo>
                      <a:cubicBezTo>
                        <a:pt x="879" y="729"/>
                        <a:pt x="541" y="1267"/>
                        <a:pt x="200" y="1804"/>
                      </a:cubicBezTo>
                      <a:cubicBezTo>
                        <a:pt x="1" y="2121"/>
                        <a:pt x="285" y="2416"/>
                        <a:pt x="573" y="2416"/>
                      </a:cubicBezTo>
                      <a:cubicBezTo>
                        <a:pt x="702" y="2416"/>
                        <a:pt x="830" y="2359"/>
                        <a:pt x="915" y="2223"/>
                      </a:cubicBezTo>
                      <a:cubicBezTo>
                        <a:pt x="1257" y="1686"/>
                        <a:pt x="1598" y="1149"/>
                        <a:pt x="1940" y="612"/>
                      </a:cubicBezTo>
                      <a:cubicBezTo>
                        <a:pt x="2139" y="296"/>
                        <a:pt x="1851" y="0"/>
                        <a:pt x="1562" y="0"/>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4"/>
                <p:cNvSpPr/>
                <p:nvPr/>
              </p:nvSpPr>
              <p:spPr>
                <a:xfrm>
                  <a:off x="644234" y="3274631"/>
                  <a:ext cx="44834" cy="66788"/>
                </a:xfrm>
                <a:custGeom>
                  <a:avLst/>
                  <a:gdLst/>
                  <a:ahLst/>
                  <a:cxnLst/>
                  <a:rect l="l" t="t" r="r" b="b"/>
                  <a:pathLst>
                    <a:path w="1744" h="2598" extrusionOk="0">
                      <a:moveTo>
                        <a:pt x="1243" y="1"/>
                      </a:moveTo>
                      <a:cubicBezTo>
                        <a:pt x="1075" y="1"/>
                        <a:pt x="905" y="86"/>
                        <a:pt x="829" y="278"/>
                      </a:cubicBezTo>
                      <a:cubicBezTo>
                        <a:pt x="591" y="886"/>
                        <a:pt x="353" y="1495"/>
                        <a:pt x="118" y="2099"/>
                      </a:cubicBezTo>
                      <a:cubicBezTo>
                        <a:pt x="0" y="2402"/>
                        <a:pt x="246" y="2597"/>
                        <a:pt x="502" y="2597"/>
                      </a:cubicBezTo>
                      <a:cubicBezTo>
                        <a:pt x="670" y="2597"/>
                        <a:pt x="841" y="2516"/>
                        <a:pt x="915" y="2320"/>
                      </a:cubicBezTo>
                      <a:cubicBezTo>
                        <a:pt x="1153" y="1712"/>
                        <a:pt x="1392" y="1107"/>
                        <a:pt x="1627" y="498"/>
                      </a:cubicBezTo>
                      <a:cubicBezTo>
                        <a:pt x="1744" y="200"/>
                        <a:pt x="1499" y="1"/>
                        <a:pt x="1243" y="1"/>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4"/>
                <p:cNvSpPr/>
                <p:nvPr/>
              </p:nvSpPr>
              <p:spPr>
                <a:xfrm>
                  <a:off x="623026" y="3435319"/>
                  <a:ext cx="56094" cy="68690"/>
                </a:xfrm>
                <a:custGeom>
                  <a:avLst/>
                  <a:gdLst/>
                  <a:ahLst/>
                  <a:cxnLst/>
                  <a:rect l="l" t="t" r="r" b="b"/>
                  <a:pathLst>
                    <a:path w="2182" h="2672" extrusionOk="0">
                      <a:moveTo>
                        <a:pt x="1623" y="0"/>
                      </a:moveTo>
                      <a:cubicBezTo>
                        <a:pt x="1502" y="0"/>
                        <a:pt x="1385" y="60"/>
                        <a:pt x="1313" y="214"/>
                      </a:cubicBezTo>
                      <a:cubicBezTo>
                        <a:pt x="1032" y="836"/>
                        <a:pt x="684" y="1413"/>
                        <a:pt x="253" y="1943"/>
                      </a:cubicBezTo>
                      <a:cubicBezTo>
                        <a:pt x="1" y="2255"/>
                        <a:pt x="275" y="2672"/>
                        <a:pt x="569" y="2672"/>
                      </a:cubicBezTo>
                      <a:cubicBezTo>
                        <a:pt x="662" y="2672"/>
                        <a:pt x="758" y="2629"/>
                        <a:pt x="840" y="2529"/>
                      </a:cubicBezTo>
                      <a:cubicBezTo>
                        <a:pt x="1316" y="1943"/>
                        <a:pt x="1715" y="1320"/>
                        <a:pt x="2028" y="633"/>
                      </a:cubicBezTo>
                      <a:cubicBezTo>
                        <a:pt x="2181" y="303"/>
                        <a:pt x="1893" y="0"/>
                        <a:pt x="1623" y="0"/>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4"/>
                <p:cNvSpPr/>
                <p:nvPr/>
              </p:nvSpPr>
              <p:spPr>
                <a:xfrm>
                  <a:off x="1503324" y="2167808"/>
                  <a:ext cx="54243" cy="53060"/>
                </a:xfrm>
                <a:custGeom>
                  <a:avLst/>
                  <a:gdLst/>
                  <a:ahLst/>
                  <a:cxnLst/>
                  <a:rect l="l" t="t" r="r" b="b"/>
                  <a:pathLst>
                    <a:path w="2110" h="2064" extrusionOk="0">
                      <a:moveTo>
                        <a:pt x="1519" y="1"/>
                      </a:moveTo>
                      <a:cubicBezTo>
                        <a:pt x="1391" y="1"/>
                        <a:pt x="1263" y="54"/>
                        <a:pt x="1171" y="179"/>
                      </a:cubicBezTo>
                      <a:cubicBezTo>
                        <a:pt x="854" y="609"/>
                        <a:pt x="537" y="1039"/>
                        <a:pt x="220" y="1466"/>
                      </a:cubicBezTo>
                      <a:cubicBezTo>
                        <a:pt x="0" y="1768"/>
                        <a:pt x="289" y="2064"/>
                        <a:pt x="591" y="2064"/>
                      </a:cubicBezTo>
                      <a:cubicBezTo>
                        <a:pt x="716" y="2064"/>
                        <a:pt x="847" y="2011"/>
                        <a:pt x="939" y="1886"/>
                      </a:cubicBezTo>
                      <a:cubicBezTo>
                        <a:pt x="1256" y="1456"/>
                        <a:pt x="1569" y="1029"/>
                        <a:pt x="1885" y="599"/>
                      </a:cubicBezTo>
                      <a:cubicBezTo>
                        <a:pt x="2110" y="296"/>
                        <a:pt x="1818" y="1"/>
                        <a:pt x="1519" y="1"/>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4"/>
                <p:cNvSpPr/>
                <p:nvPr/>
              </p:nvSpPr>
              <p:spPr>
                <a:xfrm>
                  <a:off x="1489597" y="2266390"/>
                  <a:ext cx="52880" cy="75400"/>
                </a:xfrm>
                <a:custGeom>
                  <a:avLst/>
                  <a:gdLst/>
                  <a:ahLst/>
                  <a:cxnLst/>
                  <a:rect l="l" t="t" r="r" b="b"/>
                  <a:pathLst>
                    <a:path w="2057" h="2933" extrusionOk="0">
                      <a:moveTo>
                        <a:pt x="1552" y="0"/>
                      </a:moveTo>
                      <a:cubicBezTo>
                        <a:pt x="1388" y="0"/>
                        <a:pt x="1217" y="86"/>
                        <a:pt x="1150" y="286"/>
                      </a:cubicBezTo>
                      <a:cubicBezTo>
                        <a:pt x="897" y="997"/>
                        <a:pt x="577" y="1669"/>
                        <a:pt x="189" y="2317"/>
                      </a:cubicBezTo>
                      <a:cubicBezTo>
                        <a:pt x="0" y="2637"/>
                        <a:pt x="285" y="2932"/>
                        <a:pt x="570" y="2932"/>
                      </a:cubicBezTo>
                      <a:cubicBezTo>
                        <a:pt x="698" y="2932"/>
                        <a:pt x="823" y="2875"/>
                        <a:pt x="904" y="2736"/>
                      </a:cubicBezTo>
                      <a:cubicBezTo>
                        <a:pt x="1327" y="2025"/>
                        <a:pt x="1672" y="1281"/>
                        <a:pt x="1946" y="506"/>
                      </a:cubicBezTo>
                      <a:cubicBezTo>
                        <a:pt x="2056" y="200"/>
                        <a:pt x="1805" y="0"/>
                        <a:pt x="1552" y="0"/>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4"/>
                <p:cNvSpPr/>
                <p:nvPr/>
              </p:nvSpPr>
              <p:spPr>
                <a:xfrm>
                  <a:off x="357253" y="2838888"/>
                  <a:ext cx="68922" cy="74912"/>
                </a:xfrm>
                <a:custGeom>
                  <a:avLst/>
                  <a:gdLst/>
                  <a:ahLst/>
                  <a:cxnLst/>
                  <a:rect l="l" t="t" r="r" b="b"/>
                  <a:pathLst>
                    <a:path w="2681" h="2914" extrusionOk="0">
                      <a:moveTo>
                        <a:pt x="2122" y="0"/>
                      </a:moveTo>
                      <a:cubicBezTo>
                        <a:pt x="2001" y="0"/>
                        <a:pt x="1884" y="64"/>
                        <a:pt x="1812" y="217"/>
                      </a:cubicBezTo>
                      <a:cubicBezTo>
                        <a:pt x="1474" y="964"/>
                        <a:pt x="994" y="1611"/>
                        <a:pt x="342" y="2113"/>
                      </a:cubicBezTo>
                      <a:cubicBezTo>
                        <a:pt x="1" y="2380"/>
                        <a:pt x="219" y="2913"/>
                        <a:pt x="542" y="2913"/>
                      </a:cubicBezTo>
                      <a:cubicBezTo>
                        <a:pt x="610" y="2913"/>
                        <a:pt x="684" y="2889"/>
                        <a:pt x="759" y="2828"/>
                      </a:cubicBezTo>
                      <a:cubicBezTo>
                        <a:pt x="1528" y="2237"/>
                        <a:pt x="2129" y="1519"/>
                        <a:pt x="2531" y="633"/>
                      </a:cubicBezTo>
                      <a:cubicBezTo>
                        <a:pt x="2680" y="302"/>
                        <a:pt x="2388" y="0"/>
                        <a:pt x="2122" y="0"/>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4"/>
                <p:cNvSpPr/>
                <p:nvPr/>
              </p:nvSpPr>
              <p:spPr>
                <a:xfrm>
                  <a:off x="478251" y="2704883"/>
                  <a:ext cx="52983" cy="66531"/>
                </a:xfrm>
                <a:custGeom>
                  <a:avLst/>
                  <a:gdLst/>
                  <a:ahLst/>
                  <a:cxnLst/>
                  <a:rect l="l" t="t" r="r" b="b"/>
                  <a:pathLst>
                    <a:path w="2061" h="2588" extrusionOk="0">
                      <a:moveTo>
                        <a:pt x="1552" y="1"/>
                      </a:moveTo>
                      <a:cubicBezTo>
                        <a:pt x="1392" y="1"/>
                        <a:pt x="1246" y="90"/>
                        <a:pt x="1214" y="299"/>
                      </a:cubicBezTo>
                      <a:cubicBezTo>
                        <a:pt x="1118" y="954"/>
                        <a:pt x="830" y="1473"/>
                        <a:pt x="321" y="1900"/>
                      </a:cubicBezTo>
                      <a:cubicBezTo>
                        <a:pt x="1" y="2168"/>
                        <a:pt x="296" y="2588"/>
                        <a:pt x="634" y="2588"/>
                      </a:cubicBezTo>
                      <a:cubicBezTo>
                        <a:pt x="727" y="2588"/>
                        <a:pt x="822" y="2559"/>
                        <a:pt x="908" y="2484"/>
                      </a:cubicBezTo>
                      <a:cubicBezTo>
                        <a:pt x="1513" y="1982"/>
                        <a:pt x="1901" y="1299"/>
                        <a:pt x="2014" y="521"/>
                      </a:cubicBezTo>
                      <a:cubicBezTo>
                        <a:pt x="2060" y="207"/>
                        <a:pt x="1791" y="1"/>
                        <a:pt x="1552" y="1"/>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4"/>
                <p:cNvSpPr/>
                <p:nvPr/>
              </p:nvSpPr>
              <p:spPr>
                <a:xfrm>
                  <a:off x="487582" y="2803028"/>
                  <a:ext cx="55914" cy="71081"/>
                </a:xfrm>
                <a:custGeom>
                  <a:avLst/>
                  <a:gdLst/>
                  <a:ahLst/>
                  <a:cxnLst/>
                  <a:rect l="l" t="t" r="r" b="b"/>
                  <a:pathLst>
                    <a:path w="2175" h="2765" extrusionOk="0">
                      <a:moveTo>
                        <a:pt x="1605" y="0"/>
                      </a:moveTo>
                      <a:cubicBezTo>
                        <a:pt x="1480" y="0"/>
                        <a:pt x="1356" y="57"/>
                        <a:pt x="1278" y="203"/>
                      </a:cubicBezTo>
                      <a:cubicBezTo>
                        <a:pt x="912" y="850"/>
                        <a:pt x="545" y="1498"/>
                        <a:pt x="182" y="2146"/>
                      </a:cubicBezTo>
                      <a:cubicBezTo>
                        <a:pt x="1" y="2466"/>
                        <a:pt x="285" y="2765"/>
                        <a:pt x="566" y="2765"/>
                      </a:cubicBezTo>
                      <a:cubicBezTo>
                        <a:pt x="691" y="2765"/>
                        <a:pt x="815" y="2707"/>
                        <a:pt x="897" y="2561"/>
                      </a:cubicBezTo>
                      <a:cubicBezTo>
                        <a:pt x="1264" y="1914"/>
                        <a:pt x="1626" y="1267"/>
                        <a:pt x="1993" y="619"/>
                      </a:cubicBezTo>
                      <a:cubicBezTo>
                        <a:pt x="2175" y="299"/>
                        <a:pt x="1886" y="0"/>
                        <a:pt x="1605" y="0"/>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4"/>
                <p:cNvSpPr/>
                <p:nvPr/>
              </p:nvSpPr>
              <p:spPr>
                <a:xfrm>
                  <a:off x="818622" y="2413531"/>
                  <a:ext cx="52083" cy="58022"/>
                </a:xfrm>
                <a:custGeom>
                  <a:avLst/>
                  <a:gdLst/>
                  <a:ahLst/>
                  <a:cxnLst/>
                  <a:rect l="l" t="t" r="r" b="b"/>
                  <a:pathLst>
                    <a:path w="2026" h="2257" extrusionOk="0">
                      <a:moveTo>
                        <a:pt x="1449" y="0"/>
                      </a:moveTo>
                      <a:cubicBezTo>
                        <a:pt x="1324" y="0"/>
                        <a:pt x="1196" y="58"/>
                        <a:pt x="1111" y="197"/>
                      </a:cubicBezTo>
                      <a:cubicBezTo>
                        <a:pt x="805" y="677"/>
                        <a:pt x="503" y="1161"/>
                        <a:pt x="201" y="1644"/>
                      </a:cubicBezTo>
                      <a:cubicBezTo>
                        <a:pt x="1" y="1957"/>
                        <a:pt x="286" y="2256"/>
                        <a:pt x="574" y="2256"/>
                      </a:cubicBezTo>
                      <a:cubicBezTo>
                        <a:pt x="702" y="2256"/>
                        <a:pt x="826" y="2199"/>
                        <a:pt x="915" y="2061"/>
                      </a:cubicBezTo>
                      <a:cubicBezTo>
                        <a:pt x="1217" y="1580"/>
                        <a:pt x="1524" y="1097"/>
                        <a:pt x="1826" y="613"/>
                      </a:cubicBezTo>
                      <a:cubicBezTo>
                        <a:pt x="2025" y="299"/>
                        <a:pt x="1737" y="0"/>
                        <a:pt x="1449" y="0"/>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4"/>
                <p:cNvSpPr/>
                <p:nvPr/>
              </p:nvSpPr>
              <p:spPr>
                <a:xfrm>
                  <a:off x="855947" y="2473323"/>
                  <a:ext cx="41183" cy="39461"/>
                </a:xfrm>
                <a:custGeom>
                  <a:avLst/>
                  <a:gdLst/>
                  <a:ahLst/>
                  <a:cxnLst/>
                  <a:rect l="l" t="t" r="r" b="b"/>
                  <a:pathLst>
                    <a:path w="1602" h="1535" extrusionOk="0">
                      <a:moveTo>
                        <a:pt x="1036" y="1"/>
                      </a:moveTo>
                      <a:cubicBezTo>
                        <a:pt x="943" y="1"/>
                        <a:pt x="847" y="44"/>
                        <a:pt x="769" y="144"/>
                      </a:cubicBezTo>
                      <a:cubicBezTo>
                        <a:pt x="594" y="364"/>
                        <a:pt x="420" y="585"/>
                        <a:pt x="246" y="805"/>
                      </a:cubicBezTo>
                      <a:cubicBezTo>
                        <a:pt x="0" y="1119"/>
                        <a:pt x="274" y="1534"/>
                        <a:pt x="566" y="1534"/>
                      </a:cubicBezTo>
                      <a:cubicBezTo>
                        <a:pt x="659" y="1534"/>
                        <a:pt x="755" y="1492"/>
                        <a:pt x="833" y="1393"/>
                      </a:cubicBezTo>
                      <a:cubicBezTo>
                        <a:pt x="1007" y="1172"/>
                        <a:pt x="1182" y="951"/>
                        <a:pt x="1353" y="731"/>
                      </a:cubicBezTo>
                      <a:cubicBezTo>
                        <a:pt x="1601" y="418"/>
                        <a:pt x="1327" y="1"/>
                        <a:pt x="1036" y="1"/>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4"/>
                <p:cNvSpPr/>
                <p:nvPr/>
              </p:nvSpPr>
              <p:spPr>
                <a:xfrm>
                  <a:off x="290444" y="3410898"/>
                  <a:ext cx="71981" cy="100054"/>
                </a:xfrm>
                <a:custGeom>
                  <a:avLst/>
                  <a:gdLst/>
                  <a:ahLst/>
                  <a:cxnLst/>
                  <a:rect l="l" t="t" r="r" b="b"/>
                  <a:pathLst>
                    <a:path w="2800" h="3892" extrusionOk="0">
                      <a:moveTo>
                        <a:pt x="2234" y="0"/>
                      </a:moveTo>
                      <a:cubicBezTo>
                        <a:pt x="2109" y="0"/>
                        <a:pt x="1985" y="61"/>
                        <a:pt x="1903" y="203"/>
                      </a:cubicBezTo>
                      <a:cubicBezTo>
                        <a:pt x="1330" y="1228"/>
                        <a:pt x="754" y="2248"/>
                        <a:pt x="181" y="3269"/>
                      </a:cubicBezTo>
                      <a:cubicBezTo>
                        <a:pt x="0" y="3593"/>
                        <a:pt x="288" y="3892"/>
                        <a:pt x="569" y="3892"/>
                      </a:cubicBezTo>
                      <a:cubicBezTo>
                        <a:pt x="693" y="3892"/>
                        <a:pt x="815" y="3832"/>
                        <a:pt x="897" y="3689"/>
                      </a:cubicBezTo>
                      <a:lnTo>
                        <a:pt x="2618" y="623"/>
                      </a:lnTo>
                      <a:cubicBezTo>
                        <a:pt x="2800" y="299"/>
                        <a:pt x="2515" y="0"/>
                        <a:pt x="2234" y="0"/>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4"/>
                <p:cNvSpPr/>
                <p:nvPr/>
              </p:nvSpPr>
              <p:spPr>
                <a:xfrm>
                  <a:off x="338899" y="3477271"/>
                  <a:ext cx="52777" cy="65708"/>
                </a:xfrm>
                <a:custGeom>
                  <a:avLst/>
                  <a:gdLst/>
                  <a:ahLst/>
                  <a:cxnLst/>
                  <a:rect l="l" t="t" r="r" b="b"/>
                  <a:pathLst>
                    <a:path w="2053" h="2556" extrusionOk="0">
                      <a:moveTo>
                        <a:pt x="1547" y="1"/>
                      </a:moveTo>
                      <a:cubicBezTo>
                        <a:pt x="1384" y="1"/>
                        <a:pt x="1227" y="90"/>
                        <a:pt x="1174" y="296"/>
                      </a:cubicBezTo>
                      <a:cubicBezTo>
                        <a:pt x="1018" y="897"/>
                        <a:pt x="729" y="1406"/>
                        <a:pt x="288" y="1848"/>
                      </a:cubicBezTo>
                      <a:cubicBezTo>
                        <a:pt x="0" y="2139"/>
                        <a:pt x="281" y="2555"/>
                        <a:pt x="598" y="2555"/>
                      </a:cubicBezTo>
                      <a:cubicBezTo>
                        <a:pt x="694" y="2555"/>
                        <a:pt x="790" y="2520"/>
                        <a:pt x="875" y="2434"/>
                      </a:cubicBezTo>
                      <a:cubicBezTo>
                        <a:pt x="1412" y="1894"/>
                        <a:pt x="1782" y="1253"/>
                        <a:pt x="1971" y="513"/>
                      </a:cubicBezTo>
                      <a:cubicBezTo>
                        <a:pt x="2053" y="204"/>
                        <a:pt x="1797" y="1"/>
                        <a:pt x="1547" y="1"/>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4"/>
                <p:cNvSpPr/>
                <p:nvPr/>
              </p:nvSpPr>
              <p:spPr>
                <a:xfrm>
                  <a:off x="426402" y="3291545"/>
                  <a:ext cx="58562" cy="65606"/>
                </a:xfrm>
                <a:custGeom>
                  <a:avLst/>
                  <a:gdLst/>
                  <a:ahLst/>
                  <a:cxnLst/>
                  <a:rect l="l" t="t" r="r" b="b"/>
                  <a:pathLst>
                    <a:path w="2278" h="2552" extrusionOk="0">
                      <a:moveTo>
                        <a:pt x="1716" y="1"/>
                      </a:moveTo>
                      <a:cubicBezTo>
                        <a:pt x="1594" y="1"/>
                        <a:pt x="1473" y="65"/>
                        <a:pt x="1402" y="214"/>
                      </a:cubicBezTo>
                      <a:cubicBezTo>
                        <a:pt x="1110" y="819"/>
                        <a:pt x="747" y="1353"/>
                        <a:pt x="286" y="1837"/>
                      </a:cubicBezTo>
                      <a:cubicBezTo>
                        <a:pt x="0" y="2135"/>
                        <a:pt x="282" y="2551"/>
                        <a:pt x="595" y="2551"/>
                      </a:cubicBezTo>
                      <a:cubicBezTo>
                        <a:pt x="688" y="2551"/>
                        <a:pt x="783" y="2512"/>
                        <a:pt x="869" y="2423"/>
                      </a:cubicBezTo>
                      <a:cubicBezTo>
                        <a:pt x="1381" y="1890"/>
                        <a:pt x="1798" y="1299"/>
                        <a:pt x="2118" y="634"/>
                      </a:cubicBezTo>
                      <a:cubicBezTo>
                        <a:pt x="2278" y="303"/>
                        <a:pt x="1986" y="1"/>
                        <a:pt x="1716" y="1"/>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4"/>
                <p:cNvSpPr/>
                <p:nvPr/>
              </p:nvSpPr>
              <p:spPr>
                <a:xfrm>
                  <a:off x="-11009" y="3750911"/>
                  <a:ext cx="46762" cy="97791"/>
                </a:xfrm>
                <a:custGeom>
                  <a:avLst/>
                  <a:gdLst/>
                  <a:ahLst/>
                  <a:cxnLst/>
                  <a:rect l="l" t="t" r="r" b="b"/>
                  <a:pathLst>
                    <a:path w="1819" h="3804" extrusionOk="0">
                      <a:moveTo>
                        <a:pt x="1311" y="0"/>
                      </a:moveTo>
                      <a:cubicBezTo>
                        <a:pt x="1150" y="0"/>
                        <a:pt x="997" y="89"/>
                        <a:pt x="958" y="299"/>
                      </a:cubicBezTo>
                      <a:cubicBezTo>
                        <a:pt x="759" y="1324"/>
                        <a:pt x="478" y="2323"/>
                        <a:pt x="115" y="3305"/>
                      </a:cubicBezTo>
                      <a:cubicBezTo>
                        <a:pt x="1" y="3608"/>
                        <a:pt x="250" y="3803"/>
                        <a:pt x="503" y="3803"/>
                      </a:cubicBezTo>
                      <a:cubicBezTo>
                        <a:pt x="670" y="3803"/>
                        <a:pt x="841" y="3721"/>
                        <a:pt x="912" y="3522"/>
                      </a:cubicBezTo>
                      <a:cubicBezTo>
                        <a:pt x="1275" y="2544"/>
                        <a:pt x="1556" y="1544"/>
                        <a:pt x="1759" y="519"/>
                      </a:cubicBezTo>
                      <a:cubicBezTo>
                        <a:pt x="1819" y="206"/>
                        <a:pt x="1552" y="0"/>
                        <a:pt x="1311" y="0"/>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4"/>
                <p:cNvSpPr/>
                <p:nvPr/>
              </p:nvSpPr>
              <p:spPr>
                <a:xfrm>
                  <a:off x="35184" y="3821500"/>
                  <a:ext cx="36530" cy="75297"/>
                </a:xfrm>
                <a:custGeom>
                  <a:avLst/>
                  <a:gdLst/>
                  <a:ahLst/>
                  <a:cxnLst/>
                  <a:rect l="l" t="t" r="r" b="b"/>
                  <a:pathLst>
                    <a:path w="1421" h="2929" extrusionOk="0">
                      <a:moveTo>
                        <a:pt x="908" y="0"/>
                      </a:moveTo>
                      <a:cubicBezTo>
                        <a:pt x="752" y="0"/>
                        <a:pt x="602" y="93"/>
                        <a:pt x="570" y="303"/>
                      </a:cubicBezTo>
                      <a:cubicBezTo>
                        <a:pt x="456" y="1018"/>
                        <a:pt x="296" y="1722"/>
                        <a:pt x="93" y="2416"/>
                      </a:cubicBezTo>
                      <a:cubicBezTo>
                        <a:pt x="0" y="2725"/>
                        <a:pt x="256" y="2929"/>
                        <a:pt x="506" y="2929"/>
                      </a:cubicBezTo>
                      <a:cubicBezTo>
                        <a:pt x="670" y="2929"/>
                        <a:pt x="833" y="2839"/>
                        <a:pt x="890" y="2637"/>
                      </a:cubicBezTo>
                      <a:cubicBezTo>
                        <a:pt x="1097" y="1943"/>
                        <a:pt x="1253" y="1238"/>
                        <a:pt x="1371" y="524"/>
                      </a:cubicBezTo>
                      <a:cubicBezTo>
                        <a:pt x="1420" y="207"/>
                        <a:pt x="1150" y="0"/>
                        <a:pt x="908" y="0"/>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4"/>
                <p:cNvSpPr/>
                <p:nvPr/>
              </p:nvSpPr>
              <p:spPr>
                <a:xfrm>
                  <a:off x="116852" y="3645465"/>
                  <a:ext cx="53523" cy="79051"/>
                </a:xfrm>
                <a:custGeom>
                  <a:avLst/>
                  <a:gdLst/>
                  <a:ahLst/>
                  <a:cxnLst/>
                  <a:rect l="l" t="t" r="r" b="b"/>
                  <a:pathLst>
                    <a:path w="2082" h="3075" extrusionOk="0">
                      <a:moveTo>
                        <a:pt x="1524" y="1"/>
                      </a:moveTo>
                      <a:cubicBezTo>
                        <a:pt x="1402" y="1"/>
                        <a:pt x="1281" y="65"/>
                        <a:pt x="1210" y="214"/>
                      </a:cubicBezTo>
                      <a:cubicBezTo>
                        <a:pt x="862" y="957"/>
                        <a:pt x="509" y="1701"/>
                        <a:pt x="157" y="2444"/>
                      </a:cubicBezTo>
                      <a:cubicBezTo>
                        <a:pt x="0" y="2775"/>
                        <a:pt x="292" y="3074"/>
                        <a:pt x="559" y="3074"/>
                      </a:cubicBezTo>
                      <a:cubicBezTo>
                        <a:pt x="683" y="3074"/>
                        <a:pt x="801" y="3014"/>
                        <a:pt x="872" y="2861"/>
                      </a:cubicBezTo>
                      <a:cubicBezTo>
                        <a:pt x="1225" y="2121"/>
                        <a:pt x="1576" y="1377"/>
                        <a:pt x="1925" y="633"/>
                      </a:cubicBezTo>
                      <a:cubicBezTo>
                        <a:pt x="2082" y="303"/>
                        <a:pt x="1793" y="1"/>
                        <a:pt x="1524" y="1"/>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4"/>
                <p:cNvSpPr/>
                <p:nvPr/>
              </p:nvSpPr>
              <p:spPr>
                <a:xfrm>
                  <a:off x="318232" y="4024063"/>
                  <a:ext cx="30823" cy="81673"/>
                </a:xfrm>
                <a:custGeom>
                  <a:avLst/>
                  <a:gdLst/>
                  <a:ahLst/>
                  <a:cxnLst/>
                  <a:rect l="l" t="t" r="r" b="b"/>
                  <a:pathLst>
                    <a:path w="1199" h="3177" extrusionOk="0">
                      <a:moveTo>
                        <a:pt x="691" y="1"/>
                      </a:moveTo>
                      <a:cubicBezTo>
                        <a:pt x="530" y="1"/>
                        <a:pt x="388" y="93"/>
                        <a:pt x="359" y="303"/>
                      </a:cubicBezTo>
                      <a:cubicBezTo>
                        <a:pt x="253" y="1085"/>
                        <a:pt x="146" y="1871"/>
                        <a:pt x="43" y="2658"/>
                      </a:cubicBezTo>
                      <a:cubicBezTo>
                        <a:pt x="0" y="2971"/>
                        <a:pt x="271" y="3177"/>
                        <a:pt x="512" y="3177"/>
                      </a:cubicBezTo>
                      <a:cubicBezTo>
                        <a:pt x="669" y="3177"/>
                        <a:pt x="811" y="3085"/>
                        <a:pt x="840" y="2875"/>
                      </a:cubicBezTo>
                      <a:cubicBezTo>
                        <a:pt x="947" y="2093"/>
                        <a:pt x="1054" y="1306"/>
                        <a:pt x="1160" y="520"/>
                      </a:cubicBezTo>
                      <a:cubicBezTo>
                        <a:pt x="1199" y="207"/>
                        <a:pt x="929" y="1"/>
                        <a:pt x="691" y="1"/>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4"/>
                <p:cNvSpPr/>
                <p:nvPr/>
              </p:nvSpPr>
              <p:spPr>
                <a:xfrm>
                  <a:off x="391930" y="4013832"/>
                  <a:ext cx="36145" cy="67765"/>
                </a:xfrm>
                <a:custGeom>
                  <a:avLst/>
                  <a:gdLst/>
                  <a:ahLst/>
                  <a:cxnLst/>
                  <a:rect l="l" t="t" r="r" b="b"/>
                  <a:pathLst>
                    <a:path w="1406" h="2636" extrusionOk="0">
                      <a:moveTo>
                        <a:pt x="840" y="0"/>
                      </a:moveTo>
                      <a:cubicBezTo>
                        <a:pt x="716" y="0"/>
                        <a:pt x="591" y="57"/>
                        <a:pt x="509" y="202"/>
                      </a:cubicBezTo>
                      <a:cubicBezTo>
                        <a:pt x="360" y="466"/>
                        <a:pt x="221" y="736"/>
                        <a:pt x="97" y="1010"/>
                      </a:cubicBezTo>
                      <a:cubicBezTo>
                        <a:pt x="61" y="1551"/>
                        <a:pt x="29" y="2092"/>
                        <a:pt x="1" y="2632"/>
                      </a:cubicBezTo>
                      <a:cubicBezTo>
                        <a:pt x="18" y="2636"/>
                        <a:pt x="39" y="2636"/>
                        <a:pt x="57" y="2636"/>
                      </a:cubicBezTo>
                      <a:cubicBezTo>
                        <a:pt x="225" y="2636"/>
                        <a:pt x="389" y="2550"/>
                        <a:pt x="456" y="2351"/>
                      </a:cubicBezTo>
                      <a:cubicBezTo>
                        <a:pt x="655" y="1747"/>
                        <a:pt x="911" y="1174"/>
                        <a:pt x="1224" y="619"/>
                      </a:cubicBezTo>
                      <a:cubicBezTo>
                        <a:pt x="1405" y="299"/>
                        <a:pt x="1121" y="0"/>
                        <a:pt x="840" y="0"/>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4"/>
                <p:cNvSpPr/>
                <p:nvPr/>
              </p:nvSpPr>
              <p:spPr>
                <a:xfrm>
                  <a:off x="380671" y="4039795"/>
                  <a:ext cx="13754" cy="41723"/>
                </a:xfrm>
                <a:custGeom>
                  <a:avLst/>
                  <a:gdLst/>
                  <a:ahLst/>
                  <a:cxnLst/>
                  <a:rect l="l" t="t" r="r" b="b"/>
                  <a:pathLst>
                    <a:path w="535" h="1623" extrusionOk="0">
                      <a:moveTo>
                        <a:pt x="535" y="0"/>
                      </a:moveTo>
                      <a:lnTo>
                        <a:pt x="535" y="0"/>
                      </a:lnTo>
                      <a:cubicBezTo>
                        <a:pt x="367" y="363"/>
                        <a:pt x="221" y="737"/>
                        <a:pt x="93" y="1121"/>
                      </a:cubicBezTo>
                      <a:cubicBezTo>
                        <a:pt x="1" y="1402"/>
                        <a:pt x="208" y="1594"/>
                        <a:pt x="439" y="1622"/>
                      </a:cubicBezTo>
                      <a:cubicBezTo>
                        <a:pt x="467" y="1082"/>
                        <a:pt x="499" y="541"/>
                        <a:pt x="535" y="0"/>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4"/>
                <p:cNvSpPr/>
                <p:nvPr/>
              </p:nvSpPr>
              <p:spPr>
                <a:xfrm>
                  <a:off x="345737" y="3882500"/>
                  <a:ext cx="49153" cy="68973"/>
                </a:xfrm>
                <a:custGeom>
                  <a:avLst/>
                  <a:gdLst/>
                  <a:ahLst/>
                  <a:cxnLst/>
                  <a:rect l="l" t="t" r="r" b="b"/>
                  <a:pathLst>
                    <a:path w="1912" h="2683" extrusionOk="0">
                      <a:moveTo>
                        <a:pt x="1506" y="1"/>
                      </a:moveTo>
                      <a:cubicBezTo>
                        <a:pt x="1299" y="1"/>
                        <a:pt x="1082" y="136"/>
                        <a:pt x="1061" y="399"/>
                      </a:cubicBezTo>
                      <a:cubicBezTo>
                        <a:pt x="1018" y="1021"/>
                        <a:pt x="748" y="1551"/>
                        <a:pt x="300" y="1982"/>
                      </a:cubicBezTo>
                      <a:cubicBezTo>
                        <a:pt x="1" y="2267"/>
                        <a:pt x="286" y="2683"/>
                        <a:pt x="609" y="2683"/>
                      </a:cubicBezTo>
                      <a:cubicBezTo>
                        <a:pt x="705" y="2683"/>
                        <a:pt x="802" y="2651"/>
                        <a:pt x="887" y="2566"/>
                      </a:cubicBezTo>
                      <a:cubicBezTo>
                        <a:pt x="1499" y="1982"/>
                        <a:pt x="1830" y="1242"/>
                        <a:pt x="1890" y="399"/>
                      </a:cubicBezTo>
                      <a:cubicBezTo>
                        <a:pt x="1911" y="136"/>
                        <a:pt x="1713" y="1"/>
                        <a:pt x="1506" y="1"/>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4"/>
                <p:cNvSpPr/>
                <p:nvPr/>
              </p:nvSpPr>
              <p:spPr>
                <a:xfrm>
                  <a:off x="114101" y="4287344"/>
                  <a:ext cx="38176" cy="75117"/>
                </a:xfrm>
                <a:custGeom>
                  <a:avLst/>
                  <a:gdLst/>
                  <a:ahLst/>
                  <a:cxnLst/>
                  <a:rect l="l" t="t" r="r" b="b"/>
                  <a:pathLst>
                    <a:path w="1485" h="2922" extrusionOk="0">
                      <a:moveTo>
                        <a:pt x="1079" y="0"/>
                      </a:moveTo>
                      <a:cubicBezTo>
                        <a:pt x="872" y="0"/>
                        <a:pt x="656" y="136"/>
                        <a:pt x="641" y="402"/>
                      </a:cubicBezTo>
                      <a:cubicBezTo>
                        <a:pt x="598" y="1061"/>
                        <a:pt x="439" y="1691"/>
                        <a:pt x="158" y="2292"/>
                      </a:cubicBezTo>
                      <a:cubicBezTo>
                        <a:pt x="1" y="2619"/>
                        <a:pt x="289" y="2921"/>
                        <a:pt x="559" y="2921"/>
                      </a:cubicBezTo>
                      <a:cubicBezTo>
                        <a:pt x="680" y="2921"/>
                        <a:pt x="802" y="2857"/>
                        <a:pt x="872" y="2708"/>
                      </a:cubicBezTo>
                      <a:cubicBezTo>
                        <a:pt x="1221" y="1972"/>
                        <a:pt x="1417" y="1213"/>
                        <a:pt x="1467" y="402"/>
                      </a:cubicBezTo>
                      <a:cubicBezTo>
                        <a:pt x="1485" y="136"/>
                        <a:pt x="1285" y="0"/>
                        <a:pt x="1079" y="0"/>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4"/>
                <p:cNvSpPr/>
                <p:nvPr/>
              </p:nvSpPr>
              <p:spPr>
                <a:xfrm>
                  <a:off x="148958" y="4304181"/>
                  <a:ext cx="55065" cy="101699"/>
                </a:xfrm>
                <a:custGeom>
                  <a:avLst/>
                  <a:gdLst/>
                  <a:ahLst/>
                  <a:cxnLst/>
                  <a:rect l="l" t="t" r="r" b="b"/>
                  <a:pathLst>
                    <a:path w="2142" h="3956" extrusionOk="0">
                      <a:moveTo>
                        <a:pt x="1641" y="0"/>
                      </a:moveTo>
                      <a:cubicBezTo>
                        <a:pt x="1473" y="0"/>
                        <a:pt x="1306" y="85"/>
                        <a:pt x="1235" y="284"/>
                      </a:cubicBezTo>
                      <a:cubicBezTo>
                        <a:pt x="861" y="1341"/>
                        <a:pt x="484" y="2398"/>
                        <a:pt x="107" y="3455"/>
                      </a:cubicBezTo>
                      <a:cubicBezTo>
                        <a:pt x="0" y="3757"/>
                        <a:pt x="249" y="3956"/>
                        <a:pt x="502" y="3956"/>
                      </a:cubicBezTo>
                      <a:cubicBezTo>
                        <a:pt x="669" y="3956"/>
                        <a:pt x="836" y="3870"/>
                        <a:pt x="907" y="3675"/>
                      </a:cubicBezTo>
                      <a:lnTo>
                        <a:pt x="2035" y="506"/>
                      </a:lnTo>
                      <a:cubicBezTo>
                        <a:pt x="2142" y="199"/>
                        <a:pt x="1893" y="0"/>
                        <a:pt x="1641" y="0"/>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4"/>
                <p:cNvSpPr/>
                <p:nvPr/>
              </p:nvSpPr>
              <p:spPr>
                <a:xfrm>
                  <a:off x="2477345" y="3138003"/>
                  <a:ext cx="298336" cy="110876"/>
                </a:xfrm>
                <a:custGeom>
                  <a:avLst/>
                  <a:gdLst/>
                  <a:ahLst/>
                  <a:cxnLst/>
                  <a:rect l="l" t="t" r="r" b="b"/>
                  <a:pathLst>
                    <a:path w="11605" h="4313" extrusionOk="0">
                      <a:moveTo>
                        <a:pt x="0" y="1"/>
                      </a:moveTo>
                      <a:lnTo>
                        <a:pt x="0" y="1"/>
                      </a:lnTo>
                      <a:cubicBezTo>
                        <a:pt x="686" y="819"/>
                        <a:pt x="1519" y="1509"/>
                        <a:pt x="2409" y="2099"/>
                      </a:cubicBezTo>
                      <a:cubicBezTo>
                        <a:pt x="3302" y="2694"/>
                        <a:pt x="4269" y="3173"/>
                        <a:pt x="5280" y="3541"/>
                      </a:cubicBezTo>
                      <a:cubicBezTo>
                        <a:pt x="6293" y="3882"/>
                        <a:pt x="7343" y="4152"/>
                        <a:pt x="8410" y="4241"/>
                      </a:cubicBezTo>
                      <a:cubicBezTo>
                        <a:pt x="8944" y="4312"/>
                        <a:pt x="9481" y="4298"/>
                        <a:pt x="10014" y="4305"/>
                      </a:cubicBezTo>
                      <a:cubicBezTo>
                        <a:pt x="10548" y="4298"/>
                        <a:pt x="11078" y="4224"/>
                        <a:pt x="11605" y="4173"/>
                      </a:cubicBezTo>
                      <a:lnTo>
                        <a:pt x="11605" y="4173"/>
                      </a:lnTo>
                      <a:cubicBezTo>
                        <a:pt x="11336" y="4177"/>
                        <a:pt x="11068" y="4180"/>
                        <a:pt x="10799" y="4180"/>
                      </a:cubicBezTo>
                      <a:cubicBezTo>
                        <a:pt x="10006" y="4180"/>
                        <a:pt x="9216" y="4152"/>
                        <a:pt x="8435" y="4027"/>
                      </a:cubicBezTo>
                      <a:cubicBezTo>
                        <a:pt x="7389" y="3899"/>
                        <a:pt x="6361" y="3636"/>
                        <a:pt x="5372" y="3280"/>
                      </a:cubicBezTo>
                      <a:cubicBezTo>
                        <a:pt x="4372" y="2943"/>
                        <a:pt x="3426" y="2469"/>
                        <a:pt x="2522" y="1922"/>
                      </a:cubicBezTo>
                      <a:cubicBezTo>
                        <a:pt x="1622" y="1374"/>
                        <a:pt x="768" y="740"/>
                        <a:pt x="0" y="1"/>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4"/>
                <p:cNvSpPr/>
                <p:nvPr/>
              </p:nvSpPr>
              <p:spPr>
                <a:xfrm>
                  <a:off x="1381684" y="1714046"/>
                  <a:ext cx="598805" cy="1478670"/>
                </a:xfrm>
                <a:custGeom>
                  <a:avLst/>
                  <a:gdLst/>
                  <a:ahLst/>
                  <a:cxnLst/>
                  <a:rect l="l" t="t" r="r" b="b"/>
                  <a:pathLst>
                    <a:path w="23293" h="57519" extrusionOk="0">
                      <a:moveTo>
                        <a:pt x="10395" y="1"/>
                      </a:moveTo>
                      <a:lnTo>
                        <a:pt x="10395" y="1"/>
                      </a:lnTo>
                      <a:cubicBezTo>
                        <a:pt x="6891" y="4575"/>
                        <a:pt x="4192" y="9780"/>
                        <a:pt x="2417" y="15284"/>
                      </a:cubicBezTo>
                      <a:cubicBezTo>
                        <a:pt x="655" y="20783"/>
                        <a:pt x="0" y="26725"/>
                        <a:pt x="1072" y="32459"/>
                      </a:cubicBezTo>
                      <a:cubicBezTo>
                        <a:pt x="1644" y="35312"/>
                        <a:pt x="2665" y="38066"/>
                        <a:pt x="4042" y="40620"/>
                      </a:cubicBezTo>
                      <a:lnTo>
                        <a:pt x="4572" y="41573"/>
                      </a:lnTo>
                      <a:cubicBezTo>
                        <a:pt x="4747" y="41890"/>
                        <a:pt x="4921" y="42210"/>
                        <a:pt x="5138" y="42502"/>
                      </a:cubicBezTo>
                      <a:lnTo>
                        <a:pt x="6365" y="44302"/>
                      </a:lnTo>
                      <a:cubicBezTo>
                        <a:pt x="6788" y="44889"/>
                        <a:pt x="7276" y="45430"/>
                        <a:pt x="7727" y="45992"/>
                      </a:cubicBezTo>
                      <a:lnTo>
                        <a:pt x="8425" y="46828"/>
                      </a:lnTo>
                      <a:lnTo>
                        <a:pt x="9186" y="47604"/>
                      </a:lnTo>
                      <a:lnTo>
                        <a:pt x="10716" y="49144"/>
                      </a:lnTo>
                      <a:lnTo>
                        <a:pt x="12367" y="50556"/>
                      </a:lnTo>
                      <a:lnTo>
                        <a:pt x="13188" y="51261"/>
                      </a:lnTo>
                      <a:cubicBezTo>
                        <a:pt x="13469" y="51489"/>
                        <a:pt x="13768" y="51691"/>
                        <a:pt x="14056" y="51908"/>
                      </a:cubicBezTo>
                      <a:lnTo>
                        <a:pt x="15807" y="53185"/>
                      </a:lnTo>
                      <a:lnTo>
                        <a:pt x="16248" y="53502"/>
                      </a:lnTo>
                      <a:lnTo>
                        <a:pt x="16707" y="53786"/>
                      </a:lnTo>
                      <a:lnTo>
                        <a:pt x="17628" y="54356"/>
                      </a:lnTo>
                      <a:lnTo>
                        <a:pt x="19467" y="55494"/>
                      </a:lnTo>
                      <a:cubicBezTo>
                        <a:pt x="20734" y="56188"/>
                        <a:pt x="22015" y="56850"/>
                        <a:pt x="23292" y="57518"/>
                      </a:cubicBezTo>
                      <a:lnTo>
                        <a:pt x="19542" y="55370"/>
                      </a:lnTo>
                      <a:lnTo>
                        <a:pt x="17742" y="54181"/>
                      </a:lnTo>
                      <a:lnTo>
                        <a:pt x="16842" y="53591"/>
                      </a:lnTo>
                      <a:lnTo>
                        <a:pt x="16393" y="53292"/>
                      </a:lnTo>
                      <a:lnTo>
                        <a:pt x="15963" y="52965"/>
                      </a:lnTo>
                      <a:lnTo>
                        <a:pt x="14249" y="51663"/>
                      </a:lnTo>
                      <a:cubicBezTo>
                        <a:pt x="13964" y="51442"/>
                        <a:pt x="13669" y="51236"/>
                        <a:pt x="13398" y="51004"/>
                      </a:cubicBezTo>
                      <a:lnTo>
                        <a:pt x="12590" y="50290"/>
                      </a:lnTo>
                      <a:lnTo>
                        <a:pt x="10983" y="48863"/>
                      </a:lnTo>
                      <a:lnTo>
                        <a:pt x="9495" y="47312"/>
                      </a:lnTo>
                      <a:cubicBezTo>
                        <a:pt x="5540" y="43174"/>
                        <a:pt x="2715" y="37959"/>
                        <a:pt x="1612" y="32352"/>
                      </a:cubicBezTo>
                      <a:cubicBezTo>
                        <a:pt x="1072" y="29549"/>
                        <a:pt x="951" y="26671"/>
                        <a:pt x="1182" y="23822"/>
                      </a:cubicBezTo>
                      <a:cubicBezTo>
                        <a:pt x="1409" y="20972"/>
                        <a:pt x="2003" y="18154"/>
                        <a:pt x="2818" y="15407"/>
                      </a:cubicBezTo>
                      <a:cubicBezTo>
                        <a:pt x="3643" y="12662"/>
                        <a:pt x="4722" y="9990"/>
                        <a:pt x="5998" y="7418"/>
                      </a:cubicBezTo>
                      <a:cubicBezTo>
                        <a:pt x="7272" y="4842"/>
                        <a:pt x="8717" y="2341"/>
                        <a:pt x="10395" y="1"/>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4"/>
                <p:cNvSpPr/>
                <p:nvPr/>
              </p:nvSpPr>
              <p:spPr>
                <a:xfrm>
                  <a:off x="1604656" y="1695666"/>
                  <a:ext cx="564922" cy="448159"/>
                </a:xfrm>
                <a:custGeom>
                  <a:avLst/>
                  <a:gdLst/>
                  <a:ahLst/>
                  <a:cxnLst/>
                  <a:rect l="l" t="t" r="r" b="b"/>
                  <a:pathLst>
                    <a:path w="21975" h="17433" extrusionOk="0">
                      <a:moveTo>
                        <a:pt x="14587" y="1"/>
                      </a:moveTo>
                      <a:cubicBezTo>
                        <a:pt x="6430" y="1"/>
                        <a:pt x="0" y="14124"/>
                        <a:pt x="0" y="14124"/>
                      </a:cubicBezTo>
                      <a:lnTo>
                        <a:pt x="13842" y="17432"/>
                      </a:lnTo>
                      <a:cubicBezTo>
                        <a:pt x="13842" y="17432"/>
                        <a:pt x="21974" y="1071"/>
                        <a:pt x="15674" y="85"/>
                      </a:cubicBezTo>
                      <a:cubicBezTo>
                        <a:pt x="15309" y="28"/>
                        <a:pt x="14946" y="1"/>
                        <a:pt x="14587" y="1"/>
                      </a:cubicBezTo>
                      <a:close/>
                    </a:path>
                  </a:pathLst>
                </a:custGeom>
                <a:solidFill>
                  <a:srgbClr val="2FE4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4"/>
                <p:cNvSpPr/>
                <p:nvPr/>
              </p:nvSpPr>
              <p:spPr>
                <a:xfrm>
                  <a:off x="1585788" y="1684921"/>
                  <a:ext cx="789220" cy="462529"/>
                </a:xfrm>
                <a:custGeom>
                  <a:avLst/>
                  <a:gdLst/>
                  <a:ahLst/>
                  <a:cxnLst/>
                  <a:rect l="l" t="t" r="r" b="b"/>
                  <a:pathLst>
                    <a:path w="30700" h="17992" extrusionOk="0">
                      <a:moveTo>
                        <a:pt x="16121" y="1"/>
                      </a:moveTo>
                      <a:cubicBezTo>
                        <a:pt x="15239" y="1"/>
                        <a:pt x="14359" y="91"/>
                        <a:pt x="13538" y="361"/>
                      </a:cubicBezTo>
                      <a:cubicBezTo>
                        <a:pt x="11745" y="881"/>
                        <a:pt x="10144" y="1845"/>
                        <a:pt x="8745" y="2994"/>
                      </a:cubicBezTo>
                      <a:cubicBezTo>
                        <a:pt x="7340" y="4143"/>
                        <a:pt x="6105" y="5467"/>
                        <a:pt x="4995" y="6879"/>
                      </a:cubicBezTo>
                      <a:cubicBezTo>
                        <a:pt x="2787" y="9714"/>
                        <a:pt x="1171" y="12951"/>
                        <a:pt x="1" y="16299"/>
                      </a:cubicBezTo>
                      <a:cubicBezTo>
                        <a:pt x="748" y="14688"/>
                        <a:pt x="1509" y="13087"/>
                        <a:pt x="2438" y="11582"/>
                      </a:cubicBezTo>
                      <a:cubicBezTo>
                        <a:pt x="3370" y="10081"/>
                        <a:pt x="4363" y="8621"/>
                        <a:pt x="5497" y="7284"/>
                      </a:cubicBezTo>
                      <a:cubicBezTo>
                        <a:pt x="7753" y="4638"/>
                        <a:pt x="10535" y="2257"/>
                        <a:pt x="13801" y="1297"/>
                      </a:cubicBezTo>
                      <a:cubicBezTo>
                        <a:pt x="14504" y="1070"/>
                        <a:pt x="15232" y="1001"/>
                        <a:pt x="15948" y="1001"/>
                      </a:cubicBezTo>
                      <a:cubicBezTo>
                        <a:pt x="16054" y="1001"/>
                        <a:pt x="16160" y="1003"/>
                        <a:pt x="16266" y="1005"/>
                      </a:cubicBezTo>
                      <a:cubicBezTo>
                        <a:pt x="17034" y="1023"/>
                        <a:pt x="17515" y="1454"/>
                        <a:pt x="17743" y="2197"/>
                      </a:cubicBezTo>
                      <a:cubicBezTo>
                        <a:pt x="17977" y="2922"/>
                        <a:pt x="17973" y="3791"/>
                        <a:pt x="17909" y="4630"/>
                      </a:cubicBezTo>
                      <a:cubicBezTo>
                        <a:pt x="17842" y="5480"/>
                        <a:pt x="17689" y="6337"/>
                        <a:pt x="17504" y="7188"/>
                      </a:cubicBezTo>
                      <a:cubicBezTo>
                        <a:pt x="16778" y="10596"/>
                        <a:pt x="15576" y="13951"/>
                        <a:pt x="14234" y="17192"/>
                      </a:cubicBezTo>
                      <a:lnTo>
                        <a:pt x="13904" y="17992"/>
                      </a:lnTo>
                      <a:lnTo>
                        <a:pt x="13904" y="17992"/>
                      </a:lnTo>
                      <a:lnTo>
                        <a:pt x="14750" y="17872"/>
                      </a:lnTo>
                      <a:cubicBezTo>
                        <a:pt x="16658" y="17597"/>
                        <a:pt x="18600" y="17423"/>
                        <a:pt x="20531" y="17335"/>
                      </a:cubicBezTo>
                      <a:cubicBezTo>
                        <a:pt x="21033" y="17316"/>
                        <a:pt x="21537" y="17304"/>
                        <a:pt x="22040" y="17304"/>
                      </a:cubicBezTo>
                      <a:cubicBezTo>
                        <a:pt x="23470" y="17304"/>
                        <a:pt x="24896" y="17398"/>
                        <a:pt x="26281" y="17690"/>
                      </a:cubicBezTo>
                      <a:lnTo>
                        <a:pt x="26540" y="17743"/>
                      </a:lnTo>
                      <a:lnTo>
                        <a:pt x="26636" y="17512"/>
                      </a:lnTo>
                      <a:cubicBezTo>
                        <a:pt x="27913" y="14445"/>
                        <a:pt x="29286" y="11407"/>
                        <a:pt x="30699" y="8387"/>
                      </a:cubicBezTo>
                      <a:lnTo>
                        <a:pt x="30699" y="8387"/>
                      </a:lnTo>
                      <a:cubicBezTo>
                        <a:pt x="29859" y="9828"/>
                        <a:pt x="29069" y="11297"/>
                        <a:pt x="28297" y="12777"/>
                      </a:cubicBezTo>
                      <a:cubicBezTo>
                        <a:pt x="27565" y="14182"/>
                        <a:pt x="26846" y="15598"/>
                        <a:pt x="26177" y="17039"/>
                      </a:cubicBezTo>
                      <a:cubicBezTo>
                        <a:pt x="24306" y="16605"/>
                        <a:pt x="22403" y="16498"/>
                        <a:pt x="20513" y="16494"/>
                      </a:cubicBezTo>
                      <a:cubicBezTo>
                        <a:pt x="18813" y="16494"/>
                        <a:pt x="17127" y="16622"/>
                        <a:pt x="15441" y="16822"/>
                      </a:cubicBezTo>
                      <a:cubicBezTo>
                        <a:pt x="16718" y="13773"/>
                        <a:pt x="17849" y="10675"/>
                        <a:pt x="18582" y="7416"/>
                      </a:cubicBezTo>
                      <a:cubicBezTo>
                        <a:pt x="18767" y="6530"/>
                        <a:pt x="18912" y="5633"/>
                        <a:pt x="18976" y="4712"/>
                      </a:cubicBezTo>
                      <a:cubicBezTo>
                        <a:pt x="19030" y="3791"/>
                        <a:pt x="19045" y="2841"/>
                        <a:pt x="18725" y="1870"/>
                      </a:cubicBezTo>
                      <a:cubicBezTo>
                        <a:pt x="18585" y="1393"/>
                        <a:pt x="18287" y="894"/>
                        <a:pt x="17849" y="536"/>
                      </a:cubicBezTo>
                      <a:cubicBezTo>
                        <a:pt x="17415" y="152"/>
                        <a:pt x="16817" y="30"/>
                        <a:pt x="16326" y="2"/>
                      </a:cubicBezTo>
                      <a:cubicBezTo>
                        <a:pt x="16258" y="1"/>
                        <a:pt x="16189" y="1"/>
                        <a:pt x="16121" y="1"/>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4"/>
                <p:cNvSpPr/>
                <p:nvPr/>
              </p:nvSpPr>
              <p:spPr>
                <a:xfrm rot="7823354">
                  <a:off x="822851" y="3569909"/>
                  <a:ext cx="419573" cy="540850"/>
                </a:xfrm>
                <a:custGeom>
                  <a:avLst/>
                  <a:gdLst/>
                  <a:ahLst/>
                  <a:cxnLst/>
                  <a:rect l="l" t="t" r="r" b="b"/>
                  <a:pathLst>
                    <a:path w="10154" h="13089" extrusionOk="0">
                      <a:moveTo>
                        <a:pt x="6599" y="0"/>
                      </a:moveTo>
                      <a:cubicBezTo>
                        <a:pt x="6193" y="0"/>
                        <a:pt x="5777" y="80"/>
                        <a:pt x="5408" y="249"/>
                      </a:cubicBezTo>
                      <a:cubicBezTo>
                        <a:pt x="4888" y="487"/>
                        <a:pt x="4454" y="847"/>
                        <a:pt x="4074" y="1238"/>
                      </a:cubicBezTo>
                      <a:cubicBezTo>
                        <a:pt x="3326" y="2045"/>
                        <a:pt x="2811" y="2996"/>
                        <a:pt x="2356" y="3953"/>
                      </a:cubicBezTo>
                      <a:cubicBezTo>
                        <a:pt x="1914" y="4917"/>
                        <a:pt x="1541" y="5909"/>
                        <a:pt x="1249" y="6920"/>
                      </a:cubicBezTo>
                      <a:cubicBezTo>
                        <a:pt x="651" y="8940"/>
                        <a:pt x="228" y="11004"/>
                        <a:pt x="0" y="13089"/>
                      </a:cubicBezTo>
                      <a:cubicBezTo>
                        <a:pt x="228" y="12067"/>
                        <a:pt x="466" y="11046"/>
                        <a:pt x="747" y="10043"/>
                      </a:cubicBezTo>
                      <a:cubicBezTo>
                        <a:pt x="1018" y="9033"/>
                        <a:pt x="1310" y="8033"/>
                        <a:pt x="1655" y="7051"/>
                      </a:cubicBezTo>
                      <a:cubicBezTo>
                        <a:pt x="2006" y="6073"/>
                        <a:pt x="2356" y="5094"/>
                        <a:pt x="2811" y="4166"/>
                      </a:cubicBezTo>
                      <a:cubicBezTo>
                        <a:pt x="3262" y="3244"/>
                        <a:pt x="3782" y="2341"/>
                        <a:pt x="4472" y="1619"/>
                      </a:cubicBezTo>
                      <a:cubicBezTo>
                        <a:pt x="4814" y="1256"/>
                        <a:pt x="5195" y="936"/>
                        <a:pt x="5628" y="730"/>
                      </a:cubicBezTo>
                      <a:cubicBezTo>
                        <a:pt x="5950" y="581"/>
                        <a:pt x="6286" y="510"/>
                        <a:pt x="6633" y="510"/>
                      </a:cubicBezTo>
                      <a:cubicBezTo>
                        <a:pt x="6759" y="510"/>
                        <a:pt x="6887" y="519"/>
                        <a:pt x="7016" y="538"/>
                      </a:cubicBezTo>
                      <a:cubicBezTo>
                        <a:pt x="7503" y="597"/>
                        <a:pt x="7969" y="758"/>
                        <a:pt x="8360" y="1035"/>
                      </a:cubicBezTo>
                      <a:cubicBezTo>
                        <a:pt x="8752" y="1313"/>
                        <a:pt x="9058" y="1701"/>
                        <a:pt x="9275" y="2145"/>
                      </a:cubicBezTo>
                      <a:cubicBezTo>
                        <a:pt x="9716" y="3042"/>
                        <a:pt x="9830" y="4095"/>
                        <a:pt x="9830" y="5123"/>
                      </a:cubicBezTo>
                      <a:cubicBezTo>
                        <a:pt x="9840" y="6162"/>
                        <a:pt x="9712" y="7201"/>
                        <a:pt x="9517" y="8229"/>
                      </a:cubicBezTo>
                      <a:cubicBezTo>
                        <a:pt x="9833" y="7229"/>
                        <a:pt x="10015" y="6186"/>
                        <a:pt x="10101" y="5134"/>
                      </a:cubicBezTo>
                      <a:cubicBezTo>
                        <a:pt x="10153" y="4081"/>
                        <a:pt x="10093" y="2985"/>
                        <a:pt x="9659" y="1968"/>
                      </a:cubicBezTo>
                      <a:cubicBezTo>
                        <a:pt x="9446" y="1462"/>
                        <a:pt x="9104" y="986"/>
                        <a:pt x="8641" y="651"/>
                      </a:cubicBezTo>
                      <a:cubicBezTo>
                        <a:pt x="8183" y="313"/>
                        <a:pt x="7635" y="118"/>
                        <a:pt x="7087" y="39"/>
                      </a:cubicBezTo>
                      <a:cubicBezTo>
                        <a:pt x="6928" y="13"/>
                        <a:pt x="6765" y="0"/>
                        <a:pt x="6599" y="0"/>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8" name="Google Shape;418;p24"/>
            <p:cNvGrpSpPr/>
            <p:nvPr/>
          </p:nvGrpSpPr>
          <p:grpSpPr>
            <a:xfrm>
              <a:off x="4566208" y="2080100"/>
              <a:ext cx="4266394" cy="1374543"/>
              <a:chOff x="4566208" y="1958250"/>
              <a:chExt cx="4266394" cy="1374543"/>
            </a:xfrm>
          </p:grpSpPr>
          <p:sp>
            <p:nvSpPr>
              <p:cNvPr id="419" name="Google Shape;419;p24"/>
              <p:cNvSpPr/>
              <p:nvPr/>
            </p:nvSpPr>
            <p:spPr>
              <a:xfrm>
                <a:off x="5353712" y="1958250"/>
                <a:ext cx="3478890" cy="781951"/>
              </a:xfrm>
              <a:custGeom>
                <a:avLst/>
                <a:gdLst/>
                <a:ahLst/>
                <a:cxnLst/>
                <a:rect l="l" t="t" r="r" b="b"/>
                <a:pathLst>
                  <a:path w="51675" h="11615" extrusionOk="0">
                    <a:moveTo>
                      <a:pt x="51357" y="0"/>
                    </a:moveTo>
                    <a:lnTo>
                      <a:pt x="51119" y="84"/>
                    </a:lnTo>
                    <a:cubicBezTo>
                      <a:pt x="51200" y="327"/>
                      <a:pt x="51266" y="565"/>
                      <a:pt x="51317" y="795"/>
                    </a:cubicBezTo>
                    <a:lnTo>
                      <a:pt x="51564" y="742"/>
                    </a:lnTo>
                    <a:cubicBezTo>
                      <a:pt x="51514" y="504"/>
                      <a:pt x="51443" y="254"/>
                      <a:pt x="51357" y="0"/>
                    </a:cubicBezTo>
                    <a:close/>
                    <a:moveTo>
                      <a:pt x="51667" y="1506"/>
                    </a:moveTo>
                    <a:lnTo>
                      <a:pt x="51414" y="1520"/>
                    </a:lnTo>
                    <a:cubicBezTo>
                      <a:pt x="51420" y="1603"/>
                      <a:pt x="51423" y="1687"/>
                      <a:pt x="51423" y="1770"/>
                    </a:cubicBezTo>
                    <a:cubicBezTo>
                      <a:pt x="51423" y="1927"/>
                      <a:pt x="51414" y="2091"/>
                      <a:pt x="51397" y="2251"/>
                    </a:cubicBezTo>
                    <a:lnTo>
                      <a:pt x="51647" y="2278"/>
                    </a:lnTo>
                    <a:cubicBezTo>
                      <a:pt x="51667" y="2108"/>
                      <a:pt x="51674" y="1938"/>
                      <a:pt x="51674" y="1770"/>
                    </a:cubicBezTo>
                    <a:cubicBezTo>
                      <a:pt x="51674" y="1680"/>
                      <a:pt x="51674" y="1594"/>
                      <a:pt x="51667" y="1506"/>
                    </a:cubicBezTo>
                    <a:close/>
                    <a:moveTo>
                      <a:pt x="51263" y="2973"/>
                    </a:moveTo>
                    <a:cubicBezTo>
                      <a:pt x="51203" y="3204"/>
                      <a:pt x="51126" y="3441"/>
                      <a:pt x="51029" y="3671"/>
                    </a:cubicBezTo>
                    <a:lnTo>
                      <a:pt x="51263" y="3768"/>
                    </a:lnTo>
                    <a:cubicBezTo>
                      <a:pt x="51363" y="3524"/>
                      <a:pt x="51446" y="3281"/>
                      <a:pt x="51507" y="3037"/>
                    </a:cubicBezTo>
                    <a:lnTo>
                      <a:pt x="51263" y="2973"/>
                    </a:lnTo>
                    <a:close/>
                    <a:moveTo>
                      <a:pt x="50705" y="4332"/>
                    </a:moveTo>
                    <a:cubicBezTo>
                      <a:pt x="50585" y="4546"/>
                      <a:pt x="50452" y="4753"/>
                      <a:pt x="50307" y="4954"/>
                    </a:cubicBezTo>
                    <a:lnTo>
                      <a:pt x="50512" y="5101"/>
                    </a:lnTo>
                    <a:cubicBezTo>
                      <a:pt x="50662" y="4893"/>
                      <a:pt x="50802" y="4676"/>
                      <a:pt x="50925" y="4456"/>
                    </a:cubicBezTo>
                    <a:lnTo>
                      <a:pt x="50705" y="4332"/>
                    </a:lnTo>
                    <a:close/>
                    <a:moveTo>
                      <a:pt x="49837" y="5525"/>
                    </a:moveTo>
                    <a:lnTo>
                      <a:pt x="49817" y="5548"/>
                    </a:lnTo>
                    <a:cubicBezTo>
                      <a:pt x="49656" y="5718"/>
                      <a:pt x="49486" y="5886"/>
                      <a:pt x="49309" y="6043"/>
                    </a:cubicBezTo>
                    <a:lnTo>
                      <a:pt x="49479" y="6233"/>
                    </a:lnTo>
                    <a:cubicBezTo>
                      <a:pt x="49660" y="6069"/>
                      <a:pt x="49837" y="5896"/>
                      <a:pt x="50000" y="5718"/>
                    </a:cubicBezTo>
                    <a:lnTo>
                      <a:pt x="50024" y="5695"/>
                    </a:lnTo>
                    <a:lnTo>
                      <a:pt x="49837" y="5525"/>
                    </a:lnTo>
                    <a:close/>
                    <a:moveTo>
                      <a:pt x="48734" y="6510"/>
                    </a:moveTo>
                    <a:cubicBezTo>
                      <a:pt x="48540" y="6657"/>
                      <a:pt x="48334" y="6797"/>
                      <a:pt x="48123" y="6931"/>
                    </a:cubicBezTo>
                    <a:lnTo>
                      <a:pt x="48257" y="7145"/>
                    </a:lnTo>
                    <a:cubicBezTo>
                      <a:pt x="48474" y="7008"/>
                      <a:pt x="48688" y="6861"/>
                      <a:pt x="48884" y="6714"/>
                    </a:cubicBezTo>
                    <a:lnTo>
                      <a:pt x="48734" y="6510"/>
                    </a:lnTo>
                    <a:close/>
                    <a:moveTo>
                      <a:pt x="14177" y="7028"/>
                    </a:moveTo>
                    <a:lnTo>
                      <a:pt x="14173" y="7282"/>
                    </a:lnTo>
                    <a:cubicBezTo>
                      <a:pt x="14424" y="7286"/>
                      <a:pt x="14674" y="7289"/>
                      <a:pt x="14925" y="7298"/>
                    </a:cubicBezTo>
                    <a:lnTo>
                      <a:pt x="14931" y="7045"/>
                    </a:lnTo>
                    <a:cubicBezTo>
                      <a:pt x="14681" y="7038"/>
                      <a:pt x="14430" y="7031"/>
                      <a:pt x="14177" y="7028"/>
                    </a:cubicBezTo>
                    <a:close/>
                    <a:moveTo>
                      <a:pt x="13422" y="7031"/>
                    </a:moveTo>
                    <a:cubicBezTo>
                      <a:pt x="13168" y="7035"/>
                      <a:pt x="12918" y="7045"/>
                      <a:pt x="12664" y="7055"/>
                    </a:cubicBezTo>
                    <a:lnTo>
                      <a:pt x="12677" y="7306"/>
                    </a:lnTo>
                    <a:cubicBezTo>
                      <a:pt x="12924" y="7295"/>
                      <a:pt x="13175" y="7289"/>
                      <a:pt x="13425" y="7286"/>
                    </a:cubicBezTo>
                    <a:lnTo>
                      <a:pt x="13422" y="7031"/>
                    </a:lnTo>
                    <a:close/>
                    <a:moveTo>
                      <a:pt x="15687" y="7075"/>
                    </a:moveTo>
                    <a:lnTo>
                      <a:pt x="15676" y="7326"/>
                    </a:lnTo>
                    <a:cubicBezTo>
                      <a:pt x="15924" y="7338"/>
                      <a:pt x="16174" y="7352"/>
                      <a:pt x="16425" y="7369"/>
                    </a:cubicBezTo>
                    <a:lnTo>
                      <a:pt x="16442" y="7118"/>
                    </a:lnTo>
                    <a:cubicBezTo>
                      <a:pt x="16191" y="7101"/>
                      <a:pt x="15941" y="7085"/>
                      <a:pt x="15687" y="7075"/>
                    </a:cubicBezTo>
                    <a:close/>
                    <a:moveTo>
                      <a:pt x="11908" y="7095"/>
                    </a:moveTo>
                    <a:cubicBezTo>
                      <a:pt x="11658" y="7112"/>
                      <a:pt x="11407" y="7132"/>
                      <a:pt x="11157" y="7155"/>
                    </a:cubicBezTo>
                    <a:lnTo>
                      <a:pt x="11181" y="7409"/>
                    </a:lnTo>
                    <a:cubicBezTo>
                      <a:pt x="11428" y="7386"/>
                      <a:pt x="11678" y="7366"/>
                      <a:pt x="11925" y="7349"/>
                    </a:cubicBezTo>
                    <a:lnTo>
                      <a:pt x="11908" y="7095"/>
                    </a:lnTo>
                    <a:close/>
                    <a:moveTo>
                      <a:pt x="17193" y="7172"/>
                    </a:moveTo>
                    <a:lnTo>
                      <a:pt x="17173" y="7426"/>
                    </a:lnTo>
                    <a:cubicBezTo>
                      <a:pt x="17424" y="7446"/>
                      <a:pt x="17674" y="7469"/>
                      <a:pt x="17921" y="7492"/>
                    </a:cubicBezTo>
                    <a:lnTo>
                      <a:pt x="17948" y="7241"/>
                    </a:lnTo>
                    <a:cubicBezTo>
                      <a:pt x="17697" y="7215"/>
                      <a:pt x="17447" y="7195"/>
                      <a:pt x="17193" y="7172"/>
                    </a:cubicBezTo>
                    <a:close/>
                    <a:moveTo>
                      <a:pt x="10402" y="7235"/>
                    </a:moveTo>
                    <a:cubicBezTo>
                      <a:pt x="10152" y="7269"/>
                      <a:pt x="9904" y="7302"/>
                      <a:pt x="9654" y="7338"/>
                    </a:cubicBezTo>
                    <a:lnTo>
                      <a:pt x="9691" y="7589"/>
                    </a:lnTo>
                    <a:cubicBezTo>
                      <a:pt x="9938" y="7553"/>
                      <a:pt x="10185" y="7519"/>
                      <a:pt x="10436" y="7489"/>
                    </a:cubicBezTo>
                    <a:lnTo>
                      <a:pt x="10402" y="7235"/>
                    </a:lnTo>
                    <a:close/>
                    <a:moveTo>
                      <a:pt x="18696" y="7318"/>
                    </a:moveTo>
                    <a:lnTo>
                      <a:pt x="18670" y="7573"/>
                    </a:lnTo>
                    <a:cubicBezTo>
                      <a:pt x="18920" y="7599"/>
                      <a:pt x="19167" y="7629"/>
                      <a:pt x="19414" y="7659"/>
                    </a:cubicBezTo>
                    <a:lnTo>
                      <a:pt x="19448" y="7409"/>
                    </a:lnTo>
                    <a:cubicBezTo>
                      <a:pt x="19197" y="7375"/>
                      <a:pt x="18947" y="7349"/>
                      <a:pt x="18696" y="7318"/>
                    </a:cubicBezTo>
                    <a:close/>
                    <a:moveTo>
                      <a:pt x="8906" y="7462"/>
                    </a:moveTo>
                    <a:cubicBezTo>
                      <a:pt x="8659" y="7509"/>
                      <a:pt x="8412" y="7556"/>
                      <a:pt x="8165" y="7609"/>
                    </a:cubicBezTo>
                    <a:lnTo>
                      <a:pt x="8215" y="7856"/>
                    </a:lnTo>
                    <a:cubicBezTo>
                      <a:pt x="8461" y="7807"/>
                      <a:pt x="8706" y="7756"/>
                      <a:pt x="8953" y="7713"/>
                    </a:cubicBezTo>
                    <a:lnTo>
                      <a:pt x="8906" y="7462"/>
                    </a:lnTo>
                    <a:close/>
                    <a:moveTo>
                      <a:pt x="20196" y="7506"/>
                    </a:moveTo>
                    <a:lnTo>
                      <a:pt x="20162" y="7756"/>
                    </a:lnTo>
                    <a:cubicBezTo>
                      <a:pt x="20410" y="7790"/>
                      <a:pt x="20657" y="7823"/>
                      <a:pt x="20907" y="7860"/>
                    </a:cubicBezTo>
                    <a:lnTo>
                      <a:pt x="20941" y="7609"/>
                    </a:lnTo>
                    <a:cubicBezTo>
                      <a:pt x="20694" y="7573"/>
                      <a:pt x="20443" y="7539"/>
                      <a:pt x="20196" y="7506"/>
                    </a:cubicBezTo>
                    <a:close/>
                    <a:moveTo>
                      <a:pt x="47478" y="7309"/>
                    </a:moveTo>
                    <a:cubicBezTo>
                      <a:pt x="47268" y="7422"/>
                      <a:pt x="47045" y="7536"/>
                      <a:pt x="46814" y="7646"/>
                    </a:cubicBezTo>
                    <a:lnTo>
                      <a:pt x="46920" y="7873"/>
                    </a:lnTo>
                    <a:cubicBezTo>
                      <a:pt x="47154" y="7763"/>
                      <a:pt x="47385" y="7646"/>
                      <a:pt x="47599" y="7529"/>
                    </a:cubicBezTo>
                    <a:lnTo>
                      <a:pt x="47478" y="7309"/>
                    </a:lnTo>
                    <a:close/>
                    <a:moveTo>
                      <a:pt x="21689" y="7719"/>
                    </a:moveTo>
                    <a:lnTo>
                      <a:pt x="21648" y="7970"/>
                    </a:lnTo>
                    <a:cubicBezTo>
                      <a:pt x="21899" y="8007"/>
                      <a:pt x="22146" y="8047"/>
                      <a:pt x="22394" y="8083"/>
                    </a:cubicBezTo>
                    <a:lnTo>
                      <a:pt x="22434" y="7836"/>
                    </a:lnTo>
                    <a:cubicBezTo>
                      <a:pt x="22186" y="7796"/>
                      <a:pt x="21936" y="7756"/>
                      <a:pt x="21689" y="7719"/>
                    </a:cubicBezTo>
                    <a:close/>
                    <a:moveTo>
                      <a:pt x="7426" y="7779"/>
                    </a:moveTo>
                    <a:cubicBezTo>
                      <a:pt x="7179" y="7840"/>
                      <a:pt x="6935" y="7907"/>
                      <a:pt x="6695" y="7973"/>
                    </a:cubicBezTo>
                    <a:lnTo>
                      <a:pt x="6762" y="8217"/>
                    </a:lnTo>
                    <a:cubicBezTo>
                      <a:pt x="7002" y="8151"/>
                      <a:pt x="7243" y="8087"/>
                      <a:pt x="7487" y="8027"/>
                    </a:cubicBezTo>
                    <a:lnTo>
                      <a:pt x="7426" y="7779"/>
                    </a:lnTo>
                    <a:close/>
                    <a:moveTo>
                      <a:pt x="23179" y="7957"/>
                    </a:moveTo>
                    <a:lnTo>
                      <a:pt x="23139" y="8203"/>
                    </a:lnTo>
                    <a:lnTo>
                      <a:pt x="23880" y="8328"/>
                    </a:lnTo>
                    <a:lnTo>
                      <a:pt x="23920" y="8077"/>
                    </a:lnTo>
                    <a:lnTo>
                      <a:pt x="23179" y="7957"/>
                    </a:lnTo>
                    <a:close/>
                    <a:moveTo>
                      <a:pt x="46129" y="7947"/>
                    </a:moveTo>
                    <a:lnTo>
                      <a:pt x="46006" y="7997"/>
                    </a:lnTo>
                    <a:cubicBezTo>
                      <a:pt x="45815" y="8077"/>
                      <a:pt x="45625" y="8151"/>
                      <a:pt x="45434" y="8220"/>
                    </a:cubicBezTo>
                    <a:lnTo>
                      <a:pt x="45521" y="8458"/>
                    </a:lnTo>
                    <a:cubicBezTo>
                      <a:pt x="45715" y="8388"/>
                      <a:pt x="45909" y="8311"/>
                      <a:pt x="46103" y="8234"/>
                    </a:cubicBezTo>
                    <a:lnTo>
                      <a:pt x="46226" y="8180"/>
                    </a:lnTo>
                    <a:lnTo>
                      <a:pt x="46129" y="7947"/>
                    </a:lnTo>
                    <a:close/>
                    <a:moveTo>
                      <a:pt x="24665" y="8203"/>
                    </a:moveTo>
                    <a:lnTo>
                      <a:pt x="24622" y="8454"/>
                    </a:lnTo>
                    <a:lnTo>
                      <a:pt x="25363" y="8578"/>
                    </a:lnTo>
                    <a:lnTo>
                      <a:pt x="25407" y="8328"/>
                    </a:lnTo>
                    <a:lnTo>
                      <a:pt x="24665" y="8203"/>
                    </a:lnTo>
                    <a:close/>
                    <a:moveTo>
                      <a:pt x="5967" y="8194"/>
                    </a:moveTo>
                    <a:cubicBezTo>
                      <a:pt x="5726" y="8271"/>
                      <a:pt x="5489" y="8354"/>
                      <a:pt x="5252" y="8438"/>
                    </a:cubicBezTo>
                    <a:lnTo>
                      <a:pt x="5335" y="8675"/>
                    </a:lnTo>
                    <a:cubicBezTo>
                      <a:pt x="5572" y="8591"/>
                      <a:pt x="5806" y="8511"/>
                      <a:pt x="6047" y="8434"/>
                    </a:cubicBezTo>
                    <a:lnTo>
                      <a:pt x="5967" y="8194"/>
                    </a:lnTo>
                    <a:close/>
                    <a:moveTo>
                      <a:pt x="26148" y="8454"/>
                    </a:moveTo>
                    <a:lnTo>
                      <a:pt x="26108" y="8704"/>
                    </a:lnTo>
                    <a:lnTo>
                      <a:pt x="26850" y="8829"/>
                    </a:lnTo>
                    <a:lnTo>
                      <a:pt x="26893" y="8578"/>
                    </a:lnTo>
                    <a:lnTo>
                      <a:pt x="26148" y="8454"/>
                    </a:lnTo>
                    <a:close/>
                    <a:moveTo>
                      <a:pt x="44726" y="8468"/>
                    </a:moveTo>
                    <a:cubicBezTo>
                      <a:pt x="44489" y="8544"/>
                      <a:pt x="44252" y="8618"/>
                      <a:pt x="44011" y="8684"/>
                    </a:cubicBezTo>
                    <a:lnTo>
                      <a:pt x="44082" y="8929"/>
                    </a:lnTo>
                    <a:cubicBezTo>
                      <a:pt x="44325" y="8858"/>
                      <a:pt x="44566" y="8785"/>
                      <a:pt x="44806" y="8708"/>
                    </a:cubicBezTo>
                    <a:lnTo>
                      <a:pt x="44726" y="8468"/>
                    </a:lnTo>
                    <a:close/>
                    <a:moveTo>
                      <a:pt x="27634" y="8701"/>
                    </a:moveTo>
                    <a:lnTo>
                      <a:pt x="27594" y="8952"/>
                    </a:lnTo>
                    <a:cubicBezTo>
                      <a:pt x="27841" y="8992"/>
                      <a:pt x="28089" y="9032"/>
                      <a:pt x="28339" y="9072"/>
                    </a:cubicBezTo>
                    <a:lnTo>
                      <a:pt x="28379" y="8822"/>
                    </a:lnTo>
                    <a:cubicBezTo>
                      <a:pt x="28129" y="8781"/>
                      <a:pt x="27881" y="8741"/>
                      <a:pt x="27634" y="8701"/>
                    </a:cubicBezTo>
                    <a:close/>
                    <a:moveTo>
                      <a:pt x="4544" y="8712"/>
                    </a:moveTo>
                    <a:cubicBezTo>
                      <a:pt x="4310" y="8805"/>
                      <a:pt x="4076" y="8905"/>
                      <a:pt x="3846" y="9009"/>
                    </a:cubicBezTo>
                    <a:lnTo>
                      <a:pt x="3952" y="9239"/>
                    </a:lnTo>
                    <a:cubicBezTo>
                      <a:pt x="4180" y="9139"/>
                      <a:pt x="4407" y="9039"/>
                      <a:pt x="4638" y="8945"/>
                    </a:cubicBezTo>
                    <a:lnTo>
                      <a:pt x="4544" y="8712"/>
                    </a:lnTo>
                    <a:close/>
                    <a:moveTo>
                      <a:pt x="29121" y="8935"/>
                    </a:moveTo>
                    <a:lnTo>
                      <a:pt x="29084" y="9185"/>
                    </a:lnTo>
                    <a:cubicBezTo>
                      <a:pt x="29331" y="9222"/>
                      <a:pt x="29582" y="9259"/>
                      <a:pt x="29829" y="9296"/>
                    </a:cubicBezTo>
                    <a:lnTo>
                      <a:pt x="29865" y="9045"/>
                    </a:lnTo>
                    <a:cubicBezTo>
                      <a:pt x="29618" y="9009"/>
                      <a:pt x="29368" y="8975"/>
                      <a:pt x="29121" y="8935"/>
                    </a:cubicBezTo>
                    <a:close/>
                    <a:moveTo>
                      <a:pt x="43287" y="8878"/>
                    </a:moveTo>
                    <a:cubicBezTo>
                      <a:pt x="43046" y="8939"/>
                      <a:pt x="42802" y="8995"/>
                      <a:pt x="42559" y="9045"/>
                    </a:cubicBezTo>
                    <a:lnTo>
                      <a:pt x="42612" y="9296"/>
                    </a:lnTo>
                    <a:cubicBezTo>
                      <a:pt x="42859" y="9242"/>
                      <a:pt x="43103" y="9185"/>
                      <a:pt x="43350" y="9125"/>
                    </a:cubicBezTo>
                    <a:lnTo>
                      <a:pt x="43287" y="8878"/>
                    </a:lnTo>
                    <a:close/>
                    <a:moveTo>
                      <a:pt x="30611" y="9149"/>
                    </a:moveTo>
                    <a:lnTo>
                      <a:pt x="30577" y="9400"/>
                    </a:lnTo>
                    <a:cubicBezTo>
                      <a:pt x="30824" y="9433"/>
                      <a:pt x="31075" y="9463"/>
                      <a:pt x="31325" y="9493"/>
                    </a:cubicBezTo>
                    <a:lnTo>
                      <a:pt x="31356" y="9242"/>
                    </a:lnTo>
                    <a:cubicBezTo>
                      <a:pt x="31108" y="9213"/>
                      <a:pt x="30858" y="9182"/>
                      <a:pt x="30611" y="9149"/>
                    </a:cubicBezTo>
                    <a:close/>
                    <a:moveTo>
                      <a:pt x="41824" y="9193"/>
                    </a:moveTo>
                    <a:cubicBezTo>
                      <a:pt x="41577" y="9236"/>
                      <a:pt x="41333" y="9276"/>
                      <a:pt x="41082" y="9313"/>
                    </a:cubicBezTo>
                    <a:lnTo>
                      <a:pt x="41122" y="9563"/>
                    </a:lnTo>
                    <a:cubicBezTo>
                      <a:pt x="41369" y="9526"/>
                      <a:pt x="41620" y="9483"/>
                      <a:pt x="41867" y="9440"/>
                    </a:cubicBezTo>
                    <a:lnTo>
                      <a:pt x="41824" y="9193"/>
                    </a:lnTo>
                    <a:close/>
                    <a:moveTo>
                      <a:pt x="32104" y="9330"/>
                    </a:moveTo>
                    <a:lnTo>
                      <a:pt x="32074" y="9580"/>
                    </a:lnTo>
                    <a:cubicBezTo>
                      <a:pt x="32324" y="9606"/>
                      <a:pt x="32575" y="9634"/>
                      <a:pt x="32825" y="9657"/>
                    </a:cubicBezTo>
                    <a:lnTo>
                      <a:pt x="32848" y="9406"/>
                    </a:lnTo>
                    <a:cubicBezTo>
                      <a:pt x="32601" y="9383"/>
                      <a:pt x="32350" y="9356"/>
                      <a:pt x="32104" y="9330"/>
                    </a:cubicBezTo>
                    <a:close/>
                    <a:moveTo>
                      <a:pt x="40340" y="9410"/>
                    </a:moveTo>
                    <a:cubicBezTo>
                      <a:pt x="40094" y="9440"/>
                      <a:pt x="39846" y="9463"/>
                      <a:pt x="39596" y="9486"/>
                    </a:cubicBezTo>
                    <a:lnTo>
                      <a:pt x="39619" y="9737"/>
                    </a:lnTo>
                    <a:cubicBezTo>
                      <a:pt x="39870" y="9717"/>
                      <a:pt x="40120" y="9691"/>
                      <a:pt x="40371" y="9660"/>
                    </a:cubicBezTo>
                    <a:lnTo>
                      <a:pt x="40340" y="9410"/>
                    </a:lnTo>
                    <a:close/>
                    <a:moveTo>
                      <a:pt x="33600" y="9470"/>
                    </a:moveTo>
                    <a:lnTo>
                      <a:pt x="33580" y="9723"/>
                    </a:lnTo>
                    <a:cubicBezTo>
                      <a:pt x="33830" y="9743"/>
                      <a:pt x="34081" y="9760"/>
                      <a:pt x="34331" y="9777"/>
                    </a:cubicBezTo>
                    <a:lnTo>
                      <a:pt x="34348" y="9523"/>
                    </a:lnTo>
                    <a:cubicBezTo>
                      <a:pt x="34098" y="9510"/>
                      <a:pt x="33847" y="9490"/>
                      <a:pt x="33600" y="9470"/>
                    </a:cubicBezTo>
                    <a:close/>
                    <a:moveTo>
                      <a:pt x="38848" y="9543"/>
                    </a:moveTo>
                    <a:cubicBezTo>
                      <a:pt x="38597" y="9560"/>
                      <a:pt x="38350" y="9573"/>
                      <a:pt x="38099" y="9580"/>
                    </a:cubicBezTo>
                    <a:lnTo>
                      <a:pt x="38109" y="9834"/>
                    </a:lnTo>
                    <a:cubicBezTo>
                      <a:pt x="38360" y="9824"/>
                      <a:pt x="38614" y="9811"/>
                      <a:pt x="38864" y="9797"/>
                    </a:cubicBezTo>
                    <a:lnTo>
                      <a:pt x="38848" y="9543"/>
                    </a:lnTo>
                    <a:close/>
                    <a:moveTo>
                      <a:pt x="35096" y="9566"/>
                    </a:moveTo>
                    <a:lnTo>
                      <a:pt x="35086" y="9817"/>
                    </a:lnTo>
                    <a:cubicBezTo>
                      <a:pt x="35337" y="9831"/>
                      <a:pt x="35591" y="9837"/>
                      <a:pt x="35842" y="9844"/>
                    </a:cubicBezTo>
                    <a:lnTo>
                      <a:pt x="35848" y="9594"/>
                    </a:lnTo>
                    <a:cubicBezTo>
                      <a:pt x="35597" y="9586"/>
                      <a:pt x="35347" y="9577"/>
                      <a:pt x="35096" y="9566"/>
                    </a:cubicBezTo>
                    <a:close/>
                    <a:moveTo>
                      <a:pt x="37348" y="9600"/>
                    </a:moveTo>
                    <a:cubicBezTo>
                      <a:pt x="37174" y="9603"/>
                      <a:pt x="37000" y="9606"/>
                      <a:pt x="36824" y="9606"/>
                    </a:cubicBezTo>
                    <a:lnTo>
                      <a:pt x="36599" y="9603"/>
                    </a:lnTo>
                    <a:lnTo>
                      <a:pt x="36596" y="9857"/>
                    </a:lnTo>
                    <a:lnTo>
                      <a:pt x="36824" y="9857"/>
                    </a:lnTo>
                    <a:cubicBezTo>
                      <a:pt x="37000" y="9857"/>
                      <a:pt x="37177" y="9857"/>
                      <a:pt x="37351" y="9854"/>
                    </a:cubicBezTo>
                    <a:lnTo>
                      <a:pt x="37348" y="9600"/>
                    </a:lnTo>
                    <a:close/>
                    <a:moveTo>
                      <a:pt x="3161" y="9339"/>
                    </a:moveTo>
                    <a:cubicBezTo>
                      <a:pt x="2937" y="9453"/>
                      <a:pt x="2714" y="9570"/>
                      <a:pt x="2493" y="9697"/>
                    </a:cubicBezTo>
                    <a:lnTo>
                      <a:pt x="2617" y="9917"/>
                    </a:lnTo>
                    <a:cubicBezTo>
                      <a:pt x="2834" y="9794"/>
                      <a:pt x="3054" y="9677"/>
                      <a:pt x="3278" y="9563"/>
                    </a:cubicBezTo>
                    <a:lnTo>
                      <a:pt x="3161" y="9339"/>
                    </a:lnTo>
                    <a:close/>
                    <a:moveTo>
                      <a:pt x="1841" y="10084"/>
                    </a:moveTo>
                    <a:cubicBezTo>
                      <a:pt x="1627" y="10215"/>
                      <a:pt x="1414" y="10355"/>
                      <a:pt x="1207" y="10499"/>
                    </a:cubicBezTo>
                    <a:lnTo>
                      <a:pt x="1351" y="10709"/>
                    </a:lnTo>
                    <a:cubicBezTo>
                      <a:pt x="1554" y="10565"/>
                      <a:pt x="1764" y="10428"/>
                      <a:pt x="1975" y="10298"/>
                    </a:cubicBezTo>
                    <a:lnTo>
                      <a:pt x="1841" y="10084"/>
                    </a:lnTo>
                    <a:close/>
                    <a:moveTo>
                      <a:pt x="592" y="10946"/>
                    </a:moveTo>
                    <a:cubicBezTo>
                      <a:pt x="392" y="11100"/>
                      <a:pt x="192" y="11260"/>
                      <a:pt x="1" y="11424"/>
                    </a:cubicBezTo>
                    <a:lnTo>
                      <a:pt x="164" y="11614"/>
                    </a:lnTo>
                    <a:cubicBezTo>
                      <a:pt x="352" y="11457"/>
                      <a:pt x="549" y="11297"/>
                      <a:pt x="746" y="11146"/>
                    </a:cubicBezTo>
                    <a:lnTo>
                      <a:pt x="592" y="10946"/>
                    </a:lnTo>
                    <a:close/>
                  </a:path>
                </a:pathLst>
              </a:custGeom>
              <a:solidFill>
                <a:srgbClr val="353B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4"/>
              <p:cNvSpPr/>
              <p:nvPr/>
            </p:nvSpPr>
            <p:spPr>
              <a:xfrm rot="724461">
                <a:off x="4661765" y="2197509"/>
                <a:ext cx="729412" cy="990771"/>
              </a:xfrm>
              <a:custGeom>
                <a:avLst/>
                <a:gdLst/>
                <a:ahLst/>
                <a:cxnLst/>
                <a:rect l="l" t="t" r="r" b="b"/>
                <a:pathLst>
                  <a:path w="6952" h="9443" extrusionOk="0">
                    <a:moveTo>
                      <a:pt x="6952" y="0"/>
                    </a:moveTo>
                    <a:lnTo>
                      <a:pt x="1" y="9443"/>
                    </a:lnTo>
                    <a:lnTo>
                      <a:pt x="6952" y="4543"/>
                    </a:lnTo>
                    <a:lnTo>
                      <a:pt x="695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4"/>
              <p:cNvSpPr/>
              <p:nvPr/>
            </p:nvSpPr>
            <p:spPr>
              <a:xfrm rot="724461">
                <a:off x="4602634" y="2756601"/>
                <a:ext cx="899384" cy="443397"/>
              </a:xfrm>
              <a:custGeom>
                <a:avLst/>
                <a:gdLst/>
                <a:ahLst/>
                <a:cxnLst/>
                <a:rect l="l" t="t" r="r" b="b"/>
                <a:pathLst>
                  <a:path w="8572" h="4226" extrusionOk="0">
                    <a:moveTo>
                      <a:pt x="8301" y="0"/>
                    </a:moveTo>
                    <a:lnTo>
                      <a:pt x="1" y="4226"/>
                    </a:lnTo>
                    <a:lnTo>
                      <a:pt x="8572" y="2971"/>
                    </a:lnTo>
                    <a:lnTo>
                      <a:pt x="8301" y="0"/>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4"/>
              <p:cNvSpPr/>
              <p:nvPr/>
            </p:nvSpPr>
            <p:spPr>
              <a:xfrm rot="724461">
                <a:off x="4607723" y="2708483"/>
                <a:ext cx="1107968" cy="514114"/>
              </a:xfrm>
              <a:custGeom>
                <a:avLst/>
                <a:gdLst/>
                <a:ahLst/>
                <a:cxnLst/>
                <a:rect l="l" t="t" r="r" b="b"/>
                <a:pathLst>
                  <a:path w="10560" h="4900" extrusionOk="0">
                    <a:moveTo>
                      <a:pt x="6952" y="0"/>
                    </a:moveTo>
                    <a:lnTo>
                      <a:pt x="1" y="4900"/>
                    </a:lnTo>
                    <a:lnTo>
                      <a:pt x="10559" y="1046"/>
                    </a:lnTo>
                    <a:lnTo>
                      <a:pt x="695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4"/>
              <p:cNvSpPr/>
              <p:nvPr/>
            </p:nvSpPr>
            <p:spPr>
              <a:xfrm rot="724461">
                <a:off x="4617060" y="2620208"/>
                <a:ext cx="791735" cy="569932"/>
              </a:xfrm>
              <a:custGeom>
                <a:avLst/>
                <a:gdLst/>
                <a:ahLst/>
                <a:cxnLst/>
                <a:rect l="l" t="t" r="r" b="b"/>
                <a:pathLst>
                  <a:path w="7546" h="5432" extrusionOk="0">
                    <a:moveTo>
                      <a:pt x="6952" y="1"/>
                    </a:moveTo>
                    <a:lnTo>
                      <a:pt x="1" y="5432"/>
                    </a:lnTo>
                    <a:lnTo>
                      <a:pt x="7546" y="709"/>
                    </a:lnTo>
                    <a:lnTo>
                      <a:pt x="6952" y="1"/>
                    </a:ln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 name="Google Shape;424;p24"/>
            <p:cNvGrpSpPr/>
            <p:nvPr/>
          </p:nvGrpSpPr>
          <p:grpSpPr>
            <a:xfrm>
              <a:off x="224320" y="616971"/>
              <a:ext cx="9065204" cy="2520953"/>
              <a:chOff x="224320" y="616971"/>
              <a:chExt cx="9065204" cy="2520953"/>
            </a:xfrm>
          </p:grpSpPr>
          <p:sp>
            <p:nvSpPr>
              <p:cNvPr id="425" name="Google Shape;425;p24"/>
              <p:cNvSpPr/>
              <p:nvPr/>
            </p:nvSpPr>
            <p:spPr>
              <a:xfrm>
                <a:off x="8888281" y="2721332"/>
                <a:ext cx="401242" cy="416592"/>
              </a:xfrm>
              <a:custGeom>
                <a:avLst/>
                <a:gdLst/>
                <a:ahLst/>
                <a:cxnLst/>
                <a:rect l="l" t="t" r="r" b="b"/>
                <a:pathLst>
                  <a:path w="5960" h="6188" extrusionOk="0">
                    <a:moveTo>
                      <a:pt x="2372" y="1"/>
                    </a:moveTo>
                    <a:lnTo>
                      <a:pt x="1974" y="2125"/>
                    </a:lnTo>
                    <a:lnTo>
                      <a:pt x="0" y="3004"/>
                    </a:lnTo>
                    <a:lnTo>
                      <a:pt x="1898" y="4036"/>
                    </a:lnTo>
                    <a:lnTo>
                      <a:pt x="2121" y="6187"/>
                    </a:lnTo>
                    <a:lnTo>
                      <a:pt x="3692" y="4701"/>
                    </a:lnTo>
                    <a:lnTo>
                      <a:pt x="5802" y="5155"/>
                    </a:lnTo>
                    <a:lnTo>
                      <a:pt x="4877" y="3201"/>
                    </a:lnTo>
                    <a:lnTo>
                      <a:pt x="5959" y="1331"/>
                    </a:lnTo>
                    <a:lnTo>
                      <a:pt x="3815" y="1611"/>
                    </a:lnTo>
                    <a:lnTo>
                      <a:pt x="2372" y="1"/>
                    </a:ln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4"/>
              <p:cNvSpPr/>
              <p:nvPr/>
            </p:nvSpPr>
            <p:spPr>
              <a:xfrm>
                <a:off x="8659387" y="1871658"/>
                <a:ext cx="173221" cy="177529"/>
              </a:xfrm>
              <a:custGeom>
                <a:avLst/>
                <a:gdLst/>
                <a:ahLst/>
                <a:cxnLst/>
                <a:rect l="l" t="t" r="r" b="b"/>
                <a:pathLst>
                  <a:path w="2573" h="2637" extrusionOk="0">
                    <a:moveTo>
                      <a:pt x="849" y="1"/>
                    </a:moveTo>
                    <a:lnTo>
                      <a:pt x="792" y="922"/>
                    </a:lnTo>
                    <a:lnTo>
                      <a:pt x="0" y="1397"/>
                    </a:lnTo>
                    <a:lnTo>
                      <a:pt x="859" y="1738"/>
                    </a:lnTo>
                    <a:lnTo>
                      <a:pt x="1065" y="2636"/>
                    </a:lnTo>
                    <a:lnTo>
                      <a:pt x="1654" y="1924"/>
                    </a:lnTo>
                    <a:lnTo>
                      <a:pt x="2573" y="2005"/>
                    </a:lnTo>
                    <a:lnTo>
                      <a:pt x="2573" y="2005"/>
                    </a:lnTo>
                    <a:lnTo>
                      <a:pt x="2078" y="1227"/>
                    </a:lnTo>
                    <a:lnTo>
                      <a:pt x="2439" y="378"/>
                    </a:lnTo>
                    <a:lnTo>
                      <a:pt x="1546" y="609"/>
                    </a:lnTo>
                    <a:lnTo>
                      <a:pt x="849" y="1"/>
                    </a:lnTo>
                    <a:close/>
                  </a:path>
                </a:pathLst>
              </a:custGeom>
              <a:solidFill>
                <a:srgbClr val="E590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7" name="Google Shape;427;p24"/>
              <p:cNvGrpSpPr/>
              <p:nvPr/>
            </p:nvGrpSpPr>
            <p:grpSpPr>
              <a:xfrm>
                <a:off x="224320" y="616971"/>
                <a:ext cx="897921" cy="713486"/>
                <a:chOff x="5185525" y="3461850"/>
                <a:chExt cx="508018" cy="403669"/>
              </a:xfrm>
            </p:grpSpPr>
            <p:sp>
              <p:nvSpPr>
                <p:cNvPr id="428" name="Google Shape;428;p24"/>
                <p:cNvSpPr/>
                <p:nvPr/>
              </p:nvSpPr>
              <p:spPr>
                <a:xfrm>
                  <a:off x="5228748" y="3461850"/>
                  <a:ext cx="403985" cy="403669"/>
                </a:xfrm>
                <a:custGeom>
                  <a:avLst/>
                  <a:gdLst/>
                  <a:ahLst/>
                  <a:cxnLst/>
                  <a:rect l="l" t="t" r="r" b="b"/>
                  <a:pathLst>
                    <a:path w="5122" h="5118" extrusionOk="0">
                      <a:moveTo>
                        <a:pt x="2559" y="1"/>
                      </a:moveTo>
                      <a:cubicBezTo>
                        <a:pt x="1146" y="1"/>
                        <a:pt x="0" y="1146"/>
                        <a:pt x="0" y="2559"/>
                      </a:cubicBezTo>
                      <a:cubicBezTo>
                        <a:pt x="0" y="2716"/>
                        <a:pt x="17" y="2873"/>
                        <a:pt x="44" y="3023"/>
                      </a:cubicBezTo>
                      <a:cubicBezTo>
                        <a:pt x="64" y="3137"/>
                        <a:pt x="94" y="3251"/>
                        <a:pt x="131" y="3357"/>
                      </a:cubicBezTo>
                      <a:cubicBezTo>
                        <a:pt x="191" y="3541"/>
                        <a:pt x="271" y="3715"/>
                        <a:pt x="368" y="3879"/>
                      </a:cubicBezTo>
                      <a:cubicBezTo>
                        <a:pt x="428" y="3976"/>
                        <a:pt x="492" y="4073"/>
                        <a:pt x="565" y="4159"/>
                      </a:cubicBezTo>
                      <a:cubicBezTo>
                        <a:pt x="1033" y="4743"/>
                        <a:pt x="1754" y="5118"/>
                        <a:pt x="2559" y="5118"/>
                      </a:cubicBezTo>
                      <a:cubicBezTo>
                        <a:pt x="3975" y="5118"/>
                        <a:pt x="5121" y="3972"/>
                        <a:pt x="5121" y="2559"/>
                      </a:cubicBezTo>
                      <a:cubicBezTo>
                        <a:pt x="5121" y="2399"/>
                        <a:pt x="5104" y="2242"/>
                        <a:pt x="5077" y="2092"/>
                      </a:cubicBezTo>
                      <a:cubicBezTo>
                        <a:pt x="5054" y="1975"/>
                        <a:pt x="5027" y="1861"/>
                        <a:pt x="4987" y="1748"/>
                      </a:cubicBezTo>
                      <a:cubicBezTo>
                        <a:pt x="4910" y="1517"/>
                        <a:pt x="4801" y="1300"/>
                        <a:pt x="4664" y="1099"/>
                      </a:cubicBezTo>
                      <a:cubicBezTo>
                        <a:pt x="4600" y="1009"/>
                        <a:pt x="4533" y="923"/>
                        <a:pt x="4460" y="843"/>
                      </a:cubicBezTo>
                      <a:cubicBezTo>
                        <a:pt x="3992" y="325"/>
                        <a:pt x="3314" y="1"/>
                        <a:pt x="2559" y="1"/>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4"/>
                <p:cNvSpPr/>
                <p:nvPr/>
              </p:nvSpPr>
              <p:spPr>
                <a:xfrm>
                  <a:off x="5185525" y="3515878"/>
                  <a:ext cx="508018" cy="281180"/>
                </a:xfrm>
                <a:custGeom>
                  <a:avLst/>
                  <a:gdLst/>
                  <a:ahLst/>
                  <a:cxnLst/>
                  <a:rect l="l" t="t" r="r" b="b"/>
                  <a:pathLst>
                    <a:path w="6441" h="3565" extrusionOk="0">
                      <a:moveTo>
                        <a:pt x="5870" y="1"/>
                      </a:moveTo>
                      <a:cubicBezTo>
                        <a:pt x="5602" y="7"/>
                        <a:pt x="5281" y="50"/>
                        <a:pt x="5008" y="158"/>
                      </a:cubicBezTo>
                      <a:cubicBezTo>
                        <a:pt x="5081" y="238"/>
                        <a:pt x="5148" y="324"/>
                        <a:pt x="5212" y="414"/>
                      </a:cubicBezTo>
                      <a:cubicBezTo>
                        <a:pt x="5425" y="354"/>
                        <a:pt x="5642" y="324"/>
                        <a:pt x="5862" y="324"/>
                      </a:cubicBezTo>
                      <a:cubicBezTo>
                        <a:pt x="5933" y="324"/>
                        <a:pt x="6023" y="324"/>
                        <a:pt x="6060" y="364"/>
                      </a:cubicBezTo>
                      <a:cubicBezTo>
                        <a:pt x="6086" y="394"/>
                        <a:pt x="6093" y="454"/>
                        <a:pt x="6070" y="511"/>
                      </a:cubicBezTo>
                      <a:cubicBezTo>
                        <a:pt x="6040" y="588"/>
                        <a:pt x="5973" y="659"/>
                        <a:pt x="5903" y="728"/>
                      </a:cubicBezTo>
                      <a:cubicBezTo>
                        <a:pt x="5786" y="842"/>
                        <a:pt x="5662" y="955"/>
                        <a:pt x="5535" y="1063"/>
                      </a:cubicBezTo>
                      <a:cubicBezTo>
                        <a:pt x="4447" y="1988"/>
                        <a:pt x="2977" y="2666"/>
                        <a:pt x="966" y="3180"/>
                      </a:cubicBezTo>
                      <a:cubicBezTo>
                        <a:pt x="949" y="3184"/>
                        <a:pt x="932" y="3187"/>
                        <a:pt x="916" y="3194"/>
                      </a:cubicBezTo>
                      <a:cubicBezTo>
                        <a:pt x="801" y="3222"/>
                        <a:pt x="690" y="3245"/>
                        <a:pt x="588" y="3245"/>
                      </a:cubicBezTo>
                      <a:cubicBezTo>
                        <a:pt x="523" y="3245"/>
                        <a:pt x="462" y="3236"/>
                        <a:pt x="405" y="3214"/>
                      </a:cubicBezTo>
                      <a:cubicBezTo>
                        <a:pt x="351" y="3190"/>
                        <a:pt x="328" y="3133"/>
                        <a:pt x="351" y="3090"/>
                      </a:cubicBezTo>
                      <a:cubicBezTo>
                        <a:pt x="428" y="2930"/>
                        <a:pt x="542" y="2786"/>
                        <a:pt x="679" y="2672"/>
                      </a:cubicBezTo>
                      <a:cubicBezTo>
                        <a:pt x="642" y="2566"/>
                        <a:pt x="612" y="2452"/>
                        <a:pt x="592" y="2338"/>
                      </a:cubicBezTo>
                      <a:cubicBezTo>
                        <a:pt x="365" y="2489"/>
                        <a:pt x="181" y="2703"/>
                        <a:pt x="61" y="2950"/>
                      </a:cubicBezTo>
                      <a:cubicBezTo>
                        <a:pt x="30" y="3010"/>
                        <a:pt x="1" y="3087"/>
                        <a:pt x="7" y="3173"/>
                      </a:cubicBezTo>
                      <a:cubicBezTo>
                        <a:pt x="18" y="3317"/>
                        <a:pt x="121" y="3444"/>
                        <a:pt x="285" y="3511"/>
                      </a:cubicBezTo>
                      <a:cubicBezTo>
                        <a:pt x="385" y="3551"/>
                        <a:pt x="485" y="3565"/>
                        <a:pt x="588" y="3565"/>
                      </a:cubicBezTo>
                      <a:cubicBezTo>
                        <a:pt x="742" y="3565"/>
                        <a:pt x="895" y="3531"/>
                        <a:pt x="1046" y="3491"/>
                      </a:cubicBezTo>
                      <a:cubicBezTo>
                        <a:pt x="1066" y="3485"/>
                        <a:pt x="1089" y="3480"/>
                        <a:pt x="1113" y="3474"/>
                      </a:cubicBezTo>
                      <a:cubicBezTo>
                        <a:pt x="3070" y="2967"/>
                        <a:pt x="4523" y="2302"/>
                        <a:pt x="5625" y="1407"/>
                      </a:cubicBezTo>
                      <a:cubicBezTo>
                        <a:pt x="5802" y="1263"/>
                        <a:pt x="5970" y="1112"/>
                        <a:pt x="6126" y="959"/>
                      </a:cubicBezTo>
                      <a:cubicBezTo>
                        <a:pt x="6220" y="866"/>
                        <a:pt x="6317" y="765"/>
                        <a:pt x="6371" y="631"/>
                      </a:cubicBezTo>
                      <a:cubicBezTo>
                        <a:pt x="6440" y="451"/>
                        <a:pt x="6411" y="261"/>
                        <a:pt x="6291" y="141"/>
                      </a:cubicBezTo>
                      <a:cubicBezTo>
                        <a:pt x="6170" y="17"/>
                        <a:pt x="6003" y="1"/>
                        <a:pt x="58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rgbClr val="E7F4F5"/>
        </a:solidFill>
        <a:effectLst/>
      </p:bgPr>
    </p:bg>
    <p:spTree>
      <p:nvGrpSpPr>
        <p:cNvPr id="1" name="Shape 949"/>
        <p:cNvGrpSpPr/>
        <p:nvPr/>
      </p:nvGrpSpPr>
      <p:grpSpPr>
        <a:xfrm>
          <a:off x="0" y="0"/>
          <a:ext cx="0" cy="0"/>
          <a:chOff x="0" y="0"/>
          <a:chExt cx="0" cy="0"/>
        </a:xfrm>
      </p:grpSpPr>
      <p:sp>
        <p:nvSpPr>
          <p:cNvPr id="950" name="Google Shape;950;p34"/>
          <p:cNvSpPr txBox="1">
            <a:spLocks noGrp="1"/>
          </p:cNvSpPr>
          <p:nvPr>
            <p:ph type="title"/>
          </p:nvPr>
        </p:nvSpPr>
        <p:spPr>
          <a:xfrm>
            <a:off x="901079" y="-66493"/>
            <a:ext cx="7223400" cy="2377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AWESOME WORDS</a:t>
            </a:r>
            <a:endParaRPr dirty="0"/>
          </a:p>
        </p:txBody>
      </p:sp>
      <p:grpSp>
        <p:nvGrpSpPr>
          <p:cNvPr id="951" name="Google Shape;951;p34"/>
          <p:cNvGrpSpPr/>
          <p:nvPr/>
        </p:nvGrpSpPr>
        <p:grpSpPr>
          <a:xfrm>
            <a:off x="3449350" y="1879700"/>
            <a:ext cx="2245310" cy="2788900"/>
            <a:chOff x="3449350" y="1879700"/>
            <a:chExt cx="2245310" cy="2788900"/>
          </a:xfrm>
        </p:grpSpPr>
        <p:sp>
          <p:nvSpPr>
            <p:cNvPr id="952" name="Google Shape;952;p34"/>
            <p:cNvSpPr/>
            <p:nvPr/>
          </p:nvSpPr>
          <p:spPr>
            <a:xfrm>
              <a:off x="3561000" y="4505700"/>
              <a:ext cx="2022000" cy="162900"/>
            </a:xfrm>
            <a:prstGeom prst="ellipse">
              <a:avLst/>
            </a:prstGeom>
            <a:solidFill>
              <a:srgbClr val="41294A">
                <a:alpha val="5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3" name="Google Shape;953;p34"/>
            <p:cNvGrpSpPr/>
            <p:nvPr/>
          </p:nvGrpSpPr>
          <p:grpSpPr>
            <a:xfrm>
              <a:off x="3449350" y="1879700"/>
              <a:ext cx="2245310" cy="2729801"/>
              <a:chOff x="316900" y="2352200"/>
              <a:chExt cx="2245310" cy="2729801"/>
            </a:xfrm>
          </p:grpSpPr>
          <p:sp>
            <p:nvSpPr>
              <p:cNvPr id="954" name="Google Shape;954;p34"/>
              <p:cNvSpPr/>
              <p:nvPr/>
            </p:nvSpPr>
            <p:spPr>
              <a:xfrm>
                <a:off x="761592" y="3181977"/>
                <a:ext cx="1380728" cy="1899970"/>
              </a:xfrm>
              <a:custGeom>
                <a:avLst/>
                <a:gdLst/>
                <a:ahLst/>
                <a:cxnLst/>
                <a:rect l="l" t="t" r="r" b="b"/>
                <a:pathLst>
                  <a:path w="18207" h="25054" extrusionOk="0">
                    <a:moveTo>
                      <a:pt x="11679" y="1"/>
                    </a:moveTo>
                    <a:lnTo>
                      <a:pt x="6002" y="1016"/>
                    </a:lnTo>
                    <a:cubicBezTo>
                      <a:pt x="6002" y="1016"/>
                      <a:pt x="610" y="4034"/>
                      <a:pt x="97" y="8315"/>
                    </a:cubicBezTo>
                    <a:cubicBezTo>
                      <a:pt x="1" y="9114"/>
                      <a:pt x="11" y="10082"/>
                      <a:pt x="114" y="11143"/>
                    </a:cubicBezTo>
                    <a:cubicBezTo>
                      <a:pt x="231" y="12358"/>
                      <a:pt x="463" y="13699"/>
                      <a:pt x="790" y="15061"/>
                    </a:cubicBezTo>
                    <a:cubicBezTo>
                      <a:pt x="1709" y="18871"/>
                      <a:pt x="3356" y="22845"/>
                      <a:pt x="5203" y="24682"/>
                    </a:cubicBezTo>
                    <a:cubicBezTo>
                      <a:pt x="5203" y="24682"/>
                      <a:pt x="5256" y="24719"/>
                      <a:pt x="5363" y="24766"/>
                    </a:cubicBezTo>
                    <a:lnTo>
                      <a:pt x="5366" y="24769"/>
                    </a:lnTo>
                    <a:cubicBezTo>
                      <a:pt x="5529" y="24842"/>
                      <a:pt x="5805" y="24942"/>
                      <a:pt x="6198" y="25002"/>
                    </a:cubicBezTo>
                    <a:cubicBezTo>
                      <a:pt x="6314" y="25019"/>
                      <a:pt x="6437" y="25035"/>
                      <a:pt x="6574" y="25042"/>
                    </a:cubicBezTo>
                    <a:cubicBezTo>
                      <a:pt x="6670" y="25050"/>
                      <a:pt x="6770" y="25053"/>
                      <a:pt x="6876" y="25053"/>
                    </a:cubicBezTo>
                    <a:cubicBezTo>
                      <a:pt x="7042" y="25053"/>
                      <a:pt x="7221" y="25044"/>
                      <a:pt x="7412" y="25026"/>
                    </a:cubicBezTo>
                    <a:cubicBezTo>
                      <a:pt x="7583" y="25009"/>
                      <a:pt x="7762" y="24986"/>
                      <a:pt x="7952" y="24949"/>
                    </a:cubicBezTo>
                    <a:cubicBezTo>
                      <a:pt x="8178" y="24906"/>
                      <a:pt x="8418" y="24853"/>
                      <a:pt x="8671" y="24776"/>
                    </a:cubicBezTo>
                    <a:cubicBezTo>
                      <a:pt x="8770" y="24746"/>
                      <a:pt x="8873" y="24716"/>
                      <a:pt x="8973" y="24682"/>
                    </a:cubicBezTo>
                    <a:cubicBezTo>
                      <a:pt x="8957" y="23055"/>
                      <a:pt x="8957" y="21521"/>
                      <a:pt x="8957" y="21521"/>
                    </a:cubicBezTo>
                    <a:lnTo>
                      <a:pt x="8957" y="21521"/>
                    </a:lnTo>
                    <a:cubicBezTo>
                      <a:pt x="8957" y="21521"/>
                      <a:pt x="9355" y="21759"/>
                      <a:pt x="10418" y="21759"/>
                    </a:cubicBezTo>
                    <a:cubicBezTo>
                      <a:pt x="10684" y="21759"/>
                      <a:pt x="10992" y="21744"/>
                      <a:pt x="11346" y="21707"/>
                    </a:cubicBezTo>
                    <a:lnTo>
                      <a:pt x="11346" y="21707"/>
                    </a:lnTo>
                    <a:cubicBezTo>
                      <a:pt x="11346" y="23797"/>
                      <a:pt x="11024" y="24682"/>
                      <a:pt x="11024" y="24682"/>
                    </a:cubicBezTo>
                    <a:cubicBezTo>
                      <a:pt x="11024" y="24682"/>
                      <a:pt x="11240" y="24799"/>
                      <a:pt x="11629" y="24882"/>
                    </a:cubicBezTo>
                    <a:cubicBezTo>
                      <a:pt x="11822" y="24926"/>
                      <a:pt x="12052" y="24962"/>
                      <a:pt x="12318" y="24969"/>
                    </a:cubicBezTo>
                    <a:cubicBezTo>
                      <a:pt x="12377" y="24973"/>
                      <a:pt x="12437" y="24975"/>
                      <a:pt x="12499" y="24975"/>
                    </a:cubicBezTo>
                    <a:cubicBezTo>
                      <a:pt x="12596" y="24975"/>
                      <a:pt x="12697" y="24970"/>
                      <a:pt x="12801" y="24962"/>
                    </a:cubicBezTo>
                    <a:cubicBezTo>
                      <a:pt x="12974" y="24949"/>
                      <a:pt x="13160" y="24926"/>
                      <a:pt x="13354" y="24889"/>
                    </a:cubicBezTo>
                    <a:cubicBezTo>
                      <a:pt x="13530" y="24853"/>
                      <a:pt x="13716" y="24806"/>
                      <a:pt x="13906" y="24746"/>
                    </a:cubicBezTo>
                    <a:cubicBezTo>
                      <a:pt x="14085" y="24693"/>
                      <a:pt x="14269" y="24622"/>
                      <a:pt x="14458" y="24543"/>
                    </a:cubicBezTo>
                    <a:cubicBezTo>
                      <a:pt x="14498" y="24523"/>
                      <a:pt x="14541" y="24503"/>
                      <a:pt x="14581" y="24476"/>
                    </a:cubicBezTo>
                    <a:cubicBezTo>
                      <a:pt x="16086" y="23558"/>
                      <a:pt x="17863" y="17637"/>
                      <a:pt x="18159" y="12481"/>
                    </a:cubicBezTo>
                    <a:cubicBezTo>
                      <a:pt x="18193" y="11922"/>
                      <a:pt x="18206" y="11373"/>
                      <a:pt x="18203" y="10841"/>
                    </a:cubicBezTo>
                    <a:cubicBezTo>
                      <a:pt x="18193" y="9659"/>
                      <a:pt x="18083" y="8558"/>
                      <a:pt x="17856" y="7619"/>
                    </a:cubicBezTo>
                    <a:cubicBezTo>
                      <a:pt x="16555" y="2224"/>
                      <a:pt x="11679" y="1"/>
                      <a:pt x="11679" y="1"/>
                    </a:cubicBez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4"/>
              <p:cNvSpPr/>
              <p:nvPr/>
            </p:nvSpPr>
            <p:spPr>
              <a:xfrm>
                <a:off x="376278" y="3188726"/>
                <a:ext cx="1290560" cy="943387"/>
              </a:xfrm>
              <a:custGeom>
                <a:avLst/>
                <a:gdLst/>
                <a:ahLst/>
                <a:cxnLst/>
                <a:rect l="l" t="t" r="r" b="b"/>
                <a:pathLst>
                  <a:path w="17018" h="12440" extrusionOk="0">
                    <a:moveTo>
                      <a:pt x="12913" y="1"/>
                    </a:moveTo>
                    <a:cubicBezTo>
                      <a:pt x="12237" y="1"/>
                      <a:pt x="11245" y="290"/>
                      <a:pt x="9851" y="964"/>
                    </a:cubicBezTo>
                    <a:cubicBezTo>
                      <a:pt x="0" y="5730"/>
                      <a:pt x="5654" y="12439"/>
                      <a:pt x="5654" y="12439"/>
                    </a:cubicBezTo>
                    <a:lnTo>
                      <a:pt x="9492" y="10652"/>
                    </a:lnTo>
                    <a:cubicBezTo>
                      <a:pt x="9492" y="10652"/>
                      <a:pt x="17018" y="1"/>
                      <a:pt x="12913" y="1"/>
                    </a:cubicBez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4"/>
              <p:cNvSpPr/>
              <p:nvPr/>
            </p:nvSpPr>
            <p:spPr>
              <a:xfrm>
                <a:off x="972335" y="3498736"/>
                <a:ext cx="999809" cy="1114926"/>
              </a:xfrm>
              <a:custGeom>
                <a:avLst/>
                <a:gdLst/>
                <a:ahLst/>
                <a:cxnLst/>
                <a:rect l="l" t="t" r="r" b="b"/>
                <a:pathLst>
                  <a:path w="13184" h="14702" extrusionOk="0">
                    <a:moveTo>
                      <a:pt x="6923" y="1"/>
                    </a:moveTo>
                    <a:cubicBezTo>
                      <a:pt x="4412" y="1"/>
                      <a:pt x="1805" y="983"/>
                      <a:pt x="986" y="3339"/>
                    </a:cubicBezTo>
                    <a:cubicBezTo>
                      <a:pt x="1" y="6164"/>
                      <a:pt x="517" y="9067"/>
                      <a:pt x="1988" y="11616"/>
                    </a:cubicBezTo>
                    <a:cubicBezTo>
                      <a:pt x="3064" y="13481"/>
                      <a:pt x="5170" y="14701"/>
                      <a:pt x="7224" y="14701"/>
                    </a:cubicBezTo>
                    <a:cubicBezTo>
                      <a:pt x="8489" y="14701"/>
                      <a:pt x="9734" y="14239"/>
                      <a:pt x="10707" y="13181"/>
                    </a:cubicBezTo>
                    <a:cubicBezTo>
                      <a:pt x="12891" y="10804"/>
                      <a:pt x="13183" y="7376"/>
                      <a:pt x="12848" y="4318"/>
                    </a:cubicBezTo>
                    <a:cubicBezTo>
                      <a:pt x="12658" y="2597"/>
                      <a:pt x="12059" y="1475"/>
                      <a:pt x="10448" y="720"/>
                    </a:cubicBezTo>
                    <a:cubicBezTo>
                      <a:pt x="9466" y="258"/>
                      <a:pt x="8207" y="1"/>
                      <a:pt x="6923" y="1"/>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4"/>
              <p:cNvSpPr/>
              <p:nvPr/>
            </p:nvSpPr>
            <p:spPr>
              <a:xfrm>
                <a:off x="1676607" y="3218529"/>
                <a:ext cx="608045" cy="867628"/>
              </a:xfrm>
              <a:custGeom>
                <a:avLst/>
                <a:gdLst/>
                <a:ahLst/>
                <a:cxnLst/>
                <a:rect l="l" t="t" r="r" b="b"/>
                <a:pathLst>
                  <a:path w="8018" h="11441" extrusionOk="0">
                    <a:moveTo>
                      <a:pt x="1029" y="1"/>
                    </a:moveTo>
                    <a:cubicBezTo>
                      <a:pt x="700" y="1"/>
                      <a:pt x="502" y="38"/>
                      <a:pt x="502" y="38"/>
                    </a:cubicBezTo>
                    <a:cubicBezTo>
                      <a:pt x="0" y="2168"/>
                      <a:pt x="3228" y="11441"/>
                      <a:pt x="5273" y="11441"/>
                    </a:cubicBezTo>
                    <a:cubicBezTo>
                      <a:pt x="5426" y="11441"/>
                      <a:pt x="5572" y="11388"/>
                      <a:pt x="5710" y="11277"/>
                    </a:cubicBezTo>
                    <a:cubicBezTo>
                      <a:pt x="7687" y="9680"/>
                      <a:pt x="8017" y="7490"/>
                      <a:pt x="5957" y="3423"/>
                    </a:cubicBezTo>
                    <a:cubicBezTo>
                      <a:pt x="4406" y="369"/>
                      <a:pt x="2067" y="1"/>
                      <a:pt x="1029" y="1"/>
                    </a:cubicBez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4"/>
              <p:cNvSpPr/>
              <p:nvPr/>
            </p:nvSpPr>
            <p:spPr>
              <a:xfrm>
                <a:off x="858735" y="2419920"/>
                <a:ext cx="1135250" cy="918665"/>
              </a:xfrm>
              <a:custGeom>
                <a:avLst/>
                <a:gdLst/>
                <a:ahLst/>
                <a:cxnLst/>
                <a:rect l="l" t="t" r="r" b="b"/>
                <a:pathLst>
                  <a:path w="14970" h="12114" extrusionOk="0">
                    <a:moveTo>
                      <a:pt x="8140" y="0"/>
                    </a:moveTo>
                    <a:cubicBezTo>
                      <a:pt x="8102" y="0"/>
                      <a:pt x="8064" y="1"/>
                      <a:pt x="8025" y="2"/>
                    </a:cubicBezTo>
                    <a:cubicBezTo>
                      <a:pt x="3755" y="122"/>
                      <a:pt x="1" y="5564"/>
                      <a:pt x="2607" y="9937"/>
                    </a:cubicBezTo>
                    <a:cubicBezTo>
                      <a:pt x="3393" y="11258"/>
                      <a:pt x="4830" y="12060"/>
                      <a:pt x="6368" y="12103"/>
                    </a:cubicBezTo>
                    <a:cubicBezTo>
                      <a:pt x="6593" y="12110"/>
                      <a:pt x="6830" y="12114"/>
                      <a:pt x="7077" y="12114"/>
                    </a:cubicBezTo>
                    <a:cubicBezTo>
                      <a:pt x="8928" y="12114"/>
                      <a:pt x="11293" y="11889"/>
                      <a:pt x="12609" y="10882"/>
                    </a:cubicBezTo>
                    <a:cubicBezTo>
                      <a:pt x="14970" y="9079"/>
                      <a:pt x="13025" y="0"/>
                      <a:pt x="8140" y="0"/>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4"/>
              <p:cNvSpPr/>
              <p:nvPr/>
            </p:nvSpPr>
            <p:spPr>
              <a:xfrm>
                <a:off x="1531688" y="2352200"/>
                <a:ext cx="192090" cy="138854"/>
              </a:xfrm>
              <a:custGeom>
                <a:avLst/>
                <a:gdLst/>
                <a:ahLst/>
                <a:cxnLst/>
                <a:rect l="l" t="t" r="r" b="b"/>
                <a:pathLst>
                  <a:path w="2533" h="1831" extrusionOk="0">
                    <a:moveTo>
                      <a:pt x="1514" y="0"/>
                    </a:moveTo>
                    <a:cubicBezTo>
                      <a:pt x="949" y="0"/>
                      <a:pt x="0" y="1584"/>
                      <a:pt x="0" y="1584"/>
                    </a:cubicBezTo>
                    <a:lnTo>
                      <a:pt x="615" y="1830"/>
                    </a:lnTo>
                    <a:cubicBezTo>
                      <a:pt x="615" y="1830"/>
                      <a:pt x="2532" y="905"/>
                      <a:pt x="2377" y="595"/>
                    </a:cubicBezTo>
                    <a:cubicBezTo>
                      <a:pt x="2354" y="551"/>
                      <a:pt x="2305" y="531"/>
                      <a:pt x="2236" y="531"/>
                    </a:cubicBezTo>
                    <a:cubicBezTo>
                      <a:pt x="1830" y="531"/>
                      <a:pt x="759" y="1198"/>
                      <a:pt x="759" y="1198"/>
                    </a:cubicBezTo>
                    <a:cubicBezTo>
                      <a:pt x="759" y="1198"/>
                      <a:pt x="2130" y="130"/>
                      <a:pt x="1574" y="7"/>
                    </a:cubicBezTo>
                    <a:cubicBezTo>
                      <a:pt x="1555" y="2"/>
                      <a:pt x="1535" y="0"/>
                      <a:pt x="1514" y="0"/>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4"/>
              <p:cNvSpPr/>
              <p:nvPr/>
            </p:nvSpPr>
            <p:spPr>
              <a:xfrm>
                <a:off x="316900" y="2503337"/>
                <a:ext cx="859211" cy="692298"/>
              </a:xfrm>
              <a:custGeom>
                <a:avLst/>
                <a:gdLst/>
                <a:ahLst/>
                <a:cxnLst/>
                <a:rect l="l" t="t" r="r" b="b"/>
                <a:pathLst>
                  <a:path w="11330" h="9129" extrusionOk="0">
                    <a:moveTo>
                      <a:pt x="7037" y="0"/>
                    </a:moveTo>
                    <a:cubicBezTo>
                      <a:pt x="6213" y="0"/>
                      <a:pt x="5275" y="175"/>
                      <a:pt x="4238" y="639"/>
                    </a:cubicBezTo>
                    <a:cubicBezTo>
                      <a:pt x="0" y="2530"/>
                      <a:pt x="1315" y="7699"/>
                      <a:pt x="2696" y="8275"/>
                    </a:cubicBezTo>
                    <a:cubicBezTo>
                      <a:pt x="2915" y="8366"/>
                      <a:pt x="3123" y="8405"/>
                      <a:pt x="3320" y="8405"/>
                    </a:cubicBezTo>
                    <a:cubicBezTo>
                      <a:pt x="4367" y="8405"/>
                      <a:pt x="5072" y="7312"/>
                      <a:pt x="5072" y="7312"/>
                    </a:cubicBezTo>
                    <a:lnTo>
                      <a:pt x="5072" y="7312"/>
                    </a:lnTo>
                    <a:cubicBezTo>
                      <a:pt x="5072" y="7312"/>
                      <a:pt x="4880" y="8917"/>
                      <a:pt x="5711" y="9109"/>
                    </a:cubicBezTo>
                    <a:cubicBezTo>
                      <a:pt x="5767" y="9122"/>
                      <a:pt x="5822" y="9128"/>
                      <a:pt x="5876" y="9128"/>
                    </a:cubicBezTo>
                    <a:cubicBezTo>
                      <a:pt x="6630" y="9128"/>
                      <a:pt x="7189" y="7955"/>
                      <a:pt x="7189" y="7955"/>
                    </a:cubicBezTo>
                    <a:cubicBezTo>
                      <a:pt x="7189" y="7955"/>
                      <a:pt x="7823" y="9091"/>
                      <a:pt x="8662" y="9091"/>
                    </a:cubicBezTo>
                    <a:cubicBezTo>
                      <a:pt x="9060" y="9091"/>
                      <a:pt x="9504" y="8835"/>
                      <a:pt x="9949" y="8081"/>
                    </a:cubicBezTo>
                    <a:cubicBezTo>
                      <a:pt x="11330" y="5742"/>
                      <a:pt x="11040" y="1665"/>
                      <a:pt x="11040" y="1665"/>
                    </a:cubicBezTo>
                    <a:cubicBezTo>
                      <a:pt x="11040" y="1665"/>
                      <a:pt x="9577" y="0"/>
                      <a:pt x="7037" y="0"/>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4"/>
              <p:cNvSpPr/>
              <p:nvPr/>
            </p:nvSpPr>
            <p:spPr>
              <a:xfrm>
                <a:off x="1544580" y="2456927"/>
                <a:ext cx="1017630" cy="665452"/>
              </a:xfrm>
              <a:custGeom>
                <a:avLst/>
                <a:gdLst/>
                <a:ahLst/>
                <a:cxnLst/>
                <a:rect l="l" t="t" r="r" b="b"/>
                <a:pathLst>
                  <a:path w="13419" h="8775" extrusionOk="0">
                    <a:moveTo>
                      <a:pt x="6320" y="1"/>
                    </a:moveTo>
                    <a:cubicBezTo>
                      <a:pt x="3445" y="1"/>
                      <a:pt x="981" y="2786"/>
                      <a:pt x="981" y="2786"/>
                    </a:cubicBezTo>
                    <a:cubicBezTo>
                      <a:pt x="0" y="6029"/>
                      <a:pt x="3323" y="8775"/>
                      <a:pt x="4809" y="8775"/>
                    </a:cubicBezTo>
                    <a:cubicBezTo>
                      <a:pt x="4926" y="8775"/>
                      <a:pt x="5031" y="8758"/>
                      <a:pt x="5122" y="8723"/>
                    </a:cubicBezTo>
                    <a:cubicBezTo>
                      <a:pt x="6167" y="8320"/>
                      <a:pt x="6789" y="6926"/>
                      <a:pt x="6789" y="6926"/>
                    </a:cubicBezTo>
                    <a:cubicBezTo>
                      <a:pt x="6789" y="6926"/>
                      <a:pt x="7465" y="8723"/>
                      <a:pt x="8813" y="8723"/>
                    </a:cubicBezTo>
                    <a:cubicBezTo>
                      <a:pt x="10161" y="8723"/>
                      <a:pt x="9582" y="6091"/>
                      <a:pt x="9582" y="6091"/>
                    </a:cubicBezTo>
                    <a:lnTo>
                      <a:pt x="9582" y="6091"/>
                    </a:lnTo>
                    <a:cubicBezTo>
                      <a:pt x="9582" y="6091"/>
                      <a:pt x="10720" y="7140"/>
                      <a:pt x="11549" y="7140"/>
                    </a:cubicBezTo>
                    <a:cubicBezTo>
                      <a:pt x="11629" y="7140"/>
                      <a:pt x="11706" y="7131"/>
                      <a:pt x="11778" y="7109"/>
                    </a:cubicBezTo>
                    <a:cubicBezTo>
                      <a:pt x="12591" y="6870"/>
                      <a:pt x="13419" y="6227"/>
                      <a:pt x="10250" y="2180"/>
                    </a:cubicBezTo>
                    <a:cubicBezTo>
                      <a:pt x="8980" y="560"/>
                      <a:pt x="7609" y="1"/>
                      <a:pt x="6320" y="1"/>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4"/>
              <p:cNvSpPr/>
              <p:nvPr/>
            </p:nvSpPr>
            <p:spPr>
              <a:xfrm>
                <a:off x="1026405" y="3529524"/>
                <a:ext cx="846849" cy="227505"/>
              </a:xfrm>
              <a:custGeom>
                <a:avLst/>
                <a:gdLst/>
                <a:ahLst/>
                <a:cxnLst/>
                <a:rect l="l" t="t" r="r" b="b"/>
                <a:pathLst>
                  <a:path w="11167" h="3000" extrusionOk="0">
                    <a:moveTo>
                      <a:pt x="10398" y="0"/>
                    </a:moveTo>
                    <a:cubicBezTo>
                      <a:pt x="9160" y="0"/>
                      <a:pt x="6987" y="833"/>
                      <a:pt x="6024" y="1861"/>
                    </a:cubicBezTo>
                    <a:cubicBezTo>
                      <a:pt x="4494" y="363"/>
                      <a:pt x="2630" y="97"/>
                      <a:pt x="1501" y="97"/>
                    </a:cubicBezTo>
                    <a:cubicBezTo>
                      <a:pt x="879" y="97"/>
                      <a:pt x="479" y="177"/>
                      <a:pt x="479" y="177"/>
                    </a:cubicBezTo>
                    <a:lnTo>
                      <a:pt x="0" y="1023"/>
                    </a:lnTo>
                    <a:lnTo>
                      <a:pt x="1777" y="2007"/>
                    </a:lnTo>
                    <a:lnTo>
                      <a:pt x="6570" y="2999"/>
                    </a:lnTo>
                    <a:lnTo>
                      <a:pt x="9146" y="2503"/>
                    </a:lnTo>
                    <a:lnTo>
                      <a:pt x="10108" y="2041"/>
                    </a:lnTo>
                    <a:lnTo>
                      <a:pt x="11066" y="1133"/>
                    </a:lnTo>
                    <a:cubicBezTo>
                      <a:pt x="11120" y="883"/>
                      <a:pt x="11166" y="557"/>
                      <a:pt x="11156" y="197"/>
                    </a:cubicBezTo>
                    <a:cubicBezTo>
                      <a:pt x="11001" y="62"/>
                      <a:pt x="10734" y="0"/>
                      <a:pt x="10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4"/>
              <p:cNvSpPr/>
              <p:nvPr/>
            </p:nvSpPr>
            <p:spPr>
              <a:xfrm>
                <a:off x="1131359" y="4963850"/>
                <a:ext cx="100254" cy="114132"/>
              </a:xfrm>
              <a:custGeom>
                <a:avLst/>
                <a:gdLst/>
                <a:ahLst/>
                <a:cxnLst/>
                <a:rect l="l" t="t" r="r" b="b"/>
                <a:pathLst>
                  <a:path w="1322" h="1505" extrusionOk="0">
                    <a:moveTo>
                      <a:pt x="495" y="1"/>
                    </a:moveTo>
                    <a:cubicBezTo>
                      <a:pt x="493" y="1"/>
                      <a:pt x="490" y="1"/>
                      <a:pt x="487" y="1"/>
                    </a:cubicBezTo>
                    <a:cubicBezTo>
                      <a:pt x="0" y="21"/>
                      <a:pt x="487" y="1269"/>
                      <a:pt x="487" y="1269"/>
                    </a:cubicBezTo>
                    <a:lnTo>
                      <a:pt x="490" y="1272"/>
                    </a:lnTo>
                    <a:lnTo>
                      <a:pt x="1322" y="1505"/>
                    </a:lnTo>
                    <a:cubicBezTo>
                      <a:pt x="1256" y="1241"/>
                      <a:pt x="923" y="1"/>
                      <a:pt x="4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4"/>
              <p:cNvSpPr/>
              <p:nvPr/>
            </p:nvSpPr>
            <p:spPr>
              <a:xfrm>
                <a:off x="1228048" y="4953537"/>
                <a:ext cx="95704" cy="128464"/>
              </a:xfrm>
              <a:custGeom>
                <a:avLst/>
                <a:gdLst/>
                <a:ahLst/>
                <a:cxnLst/>
                <a:rect l="l" t="t" r="r" b="b"/>
                <a:pathLst>
                  <a:path w="1262" h="1694" extrusionOk="0">
                    <a:moveTo>
                      <a:pt x="654" y="0"/>
                    </a:moveTo>
                    <a:cubicBezTo>
                      <a:pt x="640" y="0"/>
                      <a:pt x="627" y="1"/>
                      <a:pt x="613" y="3"/>
                    </a:cubicBezTo>
                    <a:cubicBezTo>
                      <a:pt x="0" y="97"/>
                      <a:pt x="423" y="1681"/>
                      <a:pt x="423" y="1681"/>
                    </a:cubicBezTo>
                    <a:cubicBezTo>
                      <a:pt x="523" y="1689"/>
                      <a:pt x="630" y="1693"/>
                      <a:pt x="741" y="1693"/>
                    </a:cubicBezTo>
                    <a:cubicBezTo>
                      <a:pt x="903" y="1693"/>
                      <a:pt x="1077" y="1684"/>
                      <a:pt x="1261" y="1665"/>
                    </a:cubicBezTo>
                    <a:cubicBezTo>
                      <a:pt x="1223" y="1116"/>
                      <a:pt x="1084" y="0"/>
                      <a:pt x="65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4"/>
              <p:cNvSpPr/>
              <p:nvPr/>
            </p:nvSpPr>
            <p:spPr>
              <a:xfrm>
                <a:off x="1333761" y="4963168"/>
                <a:ext cx="85390" cy="110871"/>
              </a:xfrm>
              <a:custGeom>
                <a:avLst/>
                <a:gdLst/>
                <a:ahLst/>
                <a:cxnLst/>
                <a:rect l="l" t="t" r="r" b="b"/>
                <a:pathLst>
                  <a:path w="1126" h="1462" extrusionOk="0">
                    <a:moveTo>
                      <a:pt x="596" y="1"/>
                    </a:moveTo>
                    <a:cubicBezTo>
                      <a:pt x="576" y="1"/>
                      <a:pt x="555" y="4"/>
                      <a:pt x="534" y="10"/>
                    </a:cubicBezTo>
                    <a:cubicBezTo>
                      <a:pt x="1" y="160"/>
                      <a:pt x="407" y="1461"/>
                      <a:pt x="407" y="1461"/>
                    </a:cubicBezTo>
                    <a:cubicBezTo>
                      <a:pt x="633" y="1418"/>
                      <a:pt x="873" y="1365"/>
                      <a:pt x="1126" y="1288"/>
                    </a:cubicBezTo>
                    <a:cubicBezTo>
                      <a:pt x="1066" y="783"/>
                      <a:pt x="921" y="1"/>
                      <a:pt x="59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4"/>
              <p:cNvSpPr/>
              <p:nvPr/>
            </p:nvSpPr>
            <p:spPr>
              <a:xfrm>
                <a:off x="1643468" y="4975150"/>
                <a:ext cx="70982" cy="100633"/>
              </a:xfrm>
              <a:custGeom>
                <a:avLst/>
                <a:gdLst/>
                <a:ahLst/>
                <a:cxnLst/>
                <a:rect l="l" t="t" r="r" b="b"/>
                <a:pathLst>
                  <a:path w="936" h="1327" extrusionOk="0">
                    <a:moveTo>
                      <a:pt x="485" y="0"/>
                    </a:moveTo>
                    <a:cubicBezTo>
                      <a:pt x="74" y="0"/>
                      <a:pt x="10" y="866"/>
                      <a:pt x="0" y="1240"/>
                    </a:cubicBezTo>
                    <a:cubicBezTo>
                      <a:pt x="190" y="1280"/>
                      <a:pt x="423" y="1316"/>
                      <a:pt x="689" y="1326"/>
                    </a:cubicBezTo>
                    <a:cubicBezTo>
                      <a:pt x="786" y="907"/>
                      <a:pt x="935" y="48"/>
                      <a:pt x="516" y="2"/>
                    </a:cubicBezTo>
                    <a:cubicBezTo>
                      <a:pt x="506" y="1"/>
                      <a:pt x="495" y="0"/>
                      <a:pt x="48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4"/>
              <p:cNvSpPr/>
              <p:nvPr/>
            </p:nvSpPr>
            <p:spPr>
              <a:xfrm>
                <a:off x="1727795" y="4975225"/>
                <a:ext cx="71512" cy="99723"/>
              </a:xfrm>
              <a:custGeom>
                <a:avLst/>
                <a:gdLst/>
                <a:ahLst/>
                <a:cxnLst/>
                <a:rect l="l" t="t" r="r" b="b"/>
                <a:pathLst>
                  <a:path w="943" h="1315" extrusionOk="0">
                    <a:moveTo>
                      <a:pt x="531" y="0"/>
                    </a:moveTo>
                    <a:cubicBezTo>
                      <a:pt x="524" y="0"/>
                      <a:pt x="517" y="1"/>
                      <a:pt x="510" y="1"/>
                    </a:cubicBezTo>
                    <a:cubicBezTo>
                      <a:pt x="0" y="34"/>
                      <a:pt x="37" y="995"/>
                      <a:pt x="60" y="1315"/>
                    </a:cubicBezTo>
                    <a:cubicBezTo>
                      <a:pt x="233" y="1302"/>
                      <a:pt x="419" y="1279"/>
                      <a:pt x="613" y="1242"/>
                    </a:cubicBezTo>
                    <a:cubicBezTo>
                      <a:pt x="753" y="791"/>
                      <a:pt x="943" y="0"/>
                      <a:pt x="5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4"/>
              <p:cNvSpPr/>
              <p:nvPr/>
            </p:nvSpPr>
            <p:spPr>
              <a:xfrm>
                <a:off x="1816066" y="4953385"/>
                <a:ext cx="61426" cy="105259"/>
              </a:xfrm>
              <a:custGeom>
                <a:avLst/>
                <a:gdLst/>
                <a:ahLst/>
                <a:cxnLst/>
                <a:rect l="l" t="t" r="r" b="b"/>
                <a:pathLst>
                  <a:path w="810" h="1388" extrusionOk="0">
                    <a:moveTo>
                      <a:pt x="515" y="1"/>
                    </a:moveTo>
                    <a:cubicBezTo>
                      <a:pt x="507" y="1"/>
                      <a:pt x="499" y="1"/>
                      <a:pt x="490" y="2"/>
                    </a:cubicBezTo>
                    <a:cubicBezTo>
                      <a:pt x="104" y="42"/>
                      <a:pt x="17" y="984"/>
                      <a:pt x="1" y="1387"/>
                    </a:cubicBezTo>
                    <a:cubicBezTo>
                      <a:pt x="180" y="1334"/>
                      <a:pt x="364" y="1263"/>
                      <a:pt x="553" y="1184"/>
                    </a:cubicBezTo>
                    <a:cubicBezTo>
                      <a:pt x="593" y="1164"/>
                      <a:pt x="636" y="1144"/>
                      <a:pt x="676" y="1117"/>
                    </a:cubicBezTo>
                    <a:cubicBezTo>
                      <a:pt x="751" y="654"/>
                      <a:pt x="810" y="1"/>
                      <a:pt x="5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34"/>
              <p:cNvSpPr/>
              <p:nvPr/>
            </p:nvSpPr>
            <p:spPr>
              <a:xfrm>
                <a:off x="1216369" y="3183266"/>
                <a:ext cx="53615" cy="53843"/>
              </a:xfrm>
              <a:custGeom>
                <a:avLst/>
                <a:gdLst/>
                <a:ahLst/>
                <a:cxnLst/>
                <a:rect l="l" t="t" r="r" b="b"/>
                <a:pathLst>
                  <a:path w="707" h="710" extrusionOk="0">
                    <a:moveTo>
                      <a:pt x="354" y="0"/>
                    </a:moveTo>
                    <a:cubicBezTo>
                      <a:pt x="157" y="0"/>
                      <a:pt x="1" y="160"/>
                      <a:pt x="1" y="357"/>
                    </a:cubicBezTo>
                    <a:cubicBezTo>
                      <a:pt x="1" y="550"/>
                      <a:pt x="157" y="710"/>
                      <a:pt x="354" y="710"/>
                    </a:cubicBezTo>
                    <a:cubicBezTo>
                      <a:pt x="547" y="710"/>
                      <a:pt x="707" y="550"/>
                      <a:pt x="707" y="357"/>
                    </a:cubicBezTo>
                    <a:cubicBezTo>
                      <a:pt x="707" y="160"/>
                      <a:pt x="547" y="0"/>
                      <a:pt x="354" y="0"/>
                    </a:cubicBezTo>
                    <a:close/>
                  </a:path>
                </a:pathLst>
              </a:custGeom>
              <a:solidFill>
                <a:srgbClr val="2026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34"/>
              <p:cNvSpPr/>
              <p:nvPr/>
            </p:nvSpPr>
            <p:spPr>
              <a:xfrm>
                <a:off x="1671981" y="3183266"/>
                <a:ext cx="53615" cy="53843"/>
              </a:xfrm>
              <a:custGeom>
                <a:avLst/>
                <a:gdLst/>
                <a:ahLst/>
                <a:cxnLst/>
                <a:rect l="l" t="t" r="r" b="b"/>
                <a:pathLst>
                  <a:path w="707" h="710" extrusionOk="0">
                    <a:moveTo>
                      <a:pt x="353" y="0"/>
                    </a:moveTo>
                    <a:cubicBezTo>
                      <a:pt x="160" y="0"/>
                      <a:pt x="0" y="160"/>
                      <a:pt x="0" y="357"/>
                    </a:cubicBezTo>
                    <a:cubicBezTo>
                      <a:pt x="0" y="550"/>
                      <a:pt x="160" y="710"/>
                      <a:pt x="353" y="710"/>
                    </a:cubicBezTo>
                    <a:cubicBezTo>
                      <a:pt x="550" y="710"/>
                      <a:pt x="706" y="550"/>
                      <a:pt x="706" y="357"/>
                    </a:cubicBezTo>
                    <a:cubicBezTo>
                      <a:pt x="706" y="160"/>
                      <a:pt x="550" y="0"/>
                      <a:pt x="353" y="0"/>
                    </a:cubicBezTo>
                    <a:close/>
                  </a:path>
                </a:pathLst>
              </a:custGeom>
              <a:solidFill>
                <a:srgbClr val="2026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4"/>
              <p:cNvSpPr/>
              <p:nvPr/>
            </p:nvSpPr>
            <p:spPr>
              <a:xfrm>
                <a:off x="2029388" y="4496940"/>
                <a:ext cx="197171" cy="260569"/>
              </a:xfrm>
              <a:custGeom>
                <a:avLst/>
                <a:gdLst/>
                <a:ahLst/>
                <a:cxnLst/>
                <a:rect l="l" t="t" r="r" b="b"/>
                <a:pathLst>
                  <a:path w="2600" h="3436" extrusionOk="0">
                    <a:moveTo>
                      <a:pt x="7" y="1"/>
                    </a:moveTo>
                    <a:lnTo>
                      <a:pt x="7" y="1"/>
                    </a:lnTo>
                    <a:cubicBezTo>
                      <a:pt x="0" y="407"/>
                      <a:pt x="50" y="813"/>
                      <a:pt x="133" y="1212"/>
                    </a:cubicBezTo>
                    <a:cubicBezTo>
                      <a:pt x="217" y="1611"/>
                      <a:pt x="343" y="2007"/>
                      <a:pt x="539" y="2374"/>
                    </a:cubicBezTo>
                    <a:cubicBezTo>
                      <a:pt x="636" y="2557"/>
                      <a:pt x="752" y="2734"/>
                      <a:pt x="892" y="2889"/>
                    </a:cubicBezTo>
                    <a:cubicBezTo>
                      <a:pt x="1032" y="3046"/>
                      <a:pt x="1198" y="3186"/>
                      <a:pt x="1388" y="3279"/>
                    </a:cubicBezTo>
                    <a:cubicBezTo>
                      <a:pt x="1578" y="3376"/>
                      <a:pt x="1788" y="3428"/>
                      <a:pt x="1997" y="3436"/>
                    </a:cubicBezTo>
                    <a:cubicBezTo>
                      <a:pt x="2207" y="3436"/>
                      <a:pt x="2410" y="3396"/>
                      <a:pt x="2599" y="3325"/>
                    </a:cubicBezTo>
                    <a:lnTo>
                      <a:pt x="2599" y="3325"/>
                    </a:lnTo>
                    <a:cubicBezTo>
                      <a:pt x="2471" y="3343"/>
                      <a:pt x="2342" y="3357"/>
                      <a:pt x="2214" y="3357"/>
                    </a:cubicBezTo>
                    <a:cubicBezTo>
                      <a:pt x="2144" y="3357"/>
                      <a:pt x="2074" y="3353"/>
                      <a:pt x="2004" y="3342"/>
                    </a:cubicBezTo>
                    <a:cubicBezTo>
                      <a:pt x="1811" y="3316"/>
                      <a:pt x="1625" y="3253"/>
                      <a:pt x="1461" y="3149"/>
                    </a:cubicBezTo>
                    <a:cubicBezTo>
                      <a:pt x="1132" y="2949"/>
                      <a:pt x="889" y="2630"/>
                      <a:pt x="709" y="2284"/>
                    </a:cubicBezTo>
                    <a:cubicBezTo>
                      <a:pt x="519" y="1938"/>
                      <a:pt x="393" y="1559"/>
                      <a:pt x="276" y="1176"/>
                    </a:cubicBezTo>
                    <a:cubicBezTo>
                      <a:pt x="220" y="986"/>
                      <a:pt x="170" y="789"/>
                      <a:pt x="127" y="593"/>
                    </a:cubicBezTo>
                    <a:cubicBezTo>
                      <a:pt x="80" y="397"/>
                      <a:pt x="43" y="201"/>
                      <a:pt x="7" y="1"/>
                    </a:cubicBez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4"/>
              <p:cNvSpPr/>
              <p:nvPr/>
            </p:nvSpPr>
            <p:spPr>
              <a:xfrm>
                <a:off x="1083887" y="3538169"/>
                <a:ext cx="18731" cy="1820"/>
              </a:xfrm>
              <a:custGeom>
                <a:avLst/>
                <a:gdLst/>
                <a:ahLst/>
                <a:cxnLst/>
                <a:rect l="l" t="t" r="r" b="b"/>
                <a:pathLst>
                  <a:path w="247" h="24" extrusionOk="0">
                    <a:moveTo>
                      <a:pt x="247" y="0"/>
                    </a:moveTo>
                    <a:lnTo>
                      <a:pt x="247" y="0"/>
                    </a:lnTo>
                    <a:cubicBezTo>
                      <a:pt x="154" y="7"/>
                      <a:pt x="70" y="13"/>
                      <a:pt x="1" y="23"/>
                    </a:cubicBezTo>
                    <a:cubicBezTo>
                      <a:pt x="84" y="13"/>
                      <a:pt x="164" y="7"/>
                      <a:pt x="247" y="0"/>
                    </a:cubicBezTo>
                    <a:close/>
                  </a:path>
                </a:pathLst>
              </a:custGeom>
              <a:solidFill>
                <a:srgbClr val="8DA5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4"/>
              <p:cNvSpPr/>
              <p:nvPr/>
            </p:nvSpPr>
            <p:spPr>
              <a:xfrm>
                <a:off x="1042557" y="3537335"/>
                <a:ext cx="830166" cy="118454"/>
              </a:xfrm>
              <a:custGeom>
                <a:avLst/>
                <a:gdLst/>
                <a:ahLst/>
                <a:cxnLst/>
                <a:rect l="l" t="t" r="r" b="b"/>
                <a:pathLst>
                  <a:path w="10947" h="1562" extrusionOk="0">
                    <a:moveTo>
                      <a:pt x="10943" y="94"/>
                    </a:moveTo>
                    <a:cubicBezTo>
                      <a:pt x="10943" y="94"/>
                      <a:pt x="8177" y="474"/>
                      <a:pt x="6706" y="1409"/>
                    </a:cubicBezTo>
                    <a:lnTo>
                      <a:pt x="10933" y="497"/>
                    </a:lnTo>
                    <a:cubicBezTo>
                      <a:pt x="10939" y="400"/>
                      <a:pt x="10943" y="297"/>
                      <a:pt x="10943" y="194"/>
                    </a:cubicBezTo>
                    <a:cubicBezTo>
                      <a:pt x="10947" y="161"/>
                      <a:pt x="10943" y="127"/>
                      <a:pt x="10943" y="94"/>
                    </a:cubicBezTo>
                    <a:close/>
                    <a:moveTo>
                      <a:pt x="1131" y="1"/>
                    </a:moveTo>
                    <a:cubicBezTo>
                      <a:pt x="1019" y="1"/>
                      <a:pt x="905" y="4"/>
                      <a:pt x="792" y="11"/>
                    </a:cubicBezTo>
                    <a:cubicBezTo>
                      <a:pt x="699" y="18"/>
                      <a:pt x="615" y="24"/>
                      <a:pt x="546" y="34"/>
                    </a:cubicBezTo>
                    <a:cubicBezTo>
                      <a:pt x="453" y="44"/>
                      <a:pt x="360" y="58"/>
                      <a:pt x="266" y="74"/>
                    </a:cubicBezTo>
                    <a:lnTo>
                      <a:pt x="0" y="543"/>
                    </a:lnTo>
                    <a:lnTo>
                      <a:pt x="4902" y="1412"/>
                    </a:lnTo>
                    <a:cubicBezTo>
                      <a:pt x="4909" y="1412"/>
                      <a:pt x="4919" y="1419"/>
                      <a:pt x="4936" y="1429"/>
                    </a:cubicBezTo>
                    <a:cubicBezTo>
                      <a:pt x="4477" y="1053"/>
                      <a:pt x="3022" y="1"/>
                      <a:pt x="1131" y="1"/>
                    </a:cubicBezTo>
                    <a:close/>
                    <a:moveTo>
                      <a:pt x="6656" y="1442"/>
                    </a:moveTo>
                    <a:lnTo>
                      <a:pt x="6656" y="1442"/>
                    </a:lnTo>
                    <a:cubicBezTo>
                      <a:pt x="6597" y="1482"/>
                      <a:pt x="6537" y="1522"/>
                      <a:pt x="6483" y="1562"/>
                    </a:cubicBezTo>
                    <a:cubicBezTo>
                      <a:pt x="6540" y="1529"/>
                      <a:pt x="6600" y="1489"/>
                      <a:pt x="6656" y="1442"/>
                    </a:cubicBezTo>
                    <a:close/>
                  </a:path>
                </a:pathLst>
              </a:custGeom>
              <a:solidFill>
                <a:srgbClr val="E4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34"/>
              <p:cNvSpPr/>
              <p:nvPr/>
            </p:nvSpPr>
            <p:spPr>
              <a:xfrm>
                <a:off x="1689423" y="3243554"/>
                <a:ext cx="50279" cy="50582"/>
              </a:xfrm>
              <a:custGeom>
                <a:avLst/>
                <a:gdLst/>
                <a:ahLst/>
                <a:cxnLst/>
                <a:rect l="l" t="t" r="r" b="b"/>
                <a:pathLst>
                  <a:path w="663" h="667" extrusionOk="0">
                    <a:moveTo>
                      <a:pt x="333" y="1"/>
                    </a:moveTo>
                    <a:cubicBezTo>
                      <a:pt x="150" y="1"/>
                      <a:pt x="0" y="151"/>
                      <a:pt x="0" y="334"/>
                    </a:cubicBezTo>
                    <a:cubicBezTo>
                      <a:pt x="0" y="517"/>
                      <a:pt x="150" y="666"/>
                      <a:pt x="333" y="666"/>
                    </a:cubicBezTo>
                    <a:cubicBezTo>
                      <a:pt x="516" y="666"/>
                      <a:pt x="663" y="517"/>
                      <a:pt x="663" y="334"/>
                    </a:cubicBezTo>
                    <a:cubicBezTo>
                      <a:pt x="663" y="151"/>
                      <a:pt x="516" y="1"/>
                      <a:pt x="333" y="1"/>
                    </a:cubicBezTo>
                    <a:close/>
                  </a:path>
                </a:pathLst>
              </a:custGeom>
              <a:solidFill>
                <a:srgbClr val="BBA1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34"/>
              <p:cNvSpPr/>
              <p:nvPr/>
            </p:nvSpPr>
            <p:spPr>
              <a:xfrm>
                <a:off x="1226759" y="3243554"/>
                <a:ext cx="50279" cy="50582"/>
              </a:xfrm>
              <a:custGeom>
                <a:avLst/>
                <a:gdLst/>
                <a:ahLst/>
                <a:cxnLst/>
                <a:rect l="l" t="t" r="r" b="b"/>
                <a:pathLst>
                  <a:path w="663" h="667" extrusionOk="0">
                    <a:moveTo>
                      <a:pt x="330" y="1"/>
                    </a:moveTo>
                    <a:cubicBezTo>
                      <a:pt x="147" y="1"/>
                      <a:pt x="0" y="151"/>
                      <a:pt x="0" y="334"/>
                    </a:cubicBezTo>
                    <a:cubicBezTo>
                      <a:pt x="0" y="517"/>
                      <a:pt x="147" y="666"/>
                      <a:pt x="330" y="666"/>
                    </a:cubicBezTo>
                    <a:cubicBezTo>
                      <a:pt x="513" y="666"/>
                      <a:pt x="663" y="517"/>
                      <a:pt x="663" y="334"/>
                    </a:cubicBezTo>
                    <a:cubicBezTo>
                      <a:pt x="663" y="151"/>
                      <a:pt x="513" y="1"/>
                      <a:pt x="330" y="1"/>
                    </a:cubicBezTo>
                    <a:close/>
                  </a:path>
                </a:pathLst>
              </a:custGeom>
              <a:solidFill>
                <a:srgbClr val="BBA1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4"/>
              <p:cNvSpPr/>
              <p:nvPr/>
            </p:nvSpPr>
            <p:spPr>
              <a:xfrm>
                <a:off x="954438" y="3716076"/>
                <a:ext cx="58165" cy="241838"/>
              </a:xfrm>
              <a:custGeom>
                <a:avLst/>
                <a:gdLst/>
                <a:ahLst/>
                <a:cxnLst/>
                <a:rect l="l" t="t" r="r" b="b"/>
                <a:pathLst>
                  <a:path w="767" h="3189" extrusionOk="0">
                    <a:moveTo>
                      <a:pt x="317" y="0"/>
                    </a:moveTo>
                    <a:cubicBezTo>
                      <a:pt x="0" y="1375"/>
                      <a:pt x="233" y="3189"/>
                      <a:pt x="233" y="3189"/>
                    </a:cubicBezTo>
                    <a:lnTo>
                      <a:pt x="726" y="3019"/>
                    </a:lnTo>
                    <a:cubicBezTo>
                      <a:pt x="736" y="2849"/>
                      <a:pt x="746" y="2683"/>
                      <a:pt x="766" y="2513"/>
                    </a:cubicBezTo>
                    <a:cubicBezTo>
                      <a:pt x="606" y="1655"/>
                      <a:pt x="450" y="762"/>
                      <a:pt x="317" y="0"/>
                    </a:cubicBezTo>
                    <a:close/>
                  </a:path>
                </a:pathLst>
              </a:custGeom>
              <a:solidFill>
                <a:srgbClr val="8BA3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4"/>
              <p:cNvSpPr/>
              <p:nvPr/>
            </p:nvSpPr>
            <p:spPr>
              <a:xfrm>
                <a:off x="1009494" y="3906647"/>
                <a:ext cx="9404" cy="38373"/>
              </a:xfrm>
              <a:custGeom>
                <a:avLst/>
                <a:gdLst/>
                <a:ahLst/>
                <a:cxnLst/>
                <a:rect l="l" t="t" r="r" b="b"/>
                <a:pathLst>
                  <a:path w="124" h="506" extrusionOk="0">
                    <a:moveTo>
                      <a:pt x="40" y="0"/>
                    </a:moveTo>
                    <a:cubicBezTo>
                      <a:pt x="20" y="170"/>
                      <a:pt x="10" y="336"/>
                      <a:pt x="0" y="506"/>
                    </a:cubicBezTo>
                    <a:lnTo>
                      <a:pt x="123" y="463"/>
                    </a:lnTo>
                    <a:cubicBezTo>
                      <a:pt x="97" y="309"/>
                      <a:pt x="67" y="157"/>
                      <a:pt x="40" y="0"/>
                    </a:cubicBezTo>
                    <a:close/>
                  </a:path>
                </a:pathLst>
              </a:custGeom>
              <a:solidFill>
                <a:srgbClr val="A4BA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4"/>
              <p:cNvSpPr/>
              <p:nvPr/>
            </p:nvSpPr>
            <p:spPr>
              <a:xfrm>
                <a:off x="801784" y="4234478"/>
                <a:ext cx="19717" cy="89713"/>
              </a:xfrm>
              <a:custGeom>
                <a:avLst/>
                <a:gdLst/>
                <a:ahLst/>
                <a:cxnLst/>
                <a:rect l="l" t="t" r="r" b="b"/>
                <a:pathLst>
                  <a:path w="260" h="1183" extrusionOk="0">
                    <a:moveTo>
                      <a:pt x="0" y="0"/>
                    </a:moveTo>
                    <a:lnTo>
                      <a:pt x="0" y="0"/>
                    </a:lnTo>
                    <a:cubicBezTo>
                      <a:pt x="67" y="336"/>
                      <a:pt x="150" y="719"/>
                      <a:pt x="260" y="1182"/>
                    </a:cubicBezTo>
                    <a:cubicBezTo>
                      <a:pt x="166" y="786"/>
                      <a:pt x="80" y="390"/>
                      <a:pt x="0" y="0"/>
                    </a:cubicBezTo>
                    <a:close/>
                  </a:path>
                </a:pathLst>
              </a:custGeom>
              <a:solidFill>
                <a:srgbClr val="E0E8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4"/>
              <p:cNvSpPr/>
              <p:nvPr/>
            </p:nvSpPr>
            <p:spPr>
              <a:xfrm>
                <a:off x="782294" y="4064837"/>
                <a:ext cx="301672" cy="260342"/>
              </a:xfrm>
              <a:custGeom>
                <a:avLst/>
                <a:gdLst/>
                <a:ahLst/>
                <a:cxnLst/>
                <a:rect l="l" t="t" r="r" b="b"/>
                <a:pathLst>
                  <a:path w="3978" h="3433" extrusionOk="0">
                    <a:moveTo>
                      <a:pt x="3056" y="1"/>
                    </a:moveTo>
                    <a:lnTo>
                      <a:pt x="1052" y="1232"/>
                    </a:lnTo>
                    <a:lnTo>
                      <a:pt x="443" y="819"/>
                    </a:lnTo>
                    <a:lnTo>
                      <a:pt x="300" y="886"/>
                    </a:lnTo>
                    <a:cubicBezTo>
                      <a:pt x="300" y="886"/>
                      <a:pt x="204" y="770"/>
                      <a:pt x="61" y="560"/>
                    </a:cubicBezTo>
                    <a:lnTo>
                      <a:pt x="1" y="524"/>
                    </a:lnTo>
                    <a:lnTo>
                      <a:pt x="1" y="524"/>
                    </a:lnTo>
                    <a:cubicBezTo>
                      <a:pt x="64" y="1099"/>
                      <a:pt x="127" y="1582"/>
                      <a:pt x="257" y="2237"/>
                    </a:cubicBezTo>
                    <a:cubicBezTo>
                      <a:pt x="337" y="2627"/>
                      <a:pt x="423" y="3023"/>
                      <a:pt x="517" y="3419"/>
                    </a:cubicBezTo>
                    <a:cubicBezTo>
                      <a:pt x="733" y="3426"/>
                      <a:pt x="963" y="3432"/>
                      <a:pt x="1199" y="3432"/>
                    </a:cubicBezTo>
                    <a:cubicBezTo>
                      <a:pt x="2071" y="3432"/>
                      <a:pt x="3069" y="3366"/>
                      <a:pt x="3978" y="3156"/>
                    </a:cubicBezTo>
                    <a:cubicBezTo>
                      <a:pt x="3508" y="2141"/>
                      <a:pt x="3189" y="1083"/>
                      <a:pt x="3056" y="1"/>
                    </a:cubicBezTo>
                    <a:close/>
                  </a:path>
                </a:pathLst>
              </a:custGeom>
              <a:solidFill>
                <a:srgbClr val="8BA3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4"/>
              <p:cNvSpPr/>
              <p:nvPr/>
            </p:nvSpPr>
            <p:spPr>
              <a:xfrm>
                <a:off x="786845" y="4107228"/>
                <a:ext cx="29121" cy="24874"/>
              </a:xfrm>
              <a:custGeom>
                <a:avLst/>
                <a:gdLst/>
                <a:ahLst/>
                <a:cxnLst/>
                <a:rect l="l" t="t" r="r" b="b"/>
                <a:pathLst>
                  <a:path w="384" h="328" extrusionOk="0">
                    <a:moveTo>
                      <a:pt x="1" y="1"/>
                    </a:moveTo>
                    <a:cubicBezTo>
                      <a:pt x="144" y="211"/>
                      <a:pt x="240" y="327"/>
                      <a:pt x="240" y="327"/>
                    </a:cubicBezTo>
                    <a:lnTo>
                      <a:pt x="383" y="260"/>
                    </a:lnTo>
                    <a:lnTo>
                      <a:pt x="1" y="1"/>
                    </a:lnTo>
                    <a:close/>
                  </a:path>
                </a:pathLst>
              </a:custGeom>
              <a:solidFill>
                <a:srgbClr val="8BA3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34"/>
              <p:cNvSpPr/>
              <p:nvPr/>
            </p:nvSpPr>
            <p:spPr>
              <a:xfrm>
                <a:off x="1014044" y="4049443"/>
                <a:ext cx="246085" cy="254730"/>
              </a:xfrm>
              <a:custGeom>
                <a:avLst/>
                <a:gdLst/>
                <a:ahLst/>
                <a:cxnLst/>
                <a:rect l="l" t="t" r="r" b="b"/>
                <a:pathLst>
                  <a:path w="3245" h="3359" extrusionOk="0">
                    <a:moveTo>
                      <a:pt x="332" y="1"/>
                    </a:moveTo>
                    <a:lnTo>
                      <a:pt x="0" y="204"/>
                    </a:lnTo>
                    <a:cubicBezTo>
                      <a:pt x="133" y="1286"/>
                      <a:pt x="452" y="2344"/>
                      <a:pt x="922" y="3359"/>
                    </a:cubicBezTo>
                    <a:cubicBezTo>
                      <a:pt x="1884" y="3136"/>
                      <a:pt x="2746" y="2744"/>
                      <a:pt x="3245" y="2088"/>
                    </a:cubicBezTo>
                    <a:cubicBezTo>
                      <a:pt x="2010" y="1888"/>
                      <a:pt x="809" y="1695"/>
                      <a:pt x="729" y="1695"/>
                    </a:cubicBezTo>
                    <a:cubicBezTo>
                      <a:pt x="682" y="1695"/>
                      <a:pt x="526" y="993"/>
                      <a:pt x="332" y="1"/>
                    </a:cubicBezTo>
                    <a:close/>
                  </a:path>
                </a:pathLst>
              </a:custGeom>
              <a:solidFill>
                <a:srgbClr val="A4BA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34"/>
              <p:cNvSpPr/>
              <p:nvPr/>
            </p:nvSpPr>
            <p:spPr>
              <a:xfrm>
                <a:off x="1140459" y="4718755"/>
                <a:ext cx="199977" cy="175255"/>
              </a:xfrm>
              <a:custGeom>
                <a:avLst/>
                <a:gdLst/>
                <a:ahLst/>
                <a:cxnLst/>
                <a:rect l="l" t="t" r="r" b="b"/>
                <a:pathLst>
                  <a:path w="2637" h="2311" extrusionOk="0">
                    <a:moveTo>
                      <a:pt x="1499" y="0"/>
                    </a:moveTo>
                    <a:cubicBezTo>
                      <a:pt x="1306" y="0"/>
                      <a:pt x="1122" y="33"/>
                      <a:pt x="942" y="81"/>
                    </a:cubicBezTo>
                    <a:cubicBezTo>
                      <a:pt x="746" y="134"/>
                      <a:pt x="556" y="204"/>
                      <a:pt x="373" y="321"/>
                    </a:cubicBezTo>
                    <a:cubicBezTo>
                      <a:pt x="287" y="380"/>
                      <a:pt x="200" y="460"/>
                      <a:pt x="147" y="563"/>
                    </a:cubicBezTo>
                    <a:cubicBezTo>
                      <a:pt x="94" y="670"/>
                      <a:pt x="80" y="797"/>
                      <a:pt x="107" y="907"/>
                    </a:cubicBezTo>
                    <a:cubicBezTo>
                      <a:pt x="154" y="1130"/>
                      <a:pt x="333" y="1306"/>
                      <a:pt x="530" y="1382"/>
                    </a:cubicBezTo>
                    <a:cubicBezTo>
                      <a:pt x="699" y="1450"/>
                      <a:pt x="875" y="1468"/>
                      <a:pt x="1046" y="1468"/>
                    </a:cubicBezTo>
                    <a:cubicBezTo>
                      <a:pt x="1077" y="1468"/>
                      <a:pt x="1108" y="1467"/>
                      <a:pt x="1138" y="1466"/>
                    </a:cubicBezTo>
                    <a:cubicBezTo>
                      <a:pt x="1238" y="1462"/>
                      <a:pt x="1338" y="1452"/>
                      <a:pt x="1438" y="1436"/>
                    </a:cubicBezTo>
                    <a:cubicBezTo>
                      <a:pt x="1535" y="1416"/>
                      <a:pt x="1638" y="1399"/>
                      <a:pt x="1731" y="1346"/>
                    </a:cubicBezTo>
                    <a:cubicBezTo>
                      <a:pt x="1828" y="1296"/>
                      <a:pt x="1911" y="1186"/>
                      <a:pt x="1897" y="1070"/>
                    </a:cubicBezTo>
                    <a:cubicBezTo>
                      <a:pt x="1888" y="956"/>
                      <a:pt x="1821" y="863"/>
                      <a:pt x="1738" y="803"/>
                    </a:cubicBezTo>
                    <a:cubicBezTo>
                      <a:pt x="1645" y="741"/>
                      <a:pt x="1545" y="721"/>
                      <a:pt x="1444" y="721"/>
                    </a:cubicBezTo>
                    <a:cubicBezTo>
                      <a:pt x="1345" y="721"/>
                      <a:pt x="1246" y="740"/>
                      <a:pt x="1152" y="757"/>
                    </a:cubicBezTo>
                    <a:cubicBezTo>
                      <a:pt x="1217" y="751"/>
                      <a:pt x="1284" y="746"/>
                      <a:pt x="1350" y="746"/>
                    </a:cubicBezTo>
                    <a:cubicBezTo>
                      <a:pt x="1481" y="746"/>
                      <a:pt x="1608" y="766"/>
                      <a:pt x="1708" y="843"/>
                    </a:cubicBezTo>
                    <a:cubicBezTo>
                      <a:pt x="1777" y="900"/>
                      <a:pt x="1825" y="990"/>
                      <a:pt x="1825" y="1073"/>
                    </a:cubicBezTo>
                    <a:cubicBezTo>
                      <a:pt x="1828" y="1159"/>
                      <a:pt x="1768" y="1226"/>
                      <a:pt x="1688" y="1262"/>
                    </a:cubicBezTo>
                    <a:cubicBezTo>
                      <a:pt x="1528" y="1333"/>
                      <a:pt x="1321" y="1342"/>
                      <a:pt x="1135" y="1346"/>
                    </a:cubicBezTo>
                    <a:cubicBezTo>
                      <a:pt x="946" y="1342"/>
                      <a:pt x="753" y="1322"/>
                      <a:pt x="590" y="1246"/>
                    </a:cubicBezTo>
                    <a:cubicBezTo>
                      <a:pt x="427" y="1176"/>
                      <a:pt x="303" y="1033"/>
                      <a:pt x="270" y="873"/>
                    </a:cubicBezTo>
                    <a:cubicBezTo>
                      <a:pt x="230" y="710"/>
                      <a:pt x="320" y="560"/>
                      <a:pt x="473" y="464"/>
                    </a:cubicBezTo>
                    <a:cubicBezTo>
                      <a:pt x="768" y="292"/>
                      <a:pt x="1141" y="194"/>
                      <a:pt x="1489" y="194"/>
                    </a:cubicBezTo>
                    <a:cubicBezTo>
                      <a:pt x="1507" y="194"/>
                      <a:pt x="1524" y="194"/>
                      <a:pt x="1541" y="194"/>
                    </a:cubicBezTo>
                    <a:cubicBezTo>
                      <a:pt x="1721" y="201"/>
                      <a:pt x="1874" y="264"/>
                      <a:pt x="1991" y="404"/>
                    </a:cubicBezTo>
                    <a:cubicBezTo>
                      <a:pt x="2104" y="540"/>
                      <a:pt x="2214" y="714"/>
                      <a:pt x="2307" y="873"/>
                    </a:cubicBezTo>
                    <a:cubicBezTo>
                      <a:pt x="2396" y="1036"/>
                      <a:pt x="2464" y="1213"/>
                      <a:pt x="2453" y="1386"/>
                    </a:cubicBezTo>
                    <a:cubicBezTo>
                      <a:pt x="2444" y="1555"/>
                      <a:pt x="2347" y="1712"/>
                      <a:pt x="2207" y="1825"/>
                    </a:cubicBezTo>
                    <a:cubicBezTo>
                      <a:pt x="2064" y="1938"/>
                      <a:pt x="1884" y="2015"/>
                      <a:pt x="1705" y="2075"/>
                    </a:cubicBezTo>
                    <a:cubicBezTo>
                      <a:pt x="1521" y="2131"/>
                      <a:pt x="1332" y="2178"/>
                      <a:pt x="1142" y="2208"/>
                    </a:cubicBezTo>
                    <a:cubicBezTo>
                      <a:pt x="1015" y="2228"/>
                      <a:pt x="886" y="2239"/>
                      <a:pt x="757" y="2239"/>
                    </a:cubicBezTo>
                    <a:cubicBezTo>
                      <a:pt x="499" y="2239"/>
                      <a:pt x="240" y="2195"/>
                      <a:pt x="0" y="2088"/>
                    </a:cubicBezTo>
                    <a:lnTo>
                      <a:pt x="0" y="2088"/>
                    </a:lnTo>
                    <a:cubicBezTo>
                      <a:pt x="277" y="2249"/>
                      <a:pt x="601" y="2311"/>
                      <a:pt x="923" y="2311"/>
                    </a:cubicBezTo>
                    <a:cubicBezTo>
                      <a:pt x="1000" y="2311"/>
                      <a:pt x="1076" y="2307"/>
                      <a:pt x="1152" y="2301"/>
                    </a:cubicBezTo>
                    <a:cubicBezTo>
                      <a:pt x="1352" y="2281"/>
                      <a:pt x="1548" y="2241"/>
                      <a:pt x="1738" y="2191"/>
                    </a:cubicBezTo>
                    <a:cubicBezTo>
                      <a:pt x="1931" y="2138"/>
                      <a:pt x="2124" y="2065"/>
                      <a:pt x="2297" y="1941"/>
                    </a:cubicBezTo>
                    <a:cubicBezTo>
                      <a:pt x="2467" y="1821"/>
                      <a:pt x="2607" y="1622"/>
                      <a:pt x="2619" y="1396"/>
                    </a:cubicBezTo>
                    <a:cubicBezTo>
                      <a:pt x="2636" y="1173"/>
                      <a:pt x="2556" y="970"/>
                      <a:pt x="2460" y="790"/>
                    </a:cubicBezTo>
                    <a:cubicBezTo>
                      <a:pt x="2360" y="610"/>
                      <a:pt x="2264" y="448"/>
                      <a:pt x="2131" y="281"/>
                    </a:cubicBezTo>
                    <a:cubicBezTo>
                      <a:pt x="2060" y="201"/>
                      <a:pt x="1974" y="124"/>
                      <a:pt x="1871" y="78"/>
                    </a:cubicBezTo>
                    <a:cubicBezTo>
                      <a:pt x="1768" y="28"/>
                      <a:pt x="1658" y="8"/>
                      <a:pt x="1551" y="1"/>
                    </a:cubicBezTo>
                    <a:cubicBezTo>
                      <a:pt x="1534" y="1"/>
                      <a:pt x="1517" y="0"/>
                      <a:pt x="1499" y="0"/>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34"/>
              <p:cNvSpPr/>
              <p:nvPr/>
            </p:nvSpPr>
            <p:spPr>
              <a:xfrm>
                <a:off x="1708533" y="4718755"/>
                <a:ext cx="199977" cy="175255"/>
              </a:xfrm>
              <a:custGeom>
                <a:avLst/>
                <a:gdLst/>
                <a:ahLst/>
                <a:cxnLst/>
                <a:rect l="l" t="t" r="r" b="b"/>
                <a:pathLst>
                  <a:path w="2637" h="2311" extrusionOk="0">
                    <a:moveTo>
                      <a:pt x="1138" y="0"/>
                    </a:moveTo>
                    <a:cubicBezTo>
                      <a:pt x="1121" y="0"/>
                      <a:pt x="1104" y="1"/>
                      <a:pt x="1086" y="1"/>
                    </a:cubicBezTo>
                    <a:cubicBezTo>
                      <a:pt x="979" y="8"/>
                      <a:pt x="870" y="28"/>
                      <a:pt x="767" y="78"/>
                    </a:cubicBezTo>
                    <a:cubicBezTo>
                      <a:pt x="664" y="124"/>
                      <a:pt x="577" y="201"/>
                      <a:pt x="507" y="281"/>
                    </a:cubicBezTo>
                    <a:cubicBezTo>
                      <a:pt x="374" y="448"/>
                      <a:pt x="277" y="610"/>
                      <a:pt x="177" y="790"/>
                    </a:cubicBezTo>
                    <a:cubicBezTo>
                      <a:pt x="81" y="970"/>
                      <a:pt x="1" y="1173"/>
                      <a:pt x="18" y="1396"/>
                    </a:cubicBezTo>
                    <a:cubicBezTo>
                      <a:pt x="31" y="1622"/>
                      <a:pt x="171" y="1821"/>
                      <a:pt x="340" y="1941"/>
                    </a:cubicBezTo>
                    <a:cubicBezTo>
                      <a:pt x="514" y="2065"/>
                      <a:pt x="707" y="2138"/>
                      <a:pt x="899" y="2191"/>
                    </a:cubicBezTo>
                    <a:cubicBezTo>
                      <a:pt x="1090" y="2241"/>
                      <a:pt x="1286" y="2281"/>
                      <a:pt x="1486" y="2301"/>
                    </a:cubicBezTo>
                    <a:cubicBezTo>
                      <a:pt x="1561" y="2307"/>
                      <a:pt x="1638" y="2311"/>
                      <a:pt x="1715" y="2311"/>
                    </a:cubicBezTo>
                    <a:cubicBezTo>
                      <a:pt x="2036" y="2311"/>
                      <a:pt x="2360" y="2249"/>
                      <a:pt x="2637" y="2088"/>
                    </a:cubicBezTo>
                    <a:lnTo>
                      <a:pt x="2637" y="2088"/>
                    </a:lnTo>
                    <a:cubicBezTo>
                      <a:pt x="2397" y="2195"/>
                      <a:pt x="2138" y="2239"/>
                      <a:pt x="1880" y="2239"/>
                    </a:cubicBezTo>
                    <a:cubicBezTo>
                      <a:pt x="1751" y="2239"/>
                      <a:pt x="1622" y="2228"/>
                      <a:pt x="1495" y="2208"/>
                    </a:cubicBezTo>
                    <a:cubicBezTo>
                      <a:pt x="1306" y="2178"/>
                      <a:pt x="1116" y="2131"/>
                      <a:pt x="933" y="2075"/>
                    </a:cubicBezTo>
                    <a:cubicBezTo>
                      <a:pt x="753" y="2015"/>
                      <a:pt x="574" y="1938"/>
                      <a:pt x="431" y="1825"/>
                    </a:cubicBezTo>
                    <a:cubicBezTo>
                      <a:pt x="291" y="1712"/>
                      <a:pt x="194" y="1555"/>
                      <a:pt x="185" y="1386"/>
                    </a:cubicBezTo>
                    <a:cubicBezTo>
                      <a:pt x="174" y="1213"/>
                      <a:pt x="240" y="1036"/>
                      <a:pt x="331" y="873"/>
                    </a:cubicBezTo>
                    <a:cubicBezTo>
                      <a:pt x="424" y="714"/>
                      <a:pt x="534" y="540"/>
                      <a:pt x="647" y="404"/>
                    </a:cubicBezTo>
                    <a:cubicBezTo>
                      <a:pt x="764" y="264"/>
                      <a:pt x="916" y="201"/>
                      <a:pt x="1096" y="194"/>
                    </a:cubicBezTo>
                    <a:cubicBezTo>
                      <a:pt x="1113" y="194"/>
                      <a:pt x="1130" y="194"/>
                      <a:pt x="1148" y="194"/>
                    </a:cubicBezTo>
                    <a:cubicBezTo>
                      <a:pt x="1496" y="194"/>
                      <a:pt x="1869" y="292"/>
                      <a:pt x="2165" y="464"/>
                    </a:cubicBezTo>
                    <a:cubicBezTo>
                      <a:pt x="2317" y="560"/>
                      <a:pt x="2407" y="710"/>
                      <a:pt x="2368" y="873"/>
                    </a:cubicBezTo>
                    <a:cubicBezTo>
                      <a:pt x="2334" y="1033"/>
                      <a:pt x="2211" y="1176"/>
                      <a:pt x="2048" y="1246"/>
                    </a:cubicBezTo>
                    <a:cubicBezTo>
                      <a:pt x="1885" y="1322"/>
                      <a:pt x="1692" y="1342"/>
                      <a:pt x="1502" y="1346"/>
                    </a:cubicBezTo>
                    <a:cubicBezTo>
                      <a:pt x="1316" y="1342"/>
                      <a:pt x="1109" y="1333"/>
                      <a:pt x="950" y="1262"/>
                    </a:cubicBezTo>
                    <a:cubicBezTo>
                      <a:pt x="870" y="1226"/>
                      <a:pt x="810" y="1159"/>
                      <a:pt x="813" y="1073"/>
                    </a:cubicBezTo>
                    <a:cubicBezTo>
                      <a:pt x="813" y="990"/>
                      <a:pt x="859" y="900"/>
                      <a:pt x="930" y="843"/>
                    </a:cubicBezTo>
                    <a:cubicBezTo>
                      <a:pt x="1029" y="766"/>
                      <a:pt x="1156" y="746"/>
                      <a:pt x="1287" y="746"/>
                    </a:cubicBezTo>
                    <a:cubicBezTo>
                      <a:pt x="1353" y="746"/>
                      <a:pt x="1421" y="751"/>
                      <a:pt x="1486" y="757"/>
                    </a:cubicBezTo>
                    <a:cubicBezTo>
                      <a:pt x="1392" y="740"/>
                      <a:pt x="1292" y="721"/>
                      <a:pt x="1193" y="721"/>
                    </a:cubicBezTo>
                    <a:cubicBezTo>
                      <a:pt x="1092" y="721"/>
                      <a:pt x="992" y="741"/>
                      <a:pt x="899" y="803"/>
                    </a:cubicBezTo>
                    <a:cubicBezTo>
                      <a:pt x="816" y="863"/>
                      <a:pt x="750" y="956"/>
                      <a:pt x="740" y="1070"/>
                    </a:cubicBezTo>
                    <a:cubicBezTo>
                      <a:pt x="727" y="1186"/>
                      <a:pt x="810" y="1296"/>
                      <a:pt x="907" y="1346"/>
                    </a:cubicBezTo>
                    <a:cubicBezTo>
                      <a:pt x="999" y="1399"/>
                      <a:pt x="1103" y="1416"/>
                      <a:pt x="1199" y="1436"/>
                    </a:cubicBezTo>
                    <a:cubicBezTo>
                      <a:pt x="1299" y="1452"/>
                      <a:pt x="1399" y="1462"/>
                      <a:pt x="1498" y="1466"/>
                    </a:cubicBezTo>
                    <a:cubicBezTo>
                      <a:pt x="1529" y="1467"/>
                      <a:pt x="1560" y="1468"/>
                      <a:pt x="1591" y="1468"/>
                    </a:cubicBezTo>
                    <a:cubicBezTo>
                      <a:pt x="1762" y="1468"/>
                      <a:pt x="1939" y="1450"/>
                      <a:pt x="2108" y="1382"/>
                    </a:cubicBezTo>
                    <a:cubicBezTo>
                      <a:pt x="2304" y="1306"/>
                      <a:pt x="2484" y="1130"/>
                      <a:pt x="2530" y="907"/>
                    </a:cubicBezTo>
                    <a:cubicBezTo>
                      <a:pt x="2557" y="797"/>
                      <a:pt x="2544" y="670"/>
                      <a:pt x="2491" y="563"/>
                    </a:cubicBezTo>
                    <a:cubicBezTo>
                      <a:pt x="2437" y="460"/>
                      <a:pt x="2351" y="380"/>
                      <a:pt x="2264" y="321"/>
                    </a:cubicBezTo>
                    <a:cubicBezTo>
                      <a:pt x="2082" y="204"/>
                      <a:pt x="1895" y="134"/>
                      <a:pt x="1695" y="81"/>
                    </a:cubicBezTo>
                    <a:cubicBezTo>
                      <a:pt x="1515" y="33"/>
                      <a:pt x="1331" y="0"/>
                      <a:pt x="1138" y="0"/>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34"/>
              <p:cNvSpPr/>
              <p:nvPr/>
            </p:nvSpPr>
            <p:spPr>
              <a:xfrm>
                <a:off x="1086693" y="3036375"/>
                <a:ext cx="760322" cy="291358"/>
              </a:xfrm>
              <a:custGeom>
                <a:avLst/>
                <a:gdLst/>
                <a:ahLst/>
                <a:cxnLst/>
                <a:rect l="l" t="t" r="r" b="b"/>
                <a:pathLst>
                  <a:path w="10026" h="3842" extrusionOk="0">
                    <a:moveTo>
                      <a:pt x="1921" y="194"/>
                    </a:moveTo>
                    <a:cubicBezTo>
                      <a:pt x="2873" y="194"/>
                      <a:pt x="3648" y="969"/>
                      <a:pt x="3648" y="1921"/>
                    </a:cubicBezTo>
                    <a:cubicBezTo>
                      <a:pt x="3648" y="2873"/>
                      <a:pt x="2873" y="3648"/>
                      <a:pt x="1921" y="3648"/>
                    </a:cubicBezTo>
                    <a:cubicBezTo>
                      <a:pt x="966" y="3648"/>
                      <a:pt x="190" y="2873"/>
                      <a:pt x="190" y="1921"/>
                    </a:cubicBezTo>
                    <a:cubicBezTo>
                      <a:pt x="190" y="969"/>
                      <a:pt x="966" y="194"/>
                      <a:pt x="1921" y="194"/>
                    </a:cubicBezTo>
                    <a:close/>
                    <a:moveTo>
                      <a:pt x="8105" y="194"/>
                    </a:moveTo>
                    <a:cubicBezTo>
                      <a:pt x="9059" y="194"/>
                      <a:pt x="9832" y="969"/>
                      <a:pt x="9832" y="1921"/>
                    </a:cubicBezTo>
                    <a:cubicBezTo>
                      <a:pt x="9832" y="2873"/>
                      <a:pt x="9059" y="3648"/>
                      <a:pt x="8105" y="3648"/>
                    </a:cubicBezTo>
                    <a:cubicBezTo>
                      <a:pt x="7153" y="3648"/>
                      <a:pt x="6377" y="2873"/>
                      <a:pt x="6377" y="1921"/>
                    </a:cubicBezTo>
                    <a:cubicBezTo>
                      <a:pt x="6377" y="969"/>
                      <a:pt x="7153" y="194"/>
                      <a:pt x="8105" y="194"/>
                    </a:cubicBezTo>
                    <a:close/>
                    <a:moveTo>
                      <a:pt x="1921" y="0"/>
                    </a:moveTo>
                    <a:cubicBezTo>
                      <a:pt x="859" y="0"/>
                      <a:pt x="1" y="862"/>
                      <a:pt x="1" y="1921"/>
                    </a:cubicBezTo>
                    <a:cubicBezTo>
                      <a:pt x="1" y="2979"/>
                      <a:pt x="859" y="3842"/>
                      <a:pt x="1921" y="3842"/>
                    </a:cubicBezTo>
                    <a:cubicBezTo>
                      <a:pt x="2816" y="3842"/>
                      <a:pt x="3572" y="3223"/>
                      <a:pt x="3781" y="2387"/>
                    </a:cubicBezTo>
                    <a:lnTo>
                      <a:pt x="6244" y="2387"/>
                    </a:lnTo>
                    <a:cubicBezTo>
                      <a:pt x="6454" y="3223"/>
                      <a:pt x="7210" y="3842"/>
                      <a:pt x="8105" y="3842"/>
                    </a:cubicBezTo>
                    <a:cubicBezTo>
                      <a:pt x="9163" y="3842"/>
                      <a:pt x="10025" y="2979"/>
                      <a:pt x="10025" y="1921"/>
                    </a:cubicBezTo>
                    <a:cubicBezTo>
                      <a:pt x="10025" y="862"/>
                      <a:pt x="9163" y="0"/>
                      <a:pt x="8105" y="0"/>
                    </a:cubicBezTo>
                    <a:cubicBezTo>
                      <a:pt x="7047" y="0"/>
                      <a:pt x="6184" y="862"/>
                      <a:pt x="6184" y="1921"/>
                    </a:cubicBezTo>
                    <a:cubicBezTo>
                      <a:pt x="6184" y="2014"/>
                      <a:pt x="6194" y="2108"/>
                      <a:pt x="6208" y="2197"/>
                    </a:cubicBezTo>
                    <a:lnTo>
                      <a:pt x="3818" y="2197"/>
                    </a:lnTo>
                    <a:cubicBezTo>
                      <a:pt x="3832" y="2108"/>
                      <a:pt x="3841" y="2014"/>
                      <a:pt x="3841" y="1921"/>
                    </a:cubicBezTo>
                    <a:cubicBezTo>
                      <a:pt x="3841" y="862"/>
                      <a:pt x="2979" y="0"/>
                      <a:pt x="192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34"/>
              <p:cNvSpPr/>
              <p:nvPr/>
            </p:nvSpPr>
            <p:spPr>
              <a:xfrm>
                <a:off x="1922386" y="3602704"/>
                <a:ext cx="210594" cy="283016"/>
              </a:xfrm>
              <a:custGeom>
                <a:avLst/>
                <a:gdLst/>
                <a:ahLst/>
                <a:cxnLst/>
                <a:rect l="l" t="t" r="r" b="b"/>
                <a:pathLst>
                  <a:path w="2777" h="3732" extrusionOk="0">
                    <a:moveTo>
                      <a:pt x="1611" y="1"/>
                    </a:moveTo>
                    <a:cubicBezTo>
                      <a:pt x="1764" y="756"/>
                      <a:pt x="1681" y="1582"/>
                      <a:pt x="1145" y="2138"/>
                    </a:cubicBezTo>
                    <a:cubicBezTo>
                      <a:pt x="1092" y="2194"/>
                      <a:pt x="233" y="2864"/>
                      <a:pt x="10" y="2930"/>
                    </a:cubicBezTo>
                    <a:lnTo>
                      <a:pt x="0" y="3283"/>
                    </a:lnTo>
                    <a:lnTo>
                      <a:pt x="1131" y="3732"/>
                    </a:lnTo>
                    <a:cubicBezTo>
                      <a:pt x="1131" y="3732"/>
                      <a:pt x="2776" y="1975"/>
                      <a:pt x="1611" y="1"/>
                    </a:cubicBezTo>
                    <a:close/>
                  </a:path>
                </a:pathLst>
              </a:custGeom>
              <a:solidFill>
                <a:srgbClr val="8BA3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4"/>
              <p:cNvSpPr/>
              <p:nvPr/>
            </p:nvSpPr>
            <p:spPr>
              <a:xfrm>
                <a:off x="1344908" y="3225885"/>
                <a:ext cx="719143" cy="599248"/>
              </a:xfrm>
              <a:custGeom>
                <a:avLst/>
                <a:gdLst/>
                <a:ahLst/>
                <a:cxnLst/>
                <a:rect l="l" t="t" r="r" b="b"/>
                <a:pathLst>
                  <a:path w="9483" h="7902" extrusionOk="0">
                    <a:moveTo>
                      <a:pt x="2863" y="1"/>
                    </a:moveTo>
                    <a:lnTo>
                      <a:pt x="499" y="919"/>
                    </a:lnTo>
                    <a:cubicBezTo>
                      <a:pt x="499" y="919"/>
                      <a:pt x="0" y="3306"/>
                      <a:pt x="2310" y="3386"/>
                    </a:cubicBezTo>
                    <a:cubicBezTo>
                      <a:pt x="4620" y="3466"/>
                      <a:pt x="7771" y="3256"/>
                      <a:pt x="8008" y="5013"/>
                    </a:cubicBezTo>
                    <a:cubicBezTo>
                      <a:pt x="8244" y="6770"/>
                      <a:pt x="7429" y="6904"/>
                      <a:pt x="7429" y="6904"/>
                    </a:cubicBezTo>
                    <a:lnTo>
                      <a:pt x="7572" y="7885"/>
                    </a:lnTo>
                    <a:cubicBezTo>
                      <a:pt x="7573" y="7896"/>
                      <a:pt x="7582" y="7901"/>
                      <a:pt x="7595" y="7901"/>
                    </a:cubicBezTo>
                    <a:cubicBezTo>
                      <a:pt x="7759" y="7901"/>
                      <a:pt x="8705" y="7165"/>
                      <a:pt x="8760" y="7107"/>
                    </a:cubicBezTo>
                    <a:cubicBezTo>
                      <a:pt x="9482" y="6358"/>
                      <a:pt x="9382" y="5113"/>
                      <a:pt x="8989" y="4228"/>
                    </a:cubicBezTo>
                    <a:cubicBezTo>
                      <a:pt x="8357" y="2793"/>
                      <a:pt x="6996" y="2197"/>
                      <a:pt x="5508" y="2128"/>
                    </a:cubicBezTo>
                    <a:cubicBezTo>
                      <a:pt x="4693" y="2088"/>
                      <a:pt x="3515" y="2125"/>
                      <a:pt x="3066" y="1303"/>
                    </a:cubicBezTo>
                    <a:cubicBezTo>
                      <a:pt x="2859" y="923"/>
                      <a:pt x="2793" y="427"/>
                      <a:pt x="2863" y="1"/>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4"/>
              <p:cNvSpPr/>
              <p:nvPr/>
            </p:nvSpPr>
            <p:spPr>
              <a:xfrm>
                <a:off x="1449332" y="3344868"/>
                <a:ext cx="135138" cy="54298"/>
              </a:xfrm>
              <a:custGeom>
                <a:avLst/>
                <a:gdLst/>
                <a:ahLst/>
                <a:cxnLst/>
                <a:rect l="l" t="t" r="r" b="b"/>
                <a:pathLst>
                  <a:path w="1782" h="716" extrusionOk="0">
                    <a:moveTo>
                      <a:pt x="1412" y="0"/>
                    </a:moveTo>
                    <a:cubicBezTo>
                      <a:pt x="1027" y="0"/>
                      <a:pt x="422" y="110"/>
                      <a:pt x="1" y="715"/>
                    </a:cubicBezTo>
                    <a:lnTo>
                      <a:pt x="1781" y="36"/>
                    </a:lnTo>
                    <a:cubicBezTo>
                      <a:pt x="1781" y="36"/>
                      <a:pt x="1633" y="0"/>
                      <a:pt x="1412" y="0"/>
                    </a:cubicBez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4"/>
              <p:cNvSpPr/>
              <p:nvPr/>
            </p:nvSpPr>
            <p:spPr>
              <a:xfrm>
                <a:off x="1584393" y="3399090"/>
                <a:ext cx="101012" cy="61578"/>
              </a:xfrm>
              <a:custGeom>
                <a:avLst/>
                <a:gdLst/>
                <a:ahLst/>
                <a:cxnLst/>
                <a:rect l="l" t="t" r="r" b="b"/>
                <a:pathLst>
                  <a:path w="1332" h="812" extrusionOk="0">
                    <a:moveTo>
                      <a:pt x="1332" y="0"/>
                    </a:moveTo>
                    <a:cubicBezTo>
                      <a:pt x="1332" y="0"/>
                      <a:pt x="433" y="283"/>
                      <a:pt x="0" y="812"/>
                    </a:cubicBezTo>
                    <a:lnTo>
                      <a:pt x="1332" y="0"/>
                    </a:ln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4"/>
              <p:cNvSpPr/>
              <p:nvPr/>
            </p:nvSpPr>
            <p:spPr>
              <a:xfrm>
                <a:off x="1773447" y="3429878"/>
                <a:ext cx="77503" cy="43226"/>
              </a:xfrm>
              <a:custGeom>
                <a:avLst/>
                <a:gdLst/>
                <a:ahLst/>
                <a:cxnLst/>
                <a:rect l="l" t="t" r="r" b="b"/>
                <a:pathLst>
                  <a:path w="1022" h="570" extrusionOk="0">
                    <a:moveTo>
                      <a:pt x="1022" y="0"/>
                    </a:moveTo>
                    <a:lnTo>
                      <a:pt x="1022" y="0"/>
                    </a:lnTo>
                    <a:cubicBezTo>
                      <a:pt x="559" y="60"/>
                      <a:pt x="0" y="570"/>
                      <a:pt x="0" y="570"/>
                    </a:cubicBezTo>
                    <a:lnTo>
                      <a:pt x="1022" y="0"/>
                    </a:ln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4"/>
              <p:cNvSpPr/>
              <p:nvPr/>
            </p:nvSpPr>
            <p:spPr>
              <a:xfrm>
                <a:off x="1927163" y="3983391"/>
                <a:ext cx="214537" cy="245099"/>
              </a:xfrm>
              <a:custGeom>
                <a:avLst/>
                <a:gdLst/>
                <a:ahLst/>
                <a:cxnLst/>
                <a:rect l="l" t="t" r="r" b="b"/>
                <a:pathLst>
                  <a:path w="2829" h="3232" extrusionOk="0">
                    <a:moveTo>
                      <a:pt x="373" y="0"/>
                    </a:moveTo>
                    <a:cubicBezTo>
                      <a:pt x="370" y="1075"/>
                      <a:pt x="263" y="2157"/>
                      <a:pt x="1" y="3188"/>
                    </a:cubicBezTo>
                    <a:cubicBezTo>
                      <a:pt x="183" y="3218"/>
                      <a:pt x="357" y="3231"/>
                      <a:pt x="523" y="3231"/>
                    </a:cubicBezTo>
                    <a:cubicBezTo>
                      <a:pt x="1707" y="3231"/>
                      <a:pt x="2406" y="2526"/>
                      <a:pt x="2789" y="1913"/>
                    </a:cubicBezTo>
                    <a:cubicBezTo>
                      <a:pt x="2813" y="1544"/>
                      <a:pt x="2826" y="1174"/>
                      <a:pt x="2829" y="812"/>
                    </a:cubicBezTo>
                    <a:lnTo>
                      <a:pt x="2829" y="812"/>
                    </a:lnTo>
                    <a:cubicBezTo>
                      <a:pt x="2700" y="942"/>
                      <a:pt x="2557" y="1068"/>
                      <a:pt x="2406" y="1191"/>
                    </a:cubicBezTo>
                    <a:cubicBezTo>
                      <a:pt x="2267" y="1301"/>
                      <a:pt x="2120" y="1354"/>
                      <a:pt x="1967" y="1354"/>
                    </a:cubicBezTo>
                    <a:cubicBezTo>
                      <a:pt x="1481" y="1354"/>
                      <a:pt x="926" y="829"/>
                      <a:pt x="373" y="0"/>
                    </a:cubicBezTo>
                    <a:close/>
                  </a:path>
                </a:pathLst>
              </a:custGeom>
              <a:solidFill>
                <a:srgbClr val="8BA3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4"/>
              <p:cNvSpPr/>
              <p:nvPr/>
            </p:nvSpPr>
            <p:spPr>
              <a:xfrm>
                <a:off x="1789600" y="3976794"/>
                <a:ext cx="165851" cy="248435"/>
              </a:xfrm>
              <a:custGeom>
                <a:avLst/>
                <a:gdLst/>
                <a:ahLst/>
                <a:cxnLst/>
                <a:rect l="l" t="t" r="r" b="b"/>
                <a:pathLst>
                  <a:path w="2187" h="3276" extrusionOk="0">
                    <a:moveTo>
                      <a:pt x="2131" y="0"/>
                    </a:moveTo>
                    <a:cubicBezTo>
                      <a:pt x="2001" y="7"/>
                      <a:pt x="1858" y="14"/>
                      <a:pt x="1704" y="23"/>
                    </a:cubicBezTo>
                    <a:lnTo>
                      <a:pt x="1658" y="1774"/>
                    </a:lnTo>
                    <a:cubicBezTo>
                      <a:pt x="1652" y="2051"/>
                      <a:pt x="1452" y="2290"/>
                      <a:pt x="1179" y="2347"/>
                    </a:cubicBezTo>
                    <a:lnTo>
                      <a:pt x="1" y="2599"/>
                    </a:lnTo>
                    <a:cubicBezTo>
                      <a:pt x="693" y="2983"/>
                      <a:pt x="1292" y="3192"/>
                      <a:pt x="1815" y="3275"/>
                    </a:cubicBezTo>
                    <a:cubicBezTo>
                      <a:pt x="2077" y="2244"/>
                      <a:pt x="2184" y="1162"/>
                      <a:pt x="2187" y="87"/>
                    </a:cubicBezTo>
                    <a:cubicBezTo>
                      <a:pt x="2167" y="57"/>
                      <a:pt x="2151" y="31"/>
                      <a:pt x="2131" y="0"/>
                    </a:cubicBezTo>
                    <a:close/>
                  </a:path>
                </a:pathLst>
              </a:custGeom>
              <a:solidFill>
                <a:srgbClr val="A4BA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4"/>
              <p:cNvSpPr/>
              <p:nvPr/>
            </p:nvSpPr>
            <p:spPr>
              <a:xfrm>
                <a:off x="1951127" y="3975050"/>
                <a:ext cx="190877" cy="111098"/>
              </a:xfrm>
              <a:custGeom>
                <a:avLst/>
                <a:gdLst/>
                <a:ahLst/>
                <a:cxnLst/>
                <a:rect l="l" t="t" r="r" b="b"/>
                <a:pathLst>
                  <a:path w="2517" h="1465" extrusionOk="0">
                    <a:moveTo>
                      <a:pt x="752" y="0"/>
                    </a:moveTo>
                    <a:cubicBezTo>
                      <a:pt x="752" y="0"/>
                      <a:pt x="447" y="0"/>
                      <a:pt x="1" y="23"/>
                    </a:cubicBezTo>
                    <a:cubicBezTo>
                      <a:pt x="21" y="54"/>
                      <a:pt x="37" y="80"/>
                      <a:pt x="57" y="110"/>
                    </a:cubicBezTo>
                    <a:cubicBezTo>
                      <a:pt x="610" y="939"/>
                      <a:pt x="1165" y="1464"/>
                      <a:pt x="1651" y="1464"/>
                    </a:cubicBezTo>
                    <a:cubicBezTo>
                      <a:pt x="1804" y="1464"/>
                      <a:pt x="1951" y="1411"/>
                      <a:pt x="2090" y="1301"/>
                    </a:cubicBezTo>
                    <a:cubicBezTo>
                      <a:pt x="2241" y="1178"/>
                      <a:pt x="2384" y="1052"/>
                      <a:pt x="2513" y="922"/>
                    </a:cubicBezTo>
                    <a:cubicBezTo>
                      <a:pt x="2517" y="742"/>
                      <a:pt x="2517" y="559"/>
                      <a:pt x="2517" y="383"/>
                    </a:cubicBezTo>
                    <a:lnTo>
                      <a:pt x="2337" y="0"/>
                    </a:lnTo>
                    <a:close/>
                  </a:path>
                </a:pathLst>
              </a:custGeom>
              <a:solidFill>
                <a:srgbClr val="8BA3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4"/>
              <p:cNvSpPr/>
              <p:nvPr/>
            </p:nvSpPr>
            <p:spPr>
              <a:xfrm>
                <a:off x="959974" y="3572901"/>
                <a:ext cx="969550" cy="668637"/>
              </a:xfrm>
              <a:custGeom>
                <a:avLst/>
                <a:gdLst/>
                <a:ahLst/>
                <a:cxnLst/>
                <a:rect l="l" t="t" r="r" b="b"/>
                <a:pathLst>
                  <a:path w="12785" h="8817" extrusionOk="0">
                    <a:moveTo>
                      <a:pt x="627" y="1"/>
                    </a:moveTo>
                    <a:cubicBezTo>
                      <a:pt x="471" y="1"/>
                      <a:pt x="328" y="61"/>
                      <a:pt x="220" y="161"/>
                    </a:cubicBezTo>
                    <a:cubicBezTo>
                      <a:pt x="217" y="168"/>
                      <a:pt x="211" y="174"/>
                      <a:pt x="204" y="181"/>
                    </a:cubicBezTo>
                    <a:cubicBezTo>
                      <a:pt x="74" y="311"/>
                      <a:pt x="1" y="504"/>
                      <a:pt x="37" y="710"/>
                    </a:cubicBezTo>
                    <a:cubicBezTo>
                      <a:pt x="397" y="2793"/>
                      <a:pt x="1312" y="7979"/>
                      <a:pt x="1442" y="7979"/>
                    </a:cubicBezTo>
                    <a:cubicBezTo>
                      <a:pt x="1598" y="7979"/>
                      <a:pt x="5882" y="8684"/>
                      <a:pt x="6634" y="8808"/>
                    </a:cubicBezTo>
                    <a:cubicBezTo>
                      <a:pt x="6665" y="8814"/>
                      <a:pt x="6698" y="8816"/>
                      <a:pt x="6730" y="8816"/>
                    </a:cubicBezTo>
                    <a:cubicBezTo>
                      <a:pt x="6773" y="8816"/>
                      <a:pt x="6815" y="8812"/>
                      <a:pt x="6856" y="8804"/>
                    </a:cubicBezTo>
                    <a:lnTo>
                      <a:pt x="7389" y="8691"/>
                    </a:lnTo>
                    <a:lnTo>
                      <a:pt x="7546" y="8655"/>
                    </a:lnTo>
                    <a:lnTo>
                      <a:pt x="12119" y="7673"/>
                    </a:lnTo>
                    <a:cubicBezTo>
                      <a:pt x="12392" y="7616"/>
                      <a:pt x="12592" y="7377"/>
                      <a:pt x="12598" y="7100"/>
                    </a:cubicBezTo>
                    <a:lnTo>
                      <a:pt x="12775" y="630"/>
                    </a:lnTo>
                    <a:cubicBezTo>
                      <a:pt x="12784" y="384"/>
                      <a:pt x="12641" y="174"/>
                      <a:pt x="12441" y="71"/>
                    </a:cubicBezTo>
                    <a:cubicBezTo>
                      <a:pt x="12392" y="48"/>
                      <a:pt x="12342" y="31"/>
                      <a:pt x="12285" y="22"/>
                    </a:cubicBezTo>
                    <a:cubicBezTo>
                      <a:pt x="12247" y="13"/>
                      <a:pt x="12207" y="9"/>
                      <a:pt x="12166" y="9"/>
                    </a:cubicBezTo>
                    <a:cubicBezTo>
                      <a:pt x="12125" y="9"/>
                      <a:pt x="12084" y="13"/>
                      <a:pt x="12042" y="22"/>
                    </a:cubicBezTo>
                    <a:lnTo>
                      <a:pt x="7779" y="943"/>
                    </a:lnTo>
                    <a:cubicBezTo>
                      <a:pt x="7655" y="1050"/>
                      <a:pt x="7529" y="1126"/>
                      <a:pt x="7406" y="1173"/>
                    </a:cubicBezTo>
                    <a:cubicBezTo>
                      <a:pt x="7263" y="1228"/>
                      <a:pt x="7119" y="1249"/>
                      <a:pt x="6981" y="1249"/>
                    </a:cubicBezTo>
                    <a:cubicBezTo>
                      <a:pt x="6750" y="1249"/>
                      <a:pt x="6535" y="1188"/>
                      <a:pt x="6364" y="1120"/>
                    </a:cubicBezTo>
                    <a:cubicBezTo>
                      <a:pt x="6162" y="1040"/>
                      <a:pt x="6018" y="950"/>
                      <a:pt x="5991" y="943"/>
                    </a:cubicBezTo>
                    <a:lnTo>
                      <a:pt x="740" y="11"/>
                    </a:lnTo>
                    <a:cubicBezTo>
                      <a:pt x="701" y="4"/>
                      <a:pt x="664" y="1"/>
                      <a:pt x="627" y="1"/>
                    </a:cubicBezTo>
                    <a:close/>
                  </a:path>
                </a:pathLst>
              </a:custGeom>
              <a:solidFill>
                <a:srgbClr val="FEC1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4"/>
              <p:cNvSpPr/>
              <p:nvPr/>
            </p:nvSpPr>
            <p:spPr>
              <a:xfrm>
                <a:off x="976658" y="3572977"/>
                <a:ext cx="466006" cy="84859"/>
              </a:xfrm>
              <a:custGeom>
                <a:avLst/>
                <a:gdLst/>
                <a:ahLst/>
                <a:cxnLst/>
                <a:rect l="l" t="t" r="r" b="b"/>
                <a:pathLst>
                  <a:path w="6145" h="1119" extrusionOk="0">
                    <a:moveTo>
                      <a:pt x="413" y="1"/>
                    </a:moveTo>
                    <a:cubicBezTo>
                      <a:pt x="254" y="1"/>
                      <a:pt x="111" y="61"/>
                      <a:pt x="0" y="160"/>
                    </a:cubicBezTo>
                    <a:cubicBezTo>
                      <a:pt x="94" y="133"/>
                      <a:pt x="206" y="113"/>
                      <a:pt x="346" y="113"/>
                    </a:cubicBezTo>
                    <a:cubicBezTo>
                      <a:pt x="417" y="113"/>
                      <a:pt x="493" y="116"/>
                      <a:pt x="576" y="130"/>
                    </a:cubicBezTo>
                    <a:cubicBezTo>
                      <a:pt x="1145" y="207"/>
                      <a:pt x="4853" y="882"/>
                      <a:pt x="6144" y="1119"/>
                    </a:cubicBezTo>
                    <a:cubicBezTo>
                      <a:pt x="5985" y="1055"/>
                      <a:pt x="5865" y="989"/>
                      <a:pt x="5805" y="959"/>
                    </a:cubicBezTo>
                    <a:cubicBezTo>
                      <a:pt x="5788" y="949"/>
                      <a:pt x="5778" y="942"/>
                      <a:pt x="5771" y="942"/>
                    </a:cubicBezTo>
                    <a:lnTo>
                      <a:pt x="869" y="73"/>
                    </a:lnTo>
                    <a:lnTo>
                      <a:pt x="520" y="10"/>
                    </a:lnTo>
                    <a:cubicBezTo>
                      <a:pt x="483" y="4"/>
                      <a:pt x="446" y="1"/>
                      <a:pt x="413" y="1"/>
                    </a:cubicBezTo>
                    <a:close/>
                  </a:path>
                </a:pathLst>
              </a:custGeom>
              <a:solidFill>
                <a:srgbClr val="FD92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4"/>
              <p:cNvSpPr/>
              <p:nvPr/>
            </p:nvSpPr>
            <p:spPr>
              <a:xfrm>
                <a:off x="1873169" y="3573508"/>
                <a:ext cx="25329" cy="2806"/>
              </a:xfrm>
              <a:custGeom>
                <a:avLst/>
                <a:gdLst/>
                <a:ahLst/>
                <a:cxnLst/>
                <a:rect l="l" t="t" r="r" b="b"/>
                <a:pathLst>
                  <a:path w="334" h="37" extrusionOk="0">
                    <a:moveTo>
                      <a:pt x="118" y="0"/>
                    </a:moveTo>
                    <a:lnTo>
                      <a:pt x="118" y="0"/>
                    </a:lnTo>
                    <a:cubicBezTo>
                      <a:pt x="78" y="1"/>
                      <a:pt x="39" y="4"/>
                      <a:pt x="0" y="14"/>
                    </a:cubicBezTo>
                    <a:cubicBezTo>
                      <a:pt x="40" y="7"/>
                      <a:pt x="81" y="1"/>
                      <a:pt x="118" y="0"/>
                    </a:cubicBezTo>
                    <a:close/>
                    <a:moveTo>
                      <a:pt x="126" y="0"/>
                    </a:moveTo>
                    <a:cubicBezTo>
                      <a:pt x="124" y="0"/>
                      <a:pt x="121" y="0"/>
                      <a:pt x="118" y="0"/>
                    </a:cubicBezTo>
                    <a:lnTo>
                      <a:pt x="118" y="0"/>
                    </a:lnTo>
                    <a:cubicBezTo>
                      <a:pt x="122" y="0"/>
                      <a:pt x="125" y="0"/>
                      <a:pt x="128" y="0"/>
                    </a:cubicBezTo>
                    <a:lnTo>
                      <a:pt x="128" y="0"/>
                    </a:lnTo>
                    <a:cubicBezTo>
                      <a:pt x="167" y="0"/>
                      <a:pt x="207" y="3"/>
                      <a:pt x="243" y="14"/>
                    </a:cubicBezTo>
                    <a:cubicBezTo>
                      <a:pt x="273" y="17"/>
                      <a:pt x="303" y="26"/>
                      <a:pt x="333" y="37"/>
                    </a:cubicBezTo>
                    <a:cubicBezTo>
                      <a:pt x="270" y="14"/>
                      <a:pt x="200" y="0"/>
                      <a:pt x="130" y="0"/>
                    </a:cubicBezTo>
                    <a:cubicBezTo>
                      <a:pt x="130" y="0"/>
                      <a:pt x="129" y="0"/>
                      <a:pt x="128" y="0"/>
                    </a:cubicBezTo>
                    <a:lnTo>
                      <a:pt x="128" y="0"/>
                    </a:lnTo>
                    <a:cubicBezTo>
                      <a:pt x="128" y="0"/>
                      <a:pt x="127" y="0"/>
                      <a:pt x="126" y="0"/>
                    </a:cubicBezTo>
                    <a:close/>
                  </a:path>
                </a:pathLst>
              </a:custGeom>
              <a:solidFill>
                <a:srgbClr val="9D87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4"/>
              <p:cNvSpPr/>
              <p:nvPr/>
            </p:nvSpPr>
            <p:spPr>
              <a:xfrm>
                <a:off x="1521602" y="3573508"/>
                <a:ext cx="369999" cy="88348"/>
              </a:xfrm>
              <a:custGeom>
                <a:avLst/>
                <a:gdLst/>
                <a:ahLst/>
                <a:cxnLst/>
                <a:rect l="l" t="t" r="r" b="b"/>
                <a:pathLst>
                  <a:path w="4879" h="1165" extrusionOk="0">
                    <a:moveTo>
                      <a:pt x="4762" y="0"/>
                    </a:moveTo>
                    <a:cubicBezTo>
                      <a:pt x="4722" y="0"/>
                      <a:pt x="4679" y="6"/>
                      <a:pt x="4636" y="14"/>
                    </a:cubicBezTo>
                    <a:lnTo>
                      <a:pt x="4616" y="20"/>
                    </a:lnTo>
                    <a:lnTo>
                      <a:pt x="389" y="932"/>
                    </a:lnTo>
                    <a:lnTo>
                      <a:pt x="373" y="935"/>
                    </a:lnTo>
                    <a:cubicBezTo>
                      <a:pt x="249" y="1042"/>
                      <a:pt x="123" y="1118"/>
                      <a:pt x="0" y="1165"/>
                    </a:cubicBezTo>
                    <a:lnTo>
                      <a:pt x="373" y="1145"/>
                    </a:lnTo>
                    <a:cubicBezTo>
                      <a:pt x="373" y="1145"/>
                      <a:pt x="3318" y="396"/>
                      <a:pt x="4829" y="103"/>
                    </a:cubicBezTo>
                    <a:lnTo>
                      <a:pt x="4879" y="14"/>
                    </a:lnTo>
                    <a:cubicBezTo>
                      <a:pt x="4842" y="3"/>
                      <a:pt x="4802" y="0"/>
                      <a:pt x="4762" y="0"/>
                    </a:cubicBezTo>
                    <a:close/>
                  </a:path>
                </a:pathLst>
              </a:custGeom>
              <a:solidFill>
                <a:srgbClr val="FD92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4"/>
              <p:cNvSpPr/>
              <p:nvPr/>
            </p:nvSpPr>
            <p:spPr>
              <a:xfrm>
                <a:off x="1532143" y="3578286"/>
                <a:ext cx="396617" cy="650968"/>
              </a:xfrm>
              <a:custGeom>
                <a:avLst/>
                <a:gdLst/>
                <a:ahLst/>
                <a:cxnLst/>
                <a:rect l="l" t="t" r="r" b="b"/>
                <a:pathLst>
                  <a:path w="5230" h="8584" extrusionOk="0">
                    <a:moveTo>
                      <a:pt x="4896" y="0"/>
                    </a:moveTo>
                    <a:cubicBezTo>
                      <a:pt x="4830" y="14"/>
                      <a:pt x="4760" y="26"/>
                      <a:pt x="4690" y="40"/>
                    </a:cubicBezTo>
                    <a:lnTo>
                      <a:pt x="1" y="8584"/>
                    </a:lnTo>
                    <a:lnTo>
                      <a:pt x="4574" y="7602"/>
                    </a:lnTo>
                    <a:cubicBezTo>
                      <a:pt x="4847" y="7545"/>
                      <a:pt x="5047" y="7306"/>
                      <a:pt x="5053" y="7029"/>
                    </a:cubicBezTo>
                    <a:lnTo>
                      <a:pt x="5230" y="559"/>
                    </a:lnTo>
                    <a:lnTo>
                      <a:pt x="5230" y="539"/>
                    </a:lnTo>
                    <a:cubicBezTo>
                      <a:pt x="5230" y="300"/>
                      <a:pt x="5090" y="100"/>
                      <a:pt x="4896" y="0"/>
                    </a:cubicBezTo>
                    <a:close/>
                  </a:path>
                </a:pathLst>
              </a:custGeom>
              <a:solidFill>
                <a:srgbClr val="FEA8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4"/>
              <p:cNvSpPr/>
              <p:nvPr/>
            </p:nvSpPr>
            <p:spPr>
              <a:xfrm>
                <a:off x="1887805" y="3574494"/>
                <a:ext cx="15698" cy="6901"/>
              </a:xfrm>
              <a:custGeom>
                <a:avLst/>
                <a:gdLst/>
                <a:ahLst/>
                <a:cxnLst/>
                <a:rect l="l" t="t" r="r" b="b"/>
                <a:pathLst>
                  <a:path w="207" h="91" extrusionOk="0">
                    <a:moveTo>
                      <a:pt x="50" y="1"/>
                    </a:moveTo>
                    <a:lnTo>
                      <a:pt x="0" y="90"/>
                    </a:lnTo>
                    <a:cubicBezTo>
                      <a:pt x="70" y="76"/>
                      <a:pt x="140" y="64"/>
                      <a:pt x="206" y="50"/>
                    </a:cubicBezTo>
                    <a:cubicBezTo>
                      <a:pt x="183" y="41"/>
                      <a:pt x="163" y="30"/>
                      <a:pt x="140" y="24"/>
                    </a:cubicBezTo>
                    <a:cubicBezTo>
                      <a:pt x="110" y="13"/>
                      <a:pt x="80" y="4"/>
                      <a:pt x="50" y="1"/>
                    </a:cubicBezTo>
                    <a:close/>
                  </a:path>
                </a:pathLst>
              </a:custGeom>
              <a:solidFill>
                <a:srgbClr val="FD7F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4"/>
              <p:cNvSpPr/>
              <p:nvPr/>
            </p:nvSpPr>
            <p:spPr>
              <a:xfrm>
                <a:off x="1650975" y="3785237"/>
                <a:ext cx="530466" cy="362188"/>
              </a:xfrm>
              <a:custGeom>
                <a:avLst/>
                <a:gdLst/>
                <a:ahLst/>
                <a:cxnLst/>
                <a:rect l="l" t="t" r="r" b="b"/>
                <a:pathLst>
                  <a:path w="6995" h="4776" extrusionOk="0">
                    <a:moveTo>
                      <a:pt x="2574" y="0"/>
                    </a:moveTo>
                    <a:cubicBezTo>
                      <a:pt x="2574" y="0"/>
                      <a:pt x="2285" y="113"/>
                      <a:pt x="1898" y="340"/>
                    </a:cubicBezTo>
                    <a:cubicBezTo>
                      <a:pt x="1772" y="413"/>
                      <a:pt x="1632" y="500"/>
                      <a:pt x="1495" y="600"/>
                    </a:cubicBezTo>
                    <a:cubicBezTo>
                      <a:pt x="1216" y="792"/>
                      <a:pt x="927" y="1032"/>
                      <a:pt x="674" y="1318"/>
                    </a:cubicBezTo>
                    <a:cubicBezTo>
                      <a:pt x="597" y="1408"/>
                      <a:pt x="520" y="1505"/>
                      <a:pt x="451" y="1604"/>
                    </a:cubicBezTo>
                    <a:cubicBezTo>
                      <a:pt x="265" y="1867"/>
                      <a:pt x="121" y="2160"/>
                      <a:pt x="48" y="2483"/>
                    </a:cubicBezTo>
                    <a:cubicBezTo>
                      <a:pt x="25" y="2569"/>
                      <a:pt x="11" y="2656"/>
                      <a:pt x="1" y="2746"/>
                    </a:cubicBezTo>
                    <a:cubicBezTo>
                      <a:pt x="1152" y="3861"/>
                      <a:pt x="2416" y="4775"/>
                      <a:pt x="3749" y="4775"/>
                    </a:cubicBezTo>
                    <a:cubicBezTo>
                      <a:pt x="4795" y="4775"/>
                      <a:pt x="5884" y="4213"/>
                      <a:pt x="6994" y="2746"/>
                    </a:cubicBezTo>
                    <a:lnTo>
                      <a:pt x="2900" y="200"/>
                    </a:lnTo>
                    <a:lnTo>
                      <a:pt x="2574" y="0"/>
                    </a:ln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4"/>
              <p:cNvSpPr/>
              <p:nvPr/>
            </p:nvSpPr>
            <p:spPr>
              <a:xfrm>
                <a:off x="1654615" y="3906875"/>
                <a:ext cx="106017" cy="98737"/>
              </a:xfrm>
              <a:custGeom>
                <a:avLst/>
                <a:gdLst/>
                <a:ahLst/>
                <a:cxnLst/>
                <a:rect l="l" t="t" r="r" b="b"/>
                <a:pathLst>
                  <a:path w="1398" h="1302" extrusionOk="0">
                    <a:moveTo>
                      <a:pt x="403" y="0"/>
                    </a:moveTo>
                    <a:cubicBezTo>
                      <a:pt x="217" y="263"/>
                      <a:pt x="73" y="556"/>
                      <a:pt x="0" y="879"/>
                    </a:cubicBezTo>
                    <a:cubicBezTo>
                      <a:pt x="186" y="1062"/>
                      <a:pt x="489" y="1302"/>
                      <a:pt x="793" y="1302"/>
                    </a:cubicBezTo>
                    <a:cubicBezTo>
                      <a:pt x="860" y="1302"/>
                      <a:pt x="926" y="1291"/>
                      <a:pt x="991" y="1265"/>
                    </a:cubicBezTo>
                    <a:cubicBezTo>
                      <a:pt x="1398" y="1109"/>
                      <a:pt x="762" y="373"/>
                      <a:pt x="4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4"/>
              <p:cNvSpPr/>
              <p:nvPr/>
            </p:nvSpPr>
            <p:spPr>
              <a:xfrm>
                <a:off x="1702012" y="3830662"/>
                <a:ext cx="131574" cy="110340"/>
              </a:xfrm>
              <a:custGeom>
                <a:avLst/>
                <a:gdLst/>
                <a:ahLst/>
                <a:cxnLst/>
                <a:rect l="l" t="t" r="r" b="b"/>
                <a:pathLst>
                  <a:path w="1735" h="1455" extrusionOk="0">
                    <a:moveTo>
                      <a:pt x="822" y="1"/>
                    </a:moveTo>
                    <a:cubicBezTo>
                      <a:pt x="543" y="193"/>
                      <a:pt x="254" y="433"/>
                      <a:pt x="1" y="719"/>
                    </a:cubicBezTo>
                    <a:cubicBezTo>
                      <a:pt x="330" y="1043"/>
                      <a:pt x="810" y="1455"/>
                      <a:pt x="1160" y="1455"/>
                    </a:cubicBezTo>
                    <a:cubicBezTo>
                      <a:pt x="1213" y="1455"/>
                      <a:pt x="1263" y="1445"/>
                      <a:pt x="1309" y="1425"/>
                    </a:cubicBezTo>
                    <a:cubicBezTo>
                      <a:pt x="1735" y="1235"/>
                      <a:pt x="1116" y="373"/>
                      <a:pt x="8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4"/>
              <p:cNvSpPr/>
              <p:nvPr/>
            </p:nvSpPr>
            <p:spPr>
              <a:xfrm>
                <a:off x="1794908" y="3785237"/>
                <a:ext cx="83115" cy="94263"/>
              </a:xfrm>
              <a:custGeom>
                <a:avLst/>
                <a:gdLst/>
                <a:ahLst/>
                <a:cxnLst/>
                <a:rect l="l" t="t" r="r" b="b"/>
                <a:pathLst>
                  <a:path w="1096" h="1243" extrusionOk="0">
                    <a:moveTo>
                      <a:pt x="676" y="0"/>
                    </a:moveTo>
                    <a:cubicBezTo>
                      <a:pt x="676" y="0"/>
                      <a:pt x="387" y="113"/>
                      <a:pt x="0" y="340"/>
                    </a:cubicBezTo>
                    <a:cubicBezTo>
                      <a:pt x="222" y="732"/>
                      <a:pt x="561" y="1243"/>
                      <a:pt x="823" y="1243"/>
                    </a:cubicBezTo>
                    <a:cubicBezTo>
                      <a:pt x="836" y="1243"/>
                      <a:pt x="850" y="1241"/>
                      <a:pt x="863" y="1239"/>
                    </a:cubicBezTo>
                    <a:cubicBezTo>
                      <a:pt x="1095" y="1188"/>
                      <a:pt x="1072" y="663"/>
                      <a:pt x="1002" y="200"/>
                    </a:cubicBezTo>
                    <a:lnTo>
                      <a:pt x="67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4"/>
              <p:cNvSpPr/>
              <p:nvPr/>
            </p:nvSpPr>
            <p:spPr>
              <a:xfrm>
                <a:off x="2080803" y="3953968"/>
                <a:ext cx="77883" cy="83343"/>
              </a:xfrm>
              <a:custGeom>
                <a:avLst/>
                <a:gdLst/>
                <a:ahLst/>
                <a:cxnLst/>
                <a:rect l="l" t="t" r="r" b="b"/>
                <a:pathLst>
                  <a:path w="1027" h="1099" extrusionOk="0">
                    <a:moveTo>
                      <a:pt x="624" y="0"/>
                    </a:moveTo>
                    <a:cubicBezTo>
                      <a:pt x="505" y="0"/>
                      <a:pt x="390" y="37"/>
                      <a:pt x="288" y="82"/>
                    </a:cubicBezTo>
                    <a:lnTo>
                      <a:pt x="191" y="125"/>
                    </a:lnTo>
                    <a:cubicBezTo>
                      <a:pt x="161" y="138"/>
                      <a:pt x="131" y="152"/>
                      <a:pt x="88" y="185"/>
                    </a:cubicBezTo>
                    <a:cubicBezTo>
                      <a:pt x="48" y="215"/>
                      <a:pt x="15" y="278"/>
                      <a:pt x="11" y="321"/>
                    </a:cubicBezTo>
                    <a:cubicBezTo>
                      <a:pt x="1" y="368"/>
                      <a:pt x="1" y="401"/>
                      <a:pt x="1" y="438"/>
                    </a:cubicBezTo>
                    <a:cubicBezTo>
                      <a:pt x="1" y="588"/>
                      <a:pt x="15" y="724"/>
                      <a:pt x="74" y="877"/>
                    </a:cubicBezTo>
                    <a:cubicBezTo>
                      <a:pt x="108" y="954"/>
                      <a:pt x="178" y="1034"/>
                      <a:pt x="264" y="1067"/>
                    </a:cubicBezTo>
                    <a:cubicBezTo>
                      <a:pt x="324" y="1090"/>
                      <a:pt x="382" y="1098"/>
                      <a:pt x="437" y="1098"/>
                    </a:cubicBezTo>
                    <a:cubicBezTo>
                      <a:pt x="462" y="1098"/>
                      <a:pt x="487" y="1097"/>
                      <a:pt x="511" y="1094"/>
                    </a:cubicBezTo>
                    <a:cubicBezTo>
                      <a:pt x="587" y="1083"/>
                      <a:pt x="654" y="1074"/>
                      <a:pt x="730" y="1047"/>
                    </a:cubicBezTo>
                    <a:cubicBezTo>
                      <a:pt x="803" y="1023"/>
                      <a:pt x="890" y="971"/>
                      <a:pt x="930" y="883"/>
                    </a:cubicBezTo>
                    <a:cubicBezTo>
                      <a:pt x="970" y="797"/>
                      <a:pt x="963" y="708"/>
                      <a:pt x="936" y="634"/>
                    </a:cubicBezTo>
                    <a:cubicBezTo>
                      <a:pt x="910" y="558"/>
                      <a:pt x="867" y="494"/>
                      <a:pt x="810" y="441"/>
                    </a:cubicBezTo>
                    <a:cubicBezTo>
                      <a:pt x="783" y="418"/>
                      <a:pt x="747" y="391"/>
                      <a:pt x="700" y="381"/>
                    </a:cubicBezTo>
                    <a:cubicBezTo>
                      <a:pt x="695" y="380"/>
                      <a:pt x="691" y="380"/>
                      <a:pt x="686" y="380"/>
                    </a:cubicBezTo>
                    <a:cubicBezTo>
                      <a:pt x="642" y="380"/>
                      <a:pt x="601" y="407"/>
                      <a:pt x="583" y="438"/>
                    </a:cubicBezTo>
                    <a:cubicBezTo>
                      <a:pt x="534" y="511"/>
                      <a:pt x="567" y="591"/>
                      <a:pt x="594" y="651"/>
                    </a:cubicBezTo>
                    <a:cubicBezTo>
                      <a:pt x="583" y="584"/>
                      <a:pt x="580" y="508"/>
                      <a:pt x="623" y="468"/>
                    </a:cubicBezTo>
                    <a:cubicBezTo>
                      <a:pt x="638" y="455"/>
                      <a:pt x="653" y="449"/>
                      <a:pt x="666" y="449"/>
                    </a:cubicBezTo>
                    <a:cubicBezTo>
                      <a:pt x="693" y="449"/>
                      <a:pt x="718" y="471"/>
                      <a:pt x="740" y="504"/>
                    </a:cubicBezTo>
                    <a:cubicBezTo>
                      <a:pt x="813" y="601"/>
                      <a:pt x="847" y="741"/>
                      <a:pt x="797" y="814"/>
                    </a:cubicBezTo>
                    <a:cubicBezTo>
                      <a:pt x="757" y="883"/>
                      <a:pt x="620" y="903"/>
                      <a:pt x="494" y="914"/>
                    </a:cubicBezTo>
                    <a:cubicBezTo>
                      <a:pt x="481" y="915"/>
                      <a:pt x="469" y="915"/>
                      <a:pt x="456" y="915"/>
                    </a:cubicBezTo>
                    <a:cubicBezTo>
                      <a:pt x="412" y="915"/>
                      <a:pt x="371" y="910"/>
                      <a:pt x="337" y="894"/>
                    </a:cubicBezTo>
                    <a:cubicBezTo>
                      <a:pt x="297" y="877"/>
                      <a:pt x="274" y="848"/>
                      <a:pt x="251" y="797"/>
                    </a:cubicBezTo>
                    <a:cubicBezTo>
                      <a:pt x="208" y="697"/>
                      <a:pt x="188" y="561"/>
                      <a:pt x="184" y="438"/>
                    </a:cubicBezTo>
                    <a:cubicBezTo>
                      <a:pt x="181" y="408"/>
                      <a:pt x="181" y="371"/>
                      <a:pt x="184" y="348"/>
                    </a:cubicBezTo>
                    <a:cubicBezTo>
                      <a:pt x="188" y="324"/>
                      <a:pt x="184" y="324"/>
                      <a:pt x="197" y="312"/>
                    </a:cubicBezTo>
                    <a:cubicBezTo>
                      <a:pt x="208" y="301"/>
                      <a:pt x="237" y="284"/>
                      <a:pt x="268" y="264"/>
                    </a:cubicBezTo>
                    <a:lnTo>
                      <a:pt x="354" y="215"/>
                    </a:lnTo>
                    <a:cubicBezTo>
                      <a:pt x="467" y="155"/>
                      <a:pt x="587" y="101"/>
                      <a:pt x="707" y="101"/>
                    </a:cubicBezTo>
                    <a:cubicBezTo>
                      <a:pt x="830" y="101"/>
                      <a:pt x="963" y="158"/>
                      <a:pt x="1027" y="281"/>
                    </a:cubicBezTo>
                    <a:cubicBezTo>
                      <a:pt x="1007" y="138"/>
                      <a:pt x="863" y="38"/>
                      <a:pt x="720" y="9"/>
                    </a:cubicBezTo>
                    <a:cubicBezTo>
                      <a:pt x="688" y="3"/>
                      <a:pt x="656" y="0"/>
                      <a:pt x="624" y="0"/>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4"/>
              <p:cNvSpPr/>
              <p:nvPr/>
            </p:nvSpPr>
            <p:spPr>
              <a:xfrm>
                <a:off x="962022" y="3586627"/>
                <a:ext cx="559662" cy="654987"/>
              </a:xfrm>
              <a:custGeom>
                <a:avLst/>
                <a:gdLst/>
                <a:ahLst/>
                <a:cxnLst/>
                <a:rect l="l" t="t" r="r" b="b"/>
                <a:pathLst>
                  <a:path w="7380" h="8637" extrusionOk="0">
                    <a:moveTo>
                      <a:pt x="177" y="0"/>
                    </a:moveTo>
                    <a:cubicBezTo>
                      <a:pt x="70" y="107"/>
                      <a:pt x="0" y="260"/>
                      <a:pt x="0" y="426"/>
                    </a:cubicBezTo>
                    <a:cubicBezTo>
                      <a:pt x="0" y="460"/>
                      <a:pt x="4" y="496"/>
                      <a:pt x="10" y="529"/>
                    </a:cubicBezTo>
                    <a:cubicBezTo>
                      <a:pt x="370" y="2612"/>
                      <a:pt x="1285" y="7798"/>
                      <a:pt x="1415" y="7798"/>
                    </a:cubicBezTo>
                    <a:cubicBezTo>
                      <a:pt x="1571" y="7798"/>
                      <a:pt x="5855" y="8503"/>
                      <a:pt x="6607" y="8627"/>
                    </a:cubicBezTo>
                    <a:cubicBezTo>
                      <a:pt x="6637" y="8633"/>
                      <a:pt x="6670" y="8637"/>
                      <a:pt x="6703" y="8637"/>
                    </a:cubicBezTo>
                    <a:cubicBezTo>
                      <a:pt x="6746" y="8637"/>
                      <a:pt x="6790" y="8630"/>
                      <a:pt x="6829" y="8623"/>
                    </a:cubicBezTo>
                    <a:lnTo>
                      <a:pt x="7362" y="8510"/>
                    </a:lnTo>
                    <a:lnTo>
                      <a:pt x="7379" y="8463"/>
                    </a:lnTo>
                    <a:lnTo>
                      <a:pt x="177" y="0"/>
                    </a:lnTo>
                    <a:close/>
                  </a:path>
                </a:pathLst>
              </a:custGeom>
              <a:solidFill>
                <a:srgbClr val="FEA8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4"/>
              <p:cNvSpPr/>
              <p:nvPr/>
            </p:nvSpPr>
            <p:spPr>
              <a:xfrm>
                <a:off x="1414297" y="3644413"/>
                <a:ext cx="145679" cy="611154"/>
              </a:xfrm>
              <a:custGeom>
                <a:avLst/>
                <a:gdLst/>
                <a:ahLst/>
                <a:cxnLst/>
                <a:rect l="l" t="t" r="r" b="b"/>
                <a:pathLst>
                  <a:path w="1921" h="8059" extrusionOk="0">
                    <a:moveTo>
                      <a:pt x="1788" y="0"/>
                    </a:moveTo>
                    <a:cubicBezTo>
                      <a:pt x="1512" y="199"/>
                      <a:pt x="1221" y="265"/>
                      <a:pt x="956" y="265"/>
                    </a:cubicBezTo>
                    <a:cubicBezTo>
                      <a:pt x="426" y="265"/>
                      <a:pt x="0" y="0"/>
                      <a:pt x="0" y="0"/>
                    </a:cubicBezTo>
                    <a:lnTo>
                      <a:pt x="0" y="0"/>
                    </a:lnTo>
                    <a:cubicBezTo>
                      <a:pt x="0" y="1"/>
                      <a:pt x="343" y="6693"/>
                      <a:pt x="343" y="7815"/>
                    </a:cubicBezTo>
                    <a:cubicBezTo>
                      <a:pt x="561" y="7994"/>
                      <a:pt x="781" y="8059"/>
                      <a:pt x="984" y="8059"/>
                    </a:cubicBezTo>
                    <a:cubicBezTo>
                      <a:pt x="1506" y="8059"/>
                      <a:pt x="1921" y="7635"/>
                      <a:pt x="1921" y="7635"/>
                    </a:cubicBezTo>
                    <a:cubicBezTo>
                      <a:pt x="1921" y="7635"/>
                      <a:pt x="1788" y="1611"/>
                      <a:pt x="1788"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4"/>
              <p:cNvSpPr/>
              <p:nvPr/>
            </p:nvSpPr>
            <p:spPr>
              <a:xfrm>
                <a:off x="1416572" y="3689610"/>
                <a:ext cx="133394" cy="24267"/>
              </a:xfrm>
              <a:custGeom>
                <a:avLst/>
                <a:gdLst/>
                <a:ahLst/>
                <a:cxnLst/>
                <a:rect l="l" t="t" r="r" b="b"/>
                <a:pathLst>
                  <a:path w="1759" h="320" extrusionOk="0">
                    <a:moveTo>
                      <a:pt x="1758" y="0"/>
                    </a:moveTo>
                    <a:lnTo>
                      <a:pt x="1758" y="0"/>
                    </a:lnTo>
                    <a:cubicBezTo>
                      <a:pt x="1601" y="33"/>
                      <a:pt x="1459" y="73"/>
                      <a:pt x="1312" y="93"/>
                    </a:cubicBezTo>
                    <a:cubicBezTo>
                      <a:pt x="1169" y="116"/>
                      <a:pt x="1022" y="126"/>
                      <a:pt x="879" y="126"/>
                    </a:cubicBezTo>
                    <a:cubicBezTo>
                      <a:pt x="870" y="127"/>
                      <a:pt x="861" y="127"/>
                      <a:pt x="851" y="127"/>
                    </a:cubicBezTo>
                    <a:cubicBezTo>
                      <a:pt x="571" y="127"/>
                      <a:pt x="294" y="81"/>
                      <a:pt x="1" y="0"/>
                    </a:cubicBezTo>
                    <a:lnTo>
                      <a:pt x="1" y="0"/>
                    </a:lnTo>
                    <a:cubicBezTo>
                      <a:pt x="113" y="113"/>
                      <a:pt x="256" y="190"/>
                      <a:pt x="407" y="240"/>
                    </a:cubicBezTo>
                    <a:cubicBezTo>
                      <a:pt x="556" y="293"/>
                      <a:pt x="720" y="320"/>
                      <a:pt x="879" y="320"/>
                    </a:cubicBezTo>
                    <a:cubicBezTo>
                      <a:pt x="1039" y="316"/>
                      <a:pt x="1202" y="296"/>
                      <a:pt x="1351" y="236"/>
                    </a:cubicBezTo>
                    <a:cubicBezTo>
                      <a:pt x="1502" y="186"/>
                      <a:pt x="1638" y="103"/>
                      <a:pt x="17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4"/>
              <p:cNvSpPr/>
              <p:nvPr/>
            </p:nvSpPr>
            <p:spPr>
              <a:xfrm>
                <a:off x="1439019" y="4177678"/>
                <a:ext cx="120957" cy="29121"/>
              </a:xfrm>
              <a:custGeom>
                <a:avLst/>
                <a:gdLst/>
                <a:ahLst/>
                <a:cxnLst/>
                <a:rect l="l" t="t" r="r" b="b"/>
                <a:pathLst>
                  <a:path w="1595" h="384" extrusionOk="0">
                    <a:moveTo>
                      <a:pt x="1595" y="1"/>
                    </a:moveTo>
                    <a:lnTo>
                      <a:pt x="1595" y="1"/>
                    </a:lnTo>
                    <a:cubicBezTo>
                      <a:pt x="1462" y="61"/>
                      <a:pt x="1338" y="110"/>
                      <a:pt x="1212" y="140"/>
                    </a:cubicBezTo>
                    <a:cubicBezTo>
                      <a:pt x="1083" y="167"/>
                      <a:pt x="952" y="187"/>
                      <a:pt x="823" y="190"/>
                    </a:cubicBezTo>
                    <a:cubicBezTo>
                      <a:pt x="773" y="193"/>
                      <a:pt x="722" y="194"/>
                      <a:pt x="671" y="194"/>
                    </a:cubicBezTo>
                    <a:cubicBezTo>
                      <a:pt x="455" y="194"/>
                      <a:pt x="235" y="173"/>
                      <a:pt x="0" y="154"/>
                    </a:cubicBezTo>
                    <a:lnTo>
                      <a:pt x="0" y="154"/>
                    </a:lnTo>
                    <a:cubicBezTo>
                      <a:pt x="120" y="240"/>
                      <a:pt x="257" y="294"/>
                      <a:pt x="396" y="334"/>
                    </a:cubicBezTo>
                    <a:cubicBezTo>
                      <a:pt x="525" y="367"/>
                      <a:pt x="660" y="384"/>
                      <a:pt x="794" y="384"/>
                    </a:cubicBezTo>
                    <a:cubicBezTo>
                      <a:pt x="806" y="384"/>
                      <a:pt x="818" y="384"/>
                      <a:pt x="829" y="383"/>
                    </a:cubicBezTo>
                    <a:cubicBezTo>
                      <a:pt x="976" y="374"/>
                      <a:pt x="1126" y="343"/>
                      <a:pt x="1262" y="283"/>
                    </a:cubicBezTo>
                    <a:cubicBezTo>
                      <a:pt x="1398" y="220"/>
                      <a:pt x="1515" y="120"/>
                      <a:pt x="15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34"/>
              <p:cNvSpPr/>
              <p:nvPr/>
            </p:nvSpPr>
            <p:spPr>
              <a:xfrm>
                <a:off x="1186112" y="3834681"/>
                <a:ext cx="228491" cy="221666"/>
              </a:xfrm>
              <a:custGeom>
                <a:avLst/>
                <a:gdLst/>
                <a:ahLst/>
                <a:cxnLst/>
                <a:rect l="l" t="t" r="r" b="b"/>
                <a:pathLst>
                  <a:path w="3013" h="2923" extrusionOk="0">
                    <a:moveTo>
                      <a:pt x="74" y="0"/>
                    </a:moveTo>
                    <a:lnTo>
                      <a:pt x="0" y="44"/>
                    </a:lnTo>
                    <a:cubicBezTo>
                      <a:pt x="480" y="829"/>
                      <a:pt x="1375" y="2094"/>
                      <a:pt x="2561" y="2923"/>
                    </a:cubicBezTo>
                    <a:cubicBezTo>
                      <a:pt x="2587" y="2906"/>
                      <a:pt x="2613" y="2893"/>
                      <a:pt x="2640" y="2876"/>
                    </a:cubicBezTo>
                    <a:cubicBezTo>
                      <a:pt x="3013" y="147"/>
                      <a:pt x="74" y="0"/>
                      <a:pt x="74" y="0"/>
                    </a:cubicBezTo>
                    <a:close/>
                  </a:path>
                </a:pathLst>
              </a:custGeom>
              <a:solidFill>
                <a:srgbClr val="819D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4"/>
              <p:cNvSpPr/>
              <p:nvPr/>
            </p:nvSpPr>
            <p:spPr>
              <a:xfrm>
                <a:off x="743467" y="3838017"/>
                <a:ext cx="636862" cy="364842"/>
              </a:xfrm>
              <a:custGeom>
                <a:avLst/>
                <a:gdLst/>
                <a:ahLst/>
                <a:cxnLst/>
                <a:rect l="l" t="t" r="r" b="b"/>
                <a:pathLst>
                  <a:path w="8398" h="4811" extrusionOk="0">
                    <a:moveTo>
                      <a:pt x="5837" y="0"/>
                    </a:moveTo>
                    <a:lnTo>
                      <a:pt x="3015" y="1581"/>
                    </a:lnTo>
                    <a:cubicBezTo>
                      <a:pt x="3015" y="1581"/>
                      <a:pt x="0" y="2237"/>
                      <a:pt x="439" y="3271"/>
                    </a:cubicBezTo>
                    <a:cubicBezTo>
                      <a:pt x="542" y="3511"/>
                      <a:pt x="985" y="4310"/>
                      <a:pt x="1781" y="4560"/>
                    </a:cubicBezTo>
                    <a:cubicBezTo>
                      <a:pt x="2337" y="4735"/>
                      <a:pt x="2866" y="4811"/>
                      <a:pt x="3372" y="4811"/>
                    </a:cubicBezTo>
                    <a:cubicBezTo>
                      <a:pt x="5245" y="4811"/>
                      <a:pt x="6818" y="3775"/>
                      <a:pt x="8398" y="2879"/>
                    </a:cubicBezTo>
                    <a:cubicBezTo>
                      <a:pt x="8327" y="2829"/>
                      <a:pt x="8254" y="2776"/>
                      <a:pt x="8184" y="2726"/>
                    </a:cubicBezTo>
                    <a:cubicBezTo>
                      <a:pt x="7931" y="2529"/>
                      <a:pt x="7688" y="2313"/>
                      <a:pt x="7465" y="2090"/>
                    </a:cubicBezTo>
                    <a:cubicBezTo>
                      <a:pt x="7372" y="2000"/>
                      <a:pt x="7282" y="1907"/>
                      <a:pt x="7199" y="1817"/>
                    </a:cubicBezTo>
                    <a:lnTo>
                      <a:pt x="7195" y="1817"/>
                    </a:lnTo>
                    <a:cubicBezTo>
                      <a:pt x="6992" y="1594"/>
                      <a:pt x="6800" y="1365"/>
                      <a:pt x="6627" y="1142"/>
                    </a:cubicBezTo>
                    <a:cubicBezTo>
                      <a:pt x="6567" y="1068"/>
                      <a:pt x="6513" y="991"/>
                      <a:pt x="6464" y="922"/>
                    </a:cubicBezTo>
                    <a:lnTo>
                      <a:pt x="6461" y="922"/>
                    </a:lnTo>
                    <a:cubicBezTo>
                      <a:pt x="6264" y="655"/>
                      <a:pt x="6094" y="403"/>
                      <a:pt x="5951" y="180"/>
                    </a:cubicBezTo>
                    <a:cubicBezTo>
                      <a:pt x="5911" y="116"/>
                      <a:pt x="5871" y="56"/>
                      <a:pt x="5837" y="0"/>
                    </a:cubicBez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4"/>
              <p:cNvSpPr/>
              <p:nvPr/>
            </p:nvSpPr>
            <p:spPr>
              <a:xfrm>
                <a:off x="1105576" y="3851592"/>
                <a:ext cx="127858" cy="87438"/>
              </a:xfrm>
              <a:custGeom>
                <a:avLst/>
                <a:gdLst/>
                <a:ahLst/>
                <a:cxnLst/>
                <a:rect l="l" t="t" r="r" b="b"/>
                <a:pathLst>
                  <a:path w="1686" h="1153" extrusionOk="0">
                    <a:moveTo>
                      <a:pt x="1176" y="1"/>
                    </a:moveTo>
                    <a:cubicBezTo>
                      <a:pt x="843" y="181"/>
                      <a:pt x="1" y="686"/>
                      <a:pt x="294" y="1029"/>
                    </a:cubicBezTo>
                    <a:cubicBezTo>
                      <a:pt x="369" y="1118"/>
                      <a:pt x="481" y="1153"/>
                      <a:pt x="609" y="1153"/>
                    </a:cubicBezTo>
                    <a:cubicBezTo>
                      <a:pt x="967" y="1153"/>
                      <a:pt x="1460" y="880"/>
                      <a:pt x="1686" y="743"/>
                    </a:cubicBezTo>
                    <a:cubicBezTo>
                      <a:pt x="1489" y="476"/>
                      <a:pt x="1319" y="224"/>
                      <a:pt x="117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4"/>
              <p:cNvSpPr/>
              <p:nvPr/>
            </p:nvSpPr>
            <p:spPr>
              <a:xfrm>
                <a:off x="1145995" y="3924544"/>
                <a:ext cx="143176" cy="101467"/>
              </a:xfrm>
              <a:custGeom>
                <a:avLst/>
                <a:gdLst/>
                <a:ahLst/>
                <a:cxnLst/>
                <a:rect l="l" t="t" r="r" b="b"/>
                <a:pathLst>
                  <a:path w="1888" h="1338" extrusionOk="0">
                    <a:moveTo>
                      <a:pt x="1319" y="1"/>
                    </a:moveTo>
                    <a:cubicBezTo>
                      <a:pt x="839" y="247"/>
                      <a:pt x="1" y="752"/>
                      <a:pt x="307" y="1179"/>
                    </a:cubicBezTo>
                    <a:cubicBezTo>
                      <a:pt x="386" y="1292"/>
                      <a:pt x="500" y="1337"/>
                      <a:pt x="632" y="1337"/>
                    </a:cubicBezTo>
                    <a:cubicBezTo>
                      <a:pt x="1033" y="1337"/>
                      <a:pt x="1602" y="914"/>
                      <a:pt x="1887" y="676"/>
                    </a:cubicBezTo>
                    <a:cubicBezTo>
                      <a:pt x="1684" y="453"/>
                      <a:pt x="1492" y="224"/>
                      <a:pt x="13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4"/>
              <p:cNvSpPr/>
              <p:nvPr/>
            </p:nvSpPr>
            <p:spPr>
              <a:xfrm>
                <a:off x="1222209" y="3996435"/>
                <a:ext cx="141963" cy="94566"/>
              </a:xfrm>
              <a:custGeom>
                <a:avLst/>
                <a:gdLst/>
                <a:ahLst/>
                <a:cxnLst/>
                <a:rect l="l" t="t" r="r" b="b"/>
                <a:pathLst>
                  <a:path w="1872" h="1247" extrusionOk="0">
                    <a:moveTo>
                      <a:pt x="1152" y="1"/>
                    </a:moveTo>
                    <a:cubicBezTo>
                      <a:pt x="730" y="244"/>
                      <a:pt x="1" y="740"/>
                      <a:pt x="267" y="1113"/>
                    </a:cubicBezTo>
                    <a:cubicBezTo>
                      <a:pt x="335" y="1208"/>
                      <a:pt x="439" y="1246"/>
                      <a:pt x="564" y="1246"/>
                    </a:cubicBezTo>
                    <a:cubicBezTo>
                      <a:pt x="960" y="1246"/>
                      <a:pt x="1563" y="857"/>
                      <a:pt x="1871" y="637"/>
                    </a:cubicBezTo>
                    <a:cubicBezTo>
                      <a:pt x="1618" y="440"/>
                      <a:pt x="1375" y="224"/>
                      <a:pt x="11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4"/>
              <p:cNvSpPr/>
              <p:nvPr/>
            </p:nvSpPr>
            <p:spPr>
              <a:xfrm>
                <a:off x="806789" y="4061804"/>
                <a:ext cx="86907" cy="75152"/>
              </a:xfrm>
              <a:custGeom>
                <a:avLst/>
                <a:gdLst/>
                <a:ahLst/>
                <a:cxnLst/>
                <a:rect l="l" t="t" r="r" b="b"/>
                <a:pathLst>
                  <a:path w="1146" h="991" extrusionOk="0">
                    <a:moveTo>
                      <a:pt x="976" y="799"/>
                    </a:moveTo>
                    <a:cubicBezTo>
                      <a:pt x="976" y="799"/>
                      <a:pt x="976" y="799"/>
                      <a:pt x="976" y="799"/>
                    </a:cubicBezTo>
                    <a:cubicBezTo>
                      <a:pt x="976" y="800"/>
                      <a:pt x="974" y="802"/>
                      <a:pt x="970" y="803"/>
                    </a:cubicBezTo>
                    <a:lnTo>
                      <a:pt x="970" y="803"/>
                    </a:lnTo>
                    <a:cubicBezTo>
                      <a:pt x="973" y="801"/>
                      <a:pt x="975" y="799"/>
                      <a:pt x="976" y="799"/>
                    </a:cubicBezTo>
                    <a:close/>
                    <a:moveTo>
                      <a:pt x="267" y="1"/>
                    </a:moveTo>
                    <a:cubicBezTo>
                      <a:pt x="234" y="1"/>
                      <a:pt x="194" y="1"/>
                      <a:pt x="147" y="14"/>
                    </a:cubicBezTo>
                    <a:cubicBezTo>
                      <a:pt x="97" y="28"/>
                      <a:pt x="47" y="85"/>
                      <a:pt x="37" y="128"/>
                    </a:cubicBezTo>
                    <a:cubicBezTo>
                      <a:pt x="1" y="277"/>
                      <a:pt x="21" y="414"/>
                      <a:pt x="74" y="540"/>
                    </a:cubicBezTo>
                    <a:cubicBezTo>
                      <a:pt x="130" y="664"/>
                      <a:pt x="230" y="770"/>
                      <a:pt x="357" y="803"/>
                    </a:cubicBezTo>
                    <a:cubicBezTo>
                      <a:pt x="137" y="667"/>
                      <a:pt x="100" y="370"/>
                      <a:pt x="170" y="177"/>
                    </a:cubicBezTo>
                    <a:cubicBezTo>
                      <a:pt x="180" y="157"/>
                      <a:pt x="180" y="164"/>
                      <a:pt x="194" y="160"/>
                    </a:cubicBezTo>
                    <a:cubicBezTo>
                      <a:pt x="200" y="159"/>
                      <a:pt x="209" y="158"/>
                      <a:pt x="220" y="158"/>
                    </a:cubicBezTo>
                    <a:cubicBezTo>
                      <a:pt x="232" y="158"/>
                      <a:pt x="245" y="159"/>
                      <a:pt x="260" y="160"/>
                    </a:cubicBezTo>
                    <a:cubicBezTo>
                      <a:pt x="317" y="164"/>
                      <a:pt x="370" y="180"/>
                      <a:pt x="426" y="197"/>
                    </a:cubicBezTo>
                    <a:cubicBezTo>
                      <a:pt x="533" y="237"/>
                      <a:pt x="629" y="294"/>
                      <a:pt x="716" y="370"/>
                    </a:cubicBezTo>
                    <a:cubicBezTo>
                      <a:pt x="796" y="450"/>
                      <a:pt x="866" y="544"/>
                      <a:pt x="909" y="647"/>
                    </a:cubicBezTo>
                    <a:cubicBezTo>
                      <a:pt x="933" y="696"/>
                      <a:pt x="946" y="750"/>
                      <a:pt x="956" y="807"/>
                    </a:cubicBezTo>
                    <a:cubicBezTo>
                      <a:pt x="956" y="807"/>
                      <a:pt x="956" y="807"/>
                      <a:pt x="956" y="808"/>
                    </a:cubicBezTo>
                    <a:lnTo>
                      <a:pt x="956" y="808"/>
                    </a:lnTo>
                    <a:cubicBezTo>
                      <a:pt x="944" y="811"/>
                      <a:pt x="930" y="815"/>
                      <a:pt x="919" y="816"/>
                    </a:cubicBezTo>
                    <a:cubicBezTo>
                      <a:pt x="896" y="821"/>
                      <a:pt x="872" y="823"/>
                      <a:pt x="848" y="823"/>
                    </a:cubicBezTo>
                    <a:cubicBezTo>
                      <a:pt x="768" y="823"/>
                      <a:pt x="687" y="798"/>
                      <a:pt x="623" y="747"/>
                    </a:cubicBezTo>
                    <a:cubicBezTo>
                      <a:pt x="546" y="685"/>
                      <a:pt x="492" y="587"/>
                      <a:pt x="479" y="482"/>
                    </a:cubicBezTo>
                    <a:lnTo>
                      <a:pt x="479" y="482"/>
                    </a:lnTo>
                    <a:cubicBezTo>
                      <a:pt x="487" y="481"/>
                      <a:pt x="496" y="481"/>
                      <a:pt x="505" y="481"/>
                    </a:cubicBezTo>
                    <a:cubicBezTo>
                      <a:pt x="580" y="481"/>
                      <a:pt x="662" y="524"/>
                      <a:pt x="709" y="597"/>
                    </a:cubicBezTo>
                    <a:cubicBezTo>
                      <a:pt x="682" y="495"/>
                      <a:pt x="576" y="416"/>
                      <a:pt x="456" y="416"/>
                    </a:cubicBezTo>
                    <a:cubicBezTo>
                      <a:pt x="447" y="416"/>
                      <a:pt x="438" y="416"/>
                      <a:pt x="430" y="417"/>
                    </a:cubicBezTo>
                    <a:lnTo>
                      <a:pt x="406" y="420"/>
                    </a:lnTo>
                    <a:lnTo>
                      <a:pt x="400" y="450"/>
                    </a:lnTo>
                    <a:cubicBezTo>
                      <a:pt x="380" y="590"/>
                      <a:pt x="430" y="740"/>
                      <a:pt x="533" y="847"/>
                    </a:cubicBezTo>
                    <a:cubicBezTo>
                      <a:pt x="623" y="936"/>
                      <a:pt x="749" y="990"/>
                      <a:pt x="881" y="990"/>
                    </a:cubicBezTo>
                    <a:cubicBezTo>
                      <a:pt x="901" y="990"/>
                      <a:pt x="922" y="989"/>
                      <a:pt x="942" y="986"/>
                    </a:cubicBezTo>
                    <a:cubicBezTo>
                      <a:pt x="982" y="979"/>
                      <a:pt x="1009" y="979"/>
                      <a:pt x="1065" y="953"/>
                    </a:cubicBezTo>
                    <a:cubicBezTo>
                      <a:pt x="1096" y="939"/>
                      <a:pt x="1128" y="896"/>
                      <a:pt x="1136" y="859"/>
                    </a:cubicBezTo>
                    <a:cubicBezTo>
                      <a:pt x="1145" y="823"/>
                      <a:pt x="1139" y="796"/>
                      <a:pt x="1139" y="779"/>
                    </a:cubicBezTo>
                    <a:cubicBezTo>
                      <a:pt x="1125" y="710"/>
                      <a:pt x="1113" y="640"/>
                      <a:pt x="1082" y="573"/>
                    </a:cubicBezTo>
                    <a:cubicBezTo>
                      <a:pt x="1033" y="440"/>
                      <a:pt x="946" y="324"/>
                      <a:pt x="843" y="231"/>
                    </a:cubicBezTo>
                    <a:cubicBezTo>
                      <a:pt x="736" y="137"/>
                      <a:pt x="613" y="68"/>
                      <a:pt x="477" y="31"/>
                    </a:cubicBezTo>
                    <a:cubicBezTo>
                      <a:pt x="406" y="14"/>
                      <a:pt x="340" y="1"/>
                      <a:pt x="267" y="1"/>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4"/>
              <p:cNvSpPr/>
              <p:nvPr/>
            </p:nvSpPr>
            <p:spPr>
              <a:xfrm>
                <a:off x="716546" y="2720299"/>
                <a:ext cx="21310" cy="52023"/>
              </a:xfrm>
              <a:custGeom>
                <a:avLst/>
                <a:gdLst/>
                <a:ahLst/>
                <a:cxnLst/>
                <a:rect l="l" t="t" r="r" b="b"/>
                <a:pathLst>
                  <a:path w="281" h="686" extrusionOk="0">
                    <a:moveTo>
                      <a:pt x="89" y="0"/>
                    </a:moveTo>
                    <a:cubicBezTo>
                      <a:pt x="46" y="0"/>
                      <a:pt x="0" y="35"/>
                      <a:pt x="12" y="91"/>
                    </a:cubicBezTo>
                    <a:cubicBezTo>
                      <a:pt x="52" y="271"/>
                      <a:pt x="92" y="454"/>
                      <a:pt x="129" y="634"/>
                    </a:cubicBezTo>
                    <a:cubicBezTo>
                      <a:pt x="137" y="670"/>
                      <a:pt x="164" y="686"/>
                      <a:pt x="193" y="686"/>
                    </a:cubicBezTo>
                    <a:cubicBezTo>
                      <a:pt x="235" y="686"/>
                      <a:pt x="281" y="650"/>
                      <a:pt x="269" y="594"/>
                    </a:cubicBezTo>
                    <a:lnTo>
                      <a:pt x="152" y="52"/>
                    </a:lnTo>
                    <a:cubicBezTo>
                      <a:pt x="144" y="16"/>
                      <a:pt x="117" y="0"/>
                      <a:pt x="89" y="0"/>
                    </a:cubicBez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34"/>
              <p:cNvSpPr/>
              <p:nvPr/>
            </p:nvSpPr>
            <p:spPr>
              <a:xfrm>
                <a:off x="759848" y="2753893"/>
                <a:ext cx="22826" cy="44212"/>
              </a:xfrm>
              <a:custGeom>
                <a:avLst/>
                <a:gdLst/>
                <a:ahLst/>
                <a:cxnLst/>
                <a:rect l="l" t="t" r="r" b="b"/>
                <a:pathLst>
                  <a:path w="301" h="583" extrusionOk="0">
                    <a:moveTo>
                      <a:pt x="90" y="1"/>
                    </a:moveTo>
                    <a:cubicBezTo>
                      <a:pt x="62" y="1"/>
                      <a:pt x="37" y="16"/>
                      <a:pt x="30" y="51"/>
                    </a:cubicBezTo>
                    <a:cubicBezTo>
                      <a:pt x="1" y="231"/>
                      <a:pt x="34" y="404"/>
                      <a:pt x="137" y="550"/>
                    </a:cubicBezTo>
                    <a:cubicBezTo>
                      <a:pt x="153" y="573"/>
                      <a:pt x="176" y="583"/>
                      <a:pt x="198" y="583"/>
                    </a:cubicBezTo>
                    <a:cubicBezTo>
                      <a:pt x="250" y="583"/>
                      <a:pt x="301" y="532"/>
                      <a:pt x="263" y="481"/>
                    </a:cubicBezTo>
                    <a:cubicBezTo>
                      <a:pt x="180" y="364"/>
                      <a:pt x="147" y="231"/>
                      <a:pt x="170" y="91"/>
                    </a:cubicBezTo>
                    <a:cubicBezTo>
                      <a:pt x="180" y="37"/>
                      <a:pt x="133" y="1"/>
                      <a:pt x="90" y="1"/>
                    </a:cubicBez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34"/>
              <p:cNvSpPr/>
              <p:nvPr/>
            </p:nvSpPr>
            <p:spPr>
              <a:xfrm>
                <a:off x="811111" y="2645147"/>
                <a:ext cx="10920" cy="41785"/>
              </a:xfrm>
              <a:custGeom>
                <a:avLst/>
                <a:gdLst/>
                <a:ahLst/>
                <a:cxnLst/>
                <a:rect l="l" t="t" r="r" b="b"/>
                <a:pathLst>
                  <a:path w="144" h="551" extrusionOk="0">
                    <a:moveTo>
                      <a:pt x="72" y="1"/>
                    </a:moveTo>
                    <a:cubicBezTo>
                      <a:pt x="36" y="1"/>
                      <a:pt x="0" y="24"/>
                      <a:pt x="0" y="70"/>
                    </a:cubicBezTo>
                    <a:lnTo>
                      <a:pt x="0" y="480"/>
                    </a:lnTo>
                    <a:cubicBezTo>
                      <a:pt x="0" y="527"/>
                      <a:pt x="36" y="550"/>
                      <a:pt x="72" y="550"/>
                    </a:cubicBezTo>
                    <a:cubicBezTo>
                      <a:pt x="108" y="550"/>
                      <a:pt x="143" y="527"/>
                      <a:pt x="143" y="480"/>
                    </a:cubicBezTo>
                    <a:lnTo>
                      <a:pt x="143" y="70"/>
                    </a:lnTo>
                    <a:cubicBezTo>
                      <a:pt x="143" y="24"/>
                      <a:pt x="108" y="1"/>
                      <a:pt x="72" y="1"/>
                    </a:cubicBez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4"/>
              <p:cNvSpPr/>
              <p:nvPr/>
            </p:nvSpPr>
            <p:spPr>
              <a:xfrm>
                <a:off x="1391698" y="2552402"/>
                <a:ext cx="26466" cy="46639"/>
              </a:xfrm>
              <a:custGeom>
                <a:avLst/>
                <a:gdLst/>
                <a:ahLst/>
                <a:cxnLst/>
                <a:rect l="l" t="t" r="r" b="b"/>
                <a:pathLst>
                  <a:path w="349" h="615" extrusionOk="0">
                    <a:moveTo>
                      <a:pt x="87" y="0"/>
                    </a:moveTo>
                    <a:cubicBezTo>
                      <a:pt x="44" y="0"/>
                      <a:pt x="1" y="35"/>
                      <a:pt x="19" y="89"/>
                    </a:cubicBezTo>
                    <a:cubicBezTo>
                      <a:pt x="76" y="245"/>
                      <a:pt x="132" y="405"/>
                      <a:pt x="192" y="565"/>
                    </a:cubicBezTo>
                    <a:cubicBezTo>
                      <a:pt x="204" y="599"/>
                      <a:pt x="233" y="614"/>
                      <a:pt x="262" y="614"/>
                    </a:cubicBezTo>
                    <a:cubicBezTo>
                      <a:pt x="306" y="614"/>
                      <a:pt x="348" y="580"/>
                      <a:pt x="329" y="528"/>
                    </a:cubicBezTo>
                    <a:cubicBezTo>
                      <a:pt x="272" y="368"/>
                      <a:pt x="215" y="209"/>
                      <a:pt x="159" y="49"/>
                    </a:cubicBezTo>
                    <a:cubicBezTo>
                      <a:pt x="145" y="15"/>
                      <a:pt x="116" y="0"/>
                      <a:pt x="87" y="0"/>
                    </a:cubicBez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4"/>
              <p:cNvSpPr/>
              <p:nvPr/>
            </p:nvSpPr>
            <p:spPr>
              <a:xfrm>
                <a:off x="1432724" y="2645147"/>
                <a:ext cx="10920" cy="36628"/>
              </a:xfrm>
              <a:custGeom>
                <a:avLst/>
                <a:gdLst/>
                <a:ahLst/>
                <a:cxnLst/>
                <a:rect l="l" t="t" r="r" b="b"/>
                <a:pathLst>
                  <a:path w="144" h="483" extrusionOk="0">
                    <a:moveTo>
                      <a:pt x="72" y="1"/>
                    </a:moveTo>
                    <a:cubicBezTo>
                      <a:pt x="36" y="1"/>
                      <a:pt x="0" y="24"/>
                      <a:pt x="0" y="70"/>
                    </a:cubicBezTo>
                    <a:lnTo>
                      <a:pt x="0" y="414"/>
                    </a:lnTo>
                    <a:cubicBezTo>
                      <a:pt x="0" y="459"/>
                      <a:pt x="37" y="482"/>
                      <a:pt x="73" y="482"/>
                    </a:cubicBezTo>
                    <a:cubicBezTo>
                      <a:pt x="108" y="482"/>
                      <a:pt x="143" y="460"/>
                      <a:pt x="143" y="414"/>
                    </a:cubicBezTo>
                    <a:lnTo>
                      <a:pt x="143" y="70"/>
                    </a:lnTo>
                    <a:cubicBezTo>
                      <a:pt x="143" y="24"/>
                      <a:pt x="107" y="1"/>
                      <a:pt x="72" y="1"/>
                    </a:cubicBez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34"/>
              <p:cNvSpPr/>
              <p:nvPr/>
            </p:nvSpPr>
            <p:spPr>
              <a:xfrm>
                <a:off x="1468821" y="2632331"/>
                <a:ext cx="11148" cy="31320"/>
              </a:xfrm>
              <a:custGeom>
                <a:avLst/>
                <a:gdLst/>
                <a:ahLst/>
                <a:cxnLst/>
                <a:rect l="l" t="t" r="r" b="b"/>
                <a:pathLst>
                  <a:path w="147" h="413" extrusionOk="0">
                    <a:moveTo>
                      <a:pt x="73" y="0"/>
                    </a:moveTo>
                    <a:cubicBezTo>
                      <a:pt x="37" y="0"/>
                      <a:pt x="0" y="23"/>
                      <a:pt x="0" y="70"/>
                    </a:cubicBezTo>
                    <a:lnTo>
                      <a:pt x="0" y="343"/>
                    </a:lnTo>
                    <a:cubicBezTo>
                      <a:pt x="0" y="390"/>
                      <a:pt x="37" y="413"/>
                      <a:pt x="73" y="413"/>
                    </a:cubicBezTo>
                    <a:cubicBezTo>
                      <a:pt x="110" y="413"/>
                      <a:pt x="146" y="390"/>
                      <a:pt x="146" y="343"/>
                    </a:cubicBezTo>
                    <a:lnTo>
                      <a:pt x="146" y="70"/>
                    </a:lnTo>
                    <a:cubicBezTo>
                      <a:pt x="146" y="23"/>
                      <a:pt x="110" y="0"/>
                      <a:pt x="73" y="0"/>
                    </a:cubicBez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4"/>
              <p:cNvSpPr/>
              <p:nvPr/>
            </p:nvSpPr>
            <p:spPr>
              <a:xfrm>
                <a:off x="1481031" y="2502655"/>
                <a:ext cx="16911" cy="34277"/>
              </a:xfrm>
              <a:custGeom>
                <a:avLst/>
                <a:gdLst/>
                <a:ahLst/>
                <a:cxnLst/>
                <a:rect l="l" t="t" r="r" b="b"/>
                <a:pathLst>
                  <a:path w="223" h="452" extrusionOk="0">
                    <a:moveTo>
                      <a:pt x="89" y="1"/>
                    </a:moveTo>
                    <a:cubicBezTo>
                      <a:pt x="46" y="1"/>
                      <a:pt x="1" y="36"/>
                      <a:pt x="13" y="89"/>
                    </a:cubicBezTo>
                    <a:cubicBezTo>
                      <a:pt x="33" y="192"/>
                      <a:pt x="53" y="296"/>
                      <a:pt x="73" y="399"/>
                    </a:cubicBezTo>
                    <a:cubicBezTo>
                      <a:pt x="81" y="436"/>
                      <a:pt x="107" y="452"/>
                      <a:pt x="135" y="452"/>
                    </a:cubicBezTo>
                    <a:cubicBezTo>
                      <a:pt x="177" y="452"/>
                      <a:pt x="222" y="416"/>
                      <a:pt x="212" y="362"/>
                    </a:cubicBezTo>
                    <a:cubicBezTo>
                      <a:pt x="192" y="259"/>
                      <a:pt x="172" y="156"/>
                      <a:pt x="152" y="52"/>
                    </a:cubicBezTo>
                    <a:cubicBezTo>
                      <a:pt x="144" y="16"/>
                      <a:pt x="117" y="1"/>
                      <a:pt x="89" y="1"/>
                    </a:cubicBez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4"/>
              <p:cNvSpPr/>
              <p:nvPr/>
            </p:nvSpPr>
            <p:spPr>
              <a:xfrm>
                <a:off x="1674256" y="2844591"/>
                <a:ext cx="17821" cy="52478"/>
              </a:xfrm>
              <a:custGeom>
                <a:avLst/>
                <a:gdLst/>
                <a:ahLst/>
                <a:cxnLst/>
                <a:rect l="l" t="t" r="r" b="b"/>
                <a:pathLst>
                  <a:path w="235" h="692" extrusionOk="0">
                    <a:moveTo>
                      <a:pt x="95" y="0"/>
                    </a:moveTo>
                    <a:cubicBezTo>
                      <a:pt x="66" y="0"/>
                      <a:pt x="40" y="16"/>
                      <a:pt x="33" y="53"/>
                    </a:cubicBezTo>
                    <a:cubicBezTo>
                      <a:pt x="1" y="253"/>
                      <a:pt x="10" y="449"/>
                      <a:pt x="77" y="643"/>
                    </a:cubicBezTo>
                    <a:cubicBezTo>
                      <a:pt x="89" y="677"/>
                      <a:pt x="118" y="692"/>
                      <a:pt x="147" y="692"/>
                    </a:cubicBezTo>
                    <a:cubicBezTo>
                      <a:pt x="191" y="692"/>
                      <a:pt x="235" y="658"/>
                      <a:pt x="217" y="606"/>
                    </a:cubicBezTo>
                    <a:cubicBezTo>
                      <a:pt x="160" y="436"/>
                      <a:pt x="144" y="266"/>
                      <a:pt x="173" y="90"/>
                    </a:cubicBezTo>
                    <a:cubicBezTo>
                      <a:pt x="183" y="36"/>
                      <a:pt x="137" y="0"/>
                      <a:pt x="95" y="0"/>
                    </a:cubicBez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4"/>
              <p:cNvSpPr/>
              <p:nvPr/>
            </p:nvSpPr>
            <p:spPr>
              <a:xfrm>
                <a:off x="1720212" y="2865294"/>
                <a:ext cx="10920" cy="41709"/>
              </a:xfrm>
              <a:custGeom>
                <a:avLst/>
                <a:gdLst/>
                <a:ahLst/>
                <a:cxnLst/>
                <a:rect l="l" t="t" r="r" b="b"/>
                <a:pathLst>
                  <a:path w="144" h="550" extrusionOk="0">
                    <a:moveTo>
                      <a:pt x="72" y="0"/>
                    </a:moveTo>
                    <a:cubicBezTo>
                      <a:pt x="36" y="0"/>
                      <a:pt x="0" y="23"/>
                      <a:pt x="0" y="70"/>
                    </a:cubicBezTo>
                    <a:lnTo>
                      <a:pt x="0" y="479"/>
                    </a:lnTo>
                    <a:cubicBezTo>
                      <a:pt x="0" y="526"/>
                      <a:pt x="36" y="549"/>
                      <a:pt x="72" y="549"/>
                    </a:cubicBezTo>
                    <a:cubicBezTo>
                      <a:pt x="107" y="549"/>
                      <a:pt x="143" y="526"/>
                      <a:pt x="143" y="479"/>
                    </a:cubicBezTo>
                    <a:lnTo>
                      <a:pt x="143" y="70"/>
                    </a:lnTo>
                    <a:cubicBezTo>
                      <a:pt x="143" y="23"/>
                      <a:pt x="107" y="0"/>
                      <a:pt x="72" y="0"/>
                    </a:cubicBez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4"/>
              <p:cNvSpPr/>
              <p:nvPr/>
            </p:nvSpPr>
            <p:spPr>
              <a:xfrm>
                <a:off x="1717406" y="2766861"/>
                <a:ext cx="11224" cy="21006"/>
              </a:xfrm>
              <a:custGeom>
                <a:avLst/>
                <a:gdLst/>
                <a:ahLst/>
                <a:cxnLst/>
                <a:rect l="l" t="t" r="r" b="b"/>
                <a:pathLst>
                  <a:path w="148" h="277" extrusionOk="0">
                    <a:moveTo>
                      <a:pt x="74" y="0"/>
                    </a:moveTo>
                    <a:cubicBezTo>
                      <a:pt x="37" y="0"/>
                      <a:pt x="0" y="23"/>
                      <a:pt x="0" y="70"/>
                    </a:cubicBezTo>
                    <a:lnTo>
                      <a:pt x="0" y="207"/>
                    </a:lnTo>
                    <a:cubicBezTo>
                      <a:pt x="0" y="253"/>
                      <a:pt x="37" y="276"/>
                      <a:pt x="74" y="276"/>
                    </a:cubicBezTo>
                    <a:cubicBezTo>
                      <a:pt x="111" y="276"/>
                      <a:pt x="147" y="253"/>
                      <a:pt x="147" y="207"/>
                    </a:cubicBezTo>
                    <a:lnTo>
                      <a:pt x="147" y="70"/>
                    </a:lnTo>
                    <a:cubicBezTo>
                      <a:pt x="147" y="23"/>
                      <a:pt x="111" y="0"/>
                      <a:pt x="74" y="0"/>
                    </a:cubicBez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4"/>
              <p:cNvSpPr/>
              <p:nvPr/>
            </p:nvSpPr>
            <p:spPr>
              <a:xfrm>
                <a:off x="1258078" y="2826618"/>
                <a:ext cx="14636" cy="44439"/>
              </a:xfrm>
              <a:custGeom>
                <a:avLst/>
                <a:gdLst/>
                <a:ahLst/>
                <a:cxnLst/>
                <a:rect l="l" t="t" r="r" b="b"/>
                <a:pathLst>
                  <a:path w="193" h="586" extrusionOk="0">
                    <a:moveTo>
                      <a:pt x="96" y="0"/>
                    </a:moveTo>
                    <a:cubicBezTo>
                      <a:pt x="60" y="0"/>
                      <a:pt x="22" y="23"/>
                      <a:pt x="17" y="67"/>
                    </a:cubicBezTo>
                    <a:cubicBezTo>
                      <a:pt x="0" y="227"/>
                      <a:pt x="7" y="380"/>
                      <a:pt x="40" y="533"/>
                    </a:cubicBezTo>
                    <a:cubicBezTo>
                      <a:pt x="48" y="569"/>
                      <a:pt x="76" y="585"/>
                      <a:pt x="105" y="585"/>
                    </a:cubicBezTo>
                    <a:cubicBezTo>
                      <a:pt x="147" y="585"/>
                      <a:pt x="192" y="551"/>
                      <a:pt x="180" y="497"/>
                    </a:cubicBezTo>
                    <a:cubicBezTo>
                      <a:pt x="150" y="353"/>
                      <a:pt x="143" y="214"/>
                      <a:pt x="160" y="67"/>
                    </a:cubicBezTo>
                    <a:cubicBezTo>
                      <a:pt x="165" y="23"/>
                      <a:pt x="132" y="0"/>
                      <a:pt x="96" y="0"/>
                    </a:cubicBez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34"/>
              <p:cNvSpPr/>
              <p:nvPr/>
            </p:nvSpPr>
            <p:spPr>
              <a:xfrm>
                <a:off x="1295464" y="2870602"/>
                <a:ext cx="10920" cy="31320"/>
              </a:xfrm>
              <a:custGeom>
                <a:avLst/>
                <a:gdLst/>
                <a:ahLst/>
                <a:cxnLst/>
                <a:rect l="l" t="t" r="r" b="b"/>
                <a:pathLst>
                  <a:path w="144" h="413" extrusionOk="0">
                    <a:moveTo>
                      <a:pt x="72" y="0"/>
                    </a:moveTo>
                    <a:cubicBezTo>
                      <a:pt x="36" y="0"/>
                      <a:pt x="0" y="23"/>
                      <a:pt x="0" y="70"/>
                    </a:cubicBezTo>
                    <a:lnTo>
                      <a:pt x="0" y="343"/>
                    </a:lnTo>
                    <a:cubicBezTo>
                      <a:pt x="0" y="390"/>
                      <a:pt x="36" y="413"/>
                      <a:pt x="72" y="413"/>
                    </a:cubicBezTo>
                    <a:cubicBezTo>
                      <a:pt x="107" y="413"/>
                      <a:pt x="143" y="390"/>
                      <a:pt x="143" y="343"/>
                    </a:cubicBezTo>
                    <a:lnTo>
                      <a:pt x="143" y="70"/>
                    </a:lnTo>
                    <a:cubicBezTo>
                      <a:pt x="143" y="23"/>
                      <a:pt x="107" y="0"/>
                      <a:pt x="72" y="0"/>
                    </a:cubicBez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34"/>
              <p:cNvSpPr/>
              <p:nvPr/>
            </p:nvSpPr>
            <p:spPr>
              <a:xfrm>
                <a:off x="1305171" y="2766785"/>
                <a:ext cx="15167" cy="34202"/>
              </a:xfrm>
              <a:custGeom>
                <a:avLst/>
                <a:gdLst/>
                <a:ahLst/>
                <a:cxnLst/>
                <a:rect l="l" t="t" r="r" b="b"/>
                <a:pathLst>
                  <a:path w="200" h="451" extrusionOk="0">
                    <a:moveTo>
                      <a:pt x="89" y="1"/>
                    </a:moveTo>
                    <a:cubicBezTo>
                      <a:pt x="48" y="1"/>
                      <a:pt x="0" y="37"/>
                      <a:pt x="8" y="91"/>
                    </a:cubicBezTo>
                    <a:cubicBezTo>
                      <a:pt x="22" y="194"/>
                      <a:pt x="38" y="294"/>
                      <a:pt x="52" y="397"/>
                    </a:cubicBezTo>
                    <a:cubicBezTo>
                      <a:pt x="57" y="434"/>
                      <a:pt x="83" y="451"/>
                      <a:pt x="110" y="451"/>
                    </a:cubicBezTo>
                    <a:cubicBezTo>
                      <a:pt x="152" y="451"/>
                      <a:pt x="199" y="414"/>
                      <a:pt x="192" y="360"/>
                    </a:cubicBezTo>
                    <a:cubicBezTo>
                      <a:pt x="175" y="257"/>
                      <a:pt x="161" y="154"/>
                      <a:pt x="148" y="54"/>
                    </a:cubicBezTo>
                    <a:cubicBezTo>
                      <a:pt x="143" y="17"/>
                      <a:pt x="117" y="1"/>
                      <a:pt x="89" y="1"/>
                    </a:cubicBez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34"/>
              <p:cNvSpPr/>
              <p:nvPr/>
            </p:nvSpPr>
            <p:spPr>
              <a:xfrm>
                <a:off x="2044403" y="2839434"/>
                <a:ext cx="19945" cy="45046"/>
              </a:xfrm>
              <a:custGeom>
                <a:avLst/>
                <a:gdLst/>
                <a:ahLst/>
                <a:cxnLst/>
                <a:rect l="l" t="t" r="r" b="b"/>
                <a:pathLst>
                  <a:path w="263" h="594" extrusionOk="0">
                    <a:moveTo>
                      <a:pt x="71" y="1"/>
                    </a:moveTo>
                    <a:cubicBezTo>
                      <a:pt x="34" y="1"/>
                      <a:pt x="0" y="23"/>
                      <a:pt x="5" y="68"/>
                    </a:cubicBezTo>
                    <a:cubicBezTo>
                      <a:pt x="22" y="231"/>
                      <a:pt x="52" y="388"/>
                      <a:pt x="109" y="544"/>
                    </a:cubicBezTo>
                    <a:cubicBezTo>
                      <a:pt x="120" y="578"/>
                      <a:pt x="149" y="593"/>
                      <a:pt x="177" y="593"/>
                    </a:cubicBezTo>
                    <a:cubicBezTo>
                      <a:pt x="220" y="593"/>
                      <a:pt x="263" y="558"/>
                      <a:pt x="245" y="504"/>
                    </a:cubicBezTo>
                    <a:cubicBezTo>
                      <a:pt x="198" y="364"/>
                      <a:pt x="165" y="218"/>
                      <a:pt x="149" y="68"/>
                    </a:cubicBezTo>
                    <a:cubicBezTo>
                      <a:pt x="145" y="23"/>
                      <a:pt x="107" y="1"/>
                      <a:pt x="71" y="1"/>
                    </a:cubicBez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34"/>
              <p:cNvSpPr/>
              <p:nvPr/>
            </p:nvSpPr>
            <p:spPr>
              <a:xfrm>
                <a:off x="2082168" y="2865218"/>
                <a:ext cx="17897" cy="44439"/>
              </a:xfrm>
              <a:custGeom>
                <a:avLst/>
                <a:gdLst/>
                <a:ahLst/>
                <a:cxnLst/>
                <a:rect l="l" t="t" r="r" b="b"/>
                <a:pathLst>
                  <a:path w="236" h="586" extrusionOk="0">
                    <a:moveTo>
                      <a:pt x="86" y="1"/>
                    </a:moveTo>
                    <a:cubicBezTo>
                      <a:pt x="45" y="1"/>
                      <a:pt x="0" y="37"/>
                      <a:pt x="10" y="91"/>
                    </a:cubicBezTo>
                    <a:cubicBezTo>
                      <a:pt x="33" y="237"/>
                      <a:pt x="60" y="387"/>
                      <a:pt x="86" y="534"/>
                    </a:cubicBezTo>
                    <a:cubicBezTo>
                      <a:pt x="93" y="569"/>
                      <a:pt x="119" y="585"/>
                      <a:pt x="147" y="585"/>
                    </a:cubicBezTo>
                    <a:cubicBezTo>
                      <a:pt x="190" y="585"/>
                      <a:pt x="236" y="550"/>
                      <a:pt x="226" y="494"/>
                    </a:cubicBezTo>
                    <a:cubicBezTo>
                      <a:pt x="199" y="348"/>
                      <a:pt x="173" y="201"/>
                      <a:pt x="146" y="54"/>
                    </a:cubicBezTo>
                    <a:cubicBezTo>
                      <a:pt x="140" y="17"/>
                      <a:pt x="114" y="1"/>
                      <a:pt x="86" y="1"/>
                    </a:cubicBez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4"/>
              <p:cNvSpPr/>
              <p:nvPr/>
            </p:nvSpPr>
            <p:spPr>
              <a:xfrm>
                <a:off x="2106132" y="2800607"/>
                <a:ext cx="10920" cy="36477"/>
              </a:xfrm>
              <a:custGeom>
                <a:avLst/>
                <a:gdLst/>
                <a:ahLst/>
                <a:cxnLst/>
                <a:rect l="l" t="t" r="r" b="b"/>
                <a:pathLst>
                  <a:path w="144" h="481" extrusionOk="0">
                    <a:moveTo>
                      <a:pt x="72" y="1"/>
                    </a:moveTo>
                    <a:cubicBezTo>
                      <a:pt x="36" y="1"/>
                      <a:pt x="0" y="24"/>
                      <a:pt x="0" y="71"/>
                    </a:cubicBezTo>
                    <a:lnTo>
                      <a:pt x="0" y="410"/>
                    </a:lnTo>
                    <a:cubicBezTo>
                      <a:pt x="0" y="457"/>
                      <a:pt x="36" y="480"/>
                      <a:pt x="72" y="480"/>
                    </a:cubicBezTo>
                    <a:cubicBezTo>
                      <a:pt x="107" y="480"/>
                      <a:pt x="143" y="457"/>
                      <a:pt x="143" y="410"/>
                    </a:cubicBezTo>
                    <a:lnTo>
                      <a:pt x="143" y="71"/>
                    </a:lnTo>
                    <a:cubicBezTo>
                      <a:pt x="143" y="24"/>
                      <a:pt x="107" y="1"/>
                      <a:pt x="72" y="1"/>
                    </a:cubicBez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34"/>
              <p:cNvSpPr/>
              <p:nvPr/>
            </p:nvSpPr>
            <p:spPr>
              <a:xfrm>
                <a:off x="2179540" y="2541558"/>
                <a:ext cx="17366" cy="57331"/>
              </a:xfrm>
              <a:custGeom>
                <a:avLst/>
                <a:gdLst/>
                <a:ahLst/>
                <a:cxnLst/>
                <a:rect l="l" t="t" r="r" b="b"/>
                <a:pathLst>
                  <a:path w="229" h="756" extrusionOk="0">
                    <a:moveTo>
                      <a:pt x="160" y="0"/>
                    </a:moveTo>
                    <a:cubicBezTo>
                      <a:pt x="123" y="0"/>
                      <a:pt x="84" y="23"/>
                      <a:pt x="77" y="69"/>
                    </a:cubicBezTo>
                    <a:cubicBezTo>
                      <a:pt x="54" y="275"/>
                      <a:pt x="31" y="482"/>
                      <a:pt x="7" y="688"/>
                    </a:cubicBezTo>
                    <a:cubicBezTo>
                      <a:pt x="1" y="733"/>
                      <a:pt x="34" y="755"/>
                      <a:pt x="70" y="755"/>
                    </a:cubicBezTo>
                    <a:cubicBezTo>
                      <a:pt x="106" y="755"/>
                      <a:pt x="145" y="733"/>
                      <a:pt x="150" y="688"/>
                    </a:cubicBezTo>
                    <a:cubicBezTo>
                      <a:pt x="174" y="482"/>
                      <a:pt x="197" y="275"/>
                      <a:pt x="224" y="69"/>
                    </a:cubicBezTo>
                    <a:cubicBezTo>
                      <a:pt x="229" y="23"/>
                      <a:pt x="196" y="0"/>
                      <a:pt x="160" y="0"/>
                    </a:cubicBez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4"/>
              <p:cNvSpPr/>
              <p:nvPr/>
            </p:nvSpPr>
            <p:spPr>
              <a:xfrm>
                <a:off x="2204565" y="2608823"/>
                <a:ext cx="10920" cy="57407"/>
              </a:xfrm>
              <a:custGeom>
                <a:avLst/>
                <a:gdLst/>
                <a:ahLst/>
                <a:cxnLst/>
                <a:rect l="l" t="t" r="r" b="b"/>
                <a:pathLst>
                  <a:path w="144" h="757" extrusionOk="0">
                    <a:moveTo>
                      <a:pt x="72" y="1"/>
                    </a:moveTo>
                    <a:cubicBezTo>
                      <a:pt x="36" y="1"/>
                      <a:pt x="0" y="24"/>
                      <a:pt x="0" y="70"/>
                    </a:cubicBezTo>
                    <a:lnTo>
                      <a:pt x="0" y="686"/>
                    </a:lnTo>
                    <a:cubicBezTo>
                      <a:pt x="0" y="733"/>
                      <a:pt x="36" y="756"/>
                      <a:pt x="72" y="756"/>
                    </a:cubicBezTo>
                    <a:cubicBezTo>
                      <a:pt x="107" y="756"/>
                      <a:pt x="143" y="733"/>
                      <a:pt x="143" y="686"/>
                    </a:cubicBezTo>
                    <a:lnTo>
                      <a:pt x="143" y="70"/>
                    </a:lnTo>
                    <a:cubicBezTo>
                      <a:pt x="143" y="24"/>
                      <a:pt x="107" y="1"/>
                      <a:pt x="72" y="1"/>
                    </a:cubicBez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4"/>
              <p:cNvSpPr/>
              <p:nvPr/>
            </p:nvSpPr>
            <p:spPr>
              <a:xfrm>
                <a:off x="1314423" y="4329119"/>
                <a:ext cx="29045" cy="46563"/>
              </a:xfrm>
              <a:custGeom>
                <a:avLst/>
                <a:gdLst/>
                <a:ahLst/>
                <a:cxnLst/>
                <a:rect l="l" t="t" r="r" b="b"/>
                <a:pathLst>
                  <a:path w="383" h="614" extrusionOk="0">
                    <a:moveTo>
                      <a:pt x="88" y="0"/>
                    </a:moveTo>
                    <a:cubicBezTo>
                      <a:pt x="43" y="0"/>
                      <a:pt x="0" y="33"/>
                      <a:pt x="23" y="84"/>
                    </a:cubicBezTo>
                    <a:cubicBezTo>
                      <a:pt x="90" y="247"/>
                      <a:pt x="156" y="406"/>
                      <a:pt x="222" y="566"/>
                    </a:cubicBezTo>
                    <a:cubicBezTo>
                      <a:pt x="237" y="599"/>
                      <a:pt x="267" y="613"/>
                      <a:pt x="296" y="613"/>
                    </a:cubicBezTo>
                    <a:cubicBezTo>
                      <a:pt x="340" y="613"/>
                      <a:pt x="382" y="579"/>
                      <a:pt x="362" y="526"/>
                    </a:cubicBezTo>
                    <a:cubicBezTo>
                      <a:pt x="296" y="366"/>
                      <a:pt x="230" y="207"/>
                      <a:pt x="162" y="47"/>
                    </a:cubicBezTo>
                    <a:cubicBezTo>
                      <a:pt x="148" y="14"/>
                      <a:pt x="117" y="0"/>
                      <a:pt x="88" y="0"/>
                    </a:cubicBez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4"/>
              <p:cNvSpPr/>
              <p:nvPr/>
            </p:nvSpPr>
            <p:spPr>
              <a:xfrm>
                <a:off x="1360834" y="4344286"/>
                <a:ext cx="24191" cy="47852"/>
              </a:xfrm>
              <a:custGeom>
                <a:avLst/>
                <a:gdLst/>
                <a:ahLst/>
                <a:cxnLst/>
                <a:rect l="l" t="t" r="r" b="b"/>
                <a:pathLst>
                  <a:path w="319" h="631" extrusionOk="0">
                    <a:moveTo>
                      <a:pt x="91" y="0"/>
                    </a:moveTo>
                    <a:cubicBezTo>
                      <a:pt x="63" y="0"/>
                      <a:pt x="36" y="16"/>
                      <a:pt x="30" y="54"/>
                    </a:cubicBezTo>
                    <a:cubicBezTo>
                      <a:pt x="0" y="257"/>
                      <a:pt x="50" y="443"/>
                      <a:pt x="173" y="606"/>
                    </a:cubicBezTo>
                    <a:cubicBezTo>
                      <a:pt x="186" y="624"/>
                      <a:pt x="203" y="631"/>
                      <a:pt x="219" y="631"/>
                    </a:cubicBezTo>
                    <a:cubicBezTo>
                      <a:pt x="270" y="631"/>
                      <a:pt x="319" y="558"/>
                      <a:pt x="276" y="503"/>
                    </a:cubicBezTo>
                    <a:cubicBezTo>
                      <a:pt x="186" y="386"/>
                      <a:pt x="146" y="237"/>
                      <a:pt x="169" y="90"/>
                    </a:cubicBezTo>
                    <a:cubicBezTo>
                      <a:pt x="179" y="36"/>
                      <a:pt x="133" y="0"/>
                      <a:pt x="91" y="0"/>
                    </a:cubicBez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4"/>
              <p:cNvSpPr/>
              <p:nvPr/>
            </p:nvSpPr>
            <p:spPr>
              <a:xfrm>
                <a:off x="1564676" y="4266480"/>
                <a:ext cx="10996" cy="34126"/>
              </a:xfrm>
              <a:custGeom>
                <a:avLst/>
                <a:gdLst/>
                <a:ahLst/>
                <a:cxnLst/>
                <a:rect l="l" t="t" r="r" b="b"/>
                <a:pathLst>
                  <a:path w="145" h="450" extrusionOk="0">
                    <a:moveTo>
                      <a:pt x="73" y="1"/>
                    </a:moveTo>
                    <a:cubicBezTo>
                      <a:pt x="37" y="1"/>
                      <a:pt x="1" y="24"/>
                      <a:pt x="1" y="71"/>
                    </a:cubicBezTo>
                    <a:lnTo>
                      <a:pt x="1" y="381"/>
                    </a:lnTo>
                    <a:cubicBezTo>
                      <a:pt x="1" y="426"/>
                      <a:pt x="37" y="449"/>
                      <a:pt x="74" y="449"/>
                    </a:cubicBezTo>
                    <a:cubicBezTo>
                      <a:pt x="109" y="449"/>
                      <a:pt x="145" y="427"/>
                      <a:pt x="145" y="381"/>
                    </a:cubicBezTo>
                    <a:lnTo>
                      <a:pt x="145" y="71"/>
                    </a:lnTo>
                    <a:cubicBezTo>
                      <a:pt x="145" y="24"/>
                      <a:pt x="109" y="1"/>
                      <a:pt x="73" y="1"/>
                    </a:cubicBez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4"/>
              <p:cNvSpPr/>
              <p:nvPr/>
            </p:nvSpPr>
            <p:spPr>
              <a:xfrm>
                <a:off x="1598346" y="4266480"/>
                <a:ext cx="11148" cy="44515"/>
              </a:xfrm>
              <a:custGeom>
                <a:avLst/>
                <a:gdLst/>
                <a:ahLst/>
                <a:cxnLst/>
                <a:rect l="l" t="t" r="r" b="b"/>
                <a:pathLst>
                  <a:path w="147" h="587" extrusionOk="0">
                    <a:moveTo>
                      <a:pt x="73" y="1"/>
                    </a:moveTo>
                    <a:cubicBezTo>
                      <a:pt x="37" y="1"/>
                      <a:pt x="0" y="24"/>
                      <a:pt x="0" y="71"/>
                    </a:cubicBezTo>
                    <a:lnTo>
                      <a:pt x="0" y="517"/>
                    </a:lnTo>
                    <a:cubicBezTo>
                      <a:pt x="0" y="563"/>
                      <a:pt x="37" y="587"/>
                      <a:pt x="73" y="587"/>
                    </a:cubicBezTo>
                    <a:cubicBezTo>
                      <a:pt x="110" y="587"/>
                      <a:pt x="146" y="563"/>
                      <a:pt x="146" y="517"/>
                    </a:cubicBezTo>
                    <a:lnTo>
                      <a:pt x="146" y="71"/>
                    </a:lnTo>
                    <a:cubicBezTo>
                      <a:pt x="146" y="24"/>
                      <a:pt x="110" y="1"/>
                      <a:pt x="73" y="1"/>
                    </a:cubicBez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4"/>
              <p:cNvSpPr/>
              <p:nvPr/>
            </p:nvSpPr>
            <p:spPr>
              <a:xfrm>
                <a:off x="1578250" y="4442415"/>
                <a:ext cx="16456" cy="44743"/>
              </a:xfrm>
              <a:custGeom>
                <a:avLst/>
                <a:gdLst/>
                <a:ahLst/>
                <a:cxnLst/>
                <a:rect l="l" t="t" r="r" b="b"/>
                <a:pathLst>
                  <a:path w="217" h="590" extrusionOk="0">
                    <a:moveTo>
                      <a:pt x="90" y="1"/>
                    </a:moveTo>
                    <a:cubicBezTo>
                      <a:pt x="48" y="1"/>
                      <a:pt x="0" y="37"/>
                      <a:pt x="9" y="91"/>
                    </a:cubicBezTo>
                    <a:cubicBezTo>
                      <a:pt x="29" y="241"/>
                      <a:pt x="49" y="387"/>
                      <a:pt x="69" y="537"/>
                    </a:cubicBezTo>
                    <a:cubicBezTo>
                      <a:pt x="74" y="574"/>
                      <a:pt x="99" y="590"/>
                      <a:pt x="126" y="590"/>
                    </a:cubicBezTo>
                    <a:cubicBezTo>
                      <a:pt x="168" y="590"/>
                      <a:pt x="216" y="553"/>
                      <a:pt x="208" y="497"/>
                    </a:cubicBezTo>
                    <a:cubicBezTo>
                      <a:pt x="188" y="350"/>
                      <a:pt x="168" y="201"/>
                      <a:pt x="148" y="54"/>
                    </a:cubicBezTo>
                    <a:cubicBezTo>
                      <a:pt x="143" y="17"/>
                      <a:pt x="117" y="1"/>
                      <a:pt x="90" y="1"/>
                    </a:cubicBez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4"/>
              <p:cNvSpPr/>
              <p:nvPr/>
            </p:nvSpPr>
            <p:spPr>
              <a:xfrm>
                <a:off x="1613968" y="4432329"/>
                <a:ext cx="10920" cy="49596"/>
              </a:xfrm>
              <a:custGeom>
                <a:avLst/>
                <a:gdLst/>
                <a:ahLst/>
                <a:cxnLst/>
                <a:rect l="l" t="t" r="r" b="b"/>
                <a:pathLst>
                  <a:path w="144" h="654" extrusionOk="0">
                    <a:moveTo>
                      <a:pt x="72" y="1"/>
                    </a:moveTo>
                    <a:cubicBezTo>
                      <a:pt x="36" y="1"/>
                      <a:pt x="0" y="24"/>
                      <a:pt x="0" y="71"/>
                    </a:cubicBezTo>
                    <a:lnTo>
                      <a:pt x="0" y="583"/>
                    </a:lnTo>
                    <a:cubicBezTo>
                      <a:pt x="0" y="630"/>
                      <a:pt x="36" y="653"/>
                      <a:pt x="72" y="653"/>
                    </a:cubicBezTo>
                    <a:cubicBezTo>
                      <a:pt x="107" y="653"/>
                      <a:pt x="143" y="630"/>
                      <a:pt x="143" y="583"/>
                    </a:cubicBezTo>
                    <a:lnTo>
                      <a:pt x="143" y="71"/>
                    </a:lnTo>
                    <a:cubicBezTo>
                      <a:pt x="143" y="24"/>
                      <a:pt x="107" y="1"/>
                      <a:pt x="72" y="1"/>
                    </a:cubicBezTo>
                    <a:close/>
                  </a:path>
                </a:pathLst>
              </a:custGeom>
              <a:solidFill>
                <a:srgbClr val="9EB3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4"/>
              <p:cNvSpPr/>
              <p:nvPr/>
            </p:nvSpPr>
            <p:spPr>
              <a:xfrm>
                <a:off x="754008" y="3701971"/>
                <a:ext cx="10920" cy="54525"/>
              </a:xfrm>
              <a:custGeom>
                <a:avLst/>
                <a:gdLst/>
                <a:ahLst/>
                <a:cxnLst/>
                <a:rect l="l" t="t" r="r" b="b"/>
                <a:pathLst>
                  <a:path w="144" h="719" extrusionOk="0">
                    <a:moveTo>
                      <a:pt x="72" y="0"/>
                    </a:moveTo>
                    <a:cubicBezTo>
                      <a:pt x="37" y="0"/>
                      <a:pt x="1" y="23"/>
                      <a:pt x="1" y="70"/>
                    </a:cubicBezTo>
                    <a:lnTo>
                      <a:pt x="1" y="649"/>
                    </a:lnTo>
                    <a:cubicBezTo>
                      <a:pt x="1" y="696"/>
                      <a:pt x="37" y="719"/>
                      <a:pt x="72" y="719"/>
                    </a:cubicBezTo>
                    <a:cubicBezTo>
                      <a:pt x="108" y="719"/>
                      <a:pt x="144" y="696"/>
                      <a:pt x="144" y="649"/>
                    </a:cubicBezTo>
                    <a:lnTo>
                      <a:pt x="144" y="70"/>
                    </a:lnTo>
                    <a:cubicBezTo>
                      <a:pt x="144" y="23"/>
                      <a:pt x="108" y="0"/>
                      <a:pt x="72" y="0"/>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4"/>
              <p:cNvSpPr/>
              <p:nvPr/>
            </p:nvSpPr>
            <p:spPr>
              <a:xfrm>
                <a:off x="779792" y="3722598"/>
                <a:ext cx="11148" cy="52099"/>
              </a:xfrm>
              <a:custGeom>
                <a:avLst/>
                <a:gdLst/>
                <a:ahLst/>
                <a:cxnLst/>
                <a:rect l="l" t="t" r="r" b="b"/>
                <a:pathLst>
                  <a:path w="147" h="687" extrusionOk="0">
                    <a:moveTo>
                      <a:pt x="73" y="1"/>
                    </a:moveTo>
                    <a:cubicBezTo>
                      <a:pt x="37" y="1"/>
                      <a:pt x="0" y="24"/>
                      <a:pt x="0" y="71"/>
                    </a:cubicBezTo>
                    <a:lnTo>
                      <a:pt x="0" y="616"/>
                    </a:lnTo>
                    <a:cubicBezTo>
                      <a:pt x="0" y="663"/>
                      <a:pt x="37" y="687"/>
                      <a:pt x="73" y="687"/>
                    </a:cubicBezTo>
                    <a:cubicBezTo>
                      <a:pt x="110" y="687"/>
                      <a:pt x="147" y="663"/>
                      <a:pt x="147" y="616"/>
                    </a:cubicBezTo>
                    <a:lnTo>
                      <a:pt x="147" y="71"/>
                    </a:lnTo>
                    <a:cubicBezTo>
                      <a:pt x="147" y="24"/>
                      <a:pt x="110" y="1"/>
                      <a:pt x="73" y="1"/>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4"/>
              <p:cNvSpPr/>
              <p:nvPr/>
            </p:nvSpPr>
            <p:spPr>
              <a:xfrm>
                <a:off x="1044074" y="3409176"/>
                <a:ext cx="11148" cy="47018"/>
              </a:xfrm>
              <a:custGeom>
                <a:avLst/>
                <a:gdLst/>
                <a:ahLst/>
                <a:cxnLst/>
                <a:rect l="l" t="t" r="r" b="b"/>
                <a:pathLst>
                  <a:path w="147" h="620" extrusionOk="0">
                    <a:moveTo>
                      <a:pt x="73" y="0"/>
                    </a:moveTo>
                    <a:cubicBezTo>
                      <a:pt x="37" y="0"/>
                      <a:pt x="0" y="24"/>
                      <a:pt x="0" y="70"/>
                    </a:cubicBezTo>
                    <a:lnTo>
                      <a:pt x="0" y="550"/>
                    </a:lnTo>
                    <a:cubicBezTo>
                      <a:pt x="0" y="596"/>
                      <a:pt x="37" y="620"/>
                      <a:pt x="73" y="620"/>
                    </a:cubicBezTo>
                    <a:cubicBezTo>
                      <a:pt x="110" y="620"/>
                      <a:pt x="147" y="596"/>
                      <a:pt x="147" y="550"/>
                    </a:cubicBezTo>
                    <a:lnTo>
                      <a:pt x="147" y="70"/>
                    </a:lnTo>
                    <a:cubicBezTo>
                      <a:pt x="147" y="24"/>
                      <a:pt x="110" y="0"/>
                      <a:pt x="73" y="0"/>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4"/>
              <p:cNvSpPr/>
              <p:nvPr/>
            </p:nvSpPr>
            <p:spPr>
              <a:xfrm>
                <a:off x="1072512" y="3430030"/>
                <a:ext cx="10996" cy="44363"/>
              </a:xfrm>
              <a:custGeom>
                <a:avLst/>
                <a:gdLst/>
                <a:ahLst/>
                <a:cxnLst/>
                <a:rect l="l" t="t" r="r" b="b"/>
                <a:pathLst>
                  <a:path w="145" h="585" extrusionOk="0">
                    <a:moveTo>
                      <a:pt x="73" y="1"/>
                    </a:moveTo>
                    <a:cubicBezTo>
                      <a:pt x="37" y="1"/>
                      <a:pt x="1" y="23"/>
                      <a:pt x="1" y="68"/>
                    </a:cubicBezTo>
                    <a:lnTo>
                      <a:pt x="1" y="514"/>
                    </a:lnTo>
                    <a:cubicBezTo>
                      <a:pt x="1" y="561"/>
                      <a:pt x="37" y="584"/>
                      <a:pt x="73" y="584"/>
                    </a:cubicBezTo>
                    <a:cubicBezTo>
                      <a:pt x="109" y="584"/>
                      <a:pt x="145" y="561"/>
                      <a:pt x="145" y="514"/>
                    </a:cubicBezTo>
                    <a:lnTo>
                      <a:pt x="145" y="68"/>
                    </a:lnTo>
                    <a:cubicBezTo>
                      <a:pt x="145" y="23"/>
                      <a:pt x="109" y="1"/>
                      <a:pt x="73" y="1"/>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34"/>
              <p:cNvSpPr/>
              <p:nvPr/>
            </p:nvSpPr>
            <p:spPr>
              <a:xfrm>
                <a:off x="1888488" y="4460843"/>
                <a:ext cx="10920" cy="44288"/>
              </a:xfrm>
              <a:custGeom>
                <a:avLst/>
                <a:gdLst/>
                <a:ahLst/>
                <a:cxnLst/>
                <a:rect l="l" t="t" r="r" b="b"/>
                <a:pathLst>
                  <a:path w="144" h="584" extrusionOk="0">
                    <a:moveTo>
                      <a:pt x="72" y="1"/>
                    </a:moveTo>
                    <a:cubicBezTo>
                      <a:pt x="37" y="1"/>
                      <a:pt x="1" y="24"/>
                      <a:pt x="1" y="70"/>
                    </a:cubicBezTo>
                    <a:lnTo>
                      <a:pt x="1" y="514"/>
                    </a:lnTo>
                    <a:cubicBezTo>
                      <a:pt x="1" y="560"/>
                      <a:pt x="37" y="583"/>
                      <a:pt x="72" y="583"/>
                    </a:cubicBezTo>
                    <a:cubicBezTo>
                      <a:pt x="108" y="583"/>
                      <a:pt x="144" y="560"/>
                      <a:pt x="144" y="514"/>
                    </a:cubicBezTo>
                    <a:lnTo>
                      <a:pt x="144" y="70"/>
                    </a:lnTo>
                    <a:cubicBezTo>
                      <a:pt x="144" y="24"/>
                      <a:pt x="108" y="1"/>
                      <a:pt x="72" y="1"/>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34"/>
              <p:cNvSpPr/>
              <p:nvPr/>
            </p:nvSpPr>
            <p:spPr>
              <a:xfrm>
                <a:off x="1919580" y="4473735"/>
                <a:ext cx="10920" cy="44515"/>
              </a:xfrm>
              <a:custGeom>
                <a:avLst/>
                <a:gdLst/>
                <a:ahLst/>
                <a:cxnLst/>
                <a:rect l="l" t="t" r="r" b="b"/>
                <a:pathLst>
                  <a:path w="144" h="587" extrusionOk="0">
                    <a:moveTo>
                      <a:pt x="72" y="0"/>
                    </a:moveTo>
                    <a:cubicBezTo>
                      <a:pt x="36" y="0"/>
                      <a:pt x="1" y="24"/>
                      <a:pt x="1" y="71"/>
                    </a:cubicBezTo>
                    <a:lnTo>
                      <a:pt x="1" y="516"/>
                    </a:lnTo>
                    <a:cubicBezTo>
                      <a:pt x="1" y="563"/>
                      <a:pt x="36" y="586"/>
                      <a:pt x="72" y="586"/>
                    </a:cubicBezTo>
                    <a:cubicBezTo>
                      <a:pt x="108" y="586"/>
                      <a:pt x="144" y="563"/>
                      <a:pt x="144" y="516"/>
                    </a:cubicBezTo>
                    <a:lnTo>
                      <a:pt x="144" y="71"/>
                    </a:lnTo>
                    <a:cubicBezTo>
                      <a:pt x="144" y="24"/>
                      <a:pt x="108" y="0"/>
                      <a:pt x="72" y="0"/>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34"/>
              <p:cNvSpPr/>
              <p:nvPr/>
            </p:nvSpPr>
            <p:spPr>
              <a:xfrm>
                <a:off x="984696" y="4500049"/>
                <a:ext cx="22144" cy="31017"/>
              </a:xfrm>
              <a:custGeom>
                <a:avLst/>
                <a:gdLst/>
                <a:ahLst/>
                <a:cxnLst/>
                <a:rect l="l" t="t" r="r" b="b"/>
                <a:pathLst>
                  <a:path w="292" h="409" extrusionOk="0">
                    <a:moveTo>
                      <a:pt x="103" y="0"/>
                    </a:moveTo>
                    <a:cubicBezTo>
                      <a:pt x="51" y="0"/>
                      <a:pt x="0" y="52"/>
                      <a:pt x="37" y="103"/>
                    </a:cubicBezTo>
                    <a:cubicBezTo>
                      <a:pt x="94" y="183"/>
                      <a:pt x="128" y="263"/>
                      <a:pt x="144" y="356"/>
                    </a:cubicBezTo>
                    <a:cubicBezTo>
                      <a:pt x="151" y="393"/>
                      <a:pt x="176" y="409"/>
                      <a:pt x="204" y="409"/>
                    </a:cubicBezTo>
                    <a:cubicBezTo>
                      <a:pt x="246" y="409"/>
                      <a:pt x="292" y="373"/>
                      <a:pt x="284" y="319"/>
                    </a:cubicBezTo>
                    <a:cubicBezTo>
                      <a:pt x="264" y="212"/>
                      <a:pt x="224" y="120"/>
                      <a:pt x="164" y="33"/>
                    </a:cubicBezTo>
                    <a:cubicBezTo>
                      <a:pt x="148" y="10"/>
                      <a:pt x="126" y="0"/>
                      <a:pt x="103" y="0"/>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34"/>
              <p:cNvSpPr/>
              <p:nvPr/>
            </p:nvSpPr>
            <p:spPr>
              <a:xfrm>
                <a:off x="1019125" y="4515519"/>
                <a:ext cx="21234" cy="38979"/>
              </a:xfrm>
              <a:custGeom>
                <a:avLst/>
                <a:gdLst/>
                <a:ahLst/>
                <a:cxnLst/>
                <a:rect l="l" t="t" r="r" b="b"/>
                <a:pathLst>
                  <a:path w="280" h="514" extrusionOk="0">
                    <a:moveTo>
                      <a:pt x="85" y="0"/>
                    </a:moveTo>
                    <a:cubicBezTo>
                      <a:pt x="43" y="0"/>
                      <a:pt x="1" y="35"/>
                      <a:pt x="16" y="88"/>
                    </a:cubicBezTo>
                    <a:cubicBezTo>
                      <a:pt x="53" y="212"/>
                      <a:pt x="90" y="338"/>
                      <a:pt x="126" y="461"/>
                    </a:cubicBezTo>
                    <a:cubicBezTo>
                      <a:pt x="137" y="498"/>
                      <a:pt x="165" y="513"/>
                      <a:pt x="194" y="513"/>
                    </a:cubicBezTo>
                    <a:cubicBezTo>
                      <a:pt x="237" y="513"/>
                      <a:pt x="280" y="478"/>
                      <a:pt x="265" y="425"/>
                    </a:cubicBezTo>
                    <a:cubicBezTo>
                      <a:pt x="226" y="298"/>
                      <a:pt x="190" y="175"/>
                      <a:pt x="153" y="52"/>
                    </a:cubicBezTo>
                    <a:cubicBezTo>
                      <a:pt x="142" y="16"/>
                      <a:pt x="113" y="0"/>
                      <a:pt x="85" y="0"/>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34"/>
              <p:cNvSpPr/>
              <p:nvPr/>
            </p:nvSpPr>
            <p:spPr>
              <a:xfrm>
                <a:off x="1043164" y="4440140"/>
                <a:ext cx="14939" cy="23736"/>
              </a:xfrm>
              <a:custGeom>
                <a:avLst/>
                <a:gdLst/>
                <a:ahLst/>
                <a:cxnLst/>
                <a:rect l="l" t="t" r="r" b="b"/>
                <a:pathLst>
                  <a:path w="197" h="313" extrusionOk="0">
                    <a:moveTo>
                      <a:pt x="89" y="0"/>
                    </a:moveTo>
                    <a:cubicBezTo>
                      <a:pt x="47" y="0"/>
                      <a:pt x="0" y="36"/>
                      <a:pt x="12" y="91"/>
                    </a:cubicBezTo>
                    <a:cubicBezTo>
                      <a:pt x="22" y="148"/>
                      <a:pt x="36" y="204"/>
                      <a:pt x="45" y="260"/>
                    </a:cubicBezTo>
                    <a:cubicBezTo>
                      <a:pt x="53" y="297"/>
                      <a:pt x="81" y="312"/>
                      <a:pt x="109" y="312"/>
                    </a:cubicBezTo>
                    <a:cubicBezTo>
                      <a:pt x="152" y="312"/>
                      <a:pt x="197" y="278"/>
                      <a:pt x="185" y="224"/>
                    </a:cubicBezTo>
                    <a:cubicBezTo>
                      <a:pt x="175" y="164"/>
                      <a:pt x="162" y="108"/>
                      <a:pt x="148" y="51"/>
                    </a:cubicBezTo>
                    <a:cubicBezTo>
                      <a:pt x="142" y="15"/>
                      <a:pt x="116" y="0"/>
                      <a:pt x="89" y="0"/>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E7F4F5"/>
        </a:solidFill>
        <a:effectLst/>
      </p:bgPr>
    </p:bg>
    <p:spTree>
      <p:nvGrpSpPr>
        <p:cNvPr id="1" name="Shape 1050"/>
        <p:cNvGrpSpPr/>
        <p:nvPr/>
      </p:nvGrpSpPr>
      <p:grpSpPr>
        <a:xfrm>
          <a:off x="0" y="0"/>
          <a:ext cx="0" cy="0"/>
          <a:chOff x="0" y="0"/>
          <a:chExt cx="0" cy="0"/>
        </a:xfrm>
      </p:grpSpPr>
      <p:sp>
        <p:nvSpPr>
          <p:cNvPr id="1051" name="Google Shape;1051;p35"/>
          <p:cNvSpPr/>
          <p:nvPr/>
        </p:nvSpPr>
        <p:spPr>
          <a:xfrm rot="5775702">
            <a:off x="2068199" y="3580064"/>
            <a:ext cx="566244" cy="520250"/>
          </a:xfrm>
          <a:custGeom>
            <a:avLst/>
            <a:gdLst/>
            <a:ahLst/>
            <a:cxnLst/>
            <a:rect l="l" t="t" r="r" b="b"/>
            <a:pathLst>
              <a:path w="53013" h="48707" extrusionOk="0">
                <a:moveTo>
                  <a:pt x="29511" y="0"/>
                </a:moveTo>
                <a:cubicBezTo>
                  <a:pt x="22393" y="0"/>
                  <a:pt x="15511" y="3785"/>
                  <a:pt x="12497" y="11343"/>
                </a:cubicBezTo>
                <a:cubicBezTo>
                  <a:pt x="11401" y="14099"/>
                  <a:pt x="10716" y="17045"/>
                  <a:pt x="9193" y="19614"/>
                </a:cubicBezTo>
                <a:cubicBezTo>
                  <a:pt x="7673" y="22172"/>
                  <a:pt x="5157" y="23883"/>
                  <a:pt x="3448" y="26294"/>
                </a:cubicBezTo>
                <a:cubicBezTo>
                  <a:pt x="1" y="31167"/>
                  <a:pt x="702" y="38058"/>
                  <a:pt x="4650" y="42421"/>
                </a:cubicBezTo>
                <a:cubicBezTo>
                  <a:pt x="9049" y="47279"/>
                  <a:pt x="15885" y="48707"/>
                  <a:pt x="22317" y="48707"/>
                </a:cubicBezTo>
                <a:cubicBezTo>
                  <a:pt x="23680" y="48707"/>
                  <a:pt x="25025" y="48643"/>
                  <a:pt x="26325" y="48533"/>
                </a:cubicBezTo>
                <a:cubicBezTo>
                  <a:pt x="32798" y="47985"/>
                  <a:pt x="39368" y="45567"/>
                  <a:pt x="43476" y="40313"/>
                </a:cubicBezTo>
                <a:cubicBezTo>
                  <a:pt x="53013" y="28111"/>
                  <a:pt x="52792" y="6316"/>
                  <a:pt x="35620" y="939"/>
                </a:cubicBezTo>
                <a:cubicBezTo>
                  <a:pt x="33622" y="313"/>
                  <a:pt x="31556" y="0"/>
                  <a:pt x="295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5"/>
          <p:cNvSpPr/>
          <p:nvPr/>
        </p:nvSpPr>
        <p:spPr>
          <a:xfrm rot="5775702">
            <a:off x="2068199" y="2379689"/>
            <a:ext cx="566244" cy="520250"/>
          </a:xfrm>
          <a:custGeom>
            <a:avLst/>
            <a:gdLst/>
            <a:ahLst/>
            <a:cxnLst/>
            <a:rect l="l" t="t" r="r" b="b"/>
            <a:pathLst>
              <a:path w="53013" h="48707" extrusionOk="0">
                <a:moveTo>
                  <a:pt x="29511" y="0"/>
                </a:moveTo>
                <a:cubicBezTo>
                  <a:pt x="22393" y="0"/>
                  <a:pt x="15511" y="3785"/>
                  <a:pt x="12497" y="11343"/>
                </a:cubicBezTo>
                <a:cubicBezTo>
                  <a:pt x="11401" y="14099"/>
                  <a:pt x="10716" y="17045"/>
                  <a:pt x="9193" y="19614"/>
                </a:cubicBezTo>
                <a:cubicBezTo>
                  <a:pt x="7673" y="22172"/>
                  <a:pt x="5157" y="23883"/>
                  <a:pt x="3448" y="26294"/>
                </a:cubicBezTo>
                <a:cubicBezTo>
                  <a:pt x="1" y="31167"/>
                  <a:pt x="702" y="38058"/>
                  <a:pt x="4650" y="42421"/>
                </a:cubicBezTo>
                <a:cubicBezTo>
                  <a:pt x="9049" y="47279"/>
                  <a:pt x="15885" y="48707"/>
                  <a:pt x="22317" y="48707"/>
                </a:cubicBezTo>
                <a:cubicBezTo>
                  <a:pt x="23680" y="48707"/>
                  <a:pt x="25025" y="48643"/>
                  <a:pt x="26325" y="48533"/>
                </a:cubicBezTo>
                <a:cubicBezTo>
                  <a:pt x="32798" y="47985"/>
                  <a:pt x="39368" y="45567"/>
                  <a:pt x="43476" y="40313"/>
                </a:cubicBezTo>
                <a:cubicBezTo>
                  <a:pt x="53013" y="28111"/>
                  <a:pt x="52792" y="6316"/>
                  <a:pt x="35620" y="939"/>
                </a:cubicBezTo>
                <a:cubicBezTo>
                  <a:pt x="33622" y="313"/>
                  <a:pt x="31556" y="0"/>
                  <a:pt x="295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5"/>
          <p:cNvSpPr/>
          <p:nvPr/>
        </p:nvSpPr>
        <p:spPr>
          <a:xfrm rot="5775702">
            <a:off x="6514274" y="1165743"/>
            <a:ext cx="566244" cy="520250"/>
          </a:xfrm>
          <a:custGeom>
            <a:avLst/>
            <a:gdLst/>
            <a:ahLst/>
            <a:cxnLst/>
            <a:rect l="l" t="t" r="r" b="b"/>
            <a:pathLst>
              <a:path w="53013" h="48707" extrusionOk="0">
                <a:moveTo>
                  <a:pt x="29511" y="0"/>
                </a:moveTo>
                <a:cubicBezTo>
                  <a:pt x="22393" y="0"/>
                  <a:pt x="15511" y="3785"/>
                  <a:pt x="12497" y="11343"/>
                </a:cubicBezTo>
                <a:cubicBezTo>
                  <a:pt x="11401" y="14099"/>
                  <a:pt x="10716" y="17045"/>
                  <a:pt x="9193" y="19614"/>
                </a:cubicBezTo>
                <a:cubicBezTo>
                  <a:pt x="7673" y="22172"/>
                  <a:pt x="5157" y="23883"/>
                  <a:pt x="3448" y="26294"/>
                </a:cubicBezTo>
                <a:cubicBezTo>
                  <a:pt x="1" y="31167"/>
                  <a:pt x="702" y="38058"/>
                  <a:pt x="4650" y="42421"/>
                </a:cubicBezTo>
                <a:cubicBezTo>
                  <a:pt x="9049" y="47279"/>
                  <a:pt x="15885" y="48707"/>
                  <a:pt x="22317" y="48707"/>
                </a:cubicBezTo>
                <a:cubicBezTo>
                  <a:pt x="23680" y="48707"/>
                  <a:pt x="25025" y="48643"/>
                  <a:pt x="26325" y="48533"/>
                </a:cubicBezTo>
                <a:cubicBezTo>
                  <a:pt x="32798" y="47985"/>
                  <a:pt x="39368" y="45567"/>
                  <a:pt x="43476" y="40313"/>
                </a:cubicBezTo>
                <a:cubicBezTo>
                  <a:pt x="53013" y="28111"/>
                  <a:pt x="52792" y="6316"/>
                  <a:pt x="35620" y="939"/>
                </a:cubicBezTo>
                <a:cubicBezTo>
                  <a:pt x="33622" y="313"/>
                  <a:pt x="31556" y="0"/>
                  <a:pt x="295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5"/>
          <p:cNvSpPr/>
          <p:nvPr/>
        </p:nvSpPr>
        <p:spPr>
          <a:xfrm rot="5775702">
            <a:off x="2068199" y="1165743"/>
            <a:ext cx="566244" cy="520250"/>
          </a:xfrm>
          <a:custGeom>
            <a:avLst/>
            <a:gdLst/>
            <a:ahLst/>
            <a:cxnLst/>
            <a:rect l="l" t="t" r="r" b="b"/>
            <a:pathLst>
              <a:path w="53013" h="48707" extrusionOk="0">
                <a:moveTo>
                  <a:pt x="29511" y="0"/>
                </a:moveTo>
                <a:cubicBezTo>
                  <a:pt x="22393" y="0"/>
                  <a:pt x="15511" y="3785"/>
                  <a:pt x="12497" y="11343"/>
                </a:cubicBezTo>
                <a:cubicBezTo>
                  <a:pt x="11401" y="14099"/>
                  <a:pt x="10716" y="17045"/>
                  <a:pt x="9193" y="19614"/>
                </a:cubicBezTo>
                <a:cubicBezTo>
                  <a:pt x="7673" y="22172"/>
                  <a:pt x="5157" y="23883"/>
                  <a:pt x="3448" y="26294"/>
                </a:cubicBezTo>
                <a:cubicBezTo>
                  <a:pt x="1" y="31167"/>
                  <a:pt x="702" y="38058"/>
                  <a:pt x="4650" y="42421"/>
                </a:cubicBezTo>
                <a:cubicBezTo>
                  <a:pt x="9049" y="47279"/>
                  <a:pt x="15885" y="48707"/>
                  <a:pt x="22317" y="48707"/>
                </a:cubicBezTo>
                <a:cubicBezTo>
                  <a:pt x="23680" y="48707"/>
                  <a:pt x="25025" y="48643"/>
                  <a:pt x="26325" y="48533"/>
                </a:cubicBezTo>
                <a:cubicBezTo>
                  <a:pt x="32798" y="47985"/>
                  <a:pt x="39368" y="45567"/>
                  <a:pt x="43476" y="40313"/>
                </a:cubicBezTo>
                <a:cubicBezTo>
                  <a:pt x="53013" y="28111"/>
                  <a:pt x="52792" y="6316"/>
                  <a:pt x="35620" y="939"/>
                </a:cubicBezTo>
                <a:cubicBezTo>
                  <a:pt x="33622" y="313"/>
                  <a:pt x="31556" y="0"/>
                  <a:pt x="2951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35"/>
          <p:cNvSpPr txBox="1">
            <a:spLocks noGrp="1"/>
          </p:cNvSpPr>
          <p:nvPr>
            <p:ph type="title" idx="15"/>
          </p:nvPr>
        </p:nvSpPr>
        <p:spPr>
          <a:xfrm>
            <a:off x="726600" y="395375"/>
            <a:ext cx="7684500" cy="408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ACADEMIC AREAS</a:t>
            </a:r>
            <a:endParaRPr/>
          </a:p>
        </p:txBody>
      </p:sp>
      <p:sp>
        <p:nvSpPr>
          <p:cNvPr id="1056" name="Google Shape;1056;p35"/>
          <p:cNvSpPr txBox="1">
            <a:spLocks noGrp="1"/>
          </p:cNvSpPr>
          <p:nvPr>
            <p:ph type="ctrTitle"/>
          </p:nvPr>
        </p:nvSpPr>
        <p:spPr>
          <a:xfrm>
            <a:off x="1682028" y="1207775"/>
            <a:ext cx="1338600" cy="36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01.</a:t>
            </a:r>
            <a:endParaRPr/>
          </a:p>
        </p:txBody>
      </p:sp>
      <p:sp>
        <p:nvSpPr>
          <p:cNvPr id="1057" name="Google Shape;1057;p35"/>
          <p:cNvSpPr txBox="1">
            <a:spLocks noGrp="1"/>
          </p:cNvSpPr>
          <p:nvPr>
            <p:ph type="subTitle" idx="1"/>
          </p:nvPr>
        </p:nvSpPr>
        <p:spPr>
          <a:xfrm>
            <a:off x="726600" y="1572575"/>
            <a:ext cx="3227400" cy="597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 full of iron oxide dust</a:t>
            </a:r>
            <a:endParaRPr/>
          </a:p>
        </p:txBody>
      </p:sp>
      <p:sp>
        <p:nvSpPr>
          <p:cNvPr id="1058" name="Google Shape;1058;p35"/>
          <p:cNvSpPr txBox="1">
            <a:spLocks noGrp="1"/>
          </p:cNvSpPr>
          <p:nvPr>
            <p:ph type="ctrTitle" idx="2"/>
          </p:nvPr>
        </p:nvSpPr>
        <p:spPr>
          <a:xfrm>
            <a:off x="1682028" y="2402788"/>
            <a:ext cx="1338600" cy="36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02.</a:t>
            </a:r>
            <a:endParaRPr/>
          </a:p>
        </p:txBody>
      </p:sp>
      <p:sp>
        <p:nvSpPr>
          <p:cNvPr id="1059" name="Google Shape;1059;p35"/>
          <p:cNvSpPr txBox="1">
            <a:spLocks noGrp="1"/>
          </p:cNvSpPr>
          <p:nvPr>
            <p:ph type="subTitle" idx="3"/>
          </p:nvPr>
        </p:nvSpPr>
        <p:spPr>
          <a:xfrm>
            <a:off x="726600" y="2767588"/>
            <a:ext cx="3227400" cy="597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 in the Solar System</a:t>
            </a:r>
            <a:endParaRPr/>
          </a:p>
        </p:txBody>
      </p:sp>
      <p:sp>
        <p:nvSpPr>
          <p:cNvPr id="1060" name="Google Shape;1060;p35"/>
          <p:cNvSpPr txBox="1">
            <a:spLocks noGrp="1"/>
          </p:cNvSpPr>
          <p:nvPr>
            <p:ph type="ctrTitle" idx="4"/>
          </p:nvPr>
        </p:nvSpPr>
        <p:spPr>
          <a:xfrm>
            <a:off x="1682028" y="3597800"/>
            <a:ext cx="1338600" cy="36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03.</a:t>
            </a:r>
            <a:endParaRPr/>
          </a:p>
        </p:txBody>
      </p:sp>
      <p:sp>
        <p:nvSpPr>
          <p:cNvPr id="1061" name="Google Shape;1061;p35"/>
          <p:cNvSpPr txBox="1">
            <a:spLocks noGrp="1"/>
          </p:cNvSpPr>
          <p:nvPr>
            <p:ph type="subTitle" idx="5"/>
          </p:nvPr>
        </p:nvSpPr>
        <p:spPr>
          <a:xfrm>
            <a:off x="726600" y="3962600"/>
            <a:ext cx="3227400" cy="597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composed mostly of hydrogen and helium</a:t>
            </a:r>
            <a:endParaRPr/>
          </a:p>
        </p:txBody>
      </p:sp>
      <p:sp>
        <p:nvSpPr>
          <p:cNvPr id="1062" name="Google Shape;1062;p35"/>
          <p:cNvSpPr txBox="1">
            <a:spLocks noGrp="1"/>
          </p:cNvSpPr>
          <p:nvPr>
            <p:ph type="ctrTitle" idx="6"/>
          </p:nvPr>
        </p:nvSpPr>
        <p:spPr>
          <a:xfrm>
            <a:off x="6139406" y="1207775"/>
            <a:ext cx="1338600" cy="36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04.</a:t>
            </a:r>
            <a:endParaRPr/>
          </a:p>
        </p:txBody>
      </p:sp>
      <p:sp>
        <p:nvSpPr>
          <p:cNvPr id="1063" name="Google Shape;1063;p35"/>
          <p:cNvSpPr txBox="1">
            <a:spLocks noGrp="1"/>
          </p:cNvSpPr>
          <p:nvPr>
            <p:ph type="subTitle" idx="7"/>
          </p:nvPr>
        </p:nvSpPr>
        <p:spPr>
          <a:xfrm>
            <a:off x="5183701" y="1572575"/>
            <a:ext cx="3227400" cy="597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 It’s terribly hot</a:t>
            </a:r>
            <a:endParaRPr/>
          </a:p>
        </p:txBody>
      </p:sp>
      <p:sp>
        <p:nvSpPr>
          <p:cNvPr id="1064" name="Google Shape;1064;p35"/>
          <p:cNvSpPr txBox="1">
            <a:spLocks noGrp="1"/>
          </p:cNvSpPr>
          <p:nvPr>
            <p:ph type="ctrTitle" idx="8"/>
          </p:nvPr>
        </p:nvSpPr>
        <p:spPr>
          <a:xfrm>
            <a:off x="6139406" y="2402788"/>
            <a:ext cx="1338600" cy="36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05.</a:t>
            </a:r>
            <a:endParaRPr/>
          </a:p>
        </p:txBody>
      </p:sp>
      <p:sp>
        <p:nvSpPr>
          <p:cNvPr id="1065" name="Google Shape;1065;p35"/>
          <p:cNvSpPr txBox="1">
            <a:spLocks noGrp="1"/>
          </p:cNvSpPr>
          <p:nvPr>
            <p:ph type="subTitle" idx="9"/>
          </p:nvPr>
        </p:nvSpPr>
        <p:spPr>
          <a:xfrm>
            <a:off x="5183701" y="2767588"/>
            <a:ext cx="3227400" cy="597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fourth-largest planet by diameter in the Solar System</a:t>
            </a:r>
            <a:endParaRPr/>
          </a:p>
        </p:txBody>
      </p:sp>
      <p:sp>
        <p:nvSpPr>
          <p:cNvPr id="1066" name="Google Shape;1066;p35"/>
          <p:cNvSpPr txBox="1">
            <a:spLocks noGrp="1"/>
          </p:cNvSpPr>
          <p:nvPr>
            <p:ph type="ctrTitle" idx="13"/>
          </p:nvPr>
        </p:nvSpPr>
        <p:spPr>
          <a:xfrm>
            <a:off x="6139406" y="3597800"/>
            <a:ext cx="1338600" cy="36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06.</a:t>
            </a:r>
            <a:endParaRPr/>
          </a:p>
        </p:txBody>
      </p:sp>
      <p:sp>
        <p:nvSpPr>
          <p:cNvPr id="1067" name="Google Shape;1067;p35"/>
          <p:cNvSpPr txBox="1">
            <a:spLocks noGrp="1"/>
          </p:cNvSpPr>
          <p:nvPr>
            <p:ph type="subTitle" idx="14"/>
          </p:nvPr>
        </p:nvSpPr>
        <p:spPr>
          <a:xfrm>
            <a:off x="5183701" y="3962600"/>
            <a:ext cx="3227400" cy="597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a gas giant and the biggest planet in the Solar System</a:t>
            </a:r>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E7F4F5"/>
        </a:solidFill>
        <a:effectLst/>
      </p:bgPr>
    </p:bg>
    <p:spTree>
      <p:nvGrpSpPr>
        <p:cNvPr id="1" name="Shape 1071"/>
        <p:cNvGrpSpPr/>
        <p:nvPr/>
      </p:nvGrpSpPr>
      <p:grpSpPr>
        <a:xfrm>
          <a:off x="0" y="0"/>
          <a:ext cx="0" cy="0"/>
          <a:chOff x="0" y="0"/>
          <a:chExt cx="0" cy="0"/>
        </a:xfrm>
      </p:grpSpPr>
      <p:grpSp>
        <p:nvGrpSpPr>
          <p:cNvPr id="1072" name="Google Shape;1072;p36"/>
          <p:cNvGrpSpPr/>
          <p:nvPr/>
        </p:nvGrpSpPr>
        <p:grpSpPr>
          <a:xfrm>
            <a:off x="-2355905" y="1471746"/>
            <a:ext cx="5726626" cy="4943571"/>
            <a:chOff x="-2561114" y="1412095"/>
            <a:chExt cx="6031837" cy="5207048"/>
          </a:xfrm>
        </p:grpSpPr>
        <p:sp>
          <p:nvSpPr>
            <p:cNvPr id="1073" name="Google Shape;1073;p36"/>
            <p:cNvSpPr/>
            <p:nvPr/>
          </p:nvSpPr>
          <p:spPr>
            <a:xfrm rot="1531711">
              <a:off x="1379165" y="2162931"/>
              <a:ext cx="1246807" cy="906156"/>
            </a:xfrm>
            <a:custGeom>
              <a:avLst/>
              <a:gdLst/>
              <a:ahLst/>
              <a:cxnLst/>
              <a:rect l="l" t="t" r="r" b="b"/>
              <a:pathLst>
                <a:path w="109046" h="79237" extrusionOk="0">
                  <a:moveTo>
                    <a:pt x="68170" y="1"/>
                  </a:moveTo>
                  <a:cubicBezTo>
                    <a:pt x="66113" y="5637"/>
                    <a:pt x="56930" y="12570"/>
                    <a:pt x="56638" y="12783"/>
                  </a:cubicBezTo>
                  <a:cubicBezTo>
                    <a:pt x="56453" y="10810"/>
                    <a:pt x="54305" y="9340"/>
                    <a:pt x="52420" y="9340"/>
                  </a:cubicBezTo>
                  <a:cubicBezTo>
                    <a:pt x="52402" y="9340"/>
                    <a:pt x="52385" y="9340"/>
                    <a:pt x="52367" y="9340"/>
                  </a:cubicBezTo>
                  <a:cubicBezTo>
                    <a:pt x="50368" y="9367"/>
                    <a:pt x="48621" y="10965"/>
                    <a:pt x="48124" y="12855"/>
                  </a:cubicBezTo>
                  <a:cubicBezTo>
                    <a:pt x="48050" y="13141"/>
                    <a:pt x="48002" y="13430"/>
                    <a:pt x="47986" y="13729"/>
                  </a:cubicBezTo>
                  <a:cubicBezTo>
                    <a:pt x="47969" y="14021"/>
                    <a:pt x="47972" y="14317"/>
                    <a:pt x="48002" y="14610"/>
                  </a:cubicBezTo>
                  <a:cubicBezTo>
                    <a:pt x="46990" y="12638"/>
                    <a:pt x="45047" y="11657"/>
                    <a:pt x="42926" y="11657"/>
                  </a:cubicBezTo>
                  <a:cubicBezTo>
                    <a:pt x="40642" y="11657"/>
                    <a:pt x="38151" y="12794"/>
                    <a:pt x="36392" y="15055"/>
                  </a:cubicBezTo>
                  <a:cubicBezTo>
                    <a:pt x="34590" y="13681"/>
                    <a:pt x="32679" y="12464"/>
                    <a:pt x="30636" y="11475"/>
                  </a:cubicBezTo>
                  <a:cubicBezTo>
                    <a:pt x="27364" y="9897"/>
                    <a:pt x="23709" y="8959"/>
                    <a:pt x="20095" y="8959"/>
                  </a:cubicBezTo>
                  <a:cubicBezTo>
                    <a:pt x="17852" y="8959"/>
                    <a:pt x="15625" y="9321"/>
                    <a:pt x="13515" y="10115"/>
                  </a:cubicBezTo>
                  <a:cubicBezTo>
                    <a:pt x="942" y="14840"/>
                    <a:pt x="0" y="30606"/>
                    <a:pt x="3591" y="41662"/>
                  </a:cubicBezTo>
                  <a:cubicBezTo>
                    <a:pt x="5838" y="48587"/>
                    <a:pt x="10203" y="54160"/>
                    <a:pt x="15381" y="59028"/>
                  </a:cubicBezTo>
                  <a:cubicBezTo>
                    <a:pt x="16476" y="60061"/>
                    <a:pt x="17615" y="61064"/>
                    <a:pt x="18771" y="62040"/>
                  </a:cubicBezTo>
                  <a:cubicBezTo>
                    <a:pt x="25941" y="68075"/>
                    <a:pt x="34352" y="72661"/>
                    <a:pt x="43266" y="75534"/>
                  </a:cubicBezTo>
                  <a:cubicBezTo>
                    <a:pt x="51031" y="78034"/>
                    <a:pt x="59189" y="79237"/>
                    <a:pt x="67340" y="79237"/>
                  </a:cubicBezTo>
                  <a:cubicBezTo>
                    <a:pt x="67913" y="79237"/>
                    <a:pt x="68485" y="79231"/>
                    <a:pt x="69058" y="79219"/>
                  </a:cubicBezTo>
                  <a:cubicBezTo>
                    <a:pt x="80226" y="78982"/>
                    <a:pt x="91666" y="76969"/>
                    <a:pt x="99839" y="68765"/>
                  </a:cubicBezTo>
                  <a:cubicBezTo>
                    <a:pt x="103358" y="65233"/>
                    <a:pt x="106037" y="60908"/>
                    <a:pt x="107621" y="56176"/>
                  </a:cubicBezTo>
                  <a:cubicBezTo>
                    <a:pt x="109046" y="51916"/>
                    <a:pt x="108685" y="47496"/>
                    <a:pt x="105669" y="44004"/>
                  </a:cubicBezTo>
                  <a:cubicBezTo>
                    <a:pt x="103272" y="41230"/>
                    <a:pt x="100079" y="40424"/>
                    <a:pt x="97236" y="40424"/>
                  </a:cubicBezTo>
                  <a:cubicBezTo>
                    <a:pt x="93910" y="40424"/>
                    <a:pt x="91064" y="41526"/>
                    <a:pt x="90534" y="41866"/>
                  </a:cubicBezTo>
                  <a:cubicBezTo>
                    <a:pt x="91668" y="33369"/>
                    <a:pt x="85460" y="32426"/>
                    <a:pt x="82645" y="32426"/>
                  </a:cubicBezTo>
                  <a:cubicBezTo>
                    <a:pt x="81840" y="32426"/>
                    <a:pt x="81313" y="32503"/>
                    <a:pt x="81313" y="32503"/>
                  </a:cubicBezTo>
                  <a:cubicBezTo>
                    <a:pt x="81313" y="32503"/>
                    <a:pt x="83741" y="28760"/>
                    <a:pt x="81501" y="26869"/>
                  </a:cubicBezTo>
                  <a:cubicBezTo>
                    <a:pt x="80935" y="26390"/>
                    <a:pt x="80130" y="26165"/>
                    <a:pt x="79304" y="26165"/>
                  </a:cubicBezTo>
                  <a:cubicBezTo>
                    <a:pt x="78419" y="26165"/>
                    <a:pt x="77509" y="26423"/>
                    <a:pt x="76843" y="26904"/>
                  </a:cubicBezTo>
                  <a:cubicBezTo>
                    <a:pt x="74925" y="15810"/>
                    <a:pt x="78784" y="8959"/>
                    <a:pt x="78784" y="8959"/>
                  </a:cubicBezTo>
                  <a:lnTo>
                    <a:pt x="72852" y="3951"/>
                  </a:lnTo>
                  <a:lnTo>
                    <a:pt x="6817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6"/>
            <p:cNvSpPr/>
            <p:nvPr/>
          </p:nvSpPr>
          <p:spPr>
            <a:xfrm rot="1208172">
              <a:off x="-2081661" y="2172619"/>
              <a:ext cx="5072930" cy="3685999"/>
            </a:xfrm>
            <a:custGeom>
              <a:avLst/>
              <a:gdLst/>
              <a:ahLst/>
              <a:cxnLst/>
              <a:rect l="l" t="t" r="r" b="b"/>
              <a:pathLst>
                <a:path w="109046" h="79237" extrusionOk="0">
                  <a:moveTo>
                    <a:pt x="68170" y="1"/>
                  </a:moveTo>
                  <a:cubicBezTo>
                    <a:pt x="66113" y="5637"/>
                    <a:pt x="56930" y="12570"/>
                    <a:pt x="56638" y="12783"/>
                  </a:cubicBezTo>
                  <a:cubicBezTo>
                    <a:pt x="56453" y="10810"/>
                    <a:pt x="54305" y="9340"/>
                    <a:pt x="52420" y="9340"/>
                  </a:cubicBezTo>
                  <a:cubicBezTo>
                    <a:pt x="52402" y="9340"/>
                    <a:pt x="52385" y="9340"/>
                    <a:pt x="52367" y="9340"/>
                  </a:cubicBezTo>
                  <a:cubicBezTo>
                    <a:pt x="50368" y="9367"/>
                    <a:pt x="48621" y="10965"/>
                    <a:pt x="48124" y="12855"/>
                  </a:cubicBezTo>
                  <a:cubicBezTo>
                    <a:pt x="48050" y="13141"/>
                    <a:pt x="48002" y="13430"/>
                    <a:pt x="47986" y="13729"/>
                  </a:cubicBezTo>
                  <a:cubicBezTo>
                    <a:pt x="47969" y="14021"/>
                    <a:pt x="47972" y="14317"/>
                    <a:pt x="48002" y="14610"/>
                  </a:cubicBezTo>
                  <a:cubicBezTo>
                    <a:pt x="46990" y="12638"/>
                    <a:pt x="45047" y="11657"/>
                    <a:pt x="42926" y="11657"/>
                  </a:cubicBezTo>
                  <a:cubicBezTo>
                    <a:pt x="40642" y="11657"/>
                    <a:pt x="38151" y="12794"/>
                    <a:pt x="36392" y="15055"/>
                  </a:cubicBezTo>
                  <a:cubicBezTo>
                    <a:pt x="34590" y="13681"/>
                    <a:pt x="32679" y="12464"/>
                    <a:pt x="30636" y="11475"/>
                  </a:cubicBezTo>
                  <a:cubicBezTo>
                    <a:pt x="27364" y="9897"/>
                    <a:pt x="23709" y="8959"/>
                    <a:pt x="20095" y="8959"/>
                  </a:cubicBezTo>
                  <a:cubicBezTo>
                    <a:pt x="17852" y="8959"/>
                    <a:pt x="15625" y="9321"/>
                    <a:pt x="13515" y="10115"/>
                  </a:cubicBezTo>
                  <a:cubicBezTo>
                    <a:pt x="942" y="14840"/>
                    <a:pt x="0" y="30606"/>
                    <a:pt x="3591" y="41662"/>
                  </a:cubicBezTo>
                  <a:cubicBezTo>
                    <a:pt x="5838" y="48587"/>
                    <a:pt x="10203" y="54160"/>
                    <a:pt x="15381" y="59028"/>
                  </a:cubicBezTo>
                  <a:cubicBezTo>
                    <a:pt x="16476" y="60061"/>
                    <a:pt x="17615" y="61064"/>
                    <a:pt x="18771" y="62040"/>
                  </a:cubicBezTo>
                  <a:cubicBezTo>
                    <a:pt x="25941" y="68075"/>
                    <a:pt x="34352" y="72661"/>
                    <a:pt x="43266" y="75534"/>
                  </a:cubicBezTo>
                  <a:cubicBezTo>
                    <a:pt x="51031" y="78034"/>
                    <a:pt x="59189" y="79237"/>
                    <a:pt x="67340" y="79237"/>
                  </a:cubicBezTo>
                  <a:cubicBezTo>
                    <a:pt x="67913" y="79237"/>
                    <a:pt x="68485" y="79231"/>
                    <a:pt x="69058" y="79219"/>
                  </a:cubicBezTo>
                  <a:cubicBezTo>
                    <a:pt x="80226" y="78982"/>
                    <a:pt x="91666" y="76969"/>
                    <a:pt x="99839" y="68765"/>
                  </a:cubicBezTo>
                  <a:cubicBezTo>
                    <a:pt x="103358" y="65233"/>
                    <a:pt x="106037" y="60908"/>
                    <a:pt x="107621" y="56176"/>
                  </a:cubicBezTo>
                  <a:cubicBezTo>
                    <a:pt x="109046" y="51916"/>
                    <a:pt x="108685" y="47496"/>
                    <a:pt x="105669" y="44004"/>
                  </a:cubicBezTo>
                  <a:cubicBezTo>
                    <a:pt x="103272" y="41230"/>
                    <a:pt x="100079" y="40424"/>
                    <a:pt x="97236" y="40424"/>
                  </a:cubicBezTo>
                  <a:cubicBezTo>
                    <a:pt x="93910" y="40424"/>
                    <a:pt x="91064" y="41526"/>
                    <a:pt x="90534" y="41866"/>
                  </a:cubicBezTo>
                  <a:cubicBezTo>
                    <a:pt x="91668" y="33369"/>
                    <a:pt x="85460" y="32426"/>
                    <a:pt x="82645" y="32426"/>
                  </a:cubicBezTo>
                  <a:cubicBezTo>
                    <a:pt x="81840" y="32426"/>
                    <a:pt x="81313" y="32503"/>
                    <a:pt x="81313" y="32503"/>
                  </a:cubicBezTo>
                  <a:cubicBezTo>
                    <a:pt x="81313" y="32503"/>
                    <a:pt x="83741" y="28760"/>
                    <a:pt x="81501" y="26869"/>
                  </a:cubicBezTo>
                  <a:cubicBezTo>
                    <a:pt x="80935" y="26390"/>
                    <a:pt x="80130" y="26165"/>
                    <a:pt x="79304" y="26165"/>
                  </a:cubicBezTo>
                  <a:cubicBezTo>
                    <a:pt x="78419" y="26165"/>
                    <a:pt x="77509" y="26423"/>
                    <a:pt x="76843" y="26904"/>
                  </a:cubicBezTo>
                  <a:cubicBezTo>
                    <a:pt x="74925" y="15810"/>
                    <a:pt x="78784" y="8959"/>
                    <a:pt x="78784" y="8959"/>
                  </a:cubicBezTo>
                  <a:lnTo>
                    <a:pt x="72852" y="3951"/>
                  </a:lnTo>
                  <a:lnTo>
                    <a:pt x="6817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6"/>
            <p:cNvSpPr/>
            <p:nvPr/>
          </p:nvSpPr>
          <p:spPr>
            <a:xfrm>
              <a:off x="1351263" y="3227075"/>
              <a:ext cx="936300" cy="9363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6"/>
            <p:cNvSpPr/>
            <p:nvPr/>
          </p:nvSpPr>
          <p:spPr>
            <a:xfrm>
              <a:off x="1465325" y="4030650"/>
              <a:ext cx="717600" cy="5826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6"/>
            <p:cNvSpPr/>
            <p:nvPr/>
          </p:nvSpPr>
          <p:spPr>
            <a:xfrm>
              <a:off x="1465325" y="4499950"/>
              <a:ext cx="1287600" cy="12573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8" name="Google Shape;1078;p36"/>
          <p:cNvSpPr txBox="1">
            <a:spLocks noGrp="1"/>
          </p:cNvSpPr>
          <p:nvPr>
            <p:ph type="title" idx="4"/>
          </p:nvPr>
        </p:nvSpPr>
        <p:spPr>
          <a:xfrm>
            <a:off x="726600" y="395375"/>
            <a:ext cx="7684500" cy="408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a:t>MISSION AND VISION</a:t>
            </a:r>
            <a:endParaRPr sz="2400">
              <a:solidFill>
                <a:schemeClr val="dk1"/>
              </a:solidFill>
            </a:endParaRPr>
          </a:p>
        </p:txBody>
      </p:sp>
      <p:sp>
        <p:nvSpPr>
          <p:cNvPr id="1079" name="Google Shape;1079;p36"/>
          <p:cNvSpPr txBox="1">
            <a:spLocks noGrp="1"/>
          </p:cNvSpPr>
          <p:nvPr>
            <p:ph type="ctrTitle"/>
          </p:nvPr>
        </p:nvSpPr>
        <p:spPr>
          <a:xfrm>
            <a:off x="1347175" y="2581638"/>
            <a:ext cx="2225700" cy="71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Saturn</a:t>
            </a:r>
            <a:endParaRPr/>
          </a:p>
        </p:txBody>
      </p:sp>
      <p:sp>
        <p:nvSpPr>
          <p:cNvPr id="1080" name="Google Shape;1080;p36"/>
          <p:cNvSpPr txBox="1">
            <a:spLocks noGrp="1"/>
          </p:cNvSpPr>
          <p:nvPr>
            <p:ph type="subTitle" idx="1"/>
          </p:nvPr>
        </p:nvSpPr>
        <p:spPr>
          <a:xfrm>
            <a:off x="760975" y="3177425"/>
            <a:ext cx="3398100" cy="103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composed mostly of hydrogen and helium</a:t>
            </a:r>
            <a:endParaRPr/>
          </a:p>
        </p:txBody>
      </p:sp>
      <p:sp>
        <p:nvSpPr>
          <p:cNvPr id="1081" name="Google Shape;1081;p36"/>
          <p:cNvSpPr txBox="1">
            <a:spLocks noGrp="1"/>
          </p:cNvSpPr>
          <p:nvPr>
            <p:ph type="ctrTitle" idx="2"/>
          </p:nvPr>
        </p:nvSpPr>
        <p:spPr>
          <a:xfrm>
            <a:off x="5571150" y="2581633"/>
            <a:ext cx="2225700" cy="717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a:t>
            </a:r>
            <a:endParaRPr/>
          </a:p>
        </p:txBody>
      </p:sp>
      <p:sp>
        <p:nvSpPr>
          <p:cNvPr id="1082" name="Google Shape;1082;p36"/>
          <p:cNvSpPr txBox="1">
            <a:spLocks noGrp="1"/>
          </p:cNvSpPr>
          <p:nvPr>
            <p:ph type="subTitle" idx="3"/>
          </p:nvPr>
        </p:nvSpPr>
        <p:spPr>
          <a:xfrm>
            <a:off x="4984950" y="3177425"/>
            <a:ext cx="3398100" cy="103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 full of iron oxide dust</a:t>
            </a:r>
            <a:endParaRPr/>
          </a:p>
        </p:txBody>
      </p:sp>
      <p:sp>
        <p:nvSpPr>
          <p:cNvPr id="1083" name="Google Shape;1083;p36"/>
          <p:cNvSpPr/>
          <p:nvPr/>
        </p:nvSpPr>
        <p:spPr>
          <a:xfrm flipH="1">
            <a:off x="1246613" y="4499953"/>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 name="Google Shape;1084;p36"/>
          <p:cNvGrpSpPr/>
          <p:nvPr/>
        </p:nvGrpSpPr>
        <p:grpSpPr>
          <a:xfrm>
            <a:off x="6380781" y="1926990"/>
            <a:ext cx="606433" cy="568659"/>
            <a:chOff x="3017166" y="3216013"/>
            <a:chExt cx="394376" cy="369812"/>
          </a:xfrm>
        </p:grpSpPr>
        <p:sp>
          <p:nvSpPr>
            <p:cNvPr id="1085" name="Google Shape;1085;p36"/>
            <p:cNvSpPr/>
            <p:nvPr/>
          </p:nvSpPr>
          <p:spPr>
            <a:xfrm>
              <a:off x="3017166" y="3216013"/>
              <a:ext cx="394376" cy="369812"/>
            </a:xfrm>
            <a:custGeom>
              <a:avLst/>
              <a:gdLst/>
              <a:ahLst/>
              <a:cxnLst/>
              <a:rect l="l" t="t" r="r" b="b"/>
              <a:pathLst>
                <a:path w="15011"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36"/>
            <p:cNvSpPr/>
            <p:nvPr/>
          </p:nvSpPr>
          <p:spPr>
            <a:xfrm>
              <a:off x="3017166" y="3216013"/>
              <a:ext cx="231093" cy="369812"/>
            </a:xfrm>
            <a:custGeom>
              <a:avLst/>
              <a:gdLst/>
              <a:ahLst/>
              <a:cxnLst/>
              <a:rect l="l" t="t" r="r" b="b"/>
              <a:pathLst>
                <a:path w="8796"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 name="Google Shape;1087;p36"/>
          <p:cNvGrpSpPr/>
          <p:nvPr/>
        </p:nvGrpSpPr>
        <p:grpSpPr>
          <a:xfrm>
            <a:off x="2166254" y="1927020"/>
            <a:ext cx="587528" cy="582712"/>
            <a:chOff x="830742" y="2763601"/>
            <a:chExt cx="384734" cy="381556"/>
          </a:xfrm>
        </p:grpSpPr>
        <p:sp>
          <p:nvSpPr>
            <p:cNvPr id="1088" name="Google Shape;1088;p36"/>
            <p:cNvSpPr/>
            <p:nvPr/>
          </p:nvSpPr>
          <p:spPr>
            <a:xfrm>
              <a:off x="830742" y="2881012"/>
              <a:ext cx="174423" cy="83678"/>
            </a:xfrm>
            <a:custGeom>
              <a:avLst/>
              <a:gdLst/>
              <a:ahLst/>
              <a:cxnLst/>
              <a:rect l="l" t="t" r="r" b="b"/>
              <a:pathLst>
                <a:path w="6639" h="3185" extrusionOk="0">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36"/>
            <p:cNvSpPr/>
            <p:nvPr/>
          </p:nvSpPr>
          <p:spPr>
            <a:xfrm>
              <a:off x="1013520" y="2973045"/>
              <a:ext cx="83494" cy="172111"/>
            </a:xfrm>
            <a:custGeom>
              <a:avLst/>
              <a:gdLst/>
              <a:ahLst/>
              <a:cxnLst/>
              <a:rect l="l" t="t" r="r" b="b"/>
              <a:pathLst>
                <a:path w="3178" h="6551" extrusionOk="0">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36"/>
            <p:cNvSpPr/>
            <p:nvPr/>
          </p:nvSpPr>
          <p:spPr>
            <a:xfrm>
              <a:off x="830742" y="2885557"/>
              <a:ext cx="125583" cy="72932"/>
            </a:xfrm>
            <a:custGeom>
              <a:avLst/>
              <a:gdLst/>
              <a:ahLst/>
              <a:cxnLst/>
              <a:rect l="l" t="t" r="r" b="b"/>
              <a:pathLst>
                <a:path w="4780" h="2776" extrusionOk="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36"/>
            <p:cNvSpPr/>
            <p:nvPr/>
          </p:nvSpPr>
          <p:spPr>
            <a:xfrm>
              <a:off x="1013520" y="3041012"/>
              <a:ext cx="24460" cy="104144"/>
            </a:xfrm>
            <a:custGeom>
              <a:avLst/>
              <a:gdLst/>
              <a:ahLst/>
              <a:cxnLst/>
              <a:rect l="l" t="t" r="r" b="b"/>
              <a:pathLst>
                <a:path w="931" h="3964" extrusionOk="0">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6"/>
            <p:cNvSpPr/>
            <p:nvPr/>
          </p:nvSpPr>
          <p:spPr>
            <a:xfrm>
              <a:off x="903281" y="2763601"/>
              <a:ext cx="312038" cy="310383"/>
            </a:xfrm>
            <a:custGeom>
              <a:avLst/>
              <a:gdLst/>
              <a:ahLst/>
              <a:cxnLst/>
              <a:rect l="l" t="t" r="r" b="b"/>
              <a:pathLst>
                <a:path w="11877" h="11814" extrusionOk="0">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36"/>
            <p:cNvSpPr/>
            <p:nvPr/>
          </p:nvSpPr>
          <p:spPr>
            <a:xfrm>
              <a:off x="903281" y="2763601"/>
              <a:ext cx="312012" cy="232065"/>
            </a:xfrm>
            <a:custGeom>
              <a:avLst/>
              <a:gdLst/>
              <a:ahLst/>
              <a:cxnLst/>
              <a:rect l="l" t="t" r="r" b="b"/>
              <a:pathLst>
                <a:path w="11876" h="8833" extrusionOk="0">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36"/>
            <p:cNvSpPr/>
            <p:nvPr/>
          </p:nvSpPr>
          <p:spPr>
            <a:xfrm>
              <a:off x="1060732" y="2852218"/>
              <a:ext cx="65261" cy="65261"/>
            </a:xfrm>
            <a:custGeom>
              <a:avLst/>
              <a:gdLst/>
              <a:ahLst/>
              <a:cxnLst/>
              <a:rect l="l" t="t" r="r" b="b"/>
              <a:pathLst>
                <a:path w="2484" h="2484" extrusionOk="0">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36"/>
            <p:cNvSpPr/>
            <p:nvPr/>
          </p:nvSpPr>
          <p:spPr>
            <a:xfrm>
              <a:off x="1060732" y="2852218"/>
              <a:ext cx="40302" cy="65287"/>
            </a:xfrm>
            <a:custGeom>
              <a:avLst/>
              <a:gdLst/>
              <a:ahLst/>
              <a:cxnLst/>
              <a:rect l="l" t="t" r="r" b="b"/>
              <a:pathLst>
                <a:path w="1534" h="2485" extrusionOk="0">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A6B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36"/>
            <p:cNvSpPr/>
            <p:nvPr/>
          </p:nvSpPr>
          <p:spPr>
            <a:xfrm>
              <a:off x="895084" y="2998739"/>
              <a:ext cx="84387" cy="83520"/>
            </a:xfrm>
            <a:custGeom>
              <a:avLst/>
              <a:gdLst/>
              <a:ahLst/>
              <a:cxnLst/>
              <a:rect l="l" t="t" r="r" b="b"/>
              <a:pathLst>
                <a:path w="3212" h="3179" extrusionOk="0">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741B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36"/>
            <p:cNvSpPr/>
            <p:nvPr/>
          </p:nvSpPr>
          <p:spPr>
            <a:xfrm>
              <a:off x="895084" y="2998555"/>
              <a:ext cx="32814" cy="36650"/>
            </a:xfrm>
            <a:custGeom>
              <a:avLst/>
              <a:gdLst/>
              <a:ahLst/>
              <a:cxnLst/>
              <a:rect l="l" t="t" r="r" b="b"/>
              <a:pathLst>
                <a:path w="1249" h="1395" extrusionOk="0">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36"/>
            <p:cNvSpPr/>
            <p:nvPr/>
          </p:nvSpPr>
          <p:spPr>
            <a:xfrm>
              <a:off x="903281" y="2964480"/>
              <a:ext cx="110266" cy="109504"/>
            </a:xfrm>
            <a:custGeom>
              <a:avLst/>
              <a:gdLst/>
              <a:ahLst/>
              <a:cxnLst/>
              <a:rect l="l" t="t" r="r" b="b"/>
              <a:pathLst>
                <a:path w="4197" h="4168" extrusionOk="0">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36"/>
            <p:cNvSpPr/>
            <p:nvPr/>
          </p:nvSpPr>
          <p:spPr>
            <a:xfrm>
              <a:off x="903281" y="2964480"/>
              <a:ext cx="29557" cy="31185"/>
            </a:xfrm>
            <a:custGeom>
              <a:avLst/>
              <a:gdLst/>
              <a:ahLst/>
              <a:cxnLst/>
              <a:rect l="l" t="t" r="r" b="b"/>
              <a:pathLst>
                <a:path w="1125" h="1187" extrusionOk="0">
                  <a:moveTo>
                    <a:pt x="701" y="0"/>
                  </a:moveTo>
                  <a:lnTo>
                    <a:pt x="91" y="611"/>
                  </a:lnTo>
                  <a:cubicBezTo>
                    <a:pt x="0" y="694"/>
                    <a:pt x="0" y="833"/>
                    <a:pt x="91" y="923"/>
                  </a:cubicBezTo>
                  <a:lnTo>
                    <a:pt x="361" y="1186"/>
                  </a:lnTo>
                  <a:lnTo>
                    <a:pt x="1124" y="423"/>
                  </a:lnTo>
                  <a:lnTo>
                    <a:pt x="701" y="0"/>
                  </a:ln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36"/>
            <p:cNvSpPr/>
            <p:nvPr/>
          </p:nvSpPr>
          <p:spPr>
            <a:xfrm>
              <a:off x="854992" y="3038831"/>
              <a:ext cx="34154" cy="31185"/>
            </a:xfrm>
            <a:custGeom>
              <a:avLst/>
              <a:gdLst/>
              <a:ahLst/>
              <a:cxnLst/>
              <a:rect l="l" t="t" r="r" b="b"/>
              <a:pathLst>
                <a:path w="1300" h="1187" extrusionOk="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36"/>
            <p:cNvSpPr/>
            <p:nvPr/>
          </p:nvSpPr>
          <p:spPr>
            <a:xfrm>
              <a:off x="873934" y="3057800"/>
              <a:ext cx="34286" cy="31343"/>
            </a:xfrm>
            <a:custGeom>
              <a:avLst/>
              <a:gdLst/>
              <a:ahLst/>
              <a:cxnLst/>
              <a:rect l="l" t="t" r="r" b="b"/>
              <a:pathLst>
                <a:path w="1305" h="1193" extrusionOk="0">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36"/>
            <p:cNvSpPr/>
            <p:nvPr/>
          </p:nvSpPr>
          <p:spPr>
            <a:xfrm>
              <a:off x="912213" y="3095895"/>
              <a:ext cx="34102" cy="31343"/>
            </a:xfrm>
            <a:custGeom>
              <a:avLst/>
              <a:gdLst/>
              <a:ahLst/>
              <a:cxnLst/>
              <a:rect l="l" t="t" r="r" b="b"/>
              <a:pathLst>
                <a:path w="1298" h="1193" extrusionOk="0">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36"/>
            <p:cNvSpPr/>
            <p:nvPr/>
          </p:nvSpPr>
          <p:spPr>
            <a:xfrm>
              <a:off x="893061" y="3076926"/>
              <a:ext cx="34312" cy="31343"/>
            </a:xfrm>
            <a:custGeom>
              <a:avLst/>
              <a:gdLst/>
              <a:ahLst/>
              <a:cxnLst/>
              <a:rect l="l" t="t" r="r" b="b"/>
              <a:pathLst>
                <a:path w="1306" h="1193" extrusionOk="0">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36"/>
            <p:cNvSpPr/>
            <p:nvPr/>
          </p:nvSpPr>
          <p:spPr>
            <a:xfrm>
              <a:off x="1141809" y="2763601"/>
              <a:ext cx="73668" cy="72801"/>
            </a:xfrm>
            <a:custGeom>
              <a:avLst/>
              <a:gdLst/>
              <a:ahLst/>
              <a:cxnLst/>
              <a:rect l="l" t="t" r="r" b="b"/>
              <a:pathLst>
                <a:path w="2804" h="2771" extrusionOk="0">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36"/>
            <p:cNvSpPr/>
            <p:nvPr/>
          </p:nvSpPr>
          <p:spPr>
            <a:xfrm>
              <a:off x="1141809" y="2763601"/>
              <a:ext cx="73484" cy="31974"/>
            </a:xfrm>
            <a:custGeom>
              <a:avLst/>
              <a:gdLst/>
              <a:ahLst/>
              <a:cxnLst/>
              <a:rect l="l" t="t" r="r" b="b"/>
              <a:pathLst>
                <a:path w="2797" h="1217" extrusionOk="0">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36"/>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36"/>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FFE8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6"/>
            <p:cNvSpPr/>
            <p:nvPr/>
          </p:nvSpPr>
          <p:spPr>
            <a:xfrm>
              <a:off x="919491" y="2924152"/>
              <a:ext cx="133254" cy="133648"/>
            </a:xfrm>
            <a:custGeom>
              <a:avLst/>
              <a:gdLst/>
              <a:ahLst/>
              <a:cxnLst/>
              <a:rect l="l" t="t" r="r" b="b"/>
              <a:pathLst>
                <a:path w="5072" h="5087" extrusionOk="0">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E7F4F5"/>
        </a:solidFill>
        <a:effectLst/>
      </p:bgPr>
    </p:bg>
    <p:spTree>
      <p:nvGrpSpPr>
        <p:cNvPr id="1" name="Shape 1112"/>
        <p:cNvGrpSpPr/>
        <p:nvPr/>
      </p:nvGrpSpPr>
      <p:grpSpPr>
        <a:xfrm>
          <a:off x="0" y="0"/>
          <a:ext cx="0" cy="0"/>
          <a:chOff x="0" y="0"/>
          <a:chExt cx="0" cy="0"/>
        </a:xfrm>
      </p:grpSpPr>
      <p:sp>
        <p:nvSpPr>
          <p:cNvPr id="1113" name="Google Shape;1113;p37"/>
          <p:cNvSpPr txBox="1">
            <a:spLocks noGrp="1"/>
          </p:cNvSpPr>
          <p:nvPr>
            <p:ph type="title" idx="8"/>
          </p:nvPr>
        </p:nvSpPr>
        <p:spPr>
          <a:xfrm>
            <a:off x="726600" y="395375"/>
            <a:ext cx="7684500" cy="408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a:t>OUR VALUES</a:t>
            </a:r>
            <a:endParaRPr sz="2400">
              <a:solidFill>
                <a:schemeClr val="dk1"/>
              </a:solidFill>
            </a:endParaRPr>
          </a:p>
        </p:txBody>
      </p:sp>
      <p:sp>
        <p:nvSpPr>
          <p:cNvPr id="1114" name="Google Shape;1114;p37"/>
          <p:cNvSpPr txBox="1">
            <a:spLocks noGrp="1"/>
          </p:cNvSpPr>
          <p:nvPr>
            <p:ph type="ctrTitle"/>
          </p:nvPr>
        </p:nvSpPr>
        <p:spPr>
          <a:xfrm>
            <a:off x="729750" y="2414775"/>
            <a:ext cx="2520600" cy="582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a:t>
            </a:r>
            <a:endParaRPr/>
          </a:p>
        </p:txBody>
      </p:sp>
      <p:sp>
        <p:nvSpPr>
          <p:cNvPr id="1115" name="Google Shape;1115;p37"/>
          <p:cNvSpPr txBox="1">
            <a:spLocks noGrp="1"/>
          </p:cNvSpPr>
          <p:nvPr>
            <p:ph type="subTitle" idx="1"/>
          </p:nvPr>
        </p:nvSpPr>
        <p:spPr>
          <a:xfrm>
            <a:off x="729750" y="2844700"/>
            <a:ext cx="2520600" cy="582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smallest planet in the Solar System</a:t>
            </a:r>
            <a:endParaRPr/>
          </a:p>
        </p:txBody>
      </p:sp>
      <p:sp>
        <p:nvSpPr>
          <p:cNvPr id="1116" name="Google Shape;1116;p37"/>
          <p:cNvSpPr txBox="1">
            <a:spLocks noGrp="1"/>
          </p:cNvSpPr>
          <p:nvPr>
            <p:ph type="ctrTitle" idx="2"/>
          </p:nvPr>
        </p:nvSpPr>
        <p:spPr>
          <a:xfrm>
            <a:off x="5893625" y="2414775"/>
            <a:ext cx="2520600" cy="582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a:t>
            </a:r>
            <a:endParaRPr/>
          </a:p>
        </p:txBody>
      </p:sp>
      <p:sp>
        <p:nvSpPr>
          <p:cNvPr id="1117" name="Google Shape;1117;p37"/>
          <p:cNvSpPr txBox="1">
            <a:spLocks noGrp="1"/>
          </p:cNvSpPr>
          <p:nvPr>
            <p:ph type="subTitle" idx="3"/>
          </p:nvPr>
        </p:nvSpPr>
        <p:spPr>
          <a:xfrm>
            <a:off x="5893650" y="2844700"/>
            <a:ext cx="2520600" cy="582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a:t>
            </a:r>
            <a:endParaRPr/>
          </a:p>
        </p:txBody>
      </p:sp>
      <p:sp>
        <p:nvSpPr>
          <p:cNvPr id="1118" name="Google Shape;1118;p37"/>
          <p:cNvSpPr txBox="1">
            <a:spLocks noGrp="1"/>
          </p:cNvSpPr>
          <p:nvPr>
            <p:ph type="ctrTitle" idx="4"/>
          </p:nvPr>
        </p:nvSpPr>
        <p:spPr>
          <a:xfrm>
            <a:off x="3311697" y="1329925"/>
            <a:ext cx="2520600" cy="582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a:t>
            </a:r>
            <a:endParaRPr/>
          </a:p>
        </p:txBody>
      </p:sp>
      <p:sp>
        <p:nvSpPr>
          <p:cNvPr id="1119" name="Google Shape;1119;p37"/>
          <p:cNvSpPr txBox="1">
            <a:spLocks noGrp="1"/>
          </p:cNvSpPr>
          <p:nvPr>
            <p:ph type="subTitle" idx="5"/>
          </p:nvPr>
        </p:nvSpPr>
        <p:spPr>
          <a:xfrm>
            <a:off x="3311713" y="1759825"/>
            <a:ext cx="2520600" cy="582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is the second planet from the Sun</a:t>
            </a:r>
            <a:endParaRPr/>
          </a:p>
        </p:txBody>
      </p:sp>
      <p:sp>
        <p:nvSpPr>
          <p:cNvPr id="1120" name="Google Shape;1120;p37"/>
          <p:cNvSpPr txBox="1">
            <a:spLocks noGrp="1"/>
          </p:cNvSpPr>
          <p:nvPr>
            <p:ph type="ctrTitle" idx="6"/>
          </p:nvPr>
        </p:nvSpPr>
        <p:spPr>
          <a:xfrm>
            <a:off x="3314850" y="3487750"/>
            <a:ext cx="2520600" cy="582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a:t>
            </a:r>
            <a:endParaRPr/>
          </a:p>
        </p:txBody>
      </p:sp>
      <p:sp>
        <p:nvSpPr>
          <p:cNvPr id="1121" name="Google Shape;1121;p37"/>
          <p:cNvSpPr txBox="1">
            <a:spLocks noGrp="1"/>
          </p:cNvSpPr>
          <p:nvPr>
            <p:ph type="subTitle" idx="7"/>
          </p:nvPr>
        </p:nvSpPr>
        <p:spPr>
          <a:xfrm>
            <a:off x="3314875" y="3917650"/>
            <a:ext cx="2520600" cy="582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composed mostly of hydrogen and helium</a:t>
            </a:r>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E7F4F5"/>
        </a:solidFill>
        <a:effectLst/>
      </p:bgPr>
    </p:bg>
    <p:spTree>
      <p:nvGrpSpPr>
        <p:cNvPr id="1" name="Shape 1125"/>
        <p:cNvGrpSpPr/>
        <p:nvPr/>
      </p:nvGrpSpPr>
      <p:grpSpPr>
        <a:xfrm>
          <a:off x="0" y="0"/>
          <a:ext cx="0" cy="0"/>
          <a:chOff x="0" y="0"/>
          <a:chExt cx="0" cy="0"/>
        </a:xfrm>
      </p:grpSpPr>
      <p:sp>
        <p:nvSpPr>
          <p:cNvPr id="1126" name="Google Shape;1126;p38"/>
          <p:cNvSpPr txBox="1">
            <a:spLocks noGrp="1"/>
          </p:cNvSpPr>
          <p:nvPr>
            <p:ph type="title" idx="6"/>
          </p:nvPr>
        </p:nvSpPr>
        <p:spPr>
          <a:xfrm>
            <a:off x="726600" y="395375"/>
            <a:ext cx="7684500" cy="408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SUCCESS</a:t>
            </a:r>
            <a:endParaRPr/>
          </a:p>
          <a:p>
            <a:pPr marL="0" lvl="0" indent="0" algn="ctr" rtl="0">
              <a:spcBef>
                <a:spcPts val="0"/>
              </a:spcBef>
              <a:spcAft>
                <a:spcPts val="0"/>
              </a:spcAft>
              <a:buNone/>
            </a:pPr>
            <a:endParaRPr/>
          </a:p>
          <a:p>
            <a:pPr marL="0" lvl="0" indent="0" algn="ctr" rtl="0">
              <a:spcBef>
                <a:spcPts val="0"/>
              </a:spcBef>
              <a:spcAft>
                <a:spcPts val="0"/>
              </a:spcAft>
              <a:buNone/>
            </a:pPr>
            <a:endParaRPr/>
          </a:p>
        </p:txBody>
      </p:sp>
      <p:sp>
        <p:nvSpPr>
          <p:cNvPr id="1127" name="Google Shape;1127;p38"/>
          <p:cNvSpPr txBox="1">
            <a:spLocks noGrp="1"/>
          </p:cNvSpPr>
          <p:nvPr>
            <p:ph type="title"/>
          </p:nvPr>
        </p:nvSpPr>
        <p:spPr>
          <a:xfrm>
            <a:off x="3822753" y="1305425"/>
            <a:ext cx="23979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25%</a:t>
            </a:r>
            <a:endParaRPr/>
          </a:p>
        </p:txBody>
      </p:sp>
      <p:sp>
        <p:nvSpPr>
          <p:cNvPr id="1128" name="Google Shape;1128;p38"/>
          <p:cNvSpPr txBox="1">
            <a:spLocks noGrp="1"/>
          </p:cNvSpPr>
          <p:nvPr>
            <p:ph type="title" idx="2"/>
          </p:nvPr>
        </p:nvSpPr>
        <p:spPr>
          <a:xfrm>
            <a:off x="3822750" y="3494928"/>
            <a:ext cx="23979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35%</a:t>
            </a:r>
            <a:endParaRPr/>
          </a:p>
        </p:txBody>
      </p:sp>
      <p:sp>
        <p:nvSpPr>
          <p:cNvPr id="1129" name="Google Shape;1129;p38"/>
          <p:cNvSpPr txBox="1">
            <a:spLocks noGrp="1"/>
          </p:cNvSpPr>
          <p:nvPr>
            <p:ph type="title" idx="3"/>
          </p:nvPr>
        </p:nvSpPr>
        <p:spPr>
          <a:xfrm>
            <a:off x="6013293" y="2400176"/>
            <a:ext cx="2397900" cy="48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40%</a:t>
            </a:r>
            <a:endParaRPr/>
          </a:p>
        </p:txBody>
      </p:sp>
      <p:sp>
        <p:nvSpPr>
          <p:cNvPr id="1130" name="Google Shape;1130;p38"/>
          <p:cNvSpPr txBox="1">
            <a:spLocks noGrp="1"/>
          </p:cNvSpPr>
          <p:nvPr>
            <p:ph type="subTitle" idx="1"/>
          </p:nvPr>
        </p:nvSpPr>
        <p:spPr>
          <a:xfrm>
            <a:off x="3822753" y="1790204"/>
            <a:ext cx="2397900" cy="358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actually a cold place</a:t>
            </a:r>
            <a:endParaRPr/>
          </a:p>
        </p:txBody>
      </p:sp>
      <p:sp>
        <p:nvSpPr>
          <p:cNvPr id="1131" name="Google Shape;1131;p38"/>
          <p:cNvSpPr txBox="1">
            <a:spLocks noGrp="1"/>
          </p:cNvSpPr>
          <p:nvPr>
            <p:ph type="subTitle" idx="4"/>
          </p:nvPr>
        </p:nvSpPr>
        <p:spPr>
          <a:xfrm>
            <a:off x="3825665" y="3979725"/>
            <a:ext cx="2397900" cy="358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Neptune is the fourth-largest planet in the Solar System</a:t>
            </a:r>
            <a:endParaRPr/>
          </a:p>
        </p:txBody>
      </p:sp>
      <p:sp>
        <p:nvSpPr>
          <p:cNvPr id="1132" name="Google Shape;1132;p38"/>
          <p:cNvSpPr txBox="1">
            <a:spLocks noGrp="1"/>
          </p:cNvSpPr>
          <p:nvPr>
            <p:ph type="subTitle" idx="5"/>
          </p:nvPr>
        </p:nvSpPr>
        <p:spPr>
          <a:xfrm>
            <a:off x="6013293" y="2884955"/>
            <a:ext cx="2397900" cy="358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Saturn is composed mostly of hydrogen and helium</a:t>
            </a:r>
            <a:endParaRPr/>
          </a:p>
        </p:txBody>
      </p:sp>
      <p:grpSp>
        <p:nvGrpSpPr>
          <p:cNvPr id="1133" name="Google Shape;1133;p38"/>
          <p:cNvGrpSpPr/>
          <p:nvPr/>
        </p:nvGrpSpPr>
        <p:grpSpPr>
          <a:xfrm>
            <a:off x="726600" y="1406964"/>
            <a:ext cx="2599538" cy="3088644"/>
            <a:chOff x="726600" y="1406964"/>
            <a:chExt cx="2599538" cy="3088644"/>
          </a:xfrm>
        </p:grpSpPr>
        <p:grpSp>
          <p:nvGrpSpPr>
            <p:cNvPr id="1134" name="Google Shape;1134;p38"/>
            <p:cNvGrpSpPr/>
            <p:nvPr/>
          </p:nvGrpSpPr>
          <p:grpSpPr>
            <a:xfrm rot="-1785082">
              <a:off x="1067876" y="1480274"/>
              <a:ext cx="436125" cy="529550"/>
              <a:chOff x="3623225" y="4047675"/>
              <a:chExt cx="662650" cy="804600"/>
            </a:xfrm>
          </p:grpSpPr>
          <p:sp>
            <p:nvSpPr>
              <p:cNvPr id="1135" name="Google Shape;1135;p38"/>
              <p:cNvSpPr/>
              <p:nvPr/>
            </p:nvSpPr>
            <p:spPr>
              <a:xfrm>
                <a:off x="3746225" y="4669925"/>
                <a:ext cx="238500" cy="182325"/>
              </a:xfrm>
              <a:custGeom>
                <a:avLst/>
                <a:gdLst/>
                <a:ahLst/>
                <a:cxnLst/>
                <a:rect l="l" t="t" r="r" b="b"/>
                <a:pathLst>
                  <a:path w="9540" h="7293" extrusionOk="0">
                    <a:moveTo>
                      <a:pt x="1955" y="1"/>
                    </a:moveTo>
                    <a:cubicBezTo>
                      <a:pt x="1955" y="1"/>
                      <a:pt x="1" y="5169"/>
                      <a:pt x="2870" y="6624"/>
                    </a:cubicBezTo>
                    <a:cubicBezTo>
                      <a:pt x="3679" y="7035"/>
                      <a:pt x="4444" y="7232"/>
                      <a:pt x="5131" y="7280"/>
                    </a:cubicBezTo>
                    <a:cubicBezTo>
                      <a:pt x="5252" y="7288"/>
                      <a:pt x="5372" y="7293"/>
                      <a:pt x="5489" y="7293"/>
                    </a:cubicBezTo>
                    <a:cubicBezTo>
                      <a:pt x="7060" y="7293"/>
                      <a:pt x="8206" y="6542"/>
                      <a:pt x="8642" y="5954"/>
                    </a:cubicBezTo>
                    <a:cubicBezTo>
                      <a:pt x="9298" y="5077"/>
                      <a:pt x="9540" y="413"/>
                      <a:pt x="9540" y="413"/>
                    </a:cubicBezTo>
                    <a:lnTo>
                      <a:pt x="4971" y="164"/>
                    </a:lnTo>
                    <a:lnTo>
                      <a:pt x="1955" y="1"/>
                    </a:lnTo>
                    <a:close/>
                  </a:path>
                </a:pathLst>
              </a:custGeom>
              <a:solidFill>
                <a:srgbClr val="704E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8"/>
              <p:cNvSpPr/>
              <p:nvPr/>
            </p:nvSpPr>
            <p:spPr>
              <a:xfrm>
                <a:off x="3867675" y="4703675"/>
                <a:ext cx="115450" cy="148600"/>
              </a:xfrm>
              <a:custGeom>
                <a:avLst/>
                <a:gdLst/>
                <a:ahLst/>
                <a:cxnLst/>
                <a:rect l="l" t="t" r="r" b="b"/>
                <a:pathLst>
                  <a:path w="4618" h="5944" extrusionOk="0">
                    <a:moveTo>
                      <a:pt x="4617" y="1"/>
                    </a:moveTo>
                    <a:cubicBezTo>
                      <a:pt x="3679" y="1007"/>
                      <a:pt x="2421" y="2044"/>
                      <a:pt x="1013" y="2088"/>
                    </a:cubicBezTo>
                    <a:cubicBezTo>
                      <a:pt x="977" y="2091"/>
                      <a:pt x="942" y="2091"/>
                      <a:pt x="905" y="2091"/>
                    </a:cubicBezTo>
                    <a:cubicBezTo>
                      <a:pt x="759" y="2091"/>
                      <a:pt x="605" y="2078"/>
                      <a:pt x="456" y="2057"/>
                    </a:cubicBezTo>
                    <a:lnTo>
                      <a:pt x="456" y="2057"/>
                    </a:lnTo>
                    <a:cubicBezTo>
                      <a:pt x="480" y="2135"/>
                      <a:pt x="497" y="2217"/>
                      <a:pt x="500" y="2299"/>
                    </a:cubicBezTo>
                    <a:cubicBezTo>
                      <a:pt x="521" y="2554"/>
                      <a:pt x="385" y="2843"/>
                      <a:pt x="140" y="2904"/>
                    </a:cubicBezTo>
                    <a:cubicBezTo>
                      <a:pt x="317" y="3026"/>
                      <a:pt x="419" y="3248"/>
                      <a:pt x="392" y="3461"/>
                    </a:cubicBezTo>
                    <a:cubicBezTo>
                      <a:pt x="361" y="3676"/>
                      <a:pt x="205" y="3866"/>
                      <a:pt x="1" y="3931"/>
                    </a:cubicBezTo>
                    <a:cubicBezTo>
                      <a:pt x="177" y="4101"/>
                      <a:pt x="357" y="4285"/>
                      <a:pt x="415" y="4525"/>
                    </a:cubicBezTo>
                    <a:cubicBezTo>
                      <a:pt x="470" y="4760"/>
                      <a:pt x="334" y="5056"/>
                      <a:pt x="89" y="5080"/>
                    </a:cubicBezTo>
                    <a:cubicBezTo>
                      <a:pt x="263" y="5145"/>
                      <a:pt x="327" y="5358"/>
                      <a:pt x="320" y="5545"/>
                    </a:cubicBezTo>
                    <a:cubicBezTo>
                      <a:pt x="310" y="5675"/>
                      <a:pt x="283" y="5801"/>
                      <a:pt x="273" y="5930"/>
                    </a:cubicBezTo>
                    <a:cubicBezTo>
                      <a:pt x="395" y="5937"/>
                      <a:pt x="517" y="5944"/>
                      <a:pt x="633" y="5944"/>
                    </a:cubicBezTo>
                    <a:cubicBezTo>
                      <a:pt x="2204" y="5944"/>
                      <a:pt x="3350" y="5192"/>
                      <a:pt x="3784" y="4604"/>
                    </a:cubicBezTo>
                    <a:cubicBezTo>
                      <a:pt x="4254" y="3975"/>
                      <a:pt x="4509" y="1408"/>
                      <a:pt x="46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8"/>
              <p:cNvSpPr/>
              <p:nvPr/>
            </p:nvSpPr>
            <p:spPr>
              <a:xfrm>
                <a:off x="3623225" y="4047675"/>
                <a:ext cx="662650" cy="708275"/>
              </a:xfrm>
              <a:custGeom>
                <a:avLst/>
                <a:gdLst/>
                <a:ahLst/>
                <a:cxnLst/>
                <a:rect l="l" t="t" r="r" b="b"/>
                <a:pathLst>
                  <a:path w="26506" h="28331" extrusionOk="0">
                    <a:moveTo>
                      <a:pt x="13079" y="0"/>
                    </a:moveTo>
                    <a:cubicBezTo>
                      <a:pt x="9650" y="0"/>
                      <a:pt x="6150" y="1264"/>
                      <a:pt x="3738" y="3553"/>
                    </a:cubicBezTo>
                    <a:cubicBezTo>
                      <a:pt x="3642" y="3642"/>
                      <a:pt x="3550" y="3734"/>
                      <a:pt x="3458" y="3826"/>
                    </a:cubicBezTo>
                    <a:cubicBezTo>
                      <a:pt x="929" y="6403"/>
                      <a:pt x="0" y="10088"/>
                      <a:pt x="538" y="13610"/>
                    </a:cubicBezTo>
                    <a:cubicBezTo>
                      <a:pt x="807" y="15385"/>
                      <a:pt x="1425" y="17109"/>
                      <a:pt x="2346" y="18653"/>
                    </a:cubicBezTo>
                    <a:cubicBezTo>
                      <a:pt x="2806" y="19424"/>
                      <a:pt x="3343" y="20148"/>
                      <a:pt x="3948" y="20811"/>
                    </a:cubicBezTo>
                    <a:cubicBezTo>
                      <a:pt x="4070" y="20947"/>
                      <a:pt x="4298" y="21131"/>
                      <a:pt x="4549" y="21341"/>
                    </a:cubicBezTo>
                    <a:cubicBezTo>
                      <a:pt x="5046" y="21756"/>
                      <a:pt x="5635" y="22256"/>
                      <a:pt x="5706" y="22603"/>
                    </a:cubicBezTo>
                    <a:cubicBezTo>
                      <a:pt x="5706" y="22603"/>
                      <a:pt x="6481" y="26492"/>
                      <a:pt x="9010" y="27873"/>
                    </a:cubicBezTo>
                    <a:cubicBezTo>
                      <a:pt x="9350" y="28056"/>
                      <a:pt x="9724" y="28199"/>
                      <a:pt x="10129" y="28277"/>
                    </a:cubicBezTo>
                    <a:cubicBezTo>
                      <a:pt x="10312" y="28313"/>
                      <a:pt x="10494" y="28331"/>
                      <a:pt x="10671" y="28331"/>
                    </a:cubicBezTo>
                    <a:cubicBezTo>
                      <a:pt x="10712" y="28331"/>
                      <a:pt x="10752" y="28330"/>
                      <a:pt x="10791" y="28328"/>
                    </a:cubicBezTo>
                    <a:cubicBezTo>
                      <a:pt x="12281" y="28281"/>
                      <a:pt x="13600" y="27128"/>
                      <a:pt x="14552" y="26070"/>
                    </a:cubicBezTo>
                    <a:cubicBezTo>
                      <a:pt x="15572" y="24939"/>
                      <a:pt x="16160" y="23225"/>
                      <a:pt x="17612" y="22692"/>
                    </a:cubicBezTo>
                    <a:cubicBezTo>
                      <a:pt x="24928" y="19995"/>
                      <a:pt x="26506" y="9721"/>
                      <a:pt x="21923" y="3931"/>
                    </a:cubicBezTo>
                    <a:cubicBezTo>
                      <a:pt x="19789" y="1234"/>
                      <a:pt x="16468" y="0"/>
                      <a:pt x="13079" y="0"/>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8"/>
              <p:cNvSpPr/>
              <p:nvPr/>
            </p:nvSpPr>
            <p:spPr>
              <a:xfrm>
                <a:off x="3716650" y="4055325"/>
                <a:ext cx="506600" cy="689425"/>
              </a:xfrm>
              <a:custGeom>
                <a:avLst/>
                <a:gdLst/>
                <a:ahLst/>
                <a:cxnLst/>
                <a:rect l="l" t="t" r="r" b="b"/>
                <a:pathLst>
                  <a:path w="20264" h="27577" extrusionOk="0">
                    <a:moveTo>
                      <a:pt x="9265" y="1"/>
                    </a:moveTo>
                    <a:cubicBezTo>
                      <a:pt x="5658" y="1"/>
                      <a:pt x="2302" y="1725"/>
                      <a:pt x="1" y="4193"/>
                    </a:cubicBezTo>
                    <a:cubicBezTo>
                      <a:pt x="27" y="4336"/>
                      <a:pt x="65" y="4479"/>
                      <a:pt x="119" y="4614"/>
                    </a:cubicBezTo>
                    <a:cubicBezTo>
                      <a:pt x="602" y="5838"/>
                      <a:pt x="1972" y="6416"/>
                      <a:pt x="3210" y="6872"/>
                    </a:cubicBezTo>
                    <a:cubicBezTo>
                      <a:pt x="4525" y="7355"/>
                      <a:pt x="5855" y="7844"/>
                      <a:pt x="7001" y="8650"/>
                    </a:cubicBezTo>
                    <a:cubicBezTo>
                      <a:pt x="8143" y="9453"/>
                      <a:pt x="9105" y="10619"/>
                      <a:pt x="9359" y="11992"/>
                    </a:cubicBezTo>
                    <a:cubicBezTo>
                      <a:pt x="9665" y="13614"/>
                      <a:pt x="8972" y="15232"/>
                      <a:pt x="8391" y="16776"/>
                    </a:cubicBezTo>
                    <a:cubicBezTo>
                      <a:pt x="7487" y="19158"/>
                      <a:pt x="6810" y="21637"/>
                      <a:pt x="6480" y="24167"/>
                    </a:cubicBezTo>
                    <a:cubicBezTo>
                      <a:pt x="6334" y="25306"/>
                      <a:pt x="6304" y="26577"/>
                      <a:pt x="6786" y="27577"/>
                    </a:cubicBezTo>
                    <a:cubicBezTo>
                      <a:pt x="6789" y="27573"/>
                      <a:pt x="6797" y="27573"/>
                      <a:pt x="6800" y="27573"/>
                    </a:cubicBezTo>
                    <a:cubicBezTo>
                      <a:pt x="9438" y="27359"/>
                      <a:pt x="10073" y="26135"/>
                      <a:pt x="11175" y="24585"/>
                    </a:cubicBezTo>
                    <a:cubicBezTo>
                      <a:pt x="11771" y="23748"/>
                      <a:pt x="11926" y="22963"/>
                      <a:pt x="13922" y="21855"/>
                    </a:cubicBezTo>
                    <a:cubicBezTo>
                      <a:pt x="19607" y="18700"/>
                      <a:pt x="20195" y="15341"/>
                      <a:pt x="20232" y="11506"/>
                    </a:cubicBezTo>
                    <a:cubicBezTo>
                      <a:pt x="20263" y="7674"/>
                      <a:pt x="18094" y="871"/>
                      <a:pt x="10451" y="62"/>
                    </a:cubicBezTo>
                    <a:cubicBezTo>
                      <a:pt x="10053" y="21"/>
                      <a:pt x="9659" y="1"/>
                      <a:pt x="9265" y="1"/>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8"/>
              <p:cNvSpPr/>
              <p:nvPr/>
            </p:nvSpPr>
            <p:spPr>
              <a:xfrm>
                <a:off x="3769075" y="4448350"/>
                <a:ext cx="252725" cy="272350"/>
              </a:xfrm>
              <a:custGeom>
                <a:avLst/>
                <a:gdLst/>
                <a:ahLst/>
                <a:cxnLst/>
                <a:rect l="l" t="t" r="r" b="b"/>
                <a:pathLst>
                  <a:path w="10109" h="10894" extrusionOk="0">
                    <a:moveTo>
                      <a:pt x="5406" y="14"/>
                    </a:moveTo>
                    <a:cubicBezTo>
                      <a:pt x="5560" y="14"/>
                      <a:pt x="5716" y="130"/>
                      <a:pt x="5784" y="276"/>
                    </a:cubicBezTo>
                    <a:cubicBezTo>
                      <a:pt x="5825" y="371"/>
                      <a:pt x="5842" y="473"/>
                      <a:pt x="5842" y="575"/>
                    </a:cubicBezTo>
                    <a:cubicBezTo>
                      <a:pt x="5842" y="680"/>
                      <a:pt x="5825" y="782"/>
                      <a:pt x="5808" y="884"/>
                    </a:cubicBezTo>
                    <a:cubicBezTo>
                      <a:pt x="5726" y="1330"/>
                      <a:pt x="5558" y="1786"/>
                      <a:pt x="5314" y="2180"/>
                    </a:cubicBezTo>
                    <a:lnTo>
                      <a:pt x="5314" y="2180"/>
                    </a:lnTo>
                    <a:cubicBezTo>
                      <a:pt x="5106" y="1793"/>
                      <a:pt x="4988" y="1360"/>
                      <a:pt x="4988" y="925"/>
                    </a:cubicBezTo>
                    <a:cubicBezTo>
                      <a:pt x="4988" y="765"/>
                      <a:pt x="5006" y="606"/>
                      <a:pt x="5039" y="446"/>
                    </a:cubicBezTo>
                    <a:cubicBezTo>
                      <a:pt x="5056" y="365"/>
                      <a:pt x="5080" y="283"/>
                      <a:pt x="5117" y="208"/>
                    </a:cubicBezTo>
                    <a:cubicBezTo>
                      <a:pt x="5158" y="137"/>
                      <a:pt x="5210" y="76"/>
                      <a:pt x="5284" y="41"/>
                    </a:cubicBezTo>
                    <a:cubicBezTo>
                      <a:pt x="5321" y="21"/>
                      <a:pt x="5365" y="14"/>
                      <a:pt x="5406" y="14"/>
                    </a:cubicBezTo>
                    <a:close/>
                    <a:moveTo>
                      <a:pt x="358" y="609"/>
                    </a:moveTo>
                    <a:cubicBezTo>
                      <a:pt x="446" y="609"/>
                      <a:pt x="541" y="633"/>
                      <a:pt x="623" y="663"/>
                    </a:cubicBezTo>
                    <a:cubicBezTo>
                      <a:pt x="694" y="691"/>
                      <a:pt x="786" y="755"/>
                      <a:pt x="895" y="857"/>
                    </a:cubicBezTo>
                    <a:cubicBezTo>
                      <a:pt x="1256" y="1193"/>
                      <a:pt x="1795" y="1920"/>
                      <a:pt x="2263" y="2967"/>
                    </a:cubicBezTo>
                    <a:lnTo>
                      <a:pt x="2263" y="2967"/>
                    </a:lnTo>
                    <a:cubicBezTo>
                      <a:pt x="2218" y="2947"/>
                      <a:pt x="2174" y="2927"/>
                      <a:pt x="2129" y="2907"/>
                    </a:cubicBezTo>
                    <a:cubicBezTo>
                      <a:pt x="1326" y="2540"/>
                      <a:pt x="490" y="2081"/>
                      <a:pt x="103" y="1289"/>
                    </a:cubicBezTo>
                    <a:cubicBezTo>
                      <a:pt x="52" y="1187"/>
                      <a:pt x="14" y="1061"/>
                      <a:pt x="14" y="949"/>
                    </a:cubicBezTo>
                    <a:cubicBezTo>
                      <a:pt x="14" y="851"/>
                      <a:pt x="41" y="762"/>
                      <a:pt x="113" y="697"/>
                    </a:cubicBezTo>
                    <a:cubicBezTo>
                      <a:pt x="178" y="633"/>
                      <a:pt x="266" y="609"/>
                      <a:pt x="358" y="609"/>
                    </a:cubicBezTo>
                    <a:close/>
                    <a:moveTo>
                      <a:pt x="9610" y="1540"/>
                    </a:moveTo>
                    <a:cubicBezTo>
                      <a:pt x="9613" y="1540"/>
                      <a:pt x="9616" y="1540"/>
                      <a:pt x="9619" y="1540"/>
                    </a:cubicBezTo>
                    <a:cubicBezTo>
                      <a:pt x="9768" y="1540"/>
                      <a:pt x="9911" y="1612"/>
                      <a:pt x="10044" y="1785"/>
                    </a:cubicBezTo>
                    <a:lnTo>
                      <a:pt x="10045" y="1784"/>
                    </a:lnTo>
                    <a:lnTo>
                      <a:pt x="10045" y="1784"/>
                    </a:lnTo>
                    <a:cubicBezTo>
                      <a:pt x="10078" y="1865"/>
                      <a:pt x="10095" y="1946"/>
                      <a:pt x="10095" y="2027"/>
                    </a:cubicBezTo>
                    <a:cubicBezTo>
                      <a:pt x="10095" y="2218"/>
                      <a:pt x="10003" y="2408"/>
                      <a:pt x="9843" y="2588"/>
                    </a:cubicBezTo>
                    <a:cubicBezTo>
                      <a:pt x="9605" y="2856"/>
                      <a:pt x="9225" y="3098"/>
                      <a:pt x="8789" y="3271"/>
                    </a:cubicBezTo>
                    <a:cubicBezTo>
                      <a:pt x="8517" y="3381"/>
                      <a:pt x="8225" y="3463"/>
                      <a:pt x="7937" y="3509"/>
                    </a:cubicBezTo>
                    <a:lnTo>
                      <a:pt x="7937" y="3509"/>
                    </a:lnTo>
                    <a:cubicBezTo>
                      <a:pt x="7942" y="3494"/>
                      <a:pt x="7947" y="3480"/>
                      <a:pt x="7953" y="3465"/>
                    </a:cubicBezTo>
                    <a:cubicBezTo>
                      <a:pt x="8031" y="3254"/>
                      <a:pt x="8276" y="2772"/>
                      <a:pt x="8588" y="2343"/>
                    </a:cubicBezTo>
                    <a:cubicBezTo>
                      <a:pt x="8742" y="2129"/>
                      <a:pt x="8915" y="1925"/>
                      <a:pt x="9092" y="1779"/>
                    </a:cubicBezTo>
                    <a:cubicBezTo>
                      <a:pt x="9266" y="1635"/>
                      <a:pt x="9439" y="1540"/>
                      <a:pt x="9610" y="1540"/>
                    </a:cubicBezTo>
                    <a:close/>
                    <a:moveTo>
                      <a:pt x="5406" y="1"/>
                    </a:moveTo>
                    <a:cubicBezTo>
                      <a:pt x="5362" y="1"/>
                      <a:pt x="5318" y="10"/>
                      <a:pt x="5277" y="28"/>
                    </a:cubicBezTo>
                    <a:cubicBezTo>
                      <a:pt x="5199" y="65"/>
                      <a:pt x="5145" y="130"/>
                      <a:pt x="5108" y="201"/>
                    </a:cubicBezTo>
                    <a:cubicBezTo>
                      <a:pt x="5067" y="276"/>
                      <a:pt x="5043" y="361"/>
                      <a:pt x="5026" y="443"/>
                    </a:cubicBezTo>
                    <a:cubicBezTo>
                      <a:pt x="4992" y="602"/>
                      <a:pt x="4975" y="765"/>
                      <a:pt x="4975" y="925"/>
                    </a:cubicBezTo>
                    <a:cubicBezTo>
                      <a:pt x="4975" y="1365"/>
                      <a:pt x="5095" y="1803"/>
                      <a:pt x="5306" y="2193"/>
                    </a:cubicBezTo>
                    <a:lnTo>
                      <a:pt x="5306" y="2193"/>
                    </a:lnTo>
                    <a:cubicBezTo>
                      <a:pt x="5238" y="2302"/>
                      <a:pt x="5164" y="2406"/>
                      <a:pt x="5084" y="2503"/>
                    </a:cubicBezTo>
                    <a:cubicBezTo>
                      <a:pt x="4713" y="2955"/>
                      <a:pt x="4223" y="3271"/>
                      <a:pt x="3642" y="3305"/>
                    </a:cubicBezTo>
                    <a:cubicBezTo>
                      <a:pt x="3608" y="3308"/>
                      <a:pt x="3578" y="3308"/>
                      <a:pt x="3543" y="3308"/>
                    </a:cubicBezTo>
                    <a:cubicBezTo>
                      <a:pt x="3108" y="3308"/>
                      <a:pt x="2683" y="3152"/>
                      <a:pt x="2278" y="2974"/>
                    </a:cubicBezTo>
                    <a:lnTo>
                      <a:pt x="2278" y="2974"/>
                    </a:lnTo>
                    <a:cubicBezTo>
                      <a:pt x="2235" y="2876"/>
                      <a:pt x="2191" y="2782"/>
                      <a:pt x="2146" y="2690"/>
                    </a:cubicBezTo>
                    <a:cubicBezTo>
                      <a:pt x="1857" y="2088"/>
                      <a:pt x="1548" y="1606"/>
                      <a:pt x="1279" y="1262"/>
                    </a:cubicBezTo>
                    <a:cubicBezTo>
                      <a:pt x="1143" y="1088"/>
                      <a:pt x="1017" y="949"/>
                      <a:pt x="905" y="847"/>
                    </a:cubicBezTo>
                    <a:cubicBezTo>
                      <a:pt x="796" y="745"/>
                      <a:pt x="701" y="680"/>
                      <a:pt x="630" y="653"/>
                    </a:cubicBezTo>
                    <a:cubicBezTo>
                      <a:pt x="545" y="619"/>
                      <a:pt x="449" y="595"/>
                      <a:pt x="358" y="595"/>
                    </a:cubicBezTo>
                    <a:cubicBezTo>
                      <a:pt x="262" y="595"/>
                      <a:pt x="171" y="622"/>
                      <a:pt x="103" y="688"/>
                    </a:cubicBezTo>
                    <a:cubicBezTo>
                      <a:pt x="28" y="755"/>
                      <a:pt x="1" y="851"/>
                      <a:pt x="1" y="949"/>
                    </a:cubicBezTo>
                    <a:cubicBezTo>
                      <a:pt x="1" y="1065"/>
                      <a:pt x="41" y="1190"/>
                      <a:pt x="93" y="1296"/>
                    </a:cubicBezTo>
                    <a:cubicBezTo>
                      <a:pt x="484" y="2091"/>
                      <a:pt x="1320" y="2550"/>
                      <a:pt x="2122" y="2918"/>
                    </a:cubicBezTo>
                    <a:cubicBezTo>
                      <a:pt x="2171" y="2940"/>
                      <a:pt x="2221" y="2963"/>
                      <a:pt x="2271" y="2985"/>
                    </a:cubicBezTo>
                    <a:lnTo>
                      <a:pt x="2271" y="2985"/>
                    </a:lnTo>
                    <a:cubicBezTo>
                      <a:pt x="2298" y="3045"/>
                      <a:pt x="2324" y="3107"/>
                      <a:pt x="2350" y="3169"/>
                    </a:cubicBezTo>
                    <a:cubicBezTo>
                      <a:pt x="2833" y="4325"/>
                      <a:pt x="3224" y="5835"/>
                      <a:pt x="3224" y="7603"/>
                    </a:cubicBezTo>
                    <a:cubicBezTo>
                      <a:pt x="3224" y="8619"/>
                      <a:pt x="3095" y="9720"/>
                      <a:pt x="2782" y="10890"/>
                    </a:cubicBezTo>
                    <a:lnTo>
                      <a:pt x="2795" y="10894"/>
                    </a:lnTo>
                    <a:cubicBezTo>
                      <a:pt x="3108" y="9720"/>
                      <a:pt x="3237" y="8619"/>
                      <a:pt x="3237" y="7603"/>
                    </a:cubicBezTo>
                    <a:cubicBezTo>
                      <a:pt x="3237" y="5743"/>
                      <a:pt x="2807" y="4168"/>
                      <a:pt x="2286" y="2991"/>
                    </a:cubicBezTo>
                    <a:lnTo>
                      <a:pt x="2286" y="2991"/>
                    </a:lnTo>
                    <a:cubicBezTo>
                      <a:pt x="2689" y="3169"/>
                      <a:pt x="3110" y="3322"/>
                      <a:pt x="3543" y="3322"/>
                    </a:cubicBezTo>
                    <a:cubicBezTo>
                      <a:pt x="3578" y="3322"/>
                      <a:pt x="3608" y="3322"/>
                      <a:pt x="3642" y="3319"/>
                    </a:cubicBezTo>
                    <a:cubicBezTo>
                      <a:pt x="4230" y="3285"/>
                      <a:pt x="4723" y="2965"/>
                      <a:pt x="5094" y="2513"/>
                    </a:cubicBezTo>
                    <a:cubicBezTo>
                      <a:pt x="5172" y="2416"/>
                      <a:pt x="5245" y="2314"/>
                      <a:pt x="5313" y="2207"/>
                    </a:cubicBezTo>
                    <a:lnTo>
                      <a:pt x="5313" y="2207"/>
                    </a:lnTo>
                    <a:cubicBezTo>
                      <a:pt x="5652" y="2825"/>
                      <a:pt x="6222" y="3320"/>
                      <a:pt x="6906" y="3503"/>
                    </a:cubicBezTo>
                    <a:cubicBezTo>
                      <a:pt x="7069" y="3543"/>
                      <a:pt x="7249" y="3564"/>
                      <a:pt x="7440" y="3564"/>
                    </a:cubicBezTo>
                    <a:cubicBezTo>
                      <a:pt x="7594" y="3564"/>
                      <a:pt x="7754" y="3551"/>
                      <a:pt x="7916" y="3526"/>
                    </a:cubicBezTo>
                    <a:lnTo>
                      <a:pt x="7916" y="3526"/>
                    </a:lnTo>
                    <a:cubicBezTo>
                      <a:pt x="7094" y="5739"/>
                      <a:pt x="6600" y="8189"/>
                      <a:pt x="6600" y="10486"/>
                    </a:cubicBezTo>
                    <a:cubicBezTo>
                      <a:pt x="6600" y="10622"/>
                      <a:pt x="6603" y="10757"/>
                      <a:pt x="6606" y="10894"/>
                    </a:cubicBezTo>
                    <a:lnTo>
                      <a:pt x="6620" y="10890"/>
                    </a:lnTo>
                    <a:cubicBezTo>
                      <a:pt x="6617" y="10757"/>
                      <a:pt x="6614" y="10622"/>
                      <a:pt x="6614" y="10486"/>
                    </a:cubicBezTo>
                    <a:cubicBezTo>
                      <a:pt x="6614" y="8190"/>
                      <a:pt x="7108" y="5739"/>
                      <a:pt x="7931" y="3524"/>
                    </a:cubicBezTo>
                    <a:lnTo>
                      <a:pt x="7931" y="3524"/>
                    </a:lnTo>
                    <a:cubicBezTo>
                      <a:pt x="8376" y="3454"/>
                      <a:pt x="8832" y="3298"/>
                      <a:pt x="9211" y="3087"/>
                    </a:cubicBezTo>
                    <a:cubicBezTo>
                      <a:pt x="9470" y="2945"/>
                      <a:pt x="9694" y="2778"/>
                      <a:pt x="9853" y="2598"/>
                    </a:cubicBezTo>
                    <a:cubicBezTo>
                      <a:pt x="10013" y="2417"/>
                      <a:pt x="10109" y="2221"/>
                      <a:pt x="10109" y="2027"/>
                    </a:cubicBezTo>
                    <a:cubicBezTo>
                      <a:pt x="10109" y="1942"/>
                      <a:pt x="10091" y="1860"/>
                      <a:pt x="10054" y="1779"/>
                    </a:cubicBezTo>
                    <a:lnTo>
                      <a:pt x="10054" y="1775"/>
                    </a:lnTo>
                    <a:cubicBezTo>
                      <a:pt x="9924" y="1605"/>
                      <a:pt x="9778" y="1527"/>
                      <a:pt x="9628" y="1527"/>
                    </a:cubicBezTo>
                    <a:cubicBezTo>
                      <a:pt x="9625" y="1527"/>
                      <a:pt x="9622" y="1527"/>
                      <a:pt x="9619" y="1527"/>
                    </a:cubicBezTo>
                    <a:cubicBezTo>
                      <a:pt x="9442" y="1527"/>
                      <a:pt x="9258" y="1619"/>
                      <a:pt x="9082" y="1769"/>
                    </a:cubicBezTo>
                    <a:cubicBezTo>
                      <a:pt x="8552" y="2213"/>
                      <a:pt x="8062" y="3139"/>
                      <a:pt x="7940" y="3462"/>
                    </a:cubicBezTo>
                    <a:cubicBezTo>
                      <a:pt x="7934" y="3478"/>
                      <a:pt x="7927" y="3495"/>
                      <a:pt x="7921" y="3511"/>
                    </a:cubicBezTo>
                    <a:lnTo>
                      <a:pt x="7921" y="3511"/>
                    </a:lnTo>
                    <a:cubicBezTo>
                      <a:pt x="7758" y="3536"/>
                      <a:pt x="7595" y="3550"/>
                      <a:pt x="7440" y="3550"/>
                    </a:cubicBezTo>
                    <a:cubicBezTo>
                      <a:pt x="7253" y="3550"/>
                      <a:pt x="7072" y="3530"/>
                      <a:pt x="6909" y="3489"/>
                    </a:cubicBezTo>
                    <a:cubicBezTo>
                      <a:pt x="6227" y="3307"/>
                      <a:pt x="5659" y="2812"/>
                      <a:pt x="5322" y="2193"/>
                    </a:cubicBezTo>
                    <a:lnTo>
                      <a:pt x="5322" y="2193"/>
                    </a:lnTo>
                    <a:cubicBezTo>
                      <a:pt x="5568" y="1797"/>
                      <a:pt x="5740" y="1338"/>
                      <a:pt x="5822" y="888"/>
                    </a:cubicBezTo>
                    <a:cubicBezTo>
                      <a:pt x="5839" y="786"/>
                      <a:pt x="5855" y="680"/>
                      <a:pt x="5855" y="575"/>
                    </a:cubicBezTo>
                    <a:cubicBezTo>
                      <a:pt x="5855" y="470"/>
                      <a:pt x="5839" y="368"/>
                      <a:pt x="5794" y="269"/>
                    </a:cubicBezTo>
                    <a:cubicBezTo>
                      <a:pt x="5726" y="120"/>
                      <a:pt x="5566" y="1"/>
                      <a:pt x="5406" y="1"/>
                    </a:cubicBezTo>
                    <a:close/>
                  </a:path>
                </a:pathLst>
              </a:custGeom>
              <a:solidFill>
                <a:srgbClr val="FB9258"/>
              </a:solidFill>
              <a:ln w="9525" cap="flat" cmpd="sng">
                <a:solidFill>
                  <a:srgbClr val="FB9258"/>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8"/>
              <p:cNvSpPr/>
              <p:nvPr/>
            </p:nvSpPr>
            <p:spPr>
              <a:xfrm>
                <a:off x="3687925" y="4068250"/>
                <a:ext cx="278625" cy="157400"/>
              </a:xfrm>
              <a:custGeom>
                <a:avLst/>
                <a:gdLst/>
                <a:ahLst/>
                <a:cxnLst/>
                <a:rect l="l" t="t" r="r" b="b"/>
                <a:pathLst>
                  <a:path w="11145" h="6296" extrusionOk="0">
                    <a:moveTo>
                      <a:pt x="10334" y="1"/>
                    </a:moveTo>
                    <a:cubicBezTo>
                      <a:pt x="6327" y="1"/>
                      <a:pt x="1938" y="1861"/>
                      <a:pt x="150" y="5678"/>
                    </a:cubicBezTo>
                    <a:cubicBezTo>
                      <a:pt x="0" y="6001"/>
                      <a:pt x="281" y="6296"/>
                      <a:pt x="543" y="6296"/>
                    </a:cubicBezTo>
                    <a:cubicBezTo>
                      <a:pt x="662" y="6296"/>
                      <a:pt x="778" y="6234"/>
                      <a:pt x="847" y="6086"/>
                    </a:cubicBezTo>
                    <a:cubicBezTo>
                      <a:pt x="2521" y="2514"/>
                      <a:pt x="6596" y="810"/>
                      <a:pt x="10341" y="810"/>
                    </a:cubicBezTo>
                    <a:cubicBezTo>
                      <a:pt x="10436" y="810"/>
                      <a:pt x="10530" y="811"/>
                      <a:pt x="10624" y="813"/>
                    </a:cubicBezTo>
                    <a:cubicBezTo>
                      <a:pt x="10628" y="813"/>
                      <a:pt x="10631" y="813"/>
                      <a:pt x="10635" y="813"/>
                    </a:cubicBezTo>
                    <a:cubicBezTo>
                      <a:pt x="11145" y="813"/>
                      <a:pt x="11142" y="17"/>
                      <a:pt x="10624" y="4"/>
                    </a:cubicBezTo>
                    <a:cubicBezTo>
                      <a:pt x="10528" y="2"/>
                      <a:pt x="10431" y="1"/>
                      <a:pt x="103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8"/>
              <p:cNvSpPr/>
              <p:nvPr/>
            </p:nvSpPr>
            <p:spPr>
              <a:xfrm>
                <a:off x="3989475" y="4066975"/>
                <a:ext cx="35975" cy="36000"/>
              </a:xfrm>
              <a:custGeom>
                <a:avLst/>
                <a:gdLst/>
                <a:ahLst/>
                <a:cxnLst/>
                <a:rect l="l" t="t" r="r" b="b"/>
                <a:pathLst>
                  <a:path w="1439" h="1440" extrusionOk="0">
                    <a:moveTo>
                      <a:pt x="721" y="1"/>
                    </a:moveTo>
                    <a:cubicBezTo>
                      <a:pt x="323" y="1"/>
                      <a:pt x="1" y="324"/>
                      <a:pt x="1" y="721"/>
                    </a:cubicBezTo>
                    <a:cubicBezTo>
                      <a:pt x="1" y="1116"/>
                      <a:pt x="323" y="1439"/>
                      <a:pt x="721" y="1439"/>
                    </a:cubicBezTo>
                    <a:cubicBezTo>
                      <a:pt x="1115" y="1439"/>
                      <a:pt x="1439" y="1116"/>
                      <a:pt x="1439" y="721"/>
                    </a:cubicBezTo>
                    <a:cubicBezTo>
                      <a:pt x="1439" y="324"/>
                      <a:pt x="1115" y="1"/>
                      <a:pt x="7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8"/>
              <p:cNvSpPr/>
              <p:nvPr/>
            </p:nvSpPr>
            <p:spPr>
              <a:xfrm>
                <a:off x="3783875" y="4710650"/>
                <a:ext cx="196025" cy="71850"/>
              </a:xfrm>
              <a:custGeom>
                <a:avLst/>
                <a:gdLst/>
                <a:ahLst/>
                <a:cxnLst/>
                <a:rect l="l" t="t" r="r" b="b"/>
                <a:pathLst>
                  <a:path w="7841" h="2874" extrusionOk="0">
                    <a:moveTo>
                      <a:pt x="0" y="0"/>
                    </a:moveTo>
                    <a:lnTo>
                      <a:pt x="0" y="0"/>
                    </a:lnTo>
                    <a:cubicBezTo>
                      <a:pt x="235" y="755"/>
                      <a:pt x="734" y="1428"/>
                      <a:pt x="1374" y="1921"/>
                    </a:cubicBezTo>
                    <a:cubicBezTo>
                      <a:pt x="2007" y="2431"/>
                      <a:pt x="2805" y="2710"/>
                      <a:pt x="3601" y="2823"/>
                    </a:cubicBezTo>
                    <a:cubicBezTo>
                      <a:pt x="3845" y="2856"/>
                      <a:pt x="4092" y="2873"/>
                      <a:pt x="4340" y="2873"/>
                    </a:cubicBezTo>
                    <a:cubicBezTo>
                      <a:pt x="4900" y="2873"/>
                      <a:pt x="5463" y="2784"/>
                      <a:pt x="5991" y="2591"/>
                    </a:cubicBezTo>
                    <a:cubicBezTo>
                      <a:pt x="6742" y="2305"/>
                      <a:pt x="7436" y="1812"/>
                      <a:pt x="7841" y="1129"/>
                    </a:cubicBezTo>
                    <a:lnTo>
                      <a:pt x="7841" y="1129"/>
                    </a:lnTo>
                    <a:cubicBezTo>
                      <a:pt x="7585" y="1428"/>
                      <a:pt x="7282" y="1680"/>
                      <a:pt x="6953" y="1877"/>
                    </a:cubicBezTo>
                    <a:cubicBezTo>
                      <a:pt x="6626" y="2084"/>
                      <a:pt x="6276" y="2241"/>
                      <a:pt x="5909" y="2349"/>
                    </a:cubicBezTo>
                    <a:cubicBezTo>
                      <a:pt x="5429" y="2485"/>
                      <a:pt x="4932" y="2553"/>
                      <a:pt x="4434" y="2553"/>
                    </a:cubicBezTo>
                    <a:cubicBezTo>
                      <a:pt x="4170" y="2553"/>
                      <a:pt x="3906" y="2534"/>
                      <a:pt x="3645" y="2496"/>
                    </a:cubicBezTo>
                    <a:cubicBezTo>
                      <a:pt x="2890" y="2394"/>
                      <a:pt x="2153" y="2149"/>
                      <a:pt x="1523" y="1717"/>
                    </a:cubicBezTo>
                    <a:cubicBezTo>
                      <a:pt x="1204" y="1506"/>
                      <a:pt x="915" y="1252"/>
                      <a:pt x="660" y="959"/>
                    </a:cubicBezTo>
                    <a:cubicBezTo>
                      <a:pt x="398" y="673"/>
                      <a:pt x="180" y="350"/>
                      <a:pt x="0" y="0"/>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8"/>
              <p:cNvSpPr/>
              <p:nvPr/>
            </p:nvSpPr>
            <p:spPr>
              <a:xfrm>
                <a:off x="3778950" y="4761050"/>
                <a:ext cx="195925" cy="46900"/>
              </a:xfrm>
              <a:custGeom>
                <a:avLst/>
                <a:gdLst/>
                <a:ahLst/>
                <a:cxnLst/>
                <a:rect l="l" t="t" r="r" b="b"/>
                <a:pathLst>
                  <a:path w="7837" h="1876" extrusionOk="0">
                    <a:moveTo>
                      <a:pt x="0" y="0"/>
                    </a:moveTo>
                    <a:lnTo>
                      <a:pt x="0" y="0"/>
                    </a:lnTo>
                    <a:cubicBezTo>
                      <a:pt x="479" y="531"/>
                      <a:pt x="1071" y="949"/>
                      <a:pt x="1714" y="1276"/>
                    </a:cubicBezTo>
                    <a:cubicBezTo>
                      <a:pt x="2356" y="1605"/>
                      <a:pt x="3067" y="1809"/>
                      <a:pt x="3795" y="1863"/>
                    </a:cubicBezTo>
                    <a:cubicBezTo>
                      <a:pt x="3916" y="1871"/>
                      <a:pt x="4037" y="1875"/>
                      <a:pt x="4158" y="1875"/>
                    </a:cubicBezTo>
                    <a:cubicBezTo>
                      <a:pt x="4764" y="1875"/>
                      <a:pt x="5367" y="1776"/>
                      <a:pt x="5940" y="1595"/>
                    </a:cubicBezTo>
                    <a:cubicBezTo>
                      <a:pt x="6627" y="1378"/>
                      <a:pt x="7283" y="1061"/>
                      <a:pt x="7837" y="612"/>
                    </a:cubicBezTo>
                    <a:lnTo>
                      <a:pt x="7837" y="612"/>
                    </a:lnTo>
                    <a:cubicBezTo>
                      <a:pt x="7524" y="779"/>
                      <a:pt x="7204" y="929"/>
                      <a:pt x="6872" y="1044"/>
                    </a:cubicBezTo>
                    <a:cubicBezTo>
                      <a:pt x="6545" y="1170"/>
                      <a:pt x="6211" y="1279"/>
                      <a:pt x="5872" y="1350"/>
                    </a:cubicBezTo>
                    <a:cubicBezTo>
                      <a:pt x="5332" y="1472"/>
                      <a:pt x="4782" y="1549"/>
                      <a:pt x="4235" y="1549"/>
                    </a:cubicBezTo>
                    <a:cubicBezTo>
                      <a:pt x="4096" y="1549"/>
                      <a:pt x="3957" y="1544"/>
                      <a:pt x="3818" y="1534"/>
                    </a:cubicBezTo>
                    <a:cubicBezTo>
                      <a:pt x="3135" y="1489"/>
                      <a:pt x="2461" y="1309"/>
                      <a:pt x="1819" y="1047"/>
                    </a:cubicBezTo>
                    <a:cubicBezTo>
                      <a:pt x="1499" y="915"/>
                      <a:pt x="1187" y="758"/>
                      <a:pt x="884" y="582"/>
                    </a:cubicBezTo>
                    <a:cubicBezTo>
                      <a:pt x="575" y="412"/>
                      <a:pt x="283" y="215"/>
                      <a:pt x="0" y="0"/>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8"/>
              <p:cNvSpPr/>
              <p:nvPr/>
            </p:nvSpPr>
            <p:spPr>
              <a:xfrm>
                <a:off x="3787775" y="4803875"/>
                <a:ext cx="180050" cy="33150"/>
              </a:xfrm>
              <a:custGeom>
                <a:avLst/>
                <a:gdLst/>
                <a:ahLst/>
                <a:cxnLst/>
                <a:rect l="l" t="t" r="r" b="b"/>
                <a:pathLst>
                  <a:path w="7202" h="1326" extrusionOk="0">
                    <a:moveTo>
                      <a:pt x="1" y="1"/>
                    </a:moveTo>
                    <a:lnTo>
                      <a:pt x="1" y="1"/>
                    </a:lnTo>
                    <a:cubicBezTo>
                      <a:pt x="497" y="409"/>
                      <a:pt x="1072" y="721"/>
                      <a:pt x="1677" y="946"/>
                    </a:cubicBezTo>
                    <a:cubicBezTo>
                      <a:pt x="2285" y="1170"/>
                      <a:pt x="2935" y="1297"/>
                      <a:pt x="3584" y="1320"/>
                    </a:cubicBezTo>
                    <a:cubicBezTo>
                      <a:pt x="3646" y="1324"/>
                      <a:pt x="3707" y="1326"/>
                      <a:pt x="3769" y="1326"/>
                    </a:cubicBezTo>
                    <a:cubicBezTo>
                      <a:pt x="4034" y="1326"/>
                      <a:pt x="4299" y="1295"/>
                      <a:pt x="4564" y="1272"/>
                    </a:cubicBezTo>
                    <a:cubicBezTo>
                      <a:pt x="4883" y="1204"/>
                      <a:pt x="5206" y="1164"/>
                      <a:pt x="5512" y="1041"/>
                    </a:cubicBezTo>
                    <a:cubicBezTo>
                      <a:pt x="5662" y="983"/>
                      <a:pt x="5825" y="950"/>
                      <a:pt x="5968" y="871"/>
                    </a:cubicBezTo>
                    <a:lnTo>
                      <a:pt x="6403" y="654"/>
                    </a:lnTo>
                    <a:cubicBezTo>
                      <a:pt x="6549" y="589"/>
                      <a:pt x="6678" y="487"/>
                      <a:pt x="6811" y="399"/>
                    </a:cubicBezTo>
                    <a:cubicBezTo>
                      <a:pt x="6943" y="310"/>
                      <a:pt x="7076" y="219"/>
                      <a:pt x="7202" y="123"/>
                    </a:cubicBezTo>
                    <a:lnTo>
                      <a:pt x="7202" y="123"/>
                    </a:lnTo>
                    <a:cubicBezTo>
                      <a:pt x="6624" y="395"/>
                      <a:pt x="6049" y="657"/>
                      <a:pt x="5437" y="793"/>
                    </a:cubicBezTo>
                    <a:cubicBezTo>
                      <a:pt x="4926" y="930"/>
                      <a:pt x="4397" y="997"/>
                      <a:pt x="3869" y="997"/>
                    </a:cubicBezTo>
                    <a:cubicBezTo>
                      <a:pt x="3779" y="997"/>
                      <a:pt x="3688" y="995"/>
                      <a:pt x="3597" y="991"/>
                    </a:cubicBezTo>
                    <a:cubicBezTo>
                      <a:pt x="2979" y="973"/>
                      <a:pt x="2360" y="871"/>
                      <a:pt x="1758" y="701"/>
                    </a:cubicBezTo>
                    <a:cubicBezTo>
                      <a:pt x="1157" y="525"/>
                      <a:pt x="565" y="300"/>
                      <a:pt x="1" y="1"/>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 name="Google Shape;1145;p38"/>
            <p:cNvGrpSpPr/>
            <p:nvPr/>
          </p:nvGrpSpPr>
          <p:grpSpPr>
            <a:xfrm rot="-3238587">
              <a:off x="739562" y="3586324"/>
              <a:ext cx="1092757" cy="588577"/>
              <a:chOff x="1319225" y="4570200"/>
              <a:chExt cx="319625" cy="239350"/>
            </a:xfrm>
          </p:grpSpPr>
          <p:sp>
            <p:nvSpPr>
              <p:cNvPr id="1146" name="Google Shape;1146;p38"/>
              <p:cNvSpPr/>
              <p:nvPr/>
            </p:nvSpPr>
            <p:spPr>
              <a:xfrm>
                <a:off x="1341125" y="4570200"/>
                <a:ext cx="279175" cy="75000"/>
              </a:xfrm>
              <a:custGeom>
                <a:avLst/>
                <a:gdLst/>
                <a:ahLst/>
                <a:cxnLst/>
                <a:rect l="l" t="t" r="r" b="b"/>
                <a:pathLst>
                  <a:path w="11167" h="3000" extrusionOk="0">
                    <a:moveTo>
                      <a:pt x="10398" y="0"/>
                    </a:moveTo>
                    <a:cubicBezTo>
                      <a:pt x="9160" y="0"/>
                      <a:pt x="6987" y="833"/>
                      <a:pt x="6024" y="1861"/>
                    </a:cubicBezTo>
                    <a:cubicBezTo>
                      <a:pt x="4494" y="363"/>
                      <a:pt x="2630" y="97"/>
                      <a:pt x="1501" y="97"/>
                    </a:cubicBezTo>
                    <a:cubicBezTo>
                      <a:pt x="879" y="97"/>
                      <a:pt x="479" y="177"/>
                      <a:pt x="479" y="177"/>
                    </a:cubicBezTo>
                    <a:lnTo>
                      <a:pt x="0" y="1023"/>
                    </a:lnTo>
                    <a:lnTo>
                      <a:pt x="1777" y="2007"/>
                    </a:lnTo>
                    <a:lnTo>
                      <a:pt x="6570" y="2999"/>
                    </a:lnTo>
                    <a:lnTo>
                      <a:pt x="9146" y="2503"/>
                    </a:lnTo>
                    <a:lnTo>
                      <a:pt x="10108" y="2041"/>
                    </a:lnTo>
                    <a:lnTo>
                      <a:pt x="11066" y="1133"/>
                    </a:lnTo>
                    <a:cubicBezTo>
                      <a:pt x="11120" y="883"/>
                      <a:pt x="11166" y="557"/>
                      <a:pt x="11156" y="197"/>
                    </a:cubicBezTo>
                    <a:cubicBezTo>
                      <a:pt x="11001" y="62"/>
                      <a:pt x="10734" y="0"/>
                      <a:pt x="10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8"/>
              <p:cNvSpPr/>
              <p:nvPr/>
            </p:nvSpPr>
            <p:spPr>
              <a:xfrm>
                <a:off x="1346450" y="4572775"/>
                <a:ext cx="273675" cy="39050"/>
              </a:xfrm>
              <a:custGeom>
                <a:avLst/>
                <a:gdLst/>
                <a:ahLst/>
                <a:cxnLst/>
                <a:rect l="l" t="t" r="r" b="b"/>
                <a:pathLst>
                  <a:path w="10947" h="1562" extrusionOk="0">
                    <a:moveTo>
                      <a:pt x="10943" y="94"/>
                    </a:moveTo>
                    <a:cubicBezTo>
                      <a:pt x="10943" y="94"/>
                      <a:pt x="8177" y="474"/>
                      <a:pt x="6706" y="1409"/>
                    </a:cubicBezTo>
                    <a:lnTo>
                      <a:pt x="10933" y="497"/>
                    </a:lnTo>
                    <a:cubicBezTo>
                      <a:pt x="10939" y="400"/>
                      <a:pt x="10943" y="297"/>
                      <a:pt x="10943" y="194"/>
                    </a:cubicBezTo>
                    <a:cubicBezTo>
                      <a:pt x="10947" y="161"/>
                      <a:pt x="10943" y="127"/>
                      <a:pt x="10943" y="94"/>
                    </a:cubicBezTo>
                    <a:close/>
                    <a:moveTo>
                      <a:pt x="1131" y="1"/>
                    </a:moveTo>
                    <a:cubicBezTo>
                      <a:pt x="1019" y="1"/>
                      <a:pt x="905" y="4"/>
                      <a:pt x="792" y="11"/>
                    </a:cubicBezTo>
                    <a:cubicBezTo>
                      <a:pt x="699" y="18"/>
                      <a:pt x="615" y="24"/>
                      <a:pt x="546" y="34"/>
                    </a:cubicBezTo>
                    <a:cubicBezTo>
                      <a:pt x="453" y="44"/>
                      <a:pt x="360" y="58"/>
                      <a:pt x="266" y="74"/>
                    </a:cubicBezTo>
                    <a:lnTo>
                      <a:pt x="0" y="543"/>
                    </a:lnTo>
                    <a:lnTo>
                      <a:pt x="4902" y="1412"/>
                    </a:lnTo>
                    <a:cubicBezTo>
                      <a:pt x="4909" y="1412"/>
                      <a:pt x="4919" y="1419"/>
                      <a:pt x="4936" y="1429"/>
                    </a:cubicBezTo>
                    <a:cubicBezTo>
                      <a:pt x="4477" y="1053"/>
                      <a:pt x="3022" y="1"/>
                      <a:pt x="1131" y="1"/>
                    </a:cubicBezTo>
                    <a:close/>
                    <a:moveTo>
                      <a:pt x="6656" y="1442"/>
                    </a:moveTo>
                    <a:lnTo>
                      <a:pt x="6656" y="1442"/>
                    </a:lnTo>
                    <a:cubicBezTo>
                      <a:pt x="6597" y="1482"/>
                      <a:pt x="6537" y="1522"/>
                      <a:pt x="6483" y="1562"/>
                    </a:cubicBezTo>
                    <a:cubicBezTo>
                      <a:pt x="6540" y="1529"/>
                      <a:pt x="6600" y="1489"/>
                      <a:pt x="6656" y="1442"/>
                    </a:cubicBezTo>
                    <a:close/>
                  </a:path>
                </a:pathLst>
              </a:custGeom>
              <a:solidFill>
                <a:srgbClr val="E4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8"/>
              <p:cNvSpPr/>
              <p:nvPr/>
            </p:nvSpPr>
            <p:spPr>
              <a:xfrm>
                <a:off x="1319225" y="4584500"/>
                <a:ext cx="319625" cy="220425"/>
              </a:xfrm>
              <a:custGeom>
                <a:avLst/>
                <a:gdLst/>
                <a:ahLst/>
                <a:cxnLst/>
                <a:rect l="l" t="t" r="r" b="b"/>
                <a:pathLst>
                  <a:path w="12785" h="8817" extrusionOk="0">
                    <a:moveTo>
                      <a:pt x="627" y="1"/>
                    </a:moveTo>
                    <a:cubicBezTo>
                      <a:pt x="471" y="1"/>
                      <a:pt x="328" y="61"/>
                      <a:pt x="220" y="161"/>
                    </a:cubicBezTo>
                    <a:cubicBezTo>
                      <a:pt x="217" y="168"/>
                      <a:pt x="211" y="174"/>
                      <a:pt x="204" y="181"/>
                    </a:cubicBezTo>
                    <a:cubicBezTo>
                      <a:pt x="74" y="311"/>
                      <a:pt x="1" y="504"/>
                      <a:pt x="37" y="710"/>
                    </a:cubicBezTo>
                    <a:cubicBezTo>
                      <a:pt x="397" y="2793"/>
                      <a:pt x="1312" y="7979"/>
                      <a:pt x="1442" y="7979"/>
                    </a:cubicBezTo>
                    <a:cubicBezTo>
                      <a:pt x="1598" y="7979"/>
                      <a:pt x="5882" y="8684"/>
                      <a:pt x="6634" y="8808"/>
                    </a:cubicBezTo>
                    <a:cubicBezTo>
                      <a:pt x="6665" y="8814"/>
                      <a:pt x="6698" y="8816"/>
                      <a:pt x="6730" y="8816"/>
                    </a:cubicBezTo>
                    <a:cubicBezTo>
                      <a:pt x="6773" y="8816"/>
                      <a:pt x="6815" y="8812"/>
                      <a:pt x="6856" y="8804"/>
                    </a:cubicBezTo>
                    <a:lnTo>
                      <a:pt x="7389" y="8691"/>
                    </a:lnTo>
                    <a:lnTo>
                      <a:pt x="7546" y="8655"/>
                    </a:lnTo>
                    <a:lnTo>
                      <a:pt x="12119" y="7673"/>
                    </a:lnTo>
                    <a:cubicBezTo>
                      <a:pt x="12392" y="7616"/>
                      <a:pt x="12592" y="7377"/>
                      <a:pt x="12598" y="7100"/>
                    </a:cubicBezTo>
                    <a:lnTo>
                      <a:pt x="12775" y="630"/>
                    </a:lnTo>
                    <a:cubicBezTo>
                      <a:pt x="12784" y="384"/>
                      <a:pt x="12641" y="174"/>
                      <a:pt x="12441" y="71"/>
                    </a:cubicBezTo>
                    <a:cubicBezTo>
                      <a:pt x="12392" y="48"/>
                      <a:pt x="12342" y="31"/>
                      <a:pt x="12285" y="22"/>
                    </a:cubicBezTo>
                    <a:cubicBezTo>
                      <a:pt x="12247" y="13"/>
                      <a:pt x="12207" y="9"/>
                      <a:pt x="12166" y="9"/>
                    </a:cubicBezTo>
                    <a:cubicBezTo>
                      <a:pt x="12125" y="9"/>
                      <a:pt x="12084" y="13"/>
                      <a:pt x="12042" y="22"/>
                    </a:cubicBezTo>
                    <a:lnTo>
                      <a:pt x="7779" y="943"/>
                    </a:lnTo>
                    <a:cubicBezTo>
                      <a:pt x="7655" y="1050"/>
                      <a:pt x="7529" y="1126"/>
                      <a:pt x="7406" y="1173"/>
                    </a:cubicBezTo>
                    <a:cubicBezTo>
                      <a:pt x="7263" y="1228"/>
                      <a:pt x="7119" y="1249"/>
                      <a:pt x="6981" y="1249"/>
                    </a:cubicBezTo>
                    <a:cubicBezTo>
                      <a:pt x="6750" y="1249"/>
                      <a:pt x="6535" y="1188"/>
                      <a:pt x="6364" y="1120"/>
                    </a:cubicBezTo>
                    <a:cubicBezTo>
                      <a:pt x="6162" y="1040"/>
                      <a:pt x="6018" y="950"/>
                      <a:pt x="5991" y="943"/>
                    </a:cubicBezTo>
                    <a:lnTo>
                      <a:pt x="740" y="11"/>
                    </a:lnTo>
                    <a:cubicBezTo>
                      <a:pt x="701" y="4"/>
                      <a:pt x="664" y="1"/>
                      <a:pt x="627" y="1"/>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8"/>
              <p:cNvSpPr/>
              <p:nvPr/>
            </p:nvSpPr>
            <p:spPr>
              <a:xfrm>
                <a:off x="1504375" y="4584700"/>
                <a:ext cx="121975" cy="29125"/>
              </a:xfrm>
              <a:custGeom>
                <a:avLst/>
                <a:gdLst/>
                <a:ahLst/>
                <a:cxnLst/>
                <a:rect l="l" t="t" r="r" b="b"/>
                <a:pathLst>
                  <a:path w="4879" h="1165" extrusionOk="0">
                    <a:moveTo>
                      <a:pt x="4762" y="0"/>
                    </a:moveTo>
                    <a:cubicBezTo>
                      <a:pt x="4722" y="0"/>
                      <a:pt x="4679" y="6"/>
                      <a:pt x="4636" y="14"/>
                    </a:cubicBezTo>
                    <a:lnTo>
                      <a:pt x="4616" y="20"/>
                    </a:lnTo>
                    <a:lnTo>
                      <a:pt x="389" y="932"/>
                    </a:lnTo>
                    <a:lnTo>
                      <a:pt x="373" y="935"/>
                    </a:lnTo>
                    <a:cubicBezTo>
                      <a:pt x="249" y="1042"/>
                      <a:pt x="123" y="1118"/>
                      <a:pt x="0" y="1165"/>
                    </a:cubicBezTo>
                    <a:lnTo>
                      <a:pt x="373" y="1145"/>
                    </a:lnTo>
                    <a:cubicBezTo>
                      <a:pt x="373" y="1145"/>
                      <a:pt x="3318" y="396"/>
                      <a:pt x="4829" y="103"/>
                    </a:cubicBezTo>
                    <a:lnTo>
                      <a:pt x="4879" y="14"/>
                    </a:lnTo>
                    <a:cubicBezTo>
                      <a:pt x="4842" y="3"/>
                      <a:pt x="4802" y="0"/>
                      <a:pt x="4762" y="0"/>
                    </a:cubicBezTo>
                    <a:close/>
                  </a:path>
                </a:pathLst>
              </a:custGeom>
              <a:solidFill>
                <a:srgbClr val="4A6B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8"/>
              <p:cNvSpPr/>
              <p:nvPr/>
            </p:nvSpPr>
            <p:spPr>
              <a:xfrm>
                <a:off x="1319900" y="4589025"/>
                <a:ext cx="184500" cy="215925"/>
              </a:xfrm>
              <a:custGeom>
                <a:avLst/>
                <a:gdLst/>
                <a:ahLst/>
                <a:cxnLst/>
                <a:rect l="l" t="t" r="r" b="b"/>
                <a:pathLst>
                  <a:path w="7380" h="8637" extrusionOk="0">
                    <a:moveTo>
                      <a:pt x="177" y="0"/>
                    </a:moveTo>
                    <a:cubicBezTo>
                      <a:pt x="70" y="107"/>
                      <a:pt x="0" y="260"/>
                      <a:pt x="0" y="426"/>
                    </a:cubicBezTo>
                    <a:cubicBezTo>
                      <a:pt x="0" y="460"/>
                      <a:pt x="4" y="496"/>
                      <a:pt x="10" y="529"/>
                    </a:cubicBezTo>
                    <a:cubicBezTo>
                      <a:pt x="370" y="2612"/>
                      <a:pt x="1285" y="7798"/>
                      <a:pt x="1415" y="7798"/>
                    </a:cubicBezTo>
                    <a:cubicBezTo>
                      <a:pt x="1571" y="7798"/>
                      <a:pt x="5855" y="8503"/>
                      <a:pt x="6607" y="8627"/>
                    </a:cubicBezTo>
                    <a:cubicBezTo>
                      <a:pt x="6637" y="8633"/>
                      <a:pt x="6670" y="8637"/>
                      <a:pt x="6703" y="8637"/>
                    </a:cubicBezTo>
                    <a:cubicBezTo>
                      <a:pt x="6746" y="8637"/>
                      <a:pt x="6790" y="8630"/>
                      <a:pt x="6829" y="8623"/>
                    </a:cubicBezTo>
                    <a:lnTo>
                      <a:pt x="7362" y="8510"/>
                    </a:lnTo>
                    <a:lnTo>
                      <a:pt x="7379" y="8463"/>
                    </a:lnTo>
                    <a:lnTo>
                      <a:pt x="177" y="0"/>
                    </a:lnTo>
                    <a:close/>
                  </a:path>
                </a:pathLst>
              </a:custGeom>
              <a:solidFill>
                <a:srgbClr val="4A6B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8"/>
              <p:cNvSpPr/>
              <p:nvPr/>
            </p:nvSpPr>
            <p:spPr>
              <a:xfrm>
                <a:off x="1469000" y="4608075"/>
                <a:ext cx="48025" cy="201475"/>
              </a:xfrm>
              <a:custGeom>
                <a:avLst/>
                <a:gdLst/>
                <a:ahLst/>
                <a:cxnLst/>
                <a:rect l="l" t="t" r="r" b="b"/>
                <a:pathLst>
                  <a:path w="1921" h="8059" extrusionOk="0">
                    <a:moveTo>
                      <a:pt x="1788" y="0"/>
                    </a:moveTo>
                    <a:cubicBezTo>
                      <a:pt x="1512" y="199"/>
                      <a:pt x="1221" y="265"/>
                      <a:pt x="956" y="265"/>
                    </a:cubicBezTo>
                    <a:cubicBezTo>
                      <a:pt x="426" y="265"/>
                      <a:pt x="0" y="0"/>
                      <a:pt x="0" y="0"/>
                    </a:cubicBezTo>
                    <a:lnTo>
                      <a:pt x="0" y="0"/>
                    </a:lnTo>
                    <a:cubicBezTo>
                      <a:pt x="0" y="1"/>
                      <a:pt x="343" y="6693"/>
                      <a:pt x="343" y="7815"/>
                    </a:cubicBezTo>
                    <a:cubicBezTo>
                      <a:pt x="561" y="7994"/>
                      <a:pt x="781" y="8059"/>
                      <a:pt x="984" y="8059"/>
                    </a:cubicBezTo>
                    <a:cubicBezTo>
                      <a:pt x="1506" y="8059"/>
                      <a:pt x="1921" y="7635"/>
                      <a:pt x="1921" y="7635"/>
                    </a:cubicBezTo>
                    <a:cubicBezTo>
                      <a:pt x="1921" y="7635"/>
                      <a:pt x="1788" y="1611"/>
                      <a:pt x="1788" y="0"/>
                    </a:cubicBezTo>
                    <a:close/>
                  </a:path>
                </a:pathLst>
              </a:custGeom>
              <a:solidFill>
                <a:srgbClr val="4A6B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8"/>
              <p:cNvSpPr/>
              <p:nvPr/>
            </p:nvSpPr>
            <p:spPr>
              <a:xfrm>
                <a:off x="1469750" y="4622975"/>
                <a:ext cx="43975" cy="8000"/>
              </a:xfrm>
              <a:custGeom>
                <a:avLst/>
                <a:gdLst/>
                <a:ahLst/>
                <a:cxnLst/>
                <a:rect l="l" t="t" r="r" b="b"/>
                <a:pathLst>
                  <a:path w="1759" h="320" extrusionOk="0">
                    <a:moveTo>
                      <a:pt x="1758" y="0"/>
                    </a:moveTo>
                    <a:lnTo>
                      <a:pt x="1758" y="0"/>
                    </a:lnTo>
                    <a:cubicBezTo>
                      <a:pt x="1601" y="33"/>
                      <a:pt x="1459" y="73"/>
                      <a:pt x="1312" y="93"/>
                    </a:cubicBezTo>
                    <a:cubicBezTo>
                      <a:pt x="1169" y="116"/>
                      <a:pt x="1022" y="126"/>
                      <a:pt x="879" y="126"/>
                    </a:cubicBezTo>
                    <a:cubicBezTo>
                      <a:pt x="870" y="127"/>
                      <a:pt x="861" y="127"/>
                      <a:pt x="851" y="127"/>
                    </a:cubicBezTo>
                    <a:cubicBezTo>
                      <a:pt x="571" y="127"/>
                      <a:pt x="294" y="81"/>
                      <a:pt x="1" y="0"/>
                    </a:cubicBezTo>
                    <a:lnTo>
                      <a:pt x="1" y="0"/>
                    </a:lnTo>
                    <a:cubicBezTo>
                      <a:pt x="113" y="113"/>
                      <a:pt x="256" y="190"/>
                      <a:pt x="407" y="240"/>
                    </a:cubicBezTo>
                    <a:cubicBezTo>
                      <a:pt x="556" y="293"/>
                      <a:pt x="720" y="320"/>
                      <a:pt x="879" y="320"/>
                    </a:cubicBezTo>
                    <a:cubicBezTo>
                      <a:pt x="1039" y="316"/>
                      <a:pt x="1202" y="296"/>
                      <a:pt x="1351" y="236"/>
                    </a:cubicBezTo>
                    <a:cubicBezTo>
                      <a:pt x="1502" y="186"/>
                      <a:pt x="1638" y="103"/>
                      <a:pt x="17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8"/>
              <p:cNvSpPr/>
              <p:nvPr/>
            </p:nvSpPr>
            <p:spPr>
              <a:xfrm>
                <a:off x="1477150" y="4783875"/>
                <a:ext cx="39875" cy="9600"/>
              </a:xfrm>
              <a:custGeom>
                <a:avLst/>
                <a:gdLst/>
                <a:ahLst/>
                <a:cxnLst/>
                <a:rect l="l" t="t" r="r" b="b"/>
                <a:pathLst>
                  <a:path w="1595" h="384" extrusionOk="0">
                    <a:moveTo>
                      <a:pt x="1595" y="1"/>
                    </a:moveTo>
                    <a:lnTo>
                      <a:pt x="1595" y="1"/>
                    </a:lnTo>
                    <a:cubicBezTo>
                      <a:pt x="1462" y="61"/>
                      <a:pt x="1338" y="110"/>
                      <a:pt x="1212" y="140"/>
                    </a:cubicBezTo>
                    <a:cubicBezTo>
                      <a:pt x="1083" y="167"/>
                      <a:pt x="952" y="187"/>
                      <a:pt x="823" y="190"/>
                    </a:cubicBezTo>
                    <a:cubicBezTo>
                      <a:pt x="773" y="193"/>
                      <a:pt x="722" y="194"/>
                      <a:pt x="671" y="194"/>
                    </a:cubicBezTo>
                    <a:cubicBezTo>
                      <a:pt x="455" y="194"/>
                      <a:pt x="235" y="173"/>
                      <a:pt x="0" y="154"/>
                    </a:cubicBezTo>
                    <a:lnTo>
                      <a:pt x="0" y="154"/>
                    </a:lnTo>
                    <a:cubicBezTo>
                      <a:pt x="120" y="240"/>
                      <a:pt x="257" y="294"/>
                      <a:pt x="396" y="334"/>
                    </a:cubicBezTo>
                    <a:cubicBezTo>
                      <a:pt x="525" y="367"/>
                      <a:pt x="660" y="384"/>
                      <a:pt x="794" y="384"/>
                    </a:cubicBezTo>
                    <a:cubicBezTo>
                      <a:pt x="806" y="384"/>
                      <a:pt x="818" y="384"/>
                      <a:pt x="829" y="383"/>
                    </a:cubicBezTo>
                    <a:cubicBezTo>
                      <a:pt x="976" y="374"/>
                      <a:pt x="1126" y="343"/>
                      <a:pt x="1262" y="283"/>
                    </a:cubicBezTo>
                    <a:cubicBezTo>
                      <a:pt x="1398" y="220"/>
                      <a:pt x="1515" y="120"/>
                      <a:pt x="15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 name="Google Shape;1154;p38"/>
            <p:cNvGrpSpPr/>
            <p:nvPr/>
          </p:nvGrpSpPr>
          <p:grpSpPr>
            <a:xfrm>
              <a:off x="1426869" y="1632510"/>
              <a:ext cx="1899269" cy="2167747"/>
              <a:chOff x="3735250" y="387475"/>
              <a:chExt cx="738900" cy="843350"/>
            </a:xfrm>
          </p:grpSpPr>
          <p:sp>
            <p:nvSpPr>
              <p:cNvPr id="1155" name="Google Shape;1155;p38"/>
              <p:cNvSpPr/>
              <p:nvPr/>
            </p:nvSpPr>
            <p:spPr>
              <a:xfrm>
                <a:off x="3822800" y="661975"/>
                <a:ext cx="403000" cy="254150"/>
              </a:xfrm>
              <a:custGeom>
                <a:avLst/>
                <a:gdLst/>
                <a:ahLst/>
                <a:cxnLst/>
                <a:rect l="l" t="t" r="r" b="b"/>
                <a:pathLst>
                  <a:path w="16120" h="10166" extrusionOk="0">
                    <a:moveTo>
                      <a:pt x="12985" y="8945"/>
                    </a:moveTo>
                    <a:cubicBezTo>
                      <a:pt x="12986" y="8945"/>
                      <a:pt x="12987" y="8946"/>
                      <a:pt x="12987" y="8946"/>
                    </a:cubicBezTo>
                    <a:cubicBezTo>
                      <a:pt x="12987" y="8946"/>
                      <a:pt x="12987" y="8946"/>
                      <a:pt x="12985" y="8945"/>
                    </a:cubicBezTo>
                    <a:close/>
                    <a:moveTo>
                      <a:pt x="11890" y="0"/>
                    </a:moveTo>
                    <a:cubicBezTo>
                      <a:pt x="10522" y="0"/>
                      <a:pt x="9134" y="324"/>
                      <a:pt x="7912" y="912"/>
                    </a:cubicBezTo>
                    <a:cubicBezTo>
                      <a:pt x="5508" y="2061"/>
                      <a:pt x="3673" y="4149"/>
                      <a:pt x="2251" y="6352"/>
                    </a:cubicBezTo>
                    <a:cubicBezTo>
                      <a:pt x="386" y="9243"/>
                      <a:pt x="1" y="10166"/>
                      <a:pt x="270" y="10166"/>
                    </a:cubicBezTo>
                    <a:cubicBezTo>
                      <a:pt x="744" y="10166"/>
                      <a:pt x="3261" y="7283"/>
                      <a:pt x="3261" y="7283"/>
                    </a:cubicBezTo>
                    <a:lnTo>
                      <a:pt x="7361" y="7001"/>
                    </a:lnTo>
                    <a:cubicBezTo>
                      <a:pt x="7361" y="7001"/>
                      <a:pt x="12858" y="8899"/>
                      <a:pt x="12985" y="8945"/>
                    </a:cubicBezTo>
                    <a:lnTo>
                      <a:pt x="12985" y="8945"/>
                    </a:lnTo>
                    <a:cubicBezTo>
                      <a:pt x="12743" y="8849"/>
                      <a:pt x="13345" y="7565"/>
                      <a:pt x="13406" y="7419"/>
                    </a:cubicBezTo>
                    <a:cubicBezTo>
                      <a:pt x="13756" y="6607"/>
                      <a:pt x="14222" y="5981"/>
                      <a:pt x="14779" y="5301"/>
                    </a:cubicBezTo>
                    <a:cubicBezTo>
                      <a:pt x="15807" y="4036"/>
                      <a:pt x="16119" y="1939"/>
                      <a:pt x="14729" y="810"/>
                    </a:cubicBezTo>
                    <a:cubicBezTo>
                      <a:pt x="14130" y="321"/>
                      <a:pt x="13351" y="93"/>
                      <a:pt x="12579" y="28"/>
                    </a:cubicBezTo>
                    <a:cubicBezTo>
                      <a:pt x="12351" y="10"/>
                      <a:pt x="12121" y="0"/>
                      <a:pt x="11890"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8"/>
              <p:cNvSpPr/>
              <p:nvPr/>
            </p:nvSpPr>
            <p:spPr>
              <a:xfrm>
                <a:off x="3735250" y="810750"/>
                <a:ext cx="196275" cy="318375"/>
              </a:xfrm>
              <a:custGeom>
                <a:avLst/>
                <a:gdLst/>
                <a:ahLst/>
                <a:cxnLst/>
                <a:rect l="l" t="t" r="r" b="b"/>
                <a:pathLst>
                  <a:path w="7851" h="12735" extrusionOk="0">
                    <a:moveTo>
                      <a:pt x="6832" y="1"/>
                    </a:moveTo>
                    <a:cubicBezTo>
                      <a:pt x="6359" y="1"/>
                      <a:pt x="5899" y="190"/>
                      <a:pt x="5899" y="190"/>
                    </a:cubicBezTo>
                    <a:cubicBezTo>
                      <a:pt x="5899" y="190"/>
                      <a:pt x="5889" y="200"/>
                      <a:pt x="5872" y="218"/>
                    </a:cubicBezTo>
                    <a:cubicBezTo>
                      <a:pt x="5869" y="224"/>
                      <a:pt x="5862" y="234"/>
                      <a:pt x="5855" y="241"/>
                    </a:cubicBezTo>
                    <a:cubicBezTo>
                      <a:pt x="5797" y="312"/>
                      <a:pt x="5692" y="448"/>
                      <a:pt x="5546" y="642"/>
                    </a:cubicBezTo>
                    <a:cubicBezTo>
                      <a:pt x="5345" y="907"/>
                      <a:pt x="5077" y="1288"/>
                      <a:pt x="4781" y="1757"/>
                    </a:cubicBezTo>
                    <a:cubicBezTo>
                      <a:pt x="3693" y="3477"/>
                      <a:pt x="2221" y="6411"/>
                      <a:pt x="2364" y="9512"/>
                    </a:cubicBezTo>
                    <a:lnTo>
                      <a:pt x="2360" y="9512"/>
                    </a:lnTo>
                    <a:cubicBezTo>
                      <a:pt x="2364" y="9611"/>
                      <a:pt x="2370" y="9709"/>
                      <a:pt x="2378" y="9808"/>
                    </a:cubicBezTo>
                    <a:cubicBezTo>
                      <a:pt x="2220" y="9769"/>
                      <a:pt x="2065" y="9751"/>
                      <a:pt x="1913" y="9751"/>
                    </a:cubicBezTo>
                    <a:cubicBezTo>
                      <a:pt x="850" y="9751"/>
                      <a:pt x="1" y="10615"/>
                      <a:pt x="358" y="10791"/>
                    </a:cubicBezTo>
                    <a:cubicBezTo>
                      <a:pt x="441" y="10831"/>
                      <a:pt x="559" y="10847"/>
                      <a:pt x="696" y="10847"/>
                    </a:cubicBezTo>
                    <a:cubicBezTo>
                      <a:pt x="1238" y="10847"/>
                      <a:pt x="2064" y="10593"/>
                      <a:pt x="2064" y="10593"/>
                    </a:cubicBezTo>
                    <a:lnTo>
                      <a:pt x="2064" y="10593"/>
                    </a:lnTo>
                    <a:cubicBezTo>
                      <a:pt x="2064" y="10593"/>
                      <a:pt x="582" y="11318"/>
                      <a:pt x="963" y="11682"/>
                    </a:cubicBezTo>
                    <a:cubicBezTo>
                      <a:pt x="1030" y="11747"/>
                      <a:pt x="1116" y="11774"/>
                      <a:pt x="1214" y="11774"/>
                    </a:cubicBezTo>
                    <a:cubicBezTo>
                      <a:pt x="1654" y="11774"/>
                      <a:pt x="2314" y="11224"/>
                      <a:pt x="2364" y="11181"/>
                    </a:cubicBezTo>
                    <a:lnTo>
                      <a:pt x="2364" y="11181"/>
                    </a:lnTo>
                    <a:cubicBezTo>
                      <a:pt x="2299" y="11257"/>
                      <a:pt x="1181" y="12586"/>
                      <a:pt x="1568" y="12725"/>
                    </a:cubicBezTo>
                    <a:cubicBezTo>
                      <a:pt x="1587" y="12732"/>
                      <a:pt x="1606" y="12735"/>
                      <a:pt x="1628" y="12735"/>
                    </a:cubicBezTo>
                    <a:cubicBezTo>
                      <a:pt x="2064" y="12735"/>
                      <a:pt x="3094" y="11433"/>
                      <a:pt x="3564" y="11079"/>
                    </a:cubicBezTo>
                    <a:cubicBezTo>
                      <a:pt x="3683" y="10991"/>
                      <a:pt x="3734" y="10607"/>
                      <a:pt x="3812" y="10009"/>
                    </a:cubicBezTo>
                    <a:cubicBezTo>
                      <a:pt x="4013" y="8526"/>
                      <a:pt x="4397" y="5749"/>
                      <a:pt x="6447" y="2984"/>
                    </a:cubicBezTo>
                    <a:cubicBezTo>
                      <a:pt x="6487" y="2926"/>
                      <a:pt x="6535" y="2865"/>
                      <a:pt x="6580" y="2808"/>
                    </a:cubicBezTo>
                    <a:cubicBezTo>
                      <a:pt x="6743" y="2594"/>
                      <a:pt x="6916" y="2383"/>
                      <a:pt x="7099" y="2172"/>
                    </a:cubicBezTo>
                    <a:cubicBezTo>
                      <a:pt x="7327" y="1911"/>
                      <a:pt x="7572" y="1649"/>
                      <a:pt x="7831" y="1393"/>
                    </a:cubicBezTo>
                    <a:cubicBezTo>
                      <a:pt x="7834" y="1346"/>
                      <a:pt x="7840" y="1299"/>
                      <a:pt x="7840" y="1258"/>
                    </a:cubicBezTo>
                    <a:cubicBezTo>
                      <a:pt x="7851" y="1108"/>
                      <a:pt x="7851" y="976"/>
                      <a:pt x="7837" y="860"/>
                    </a:cubicBezTo>
                    <a:cubicBezTo>
                      <a:pt x="7754" y="175"/>
                      <a:pt x="7287" y="1"/>
                      <a:pt x="6832" y="1"/>
                    </a:cubicBezTo>
                    <a:close/>
                  </a:path>
                </a:pathLst>
              </a:custGeom>
              <a:solidFill>
                <a:srgbClr val="FCA9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8"/>
              <p:cNvSpPr/>
              <p:nvPr/>
            </p:nvSpPr>
            <p:spPr>
              <a:xfrm>
                <a:off x="4057125" y="916375"/>
                <a:ext cx="107475" cy="314450"/>
              </a:xfrm>
              <a:custGeom>
                <a:avLst/>
                <a:gdLst/>
                <a:ahLst/>
                <a:cxnLst/>
                <a:rect l="l" t="t" r="r" b="b"/>
                <a:pathLst>
                  <a:path w="4299" h="12578" extrusionOk="0">
                    <a:moveTo>
                      <a:pt x="2837" y="1"/>
                    </a:moveTo>
                    <a:cubicBezTo>
                      <a:pt x="2594" y="1"/>
                      <a:pt x="2386" y="202"/>
                      <a:pt x="2218" y="466"/>
                    </a:cubicBezTo>
                    <a:cubicBezTo>
                      <a:pt x="2156" y="568"/>
                      <a:pt x="2095" y="677"/>
                      <a:pt x="2040" y="789"/>
                    </a:cubicBezTo>
                    <a:cubicBezTo>
                      <a:pt x="1833" y="1231"/>
                      <a:pt x="1721" y="1700"/>
                      <a:pt x="1721" y="1700"/>
                    </a:cubicBezTo>
                    <a:cubicBezTo>
                      <a:pt x="1721" y="1700"/>
                      <a:pt x="1810" y="1945"/>
                      <a:pt x="1898" y="2370"/>
                    </a:cubicBezTo>
                    <a:cubicBezTo>
                      <a:pt x="1976" y="2710"/>
                      <a:pt x="2054" y="3162"/>
                      <a:pt x="2089" y="3693"/>
                    </a:cubicBezTo>
                    <a:cubicBezTo>
                      <a:pt x="2197" y="5213"/>
                      <a:pt x="1979" y="7371"/>
                      <a:pt x="432" y="9346"/>
                    </a:cubicBezTo>
                    <a:lnTo>
                      <a:pt x="429" y="9346"/>
                    </a:lnTo>
                    <a:cubicBezTo>
                      <a:pt x="388" y="9408"/>
                      <a:pt x="341" y="9462"/>
                      <a:pt x="297" y="9520"/>
                    </a:cubicBezTo>
                    <a:cubicBezTo>
                      <a:pt x="1" y="9877"/>
                      <a:pt x="8" y="10397"/>
                      <a:pt x="320" y="10737"/>
                    </a:cubicBezTo>
                    <a:cubicBezTo>
                      <a:pt x="986" y="11464"/>
                      <a:pt x="1435" y="12578"/>
                      <a:pt x="1601" y="12578"/>
                    </a:cubicBezTo>
                    <a:cubicBezTo>
                      <a:pt x="1604" y="12578"/>
                      <a:pt x="1606" y="12577"/>
                      <a:pt x="1609" y="12577"/>
                    </a:cubicBezTo>
                    <a:cubicBezTo>
                      <a:pt x="1836" y="12525"/>
                      <a:pt x="1871" y="12260"/>
                      <a:pt x="1830" y="11957"/>
                    </a:cubicBezTo>
                    <a:lnTo>
                      <a:pt x="1830" y="11957"/>
                    </a:lnTo>
                    <a:cubicBezTo>
                      <a:pt x="1944" y="12218"/>
                      <a:pt x="2086" y="12431"/>
                      <a:pt x="2247" y="12431"/>
                    </a:cubicBezTo>
                    <a:cubicBezTo>
                      <a:pt x="2273" y="12431"/>
                      <a:pt x="2299" y="12425"/>
                      <a:pt x="2326" y="12414"/>
                    </a:cubicBezTo>
                    <a:cubicBezTo>
                      <a:pt x="2782" y="12213"/>
                      <a:pt x="1918" y="10462"/>
                      <a:pt x="1847" y="10319"/>
                    </a:cubicBezTo>
                    <a:lnTo>
                      <a:pt x="1847" y="10319"/>
                    </a:lnTo>
                    <a:cubicBezTo>
                      <a:pt x="1930" y="10443"/>
                      <a:pt x="2902" y="11874"/>
                      <a:pt x="3220" y="11874"/>
                    </a:cubicBezTo>
                    <a:cubicBezTo>
                      <a:pt x="3253" y="11874"/>
                      <a:pt x="3278" y="11859"/>
                      <a:pt x="3295" y="11825"/>
                    </a:cubicBezTo>
                    <a:cubicBezTo>
                      <a:pt x="3486" y="11451"/>
                      <a:pt x="2418" y="9847"/>
                      <a:pt x="2017" y="9676"/>
                    </a:cubicBezTo>
                    <a:cubicBezTo>
                      <a:pt x="2044" y="9646"/>
                      <a:pt x="2068" y="9619"/>
                      <a:pt x="2095" y="9591"/>
                    </a:cubicBezTo>
                    <a:cubicBezTo>
                      <a:pt x="3142" y="8469"/>
                      <a:pt x="4298" y="5753"/>
                      <a:pt x="4292" y="3346"/>
                    </a:cubicBezTo>
                    <a:cubicBezTo>
                      <a:pt x="4292" y="3087"/>
                      <a:pt x="4278" y="2833"/>
                      <a:pt x="4247" y="2581"/>
                    </a:cubicBezTo>
                    <a:cubicBezTo>
                      <a:pt x="4226" y="2370"/>
                      <a:pt x="4190" y="2163"/>
                      <a:pt x="4142" y="1962"/>
                    </a:cubicBezTo>
                    <a:lnTo>
                      <a:pt x="4142" y="1955"/>
                    </a:lnTo>
                    <a:cubicBezTo>
                      <a:pt x="4067" y="1639"/>
                      <a:pt x="3965" y="1337"/>
                      <a:pt x="3829" y="1058"/>
                    </a:cubicBezTo>
                    <a:cubicBezTo>
                      <a:pt x="3716" y="820"/>
                      <a:pt x="3605" y="630"/>
                      <a:pt x="3499" y="480"/>
                    </a:cubicBezTo>
                    <a:cubicBezTo>
                      <a:pt x="3472" y="439"/>
                      <a:pt x="3445" y="408"/>
                      <a:pt x="3421" y="374"/>
                    </a:cubicBezTo>
                    <a:cubicBezTo>
                      <a:pt x="3407" y="361"/>
                      <a:pt x="3397" y="351"/>
                      <a:pt x="3390" y="337"/>
                    </a:cubicBezTo>
                    <a:cubicBezTo>
                      <a:pt x="3333" y="266"/>
                      <a:pt x="3275" y="208"/>
                      <a:pt x="3217" y="160"/>
                    </a:cubicBezTo>
                    <a:cubicBezTo>
                      <a:pt x="3082" y="49"/>
                      <a:pt x="2955" y="1"/>
                      <a:pt x="2837" y="1"/>
                    </a:cubicBezTo>
                    <a:close/>
                  </a:path>
                </a:pathLst>
              </a:custGeom>
              <a:solidFill>
                <a:srgbClr val="FCA9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8"/>
              <p:cNvSpPr/>
              <p:nvPr/>
            </p:nvSpPr>
            <p:spPr>
              <a:xfrm>
                <a:off x="3795400" y="756800"/>
                <a:ext cx="182550" cy="124350"/>
              </a:xfrm>
              <a:custGeom>
                <a:avLst/>
                <a:gdLst/>
                <a:ahLst/>
                <a:cxnLst/>
                <a:rect l="l" t="t" r="r" b="b"/>
                <a:pathLst>
                  <a:path w="7302" h="4974" extrusionOk="0">
                    <a:moveTo>
                      <a:pt x="4469" y="0"/>
                    </a:moveTo>
                    <a:cubicBezTo>
                      <a:pt x="3944" y="0"/>
                      <a:pt x="3359" y="173"/>
                      <a:pt x="2725" y="621"/>
                    </a:cubicBezTo>
                    <a:cubicBezTo>
                      <a:pt x="1" y="2546"/>
                      <a:pt x="3138" y="4973"/>
                      <a:pt x="4268" y="4973"/>
                    </a:cubicBezTo>
                    <a:cubicBezTo>
                      <a:pt x="4278" y="4973"/>
                      <a:pt x="4287" y="4973"/>
                      <a:pt x="4296" y="4973"/>
                    </a:cubicBezTo>
                    <a:cubicBezTo>
                      <a:pt x="5404" y="4932"/>
                      <a:pt x="7301" y="1923"/>
                      <a:pt x="7301" y="1923"/>
                    </a:cubicBezTo>
                    <a:cubicBezTo>
                      <a:pt x="7301" y="1923"/>
                      <a:pt x="6220" y="0"/>
                      <a:pt x="4469" y="0"/>
                    </a:cubicBezTo>
                    <a:close/>
                  </a:path>
                </a:pathLst>
              </a:custGeom>
              <a:solidFill>
                <a:srgbClr val="FCA9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8"/>
              <p:cNvSpPr/>
              <p:nvPr/>
            </p:nvSpPr>
            <p:spPr>
              <a:xfrm>
                <a:off x="3845400" y="788150"/>
                <a:ext cx="128125" cy="81150"/>
              </a:xfrm>
              <a:custGeom>
                <a:avLst/>
                <a:gdLst/>
                <a:ahLst/>
                <a:cxnLst/>
                <a:rect l="l" t="t" r="r" b="b"/>
                <a:pathLst>
                  <a:path w="5125" h="3246" extrusionOk="0">
                    <a:moveTo>
                      <a:pt x="2815" y="0"/>
                    </a:moveTo>
                    <a:cubicBezTo>
                      <a:pt x="2552" y="0"/>
                      <a:pt x="2265" y="52"/>
                      <a:pt x="1953" y="176"/>
                    </a:cubicBezTo>
                    <a:cubicBezTo>
                      <a:pt x="1" y="948"/>
                      <a:pt x="1738" y="3157"/>
                      <a:pt x="3434" y="3243"/>
                    </a:cubicBezTo>
                    <a:cubicBezTo>
                      <a:pt x="3472" y="3245"/>
                      <a:pt x="3508" y="3246"/>
                      <a:pt x="3544" y="3246"/>
                    </a:cubicBezTo>
                    <a:cubicBezTo>
                      <a:pt x="5124" y="3246"/>
                      <a:pt x="4890" y="1441"/>
                      <a:pt x="4890" y="1441"/>
                    </a:cubicBezTo>
                    <a:cubicBezTo>
                      <a:pt x="4890" y="1441"/>
                      <a:pt x="4196" y="0"/>
                      <a:pt x="2815" y="0"/>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8"/>
              <p:cNvSpPr/>
              <p:nvPr/>
            </p:nvSpPr>
            <p:spPr>
              <a:xfrm>
                <a:off x="4087400" y="861450"/>
                <a:ext cx="234300" cy="130900"/>
              </a:xfrm>
              <a:custGeom>
                <a:avLst/>
                <a:gdLst/>
                <a:ahLst/>
                <a:cxnLst/>
                <a:rect l="l" t="t" r="r" b="b"/>
                <a:pathLst>
                  <a:path w="9372" h="5236" extrusionOk="0">
                    <a:moveTo>
                      <a:pt x="5758" y="1"/>
                    </a:moveTo>
                    <a:cubicBezTo>
                      <a:pt x="4768" y="1"/>
                      <a:pt x="3919" y="666"/>
                      <a:pt x="3498" y="1066"/>
                    </a:cubicBezTo>
                    <a:cubicBezTo>
                      <a:pt x="3321" y="1235"/>
                      <a:pt x="3219" y="1355"/>
                      <a:pt x="3219" y="1355"/>
                    </a:cubicBezTo>
                    <a:cubicBezTo>
                      <a:pt x="3219" y="1355"/>
                      <a:pt x="0" y="2993"/>
                      <a:pt x="2962" y="4733"/>
                    </a:cubicBezTo>
                    <a:cubicBezTo>
                      <a:pt x="3152" y="4846"/>
                      <a:pt x="3342" y="4937"/>
                      <a:pt x="3536" y="5009"/>
                    </a:cubicBezTo>
                    <a:cubicBezTo>
                      <a:pt x="3953" y="5165"/>
                      <a:pt x="4379" y="5235"/>
                      <a:pt x="4797" y="5235"/>
                    </a:cubicBezTo>
                    <a:cubicBezTo>
                      <a:pt x="7234" y="5235"/>
                      <a:pt x="9372" y="2834"/>
                      <a:pt x="7657" y="953"/>
                    </a:cubicBezTo>
                    <a:cubicBezTo>
                      <a:pt x="7015" y="248"/>
                      <a:pt x="6361" y="1"/>
                      <a:pt x="5758" y="1"/>
                    </a:cubicBezTo>
                    <a:close/>
                  </a:path>
                </a:pathLst>
              </a:custGeom>
              <a:solidFill>
                <a:srgbClr val="FCA9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8"/>
              <p:cNvSpPr/>
              <p:nvPr/>
            </p:nvSpPr>
            <p:spPr>
              <a:xfrm>
                <a:off x="4078975" y="892175"/>
                <a:ext cx="178625" cy="75100"/>
              </a:xfrm>
              <a:custGeom>
                <a:avLst/>
                <a:gdLst/>
                <a:ahLst/>
                <a:cxnLst/>
                <a:rect l="l" t="t" r="r" b="b"/>
                <a:pathLst>
                  <a:path w="7145" h="3004" extrusionOk="0">
                    <a:moveTo>
                      <a:pt x="5419" y="0"/>
                    </a:moveTo>
                    <a:cubicBezTo>
                      <a:pt x="4510" y="0"/>
                      <a:pt x="3533" y="707"/>
                      <a:pt x="3533" y="707"/>
                    </a:cubicBezTo>
                    <a:cubicBezTo>
                      <a:pt x="3533" y="707"/>
                      <a:pt x="0" y="2516"/>
                      <a:pt x="3418" y="2950"/>
                    </a:cubicBezTo>
                    <a:cubicBezTo>
                      <a:pt x="3702" y="2987"/>
                      <a:pt x="3966" y="3004"/>
                      <a:pt x="4209" y="3004"/>
                    </a:cubicBezTo>
                    <a:cubicBezTo>
                      <a:pt x="6890" y="3004"/>
                      <a:pt x="7145" y="959"/>
                      <a:pt x="6225" y="255"/>
                    </a:cubicBezTo>
                    <a:cubicBezTo>
                      <a:pt x="5985" y="70"/>
                      <a:pt x="5706" y="0"/>
                      <a:pt x="5419" y="0"/>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8"/>
              <p:cNvSpPr/>
              <p:nvPr/>
            </p:nvSpPr>
            <p:spPr>
              <a:xfrm>
                <a:off x="3885450" y="792150"/>
                <a:ext cx="302675" cy="217150"/>
              </a:xfrm>
              <a:custGeom>
                <a:avLst/>
                <a:gdLst/>
                <a:ahLst/>
                <a:cxnLst/>
                <a:rect l="l" t="t" r="r" b="b"/>
                <a:pathLst>
                  <a:path w="12107" h="8686" extrusionOk="0">
                    <a:moveTo>
                      <a:pt x="5934" y="0"/>
                    </a:moveTo>
                    <a:cubicBezTo>
                      <a:pt x="5744" y="0"/>
                      <a:pt x="5554" y="9"/>
                      <a:pt x="5365" y="26"/>
                    </a:cubicBezTo>
                    <a:cubicBezTo>
                      <a:pt x="3179" y="230"/>
                      <a:pt x="1180" y="1597"/>
                      <a:pt x="422" y="3772"/>
                    </a:cubicBezTo>
                    <a:cubicBezTo>
                      <a:pt x="1" y="4973"/>
                      <a:pt x="1615" y="6197"/>
                      <a:pt x="3658" y="7135"/>
                    </a:cubicBezTo>
                    <a:cubicBezTo>
                      <a:pt x="4022" y="7306"/>
                      <a:pt x="4396" y="7465"/>
                      <a:pt x="4777" y="7612"/>
                    </a:cubicBezTo>
                    <a:cubicBezTo>
                      <a:pt x="4815" y="7625"/>
                      <a:pt x="4851" y="7638"/>
                      <a:pt x="4886" y="7652"/>
                    </a:cubicBezTo>
                    <a:cubicBezTo>
                      <a:pt x="5705" y="7965"/>
                      <a:pt x="6569" y="8233"/>
                      <a:pt x="7398" y="8417"/>
                    </a:cubicBezTo>
                    <a:cubicBezTo>
                      <a:pt x="8157" y="8586"/>
                      <a:pt x="8886" y="8685"/>
                      <a:pt x="9521" y="8685"/>
                    </a:cubicBezTo>
                    <a:cubicBezTo>
                      <a:pt x="10548" y="8685"/>
                      <a:pt x="11333" y="8426"/>
                      <a:pt x="11614" y="7781"/>
                    </a:cubicBezTo>
                    <a:cubicBezTo>
                      <a:pt x="11628" y="7750"/>
                      <a:pt x="11638" y="7723"/>
                      <a:pt x="11652" y="7693"/>
                    </a:cubicBezTo>
                    <a:cubicBezTo>
                      <a:pt x="12107" y="6388"/>
                      <a:pt x="12039" y="5034"/>
                      <a:pt x="11576" y="3838"/>
                    </a:cubicBezTo>
                    <a:cubicBezTo>
                      <a:pt x="10964" y="2256"/>
                      <a:pt x="9659" y="941"/>
                      <a:pt x="7942" y="339"/>
                    </a:cubicBezTo>
                    <a:cubicBezTo>
                      <a:pt x="7283" y="109"/>
                      <a:pt x="6603" y="0"/>
                      <a:pt x="5934" y="0"/>
                    </a:cubicBezTo>
                    <a:close/>
                  </a:path>
                </a:pathLst>
              </a:custGeom>
              <a:solidFill>
                <a:srgbClr val="FCA9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8"/>
              <p:cNvSpPr/>
              <p:nvPr/>
            </p:nvSpPr>
            <p:spPr>
              <a:xfrm>
                <a:off x="4147150" y="455150"/>
                <a:ext cx="191000" cy="242275"/>
              </a:xfrm>
              <a:custGeom>
                <a:avLst/>
                <a:gdLst/>
                <a:ahLst/>
                <a:cxnLst/>
                <a:rect l="l" t="t" r="r" b="b"/>
                <a:pathLst>
                  <a:path w="7640" h="9691" extrusionOk="0">
                    <a:moveTo>
                      <a:pt x="5374" y="0"/>
                    </a:moveTo>
                    <a:cubicBezTo>
                      <a:pt x="5324" y="0"/>
                      <a:pt x="5275" y="2"/>
                      <a:pt x="5226" y="6"/>
                    </a:cubicBezTo>
                    <a:cubicBezTo>
                      <a:pt x="4206" y="77"/>
                      <a:pt x="3604" y="720"/>
                      <a:pt x="3373" y="1672"/>
                    </a:cubicBezTo>
                    <a:cubicBezTo>
                      <a:pt x="3268" y="2112"/>
                      <a:pt x="3471" y="2312"/>
                      <a:pt x="3658" y="2312"/>
                    </a:cubicBezTo>
                    <a:cubicBezTo>
                      <a:pt x="3774" y="2312"/>
                      <a:pt x="3884" y="2234"/>
                      <a:pt x="3910" y="2090"/>
                    </a:cubicBezTo>
                    <a:cubicBezTo>
                      <a:pt x="4002" y="1427"/>
                      <a:pt x="4522" y="781"/>
                      <a:pt x="5209" y="682"/>
                    </a:cubicBezTo>
                    <a:cubicBezTo>
                      <a:pt x="5262" y="674"/>
                      <a:pt x="5315" y="671"/>
                      <a:pt x="5367" y="671"/>
                    </a:cubicBezTo>
                    <a:cubicBezTo>
                      <a:pt x="6085" y="671"/>
                      <a:pt x="6728" y="1356"/>
                      <a:pt x="6773" y="2059"/>
                    </a:cubicBezTo>
                    <a:cubicBezTo>
                      <a:pt x="6827" y="2943"/>
                      <a:pt x="5970" y="3626"/>
                      <a:pt x="5338" y="4112"/>
                    </a:cubicBezTo>
                    <a:cubicBezTo>
                      <a:pt x="4471" y="4776"/>
                      <a:pt x="3526" y="5333"/>
                      <a:pt x="2598" y="5907"/>
                    </a:cubicBezTo>
                    <a:cubicBezTo>
                      <a:pt x="0" y="7519"/>
                      <a:pt x="605" y="9444"/>
                      <a:pt x="605" y="9444"/>
                    </a:cubicBezTo>
                    <a:cubicBezTo>
                      <a:pt x="605" y="9444"/>
                      <a:pt x="854" y="9691"/>
                      <a:pt x="1010" y="9691"/>
                    </a:cubicBezTo>
                    <a:cubicBezTo>
                      <a:pt x="1103" y="9691"/>
                      <a:pt x="1163" y="9603"/>
                      <a:pt x="1119" y="9325"/>
                    </a:cubicBezTo>
                    <a:cubicBezTo>
                      <a:pt x="997" y="8580"/>
                      <a:pt x="1578" y="7410"/>
                      <a:pt x="2516" y="6670"/>
                    </a:cubicBezTo>
                    <a:cubicBezTo>
                      <a:pt x="3458" y="5928"/>
                      <a:pt x="6051" y="4660"/>
                      <a:pt x="6895" y="3569"/>
                    </a:cubicBezTo>
                    <a:cubicBezTo>
                      <a:pt x="7432" y="2871"/>
                      <a:pt x="7639" y="1828"/>
                      <a:pt x="7198" y="1032"/>
                    </a:cubicBezTo>
                    <a:cubicBezTo>
                      <a:pt x="6835" y="376"/>
                      <a:pt x="6104" y="0"/>
                      <a:pt x="5374"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8"/>
              <p:cNvSpPr/>
              <p:nvPr/>
            </p:nvSpPr>
            <p:spPr>
              <a:xfrm>
                <a:off x="3971025" y="956400"/>
                <a:ext cx="166025" cy="54275"/>
              </a:xfrm>
              <a:custGeom>
                <a:avLst/>
                <a:gdLst/>
                <a:ahLst/>
                <a:cxnLst/>
                <a:rect l="l" t="t" r="r" b="b"/>
                <a:pathLst>
                  <a:path w="6641" h="2171" extrusionOk="0">
                    <a:moveTo>
                      <a:pt x="222" y="0"/>
                    </a:moveTo>
                    <a:cubicBezTo>
                      <a:pt x="81" y="0"/>
                      <a:pt x="0" y="1"/>
                      <a:pt x="0" y="1"/>
                    </a:cubicBezTo>
                    <a:cubicBezTo>
                      <a:pt x="0" y="1"/>
                      <a:pt x="66" y="242"/>
                      <a:pt x="235" y="565"/>
                    </a:cubicBezTo>
                    <a:cubicBezTo>
                      <a:pt x="422" y="943"/>
                      <a:pt x="742" y="1429"/>
                      <a:pt x="1235" y="1765"/>
                    </a:cubicBezTo>
                    <a:cubicBezTo>
                      <a:pt x="1587" y="2005"/>
                      <a:pt x="2025" y="2170"/>
                      <a:pt x="2565" y="2170"/>
                    </a:cubicBezTo>
                    <a:cubicBezTo>
                      <a:pt x="2974" y="2170"/>
                      <a:pt x="3442" y="2076"/>
                      <a:pt x="3975" y="1847"/>
                    </a:cubicBezTo>
                    <a:cubicBezTo>
                      <a:pt x="4097" y="1796"/>
                      <a:pt x="4227" y="1731"/>
                      <a:pt x="4359" y="1667"/>
                    </a:cubicBezTo>
                    <a:cubicBezTo>
                      <a:pt x="6641" y="483"/>
                      <a:pt x="3901" y="137"/>
                      <a:pt x="1850" y="38"/>
                    </a:cubicBezTo>
                    <a:cubicBezTo>
                      <a:pt x="1153" y="5"/>
                      <a:pt x="537" y="0"/>
                      <a:pt x="222" y="0"/>
                    </a:cubicBezTo>
                    <a:close/>
                  </a:path>
                </a:pathLst>
              </a:custGeom>
              <a:solidFill>
                <a:srgbClr val="FCA9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8"/>
              <p:cNvSpPr/>
              <p:nvPr/>
            </p:nvSpPr>
            <p:spPr>
              <a:xfrm>
                <a:off x="3907125" y="820675"/>
                <a:ext cx="271925" cy="168375"/>
              </a:xfrm>
              <a:custGeom>
                <a:avLst/>
                <a:gdLst/>
                <a:ahLst/>
                <a:cxnLst/>
                <a:rect l="l" t="t" r="r" b="b"/>
                <a:pathLst>
                  <a:path w="10877" h="6735" extrusionOk="0">
                    <a:moveTo>
                      <a:pt x="3292" y="1"/>
                    </a:moveTo>
                    <a:cubicBezTo>
                      <a:pt x="2224" y="1"/>
                      <a:pt x="1136" y="715"/>
                      <a:pt x="721" y="1856"/>
                    </a:cubicBezTo>
                    <a:cubicBezTo>
                      <a:pt x="1" y="3846"/>
                      <a:pt x="1927" y="4904"/>
                      <a:pt x="2732" y="4904"/>
                    </a:cubicBezTo>
                    <a:cubicBezTo>
                      <a:pt x="2820" y="4904"/>
                      <a:pt x="2895" y="4891"/>
                      <a:pt x="2951" y="4866"/>
                    </a:cubicBezTo>
                    <a:cubicBezTo>
                      <a:pt x="2951" y="4866"/>
                      <a:pt x="3311" y="6174"/>
                      <a:pt x="4916" y="6620"/>
                    </a:cubicBezTo>
                    <a:cubicBezTo>
                      <a:pt x="5207" y="6701"/>
                      <a:pt x="5473" y="6735"/>
                      <a:pt x="5712" y="6735"/>
                    </a:cubicBezTo>
                    <a:cubicBezTo>
                      <a:pt x="6794" y="6735"/>
                      <a:pt x="7350" y="6055"/>
                      <a:pt x="7350" y="6055"/>
                    </a:cubicBezTo>
                    <a:cubicBezTo>
                      <a:pt x="7350" y="6055"/>
                      <a:pt x="7975" y="6277"/>
                      <a:pt x="8687" y="6277"/>
                    </a:cubicBezTo>
                    <a:cubicBezTo>
                      <a:pt x="9560" y="6277"/>
                      <a:pt x="10564" y="5943"/>
                      <a:pt x="10706" y="4454"/>
                    </a:cubicBezTo>
                    <a:cubicBezTo>
                      <a:pt x="10877" y="2696"/>
                      <a:pt x="9580" y="1802"/>
                      <a:pt x="8167" y="1802"/>
                    </a:cubicBezTo>
                    <a:cubicBezTo>
                      <a:pt x="7409" y="1802"/>
                      <a:pt x="6617" y="2060"/>
                      <a:pt x="6001" y="2580"/>
                    </a:cubicBezTo>
                    <a:lnTo>
                      <a:pt x="6001" y="2580"/>
                    </a:lnTo>
                    <a:cubicBezTo>
                      <a:pt x="6087" y="2505"/>
                      <a:pt x="5681" y="1758"/>
                      <a:pt x="5633" y="1673"/>
                    </a:cubicBezTo>
                    <a:cubicBezTo>
                      <a:pt x="5426" y="1292"/>
                      <a:pt x="5167" y="929"/>
                      <a:pt x="4852" y="626"/>
                    </a:cubicBezTo>
                    <a:cubicBezTo>
                      <a:pt x="4403" y="196"/>
                      <a:pt x="3850" y="1"/>
                      <a:pt x="3292" y="1"/>
                    </a:cubicBezTo>
                    <a:close/>
                  </a:path>
                </a:pathLst>
              </a:custGeom>
              <a:solidFill>
                <a:srgbClr val="F5D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8"/>
              <p:cNvSpPr/>
              <p:nvPr/>
            </p:nvSpPr>
            <p:spPr>
              <a:xfrm>
                <a:off x="3962610" y="844050"/>
                <a:ext cx="53450" cy="52975"/>
              </a:xfrm>
              <a:custGeom>
                <a:avLst/>
                <a:gdLst/>
                <a:ahLst/>
                <a:cxnLst/>
                <a:rect l="l" t="t" r="r" b="b"/>
                <a:pathLst>
                  <a:path w="2138" h="2119" extrusionOk="0">
                    <a:moveTo>
                      <a:pt x="564" y="0"/>
                    </a:moveTo>
                    <a:lnTo>
                      <a:pt x="564" y="0"/>
                    </a:lnTo>
                    <a:cubicBezTo>
                      <a:pt x="353" y="300"/>
                      <a:pt x="180" y="626"/>
                      <a:pt x="78" y="990"/>
                    </a:cubicBezTo>
                    <a:cubicBezTo>
                      <a:pt x="27" y="1170"/>
                      <a:pt x="0" y="1364"/>
                      <a:pt x="27" y="1571"/>
                    </a:cubicBezTo>
                    <a:cubicBezTo>
                      <a:pt x="41" y="1673"/>
                      <a:pt x="85" y="1782"/>
                      <a:pt x="153" y="1874"/>
                    </a:cubicBezTo>
                    <a:cubicBezTo>
                      <a:pt x="225" y="1966"/>
                      <a:pt x="330" y="2027"/>
                      <a:pt x="429" y="2068"/>
                    </a:cubicBezTo>
                    <a:cubicBezTo>
                      <a:pt x="526" y="2103"/>
                      <a:pt x="629" y="2119"/>
                      <a:pt x="732" y="2119"/>
                    </a:cubicBezTo>
                    <a:cubicBezTo>
                      <a:pt x="837" y="2119"/>
                      <a:pt x="942" y="2102"/>
                      <a:pt x="1040" y="2071"/>
                    </a:cubicBezTo>
                    <a:cubicBezTo>
                      <a:pt x="1234" y="2007"/>
                      <a:pt x="1400" y="1894"/>
                      <a:pt x="1537" y="1765"/>
                    </a:cubicBezTo>
                    <a:cubicBezTo>
                      <a:pt x="1816" y="1503"/>
                      <a:pt x="2009" y="1180"/>
                      <a:pt x="2138" y="840"/>
                    </a:cubicBezTo>
                    <a:lnTo>
                      <a:pt x="2138" y="840"/>
                    </a:lnTo>
                    <a:cubicBezTo>
                      <a:pt x="1921" y="1129"/>
                      <a:pt x="1679" y="1401"/>
                      <a:pt x="1408" y="1608"/>
                    </a:cubicBezTo>
                    <a:cubicBezTo>
                      <a:pt x="1210" y="1766"/>
                      <a:pt x="977" y="1868"/>
                      <a:pt x="752" y="1868"/>
                    </a:cubicBezTo>
                    <a:cubicBezTo>
                      <a:pt x="671" y="1868"/>
                      <a:pt x="591" y="1855"/>
                      <a:pt x="513" y="1826"/>
                    </a:cubicBezTo>
                    <a:cubicBezTo>
                      <a:pt x="231" y="1748"/>
                      <a:pt x="217" y="1367"/>
                      <a:pt x="272" y="1031"/>
                    </a:cubicBezTo>
                    <a:cubicBezTo>
                      <a:pt x="336" y="690"/>
                      <a:pt x="442" y="344"/>
                      <a:pt x="56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8"/>
              <p:cNvSpPr/>
              <p:nvPr/>
            </p:nvSpPr>
            <p:spPr>
              <a:xfrm>
                <a:off x="4078900" y="765225"/>
                <a:ext cx="38775" cy="56325"/>
              </a:xfrm>
              <a:custGeom>
                <a:avLst/>
                <a:gdLst/>
                <a:ahLst/>
                <a:cxnLst/>
                <a:rect l="l" t="t" r="r" b="b"/>
                <a:pathLst>
                  <a:path w="1551" h="2253" extrusionOk="0">
                    <a:moveTo>
                      <a:pt x="672" y="1"/>
                    </a:moveTo>
                    <a:cubicBezTo>
                      <a:pt x="277" y="1"/>
                      <a:pt x="0" y="1783"/>
                      <a:pt x="0" y="1783"/>
                    </a:cubicBezTo>
                    <a:lnTo>
                      <a:pt x="255" y="2252"/>
                    </a:lnTo>
                    <a:cubicBezTo>
                      <a:pt x="255" y="2252"/>
                      <a:pt x="1551" y="1059"/>
                      <a:pt x="1180" y="835"/>
                    </a:cubicBezTo>
                    <a:cubicBezTo>
                      <a:pt x="1146" y="815"/>
                      <a:pt x="1111" y="805"/>
                      <a:pt x="1076" y="805"/>
                    </a:cubicBezTo>
                    <a:cubicBezTo>
                      <a:pt x="770" y="805"/>
                      <a:pt x="428" y="1492"/>
                      <a:pt x="345" y="1668"/>
                    </a:cubicBezTo>
                    <a:lnTo>
                      <a:pt x="345" y="1668"/>
                    </a:lnTo>
                    <a:cubicBezTo>
                      <a:pt x="460" y="1414"/>
                      <a:pt x="1060" y="54"/>
                      <a:pt x="691" y="2"/>
                    </a:cubicBezTo>
                    <a:cubicBezTo>
                      <a:pt x="684" y="1"/>
                      <a:pt x="678" y="1"/>
                      <a:pt x="672" y="1"/>
                    </a:cubicBezTo>
                    <a:close/>
                  </a:path>
                </a:pathLst>
              </a:custGeom>
              <a:solidFill>
                <a:srgbClr val="FCA9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8"/>
              <p:cNvSpPr/>
              <p:nvPr/>
            </p:nvSpPr>
            <p:spPr>
              <a:xfrm>
                <a:off x="3948925" y="898850"/>
                <a:ext cx="22050" cy="20025"/>
              </a:xfrm>
              <a:custGeom>
                <a:avLst/>
                <a:gdLst/>
                <a:ahLst/>
                <a:cxnLst/>
                <a:rect l="l" t="t" r="r" b="b"/>
                <a:pathLst>
                  <a:path w="882" h="801" extrusionOk="0">
                    <a:moveTo>
                      <a:pt x="443" y="1"/>
                    </a:moveTo>
                    <a:cubicBezTo>
                      <a:pt x="412" y="1"/>
                      <a:pt x="382" y="4"/>
                      <a:pt x="351" y="11"/>
                    </a:cubicBezTo>
                    <a:cubicBezTo>
                      <a:pt x="137" y="59"/>
                      <a:pt x="1" y="276"/>
                      <a:pt x="52" y="491"/>
                    </a:cubicBezTo>
                    <a:cubicBezTo>
                      <a:pt x="96" y="674"/>
                      <a:pt x="259" y="800"/>
                      <a:pt x="440" y="800"/>
                    </a:cubicBezTo>
                    <a:cubicBezTo>
                      <a:pt x="470" y="800"/>
                      <a:pt x="501" y="797"/>
                      <a:pt x="531" y="790"/>
                    </a:cubicBezTo>
                    <a:cubicBezTo>
                      <a:pt x="749" y="742"/>
                      <a:pt x="881" y="524"/>
                      <a:pt x="834" y="311"/>
                    </a:cubicBezTo>
                    <a:cubicBezTo>
                      <a:pt x="790" y="126"/>
                      <a:pt x="626" y="1"/>
                      <a:pt x="443" y="1"/>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8"/>
              <p:cNvSpPr/>
              <p:nvPr/>
            </p:nvSpPr>
            <p:spPr>
              <a:xfrm>
                <a:off x="4107100" y="901850"/>
                <a:ext cx="42350" cy="47700"/>
              </a:xfrm>
              <a:custGeom>
                <a:avLst/>
                <a:gdLst/>
                <a:ahLst/>
                <a:cxnLst/>
                <a:rect l="l" t="t" r="r" b="b"/>
                <a:pathLst>
                  <a:path w="1694" h="1908" extrusionOk="0">
                    <a:moveTo>
                      <a:pt x="161" y="1"/>
                    </a:moveTo>
                    <a:cubicBezTo>
                      <a:pt x="62" y="316"/>
                      <a:pt x="1" y="646"/>
                      <a:pt x="4" y="986"/>
                    </a:cubicBezTo>
                    <a:cubicBezTo>
                      <a:pt x="4" y="1156"/>
                      <a:pt x="21" y="1326"/>
                      <a:pt x="82" y="1503"/>
                    </a:cubicBezTo>
                    <a:cubicBezTo>
                      <a:pt x="90" y="1547"/>
                      <a:pt x="117" y="1592"/>
                      <a:pt x="140" y="1632"/>
                    </a:cubicBezTo>
                    <a:cubicBezTo>
                      <a:pt x="157" y="1676"/>
                      <a:pt x="192" y="1717"/>
                      <a:pt x="228" y="1755"/>
                    </a:cubicBezTo>
                    <a:cubicBezTo>
                      <a:pt x="297" y="1832"/>
                      <a:pt x="409" y="1890"/>
                      <a:pt x="514" y="1904"/>
                    </a:cubicBezTo>
                    <a:cubicBezTo>
                      <a:pt x="536" y="1907"/>
                      <a:pt x="558" y="1908"/>
                      <a:pt x="580" y="1908"/>
                    </a:cubicBezTo>
                    <a:cubicBezTo>
                      <a:pt x="767" y="1908"/>
                      <a:pt x="933" y="1820"/>
                      <a:pt x="1058" y="1717"/>
                    </a:cubicBezTo>
                    <a:cubicBezTo>
                      <a:pt x="1198" y="1595"/>
                      <a:pt x="1303" y="1452"/>
                      <a:pt x="1381" y="1302"/>
                    </a:cubicBezTo>
                    <a:cubicBezTo>
                      <a:pt x="1548" y="1003"/>
                      <a:pt x="1646" y="683"/>
                      <a:pt x="1694" y="354"/>
                    </a:cubicBezTo>
                    <a:lnTo>
                      <a:pt x="1694" y="354"/>
                    </a:lnTo>
                    <a:cubicBezTo>
                      <a:pt x="1551" y="653"/>
                      <a:pt x="1391" y="939"/>
                      <a:pt x="1212" y="1193"/>
                    </a:cubicBezTo>
                    <a:cubicBezTo>
                      <a:pt x="1048" y="1430"/>
                      <a:pt x="816" y="1651"/>
                      <a:pt x="591" y="1651"/>
                    </a:cubicBezTo>
                    <a:cubicBezTo>
                      <a:pt x="577" y="1651"/>
                      <a:pt x="562" y="1651"/>
                      <a:pt x="548" y="1649"/>
                    </a:cubicBezTo>
                    <a:cubicBezTo>
                      <a:pt x="443" y="1642"/>
                      <a:pt x="365" y="1551"/>
                      <a:pt x="307" y="1418"/>
                    </a:cubicBezTo>
                    <a:cubicBezTo>
                      <a:pt x="249" y="1286"/>
                      <a:pt x="225" y="1129"/>
                      <a:pt x="205" y="972"/>
                    </a:cubicBezTo>
                    <a:cubicBezTo>
                      <a:pt x="167" y="660"/>
                      <a:pt x="161" y="330"/>
                      <a:pt x="1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8"/>
              <p:cNvSpPr/>
              <p:nvPr/>
            </p:nvSpPr>
            <p:spPr>
              <a:xfrm>
                <a:off x="4042175" y="950125"/>
                <a:ext cx="43450" cy="13600"/>
              </a:xfrm>
              <a:custGeom>
                <a:avLst/>
                <a:gdLst/>
                <a:ahLst/>
                <a:cxnLst/>
                <a:rect l="l" t="t" r="r" b="b"/>
                <a:pathLst>
                  <a:path w="1738" h="544" extrusionOk="0">
                    <a:moveTo>
                      <a:pt x="1738" y="0"/>
                    </a:moveTo>
                    <a:lnTo>
                      <a:pt x="1738" y="0"/>
                    </a:lnTo>
                    <a:cubicBezTo>
                      <a:pt x="1588" y="69"/>
                      <a:pt x="1455" y="122"/>
                      <a:pt x="1316" y="167"/>
                    </a:cubicBezTo>
                    <a:cubicBezTo>
                      <a:pt x="1177" y="204"/>
                      <a:pt x="1038" y="242"/>
                      <a:pt x="895" y="265"/>
                    </a:cubicBezTo>
                    <a:cubicBezTo>
                      <a:pt x="609" y="320"/>
                      <a:pt x="316" y="344"/>
                      <a:pt x="0" y="402"/>
                    </a:cubicBezTo>
                    <a:cubicBezTo>
                      <a:pt x="147" y="480"/>
                      <a:pt x="303" y="513"/>
                      <a:pt x="459" y="534"/>
                    </a:cubicBezTo>
                    <a:cubicBezTo>
                      <a:pt x="520" y="540"/>
                      <a:pt x="582" y="543"/>
                      <a:pt x="644" y="543"/>
                    </a:cubicBezTo>
                    <a:cubicBezTo>
                      <a:pt x="743" y="543"/>
                      <a:pt x="843" y="535"/>
                      <a:pt x="942" y="521"/>
                    </a:cubicBezTo>
                    <a:cubicBezTo>
                      <a:pt x="1102" y="486"/>
                      <a:pt x="1259" y="436"/>
                      <a:pt x="1401" y="350"/>
                    </a:cubicBezTo>
                    <a:cubicBezTo>
                      <a:pt x="1540" y="262"/>
                      <a:pt x="1663" y="143"/>
                      <a:pt x="17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8"/>
              <p:cNvSpPr/>
              <p:nvPr/>
            </p:nvSpPr>
            <p:spPr>
              <a:xfrm>
                <a:off x="4031010" y="910550"/>
                <a:ext cx="14775" cy="21825"/>
              </a:xfrm>
              <a:custGeom>
                <a:avLst/>
                <a:gdLst/>
                <a:ahLst/>
                <a:cxnLst/>
                <a:rect l="l" t="t" r="r" b="b"/>
                <a:pathLst>
                  <a:path w="591" h="873" extrusionOk="0">
                    <a:moveTo>
                      <a:pt x="351" y="1"/>
                    </a:moveTo>
                    <a:cubicBezTo>
                      <a:pt x="338" y="1"/>
                      <a:pt x="323" y="3"/>
                      <a:pt x="307" y="9"/>
                    </a:cubicBezTo>
                    <a:cubicBezTo>
                      <a:pt x="1" y="118"/>
                      <a:pt x="395" y="872"/>
                      <a:pt x="395" y="872"/>
                    </a:cubicBezTo>
                    <a:cubicBezTo>
                      <a:pt x="395" y="872"/>
                      <a:pt x="590" y="1"/>
                      <a:pt x="3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8"/>
              <p:cNvSpPr/>
              <p:nvPr/>
            </p:nvSpPr>
            <p:spPr>
              <a:xfrm>
                <a:off x="4060585" y="918050"/>
                <a:ext cx="15425" cy="17575"/>
              </a:xfrm>
              <a:custGeom>
                <a:avLst/>
                <a:gdLst/>
                <a:ahLst/>
                <a:cxnLst/>
                <a:rect l="l" t="t" r="r" b="b"/>
                <a:pathLst>
                  <a:path w="617" h="703" extrusionOk="0">
                    <a:moveTo>
                      <a:pt x="343" y="1"/>
                    </a:moveTo>
                    <a:cubicBezTo>
                      <a:pt x="146" y="1"/>
                      <a:pt x="1" y="702"/>
                      <a:pt x="1" y="702"/>
                    </a:cubicBezTo>
                    <a:cubicBezTo>
                      <a:pt x="1" y="702"/>
                      <a:pt x="616" y="151"/>
                      <a:pt x="392" y="15"/>
                    </a:cubicBezTo>
                    <a:cubicBezTo>
                      <a:pt x="375" y="5"/>
                      <a:pt x="359" y="1"/>
                      <a:pt x="3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8"/>
              <p:cNvSpPr/>
              <p:nvPr/>
            </p:nvSpPr>
            <p:spPr>
              <a:xfrm>
                <a:off x="4109225" y="952725"/>
                <a:ext cx="22050" cy="20050"/>
              </a:xfrm>
              <a:custGeom>
                <a:avLst/>
                <a:gdLst/>
                <a:ahLst/>
                <a:cxnLst/>
                <a:rect l="l" t="t" r="r" b="b"/>
                <a:pathLst>
                  <a:path w="882" h="802" extrusionOk="0">
                    <a:moveTo>
                      <a:pt x="444" y="1"/>
                    </a:moveTo>
                    <a:cubicBezTo>
                      <a:pt x="413" y="1"/>
                      <a:pt x="382" y="4"/>
                      <a:pt x="351" y="12"/>
                    </a:cubicBezTo>
                    <a:cubicBezTo>
                      <a:pt x="137" y="59"/>
                      <a:pt x="1" y="277"/>
                      <a:pt x="52" y="491"/>
                    </a:cubicBezTo>
                    <a:cubicBezTo>
                      <a:pt x="92" y="675"/>
                      <a:pt x="258" y="801"/>
                      <a:pt x="440" y="801"/>
                    </a:cubicBezTo>
                    <a:cubicBezTo>
                      <a:pt x="470" y="801"/>
                      <a:pt x="500" y="798"/>
                      <a:pt x="531" y="790"/>
                    </a:cubicBezTo>
                    <a:cubicBezTo>
                      <a:pt x="749" y="740"/>
                      <a:pt x="882" y="525"/>
                      <a:pt x="830" y="311"/>
                    </a:cubicBezTo>
                    <a:cubicBezTo>
                      <a:pt x="790" y="125"/>
                      <a:pt x="625" y="1"/>
                      <a:pt x="444" y="1"/>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8"/>
              <p:cNvSpPr/>
              <p:nvPr/>
            </p:nvSpPr>
            <p:spPr>
              <a:xfrm>
                <a:off x="4011225" y="387475"/>
                <a:ext cx="152500" cy="350350"/>
              </a:xfrm>
              <a:custGeom>
                <a:avLst/>
                <a:gdLst/>
                <a:ahLst/>
                <a:cxnLst/>
                <a:rect l="l" t="t" r="r" b="b"/>
                <a:pathLst>
                  <a:path w="6100" h="14014" extrusionOk="0">
                    <a:moveTo>
                      <a:pt x="4526" y="0"/>
                    </a:moveTo>
                    <a:cubicBezTo>
                      <a:pt x="4421" y="0"/>
                      <a:pt x="4331" y="26"/>
                      <a:pt x="4264" y="78"/>
                    </a:cubicBezTo>
                    <a:cubicBezTo>
                      <a:pt x="4019" y="268"/>
                      <a:pt x="4231" y="703"/>
                      <a:pt x="4462" y="1046"/>
                    </a:cubicBezTo>
                    <a:cubicBezTo>
                      <a:pt x="4154" y="745"/>
                      <a:pt x="3848" y="481"/>
                      <a:pt x="3718" y="481"/>
                    </a:cubicBezTo>
                    <a:cubicBezTo>
                      <a:pt x="3707" y="481"/>
                      <a:pt x="3698" y="482"/>
                      <a:pt x="3690" y="486"/>
                    </a:cubicBezTo>
                    <a:cubicBezTo>
                      <a:pt x="3537" y="550"/>
                      <a:pt x="3938" y="1373"/>
                      <a:pt x="4430" y="1809"/>
                    </a:cubicBezTo>
                    <a:cubicBezTo>
                      <a:pt x="4462" y="1835"/>
                      <a:pt x="4492" y="1859"/>
                      <a:pt x="4523" y="1883"/>
                    </a:cubicBezTo>
                    <a:cubicBezTo>
                      <a:pt x="3442" y="3165"/>
                      <a:pt x="1" y="7676"/>
                      <a:pt x="1232" y="11535"/>
                    </a:cubicBezTo>
                    <a:cubicBezTo>
                      <a:pt x="1286" y="11709"/>
                      <a:pt x="1350" y="11882"/>
                      <a:pt x="1425" y="12052"/>
                    </a:cubicBezTo>
                    <a:cubicBezTo>
                      <a:pt x="2065" y="13513"/>
                      <a:pt x="2612" y="14013"/>
                      <a:pt x="3061" y="14013"/>
                    </a:cubicBezTo>
                    <a:cubicBezTo>
                      <a:pt x="4039" y="14013"/>
                      <a:pt x="4553" y="11637"/>
                      <a:pt x="4553" y="11637"/>
                    </a:cubicBezTo>
                    <a:cubicBezTo>
                      <a:pt x="4553" y="11637"/>
                      <a:pt x="4356" y="11406"/>
                      <a:pt x="4125" y="10984"/>
                    </a:cubicBezTo>
                    <a:cubicBezTo>
                      <a:pt x="3431" y="9709"/>
                      <a:pt x="2435" y="6677"/>
                      <a:pt x="5689" y="2906"/>
                    </a:cubicBezTo>
                    <a:cubicBezTo>
                      <a:pt x="5944" y="2614"/>
                      <a:pt x="6080" y="2243"/>
                      <a:pt x="6093" y="1870"/>
                    </a:cubicBezTo>
                    <a:cubicBezTo>
                      <a:pt x="6100" y="1574"/>
                      <a:pt x="6032" y="1278"/>
                      <a:pt x="5879" y="1013"/>
                    </a:cubicBezTo>
                    <a:cubicBezTo>
                      <a:pt x="5492" y="345"/>
                      <a:pt x="4910" y="0"/>
                      <a:pt x="4526"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8"/>
              <p:cNvSpPr/>
              <p:nvPr/>
            </p:nvSpPr>
            <p:spPr>
              <a:xfrm>
                <a:off x="4083400" y="617050"/>
                <a:ext cx="390750" cy="163900"/>
              </a:xfrm>
              <a:custGeom>
                <a:avLst/>
                <a:gdLst/>
                <a:ahLst/>
                <a:cxnLst/>
                <a:rect l="l" t="t" r="r" b="b"/>
                <a:pathLst>
                  <a:path w="15630" h="6556" extrusionOk="0">
                    <a:moveTo>
                      <a:pt x="12772" y="1"/>
                    </a:moveTo>
                    <a:cubicBezTo>
                      <a:pt x="12431" y="1"/>
                      <a:pt x="12106" y="211"/>
                      <a:pt x="11978" y="553"/>
                    </a:cubicBezTo>
                    <a:cubicBezTo>
                      <a:pt x="11957" y="608"/>
                      <a:pt x="11937" y="663"/>
                      <a:pt x="11917" y="717"/>
                    </a:cubicBezTo>
                    <a:cubicBezTo>
                      <a:pt x="10738" y="3697"/>
                      <a:pt x="8833" y="4408"/>
                      <a:pt x="7263" y="4408"/>
                    </a:cubicBezTo>
                    <a:cubicBezTo>
                      <a:pt x="6410" y="4408"/>
                      <a:pt x="5656" y="4198"/>
                      <a:pt x="5171" y="4029"/>
                    </a:cubicBezTo>
                    <a:cubicBezTo>
                      <a:pt x="4844" y="3915"/>
                      <a:pt x="4641" y="3817"/>
                      <a:pt x="4609" y="3817"/>
                    </a:cubicBezTo>
                    <a:cubicBezTo>
                      <a:pt x="4608" y="3817"/>
                      <a:pt x="4608" y="3817"/>
                      <a:pt x="4607" y="3817"/>
                    </a:cubicBezTo>
                    <a:cubicBezTo>
                      <a:pt x="4607" y="3817"/>
                      <a:pt x="4372" y="3872"/>
                      <a:pt x="4039" y="3974"/>
                    </a:cubicBezTo>
                    <a:cubicBezTo>
                      <a:pt x="3975" y="3991"/>
                      <a:pt x="3900" y="4015"/>
                      <a:pt x="3825" y="4038"/>
                    </a:cubicBezTo>
                    <a:cubicBezTo>
                      <a:pt x="2414" y="4484"/>
                      <a:pt x="1" y="5524"/>
                      <a:pt x="4774" y="6411"/>
                    </a:cubicBezTo>
                    <a:cubicBezTo>
                      <a:pt x="4784" y="6411"/>
                      <a:pt x="4791" y="6415"/>
                      <a:pt x="4801" y="6418"/>
                    </a:cubicBezTo>
                    <a:cubicBezTo>
                      <a:pt x="5315" y="6513"/>
                      <a:pt x="5804" y="6556"/>
                      <a:pt x="6267" y="6556"/>
                    </a:cubicBezTo>
                    <a:cubicBezTo>
                      <a:pt x="10756" y="6556"/>
                      <a:pt x="12869" y="2503"/>
                      <a:pt x="13341" y="1458"/>
                    </a:cubicBezTo>
                    <a:cubicBezTo>
                      <a:pt x="13362" y="1410"/>
                      <a:pt x="13382" y="1366"/>
                      <a:pt x="13399" y="1329"/>
                    </a:cubicBezTo>
                    <a:cubicBezTo>
                      <a:pt x="13674" y="1597"/>
                      <a:pt x="14335" y="2203"/>
                      <a:pt x="14590" y="2203"/>
                    </a:cubicBezTo>
                    <a:cubicBezTo>
                      <a:pt x="14606" y="2203"/>
                      <a:pt x="14620" y="2201"/>
                      <a:pt x="14633" y="2196"/>
                    </a:cubicBezTo>
                    <a:cubicBezTo>
                      <a:pt x="14766" y="2148"/>
                      <a:pt x="14657" y="1940"/>
                      <a:pt x="14507" y="1737"/>
                    </a:cubicBezTo>
                    <a:lnTo>
                      <a:pt x="14507" y="1737"/>
                    </a:lnTo>
                    <a:cubicBezTo>
                      <a:pt x="14629" y="1771"/>
                      <a:pt x="14750" y="1792"/>
                      <a:pt x="14861" y="1792"/>
                    </a:cubicBezTo>
                    <a:cubicBezTo>
                      <a:pt x="14974" y="1792"/>
                      <a:pt x="15077" y="1770"/>
                      <a:pt x="15163" y="1719"/>
                    </a:cubicBezTo>
                    <a:cubicBezTo>
                      <a:pt x="15629" y="1451"/>
                      <a:pt x="14664" y="815"/>
                      <a:pt x="13127" y="81"/>
                    </a:cubicBezTo>
                    <a:cubicBezTo>
                      <a:pt x="13012" y="26"/>
                      <a:pt x="12891" y="1"/>
                      <a:pt x="12772"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8"/>
              <p:cNvSpPr/>
              <p:nvPr/>
            </p:nvSpPr>
            <p:spPr>
              <a:xfrm>
                <a:off x="4056050" y="830950"/>
                <a:ext cx="6775" cy="13625"/>
              </a:xfrm>
              <a:custGeom>
                <a:avLst/>
                <a:gdLst/>
                <a:ahLst/>
                <a:cxnLst/>
                <a:rect l="l" t="t" r="r" b="b"/>
                <a:pathLst>
                  <a:path w="271" h="545" extrusionOk="0">
                    <a:moveTo>
                      <a:pt x="150" y="1"/>
                    </a:moveTo>
                    <a:cubicBezTo>
                      <a:pt x="115" y="1"/>
                      <a:pt x="82" y="21"/>
                      <a:pt x="75" y="69"/>
                    </a:cubicBezTo>
                    <a:cubicBezTo>
                      <a:pt x="54" y="185"/>
                      <a:pt x="34" y="303"/>
                      <a:pt x="13" y="419"/>
                    </a:cubicBezTo>
                    <a:cubicBezTo>
                      <a:pt x="1" y="494"/>
                      <a:pt x="65" y="545"/>
                      <a:pt x="121" y="545"/>
                    </a:cubicBezTo>
                    <a:cubicBezTo>
                      <a:pt x="157" y="545"/>
                      <a:pt x="189" y="524"/>
                      <a:pt x="197" y="477"/>
                    </a:cubicBezTo>
                    <a:cubicBezTo>
                      <a:pt x="217" y="358"/>
                      <a:pt x="238" y="242"/>
                      <a:pt x="258" y="127"/>
                    </a:cubicBezTo>
                    <a:cubicBezTo>
                      <a:pt x="271" y="52"/>
                      <a:pt x="207" y="1"/>
                      <a:pt x="150"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8"/>
              <p:cNvSpPr/>
              <p:nvPr/>
            </p:nvSpPr>
            <p:spPr>
              <a:xfrm>
                <a:off x="4056125" y="810325"/>
                <a:ext cx="7650" cy="10425"/>
              </a:xfrm>
              <a:custGeom>
                <a:avLst/>
                <a:gdLst/>
                <a:ahLst/>
                <a:cxnLst/>
                <a:rect l="l" t="t" r="r" b="b"/>
                <a:pathLst>
                  <a:path w="306" h="417" extrusionOk="0">
                    <a:moveTo>
                      <a:pt x="186" y="0"/>
                    </a:moveTo>
                    <a:cubicBezTo>
                      <a:pt x="149" y="0"/>
                      <a:pt x="113" y="20"/>
                      <a:pt x="99" y="64"/>
                    </a:cubicBezTo>
                    <a:lnTo>
                      <a:pt x="23" y="296"/>
                    </a:lnTo>
                    <a:cubicBezTo>
                      <a:pt x="1" y="368"/>
                      <a:pt x="61" y="417"/>
                      <a:pt x="120" y="417"/>
                    </a:cubicBezTo>
                    <a:cubicBezTo>
                      <a:pt x="157" y="417"/>
                      <a:pt x="193" y="398"/>
                      <a:pt x="207" y="353"/>
                    </a:cubicBezTo>
                    <a:cubicBezTo>
                      <a:pt x="232" y="275"/>
                      <a:pt x="258" y="200"/>
                      <a:pt x="282" y="122"/>
                    </a:cubicBezTo>
                    <a:cubicBezTo>
                      <a:pt x="305" y="49"/>
                      <a:pt x="245" y="0"/>
                      <a:pt x="186"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8"/>
              <p:cNvSpPr/>
              <p:nvPr/>
            </p:nvSpPr>
            <p:spPr>
              <a:xfrm>
                <a:off x="4067275" y="824075"/>
                <a:ext cx="8125" cy="16975"/>
              </a:xfrm>
              <a:custGeom>
                <a:avLst/>
                <a:gdLst/>
                <a:ahLst/>
                <a:cxnLst/>
                <a:rect l="l" t="t" r="r" b="b"/>
                <a:pathLst>
                  <a:path w="325" h="679" extrusionOk="0">
                    <a:moveTo>
                      <a:pt x="224" y="1"/>
                    </a:moveTo>
                    <a:cubicBezTo>
                      <a:pt x="178" y="1"/>
                      <a:pt x="132" y="29"/>
                      <a:pt x="128" y="88"/>
                    </a:cubicBezTo>
                    <a:cubicBezTo>
                      <a:pt x="125" y="252"/>
                      <a:pt x="91" y="408"/>
                      <a:pt x="30" y="558"/>
                    </a:cubicBezTo>
                    <a:cubicBezTo>
                      <a:pt x="1" y="629"/>
                      <a:pt x="59" y="679"/>
                      <a:pt x="120" y="679"/>
                    </a:cubicBezTo>
                    <a:cubicBezTo>
                      <a:pt x="157" y="679"/>
                      <a:pt x="196" y="660"/>
                      <a:pt x="214" y="616"/>
                    </a:cubicBezTo>
                    <a:cubicBezTo>
                      <a:pt x="282" y="449"/>
                      <a:pt x="316" y="276"/>
                      <a:pt x="322" y="99"/>
                    </a:cubicBezTo>
                    <a:cubicBezTo>
                      <a:pt x="324" y="34"/>
                      <a:pt x="274" y="1"/>
                      <a:pt x="224"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8"/>
              <p:cNvSpPr/>
              <p:nvPr/>
            </p:nvSpPr>
            <p:spPr>
              <a:xfrm>
                <a:off x="4096075" y="822175"/>
                <a:ext cx="7200" cy="9675"/>
              </a:xfrm>
              <a:custGeom>
                <a:avLst/>
                <a:gdLst/>
                <a:ahLst/>
                <a:cxnLst/>
                <a:rect l="l" t="t" r="r" b="b"/>
                <a:pathLst>
                  <a:path w="288" h="387" extrusionOk="0">
                    <a:moveTo>
                      <a:pt x="169" y="1"/>
                    </a:moveTo>
                    <a:cubicBezTo>
                      <a:pt x="132" y="1"/>
                      <a:pt x="96" y="21"/>
                      <a:pt x="82" y="66"/>
                    </a:cubicBezTo>
                    <a:cubicBezTo>
                      <a:pt x="61" y="131"/>
                      <a:pt x="44" y="199"/>
                      <a:pt x="24" y="263"/>
                    </a:cubicBezTo>
                    <a:cubicBezTo>
                      <a:pt x="1" y="336"/>
                      <a:pt x="63" y="387"/>
                      <a:pt x="122" y="387"/>
                    </a:cubicBezTo>
                    <a:cubicBezTo>
                      <a:pt x="159" y="387"/>
                      <a:pt x="194" y="367"/>
                      <a:pt x="207" y="321"/>
                    </a:cubicBezTo>
                    <a:cubicBezTo>
                      <a:pt x="228" y="253"/>
                      <a:pt x="248" y="189"/>
                      <a:pt x="265" y="124"/>
                    </a:cubicBezTo>
                    <a:cubicBezTo>
                      <a:pt x="288" y="51"/>
                      <a:pt x="227" y="1"/>
                      <a:pt x="169"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8"/>
              <p:cNvSpPr/>
              <p:nvPr/>
            </p:nvSpPr>
            <p:spPr>
              <a:xfrm>
                <a:off x="4029600" y="804350"/>
                <a:ext cx="7600" cy="11425"/>
              </a:xfrm>
              <a:custGeom>
                <a:avLst/>
                <a:gdLst/>
                <a:ahLst/>
                <a:cxnLst/>
                <a:rect l="l" t="t" r="r" b="b"/>
                <a:pathLst>
                  <a:path w="304" h="457" extrusionOk="0">
                    <a:moveTo>
                      <a:pt x="185" y="0"/>
                    </a:moveTo>
                    <a:cubicBezTo>
                      <a:pt x="148" y="0"/>
                      <a:pt x="108" y="18"/>
                      <a:pt x="89" y="61"/>
                    </a:cubicBezTo>
                    <a:cubicBezTo>
                      <a:pt x="44" y="157"/>
                      <a:pt x="20" y="256"/>
                      <a:pt x="7" y="361"/>
                    </a:cubicBezTo>
                    <a:cubicBezTo>
                      <a:pt x="0" y="424"/>
                      <a:pt x="48" y="456"/>
                      <a:pt x="98" y="456"/>
                    </a:cubicBezTo>
                    <a:cubicBezTo>
                      <a:pt x="145" y="456"/>
                      <a:pt x="194" y="427"/>
                      <a:pt x="201" y="367"/>
                    </a:cubicBezTo>
                    <a:cubicBezTo>
                      <a:pt x="211" y="279"/>
                      <a:pt x="235" y="198"/>
                      <a:pt x="273" y="116"/>
                    </a:cubicBezTo>
                    <a:cubicBezTo>
                      <a:pt x="304" y="47"/>
                      <a:pt x="246" y="0"/>
                      <a:pt x="185"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8"/>
              <p:cNvSpPr/>
              <p:nvPr/>
            </p:nvSpPr>
            <p:spPr>
              <a:xfrm>
                <a:off x="3862950" y="784625"/>
                <a:ext cx="9400" cy="12625"/>
              </a:xfrm>
              <a:custGeom>
                <a:avLst/>
                <a:gdLst/>
                <a:ahLst/>
                <a:cxnLst/>
                <a:rect l="l" t="t" r="r" b="b"/>
                <a:pathLst>
                  <a:path w="376" h="505" extrusionOk="0">
                    <a:moveTo>
                      <a:pt x="256" y="1"/>
                    </a:moveTo>
                    <a:cubicBezTo>
                      <a:pt x="219" y="1"/>
                      <a:pt x="181" y="19"/>
                      <a:pt x="162" y="62"/>
                    </a:cubicBezTo>
                    <a:cubicBezTo>
                      <a:pt x="118" y="171"/>
                      <a:pt x="74" y="276"/>
                      <a:pt x="30" y="385"/>
                    </a:cubicBezTo>
                    <a:cubicBezTo>
                      <a:pt x="1" y="456"/>
                      <a:pt x="61" y="504"/>
                      <a:pt x="121" y="504"/>
                    </a:cubicBezTo>
                    <a:cubicBezTo>
                      <a:pt x="159" y="504"/>
                      <a:pt x="197" y="486"/>
                      <a:pt x="213" y="442"/>
                    </a:cubicBezTo>
                    <a:cubicBezTo>
                      <a:pt x="258" y="334"/>
                      <a:pt x="302" y="229"/>
                      <a:pt x="346" y="120"/>
                    </a:cubicBezTo>
                    <a:cubicBezTo>
                      <a:pt x="375" y="49"/>
                      <a:pt x="317" y="1"/>
                      <a:pt x="256"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8"/>
              <p:cNvSpPr/>
              <p:nvPr/>
            </p:nvSpPr>
            <p:spPr>
              <a:xfrm>
                <a:off x="3879475" y="771425"/>
                <a:ext cx="10500" cy="14425"/>
              </a:xfrm>
              <a:custGeom>
                <a:avLst/>
                <a:gdLst/>
                <a:ahLst/>
                <a:cxnLst/>
                <a:rect l="l" t="t" r="r" b="b"/>
                <a:pathLst>
                  <a:path w="420" h="577" extrusionOk="0">
                    <a:moveTo>
                      <a:pt x="290" y="1"/>
                    </a:moveTo>
                    <a:cubicBezTo>
                      <a:pt x="262" y="1"/>
                      <a:pt x="236" y="15"/>
                      <a:pt x="219" y="49"/>
                    </a:cubicBezTo>
                    <a:cubicBezTo>
                      <a:pt x="158" y="175"/>
                      <a:pt x="97" y="301"/>
                      <a:pt x="39" y="427"/>
                    </a:cubicBezTo>
                    <a:cubicBezTo>
                      <a:pt x="1" y="503"/>
                      <a:pt x="69" y="577"/>
                      <a:pt x="132" y="577"/>
                    </a:cubicBezTo>
                    <a:cubicBezTo>
                      <a:pt x="159" y="577"/>
                      <a:pt x="185" y="563"/>
                      <a:pt x="202" y="529"/>
                    </a:cubicBezTo>
                    <a:cubicBezTo>
                      <a:pt x="263" y="403"/>
                      <a:pt x="321" y="277"/>
                      <a:pt x="382" y="151"/>
                    </a:cubicBezTo>
                    <a:cubicBezTo>
                      <a:pt x="420" y="74"/>
                      <a:pt x="353" y="1"/>
                      <a:pt x="290"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8"/>
              <p:cNvSpPr/>
              <p:nvPr/>
            </p:nvSpPr>
            <p:spPr>
              <a:xfrm>
                <a:off x="3895350" y="772175"/>
                <a:ext cx="10325" cy="12450"/>
              </a:xfrm>
              <a:custGeom>
                <a:avLst/>
                <a:gdLst/>
                <a:ahLst/>
                <a:cxnLst/>
                <a:rect l="l" t="t" r="r" b="b"/>
                <a:pathLst>
                  <a:path w="413" h="498" extrusionOk="0">
                    <a:moveTo>
                      <a:pt x="282" y="0"/>
                    </a:moveTo>
                    <a:cubicBezTo>
                      <a:pt x="254" y="0"/>
                      <a:pt x="227" y="14"/>
                      <a:pt x="209" y="47"/>
                    </a:cubicBezTo>
                    <a:cubicBezTo>
                      <a:pt x="151" y="149"/>
                      <a:pt x="97" y="247"/>
                      <a:pt x="43" y="349"/>
                    </a:cubicBezTo>
                    <a:cubicBezTo>
                      <a:pt x="0" y="425"/>
                      <a:pt x="66" y="498"/>
                      <a:pt x="131" y="498"/>
                    </a:cubicBezTo>
                    <a:cubicBezTo>
                      <a:pt x="159" y="498"/>
                      <a:pt x="187" y="484"/>
                      <a:pt x="206" y="451"/>
                    </a:cubicBezTo>
                    <a:cubicBezTo>
                      <a:pt x="261" y="349"/>
                      <a:pt x="318" y="251"/>
                      <a:pt x="372" y="149"/>
                    </a:cubicBezTo>
                    <a:cubicBezTo>
                      <a:pt x="413" y="73"/>
                      <a:pt x="346" y="0"/>
                      <a:pt x="282"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8"/>
              <p:cNvSpPr/>
              <p:nvPr/>
            </p:nvSpPr>
            <p:spPr>
              <a:xfrm>
                <a:off x="3820725" y="950875"/>
                <a:ext cx="8225" cy="14425"/>
              </a:xfrm>
              <a:custGeom>
                <a:avLst/>
                <a:gdLst/>
                <a:ahLst/>
                <a:cxnLst/>
                <a:rect l="l" t="t" r="r" b="b"/>
                <a:pathLst>
                  <a:path w="329" h="577" extrusionOk="0">
                    <a:moveTo>
                      <a:pt x="209" y="0"/>
                    </a:moveTo>
                    <a:cubicBezTo>
                      <a:pt x="173" y="0"/>
                      <a:pt x="137" y="20"/>
                      <a:pt x="125" y="66"/>
                    </a:cubicBezTo>
                    <a:cubicBezTo>
                      <a:pt x="90" y="194"/>
                      <a:pt x="56" y="324"/>
                      <a:pt x="19" y="453"/>
                    </a:cubicBezTo>
                    <a:cubicBezTo>
                      <a:pt x="0" y="526"/>
                      <a:pt x="62" y="577"/>
                      <a:pt x="121" y="577"/>
                    </a:cubicBezTo>
                    <a:cubicBezTo>
                      <a:pt x="158" y="577"/>
                      <a:pt x="193" y="557"/>
                      <a:pt x="206" y="511"/>
                    </a:cubicBezTo>
                    <a:cubicBezTo>
                      <a:pt x="240" y="381"/>
                      <a:pt x="274" y="252"/>
                      <a:pt x="308" y="123"/>
                    </a:cubicBezTo>
                    <a:cubicBezTo>
                      <a:pt x="329" y="50"/>
                      <a:pt x="267" y="0"/>
                      <a:pt x="209"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8"/>
              <p:cNvSpPr/>
              <p:nvPr/>
            </p:nvSpPr>
            <p:spPr>
              <a:xfrm>
                <a:off x="3831300" y="933625"/>
                <a:ext cx="6325" cy="12125"/>
              </a:xfrm>
              <a:custGeom>
                <a:avLst/>
                <a:gdLst/>
                <a:ahLst/>
                <a:cxnLst/>
                <a:rect l="l" t="t" r="r" b="b"/>
                <a:pathLst>
                  <a:path w="253" h="485" extrusionOk="0">
                    <a:moveTo>
                      <a:pt x="138" y="1"/>
                    </a:moveTo>
                    <a:cubicBezTo>
                      <a:pt x="92" y="1"/>
                      <a:pt x="48" y="30"/>
                      <a:pt x="52" y="89"/>
                    </a:cubicBezTo>
                    <a:cubicBezTo>
                      <a:pt x="58" y="184"/>
                      <a:pt x="48" y="272"/>
                      <a:pt x="21" y="361"/>
                    </a:cubicBezTo>
                    <a:cubicBezTo>
                      <a:pt x="0" y="434"/>
                      <a:pt x="61" y="484"/>
                      <a:pt x="120" y="484"/>
                    </a:cubicBezTo>
                    <a:cubicBezTo>
                      <a:pt x="156" y="484"/>
                      <a:pt x="191" y="464"/>
                      <a:pt x="204" y="419"/>
                    </a:cubicBezTo>
                    <a:cubicBezTo>
                      <a:pt x="238" y="313"/>
                      <a:pt x="252" y="208"/>
                      <a:pt x="245" y="96"/>
                    </a:cubicBezTo>
                    <a:cubicBezTo>
                      <a:pt x="240" y="33"/>
                      <a:pt x="187" y="1"/>
                      <a:pt x="138"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8"/>
              <p:cNvSpPr/>
              <p:nvPr/>
            </p:nvSpPr>
            <p:spPr>
              <a:xfrm>
                <a:off x="3856825" y="910500"/>
                <a:ext cx="6875" cy="14225"/>
              </a:xfrm>
              <a:custGeom>
                <a:avLst/>
                <a:gdLst/>
                <a:ahLst/>
                <a:cxnLst/>
                <a:rect l="l" t="t" r="r" b="b"/>
                <a:pathLst>
                  <a:path w="275" h="569" extrusionOk="0">
                    <a:moveTo>
                      <a:pt x="181" y="1"/>
                    </a:moveTo>
                    <a:cubicBezTo>
                      <a:pt x="134" y="1"/>
                      <a:pt x="84" y="30"/>
                      <a:pt x="74" y="89"/>
                    </a:cubicBezTo>
                    <a:cubicBezTo>
                      <a:pt x="54" y="218"/>
                      <a:pt x="30" y="344"/>
                      <a:pt x="10" y="474"/>
                    </a:cubicBezTo>
                    <a:cubicBezTo>
                      <a:pt x="1" y="537"/>
                      <a:pt x="47" y="569"/>
                      <a:pt x="96" y="569"/>
                    </a:cubicBezTo>
                    <a:cubicBezTo>
                      <a:pt x="143" y="569"/>
                      <a:pt x="193" y="540"/>
                      <a:pt x="203" y="480"/>
                    </a:cubicBezTo>
                    <a:cubicBezTo>
                      <a:pt x="224" y="355"/>
                      <a:pt x="244" y="226"/>
                      <a:pt x="264" y="96"/>
                    </a:cubicBezTo>
                    <a:cubicBezTo>
                      <a:pt x="275" y="33"/>
                      <a:pt x="230" y="1"/>
                      <a:pt x="181"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8"/>
              <p:cNvSpPr/>
              <p:nvPr/>
            </p:nvSpPr>
            <p:spPr>
              <a:xfrm>
                <a:off x="4125725" y="1030975"/>
                <a:ext cx="5950" cy="11775"/>
              </a:xfrm>
              <a:custGeom>
                <a:avLst/>
                <a:gdLst/>
                <a:ahLst/>
                <a:cxnLst/>
                <a:rect l="l" t="t" r="r" b="b"/>
                <a:pathLst>
                  <a:path w="238" h="471" extrusionOk="0">
                    <a:moveTo>
                      <a:pt x="127" y="0"/>
                    </a:moveTo>
                    <a:cubicBezTo>
                      <a:pt x="79" y="0"/>
                      <a:pt x="28" y="29"/>
                      <a:pt x="18" y="88"/>
                    </a:cubicBezTo>
                    <a:cubicBezTo>
                      <a:pt x="1" y="193"/>
                      <a:pt x="4" y="295"/>
                      <a:pt x="31" y="400"/>
                    </a:cubicBezTo>
                    <a:cubicBezTo>
                      <a:pt x="44" y="449"/>
                      <a:pt x="83" y="471"/>
                      <a:pt x="123" y="471"/>
                    </a:cubicBezTo>
                    <a:cubicBezTo>
                      <a:pt x="180" y="471"/>
                      <a:pt x="238" y="426"/>
                      <a:pt x="218" y="356"/>
                    </a:cubicBezTo>
                    <a:cubicBezTo>
                      <a:pt x="197" y="268"/>
                      <a:pt x="194" y="187"/>
                      <a:pt x="211" y="94"/>
                    </a:cubicBezTo>
                    <a:cubicBezTo>
                      <a:pt x="222" y="32"/>
                      <a:pt x="176" y="0"/>
                      <a:pt x="127"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8"/>
              <p:cNvSpPr/>
              <p:nvPr/>
            </p:nvSpPr>
            <p:spPr>
              <a:xfrm>
                <a:off x="4144125" y="1014375"/>
                <a:ext cx="7725" cy="13200"/>
              </a:xfrm>
              <a:custGeom>
                <a:avLst/>
                <a:gdLst/>
                <a:ahLst/>
                <a:cxnLst/>
                <a:rect l="l" t="t" r="r" b="b"/>
                <a:pathLst>
                  <a:path w="309" h="528" extrusionOk="0">
                    <a:moveTo>
                      <a:pt x="189" y="0"/>
                    </a:moveTo>
                    <a:cubicBezTo>
                      <a:pt x="151" y="0"/>
                      <a:pt x="112" y="19"/>
                      <a:pt x="94" y="62"/>
                    </a:cubicBezTo>
                    <a:cubicBezTo>
                      <a:pt x="43" y="181"/>
                      <a:pt x="16" y="303"/>
                      <a:pt x="6" y="429"/>
                    </a:cubicBezTo>
                    <a:cubicBezTo>
                      <a:pt x="0" y="494"/>
                      <a:pt x="50" y="527"/>
                      <a:pt x="100" y="527"/>
                    </a:cubicBezTo>
                    <a:cubicBezTo>
                      <a:pt x="147" y="527"/>
                      <a:pt x="195" y="498"/>
                      <a:pt x="200" y="439"/>
                    </a:cubicBezTo>
                    <a:cubicBezTo>
                      <a:pt x="210" y="323"/>
                      <a:pt x="233" y="225"/>
                      <a:pt x="277" y="119"/>
                    </a:cubicBezTo>
                    <a:cubicBezTo>
                      <a:pt x="309" y="48"/>
                      <a:pt x="250" y="0"/>
                      <a:pt x="189"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8"/>
              <p:cNvSpPr/>
              <p:nvPr/>
            </p:nvSpPr>
            <p:spPr>
              <a:xfrm>
                <a:off x="4133350" y="1056800"/>
                <a:ext cx="5200" cy="11175"/>
              </a:xfrm>
              <a:custGeom>
                <a:avLst/>
                <a:gdLst/>
                <a:ahLst/>
                <a:cxnLst/>
                <a:rect l="l" t="t" r="r" b="b"/>
                <a:pathLst>
                  <a:path w="208" h="447" extrusionOk="0">
                    <a:moveTo>
                      <a:pt x="91" y="0"/>
                    </a:moveTo>
                    <a:cubicBezTo>
                      <a:pt x="44" y="0"/>
                      <a:pt x="0" y="29"/>
                      <a:pt x="2" y="89"/>
                    </a:cubicBezTo>
                    <a:cubicBezTo>
                      <a:pt x="5" y="177"/>
                      <a:pt x="8" y="262"/>
                      <a:pt x="11" y="351"/>
                    </a:cubicBezTo>
                    <a:cubicBezTo>
                      <a:pt x="13" y="414"/>
                      <a:pt x="66" y="447"/>
                      <a:pt x="116" y="447"/>
                    </a:cubicBezTo>
                    <a:cubicBezTo>
                      <a:pt x="163" y="447"/>
                      <a:pt x="207" y="418"/>
                      <a:pt x="206" y="357"/>
                    </a:cubicBezTo>
                    <a:cubicBezTo>
                      <a:pt x="202" y="272"/>
                      <a:pt x="198" y="183"/>
                      <a:pt x="195" y="98"/>
                    </a:cubicBezTo>
                    <a:cubicBezTo>
                      <a:pt x="193" y="34"/>
                      <a:pt x="141" y="0"/>
                      <a:pt x="91"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8"/>
              <p:cNvSpPr/>
              <p:nvPr/>
            </p:nvSpPr>
            <p:spPr>
              <a:xfrm>
                <a:off x="4234475" y="873025"/>
                <a:ext cx="6600" cy="13450"/>
              </a:xfrm>
              <a:custGeom>
                <a:avLst/>
                <a:gdLst/>
                <a:ahLst/>
                <a:cxnLst/>
                <a:rect l="l" t="t" r="r" b="b"/>
                <a:pathLst>
                  <a:path w="264" h="538" extrusionOk="0">
                    <a:moveTo>
                      <a:pt x="168" y="0"/>
                    </a:moveTo>
                    <a:cubicBezTo>
                      <a:pt x="121" y="0"/>
                      <a:pt x="70" y="29"/>
                      <a:pt x="60" y="89"/>
                    </a:cubicBezTo>
                    <a:lnTo>
                      <a:pt x="9" y="443"/>
                    </a:lnTo>
                    <a:cubicBezTo>
                      <a:pt x="0" y="506"/>
                      <a:pt x="46" y="538"/>
                      <a:pt x="96" y="538"/>
                    </a:cubicBezTo>
                    <a:cubicBezTo>
                      <a:pt x="143" y="538"/>
                      <a:pt x="193" y="509"/>
                      <a:pt x="203" y="449"/>
                    </a:cubicBezTo>
                    <a:cubicBezTo>
                      <a:pt x="220" y="330"/>
                      <a:pt x="237" y="215"/>
                      <a:pt x="253" y="96"/>
                    </a:cubicBezTo>
                    <a:cubicBezTo>
                      <a:pt x="264" y="33"/>
                      <a:pt x="218" y="0"/>
                      <a:pt x="168"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8"/>
              <p:cNvSpPr/>
              <p:nvPr/>
            </p:nvSpPr>
            <p:spPr>
              <a:xfrm>
                <a:off x="4244750" y="891900"/>
                <a:ext cx="5550" cy="9150"/>
              </a:xfrm>
              <a:custGeom>
                <a:avLst/>
                <a:gdLst/>
                <a:ahLst/>
                <a:cxnLst/>
                <a:rect l="l" t="t" r="r" b="b"/>
                <a:pathLst>
                  <a:path w="222" h="366" extrusionOk="0">
                    <a:moveTo>
                      <a:pt x="91" y="0"/>
                    </a:moveTo>
                    <a:cubicBezTo>
                      <a:pt x="44" y="0"/>
                      <a:pt x="1" y="29"/>
                      <a:pt x="6" y="88"/>
                    </a:cubicBezTo>
                    <a:cubicBezTo>
                      <a:pt x="13" y="150"/>
                      <a:pt x="16" y="208"/>
                      <a:pt x="23" y="269"/>
                    </a:cubicBezTo>
                    <a:cubicBezTo>
                      <a:pt x="28" y="332"/>
                      <a:pt x="83" y="366"/>
                      <a:pt x="133" y="366"/>
                    </a:cubicBezTo>
                    <a:cubicBezTo>
                      <a:pt x="179" y="366"/>
                      <a:pt x="222" y="337"/>
                      <a:pt x="217" y="276"/>
                    </a:cubicBezTo>
                    <a:cubicBezTo>
                      <a:pt x="210" y="218"/>
                      <a:pt x="206" y="157"/>
                      <a:pt x="200" y="96"/>
                    </a:cubicBezTo>
                    <a:cubicBezTo>
                      <a:pt x="194" y="33"/>
                      <a:pt x="140" y="0"/>
                      <a:pt x="91"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8"/>
              <p:cNvSpPr/>
              <p:nvPr/>
            </p:nvSpPr>
            <p:spPr>
              <a:xfrm>
                <a:off x="4259325" y="884525"/>
                <a:ext cx="7925" cy="11850"/>
              </a:xfrm>
              <a:custGeom>
                <a:avLst/>
                <a:gdLst/>
                <a:ahLst/>
                <a:cxnLst/>
                <a:rect l="l" t="t" r="r" b="b"/>
                <a:pathLst>
                  <a:path w="317" h="474" extrusionOk="0">
                    <a:moveTo>
                      <a:pt x="197" y="0"/>
                    </a:moveTo>
                    <a:cubicBezTo>
                      <a:pt x="160" y="0"/>
                      <a:pt x="124" y="20"/>
                      <a:pt x="110" y="64"/>
                    </a:cubicBezTo>
                    <a:cubicBezTo>
                      <a:pt x="83" y="159"/>
                      <a:pt x="52" y="255"/>
                      <a:pt x="22" y="350"/>
                    </a:cubicBezTo>
                    <a:cubicBezTo>
                      <a:pt x="0" y="423"/>
                      <a:pt x="62" y="473"/>
                      <a:pt x="121" y="473"/>
                    </a:cubicBezTo>
                    <a:cubicBezTo>
                      <a:pt x="158" y="473"/>
                      <a:pt x="194" y="453"/>
                      <a:pt x="208" y="408"/>
                    </a:cubicBezTo>
                    <a:cubicBezTo>
                      <a:pt x="235" y="312"/>
                      <a:pt x="266" y="217"/>
                      <a:pt x="293" y="122"/>
                    </a:cubicBezTo>
                    <a:cubicBezTo>
                      <a:pt x="316" y="49"/>
                      <a:pt x="256" y="0"/>
                      <a:pt x="197"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8"/>
              <p:cNvSpPr/>
              <p:nvPr/>
            </p:nvSpPr>
            <p:spPr>
              <a:xfrm>
                <a:off x="4065800" y="645850"/>
                <a:ext cx="5550" cy="16575"/>
              </a:xfrm>
              <a:custGeom>
                <a:avLst/>
                <a:gdLst/>
                <a:ahLst/>
                <a:cxnLst/>
                <a:rect l="l" t="t" r="r" b="b"/>
                <a:pathLst>
                  <a:path w="222" h="663" extrusionOk="0">
                    <a:moveTo>
                      <a:pt x="123" y="0"/>
                    </a:moveTo>
                    <a:cubicBezTo>
                      <a:pt x="75" y="0"/>
                      <a:pt x="28" y="30"/>
                      <a:pt x="28" y="88"/>
                    </a:cubicBezTo>
                    <a:cubicBezTo>
                      <a:pt x="17" y="248"/>
                      <a:pt x="11" y="408"/>
                      <a:pt x="4" y="567"/>
                    </a:cubicBezTo>
                    <a:cubicBezTo>
                      <a:pt x="0" y="633"/>
                      <a:pt x="52" y="663"/>
                      <a:pt x="99" y="663"/>
                    </a:cubicBezTo>
                    <a:cubicBezTo>
                      <a:pt x="146" y="663"/>
                      <a:pt x="195" y="636"/>
                      <a:pt x="198" y="575"/>
                    </a:cubicBezTo>
                    <a:cubicBezTo>
                      <a:pt x="204" y="415"/>
                      <a:pt x="212" y="258"/>
                      <a:pt x="218" y="98"/>
                    </a:cubicBezTo>
                    <a:cubicBezTo>
                      <a:pt x="221" y="34"/>
                      <a:pt x="174" y="0"/>
                      <a:pt x="123" y="0"/>
                    </a:cubicBezTo>
                    <a:close/>
                  </a:path>
                </a:pathLst>
              </a:custGeom>
              <a:solidFill>
                <a:srgbClr val="F97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8"/>
              <p:cNvSpPr/>
              <p:nvPr/>
            </p:nvSpPr>
            <p:spPr>
              <a:xfrm>
                <a:off x="4054850" y="627725"/>
                <a:ext cx="7150" cy="12200"/>
              </a:xfrm>
              <a:custGeom>
                <a:avLst/>
                <a:gdLst/>
                <a:ahLst/>
                <a:cxnLst/>
                <a:rect l="l" t="t" r="r" b="b"/>
                <a:pathLst>
                  <a:path w="286" h="488" extrusionOk="0">
                    <a:moveTo>
                      <a:pt x="187" y="1"/>
                    </a:moveTo>
                    <a:cubicBezTo>
                      <a:pt x="140" y="1"/>
                      <a:pt x="92" y="28"/>
                      <a:pt x="88" y="89"/>
                    </a:cubicBezTo>
                    <a:cubicBezTo>
                      <a:pt x="82" y="184"/>
                      <a:pt x="61" y="277"/>
                      <a:pt x="27" y="368"/>
                    </a:cubicBezTo>
                    <a:cubicBezTo>
                      <a:pt x="0" y="440"/>
                      <a:pt x="61" y="487"/>
                      <a:pt x="119" y="487"/>
                    </a:cubicBezTo>
                    <a:cubicBezTo>
                      <a:pt x="156" y="487"/>
                      <a:pt x="194" y="470"/>
                      <a:pt x="211" y="423"/>
                    </a:cubicBezTo>
                    <a:cubicBezTo>
                      <a:pt x="252" y="317"/>
                      <a:pt x="272" y="211"/>
                      <a:pt x="278" y="96"/>
                    </a:cubicBezTo>
                    <a:cubicBezTo>
                      <a:pt x="286" y="32"/>
                      <a:pt x="234" y="1"/>
                      <a:pt x="187" y="1"/>
                    </a:cubicBezTo>
                    <a:close/>
                  </a:path>
                </a:pathLst>
              </a:custGeom>
              <a:solidFill>
                <a:srgbClr val="F97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8"/>
              <p:cNvSpPr/>
              <p:nvPr/>
            </p:nvSpPr>
            <p:spPr>
              <a:xfrm>
                <a:off x="4083050" y="521225"/>
                <a:ext cx="8275" cy="14500"/>
              </a:xfrm>
              <a:custGeom>
                <a:avLst/>
                <a:gdLst/>
                <a:ahLst/>
                <a:cxnLst/>
                <a:rect l="l" t="t" r="r" b="b"/>
                <a:pathLst>
                  <a:path w="331" h="580" extrusionOk="0">
                    <a:moveTo>
                      <a:pt x="232" y="1"/>
                    </a:moveTo>
                    <a:cubicBezTo>
                      <a:pt x="184" y="1"/>
                      <a:pt x="137" y="32"/>
                      <a:pt x="130" y="90"/>
                    </a:cubicBezTo>
                    <a:cubicBezTo>
                      <a:pt x="120" y="208"/>
                      <a:pt x="89" y="320"/>
                      <a:pt x="38" y="429"/>
                    </a:cubicBezTo>
                    <a:cubicBezTo>
                      <a:pt x="1" y="507"/>
                      <a:pt x="68" y="579"/>
                      <a:pt x="130" y="579"/>
                    </a:cubicBezTo>
                    <a:cubicBezTo>
                      <a:pt x="161" y="579"/>
                      <a:pt x="184" y="565"/>
                      <a:pt x="201" y="531"/>
                    </a:cubicBezTo>
                    <a:cubicBezTo>
                      <a:pt x="266" y="391"/>
                      <a:pt x="307" y="253"/>
                      <a:pt x="324" y="99"/>
                    </a:cubicBezTo>
                    <a:cubicBezTo>
                      <a:pt x="330" y="35"/>
                      <a:pt x="283" y="1"/>
                      <a:pt x="232" y="1"/>
                    </a:cubicBezTo>
                    <a:close/>
                  </a:path>
                </a:pathLst>
              </a:custGeom>
              <a:solidFill>
                <a:srgbClr val="F97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8"/>
              <p:cNvSpPr/>
              <p:nvPr/>
            </p:nvSpPr>
            <p:spPr>
              <a:xfrm>
                <a:off x="4073800" y="514950"/>
                <a:ext cx="7675" cy="18375"/>
              </a:xfrm>
              <a:custGeom>
                <a:avLst/>
                <a:gdLst/>
                <a:ahLst/>
                <a:cxnLst/>
                <a:rect l="l" t="t" r="r" b="b"/>
                <a:pathLst>
                  <a:path w="307" h="735" extrusionOk="0">
                    <a:moveTo>
                      <a:pt x="184" y="0"/>
                    </a:moveTo>
                    <a:cubicBezTo>
                      <a:pt x="150" y="0"/>
                      <a:pt x="116" y="21"/>
                      <a:pt x="109" y="68"/>
                    </a:cubicBezTo>
                    <a:cubicBezTo>
                      <a:pt x="75" y="248"/>
                      <a:pt x="44" y="432"/>
                      <a:pt x="14" y="612"/>
                    </a:cubicBezTo>
                    <a:cubicBezTo>
                      <a:pt x="0" y="687"/>
                      <a:pt x="65" y="735"/>
                      <a:pt x="119" y="735"/>
                    </a:cubicBezTo>
                    <a:cubicBezTo>
                      <a:pt x="157" y="735"/>
                      <a:pt x="187" y="718"/>
                      <a:pt x="198" y="670"/>
                    </a:cubicBezTo>
                    <a:cubicBezTo>
                      <a:pt x="228" y="487"/>
                      <a:pt x="262" y="306"/>
                      <a:pt x="292" y="126"/>
                    </a:cubicBezTo>
                    <a:cubicBezTo>
                      <a:pt x="306" y="51"/>
                      <a:pt x="242" y="0"/>
                      <a:pt x="184" y="0"/>
                    </a:cubicBezTo>
                    <a:close/>
                  </a:path>
                </a:pathLst>
              </a:custGeom>
              <a:solidFill>
                <a:srgbClr val="F97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8"/>
              <p:cNvSpPr/>
              <p:nvPr/>
            </p:nvSpPr>
            <p:spPr>
              <a:xfrm>
                <a:off x="4162175" y="726825"/>
                <a:ext cx="9900" cy="13725"/>
              </a:xfrm>
              <a:custGeom>
                <a:avLst/>
                <a:gdLst/>
                <a:ahLst/>
                <a:cxnLst/>
                <a:rect l="l" t="t" r="r" b="b"/>
                <a:pathLst>
                  <a:path w="396" h="549" extrusionOk="0">
                    <a:moveTo>
                      <a:pt x="266" y="1"/>
                    </a:moveTo>
                    <a:cubicBezTo>
                      <a:pt x="239" y="1"/>
                      <a:pt x="212" y="14"/>
                      <a:pt x="195" y="52"/>
                    </a:cubicBezTo>
                    <a:cubicBezTo>
                      <a:pt x="144" y="168"/>
                      <a:pt x="90" y="283"/>
                      <a:pt x="35" y="399"/>
                    </a:cubicBezTo>
                    <a:cubicBezTo>
                      <a:pt x="1" y="477"/>
                      <a:pt x="69" y="548"/>
                      <a:pt x="130" y="548"/>
                    </a:cubicBezTo>
                    <a:cubicBezTo>
                      <a:pt x="157" y="548"/>
                      <a:pt x="184" y="535"/>
                      <a:pt x="198" y="501"/>
                    </a:cubicBezTo>
                    <a:cubicBezTo>
                      <a:pt x="253" y="385"/>
                      <a:pt x="307" y="270"/>
                      <a:pt x="358" y="154"/>
                    </a:cubicBezTo>
                    <a:cubicBezTo>
                      <a:pt x="396" y="76"/>
                      <a:pt x="327" y="1"/>
                      <a:pt x="266" y="1"/>
                    </a:cubicBezTo>
                    <a:close/>
                  </a:path>
                </a:pathLst>
              </a:custGeom>
              <a:solidFill>
                <a:srgbClr val="F97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8"/>
              <p:cNvSpPr/>
              <p:nvPr/>
            </p:nvSpPr>
            <p:spPr>
              <a:xfrm>
                <a:off x="4179000" y="707200"/>
                <a:ext cx="7450" cy="10825"/>
              </a:xfrm>
              <a:custGeom>
                <a:avLst/>
                <a:gdLst/>
                <a:ahLst/>
                <a:cxnLst/>
                <a:rect l="l" t="t" r="r" b="b"/>
                <a:pathLst>
                  <a:path w="298" h="433" extrusionOk="0">
                    <a:moveTo>
                      <a:pt x="175" y="1"/>
                    </a:moveTo>
                    <a:cubicBezTo>
                      <a:pt x="140" y="1"/>
                      <a:pt x="103" y="21"/>
                      <a:pt x="93" y="68"/>
                    </a:cubicBezTo>
                    <a:cubicBezTo>
                      <a:pt x="62" y="188"/>
                      <a:pt x="32" y="310"/>
                      <a:pt x="1" y="432"/>
                    </a:cubicBezTo>
                    <a:cubicBezTo>
                      <a:pt x="76" y="409"/>
                      <a:pt x="151" y="385"/>
                      <a:pt x="215" y="368"/>
                    </a:cubicBezTo>
                    <a:lnTo>
                      <a:pt x="277" y="123"/>
                    </a:lnTo>
                    <a:cubicBezTo>
                      <a:pt x="297" y="51"/>
                      <a:pt x="233" y="1"/>
                      <a:pt x="175" y="1"/>
                    </a:cubicBezTo>
                    <a:close/>
                  </a:path>
                </a:pathLst>
              </a:custGeom>
              <a:solidFill>
                <a:srgbClr val="F97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8"/>
              <p:cNvSpPr/>
              <p:nvPr/>
            </p:nvSpPr>
            <p:spPr>
              <a:xfrm>
                <a:off x="4176900" y="716375"/>
                <a:ext cx="7500" cy="11425"/>
              </a:xfrm>
              <a:custGeom>
                <a:avLst/>
                <a:gdLst/>
                <a:ahLst/>
                <a:cxnLst/>
                <a:rect l="l" t="t" r="r" b="b"/>
                <a:pathLst>
                  <a:path w="300" h="457" extrusionOk="0">
                    <a:moveTo>
                      <a:pt x="299" y="1"/>
                    </a:moveTo>
                    <a:lnTo>
                      <a:pt x="299" y="1"/>
                    </a:lnTo>
                    <a:cubicBezTo>
                      <a:pt x="235" y="18"/>
                      <a:pt x="160" y="42"/>
                      <a:pt x="85" y="65"/>
                    </a:cubicBezTo>
                    <a:cubicBezTo>
                      <a:pt x="65" y="153"/>
                      <a:pt x="41" y="246"/>
                      <a:pt x="20" y="334"/>
                    </a:cubicBezTo>
                    <a:cubicBezTo>
                      <a:pt x="0" y="406"/>
                      <a:pt x="65" y="456"/>
                      <a:pt x="122" y="456"/>
                    </a:cubicBezTo>
                    <a:cubicBezTo>
                      <a:pt x="157" y="456"/>
                      <a:pt x="194" y="436"/>
                      <a:pt x="204" y="392"/>
                    </a:cubicBezTo>
                    <a:cubicBezTo>
                      <a:pt x="235" y="260"/>
                      <a:pt x="268" y="130"/>
                      <a:pt x="299" y="1"/>
                    </a:cubicBezTo>
                    <a:close/>
                  </a:path>
                </a:pathLst>
              </a:custGeom>
              <a:solidFill>
                <a:srgbClr val="F97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8"/>
              <p:cNvSpPr/>
              <p:nvPr/>
            </p:nvSpPr>
            <p:spPr>
              <a:xfrm>
                <a:off x="4092325" y="722425"/>
                <a:ext cx="8250" cy="11150"/>
              </a:xfrm>
              <a:custGeom>
                <a:avLst/>
                <a:gdLst/>
                <a:ahLst/>
                <a:cxnLst/>
                <a:rect l="l" t="t" r="r" b="b"/>
                <a:pathLst>
                  <a:path w="330" h="446" extrusionOk="0">
                    <a:moveTo>
                      <a:pt x="211" y="0"/>
                    </a:moveTo>
                    <a:cubicBezTo>
                      <a:pt x="174" y="0"/>
                      <a:pt x="136" y="21"/>
                      <a:pt x="119" y="65"/>
                    </a:cubicBezTo>
                    <a:cubicBezTo>
                      <a:pt x="89" y="153"/>
                      <a:pt x="58" y="238"/>
                      <a:pt x="24" y="327"/>
                    </a:cubicBezTo>
                    <a:cubicBezTo>
                      <a:pt x="0" y="398"/>
                      <a:pt x="58" y="446"/>
                      <a:pt x="119" y="446"/>
                    </a:cubicBezTo>
                    <a:cubicBezTo>
                      <a:pt x="157" y="446"/>
                      <a:pt x="194" y="429"/>
                      <a:pt x="207" y="381"/>
                    </a:cubicBezTo>
                    <a:lnTo>
                      <a:pt x="303" y="123"/>
                    </a:lnTo>
                    <a:cubicBezTo>
                      <a:pt x="330" y="51"/>
                      <a:pt x="273" y="0"/>
                      <a:pt x="211" y="0"/>
                    </a:cubicBezTo>
                    <a:close/>
                  </a:path>
                </a:pathLst>
              </a:custGeom>
              <a:solidFill>
                <a:srgbClr val="F97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8"/>
              <p:cNvSpPr/>
              <p:nvPr/>
            </p:nvSpPr>
            <p:spPr>
              <a:xfrm>
                <a:off x="4105250" y="706775"/>
                <a:ext cx="6725" cy="12775"/>
              </a:xfrm>
              <a:custGeom>
                <a:avLst/>
                <a:gdLst/>
                <a:ahLst/>
                <a:cxnLst/>
                <a:rect l="l" t="t" r="r" b="b"/>
                <a:pathLst>
                  <a:path w="269" h="511" extrusionOk="0">
                    <a:moveTo>
                      <a:pt x="170" y="1"/>
                    </a:moveTo>
                    <a:cubicBezTo>
                      <a:pt x="123" y="1"/>
                      <a:pt x="75" y="27"/>
                      <a:pt x="65" y="89"/>
                    </a:cubicBezTo>
                    <a:cubicBezTo>
                      <a:pt x="44" y="198"/>
                      <a:pt x="27" y="307"/>
                      <a:pt x="10" y="415"/>
                    </a:cubicBezTo>
                    <a:cubicBezTo>
                      <a:pt x="0" y="480"/>
                      <a:pt x="44" y="511"/>
                      <a:pt x="95" y="511"/>
                    </a:cubicBezTo>
                    <a:cubicBezTo>
                      <a:pt x="143" y="511"/>
                      <a:pt x="194" y="484"/>
                      <a:pt x="200" y="422"/>
                    </a:cubicBezTo>
                    <a:cubicBezTo>
                      <a:pt x="221" y="313"/>
                      <a:pt x="238" y="205"/>
                      <a:pt x="255" y="96"/>
                    </a:cubicBezTo>
                    <a:cubicBezTo>
                      <a:pt x="269" y="32"/>
                      <a:pt x="221" y="1"/>
                      <a:pt x="170" y="1"/>
                    </a:cubicBezTo>
                    <a:close/>
                  </a:path>
                </a:pathLst>
              </a:custGeom>
              <a:solidFill>
                <a:srgbClr val="F97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8"/>
              <p:cNvSpPr/>
              <p:nvPr/>
            </p:nvSpPr>
            <p:spPr>
              <a:xfrm>
                <a:off x="4128200" y="801275"/>
                <a:ext cx="9200" cy="13300"/>
              </a:xfrm>
              <a:custGeom>
                <a:avLst/>
                <a:gdLst/>
                <a:ahLst/>
                <a:cxnLst/>
                <a:rect l="l" t="t" r="r" b="b"/>
                <a:pathLst>
                  <a:path w="368" h="532" extrusionOk="0">
                    <a:moveTo>
                      <a:pt x="245" y="1"/>
                    </a:moveTo>
                    <a:cubicBezTo>
                      <a:pt x="208" y="1"/>
                      <a:pt x="170" y="18"/>
                      <a:pt x="156" y="66"/>
                    </a:cubicBezTo>
                    <a:cubicBezTo>
                      <a:pt x="112" y="181"/>
                      <a:pt x="71" y="294"/>
                      <a:pt x="27" y="409"/>
                    </a:cubicBezTo>
                    <a:cubicBezTo>
                      <a:pt x="0" y="484"/>
                      <a:pt x="62" y="531"/>
                      <a:pt x="123" y="531"/>
                    </a:cubicBezTo>
                    <a:cubicBezTo>
                      <a:pt x="159" y="531"/>
                      <a:pt x="197" y="511"/>
                      <a:pt x="211" y="467"/>
                    </a:cubicBezTo>
                    <a:cubicBezTo>
                      <a:pt x="255" y="352"/>
                      <a:pt x="296" y="236"/>
                      <a:pt x="340" y="120"/>
                    </a:cubicBezTo>
                    <a:cubicBezTo>
                      <a:pt x="368" y="49"/>
                      <a:pt x="306" y="1"/>
                      <a:pt x="245" y="1"/>
                    </a:cubicBezTo>
                    <a:close/>
                  </a:path>
                </a:pathLst>
              </a:custGeom>
              <a:solidFill>
                <a:srgbClr val="F97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8"/>
              <p:cNvSpPr/>
              <p:nvPr/>
            </p:nvSpPr>
            <p:spPr>
              <a:xfrm>
                <a:off x="4137275" y="798225"/>
                <a:ext cx="10500" cy="14050"/>
              </a:xfrm>
              <a:custGeom>
                <a:avLst/>
                <a:gdLst/>
                <a:ahLst/>
                <a:cxnLst/>
                <a:rect l="l" t="t" r="r" b="b"/>
                <a:pathLst>
                  <a:path w="420" h="562" extrusionOk="0">
                    <a:moveTo>
                      <a:pt x="300" y="0"/>
                    </a:moveTo>
                    <a:cubicBezTo>
                      <a:pt x="262" y="0"/>
                      <a:pt x="222" y="18"/>
                      <a:pt x="204" y="62"/>
                    </a:cubicBezTo>
                    <a:cubicBezTo>
                      <a:pt x="147" y="188"/>
                      <a:pt x="89" y="317"/>
                      <a:pt x="31" y="443"/>
                    </a:cubicBezTo>
                    <a:cubicBezTo>
                      <a:pt x="0" y="515"/>
                      <a:pt x="58" y="562"/>
                      <a:pt x="120" y="562"/>
                    </a:cubicBezTo>
                    <a:cubicBezTo>
                      <a:pt x="157" y="562"/>
                      <a:pt x="198" y="545"/>
                      <a:pt x="215" y="501"/>
                    </a:cubicBezTo>
                    <a:cubicBezTo>
                      <a:pt x="273" y="375"/>
                      <a:pt x="331" y="245"/>
                      <a:pt x="388" y="120"/>
                    </a:cubicBezTo>
                    <a:cubicBezTo>
                      <a:pt x="419" y="49"/>
                      <a:pt x="361" y="0"/>
                      <a:pt x="300" y="0"/>
                    </a:cubicBezTo>
                    <a:close/>
                  </a:path>
                </a:pathLst>
              </a:custGeom>
              <a:solidFill>
                <a:srgbClr val="F97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8"/>
              <p:cNvSpPr/>
              <p:nvPr/>
            </p:nvSpPr>
            <p:spPr>
              <a:xfrm>
                <a:off x="3994400" y="732450"/>
                <a:ext cx="10500" cy="15425"/>
              </a:xfrm>
              <a:custGeom>
                <a:avLst/>
                <a:gdLst/>
                <a:ahLst/>
                <a:cxnLst/>
                <a:rect l="l" t="t" r="r" b="b"/>
                <a:pathLst>
                  <a:path w="420" h="617" extrusionOk="0">
                    <a:moveTo>
                      <a:pt x="300" y="0"/>
                    </a:moveTo>
                    <a:cubicBezTo>
                      <a:pt x="262" y="0"/>
                      <a:pt x="225" y="17"/>
                      <a:pt x="208" y="65"/>
                    </a:cubicBezTo>
                    <a:cubicBezTo>
                      <a:pt x="160" y="201"/>
                      <a:pt x="103" y="334"/>
                      <a:pt x="38" y="466"/>
                    </a:cubicBezTo>
                    <a:cubicBezTo>
                      <a:pt x="1" y="541"/>
                      <a:pt x="69" y="616"/>
                      <a:pt x="134" y="616"/>
                    </a:cubicBezTo>
                    <a:cubicBezTo>
                      <a:pt x="160" y="616"/>
                      <a:pt x="187" y="602"/>
                      <a:pt x="201" y="568"/>
                    </a:cubicBezTo>
                    <a:cubicBezTo>
                      <a:pt x="276" y="422"/>
                      <a:pt x="338" y="273"/>
                      <a:pt x="395" y="119"/>
                    </a:cubicBezTo>
                    <a:cubicBezTo>
                      <a:pt x="419" y="48"/>
                      <a:pt x="361" y="0"/>
                      <a:pt x="300" y="0"/>
                    </a:cubicBezTo>
                    <a:close/>
                  </a:path>
                </a:pathLst>
              </a:custGeom>
              <a:solidFill>
                <a:srgbClr val="F97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8"/>
              <p:cNvSpPr/>
              <p:nvPr/>
            </p:nvSpPr>
            <p:spPr>
              <a:xfrm>
                <a:off x="4006900" y="727850"/>
                <a:ext cx="8000" cy="13975"/>
              </a:xfrm>
              <a:custGeom>
                <a:avLst/>
                <a:gdLst/>
                <a:ahLst/>
                <a:cxnLst/>
                <a:rect l="l" t="t" r="r" b="b"/>
                <a:pathLst>
                  <a:path w="320" h="559" extrusionOk="0">
                    <a:moveTo>
                      <a:pt x="222" y="0"/>
                    </a:moveTo>
                    <a:cubicBezTo>
                      <a:pt x="174" y="0"/>
                      <a:pt x="126" y="28"/>
                      <a:pt x="126" y="89"/>
                    </a:cubicBezTo>
                    <a:cubicBezTo>
                      <a:pt x="120" y="204"/>
                      <a:pt x="95" y="306"/>
                      <a:pt x="42" y="408"/>
                    </a:cubicBezTo>
                    <a:cubicBezTo>
                      <a:pt x="1" y="483"/>
                      <a:pt x="68" y="559"/>
                      <a:pt x="133" y="559"/>
                    </a:cubicBezTo>
                    <a:cubicBezTo>
                      <a:pt x="161" y="559"/>
                      <a:pt x="188" y="545"/>
                      <a:pt x="205" y="510"/>
                    </a:cubicBezTo>
                    <a:cubicBezTo>
                      <a:pt x="272" y="378"/>
                      <a:pt x="313" y="245"/>
                      <a:pt x="316" y="96"/>
                    </a:cubicBezTo>
                    <a:cubicBezTo>
                      <a:pt x="320" y="31"/>
                      <a:pt x="269" y="0"/>
                      <a:pt x="222" y="0"/>
                    </a:cubicBezTo>
                    <a:close/>
                  </a:path>
                </a:pathLst>
              </a:custGeom>
              <a:solidFill>
                <a:srgbClr val="F97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8"/>
              <p:cNvSpPr/>
              <p:nvPr/>
            </p:nvSpPr>
            <p:spPr>
              <a:xfrm>
                <a:off x="4026025" y="715600"/>
                <a:ext cx="7850" cy="15000"/>
              </a:xfrm>
              <a:custGeom>
                <a:avLst/>
                <a:gdLst/>
                <a:ahLst/>
                <a:cxnLst/>
                <a:rect l="l" t="t" r="r" b="b"/>
                <a:pathLst>
                  <a:path w="314" h="600" extrusionOk="0">
                    <a:moveTo>
                      <a:pt x="215" y="1"/>
                    </a:moveTo>
                    <a:cubicBezTo>
                      <a:pt x="167" y="1"/>
                      <a:pt x="119" y="29"/>
                      <a:pt x="116" y="90"/>
                    </a:cubicBezTo>
                    <a:cubicBezTo>
                      <a:pt x="106" y="225"/>
                      <a:pt x="79" y="352"/>
                      <a:pt x="28" y="481"/>
                    </a:cubicBezTo>
                    <a:cubicBezTo>
                      <a:pt x="0" y="552"/>
                      <a:pt x="58" y="600"/>
                      <a:pt x="119" y="600"/>
                    </a:cubicBezTo>
                    <a:cubicBezTo>
                      <a:pt x="157" y="600"/>
                      <a:pt x="194" y="579"/>
                      <a:pt x="212" y="539"/>
                    </a:cubicBezTo>
                    <a:cubicBezTo>
                      <a:pt x="269" y="396"/>
                      <a:pt x="300" y="250"/>
                      <a:pt x="310" y="96"/>
                    </a:cubicBezTo>
                    <a:cubicBezTo>
                      <a:pt x="314" y="35"/>
                      <a:pt x="262" y="1"/>
                      <a:pt x="215" y="1"/>
                    </a:cubicBezTo>
                    <a:close/>
                  </a:path>
                </a:pathLst>
              </a:custGeom>
              <a:solidFill>
                <a:srgbClr val="F97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8"/>
              <p:cNvSpPr/>
              <p:nvPr/>
            </p:nvSpPr>
            <p:spPr>
              <a:xfrm>
                <a:off x="4302925" y="733375"/>
                <a:ext cx="5400" cy="13200"/>
              </a:xfrm>
              <a:custGeom>
                <a:avLst/>
                <a:gdLst/>
                <a:ahLst/>
                <a:cxnLst/>
                <a:rect l="l" t="t" r="r" b="b"/>
                <a:pathLst>
                  <a:path w="216" h="528" extrusionOk="0">
                    <a:moveTo>
                      <a:pt x="117" y="1"/>
                    </a:moveTo>
                    <a:cubicBezTo>
                      <a:pt x="69" y="1"/>
                      <a:pt x="21" y="28"/>
                      <a:pt x="21" y="89"/>
                    </a:cubicBezTo>
                    <a:cubicBezTo>
                      <a:pt x="15" y="201"/>
                      <a:pt x="11" y="317"/>
                      <a:pt x="4" y="429"/>
                    </a:cubicBezTo>
                    <a:cubicBezTo>
                      <a:pt x="1" y="493"/>
                      <a:pt x="52" y="528"/>
                      <a:pt x="103" y="528"/>
                    </a:cubicBezTo>
                    <a:cubicBezTo>
                      <a:pt x="147" y="528"/>
                      <a:pt x="195" y="497"/>
                      <a:pt x="198" y="436"/>
                    </a:cubicBezTo>
                    <a:cubicBezTo>
                      <a:pt x="202" y="324"/>
                      <a:pt x="208" y="212"/>
                      <a:pt x="212" y="96"/>
                    </a:cubicBezTo>
                    <a:cubicBezTo>
                      <a:pt x="215" y="35"/>
                      <a:pt x="164" y="1"/>
                      <a:pt x="117" y="1"/>
                    </a:cubicBezTo>
                    <a:close/>
                  </a:path>
                </a:pathLst>
              </a:custGeom>
              <a:solidFill>
                <a:srgbClr val="F97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8"/>
              <p:cNvSpPr/>
              <p:nvPr/>
            </p:nvSpPr>
            <p:spPr>
              <a:xfrm>
                <a:off x="4317050" y="723175"/>
                <a:ext cx="6900" cy="12700"/>
              </a:xfrm>
              <a:custGeom>
                <a:avLst/>
                <a:gdLst/>
                <a:ahLst/>
                <a:cxnLst/>
                <a:rect l="l" t="t" r="r" b="b"/>
                <a:pathLst>
                  <a:path w="276" h="508" extrusionOk="0">
                    <a:moveTo>
                      <a:pt x="170" y="1"/>
                    </a:moveTo>
                    <a:cubicBezTo>
                      <a:pt x="116" y="1"/>
                      <a:pt x="55" y="45"/>
                      <a:pt x="68" y="116"/>
                    </a:cubicBezTo>
                    <a:cubicBezTo>
                      <a:pt x="82" y="212"/>
                      <a:pt x="68" y="297"/>
                      <a:pt x="31" y="388"/>
                    </a:cubicBezTo>
                    <a:cubicBezTo>
                      <a:pt x="0" y="460"/>
                      <a:pt x="62" y="507"/>
                      <a:pt x="123" y="507"/>
                    </a:cubicBezTo>
                    <a:cubicBezTo>
                      <a:pt x="160" y="507"/>
                      <a:pt x="198" y="487"/>
                      <a:pt x="214" y="446"/>
                    </a:cubicBezTo>
                    <a:cubicBezTo>
                      <a:pt x="266" y="324"/>
                      <a:pt x="275" y="201"/>
                      <a:pt x="255" y="72"/>
                    </a:cubicBezTo>
                    <a:cubicBezTo>
                      <a:pt x="245" y="21"/>
                      <a:pt x="211" y="1"/>
                      <a:pt x="170" y="1"/>
                    </a:cubicBezTo>
                    <a:close/>
                  </a:path>
                </a:pathLst>
              </a:custGeom>
              <a:solidFill>
                <a:srgbClr val="F97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8"/>
              <p:cNvSpPr/>
              <p:nvPr/>
            </p:nvSpPr>
            <p:spPr>
              <a:xfrm>
                <a:off x="4057125" y="1141275"/>
                <a:ext cx="87150" cy="89550"/>
              </a:xfrm>
              <a:custGeom>
                <a:avLst/>
                <a:gdLst/>
                <a:ahLst/>
                <a:cxnLst/>
                <a:rect l="l" t="t" r="r" b="b"/>
                <a:pathLst>
                  <a:path w="3486" h="3582" extrusionOk="0">
                    <a:moveTo>
                      <a:pt x="865" y="0"/>
                    </a:moveTo>
                    <a:lnTo>
                      <a:pt x="865" y="0"/>
                    </a:lnTo>
                    <a:cubicBezTo>
                      <a:pt x="827" y="58"/>
                      <a:pt x="661" y="297"/>
                      <a:pt x="432" y="350"/>
                    </a:cubicBezTo>
                    <a:lnTo>
                      <a:pt x="429" y="350"/>
                    </a:lnTo>
                    <a:cubicBezTo>
                      <a:pt x="388" y="412"/>
                      <a:pt x="341" y="466"/>
                      <a:pt x="297" y="524"/>
                    </a:cubicBezTo>
                    <a:cubicBezTo>
                      <a:pt x="1" y="881"/>
                      <a:pt x="8" y="1401"/>
                      <a:pt x="320" y="1741"/>
                    </a:cubicBezTo>
                    <a:cubicBezTo>
                      <a:pt x="986" y="2468"/>
                      <a:pt x="1435" y="3582"/>
                      <a:pt x="1601" y="3582"/>
                    </a:cubicBezTo>
                    <a:cubicBezTo>
                      <a:pt x="1604" y="3582"/>
                      <a:pt x="1606" y="3581"/>
                      <a:pt x="1609" y="3581"/>
                    </a:cubicBezTo>
                    <a:cubicBezTo>
                      <a:pt x="1836" y="3529"/>
                      <a:pt x="1871" y="3264"/>
                      <a:pt x="1830" y="2961"/>
                    </a:cubicBezTo>
                    <a:lnTo>
                      <a:pt x="1830" y="2961"/>
                    </a:lnTo>
                    <a:cubicBezTo>
                      <a:pt x="1944" y="3222"/>
                      <a:pt x="2086" y="3435"/>
                      <a:pt x="2247" y="3435"/>
                    </a:cubicBezTo>
                    <a:cubicBezTo>
                      <a:pt x="2273" y="3435"/>
                      <a:pt x="2299" y="3429"/>
                      <a:pt x="2326" y="3418"/>
                    </a:cubicBezTo>
                    <a:cubicBezTo>
                      <a:pt x="2782" y="3217"/>
                      <a:pt x="1918" y="1466"/>
                      <a:pt x="1847" y="1323"/>
                    </a:cubicBezTo>
                    <a:lnTo>
                      <a:pt x="1847" y="1323"/>
                    </a:lnTo>
                    <a:cubicBezTo>
                      <a:pt x="1930" y="1447"/>
                      <a:pt x="2902" y="2878"/>
                      <a:pt x="3220" y="2878"/>
                    </a:cubicBezTo>
                    <a:cubicBezTo>
                      <a:pt x="3253" y="2878"/>
                      <a:pt x="3278" y="2863"/>
                      <a:pt x="3295" y="2829"/>
                    </a:cubicBezTo>
                    <a:cubicBezTo>
                      <a:pt x="3486" y="2455"/>
                      <a:pt x="2418" y="851"/>
                      <a:pt x="2017" y="680"/>
                    </a:cubicBezTo>
                    <a:cubicBezTo>
                      <a:pt x="2044" y="650"/>
                      <a:pt x="2068" y="623"/>
                      <a:pt x="2095" y="595"/>
                    </a:cubicBezTo>
                    <a:cubicBezTo>
                      <a:pt x="1979" y="476"/>
                      <a:pt x="2007" y="286"/>
                      <a:pt x="2014" y="256"/>
                    </a:cubicBezTo>
                    <a:lnTo>
                      <a:pt x="2014" y="256"/>
                    </a:lnTo>
                    <a:cubicBezTo>
                      <a:pt x="1990" y="283"/>
                      <a:pt x="1765" y="529"/>
                      <a:pt x="1599" y="529"/>
                    </a:cubicBezTo>
                    <a:cubicBezTo>
                      <a:pt x="1579" y="529"/>
                      <a:pt x="1559" y="525"/>
                      <a:pt x="1541" y="517"/>
                    </a:cubicBezTo>
                    <a:cubicBezTo>
                      <a:pt x="1364" y="439"/>
                      <a:pt x="1510" y="79"/>
                      <a:pt x="1510" y="79"/>
                    </a:cubicBezTo>
                    <a:lnTo>
                      <a:pt x="1510" y="79"/>
                    </a:lnTo>
                    <a:cubicBezTo>
                      <a:pt x="1510" y="79"/>
                      <a:pt x="1041" y="531"/>
                      <a:pt x="840" y="531"/>
                    </a:cubicBezTo>
                    <a:cubicBezTo>
                      <a:pt x="835" y="531"/>
                      <a:pt x="831" y="531"/>
                      <a:pt x="827" y="531"/>
                    </a:cubicBezTo>
                    <a:cubicBezTo>
                      <a:pt x="653" y="507"/>
                      <a:pt x="830" y="82"/>
                      <a:pt x="865" y="0"/>
                    </a:cubicBezTo>
                    <a:close/>
                  </a:path>
                </a:pathLst>
              </a:custGeom>
              <a:solidFill>
                <a:srgbClr val="F5D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8"/>
              <p:cNvSpPr/>
              <p:nvPr/>
            </p:nvSpPr>
            <p:spPr>
              <a:xfrm>
                <a:off x="3735250" y="1031900"/>
                <a:ext cx="95300" cy="97225"/>
              </a:xfrm>
              <a:custGeom>
                <a:avLst/>
                <a:gdLst/>
                <a:ahLst/>
                <a:cxnLst/>
                <a:rect l="l" t="t" r="r" b="b"/>
                <a:pathLst>
                  <a:path w="3812" h="3889" extrusionOk="0">
                    <a:moveTo>
                      <a:pt x="2704" y="0"/>
                    </a:moveTo>
                    <a:cubicBezTo>
                      <a:pt x="2676" y="139"/>
                      <a:pt x="2574" y="578"/>
                      <a:pt x="2364" y="666"/>
                    </a:cubicBezTo>
                    <a:lnTo>
                      <a:pt x="2360" y="666"/>
                    </a:lnTo>
                    <a:cubicBezTo>
                      <a:pt x="2364" y="765"/>
                      <a:pt x="2370" y="863"/>
                      <a:pt x="2378" y="962"/>
                    </a:cubicBezTo>
                    <a:cubicBezTo>
                      <a:pt x="2220" y="923"/>
                      <a:pt x="2065" y="905"/>
                      <a:pt x="1913" y="905"/>
                    </a:cubicBezTo>
                    <a:cubicBezTo>
                      <a:pt x="850" y="905"/>
                      <a:pt x="1" y="1769"/>
                      <a:pt x="358" y="1945"/>
                    </a:cubicBezTo>
                    <a:cubicBezTo>
                      <a:pt x="441" y="1985"/>
                      <a:pt x="559" y="2001"/>
                      <a:pt x="696" y="2001"/>
                    </a:cubicBezTo>
                    <a:cubicBezTo>
                      <a:pt x="1238" y="2001"/>
                      <a:pt x="2064" y="1747"/>
                      <a:pt x="2064" y="1747"/>
                    </a:cubicBezTo>
                    <a:lnTo>
                      <a:pt x="2064" y="1747"/>
                    </a:lnTo>
                    <a:cubicBezTo>
                      <a:pt x="2064" y="1747"/>
                      <a:pt x="582" y="2472"/>
                      <a:pt x="963" y="2836"/>
                    </a:cubicBezTo>
                    <a:cubicBezTo>
                      <a:pt x="1030" y="2901"/>
                      <a:pt x="1116" y="2928"/>
                      <a:pt x="1214" y="2928"/>
                    </a:cubicBezTo>
                    <a:cubicBezTo>
                      <a:pt x="1654" y="2928"/>
                      <a:pt x="2314" y="2378"/>
                      <a:pt x="2364" y="2335"/>
                    </a:cubicBezTo>
                    <a:lnTo>
                      <a:pt x="2364" y="2335"/>
                    </a:lnTo>
                    <a:cubicBezTo>
                      <a:pt x="2299" y="2411"/>
                      <a:pt x="1181" y="3740"/>
                      <a:pt x="1568" y="3879"/>
                    </a:cubicBezTo>
                    <a:cubicBezTo>
                      <a:pt x="1587" y="3886"/>
                      <a:pt x="1606" y="3889"/>
                      <a:pt x="1628" y="3889"/>
                    </a:cubicBezTo>
                    <a:cubicBezTo>
                      <a:pt x="2064" y="3889"/>
                      <a:pt x="3094" y="2587"/>
                      <a:pt x="3564" y="2233"/>
                    </a:cubicBezTo>
                    <a:cubicBezTo>
                      <a:pt x="3683" y="2145"/>
                      <a:pt x="3734" y="1761"/>
                      <a:pt x="3812" y="1163"/>
                    </a:cubicBezTo>
                    <a:cubicBezTo>
                      <a:pt x="3778" y="1152"/>
                      <a:pt x="3745" y="1146"/>
                      <a:pt x="3713" y="1146"/>
                    </a:cubicBezTo>
                    <a:cubicBezTo>
                      <a:pt x="3685" y="1146"/>
                      <a:pt x="3658" y="1151"/>
                      <a:pt x="3635" y="1163"/>
                    </a:cubicBezTo>
                    <a:cubicBezTo>
                      <a:pt x="3624" y="1168"/>
                      <a:pt x="3613" y="1171"/>
                      <a:pt x="3603" y="1171"/>
                    </a:cubicBezTo>
                    <a:cubicBezTo>
                      <a:pt x="3429" y="1171"/>
                      <a:pt x="3326" y="445"/>
                      <a:pt x="3326" y="445"/>
                    </a:cubicBezTo>
                    <a:cubicBezTo>
                      <a:pt x="3326" y="445"/>
                      <a:pt x="3132" y="861"/>
                      <a:pt x="2901" y="861"/>
                    </a:cubicBezTo>
                    <a:cubicBezTo>
                      <a:pt x="2883" y="861"/>
                      <a:pt x="2865" y="858"/>
                      <a:pt x="2847" y="853"/>
                    </a:cubicBezTo>
                    <a:cubicBezTo>
                      <a:pt x="2626" y="788"/>
                      <a:pt x="2687" y="170"/>
                      <a:pt x="2704" y="0"/>
                    </a:cubicBezTo>
                    <a:close/>
                  </a:path>
                </a:pathLst>
              </a:custGeom>
              <a:solidFill>
                <a:srgbClr val="F5D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8"/>
              <p:cNvSpPr/>
              <p:nvPr/>
            </p:nvSpPr>
            <p:spPr>
              <a:xfrm>
                <a:off x="4381300" y="617050"/>
                <a:ext cx="92850" cy="55100"/>
              </a:xfrm>
              <a:custGeom>
                <a:avLst/>
                <a:gdLst/>
                <a:ahLst/>
                <a:cxnLst/>
                <a:rect l="l" t="t" r="r" b="b"/>
                <a:pathLst>
                  <a:path w="3714" h="2204" extrusionOk="0">
                    <a:moveTo>
                      <a:pt x="856" y="1"/>
                    </a:moveTo>
                    <a:cubicBezTo>
                      <a:pt x="515" y="1"/>
                      <a:pt x="190" y="211"/>
                      <a:pt x="62" y="553"/>
                    </a:cubicBezTo>
                    <a:cubicBezTo>
                      <a:pt x="41" y="608"/>
                      <a:pt x="21" y="663"/>
                      <a:pt x="1" y="717"/>
                    </a:cubicBezTo>
                    <a:cubicBezTo>
                      <a:pt x="242" y="914"/>
                      <a:pt x="310" y="1209"/>
                      <a:pt x="310" y="1209"/>
                    </a:cubicBezTo>
                    <a:cubicBezTo>
                      <a:pt x="310" y="1209"/>
                      <a:pt x="437" y="816"/>
                      <a:pt x="685" y="816"/>
                    </a:cubicBezTo>
                    <a:cubicBezTo>
                      <a:pt x="697" y="816"/>
                      <a:pt x="709" y="817"/>
                      <a:pt x="721" y="819"/>
                    </a:cubicBezTo>
                    <a:cubicBezTo>
                      <a:pt x="956" y="856"/>
                      <a:pt x="793" y="1400"/>
                      <a:pt x="742" y="1556"/>
                    </a:cubicBezTo>
                    <a:cubicBezTo>
                      <a:pt x="791" y="1442"/>
                      <a:pt x="949" y="1114"/>
                      <a:pt x="1159" y="1114"/>
                    </a:cubicBezTo>
                    <a:cubicBezTo>
                      <a:pt x="1166" y="1114"/>
                      <a:pt x="1173" y="1114"/>
                      <a:pt x="1181" y="1115"/>
                    </a:cubicBezTo>
                    <a:cubicBezTo>
                      <a:pt x="1309" y="1125"/>
                      <a:pt x="1385" y="1291"/>
                      <a:pt x="1425" y="1458"/>
                    </a:cubicBezTo>
                    <a:cubicBezTo>
                      <a:pt x="1446" y="1410"/>
                      <a:pt x="1466" y="1366"/>
                      <a:pt x="1483" y="1329"/>
                    </a:cubicBezTo>
                    <a:cubicBezTo>
                      <a:pt x="1758" y="1597"/>
                      <a:pt x="2419" y="2203"/>
                      <a:pt x="2674" y="2203"/>
                    </a:cubicBezTo>
                    <a:cubicBezTo>
                      <a:pt x="2690" y="2203"/>
                      <a:pt x="2704" y="2201"/>
                      <a:pt x="2717" y="2196"/>
                    </a:cubicBezTo>
                    <a:cubicBezTo>
                      <a:pt x="2850" y="2148"/>
                      <a:pt x="2741" y="1940"/>
                      <a:pt x="2591" y="1737"/>
                    </a:cubicBezTo>
                    <a:lnTo>
                      <a:pt x="2591" y="1737"/>
                    </a:lnTo>
                    <a:cubicBezTo>
                      <a:pt x="2713" y="1771"/>
                      <a:pt x="2834" y="1792"/>
                      <a:pt x="2945" y="1792"/>
                    </a:cubicBezTo>
                    <a:cubicBezTo>
                      <a:pt x="3058" y="1792"/>
                      <a:pt x="3161" y="1770"/>
                      <a:pt x="3247" y="1719"/>
                    </a:cubicBezTo>
                    <a:cubicBezTo>
                      <a:pt x="3713" y="1451"/>
                      <a:pt x="2748" y="815"/>
                      <a:pt x="1211" y="81"/>
                    </a:cubicBezTo>
                    <a:cubicBezTo>
                      <a:pt x="1096" y="26"/>
                      <a:pt x="975" y="1"/>
                      <a:pt x="856" y="1"/>
                    </a:cubicBezTo>
                    <a:close/>
                  </a:path>
                </a:pathLst>
              </a:custGeom>
              <a:solidFill>
                <a:srgbClr val="F5D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8"/>
              <p:cNvSpPr/>
              <p:nvPr/>
            </p:nvSpPr>
            <p:spPr>
              <a:xfrm>
                <a:off x="4099650" y="387475"/>
                <a:ext cx="64075" cy="55075"/>
              </a:xfrm>
              <a:custGeom>
                <a:avLst/>
                <a:gdLst/>
                <a:ahLst/>
                <a:cxnLst/>
                <a:rect l="l" t="t" r="r" b="b"/>
                <a:pathLst>
                  <a:path w="2563" h="2203" extrusionOk="0">
                    <a:moveTo>
                      <a:pt x="989" y="0"/>
                    </a:moveTo>
                    <a:cubicBezTo>
                      <a:pt x="884" y="0"/>
                      <a:pt x="794" y="26"/>
                      <a:pt x="727" y="78"/>
                    </a:cubicBezTo>
                    <a:cubicBezTo>
                      <a:pt x="482" y="268"/>
                      <a:pt x="694" y="703"/>
                      <a:pt x="925" y="1046"/>
                    </a:cubicBezTo>
                    <a:cubicBezTo>
                      <a:pt x="617" y="745"/>
                      <a:pt x="311" y="481"/>
                      <a:pt x="181" y="481"/>
                    </a:cubicBezTo>
                    <a:cubicBezTo>
                      <a:pt x="170" y="481"/>
                      <a:pt x="161" y="482"/>
                      <a:pt x="153" y="486"/>
                    </a:cubicBezTo>
                    <a:cubicBezTo>
                      <a:pt x="0" y="550"/>
                      <a:pt x="401" y="1373"/>
                      <a:pt x="893" y="1809"/>
                    </a:cubicBezTo>
                    <a:cubicBezTo>
                      <a:pt x="956" y="1764"/>
                      <a:pt x="1027" y="1733"/>
                      <a:pt x="1114" y="1733"/>
                    </a:cubicBezTo>
                    <a:cubicBezTo>
                      <a:pt x="1122" y="1733"/>
                      <a:pt x="1130" y="1733"/>
                      <a:pt x="1138" y="1734"/>
                    </a:cubicBezTo>
                    <a:cubicBezTo>
                      <a:pt x="1373" y="1754"/>
                      <a:pt x="1240" y="2063"/>
                      <a:pt x="1166" y="2203"/>
                    </a:cubicBezTo>
                    <a:cubicBezTo>
                      <a:pt x="1268" y="2033"/>
                      <a:pt x="1543" y="1597"/>
                      <a:pt x="1761" y="1574"/>
                    </a:cubicBezTo>
                    <a:cubicBezTo>
                      <a:pt x="1768" y="1573"/>
                      <a:pt x="1775" y="1572"/>
                      <a:pt x="1782" y="1572"/>
                    </a:cubicBezTo>
                    <a:cubicBezTo>
                      <a:pt x="1990" y="1572"/>
                      <a:pt x="1913" y="1971"/>
                      <a:pt x="1887" y="2074"/>
                    </a:cubicBezTo>
                    <a:cubicBezTo>
                      <a:pt x="1918" y="1982"/>
                      <a:pt x="2036" y="1652"/>
                      <a:pt x="2271" y="1652"/>
                    </a:cubicBezTo>
                    <a:cubicBezTo>
                      <a:pt x="2273" y="1652"/>
                      <a:pt x="2274" y="1652"/>
                      <a:pt x="2276" y="1652"/>
                    </a:cubicBezTo>
                    <a:cubicBezTo>
                      <a:pt x="2393" y="1652"/>
                      <a:pt x="2486" y="1756"/>
                      <a:pt x="2556" y="1870"/>
                    </a:cubicBezTo>
                    <a:cubicBezTo>
                      <a:pt x="2563" y="1574"/>
                      <a:pt x="2495" y="1278"/>
                      <a:pt x="2342" y="1013"/>
                    </a:cubicBezTo>
                    <a:cubicBezTo>
                      <a:pt x="1955" y="345"/>
                      <a:pt x="1373" y="0"/>
                      <a:pt x="989" y="0"/>
                    </a:cubicBezTo>
                    <a:close/>
                  </a:path>
                </a:pathLst>
              </a:custGeom>
              <a:solidFill>
                <a:srgbClr val="F5D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 name="Google Shape;1213;p38"/>
            <p:cNvGrpSpPr/>
            <p:nvPr/>
          </p:nvGrpSpPr>
          <p:grpSpPr>
            <a:xfrm>
              <a:off x="726600" y="1474827"/>
              <a:ext cx="203653" cy="238978"/>
              <a:chOff x="726600" y="1474827"/>
              <a:chExt cx="203653" cy="238978"/>
            </a:xfrm>
          </p:grpSpPr>
          <p:sp>
            <p:nvSpPr>
              <p:cNvPr id="1214" name="Google Shape;1214;p38"/>
              <p:cNvSpPr/>
              <p:nvPr/>
            </p:nvSpPr>
            <p:spPr>
              <a:xfrm>
                <a:off x="726600" y="1542953"/>
                <a:ext cx="174896" cy="93603"/>
              </a:xfrm>
              <a:custGeom>
                <a:avLst/>
                <a:gdLst/>
                <a:ahLst/>
                <a:cxnLst/>
                <a:rect l="l" t="t" r="r" b="b"/>
                <a:pathLst>
                  <a:path w="11280" h="6036" extrusionOk="0">
                    <a:moveTo>
                      <a:pt x="2519" y="0"/>
                    </a:moveTo>
                    <a:cubicBezTo>
                      <a:pt x="2222" y="0"/>
                      <a:pt x="1954" y="97"/>
                      <a:pt x="1763" y="355"/>
                    </a:cubicBezTo>
                    <a:cubicBezTo>
                      <a:pt x="1" y="2744"/>
                      <a:pt x="9386" y="5643"/>
                      <a:pt x="10441" y="6017"/>
                    </a:cubicBezTo>
                    <a:cubicBezTo>
                      <a:pt x="10478" y="6030"/>
                      <a:pt x="10512" y="6035"/>
                      <a:pt x="10544" y="6035"/>
                    </a:cubicBezTo>
                    <a:cubicBezTo>
                      <a:pt x="10604" y="6035"/>
                      <a:pt x="10657" y="6017"/>
                      <a:pt x="10703" y="5989"/>
                    </a:cubicBezTo>
                    <a:cubicBezTo>
                      <a:pt x="10799" y="5986"/>
                      <a:pt x="10884" y="5947"/>
                      <a:pt x="10951" y="5880"/>
                    </a:cubicBezTo>
                    <a:cubicBezTo>
                      <a:pt x="11156" y="5801"/>
                      <a:pt x="11280" y="5511"/>
                      <a:pt x="11046" y="5345"/>
                    </a:cubicBezTo>
                    <a:cubicBezTo>
                      <a:pt x="8831" y="3784"/>
                      <a:pt x="6644" y="2064"/>
                      <a:pt x="4315" y="680"/>
                    </a:cubicBezTo>
                    <a:cubicBezTo>
                      <a:pt x="3917" y="441"/>
                      <a:pt x="3154" y="0"/>
                      <a:pt x="25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8"/>
              <p:cNvSpPr/>
              <p:nvPr/>
            </p:nvSpPr>
            <p:spPr>
              <a:xfrm>
                <a:off x="794196" y="1474827"/>
                <a:ext cx="136056" cy="107653"/>
              </a:xfrm>
              <a:custGeom>
                <a:avLst/>
                <a:gdLst/>
                <a:ahLst/>
                <a:cxnLst/>
                <a:rect l="l" t="t" r="r" b="b"/>
                <a:pathLst>
                  <a:path w="8775" h="6942" extrusionOk="0">
                    <a:moveTo>
                      <a:pt x="2106" y="0"/>
                    </a:moveTo>
                    <a:cubicBezTo>
                      <a:pt x="1958" y="0"/>
                      <a:pt x="1820" y="38"/>
                      <a:pt x="1696" y="123"/>
                    </a:cubicBezTo>
                    <a:cubicBezTo>
                      <a:pt x="1" y="1295"/>
                      <a:pt x="7129" y="6228"/>
                      <a:pt x="7911" y="6805"/>
                    </a:cubicBezTo>
                    <a:cubicBezTo>
                      <a:pt x="7972" y="6848"/>
                      <a:pt x="8035" y="6866"/>
                      <a:pt x="8094" y="6866"/>
                    </a:cubicBezTo>
                    <a:cubicBezTo>
                      <a:pt x="8118" y="6866"/>
                      <a:pt x="8140" y="6863"/>
                      <a:pt x="8162" y="6858"/>
                    </a:cubicBezTo>
                    <a:cubicBezTo>
                      <a:pt x="8169" y="6865"/>
                      <a:pt x="8176" y="6868"/>
                      <a:pt x="8184" y="6876"/>
                    </a:cubicBezTo>
                    <a:cubicBezTo>
                      <a:pt x="8237" y="6922"/>
                      <a:pt x="8299" y="6942"/>
                      <a:pt x="8361" y="6942"/>
                    </a:cubicBezTo>
                    <a:cubicBezTo>
                      <a:pt x="8567" y="6942"/>
                      <a:pt x="8774" y="6723"/>
                      <a:pt x="8669" y="6507"/>
                    </a:cubicBezTo>
                    <a:cubicBezTo>
                      <a:pt x="7780" y="4720"/>
                      <a:pt x="6272" y="3199"/>
                      <a:pt x="4793" y="1878"/>
                    </a:cubicBezTo>
                    <a:cubicBezTo>
                      <a:pt x="4374" y="1506"/>
                      <a:pt x="3045" y="0"/>
                      <a:pt x="21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8"/>
              <p:cNvSpPr/>
              <p:nvPr/>
            </p:nvSpPr>
            <p:spPr>
              <a:xfrm>
                <a:off x="727158" y="1663018"/>
                <a:ext cx="164306" cy="50787"/>
              </a:xfrm>
              <a:custGeom>
                <a:avLst/>
                <a:gdLst/>
                <a:ahLst/>
                <a:cxnLst/>
                <a:rect l="l" t="t" r="r" b="b"/>
                <a:pathLst>
                  <a:path w="10597" h="3275" extrusionOk="0">
                    <a:moveTo>
                      <a:pt x="10047" y="0"/>
                    </a:moveTo>
                    <a:cubicBezTo>
                      <a:pt x="10030" y="0"/>
                      <a:pt x="10013" y="1"/>
                      <a:pt x="9994" y="4"/>
                    </a:cubicBezTo>
                    <a:cubicBezTo>
                      <a:pt x="8950" y="166"/>
                      <a:pt x="0" y="163"/>
                      <a:pt x="850" y="2549"/>
                    </a:cubicBezTo>
                    <a:cubicBezTo>
                      <a:pt x="1051" y="3110"/>
                      <a:pt x="1681" y="3274"/>
                      <a:pt x="2362" y="3274"/>
                    </a:cubicBezTo>
                    <a:cubicBezTo>
                      <a:pt x="3081" y="3274"/>
                      <a:pt x="3858" y="3091"/>
                      <a:pt x="4247" y="2998"/>
                    </a:cubicBezTo>
                    <a:cubicBezTo>
                      <a:pt x="6208" y="2531"/>
                      <a:pt x="8774" y="1989"/>
                      <a:pt x="10398" y="787"/>
                    </a:cubicBezTo>
                    <a:cubicBezTo>
                      <a:pt x="10596" y="638"/>
                      <a:pt x="10533" y="344"/>
                      <a:pt x="10327" y="248"/>
                    </a:cubicBezTo>
                    <a:cubicBezTo>
                      <a:pt x="10305" y="117"/>
                      <a:pt x="10207" y="0"/>
                      <a:pt x="100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17" name="Google Shape;1217;p38"/>
          <p:cNvGrpSpPr/>
          <p:nvPr/>
        </p:nvGrpSpPr>
        <p:grpSpPr>
          <a:xfrm>
            <a:off x="1606659" y="1681310"/>
            <a:ext cx="1915004" cy="108900"/>
            <a:chOff x="1606659" y="1681310"/>
            <a:chExt cx="1915004" cy="108900"/>
          </a:xfrm>
        </p:grpSpPr>
        <p:grpSp>
          <p:nvGrpSpPr>
            <p:cNvPr id="1218" name="Google Shape;1218;p38"/>
            <p:cNvGrpSpPr/>
            <p:nvPr/>
          </p:nvGrpSpPr>
          <p:grpSpPr>
            <a:xfrm>
              <a:off x="1606659" y="1681310"/>
              <a:ext cx="1141004" cy="108900"/>
              <a:chOff x="2849884" y="2768510"/>
              <a:chExt cx="1141004" cy="108900"/>
            </a:xfrm>
          </p:grpSpPr>
          <p:sp>
            <p:nvSpPr>
              <p:cNvPr id="1219" name="Google Shape;1219;p38"/>
              <p:cNvSpPr/>
              <p:nvPr/>
            </p:nvSpPr>
            <p:spPr>
              <a:xfrm>
                <a:off x="3107909"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8"/>
              <p:cNvSpPr/>
              <p:nvPr/>
            </p:nvSpPr>
            <p:spPr>
              <a:xfrm>
                <a:off x="3365935"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38"/>
              <p:cNvSpPr/>
              <p:nvPr/>
            </p:nvSpPr>
            <p:spPr>
              <a:xfrm>
                <a:off x="3623962"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38"/>
              <p:cNvSpPr/>
              <p:nvPr/>
            </p:nvSpPr>
            <p:spPr>
              <a:xfrm>
                <a:off x="3881988"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8"/>
              <p:cNvSpPr/>
              <p:nvPr/>
            </p:nvSpPr>
            <p:spPr>
              <a:xfrm>
                <a:off x="2849884"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4" name="Google Shape;1224;p38"/>
            <p:cNvSpPr/>
            <p:nvPr/>
          </p:nvSpPr>
          <p:spPr>
            <a:xfrm>
              <a:off x="2896763" y="16813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8"/>
            <p:cNvSpPr/>
            <p:nvPr/>
          </p:nvSpPr>
          <p:spPr>
            <a:xfrm>
              <a:off x="3154763" y="16813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8"/>
            <p:cNvSpPr/>
            <p:nvPr/>
          </p:nvSpPr>
          <p:spPr>
            <a:xfrm>
              <a:off x="3412763" y="16813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 name="Google Shape;1227;p38"/>
          <p:cNvGrpSpPr/>
          <p:nvPr/>
        </p:nvGrpSpPr>
        <p:grpSpPr>
          <a:xfrm>
            <a:off x="3873034" y="2776085"/>
            <a:ext cx="1915004" cy="108900"/>
            <a:chOff x="1606659" y="1681310"/>
            <a:chExt cx="1915004" cy="108900"/>
          </a:xfrm>
        </p:grpSpPr>
        <p:grpSp>
          <p:nvGrpSpPr>
            <p:cNvPr id="1228" name="Google Shape;1228;p38"/>
            <p:cNvGrpSpPr/>
            <p:nvPr/>
          </p:nvGrpSpPr>
          <p:grpSpPr>
            <a:xfrm>
              <a:off x="1606659" y="1681310"/>
              <a:ext cx="1141004" cy="108900"/>
              <a:chOff x="2849884" y="2768510"/>
              <a:chExt cx="1141004" cy="108900"/>
            </a:xfrm>
          </p:grpSpPr>
          <p:sp>
            <p:nvSpPr>
              <p:cNvPr id="1229" name="Google Shape;1229;p38"/>
              <p:cNvSpPr/>
              <p:nvPr/>
            </p:nvSpPr>
            <p:spPr>
              <a:xfrm>
                <a:off x="3107909"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8"/>
              <p:cNvSpPr/>
              <p:nvPr/>
            </p:nvSpPr>
            <p:spPr>
              <a:xfrm>
                <a:off x="3365935"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8"/>
              <p:cNvSpPr/>
              <p:nvPr/>
            </p:nvSpPr>
            <p:spPr>
              <a:xfrm>
                <a:off x="3623962"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8"/>
              <p:cNvSpPr/>
              <p:nvPr/>
            </p:nvSpPr>
            <p:spPr>
              <a:xfrm>
                <a:off x="3881988"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8"/>
              <p:cNvSpPr/>
              <p:nvPr/>
            </p:nvSpPr>
            <p:spPr>
              <a:xfrm>
                <a:off x="2849884"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4" name="Google Shape;1234;p38"/>
            <p:cNvSpPr/>
            <p:nvPr/>
          </p:nvSpPr>
          <p:spPr>
            <a:xfrm>
              <a:off x="2896763" y="16813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8"/>
            <p:cNvSpPr/>
            <p:nvPr/>
          </p:nvSpPr>
          <p:spPr>
            <a:xfrm>
              <a:off x="3154763" y="16813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8"/>
            <p:cNvSpPr/>
            <p:nvPr/>
          </p:nvSpPr>
          <p:spPr>
            <a:xfrm>
              <a:off x="3412763" y="16813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 name="Google Shape;1237;p38"/>
          <p:cNvGrpSpPr/>
          <p:nvPr/>
        </p:nvGrpSpPr>
        <p:grpSpPr>
          <a:xfrm>
            <a:off x="2848584" y="2776085"/>
            <a:ext cx="882979" cy="108900"/>
            <a:chOff x="3107909" y="2768510"/>
            <a:chExt cx="882979" cy="108900"/>
          </a:xfrm>
        </p:grpSpPr>
        <p:sp>
          <p:nvSpPr>
            <p:cNvPr id="1238" name="Google Shape;1238;p38"/>
            <p:cNvSpPr/>
            <p:nvPr/>
          </p:nvSpPr>
          <p:spPr>
            <a:xfrm>
              <a:off x="3107909"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8"/>
            <p:cNvSpPr/>
            <p:nvPr/>
          </p:nvSpPr>
          <p:spPr>
            <a:xfrm>
              <a:off x="3365935"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8"/>
            <p:cNvSpPr/>
            <p:nvPr/>
          </p:nvSpPr>
          <p:spPr>
            <a:xfrm>
              <a:off x="3623962"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38"/>
            <p:cNvSpPr/>
            <p:nvPr/>
          </p:nvSpPr>
          <p:spPr>
            <a:xfrm>
              <a:off x="3881988"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 name="Google Shape;1242;p38"/>
          <p:cNvGrpSpPr/>
          <p:nvPr/>
        </p:nvGrpSpPr>
        <p:grpSpPr>
          <a:xfrm>
            <a:off x="1606659" y="3979735"/>
            <a:ext cx="1915004" cy="108900"/>
            <a:chOff x="1606659" y="1681310"/>
            <a:chExt cx="1915004" cy="108900"/>
          </a:xfrm>
        </p:grpSpPr>
        <p:grpSp>
          <p:nvGrpSpPr>
            <p:cNvPr id="1243" name="Google Shape;1243;p38"/>
            <p:cNvGrpSpPr/>
            <p:nvPr/>
          </p:nvGrpSpPr>
          <p:grpSpPr>
            <a:xfrm>
              <a:off x="1606659" y="1681310"/>
              <a:ext cx="1141004" cy="108900"/>
              <a:chOff x="2849884" y="2768510"/>
              <a:chExt cx="1141004" cy="108900"/>
            </a:xfrm>
          </p:grpSpPr>
          <p:sp>
            <p:nvSpPr>
              <p:cNvPr id="1244" name="Google Shape;1244;p38"/>
              <p:cNvSpPr/>
              <p:nvPr/>
            </p:nvSpPr>
            <p:spPr>
              <a:xfrm>
                <a:off x="3107909"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38"/>
              <p:cNvSpPr/>
              <p:nvPr/>
            </p:nvSpPr>
            <p:spPr>
              <a:xfrm>
                <a:off x="3365935"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8"/>
              <p:cNvSpPr/>
              <p:nvPr/>
            </p:nvSpPr>
            <p:spPr>
              <a:xfrm>
                <a:off x="3623962"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8"/>
              <p:cNvSpPr/>
              <p:nvPr/>
            </p:nvSpPr>
            <p:spPr>
              <a:xfrm>
                <a:off x="3881988"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8"/>
              <p:cNvSpPr/>
              <p:nvPr/>
            </p:nvSpPr>
            <p:spPr>
              <a:xfrm>
                <a:off x="2849884"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9" name="Google Shape;1249;p38"/>
            <p:cNvSpPr/>
            <p:nvPr/>
          </p:nvSpPr>
          <p:spPr>
            <a:xfrm>
              <a:off x="2896763" y="16813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8"/>
            <p:cNvSpPr/>
            <p:nvPr/>
          </p:nvSpPr>
          <p:spPr>
            <a:xfrm>
              <a:off x="3154763" y="16813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8"/>
            <p:cNvSpPr/>
            <p:nvPr/>
          </p:nvSpPr>
          <p:spPr>
            <a:xfrm>
              <a:off x="3412763" y="16813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rgbClr val="E7F4F5"/>
        </a:solidFill>
        <a:effectLst/>
      </p:bgPr>
    </p:bg>
    <p:spTree>
      <p:nvGrpSpPr>
        <p:cNvPr id="1" name="Shape 1255"/>
        <p:cNvGrpSpPr/>
        <p:nvPr/>
      </p:nvGrpSpPr>
      <p:grpSpPr>
        <a:xfrm>
          <a:off x="0" y="0"/>
          <a:ext cx="0" cy="0"/>
          <a:chOff x="0" y="0"/>
          <a:chExt cx="0" cy="0"/>
        </a:xfrm>
      </p:grpSpPr>
      <p:sp>
        <p:nvSpPr>
          <p:cNvPr id="1256" name="Google Shape;1256;p39"/>
          <p:cNvSpPr txBox="1">
            <a:spLocks noGrp="1"/>
          </p:cNvSpPr>
          <p:nvPr>
            <p:ph type="title"/>
          </p:nvPr>
        </p:nvSpPr>
        <p:spPr>
          <a:xfrm>
            <a:off x="716250" y="2333850"/>
            <a:ext cx="7711500" cy="1198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35,000</a:t>
            </a:r>
            <a:endParaRPr/>
          </a:p>
        </p:txBody>
      </p:sp>
      <p:sp>
        <p:nvSpPr>
          <p:cNvPr id="1257" name="Google Shape;1257;p39"/>
          <p:cNvSpPr txBox="1">
            <a:spLocks noGrp="1"/>
          </p:cNvSpPr>
          <p:nvPr>
            <p:ph type="body" idx="1"/>
          </p:nvPr>
        </p:nvSpPr>
        <p:spPr>
          <a:xfrm>
            <a:off x="1996225" y="1902450"/>
            <a:ext cx="5151600" cy="431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Number of students enrolled in our centers last year</a:t>
            </a:r>
            <a:endParaRPr/>
          </a:p>
        </p:txBody>
      </p:sp>
      <p:grpSp>
        <p:nvGrpSpPr>
          <p:cNvPr id="1258" name="Google Shape;1258;p39"/>
          <p:cNvGrpSpPr/>
          <p:nvPr/>
        </p:nvGrpSpPr>
        <p:grpSpPr>
          <a:xfrm>
            <a:off x="781540" y="396966"/>
            <a:ext cx="942023" cy="791496"/>
            <a:chOff x="781540" y="396966"/>
            <a:chExt cx="942023" cy="791496"/>
          </a:xfrm>
        </p:grpSpPr>
        <p:sp>
          <p:nvSpPr>
            <p:cNvPr id="1259" name="Google Shape;1259;p39"/>
            <p:cNvSpPr/>
            <p:nvPr/>
          </p:nvSpPr>
          <p:spPr>
            <a:xfrm rot="4979947">
              <a:off x="885747" y="437597"/>
              <a:ext cx="710226" cy="710235"/>
            </a:xfrm>
            <a:custGeom>
              <a:avLst/>
              <a:gdLst/>
              <a:ahLst/>
              <a:cxnLst/>
              <a:rect l="l" t="t" r="r" b="b"/>
              <a:pathLst>
                <a:path w="3745" h="3745" extrusionOk="0">
                  <a:moveTo>
                    <a:pt x="1871" y="0"/>
                  </a:moveTo>
                  <a:cubicBezTo>
                    <a:pt x="1755" y="0"/>
                    <a:pt x="1641" y="10"/>
                    <a:pt x="1528" y="34"/>
                  </a:cubicBezTo>
                  <a:cubicBezTo>
                    <a:pt x="1445" y="47"/>
                    <a:pt x="1362" y="70"/>
                    <a:pt x="1279" y="100"/>
                  </a:cubicBezTo>
                  <a:cubicBezTo>
                    <a:pt x="1109" y="154"/>
                    <a:pt x="949" y="233"/>
                    <a:pt x="806" y="337"/>
                  </a:cubicBezTo>
                  <a:cubicBezTo>
                    <a:pt x="740" y="380"/>
                    <a:pt x="676" y="429"/>
                    <a:pt x="617" y="483"/>
                  </a:cubicBezTo>
                  <a:cubicBezTo>
                    <a:pt x="237" y="825"/>
                    <a:pt x="1" y="1321"/>
                    <a:pt x="1" y="1874"/>
                  </a:cubicBezTo>
                  <a:cubicBezTo>
                    <a:pt x="1" y="2909"/>
                    <a:pt x="839" y="3744"/>
                    <a:pt x="1871" y="3744"/>
                  </a:cubicBezTo>
                  <a:cubicBezTo>
                    <a:pt x="1987" y="3744"/>
                    <a:pt x="2101" y="3734"/>
                    <a:pt x="2210" y="3714"/>
                  </a:cubicBezTo>
                  <a:cubicBezTo>
                    <a:pt x="2294" y="3701"/>
                    <a:pt x="2377" y="3678"/>
                    <a:pt x="2457" y="3651"/>
                  </a:cubicBezTo>
                  <a:cubicBezTo>
                    <a:pt x="2589" y="3608"/>
                    <a:pt x="2716" y="3548"/>
                    <a:pt x="2836" y="3478"/>
                  </a:cubicBezTo>
                  <a:cubicBezTo>
                    <a:pt x="2909" y="3435"/>
                    <a:pt x="2979" y="3385"/>
                    <a:pt x="3042" y="3335"/>
                  </a:cubicBezTo>
                  <a:cubicBezTo>
                    <a:pt x="3472" y="2992"/>
                    <a:pt x="3744" y="2463"/>
                    <a:pt x="3744" y="1874"/>
                  </a:cubicBezTo>
                  <a:cubicBezTo>
                    <a:pt x="3744" y="839"/>
                    <a:pt x="2906" y="0"/>
                    <a:pt x="1871" y="0"/>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9"/>
            <p:cNvSpPr/>
            <p:nvPr/>
          </p:nvSpPr>
          <p:spPr>
            <a:xfrm rot="4979947">
              <a:off x="1005062" y="334035"/>
              <a:ext cx="494977" cy="888316"/>
            </a:xfrm>
            <a:custGeom>
              <a:avLst/>
              <a:gdLst/>
              <a:ahLst/>
              <a:cxnLst/>
              <a:rect l="l" t="t" r="r" b="b"/>
              <a:pathLst>
                <a:path w="2610" h="4684" extrusionOk="0">
                  <a:moveTo>
                    <a:pt x="321" y="1"/>
                  </a:moveTo>
                  <a:cubicBezTo>
                    <a:pt x="238" y="1"/>
                    <a:pt x="159" y="29"/>
                    <a:pt x="104" y="84"/>
                  </a:cubicBezTo>
                  <a:cubicBezTo>
                    <a:pt x="14" y="174"/>
                    <a:pt x="1" y="294"/>
                    <a:pt x="1" y="394"/>
                  </a:cubicBezTo>
                  <a:cubicBezTo>
                    <a:pt x="7" y="590"/>
                    <a:pt x="38" y="823"/>
                    <a:pt x="118" y="1023"/>
                  </a:cubicBezTo>
                  <a:cubicBezTo>
                    <a:pt x="177" y="969"/>
                    <a:pt x="241" y="920"/>
                    <a:pt x="307" y="877"/>
                  </a:cubicBezTo>
                  <a:cubicBezTo>
                    <a:pt x="261" y="720"/>
                    <a:pt x="237" y="560"/>
                    <a:pt x="237" y="397"/>
                  </a:cubicBezTo>
                  <a:cubicBezTo>
                    <a:pt x="241" y="347"/>
                    <a:pt x="241" y="281"/>
                    <a:pt x="267" y="254"/>
                  </a:cubicBezTo>
                  <a:cubicBezTo>
                    <a:pt x="280" y="243"/>
                    <a:pt x="301" y="237"/>
                    <a:pt x="325" y="237"/>
                  </a:cubicBezTo>
                  <a:cubicBezTo>
                    <a:pt x="342" y="237"/>
                    <a:pt x="360" y="240"/>
                    <a:pt x="377" y="247"/>
                  </a:cubicBezTo>
                  <a:cubicBezTo>
                    <a:pt x="433" y="270"/>
                    <a:pt x="483" y="317"/>
                    <a:pt x="533" y="370"/>
                  </a:cubicBezTo>
                  <a:cubicBezTo>
                    <a:pt x="620" y="454"/>
                    <a:pt x="700" y="547"/>
                    <a:pt x="780" y="640"/>
                  </a:cubicBezTo>
                  <a:cubicBezTo>
                    <a:pt x="1455" y="1436"/>
                    <a:pt x="1951" y="2511"/>
                    <a:pt x="2327" y="3981"/>
                  </a:cubicBezTo>
                  <a:cubicBezTo>
                    <a:pt x="2330" y="3995"/>
                    <a:pt x="2334" y="4008"/>
                    <a:pt x="2337" y="4018"/>
                  </a:cubicBezTo>
                  <a:cubicBezTo>
                    <a:pt x="2370" y="4155"/>
                    <a:pt x="2394" y="4284"/>
                    <a:pt x="2350" y="4391"/>
                  </a:cubicBezTo>
                  <a:cubicBezTo>
                    <a:pt x="2341" y="4421"/>
                    <a:pt x="2315" y="4437"/>
                    <a:pt x="2289" y="4437"/>
                  </a:cubicBezTo>
                  <a:cubicBezTo>
                    <a:pt x="2281" y="4437"/>
                    <a:pt x="2272" y="4435"/>
                    <a:pt x="2264" y="4431"/>
                  </a:cubicBezTo>
                  <a:cubicBezTo>
                    <a:pt x="2144" y="4374"/>
                    <a:pt x="2041" y="4291"/>
                    <a:pt x="1958" y="4191"/>
                  </a:cubicBezTo>
                  <a:cubicBezTo>
                    <a:pt x="1878" y="4218"/>
                    <a:pt x="1795" y="4241"/>
                    <a:pt x="1711" y="4254"/>
                  </a:cubicBezTo>
                  <a:cubicBezTo>
                    <a:pt x="1821" y="4421"/>
                    <a:pt x="1981" y="4557"/>
                    <a:pt x="2161" y="4643"/>
                  </a:cubicBezTo>
                  <a:cubicBezTo>
                    <a:pt x="2201" y="4662"/>
                    <a:pt x="2252" y="4684"/>
                    <a:pt x="2310" y="4684"/>
                  </a:cubicBezTo>
                  <a:cubicBezTo>
                    <a:pt x="2314" y="4684"/>
                    <a:pt x="2319" y="4684"/>
                    <a:pt x="2324" y="4683"/>
                  </a:cubicBezTo>
                  <a:cubicBezTo>
                    <a:pt x="2430" y="4677"/>
                    <a:pt x="2520" y="4600"/>
                    <a:pt x="2570" y="4477"/>
                  </a:cubicBezTo>
                  <a:cubicBezTo>
                    <a:pt x="2600" y="4408"/>
                    <a:pt x="2610" y="4331"/>
                    <a:pt x="2610" y="4258"/>
                  </a:cubicBezTo>
                  <a:cubicBezTo>
                    <a:pt x="2610" y="4144"/>
                    <a:pt x="2583" y="4032"/>
                    <a:pt x="2557" y="3921"/>
                  </a:cubicBezTo>
                  <a:cubicBezTo>
                    <a:pt x="2550" y="3905"/>
                    <a:pt x="2547" y="3892"/>
                    <a:pt x="2543" y="3875"/>
                  </a:cubicBezTo>
                  <a:cubicBezTo>
                    <a:pt x="2170" y="2440"/>
                    <a:pt x="1685" y="1379"/>
                    <a:pt x="1029" y="574"/>
                  </a:cubicBezTo>
                  <a:cubicBezTo>
                    <a:pt x="926" y="444"/>
                    <a:pt x="816" y="321"/>
                    <a:pt x="703" y="204"/>
                  </a:cubicBezTo>
                  <a:cubicBezTo>
                    <a:pt x="637" y="138"/>
                    <a:pt x="563" y="67"/>
                    <a:pt x="463" y="27"/>
                  </a:cubicBezTo>
                  <a:cubicBezTo>
                    <a:pt x="417" y="10"/>
                    <a:pt x="368" y="1"/>
                    <a:pt x="3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 name="Google Shape;1261;p39"/>
          <p:cNvGrpSpPr/>
          <p:nvPr/>
        </p:nvGrpSpPr>
        <p:grpSpPr>
          <a:xfrm>
            <a:off x="7147816" y="3239663"/>
            <a:ext cx="2122292" cy="1938212"/>
            <a:chOff x="7147816" y="3239663"/>
            <a:chExt cx="2122292" cy="1938212"/>
          </a:xfrm>
        </p:grpSpPr>
        <p:sp>
          <p:nvSpPr>
            <p:cNvPr id="1262" name="Google Shape;1262;p39"/>
            <p:cNvSpPr/>
            <p:nvPr/>
          </p:nvSpPr>
          <p:spPr>
            <a:xfrm>
              <a:off x="7730171" y="4287828"/>
              <a:ext cx="1539937" cy="890047"/>
            </a:xfrm>
            <a:custGeom>
              <a:avLst/>
              <a:gdLst/>
              <a:ahLst/>
              <a:cxnLst/>
              <a:rect l="l" t="t" r="r" b="b"/>
              <a:pathLst>
                <a:path w="20269" h="11715" extrusionOk="0">
                  <a:moveTo>
                    <a:pt x="1638" y="0"/>
                  </a:moveTo>
                  <a:lnTo>
                    <a:pt x="1638" y="0"/>
                  </a:lnTo>
                  <a:cubicBezTo>
                    <a:pt x="0" y="5188"/>
                    <a:pt x="659" y="9029"/>
                    <a:pt x="1884" y="11715"/>
                  </a:cubicBezTo>
                  <a:lnTo>
                    <a:pt x="20269" y="11715"/>
                  </a:lnTo>
                  <a:lnTo>
                    <a:pt x="19204" y="2739"/>
                  </a:lnTo>
                  <a:cubicBezTo>
                    <a:pt x="16221" y="4519"/>
                    <a:pt x="13892" y="5166"/>
                    <a:pt x="12083" y="5166"/>
                  </a:cubicBezTo>
                  <a:cubicBezTo>
                    <a:pt x="7276" y="5166"/>
                    <a:pt x="6134" y="602"/>
                    <a:pt x="6134" y="602"/>
                  </a:cubicBezTo>
                  <a:lnTo>
                    <a:pt x="163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9"/>
            <p:cNvSpPr/>
            <p:nvPr/>
          </p:nvSpPr>
          <p:spPr>
            <a:xfrm>
              <a:off x="8103593" y="4001018"/>
              <a:ext cx="436704" cy="572776"/>
            </a:xfrm>
            <a:custGeom>
              <a:avLst/>
              <a:gdLst/>
              <a:ahLst/>
              <a:cxnLst/>
              <a:rect l="l" t="t" r="r" b="b"/>
              <a:pathLst>
                <a:path w="5748" h="7539" extrusionOk="0">
                  <a:moveTo>
                    <a:pt x="1" y="1"/>
                  </a:moveTo>
                  <a:lnTo>
                    <a:pt x="976" y="2789"/>
                  </a:lnTo>
                  <a:cubicBezTo>
                    <a:pt x="4001" y="2789"/>
                    <a:pt x="4417" y="7439"/>
                    <a:pt x="4930" y="7536"/>
                  </a:cubicBezTo>
                  <a:cubicBezTo>
                    <a:pt x="4940" y="7538"/>
                    <a:pt x="4950" y="7539"/>
                    <a:pt x="4960" y="7539"/>
                  </a:cubicBezTo>
                  <a:cubicBezTo>
                    <a:pt x="5455" y="7539"/>
                    <a:pt x="5747" y="5113"/>
                    <a:pt x="4664" y="2789"/>
                  </a:cubicBezTo>
                  <a:cubicBezTo>
                    <a:pt x="3562" y="416"/>
                    <a:pt x="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9"/>
            <p:cNvSpPr/>
            <p:nvPr/>
          </p:nvSpPr>
          <p:spPr>
            <a:xfrm>
              <a:off x="7353863" y="4363120"/>
              <a:ext cx="351840" cy="668200"/>
            </a:xfrm>
            <a:custGeom>
              <a:avLst/>
              <a:gdLst/>
              <a:ahLst/>
              <a:cxnLst/>
              <a:rect l="l" t="t" r="r" b="b"/>
              <a:pathLst>
                <a:path w="4631" h="8795" extrusionOk="0">
                  <a:moveTo>
                    <a:pt x="2078" y="0"/>
                  </a:moveTo>
                  <a:cubicBezTo>
                    <a:pt x="2078" y="0"/>
                    <a:pt x="1" y="2919"/>
                    <a:pt x="1019" y="5329"/>
                  </a:cubicBezTo>
                  <a:cubicBezTo>
                    <a:pt x="1913" y="7444"/>
                    <a:pt x="3602" y="8795"/>
                    <a:pt x="4186" y="8795"/>
                  </a:cubicBezTo>
                  <a:cubicBezTo>
                    <a:pt x="4267" y="8795"/>
                    <a:pt x="4327" y="8768"/>
                    <a:pt x="4361" y="8714"/>
                  </a:cubicBezTo>
                  <a:cubicBezTo>
                    <a:pt x="4631" y="8268"/>
                    <a:pt x="1465" y="4836"/>
                    <a:pt x="3492" y="2596"/>
                  </a:cubicBezTo>
                  <a:lnTo>
                    <a:pt x="207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9"/>
            <p:cNvSpPr/>
            <p:nvPr/>
          </p:nvSpPr>
          <p:spPr>
            <a:xfrm>
              <a:off x="7147816" y="3239663"/>
              <a:ext cx="1103233" cy="1430229"/>
            </a:xfrm>
            <a:custGeom>
              <a:avLst/>
              <a:gdLst/>
              <a:ahLst/>
              <a:cxnLst/>
              <a:rect l="l" t="t" r="r" b="b"/>
              <a:pathLst>
                <a:path w="14521" h="18825" extrusionOk="0">
                  <a:moveTo>
                    <a:pt x="796" y="1"/>
                  </a:moveTo>
                  <a:cubicBezTo>
                    <a:pt x="796" y="1"/>
                    <a:pt x="0" y="4264"/>
                    <a:pt x="646" y="8477"/>
                  </a:cubicBezTo>
                  <a:cubicBezTo>
                    <a:pt x="873" y="9952"/>
                    <a:pt x="1278" y="11416"/>
                    <a:pt x="1954" y="12691"/>
                  </a:cubicBezTo>
                  <a:cubicBezTo>
                    <a:pt x="3238" y="15110"/>
                    <a:pt x="4770" y="16635"/>
                    <a:pt x="5997" y="17557"/>
                  </a:cubicBezTo>
                  <a:cubicBezTo>
                    <a:pt x="7266" y="18512"/>
                    <a:pt x="8208" y="18824"/>
                    <a:pt x="8208" y="18824"/>
                  </a:cubicBezTo>
                  <a:lnTo>
                    <a:pt x="14521" y="15666"/>
                  </a:lnTo>
                  <a:cubicBezTo>
                    <a:pt x="14521" y="15666"/>
                    <a:pt x="14384" y="14681"/>
                    <a:pt x="14062" y="13247"/>
                  </a:cubicBezTo>
                  <a:cubicBezTo>
                    <a:pt x="13606" y="11230"/>
                    <a:pt x="12781" y="8321"/>
                    <a:pt x="11453" y="6015"/>
                  </a:cubicBezTo>
                  <a:cubicBezTo>
                    <a:pt x="10790" y="4870"/>
                    <a:pt x="9908" y="3935"/>
                    <a:pt x="8930" y="3179"/>
                  </a:cubicBezTo>
                  <a:cubicBezTo>
                    <a:pt x="5458" y="483"/>
                    <a:pt x="796" y="1"/>
                    <a:pt x="796" y="1"/>
                  </a:cubicBezTo>
                  <a:close/>
                </a:path>
              </a:pathLst>
            </a:custGeom>
            <a:solidFill>
              <a:srgbClr val="E8E8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9"/>
            <p:cNvSpPr/>
            <p:nvPr/>
          </p:nvSpPr>
          <p:spPr>
            <a:xfrm>
              <a:off x="7448453" y="3724162"/>
              <a:ext cx="461244" cy="461244"/>
            </a:xfrm>
            <a:custGeom>
              <a:avLst/>
              <a:gdLst/>
              <a:ahLst/>
              <a:cxnLst/>
              <a:rect l="l" t="t" r="r" b="b"/>
              <a:pathLst>
                <a:path w="6071" h="6071" extrusionOk="0">
                  <a:moveTo>
                    <a:pt x="3036" y="0"/>
                  </a:moveTo>
                  <a:cubicBezTo>
                    <a:pt x="1358" y="0"/>
                    <a:pt x="0" y="1358"/>
                    <a:pt x="0" y="3035"/>
                  </a:cubicBezTo>
                  <a:cubicBezTo>
                    <a:pt x="0" y="4713"/>
                    <a:pt x="1358" y="6071"/>
                    <a:pt x="3036" y="6071"/>
                  </a:cubicBezTo>
                  <a:cubicBezTo>
                    <a:pt x="4713" y="6071"/>
                    <a:pt x="6071" y="4713"/>
                    <a:pt x="6071" y="3035"/>
                  </a:cubicBezTo>
                  <a:cubicBezTo>
                    <a:pt x="6071" y="1358"/>
                    <a:pt x="4713" y="0"/>
                    <a:pt x="3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39"/>
            <p:cNvSpPr/>
            <p:nvPr/>
          </p:nvSpPr>
          <p:spPr>
            <a:xfrm>
              <a:off x="7537496" y="3807356"/>
              <a:ext cx="294631" cy="294859"/>
            </a:xfrm>
            <a:custGeom>
              <a:avLst/>
              <a:gdLst/>
              <a:ahLst/>
              <a:cxnLst/>
              <a:rect l="l" t="t" r="r" b="b"/>
              <a:pathLst>
                <a:path w="3878" h="3881" extrusionOk="0">
                  <a:moveTo>
                    <a:pt x="1937" y="0"/>
                  </a:moveTo>
                  <a:cubicBezTo>
                    <a:pt x="1215" y="0"/>
                    <a:pt x="586" y="396"/>
                    <a:pt x="253" y="982"/>
                  </a:cubicBezTo>
                  <a:cubicBezTo>
                    <a:pt x="90" y="1265"/>
                    <a:pt x="0" y="1591"/>
                    <a:pt x="0" y="1940"/>
                  </a:cubicBezTo>
                  <a:cubicBezTo>
                    <a:pt x="0" y="2047"/>
                    <a:pt x="7" y="2151"/>
                    <a:pt x="23" y="2250"/>
                  </a:cubicBezTo>
                  <a:cubicBezTo>
                    <a:pt x="169" y="3175"/>
                    <a:pt x="972" y="3881"/>
                    <a:pt x="1937" y="3881"/>
                  </a:cubicBezTo>
                  <a:cubicBezTo>
                    <a:pt x="2516" y="3881"/>
                    <a:pt x="3032" y="3628"/>
                    <a:pt x="3389" y="3229"/>
                  </a:cubicBezTo>
                  <a:cubicBezTo>
                    <a:pt x="3684" y="2896"/>
                    <a:pt x="3868" y="2456"/>
                    <a:pt x="3877" y="1977"/>
                  </a:cubicBezTo>
                  <a:lnTo>
                    <a:pt x="3877" y="1940"/>
                  </a:lnTo>
                  <a:cubicBezTo>
                    <a:pt x="3877" y="869"/>
                    <a:pt x="3009" y="0"/>
                    <a:pt x="1937" y="0"/>
                  </a:cubicBezTo>
                  <a:close/>
                </a:path>
              </a:pathLst>
            </a:custGeom>
            <a:solidFill>
              <a:srgbClr val="97C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39"/>
            <p:cNvSpPr/>
            <p:nvPr/>
          </p:nvSpPr>
          <p:spPr>
            <a:xfrm>
              <a:off x="7147816" y="3239663"/>
              <a:ext cx="678457" cy="644116"/>
            </a:xfrm>
            <a:custGeom>
              <a:avLst/>
              <a:gdLst/>
              <a:ahLst/>
              <a:cxnLst/>
              <a:rect l="l" t="t" r="r" b="b"/>
              <a:pathLst>
                <a:path w="8930" h="8478" extrusionOk="0">
                  <a:moveTo>
                    <a:pt x="796" y="1"/>
                  </a:moveTo>
                  <a:cubicBezTo>
                    <a:pt x="796" y="1"/>
                    <a:pt x="0" y="4264"/>
                    <a:pt x="646" y="8477"/>
                  </a:cubicBezTo>
                  <a:cubicBezTo>
                    <a:pt x="1635" y="7210"/>
                    <a:pt x="4280" y="4380"/>
                    <a:pt x="8930" y="3179"/>
                  </a:cubicBezTo>
                  <a:cubicBezTo>
                    <a:pt x="5458" y="483"/>
                    <a:pt x="796" y="1"/>
                    <a:pt x="796" y="1"/>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39"/>
            <p:cNvSpPr/>
            <p:nvPr/>
          </p:nvSpPr>
          <p:spPr>
            <a:xfrm>
              <a:off x="7603443" y="4246041"/>
              <a:ext cx="647611" cy="423865"/>
            </a:xfrm>
            <a:custGeom>
              <a:avLst/>
              <a:gdLst/>
              <a:ahLst/>
              <a:cxnLst/>
              <a:rect l="l" t="t" r="r" b="b"/>
              <a:pathLst>
                <a:path w="8524" h="5579" extrusionOk="0">
                  <a:moveTo>
                    <a:pt x="8065" y="1"/>
                  </a:moveTo>
                  <a:lnTo>
                    <a:pt x="0" y="4311"/>
                  </a:lnTo>
                  <a:cubicBezTo>
                    <a:pt x="1269" y="5266"/>
                    <a:pt x="2211" y="5578"/>
                    <a:pt x="2211" y="5578"/>
                  </a:cubicBezTo>
                  <a:lnTo>
                    <a:pt x="8524" y="2420"/>
                  </a:lnTo>
                  <a:cubicBezTo>
                    <a:pt x="8524" y="2420"/>
                    <a:pt x="8387" y="1435"/>
                    <a:pt x="80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39"/>
            <p:cNvSpPr/>
            <p:nvPr/>
          </p:nvSpPr>
          <p:spPr>
            <a:xfrm>
              <a:off x="7744607" y="4246041"/>
              <a:ext cx="362553" cy="483581"/>
            </a:xfrm>
            <a:custGeom>
              <a:avLst/>
              <a:gdLst/>
              <a:ahLst/>
              <a:cxnLst/>
              <a:rect l="l" t="t" r="r" b="b"/>
              <a:pathLst>
                <a:path w="4772" h="6365" extrusionOk="0">
                  <a:moveTo>
                    <a:pt x="1305" y="1"/>
                  </a:moveTo>
                  <a:cubicBezTo>
                    <a:pt x="0" y="1"/>
                    <a:pt x="2275" y="3710"/>
                    <a:pt x="4213" y="6254"/>
                  </a:cubicBezTo>
                  <a:cubicBezTo>
                    <a:pt x="4273" y="6332"/>
                    <a:pt x="4353" y="6365"/>
                    <a:pt x="4431" y="6365"/>
                  </a:cubicBezTo>
                  <a:cubicBezTo>
                    <a:pt x="4605" y="6365"/>
                    <a:pt x="4771" y="6201"/>
                    <a:pt x="4703" y="5994"/>
                  </a:cubicBezTo>
                  <a:cubicBezTo>
                    <a:pt x="3997" y="3871"/>
                    <a:pt x="2580" y="104"/>
                    <a:pt x="1371" y="4"/>
                  </a:cubicBezTo>
                  <a:cubicBezTo>
                    <a:pt x="1348" y="2"/>
                    <a:pt x="1326" y="1"/>
                    <a:pt x="13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39"/>
            <p:cNvSpPr/>
            <p:nvPr/>
          </p:nvSpPr>
          <p:spPr>
            <a:xfrm>
              <a:off x="7537496" y="3881888"/>
              <a:ext cx="294631" cy="170792"/>
            </a:xfrm>
            <a:custGeom>
              <a:avLst/>
              <a:gdLst/>
              <a:ahLst/>
              <a:cxnLst/>
              <a:rect l="l" t="t" r="r" b="b"/>
              <a:pathLst>
                <a:path w="3878" h="2248" extrusionOk="0">
                  <a:moveTo>
                    <a:pt x="253" y="1"/>
                  </a:moveTo>
                  <a:cubicBezTo>
                    <a:pt x="90" y="284"/>
                    <a:pt x="0" y="610"/>
                    <a:pt x="0" y="959"/>
                  </a:cubicBezTo>
                  <a:cubicBezTo>
                    <a:pt x="0" y="1066"/>
                    <a:pt x="7" y="1170"/>
                    <a:pt x="23" y="1269"/>
                  </a:cubicBezTo>
                  <a:lnTo>
                    <a:pt x="3389" y="2248"/>
                  </a:lnTo>
                  <a:cubicBezTo>
                    <a:pt x="3684" y="1915"/>
                    <a:pt x="3868" y="1475"/>
                    <a:pt x="3877" y="996"/>
                  </a:cubicBezTo>
                  <a:lnTo>
                    <a:pt x="253" y="1"/>
                  </a:lnTo>
                  <a:close/>
                </a:path>
              </a:pathLst>
            </a:custGeom>
            <a:solidFill>
              <a:srgbClr val="CEE7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rgbClr val="E7F4F5"/>
        </a:solidFill>
        <a:effectLst/>
      </p:bgPr>
    </p:bg>
    <p:spTree>
      <p:nvGrpSpPr>
        <p:cNvPr id="1" name="Shape 1275"/>
        <p:cNvGrpSpPr/>
        <p:nvPr/>
      </p:nvGrpSpPr>
      <p:grpSpPr>
        <a:xfrm>
          <a:off x="0" y="0"/>
          <a:ext cx="0" cy="0"/>
          <a:chOff x="0" y="0"/>
          <a:chExt cx="0" cy="0"/>
        </a:xfrm>
      </p:grpSpPr>
      <p:grpSp>
        <p:nvGrpSpPr>
          <p:cNvPr id="1276" name="Google Shape;1276;p40"/>
          <p:cNvGrpSpPr/>
          <p:nvPr/>
        </p:nvGrpSpPr>
        <p:grpSpPr>
          <a:xfrm>
            <a:off x="-964051" y="1341583"/>
            <a:ext cx="8147756" cy="5501959"/>
            <a:chOff x="-964051" y="1341583"/>
            <a:chExt cx="8147756" cy="5501959"/>
          </a:xfrm>
        </p:grpSpPr>
        <p:grpSp>
          <p:nvGrpSpPr>
            <p:cNvPr id="1277" name="Google Shape;1277;p40"/>
            <p:cNvGrpSpPr/>
            <p:nvPr/>
          </p:nvGrpSpPr>
          <p:grpSpPr>
            <a:xfrm>
              <a:off x="-964051" y="1499999"/>
              <a:ext cx="8147756" cy="5343544"/>
              <a:chOff x="-964051" y="1499999"/>
              <a:chExt cx="8147756" cy="5343544"/>
            </a:xfrm>
          </p:grpSpPr>
          <p:sp>
            <p:nvSpPr>
              <p:cNvPr id="1278" name="Google Shape;1278;p40"/>
              <p:cNvSpPr/>
              <p:nvPr/>
            </p:nvSpPr>
            <p:spPr>
              <a:xfrm rot="-5844878">
                <a:off x="4116318" y="3695014"/>
                <a:ext cx="2340975" cy="3521156"/>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9" name="Google Shape;1279;p40"/>
              <p:cNvGrpSpPr/>
              <p:nvPr/>
            </p:nvGrpSpPr>
            <p:grpSpPr>
              <a:xfrm>
                <a:off x="-964051" y="1499999"/>
                <a:ext cx="7262208" cy="5197442"/>
                <a:chOff x="-964051" y="1499999"/>
                <a:chExt cx="7262208" cy="5197442"/>
              </a:xfrm>
            </p:grpSpPr>
            <p:grpSp>
              <p:nvGrpSpPr>
                <p:cNvPr id="1280" name="Google Shape;1280;p40"/>
                <p:cNvGrpSpPr/>
                <p:nvPr/>
              </p:nvGrpSpPr>
              <p:grpSpPr>
                <a:xfrm>
                  <a:off x="726603" y="1499999"/>
                  <a:ext cx="5571554" cy="4566823"/>
                  <a:chOff x="656403" y="2175649"/>
                  <a:chExt cx="5571554" cy="4566823"/>
                </a:xfrm>
              </p:grpSpPr>
              <p:sp>
                <p:nvSpPr>
                  <p:cNvPr id="1281" name="Google Shape;1281;p40"/>
                  <p:cNvSpPr/>
                  <p:nvPr/>
                </p:nvSpPr>
                <p:spPr>
                  <a:xfrm rot="-777311">
                    <a:off x="993038" y="2679419"/>
                    <a:ext cx="4898285" cy="3559281"/>
                  </a:xfrm>
                  <a:custGeom>
                    <a:avLst/>
                    <a:gdLst/>
                    <a:ahLst/>
                    <a:cxnLst/>
                    <a:rect l="l" t="t" r="r" b="b"/>
                    <a:pathLst>
                      <a:path w="109046" h="79237" extrusionOk="0">
                        <a:moveTo>
                          <a:pt x="68170" y="1"/>
                        </a:moveTo>
                        <a:cubicBezTo>
                          <a:pt x="66113" y="5637"/>
                          <a:pt x="56930" y="12570"/>
                          <a:pt x="56638" y="12783"/>
                        </a:cubicBezTo>
                        <a:cubicBezTo>
                          <a:pt x="56453" y="10810"/>
                          <a:pt x="54305" y="9340"/>
                          <a:pt x="52420" y="9340"/>
                        </a:cubicBezTo>
                        <a:cubicBezTo>
                          <a:pt x="52402" y="9340"/>
                          <a:pt x="52385" y="9340"/>
                          <a:pt x="52367" y="9340"/>
                        </a:cubicBezTo>
                        <a:cubicBezTo>
                          <a:pt x="50368" y="9367"/>
                          <a:pt x="48621" y="10965"/>
                          <a:pt x="48124" y="12855"/>
                        </a:cubicBezTo>
                        <a:cubicBezTo>
                          <a:pt x="48050" y="13141"/>
                          <a:pt x="48002" y="13430"/>
                          <a:pt x="47986" y="13729"/>
                        </a:cubicBezTo>
                        <a:cubicBezTo>
                          <a:pt x="47969" y="14021"/>
                          <a:pt x="47972" y="14317"/>
                          <a:pt x="48002" y="14610"/>
                        </a:cubicBezTo>
                        <a:cubicBezTo>
                          <a:pt x="46990" y="12638"/>
                          <a:pt x="45047" y="11657"/>
                          <a:pt x="42926" y="11657"/>
                        </a:cubicBezTo>
                        <a:cubicBezTo>
                          <a:pt x="40642" y="11657"/>
                          <a:pt x="38151" y="12794"/>
                          <a:pt x="36392" y="15055"/>
                        </a:cubicBezTo>
                        <a:cubicBezTo>
                          <a:pt x="34590" y="13681"/>
                          <a:pt x="32679" y="12464"/>
                          <a:pt x="30636" y="11475"/>
                        </a:cubicBezTo>
                        <a:cubicBezTo>
                          <a:pt x="27364" y="9897"/>
                          <a:pt x="23709" y="8959"/>
                          <a:pt x="20095" y="8959"/>
                        </a:cubicBezTo>
                        <a:cubicBezTo>
                          <a:pt x="17852" y="8959"/>
                          <a:pt x="15625" y="9321"/>
                          <a:pt x="13515" y="10115"/>
                        </a:cubicBezTo>
                        <a:cubicBezTo>
                          <a:pt x="942" y="14840"/>
                          <a:pt x="0" y="30606"/>
                          <a:pt x="3591" y="41662"/>
                        </a:cubicBezTo>
                        <a:cubicBezTo>
                          <a:pt x="5838" y="48587"/>
                          <a:pt x="10203" y="54160"/>
                          <a:pt x="15381" y="59028"/>
                        </a:cubicBezTo>
                        <a:cubicBezTo>
                          <a:pt x="16476" y="60061"/>
                          <a:pt x="17615" y="61064"/>
                          <a:pt x="18771" y="62040"/>
                        </a:cubicBezTo>
                        <a:cubicBezTo>
                          <a:pt x="25941" y="68075"/>
                          <a:pt x="34352" y="72661"/>
                          <a:pt x="43266" y="75534"/>
                        </a:cubicBezTo>
                        <a:cubicBezTo>
                          <a:pt x="51031" y="78034"/>
                          <a:pt x="59189" y="79237"/>
                          <a:pt x="67340" y="79237"/>
                        </a:cubicBezTo>
                        <a:cubicBezTo>
                          <a:pt x="67913" y="79237"/>
                          <a:pt x="68485" y="79231"/>
                          <a:pt x="69058" y="79219"/>
                        </a:cubicBezTo>
                        <a:cubicBezTo>
                          <a:pt x="80226" y="78982"/>
                          <a:pt x="91666" y="76969"/>
                          <a:pt x="99839" y="68765"/>
                        </a:cubicBezTo>
                        <a:cubicBezTo>
                          <a:pt x="103358" y="65233"/>
                          <a:pt x="106037" y="60908"/>
                          <a:pt x="107621" y="56176"/>
                        </a:cubicBezTo>
                        <a:cubicBezTo>
                          <a:pt x="109046" y="51916"/>
                          <a:pt x="108685" y="47496"/>
                          <a:pt x="105669" y="44004"/>
                        </a:cubicBezTo>
                        <a:cubicBezTo>
                          <a:pt x="103272" y="41230"/>
                          <a:pt x="100079" y="40424"/>
                          <a:pt x="97236" y="40424"/>
                        </a:cubicBezTo>
                        <a:cubicBezTo>
                          <a:pt x="93910" y="40424"/>
                          <a:pt x="91064" y="41526"/>
                          <a:pt x="90534" y="41866"/>
                        </a:cubicBezTo>
                        <a:cubicBezTo>
                          <a:pt x="91668" y="33369"/>
                          <a:pt x="85460" y="32426"/>
                          <a:pt x="82645" y="32426"/>
                        </a:cubicBezTo>
                        <a:cubicBezTo>
                          <a:pt x="81840" y="32426"/>
                          <a:pt x="81313" y="32503"/>
                          <a:pt x="81313" y="32503"/>
                        </a:cubicBezTo>
                        <a:cubicBezTo>
                          <a:pt x="81313" y="32503"/>
                          <a:pt x="83741" y="28760"/>
                          <a:pt x="81501" y="26869"/>
                        </a:cubicBezTo>
                        <a:cubicBezTo>
                          <a:pt x="80935" y="26390"/>
                          <a:pt x="80130" y="26165"/>
                          <a:pt x="79304" y="26165"/>
                        </a:cubicBezTo>
                        <a:cubicBezTo>
                          <a:pt x="78419" y="26165"/>
                          <a:pt x="77509" y="26423"/>
                          <a:pt x="76843" y="26904"/>
                        </a:cubicBezTo>
                        <a:cubicBezTo>
                          <a:pt x="74925" y="15810"/>
                          <a:pt x="78784" y="8959"/>
                          <a:pt x="78784" y="8959"/>
                        </a:cubicBezTo>
                        <a:lnTo>
                          <a:pt x="72852" y="3951"/>
                        </a:lnTo>
                        <a:lnTo>
                          <a:pt x="6817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40"/>
                  <p:cNvSpPr/>
                  <p:nvPr/>
                </p:nvSpPr>
                <p:spPr>
                  <a:xfrm rot="798648">
                    <a:off x="3279297" y="2392094"/>
                    <a:ext cx="1202677" cy="1782264"/>
                  </a:xfrm>
                  <a:custGeom>
                    <a:avLst/>
                    <a:gdLst/>
                    <a:ahLst/>
                    <a:cxnLst/>
                    <a:rect l="l" t="t" r="r" b="b"/>
                    <a:pathLst>
                      <a:path w="5682" h="5678" extrusionOk="0">
                        <a:moveTo>
                          <a:pt x="2843" y="0"/>
                        </a:moveTo>
                        <a:cubicBezTo>
                          <a:pt x="1272" y="0"/>
                          <a:pt x="0" y="1272"/>
                          <a:pt x="0" y="2839"/>
                        </a:cubicBezTo>
                        <a:cubicBezTo>
                          <a:pt x="0" y="4407"/>
                          <a:pt x="1272" y="5678"/>
                          <a:pt x="2843" y="5678"/>
                        </a:cubicBezTo>
                        <a:cubicBezTo>
                          <a:pt x="4410" y="5678"/>
                          <a:pt x="5682" y="4407"/>
                          <a:pt x="5682" y="2839"/>
                        </a:cubicBezTo>
                        <a:cubicBezTo>
                          <a:pt x="5682" y="1272"/>
                          <a:pt x="4410" y="0"/>
                          <a:pt x="284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3" name="Google Shape;1283;p40"/>
                <p:cNvSpPr/>
                <p:nvPr/>
              </p:nvSpPr>
              <p:spPr>
                <a:xfrm rot="-4372897">
                  <a:off x="-107508" y="3299935"/>
                  <a:ext cx="2341115" cy="3521112"/>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4" name="Google Shape;1284;p40"/>
              <p:cNvSpPr/>
              <p:nvPr/>
            </p:nvSpPr>
            <p:spPr>
              <a:xfrm rot="-4372897">
                <a:off x="2201729" y="3299935"/>
                <a:ext cx="2341115" cy="3521112"/>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5" name="Google Shape;1285;p40"/>
            <p:cNvSpPr/>
            <p:nvPr/>
          </p:nvSpPr>
          <p:spPr>
            <a:xfrm rot="-777280">
              <a:off x="4948321" y="1367651"/>
              <a:ext cx="262344" cy="262344"/>
            </a:xfrm>
            <a:custGeom>
              <a:avLst/>
              <a:gdLst/>
              <a:ahLst/>
              <a:cxnLst/>
              <a:rect l="l" t="t" r="r" b="b"/>
              <a:pathLst>
                <a:path w="4458" h="4458" extrusionOk="0">
                  <a:moveTo>
                    <a:pt x="2231" y="1"/>
                  </a:moveTo>
                  <a:cubicBezTo>
                    <a:pt x="1000" y="1"/>
                    <a:pt x="1" y="1000"/>
                    <a:pt x="1" y="2231"/>
                  </a:cubicBezTo>
                  <a:cubicBezTo>
                    <a:pt x="1" y="3462"/>
                    <a:pt x="1000" y="4457"/>
                    <a:pt x="2231" y="4457"/>
                  </a:cubicBezTo>
                  <a:cubicBezTo>
                    <a:pt x="3461" y="4457"/>
                    <a:pt x="4457" y="3462"/>
                    <a:pt x="4457" y="2231"/>
                  </a:cubicBezTo>
                  <a:cubicBezTo>
                    <a:pt x="4457" y="1000"/>
                    <a:pt x="3461" y="1"/>
                    <a:pt x="2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6" name="Google Shape;1286;p40"/>
          <p:cNvSpPr txBox="1">
            <a:spLocks noGrp="1"/>
          </p:cNvSpPr>
          <p:nvPr>
            <p:ph type="title"/>
          </p:nvPr>
        </p:nvSpPr>
        <p:spPr>
          <a:xfrm>
            <a:off x="726600" y="395375"/>
            <a:ext cx="7684500" cy="408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GOALS</a:t>
            </a:r>
            <a:endParaRPr/>
          </a:p>
        </p:txBody>
      </p:sp>
      <p:sp>
        <p:nvSpPr>
          <p:cNvPr id="1287" name="Google Shape;1287;p40"/>
          <p:cNvSpPr txBox="1"/>
          <p:nvPr/>
        </p:nvSpPr>
        <p:spPr>
          <a:xfrm>
            <a:off x="4248908" y="3117118"/>
            <a:ext cx="646200" cy="335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Catamaran"/>
                <a:ea typeface="Catamaran"/>
                <a:cs typeface="Catamaran"/>
                <a:sym typeface="Catamaran"/>
              </a:rPr>
              <a:t>Venus</a:t>
            </a:r>
            <a:endParaRPr>
              <a:solidFill>
                <a:schemeClr val="dk1"/>
              </a:solidFill>
              <a:latin typeface="Catamaran"/>
              <a:ea typeface="Catamaran"/>
              <a:cs typeface="Catamaran"/>
              <a:sym typeface="Catamaran"/>
            </a:endParaRPr>
          </a:p>
        </p:txBody>
      </p:sp>
      <p:sp>
        <p:nvSpPr>
          <p:cNvPr id="1288" name="Google Shape;1288;p40"/>
          <p:cNvSpPr txBox="1"/>
          <p:nvPr/>
        </p:nvSpPr>
        <p:spPr>
          <a:xfrm>
            <a:off x="4075658" y="2295430"/>
            <a:ext cx="992700" cy="335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Catamaran"/>
                <a:ea typeface="Catamaran"/>
                <a:cs typeface="Catamaran"/>
                <a:sym typeface="Catamaran"/>
              </a:rPr>
              <a:t>Mercury</a:t>
            </a:r>
            <a:endParaRPr>
              <a:solidFill>
                <a:schemeClr val="dk1"/>
              </a:solidFill>
              <a:latin typeface="Catamaran"/>
              <a:ea typeface="Catamaran"/>
              <a:cs typeface="Catamaran"/>
              <a:sym typeface="Catamaran"/>
            </a:endParaRPr>
          </a:p>
        </p:txBody>
      </p:sp>
      <p:sp>
        <p:nvSpPr>
          <p:cNvPr id="1289" name="Google Shape;1289;p40"/>
          <p:cNvSpPr txBox="1"/>
          <p:nvPr/>
        </p:nvSpPr>
        <p:spPr>
          <a:xfrm>
            <a:off x="726598" y="1096621"/>
            <a:ext cx="2911500" cy="484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dk1"/>
                </a:solidFill>
                <a:latin typeface="Titan One"/>
                <a:ea typeface="Titan One"/>
                <a:cs typeface="Titan One"/>
                <a:sym typeface="Titan One"/>
              </a:rPr>
              <a:t>Sun</a:t>
            </a:r>
            <a:endParaRPr sz="1800">
              <a:solidFill>
                <a:schemeClr val="dk1"/>
              </a:solidFill>
              <a:latin typeface="Titan One"/>
              <a:ea typeface="Titan One"/>
              <a:cs typeface="Titan One"/>
              <a:sym typeface="Titan One"/>
            </a:endParaRPr>
          </a:p>
        </p:txBody>
      </p:sp>
      <p:sp>
        <p:nvSpPr>
          <p:cNvPr id="1290" name="Google Shape;1290;p40"/>
          <p:cNvSpPr txBox="1"/>
          <p:nvPr/>
        </p:nvSpPr>
        <p:spPr>
          <a:xfrm>
            <a:off x="5499611" y="1096621"/>
            <a:ext cx="2911500" cy="4848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800">
                <a:solidFill>
                  <a:schemeClr val="dk1"/>
                </a:solidFill>
                <a:latin typeface="Titan One"/>
                <a:ea typeface="Titan One"/>
                <a:cs typeface="Titan One"/>
                <a:sym typeface="Titan One"/>
              </a:rPr>
              <a:t>Mars</a:t>
            </a:r>
            <a:endParaRPr sz="1800">
              <a:solidFill>
                <a:schemeClr val="dk1"/>
              </a:solidFill>
              <a:latin typeface="Titan One"/>
              <a:ea typeface="Titan One"/>
              <a:cs typeface="Titan One"/>
              <a:sym typeface="Titan One"/>
            </a:endParaRPr>
          </a:p>
        </p:txBody>
      </p:sp>
      <p:sp>
        <p:nvSpPr>
          <p:cNvPr id="1291" name="Google Shape;1291;p40"/>
          <p:cNvSpPr txBox="1"/>
          <p:nvPr/>
        </p:nvSpPr>
        <p:spPr>
          <a:xfrm>
            <a:off x="1265075" y="4358025"/>
            <a:ext cx="6624600" cy="335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dk1"/>
                </a:solidFill>
                <a:latin typeface="Catamaran"/>
                <a:ea typeface="Catamaran"/>
                <a:cs typeface="Catamaran"/>
                <a:sym typeface="Catamaran"/>
              </a:rPr>
              <a:t>To modify this graph, click on it, follow the link, change the data and paste the new graph here</a:t>
            </a:r>
            <a:endParaRPr sz="1200">
              <a:solidFill>
                <a:schemeClr val="dk1"/>
              </a:solidFill>
              <a:latin typeface="Catamaran"/>
              <a:ea typeface="Catamaran"/>
              <a:cs typeface="Catamaran"/>
              <a:sym typeface="Catamaran"/>
            </a:endParaRPr>
          </a:p>
        </p:txBody>
      </p:sp>
      <p:sp>
        <p:nvSpPr>
          <p:cNvPr id="1292" name="Google Shape;1292;p40"/>
          <p:cNvSpPr/>
          <p:nvPr/>
        </p:nvSpPr>
        <p:spPr>
          <a:xfrm rot="-777280">
            <a:off x="4227257" y="3517595"/>
            <a:ext cx="65262" cy="65262"/>
          </a:xfrm>
          <a:custGeom>
            <a:avLst/>
            <a:gdLst/>
            <a:ahLst/>
            <a:cxnLst/>
            <a:rect l="l" t="t" r="r" b="b"/>
            <a:pathLst>
              <a:path w="1109" h="1109" extrusionOk="0">
                <a:moveTo>
                  <a:pt x="554" y="1"/>
                </a:moveTo>
                <a:cubicBezTo>
                  <a:pt x="248" y="1"/>
                  <a:pt x="0" y="249"/>
                  <a:pt x="0" y="555"/>
                </a:cubicBezTo>
                <a:cubicBezTo>
                  <a:pt x="0" y="861"/>
                  <a:pt x="248" y="1109"/>
                  <a:pt x="554" y="1109"/>
                </a:cubicBezTo>
                <a:cubicBezTo>
                  <a:pt x="860" y="1109"/>
                  <a:pt x="1108" y="861"/>
                  <a:pt x="1108" y="555"/>
                </a:cubicBezTo>
                <a:cubicBezTo>
                  <a:pt x="1108" y="249"/>
                  <a:pt x="860" y="1"/>
                  <a:pt x="5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40"/>
          <p:cNvSpPr/>
          <p:nvPr/>
        </p:nvSpPr>
        <p:spPr>
          <a:xfrm rot="-777287">
            <a:off x="2286315" y="3190244"/>
            <a:ext cx="109695" cy="109754"/>
          </a:xfrm>
          <a:custGeom>
            <a:avLst/>
            <a:gdLst/>
            <a:ahLst/>
            <a:cxnLst/>
            <a:rect l="l" t="t" r="r" b="b"/>
            <a:pathLst>
              <a:path w="1864" h="1865" extrusionOk="0">
                <a:moveTo>
                  <a:pt x="931" y="1"/>
                </a:moveTo>
                <a:cubicBezTo>
                  <a:pt x="415" y="1"/>
                  <a:pt x="0" y="416"/>
                  <a:pt x="0" y="933"/>
                </a:cubicBezTo>
                <a:cubicBezTo>
                  <a:pt x="0" y="1446"/>
                  <a:pt x="415" y="1864"/>
                  <a:pt x="931" y="1864"/>
                </a:cubicBezTo>
                <a:cubicBezTo>
                  <a:pt x="1445" y="1864"/>
                  <a:pt x="1863" y="1446"/>
                  <a:pt x="1863" y="933"/>
                </a:cubicBezTo>
                <a:cubicBezTo>
                  <a:pt x="1863" y="416"/>
                  <a:pt x="1445" y="1"/>
                  <a:pt x="9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4" name="Google Shape;1294;p40"/>
          <p:cNvGrpSpPr/>
          <p:nvPr/>
        </p:nvGrpSpPr>
        <p:grpSpPr>
          <a:xfrm>
            <a:off x="2753013" y="540178"/>
            <a:ext cx="5923292" cy="2041457"/>
            <a:chOff x="2753013" y="540178"/>
            <a:chExt cx="5923292" cy="2041457"/>
          </a:xfrm>
        </p:grpSpPr>
        <p:sp>
          <p:nvSpPr>
            <p:cNvPr id="1295" name="Google Shape;1295;p40"/>
            <p:cNvSpPr/>
            <p:nvPr/>
          </p:nvSpPr>
          <p:spPr>
            <a:xfrm flipH="1">
              <a:off x="8439363" y="234212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40"/>
            <p:cNvSpPr/>
            <p:nvPr/>
          </p:nvSpPr>
          <p:spPr>
            <a:xfrm flipH="1">
              <a:off x="2753013" y="54017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97" name="Google Shape;1297;p40" title="Gráfico">
            <a:hlinkClick r:id="rId3"/>
          </p:cNvPr>
          <p:cNvPicPr preferRelativeResize="0"/>
          <p:nvPr/>
        </p:nvPicPr>
        <p:blipFill rotWithShape="1">
          <a:blip r:embed="rId4">
            <a:alphaModFix/>
          </a:blip>
          <a:srcRect l="26583" r="21827"/>
          <a:stretch/>
        </p:blipFill>
        <p:spPr>
          <a:xfrm>
            <a:off x="983853" y="1656050"/>
            <a:ext cx="2549852" cy="2592399"/>
          </a:xfrm>
          <a:prstGeom prst="rect">
            <a:avLst/>
          </a:prstGeom>
          <a:noFill/>
          <a:ln>
            <a:noFill/>
          </a:ln>
        </p:spPr>
      </p:pic>
      <p:sp>
        <p:nvSpPr>
          <p:cNvPr id="1298" name="Google Shape;1298;p40"/>
          <p:cNvSpPr/>
          <p:nvPr/>
        </p:nvSpPr>
        <p:spPr>
          <a:xfrm rot="-777280">
            <a:off x="4446208" y="2131426"/>
            <a:ext cx="262344" cy="262344"/>
          </a:xfrm>
          <a:custGeom>
            <a:avLst/>
            <a:gdLst/>
            <a:ahLst/>
            <a:cxnLst/>
            <a:rect l="l" t="t" r="r" b="b"/>
            <a:pathLst>
              <a:path w="4458" h="4458" extrusionOk="0">
                <a:moveTo>
                  <a:pt x="2231" y="1"/>
                </a:moveTo>
                <a:cubicBezTo>
                  <a:pt x="1000" y="1"/>
                  <a:pt x="1" y="1000"/>
                  <a:pt x="1" y="2231"/>
                </a:cubicBezTo>
                <a:cubicBezTo>
                  <a:pt x="1" y="3462"/>
                  <a:pt x="1000" y="4457"/>
                  <a:pt x="2231" y="4457"/>
                </a:cubicBezTo>
                <a:cubicBezTo>
                  <a:pt x="3461" y="4457"/>
                  <a:pt x="4457" y="3462"/>
                  <a:pt x="4457" y="2231"/>
                </a:cubicBezTo>
                <a:cubicBezTo>
                  <a:pt x="4457" y="1000"/>
                  <a:pt x="3461" y="1"/>
                  <a:pt x="22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40"/>
          <p:cNvSpPr/>
          <p:nvPr/>
        </p:nvSpPr>
        <p:spPr>
          <a:xfrm rot="-777280">
            <a:off x="4446208" y="2947501"/>
            <a:ext cx="262344" cy="262344"/>
          </a:xfrm>
          <a:custGeom>
            <a:avLst/>
            <a:gdLst/>
            <a:ahLst/>
            <a:cxnLst/>
            <a:rect l="l" t="t" r="r" b="b"/>
            <a:pathLst>
              <a:path w="4458" h="4458" extrusionOk="0">
                <a:moveTo>
                  <a:pt x="2231" y="1"/>
                </a:moveTo>
                <a:cubicBezTo>
                  <a:pt x="1000" y="1"/>
                  <a:pt x="1" y="1000"/>
                  <a:pt x="1" y="2231"/>
                </a:cubicBezTo>
                <a:cubicBezTo>
                  <a:pt x="1" y="3462"/>
                  <a:pt x="1000" y="4457"/>
                  <a:pt x="2231" y="4457"/>
                </a:cubicBezTo>
                <a:cubicBezTo>
                  <a:pt x="3461" y="4457"/>
                  <a:pt x="4457" y="3462"/>
                  <a:pt x="4457" y="2231"/>
                </a:cubicBezTo>
                <a:cubicBezTo>
                  <a:pt x="4457" y="1000"/>
                  <a:pt x="3461" y="1"/>
                  <a:pt x="2231" y="1"/>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300" name="Google Shape;1300;p40" title="Gráfico">
            <a:hlinkClick r:id="rId3"/>
          </p:cNvPr>
          <p:cNvPicPr preferRelativeResize="0"/>
          <p:nvPr/>
        </p:nvPicPr>
        <p:blipFill rotWithShape="1">
          <a:blip r:embed="rId5">
            <a:alphaModFix/>
          </a:blip>
          <a:srcRect l="27946" t="3393" r="24549" b="6823"/>
          <a:stretch/>
        </p:blipFill>
        <p:spPr>
          <a:xfrm>
            <a:off x="5781438" y="1743900"/>
            <a:ext cx="2347824" cy="2327474"/>
          </a:xfrm>
          <a:prstGeom prst="rect">
            <a:avLst/>
          </a:prstGeom>
          <a:noFill/>
          <a:ln>
            <a:noFill/>
          </a:ln>
        </p:spPr>
      </p:pic>
      <p:sp>
        <p:nvSpPr>
          <p:cNvPr id="1301" name="Google Shape;1301;p40"/>
          <p:cNvSpPr txBox="1"/>
          <p:nvPr/>
        </p:nvSpPr>
        <p:spPr>
          <a:xfrm>
            <a:off x="1239170" y="2739943"/>
            <a:ext cx="992700" cy="335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Catamaran"/>
                <a:ea typeface="Catamaran"/>
                <a:cs typeface="Catamaran"/>
                <a:sym typeface="Catamaran"/>
              </a:rPr>
              <a:t>40%</a:t>
            </a:r>
            <a:endParaRPr>
              <a:solidFill>
                <a:schemeClr val="dk1"/>
              </a:solidFill>
              <a:latin typeface="Catamaran"/>
              <a:ea typeface="Catamaran"/>
              <a:cs typeface="Catamaran"/>
              <a:sym typeface="Catamaran"/>
            </a:endParaRPr>
          </a:p>
        </p:txBody>
      </p:sp>
      <p:sp>
        <p:nvSpPr>
          <p:cNvPr id="1302" name="Google Shape;1302;p40"/>
          <p:cNvSpPr txBox="1"/>
          <p:nvPr/>
        </p:nvSpPr>
        <p:spPr>
          <a:xfrm>
            <a:off x="2316045" y="2739943"/>
            <a:ext cx="992700" cy="335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Catamaran"/>
                <a:ea typeface="Catamaran"/>
                <a:cs typeface="Catamaran"/>
                <a:sym typeface="Catamaran"/>
              </a:rPr>
              <a:t>60%</a:t>
            </a:r>
            <a:endParaRPr>
              <a:solidFill>
                <a:srgbClr val="FFFFFF"/>
              </a:solidFill>
              <a:latin typeface="Catamaran"/>
              <a:ea typeface="Catamaran"/>
              <a:cs typeface="Catamaran"/>
              <a:sym typeface="Catamaran"/>
            </a:endParaRPr>
          </a:p>
        </p:txBody>
      </p:sp>
      <p:sp>
        <p:nvSpPr>
          <p:cNvPr id="1303" name="Google Shape;1303;p40"/>
          <p:cNvSpPr txBox="1"/>
          <p:nvPr/>
        </p:nvSpPr>
        <p:spPr>
          <a:xfrm>
            <a:off x="5920558" y="2739943"/>
            <a:ext cx="992700" cy="335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Catamaran"/>
                <a:ea typeface="Catamaran"/>
                <a:cs typeface="Catamaran"/>
                <a:sym typeface="Catamaran"/>
              </a:rPr>
              <a:t>30%</a:t>
            </a:r>
            <a:endParaRPr>
              <a:solidFill>
                <a:schemeClr val="dk1"/>
              </a:solidFill>
              <a:latin typeface="Catamaran"/>
              <a:ea typeface="Catamaran"/>
              <a:cs typeface="Catamaran"/>
              <a:sym typeface="Catamaran"/>
            </a:endParaRPr>
          </a:p>
        </p:txBody>
      </p:sp>
      <p:sp>
        <p:nvSpPr>
          <p:cNvPr id="1304" name="Google Shape;1304;p40"/>
          <p:cNvSpPr txBox="1"/>
          <p:nvPr/>
        </p:nvSpPr>
        <p:spPr>
          <a:xfrm>
            <a:off x="6997433" y="2739943"/>
            <a:ext cx="992700" cy="335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Catamaran"/>
                <a:ea typeface="Catamaran"/>
                <a:cs typeface="Catamaran"/>
                <a:sym typeface="Catamaran"/>
              </a:rPr>
              <a:t>70%</a:t>
            </a:r>
            <a:endParaRPr>
              <a:solidFill>
                <a:srgbClr val="FFFFFF"/>
              </a:solidFill>
              <a:latin typeface="Catamaran"/>
              <a:ea typeface="Catamaran"/>
              <a:cs typeface="Catamaran"/>
              <a:sym typeface="Catamaran"/>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rgbClr val="E7F4F5"/>
        </a:solidFill>
        <a:effectLst/>
      </p:bgPr>
    </p:bg>
    <p:spTree>
      <p:nvGrpSpPr>
        <p:cNvPr id="1" name="Shape 1308"/>
        <p:cNvGrpSpPr/>
        <p:nvPr/>
      </p:nvGrpSpPr>
      <p:grpSpPr>
        <a:xfrm>
          <a:off x="0" y="0"/>
          <a:ext cx="0" cy="0"/>
          <a:chOff x="0" y="0"/>
          <a:chExt cx="0" cy="0"/>
        </a:xfrm>
      </p:grpSpPr>
      <p:sp>
        <p:nvSpPr>
          <p:cNvPr id="1309" name="Google Shape;1309;p41"/>
          <p:cNvSpPr txBox="1">
            <a:spLocks noGrp="1"/>
          </p:cNvSpPr>
          <p:nvPr>
            <p:ph type="title" idx="6"/>
          </p:nvPr>
        </p:nvSpPr>
        <p:spPr>
          <a:xfrm>
            <a:off x="726600" y="395375"/>
            <a:ext cx="7684500" cy="408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SUCCESS</a:t>
            </a:r>
            <a:endParaRPr/>
          </a:p>
          <a:p>
            <a:pPr marL="0" lvl="0" indent="0" algn="ctr" rtl="0">
              <a:spcBef>
                <a:spcPts val="0"/>
              </a:spcBef>
              <a:spcAft>
                <a:spcPts val="0"/>
              </a:spcAft>
              <a:buNone/>
            </a:pPr>
            <a:endParaRPr/>
          </a:p>
          <a:p>
            <a:pPr marL="0" lvl="0" indent="0" algn="ctr" rtl="0">
              <a:spcBef>
                <a:spcPts val="0"/>
              </a:spcBef>
              <a:spcAft>
                <a:spcPts val="0"/>
              </a:spcAft>
              <a:buNone/>
            </a:pPr>
            <a:endParaRPr/>
          </a:p>
        </p:txBody>
      </p:sp>
      <p:sp>
        <p:nvSpPr>
          <p:cNvPr id="1310" name="Google Shape;1310;p41"/>
          <p:cNvSpPr txBox="1"/>
          <p:nvPr/>
        </p:nvSpPr>
        <p:spPr>
          <a:xfrm>
            <a:off x="723525" y="3551338"/>
            <a:ext cx="2520600" cy="582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41294A"/>
                </a:solidFill>
                <a:latin typeface="Catamaran"/>
                <a:ea typeface="Catamaran"/>
                <a:cs typeface="Catamaran"/>
                <a:sym typeface="Catamaran"/>
              </a:rPr>
              <a:t>Mercury is the smallest planet in the Solar System</a:t>
            </a:r>
            <a:endParaRPr>
              <a:solidFill>
                <a:srgbClr val="41294A"/>
              </a:solidFill>
              <a:latin typeface="Catamaran"/>
              <a:ea typeface="Catamaran"/>
              <a:cs typeface="Catamaran"/>
              <a:sym typeface="Catamaran"/>
            </a:endParaRPr>
          </a:p>
        </p:txBody>
      </p:sp>
      <p:sp>
        <p:nvSpPr>
          <p:cNvPr id="1311" name="Google Shape;1311;p41"/>
          <p:cNvSpPr txBox="1"/>
          <p:nvPr/>
        </p:nvSpPr>
        <p:spPr>
          <a:xfrm>
            <a:off x="3311700" y="1661713"/>
            <a:ext cx="2520600" cy="582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41294A"/>
                </a:solidFill>
                <a:latin typeface="Catamaran"/>
                <a:ea typeface="Catamaran"/>
                <a:cs typeface="Catamaran"/>
                <a:sym typeface="Catamaran"/>
              </a:rPr>
              <a:t>Venus is the second planet from the Sun</a:t>
            </a:r>
            <a:endParaRPr>
              <a:solidFill>
                <a:srgbClr val="41294A"/>
              </a:solidFill>
              <a:latin typeface="Catamaran"/>
              <a:ea typeface="Catamaran"/>
              <a:cs typeface="Catamaran"/>
              <a:sym typeface="Catamaran"/>
            </a:endParaRPr>
          </a:p>
        </p:txBody>
      </p:sp>
      <p:sp>
        <p:nvSpPr>
          <p:cNvPr id="1312" name="Google Shape;1312;p41"/>
          <p:cNvSpPr txBox="1"/>
          <p:nvPr/>
        </p:nvSpPr>
        <p:spPr>
          <a:xfrm>
            <a:off x="5899875" y="3551338"/>
            <a:ext cx="2520600" cy="582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41294A"/>
                </a:solidFill>
                <a:latin typeface="Catamaran"/>
                <a:ea typeface="Catamaran"/>
                <a:cs typeface="Catamaran"/>
                <a:sym typeface="Catamaran"/>
              </a:rPr>
              <a:t>Saturn is composed mostly of hydrogen and helium</a:t>
            </a:r>
            <a:endParaRPr>
              <a:solidFill>
                <a:srgbClr val="41294A"/>
              </a:solidFill>
              <a:latin typeface="Catamaran"/>
              <a:ea typeface="Catamaran"/>
              <a:cs typeface="Catamaran"/>
              <a:sym typeface="Catamaran"/>
            </a:endParaRPr>
          </a:p>
        </p:txBody>
      </p:sp>
      <p:sp>
        <p:nvSpPr>
          <p:cNvPr id="1313" name="Google Shape;1313;p41"/>
          <p:cNvSpPr/>
          <p:nvPr/>
        </p:nvSpPr>
        <p:spPr>
          <a:xfrm>
            <a:off x="1295506" y="1769400"/>
            <a:ext cx="1376639" cy="710469"/>
          </a:xfrm>
          <a:custGeom>
            <a:avLst/>
            <a:gdLst/>
            <a:ahLst/>
            <a:cxnLst/>
            <a:rect l="l" t="t" r="r" b="b"/>
            <a:pathLst>
              <a:path w="12918" h="6667" extrusionOk="0">
                <a:moveTo>
                  <a:pt x="3008" y="1"/>
                </a:moveTo>
                <a:cubicBezTo>
                  <a:pt x="2923" y="1"/>
                  <a:pt x="2834" y="14"/>
                  <a:pt x="2740" y="43"/>
                </a:cubicBezTo>
                <a:cubicBezTo>
                  <a:pt x="1263" y="497"/>
                  <a:pt x="2426" y="4763"/>
                  <a:pt x="2426" y="4763"/>
                </a:cubicBezTo>
                <a:cubicBezTo>
                  <a:pt x="2193" y="4713"/>
                  <a:pt x="1982" y="4691"/>
                  <a:pt x="1792" y="4691"/>
                </a:cubicBezTo>
                <a:cubicBezTo>
                  <a:pt x="3" y="4691"/>
                  <a:pt x="1" y="6667"/>
                  <a:pt x="1" y="6667"/>
                </a:cubicBezTo>
                <a:lnTo>
                  <a:pt x="12530" y="6409"/>
                </a:lnTo>
                <a:cubicBezTo>
                  <a:pt x="12530" y="6409"/>
                  <a:pt x="12918" y="4820"/>
                  <a:pt x="11418" y="4078"/>
                </a:cubicBezTo>
                <a:cubicBezTo>
                  <a:pt x="11110" y="3926"/>
                  <a:pt x="10784" y="3866"/>
                  <a:pt x="10462" y="3866"/>
                </a:cubicBezTo>
                <a:cubicBezTo>
                  <a:pt x="9221" y="3866"/>
                  <a:pt x="8028" y="4763"/>
                  <a:pt x="8028" y="4763"/>
                </a:cubicBezTo>
                <a:cubicBezTo>
                  <a:pt x="8028" y="4763"/>
                  <a:pt x="8425" y="2090"/>
                  <a:pt x="6898" y="1482"/>
                </a:cubicBezTo>
                <a:cubicBezTo>
                  <a:pt x="6704" y="1406"/>
                  <a:pt x="6522" y="1372"/>
                  <a:pt x="6353" y="1372"/>
                </a:cubicBezTo>
                <a:cubicBezTo>
                  <a:pt x="5192" y="1372"/>
                  <a:pt x="4627" y="2952"/>
                  <a:pt x="4627" y="2952"/>
                </a:cubicBezTo>
                <a:cubicBezTo>
                  <a:pt x="4627" y="2952"/>
                  <a:pt x="4270" y="1"/>
                  <a:pt x="30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4" name="Google Shape;1314;p41"/>
          <p:cNvGrpSpPr/>
          <p:nvPr/>
        </p:nvGrpSpPr>
        <p:grpSpPr>
          <a:xfrm>
            <a:off x="6727191" y="1791774"/>
            <a:ext cx="865967" cy="688095"/>
            <a:chOff x="5185525" y="3461850"/>
            <a:chExt cx="508018" cy="403669"/>
          </a:xfrm>
        </p:grpSpPr>
        <p:sp>
          <p:nvSpPr>
            <p:cNvPr id="1315" name="Google Shape;1315;p41"/>
            <p:cNvSpPr/>
            <p:nvPr/>
          </p:nvSpPr>
          <p:spPr>
            <a:xfrm>
              <a:off x="5228748" y="3461850"/>
              <a:ext cx="403985" cy="403669"/>
            </a:xfrm>
            <a:custGeom>
              <a:avLst/>
              <a:gdLst/>
              <a:ahLst/>
              <a:cxnLst/>
              <a:rect l="l" t="t" r="r" b="b"/>
              <a:pathLst>
                <a:path w="5122" h="5118" extrusionOk="0">
                  <a:moveTo>
                    <a:pt x="2559" y="1"/>
                  </a:moveTo>
                  <a:cubicBezTo>
                    <a:pt x="1146" y="1"/>
                    <a:pt x="0" y="1146"/>
                    <a:pt x="0" y="2559"/>
                  </a:cubicBezTo>
                  <a:cubicBezTo>
                    <a:pt x="0" y="2716"/>
                    <a:pt x="17" y="2873"/>
                    <a:pt x="44" y="3023"/>
                  </a:cubicBezTo>
                  <a:cubicBezTo>
                    <a:pt x="64" y="3137"/>
                    <a:pt x="94" y="3251"/>
                    <a:pt x="131" y="3357"/>
                  </a:cubicBezTo>
                  <a:cubicBezTo>
                    <a:pt x="191" y="3541"/>
                    <a:pt x="271" y="3715"/>
                    <a:pt x="368" y="3879"/>
                  </a:cubicBezTo>
                  <a:cubicBezTo>
                    <a:pt x="428" y="3976"/>
                    <a:pt x="492" y="4073"/>
                    <a:pt x="565" y="4159"/>
                  </a:cubicBezTo>
                  <a:cubicBezTo>
                    <a:pt x="1033" y="4743"/>
                    <a:pt x="1754" y="5118"/>
                    <a:pt x="2559" y="5118"/>
                  </a:cubicBezTo>
                  <a:cubicBezTo>
                    <a:pt x="3975" y="5118"/>
                    <a:pt x="5121" y="3972"/>
                    <a:pt x="5121" y="2559"/>
                  </a:cubicBezTo>
                  <a:cubicBezTo>
                    <a:pt x="5121" y="2399"/>
                    <a:pt x="5104" y="2242"/>
                    <a:pt x="5077" y="2092"/>
                  </a:cubicBezTo>
                  <a:cubicBezTo>
                    <a:pt x="5054" y="1975"/>
                    <a:pt x="5027" y="1861"/>
                    <a:pt x="4987" y="1748"/>
                  </a:cubicBezTo>
                  <a:cubicBezTo>
                    <a:pt x="4910" y="1517"/>
                    <a:pt x="4801" y="1300"/>
                    <a:pt x="4664" y="1099"/>
                  </a:cubicBezTo>
                  <a:cubicBezTo>
                    <a:pt x="4600" y="1009"/>
                    <a:pt x="4533" y="923"/>
                    <a:pt x="4460" y="843"/>
                  </a:cubicBezTo>
                  <a:cubicBezTo>
                    <a:pt x="3992" y="325"/>
                    <a:pt x="3314" y="1"/>
                    <a:pt x="2559" y="1"/>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41"/>
            <p:cNvSpPr/>
            <p:nvPr/>
          </p:nvSpPr>
          <p:spPr>
            <a:xfrm>
              <a:off x="5185525" y="3515878"/>
              <a:ext cx="508018" cy="281180"/>
            </a:xfrm>
            <a:custGeom>
              <a:avLst/>
              <a:gdLst/>
              <a:ahLst/>
              <a:cxnLst/>
              <a:rect l="l" t="t" r="r" b="b"/>
              <a:pathLst>
                <a:path w="6441" h="3565" extrusionOk="0">
                  <a:moveTo>
                    <a:pt x="5870" y="1"/>
                  </a:moveTo>
                  <a:cubicBezTo>
                    <a:pt x="5602" y="7"/>
                    <a:pt x="5281" y="50"/>
                    <a:pt x="5008" y="158"/>
                  </a:cubicBezTo>
                  <a:cubicBezTo>
                    <a:pt x="5081" y="238"/>
                    <a:pt x="5148" y="324"/>
                    <a:pt x="5212" y="414"/>
                  </a:cubicBezTo>
                  <a:cubicBezTo>
                    <a:pt x="5425" y="354"/>
                    <a:pt x="5642" y="324"/>
                    <a:pt x="5862" y="324"/>
                  </a:cubicBezTo>
                  <a:cubicBezTo>
                    <a:pt x="5933" y="324"/>
                    <a:pt x="6023" y="324"/>
                    <a:pt x="6060" y="364"/>
                  </a:cubicBezTo>
                  <a:cubicBezTo>
                    <a:pt x="6086" y="394"/>
                    <a:pt x="6093" y="454"/>
                    <a:pt x="6070" y="511"/>
                  </a:cubicBezTo>
                  <a:cubicBezTo>
                    <a:pt x="6040" y="588"/>
                    <a:pt x="5973" y="659"/>
                    <a:pt x="5903" y="728"/>
                  </a:cubicBezTo>
                  <a:cubicBezTo>
                    <a:pt x="5786" y="842"/>
                    <a:pt x="5662" y="955"/>
                    <a:pt x="5535" y="1063"/>
                  </a:cubicBezTo>
                  <a:cubicBezTo>
                    <a:pt x="4447" y="1988"/>
                    <a:pt x="2977" y="2666"/>
                    <a:pt x="966" y="3180"/>
                  </a:cubicBezTo>
                  <a:cubicBezTo>
                    <a:pt x="949" y="3184"/>
                    <a:pt x="932" y="3187"/>
                    <a:pt x="916" y="3194"/>
                  </a:cubicBezTo>
                  <a:cubicBezTo>
                    <a:pt x="801" y="3222"/>
                    <a:pt x="690" y="3245"/>
                    <a:pt x="588" y="3245"/>
                  </a:cubicBezTo>
                  <a:cubicBezTo>
                    <a:pt x="523" y="3245"/>
                    <a:pt x="462" y="3236"/>
                    <a:pt x="405" y="3214"/>
                  </a:cubicBezTo>
                  <a:cubicBezTo>
                    <a:pt x="351" y="3190"/>
                    <a:pt x="328" y="3133"/>
                    <a:pt x="351" y="3090"/>
                  </a:cubicBezTo>
                  <a:cubicBezTo>
                    <a:pt x="428" y="2930"/>
                    <a:pt x="542" y="2786"/>
                    <a:pt x="679" y="2672"/>
                  </a:cubicBezTo>
                  <a:cubicBezTo>
                    <a:pt x="642" y="2566"/>
                    <a:pt x="612" y="2452"/>
                    <a:pt x="592" y="2338"/>
                  </a:cubicBezTo>
                  <a:cubicBezTo>
                    <a:pt x="365" y="2489"/>
                    <a:pt x="181" y="2703"/>
                    <a:pt x="61" y="2950"/>
                  </a:cubicBezTo>
                  <a:cubicBezTo>
                    <a:pt x="30" y="3010"/>
                    <a:pt x="1" y="3087"/>
                    <a:pt x="7" y="3173"/>
                  </a:cubicBezTo>
                  <a:cubicBezTo>
                    <a:pt x="18" y="3317"/>
                    <a:pt x="121" y="3444"/>
                    <a:pt x="285" y="3511"/>
                  </a:cubicBezTo>
                  <a:cubicBezTo>
                    <a:pt x="385" y="3551"/>
                    <a:pt x="485" y="3565"/>
                    <a:pt x="588" y="3565"/>
                  </a:cubicBezTo>
                  <a:cubicBezTo>
                    <a:pt x="742" y="3565"/>
                    <a:pt x="895" y="3531"/>
                    <a:pt x="1046" y="3491"/>
                  </a:cubicBezTo>
                  <a:cubicBezTo>
                    <a:pt x="1066" y="3485"/>
                    <a:pt x="1089" y="3480"/>
                    <a:pt x="1113" y="3474"/>
                  </a:cubicBezTo>
                  <a:cubicBezTo>
                    <a:pt x="3070" y="2967"/>
                    <a:pt x="4523" y="2302"/>
                    <a:pt x="5625" y="1407"/>
                  </a:cubicBezTo>
                  <a:cubicBezTo>
                    <a:pt x="5802" y="1263"/>
                    <a:pt x="5970" y="1112"/>
                    <a:pt x="6126" y="959"/>
                  </a:cubicBezTo>
                  <a:cubicBezTo>
                    <a:pt x="6220" y="866"/>
                    <a:pt x="6317" y="765"/>
                    <a:pt x="6371" y="631"/>
                  </a:cubicBezTo>
                  <a:cubicBezTo>
                    <a:pt x="6440" y="451"/>
                    <a:pt x="6411" y="261"/>
                    <a:pt x="6291" y="141"/>
                  </a:cubicBezTo>
                  <a:cubicBezTo>
                    <a:pt x="6170" y="17"/>
                    <a:pt x="6003" y="1"/>
                    <a:pt x="5870" y="1"/>
                  </a:cubicBezTo>
                  <a:close/>
                </a:path>
              </a:pathLst>
            </a:custGeom>
            <a:solidFill>
              <a:srgbClr val="4129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7" name="Google Shape;1317;p41"/>
          <p:cNvSpPr/>
          <p:nvPr/>
        </p:nvSpPr>
        <p:spPr>
          <a:xfrm>
            <a:off x="4240676" y="3445532"/>
            <a:ext cx="662648" cy="688106"/>
          </a:xfrm>
          <a:custGeom>
            <a:avLst/>
            <a:gdLst/>
            <a:ahLst/>
            <a:cxnLst/>
            <a:rect l="l" t="t" r="r" b="b"/>
            <a:pathLst>
              <a:path w="5960" h="6188" extrusionOk="0">
                <a:moveTo>
                  <a:pt x="2372" y="1"/>
                </a:moveTo>
                <a:lnTo>
                  <a:pt x="1974" y="2125"/>
                </a:lnTo>
                <a:lnTo>
                  <a:pt x="0" y="3004"/>
                </a:lnTo>
                <a:lnTo>
                  <a:pt x="1898" y="4036"/>
                </a:lnTo>
                <a:lnTo>
                  <a:pt x="2121" y="6187"/>
                </a:lnTo>
                <a:lnTo>
                  <a:pt x="3692" y="4701"/>
                </a:lnTo>
                <a:lnTo>
                  <a:pt x="5802" y="5155"/>
                </a:lnTo>
                <a:lnTo>
                  <a:pt x="4877" y="3201"/>
                </a:lnTo>
                <a:lnTo>
                  <a:pt x="5959" y="1331"/>
                </a:lnTo>
                <a:lnTo>
                  <a:pt x="3815" y="1611"/>
                </a:lnTo>
                <a:lnTo>
                  <a:pt x="23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8" name="Google Shape;1318;p41"/>
          <p:cNvGrpSpPr/>
          <p:nvPr/>
        </p:nvGrpSpPr>
        <p:grpSpPr>
          <a:xfrm rot="5400000">
            <a:off x="6718686" y="3020697"/>
            <a:ext cx="882978" cy="108900"/>
            <a:chOff x="2849884" y="2768510"/>
            <a:chExt cx="882978" cy="108900"/>
          </a:xfrm>
        </p:grpSpPr>
        <p:sp>
          <p:nvSpPr>
            <p:cNvPr id="1319" name="Google Shape;1319;p41"/>
            <p:cNvSpPr/>
            <p:nvPr/>
          </p:nvSpPr>
          <p:spPr>
            <a:xfrm>
              <a:off x="3107909"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41"/>
            <p:cNvSpPr/>
            <p:nvPr/>
          </p:nvSpPr>
          <p:spPr>
            <a:xfrm>
              <a:off x="3365935"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41"/>
            <p:cNvSpPr/>
            <p:nvPr/>
          </p:nvSpPr>
          <p:spPr>
            <a:xfrm>
              <a:off x="3623962"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41"/>
            <p:cNvSpPr/>
            <p:nvPr/>
          </p:nvSpPr>
          <p:spPr>
            <a:xfrm>
              <a:off x="2849884"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 name="Google Shape;1323;p41"/>
          <p:cNvGrpSpPr/>
          <p:nvPr/>
        </p:nvGrpSpPr>
        <p:grpSpPr>
          <a:xfrm rot="5400000">
            <a:off x="1542336" y="3020697"/>
            <a:ext cx="882978" cy="108900"/>
            <a:chOff x="2849884" y="2768510"/>
            <a:chExt cx="882978" cy="108900"/>
          </a:xfrm>
        </p:grpSpPr>
        <p:sp>
          <p:nvSpPr>
            <p:cNvPr id="1324" name="Google Shape;1324;p41"/>
            <p:cNvSpPr/>
            <p:nvPr/>
          </p:nvSpPr>
          <p:spPr>
            <a:xfrm>
              <a:off x="3107909"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41"/>
            <p:cNvSpPr/>
            <p:nvPr/>
          </p:nvSpPr>
          <p:spPr>
            <a:xfrm>
              <a:off x="3365935"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41"/>
            <p:cNvSpPr/>
            <p:nvPr/>
          </p:nvSpPr>
          <p:spPr>
            <a:xfrm>
              <a:off x="3623962"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41"/>
            <p:cNvSpPr/>
            <p:nvPr/>
          </p:nvSpPr>
          <p:spPr>
            <a:xfrm>
              <a:off x="2849884"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 name="Google Shape;1328;p41"/>
          <p:cNvGrpSpPr/>
          <p:nvPr/>
        </p:nvGrpSpPr>
        <p:grpSpPr>
          <a:xfrm rot="5400000">
            <a:off x="4130511" y="2761122"/>
            <a:ext cx="882978" cy="108900"/>
            <a:chOff x="2849884" y="2768510"/>
            <a:chExt cx="882978" cy="108900"/>
          </a:xfrm>
        </p:grpSpPr>
        <p:sp>
          <p:nvSpPr>
            <p:cNvPr id="1329" name="Google Shape;1329;p41"/>
            <p:cNvSpPr/>
            <p:nvPr/>
          </p:nvSpPr>
          <p:spPr>
            <a:xfrm>
              <a:off x="3107909"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41"/>
            <p:cNvSpPr/>
            <p:nvPr/>
          </p:nvSpPr>
          <p:spPr>
            <a:xfrm>
              <a:off x="3365935"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41"/>
            <p:cNvSpPr/>
            <p:nvPr/>
          </p:nvSpPr>
          <p:spPr>
            <a:xfrm>
              <a:off x="3623962"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41"/>
            <p:cNvSpPr/>
            <p:nvPr/>
          </p:nvSpPr>
          <p:spPr>
            <a:xfrm>
              <a:off x="2849884"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336"/>
        <p:cNvGrpSpPr/>
        <p:nvPr/>
      </p:nvGrpSpPr>
      <p:grpSpPr>
        <a:xfrm>
          <a:off x="0" y="0"/>
          <a:ext cx="0" cy="0"/>
          <a:chOff x="0" y="0"/>
          <a:chExt cx="0" cy="0"/>
        </a:xfrm>
      </p:grpSpPr>
      <p:sp>
        <p:nvSpPr>
          <p:cNvPr id="1337" name="Google Shape;1337;p42"/>
          <p:cNvSpPr txBox="1">
            <a:spLocks noGrp="1"/>
          </p:cNvSpPr>
          <p:nvPr>
            <p:ph type="title"/>
          </p:nvPr>
        </p:nvSpPr>
        <p:spPr>
          <a:xfrm>
            <a:off x="726600" y="525450"/>
            <a:ext cx="4891800" cy="4092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 PICTURE IS WORTH A THOUSAND WORDS</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E7F4F5"/>
        </a:solidFill>
        <a:effectLst/>
      </p:bgPr>
    </p:bg>
    <p:spTree>
      <p:nvGrpSpPr>
        <p:cNvPr id="1" name="Shape 1341"/>
        <p:cNvGrpSpPr/>
        <p:nvPr/>
      </p:nvGrpSpPr>
      <p:grpSpPr>
        <a:xfrm>
          <a:off x="0" y="0"/>
          <a:ext cx="0" cy="0"/>
          <a:chOff x="0" y="0"/>
          <a:chExt cx="0" cy="0"/>
        </a:xfrm>
      </p:grpSpPr>
      <p:sp>
        <p:nvSpPr>
          <p:cNvPr id="1342" name="Google Shape;1342;p43"/>
          <p:cNvSpPr txBox="1">
            <a:spLocks noGrp="1"/>
          </p:cNvSpPr>
          <p:nvPr>
            <p:ph type="title"/>
          </p:nvPr>
        </p:nvSpPr>
        <p:spPr>
          <a:xfrm>
            <a:off x="1510550" y="395375"/>
            <a:ext cx="6831600" cy="408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 FIRST THREE YEARS OF LIFE</a:t>
            </a:r>
            <a:endParaRPr/>
          </a:p>
        </p:txBody>
      </p:sp>
      <p:graphicFrame>
        <p:nvGraphicFramePr>
          <p:cNvPr id="1343" name="Google Shape;1343;p43"/>
          <p:cNvGraphicFramePr/>
          <p:nvPr/>
        </p:nvGraphicFramePr>
        <p:xfrm>
          <a:off x="726600" y="1552425"/>
          <a:ext cx="7684500" cy="2934300"/>
        </p:xfrm>
        <a:graphic>
          <a:graphicData uri="http://schemas.openxmlformats.org/drawingml/2006/table">
            <a:tbl>
              <a:tblPr>
                <a:noFill/>
                <a:tableStyleId>{6E09C168-68A3-4CD4-AAA1-775CBF1D7298}</a:tableStyleId>
              </a:tblPr>
              <a:tblGrid>
                <a:gridCol w="2561500">
                  <a:extLst>
                    <a:ext uri="{9D8B030D-6E8A-4147-A177-3AD203B41FA5}">
                      <a16:colId xmlns:a16="http://schemas.microsoft.com/office/drawing/2014/main" val="20000"/>
                    </a:ext>
                  </a:extLst>
                </a:gridCol>
                <a:gridCol w="2561500">
                  <a:extLst>
                    <a:ext uri="{9D8B030D-6E8A-4147-A177-3AD203B41FA5}">
                      <a16:colId xmlns:a16="http://schemas.microsoft.com/office/drawing/2014/main" val="20001"/>
                    </a:ext>
                  </a:extLst>
                </a:gridCol>
                <a:gridCol w="2561500">
                  <a:extLst>
                    <a:ext uri="{9D8B030D-6E8A-4147-A177-3AD203B41FA5}">
                      <a16:colId xmlns:a16="http://schemas.microsoft.com/office/drawing/2014/main" val="20002"/>
                    </a:ext>
                  </a:extLst>
                </a:gridCol>
              </a:tblGrid>
              <a:tr h="978100">
                <a:tc>
                  <a:txBody>
                    <a:bodyPr/>
                    <a:lstStyle/>
                    <a:p>
                      <a:pPr marL="0" lvl="0" indent="0" algn="ctr" rtl="0">
                        <a:spcBef>
                          <a:spcPts val="0"/>
                        </a:spcBef>
                        <a:spcAft>
                          <a:spcPts val="0"/>
                        </a:spcAft>
                        <a:buNone/>
                      </a:pPr>
                      <a:r>
                        <a:rPr lang="en" sz="1800">
                          <a:solidFill>
                            <a:schemeClr val="dk1"/>
                          </a:solidFill>
                          <a:latin typeface="Titan One"/>
                          <a:ea typeface="Titan One"/>
                          <a:cs typeface="Titan One"/>
                          <a:sym typeface="Titan One"/>
                        </a:rPr>
                        <a:t>1st STAGE</a:t>
                      </a:r>
                      <a:endParaRPr sz="1800">
                        <a:solidFill>
                          <a:schemeClr val="dk1"/>
                        </a:solidFill>
                        <a:latin typeface="Titan One"/>
                        <a:ea typeface="Titan One"/>
                        <a:cs typeface="Titan One"/>
                        <a:sym typeface="Titan One"/>
                      </a:endParaRPr>
                    </a:p>
                  </a:txBody>
                  <a:tcPr marL="91425" marR="91425" marT="91425" marB="91425" anchor="ctr">
                    <a:lnL w="19050" cap="flat" cmpd="sng">
                      <a:solidFill>
                        <a:srgbClr val="9E9E9E">
                          <a:alpha val="0"/>
                        </a:srgbClr>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rgbClr val="9E9E9E">
                          <a:alpha val="0"/>
                        </a:srgbClr>
                      </a:solidFill>
                      <a:prstDash val="solid"/>
                      <a:round/>
                      <a:headEnd type="none" w="sm" len="sm"/>
                      <a:tailEnd type="none" w="sm" len="sm"/>
                    </a:lnT>
                    <a:lnB w="19050" cap="flat" cmpd="sng">
                      <a:solidFill>
                        <a:schemeClr val="dk1"/>
                      </a:solidFill>
                      <a:prstDash val="solid"/>
                      <a:round/>
                      <a:headEnd type="none" w="sm" len="sm"/>
                      <a:tailEnd type="none" w="sm" len="sm"/>
                    </a:lnB>
                    <a:solidFill>
                      <a:srgbClr val="FFE084"/>
                    </a:solidFill>
                  </a:tcPr>
                </a:tc>
                <a:tc>
                  <a:txBody>
                    <a:bodyPr/>
                    <a:lstStyle/>
                    <a:p>
                      <a:pPr marL="0" lvl="0" indent="0" algn="ctr" rtl="0">
                        <a:spcBef>
                          <a:spcPts val="0"/>
                        </a:spcBef>
                        <a:spcAft>
                          <a:spcPts val="0"/>
                        </a:spcAft>
                        <a:buNone/>
                      </a:pPr>
                      <a:r>
                        <a:rPr lang="en" sz="1800">
                          <a:solidFill>
                            <a:schemeClr val="dk1"/>
                          </a:solidFill>
                          <a:latin typeface="Titan One"/>
                          <a:ea typeface="Titan One"/>
                          <a:cs typeface="Titan One"/>
                          <a:sym typeface="Titan One"/>
                        </a:rPr>
                        <a:t>2nd STAGE</a:t>
                      </a:r>
                      <a:endParaRPr sz="1800">
                        <a:solidFill>
                          <a:schemeClr val="dk1"/>
                        </a:solidFill>
                        <a:latin typeface="Titan One"/>
                        <a:ea typeface="Titan One"/>
                        <a:cs typeface="Titan One"/>
                        <a:sym typeface="Titan One"/>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rgbClr val="9E9E9E">
                          <a:alpha val="0"/>
                        </a:srgbClr>
                      </a:solidFill>
                      <a:prstDash val="solid"/>
                      <a:round/>
                      <a:headEnd type="none" w="sm" len="sm"/>
                      <a:tailEnd type="none" w="sm" len="sm"/>
                    </a:lnT>
                    <a:lnB w="19050" cap="flat" cmpd="sng">
                      <a:solidFill>
                        <a:schemeClr val="dk1"/>
                      </a:solidFill>
                      <a:prstDash val="solid"/>
                      <a:round/>
                      <a:headEnd type="none" w="sm" len="sm"/>
                      <a:tailEnd type="none" w="sm" len="sm"/>
                    </a:lnB>
                    <a:solidFill>
                      <a:srgbClr val="FFE084"/>
                    </a:solidFill>
                  </a:tcPr>
                </a:tc>
                <a:tc>
                  <a:txBody>
                    <a:bodyPr/>
                    <a:lstStyle/>
                    <a:p>
                      <a:pPr marL="0" lvl="0" indent="0" algn="ctr" rtl="0">
                        <a:spcBef>
                          <a:spcPts val="0"/>
                        </a:spcBef>
                        <a:spcAft>
                          <a:spcPts val="0"/>
                        </a:spcAft>
                        <a:buNone/>
                      </a:pPr>
                      <a:r>
                        <a:rPr lang="en" sz="1800">
                          <a:solidFill>
                            <a:schemeClr val="dk1"/>
                          </a:solidFill>
                          <a:latin typeface="Titan One"/>
                          <a:ea typeface="Titan One"/>
                          <a:cs typeface="Titan One"/>
                          <a:sym typeface="Titan One"/>
                        </a:rPr>
                        <a:t>3rd STAGE</a:t>
                      </a:r>
                      <a:endParaRPr sz="1800">
                        <a:solidFill>
                          <a:schemeClr val="dk1"/>
                        </a:solidFill>
                        <a:latin typeface="Titan One"/>
                        <a:ea typeface="Titan One"/>
                        <a:cs typeface="Titan One"/>
                        <a:sym typeface="Titan One"/>
                      </a:endParaRPr>
                    </a:p>
                  </a:txBody>
                  <a:tcPr marL="91425" marR="91425" marT="91425" marB="91425" anchor="ctr">
                    <a:lnL w="19050" cap="flat" cmpd="sng">
                      <a:solidFill>
                        <a:schemeClr val="dk1"/>
                      </a:solidFill>
                      <a:prstDash val="solid"/>
                      <a:round/>
                      <a:headEnd type="none" w="sm" len="sm"/>
                      <a:tailEnd type="none" w="sm" len="sm"/>
                    </a:lnL>
                    <a:lnR w="19050" cap="flat" cmpd="sng">
                      <a:solidFill>
                        <a:srgbClr val="9E9E9E">
                          <a:alpha val="0"/>
                        </a:srgbClr>
                      </a:solidFill>
                      <a:prstDash val="solid"/>
                      <a:round/>
                      <a:headEnd type="none" w="sm" len="sm"/>
                      <a:tailEnd type="none" w="sm" len="sm"/>
                    </a:lnR>
                    <a:lnT w="19050" cap="flat" cmpd="sng">
                      <a:solidFill>
                        <a:srgbClr val="9E9E9E">
                          <a:alpha val="0"/>
                        </a:srgbClr>
                      </a:solidFill>
                      <a:prstDash val="solid"/>
                      <a:round/>
                      <a:headEnd type="none" w="sm" len="sm"/>
                      <a:tailEnd type="none" w="sm" len="sm"/>
                    </a:lnT>
                    <a:lnB w="19050" cap="flat" cmpd="sng">
                      <a:solidFill>
                        <a:schemeClr val="dk1"/>
                      </a:solidFill>
                      <a:prstDash val="solid"/>
                      <a:round/>
                      <a:headEnd type="none" w="sm" len="sm"/>
                      <a:tailEnd type="none" w="sm" len="sm"/>
                    </a:lnB>
                    <a:solidFill>
                      <a:srgbClr val="FFE084"/>
                    </a:solidFill>
                  </a:tcPr>
                </a:tc>
                <a:extLst>
                  <a:ext uri="{0D108BD9-81ED-4DB2-BD59-A6C34878D82A}">
                    <a16:rowId xmlns:a16="http://schemas.microsoft.com/office/drawing/2014/main" val="10000"/>
                  </a:ext>
                </a:extLst>
              </a:tr>
              <a:tr h="978100">
                <a:tc>
                  <a:txBody>
                    <a:bodyPr/>
                    <a:lstStyle/>
                    <a:p>
                      <a:pPr marL="0" lvl="0" indent="0" algn="ctr" rtl="0">
                        <a:spcBef>
                          <a:spcPts val="0"/>
                        </a:spcBef>
                        <a:spcAft>
                          <a:spcPts val="0"/>
                        </a:spcAft>
                        <a:buNone/>
                      </a:pPr>
                      <a:r>
                        <a:rPr lang="en">
                          <a:solidFill>
                            <a:schemeClr val="dk1"/>
                          </a:solidFill>
                          <a:latin typeface="Catamaran"/>
                          <a:ea typeface="Catamaran"/>
                          <a:cs typeface="Catamaran"/>
                          <a:sym typeface="Catamaran"/>
                        </a:rPr>
                        <a:t>Development of reflexes</a:t>
                      </a:r>
                      <a:endParaRPr>
                        <a:solidFill>
                          <a:schemeClr val="dk1"/>
                        </a:solidFill>
                        <a:latin typeface="Catamaran"/>
                        <a:ea typeface="Catamaran"/>
                        <a:cs typeface="Catamaran"/>
                        <a:sym typeface="Catamaran"/>
                      </a:endParaRPr>
                    </a:p>
                  </a:txBody>
                  <a:tcPr marL="182875" marR="182875" marT="91425" marB="91425" anchor="ctr">
                    <a:lnL w="19050" cap="flat" cmpd="sng">
                      <a:solidFill>
                        <a:srgbClr val="9E9E9E">
                          <a:alpha val="0"/>
                        </a:srgbClr>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rgbClr val="FFE084"/>
                    </a:solidFill>
                  </a:tcPr>
                </a:tc>
                <a:tc>
                  <a:txBody>
                    <a:bodyPr/>
                    <a:lstStyle/>
                    <a:p>
                      <a:pPr marL="0" lvl="0" indent="0" algn="ctr" rtl="0">
                        <a:spcBef>
                          <a:spcPts val="0"/>
                        </a:spcBef>
                        <a:spcAft>
                          <a:spcPts val="0"/>
                        </a:spcAft>
                        <a:buNone/>
                      </a:pPr>
                      <a:r>
                        <a:rPr lang="en">
                          <a:solidFill>
                            <a:schemeClr val="dk1"/>
                          </a:solidFill>
                          <a:latin typeface="Catamaran"/>
                          <a:ea typeface="Catamaran"/>
                          <a:cs typeface="Catamaran"/>
                          <a:sym typeface="Catamaran"/>
                        </a:rPr>
                        <a:t>Primary circular reactions</a:t>
                      </a:r>
                      <a:endParaRPr>
                        <a:solidFill>
                          <a:schemeClr val="dk1"/>
                        </a:solidFill>
                        <a:latin typeface="Catamaran"/>
                        <a:ea typeface="Catamaran"/>
                        <a:cs typeface="Catamaran"/>
                        <a:sym typeface="Catamaran"/>
                      </a:endParaRPr>
                    </a:p>
                  </a:txBody>
                  <a:tcPr marL="182875" marR="18287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rgbClr val="FFE084"/>
                    </a:solidFill>
                  </a:tcPr>
                </a:tc>
                <a:tc>
                  <a:txBody>
                    <a:bodyPr/>
                    <a:lstStyle/>
                    <a:p>
                      <a:pPr marL="0" lvl="0" indent="0" algn="ctr" rtl="0">
                        <a:spcBef>
                          <a:spcPts val="0"/>
                        </a:spcBef>
                        <a:spcAft>
                          <a:spcPts val="0"/>
                        </a:spcAft>
                        <a:buNone/>
                      </a:pPr>
                      <a:r>
                        <a:rPr lang="en">
                          <a:solidFill>
                            <a:schemeClr val="dk1"/>
                          </a:solidFill>
                          <a:latin typeface="Catamaran"/>
                          <a:ea typeface="Catamaran"/>
                          <a:cs typeface="Catamaran"/>
                          <a:sym typeface="Catamaran"/>
                        </a:rPr>
                        <a:t>Secondary circular reactions</a:t>
                      </a:r>
                      <a:endParaRPr>
                        <a:solidFill>
                          <a:schemeClr val="dk1"/>
                        </a:solidFill>
                        <a:latin typeface="Catamaran"/>
                        <a:ea typeface="Catamaran"/>
                        <a:cs typeface="Catamaran"/>
                        <a:sym typeface="Catamaran"/>
                      </a:endParaRPr>
                    </a:p>
                  </a:txBody>
                  <a:tcPr marL="182875" marR="182875" marT="91425" marB="91425" anchor="ctr">
                    <a:lnL w="19050" cap="flat" cmpd="sng">
                      <a:solidFill>
                        <a:schemeClr val="dk1"/>
                      </a:solidFill>
                      <a:prstDash val="solid"/>
                      <a:round/>
                      <a:headEnd type="none" w="sm" len="sm"/>
                      <a:tailEnd type="none" w="sm" len="sm"/>
                    </a:lnL>
                    <a:lnR w="19050" cap="flat" cmpd="sng">
                      <a:solidFill>
                        <a:srgbClr val="9E9E9E">
                          <a:alpha val="0"/>
                        </a:srgb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rgbClr val="FFE084"/>
                    </a:solidFill>
                  </a:tcPr>
                </a:tc>
                <a:extLst>
                  <a:ext uri="{0D108BD9-81ED-4DB2-BD59-A6C34878D82A}">
                    <a16:rowId xmlns:a16="http://schemas.microsoft.com/office/drawing/2014/main" val="10001"/>
                  </a:ext>
                </a:extLst>
              </a:tr>
              <a:tr h="978100">
                <a:tc>
                  <a:txBody>
                    <a:bodyPr/>
                    <a:lstStyle/>
                    <a:p>
                      <a:pPr marL="0" lvl="0" indent="0" algn="ctr" rtl="0">
                        <a:spcBef>
                          <a:spcPts val="0"/>
                        </a:spcBef>
                        <a:spcAft>
                          <a:spcPts val="0"/>
                        </a:spcAft>
                        <a:buNone/>
                      </a:pPr>
                      <a:r>
                        <a:rPr lang="en">
                          <a:solidFill>
                            <a:schemeClr val="dk1"/>
                          </a:solidFill>
                          <a:latin typeface="Catamaran"/>
                          <a:ea typeface="Catamaran"/>
                          <a:cs typeface="Catamaran"/>
                          <a:sym typeface="Catamaran"/>
                        </a:rPr>
                        <a:t>Despite being red, Mars is actually a cold place</a:t>
                      </a:r>
                      <a:endParaRPr>
                        <a:solidFill>
                          <a:schemeClr val="dk1"/>
                        </a:solidFill>
                        <a:latin typeface="Catamaran"/>
                        <a:ea typeface="Catamaran"/>
                        <a:cs typeface="Catamaran"/>
                        <a:sym typeface="Catamaran"/>
                      </a:endParaRPr>
                    </a:p>
                  </a:txBody>
                  <a:tcPr marL="182875" marR="182875" marT="91425" marB="91425" anchor="ctr">
                    <a:lnL w="19050" cap="flat" cmpd="sng">
                      <a:solidFill>
                        <a:srgbClr val="9E9E9E">
                          <a:alpha val="0"/>
                        </a:srgbClr>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rgbClr val="9E9E9E">
                          <a:alpha val="0"/>
                        </a:srgbClr>
                      </a:solidFill>
                      <a:prstDash val="solid"/>
                      <a:round/>
                      <a:headEnd type="none" w="sm" len="sm"/>
                      <a:tailEnd type="none" w="sm" len="sm"/>
                    </a:lnB>
                    <a:solidFill>
                      <a:srgbClr val="FFE084"/>
                    </a:solidFill>
                  </a:tcPr>
                </a:tc>
                <a:tc>
                  <a:txBody>
                    <a:bodyPr/>
                    <a:lstStyle/>
                    <a:p>
                      <a:pPr marL="0" lvl="0" indent="0" algn="ctr" rtl="0">
                        <a:spcBef>
                          <a:spcPts val="0"/>
                        </a:spcBef>
                        <a:spcAft>
                          <a:spcPts val="0"/>
                        </a:spcAft>
                        <a:buNone/>
                      </a:pPr>
                      <a:r>
                        <a:rPr lang="en">
                          <a:solidFill>
                            <a:schemeClr val="dk1"/>
                          </a:solidFill>
                          <a:latin typeface="Catamaran"/>
                          <a:ea typeface="Catamaran"/>
                          <a:cs typeface="Catamaran"/>
                          <a:sym typeface="Catamaran"/>
                        </a:rPr>
                        <a:t>Neptune is the fourth-largest planet in the Solar System</a:t>
                      </a:r>
                      <a:endParaRPr>
                        <a:solidFill>
                          <a:schemeClr val="dk1"/>
                        </a:solidFill>
                        <a:latin typeface="Catamaran"/>
                        <a:ea typeface="Catamaran"/>
                        <a:cs typeface="Catamaran"/>
                        <a:sym typeface="Catamaran"/>
                      </a:endParaRPr>
                    </a:p>
                  </a:txBody>
                  <a:tcPr marL="182875" marR="18287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rgbClr val="9E9E9E">
                          <a:alpha val="0"/>
                        </a:srgbClr>
                      </a:solidFill>
                      <a:prstDash val="solid"/>
                      <a:round/>
                      <a:headEnd type="none" w="sm" len="sm"/>
                      <a:tailEnd type="none" w="sm" len="sm"/>
                    </a:lnB>
                    <a:solidFill>
                      <a:srgbClr val="FFE084"/>
                    </a:solidFill>
                  </a:tcPr>
                </a:tc>
                <a:tc>
                  <a:txBody>
                    <a:bodyPr/>
                    <a:lstStyle/>
                    <a:p>
                      <a:pPr marL="0" lvl="0" indent="0" algn="ctr" rtl="0">
                        <a:spcBef>
                          <a:spcPts val="0"/>
                        </a:spcBef>
                        <a:spcAft>
                          <a:spcPts val="0"/>
                        </a:spcAft>
                        <a:buNone/>
                      </a:pPr>
                      <a:r>
                        <a:rPr lang="en">
                          <a:solidFill>
                            <a:schemeClr val="dk1"/>
                          </a:solidFill>
                          <a:latin typeface="Catamaran"/>
                          <a:ea typeface="Catamaran"/>
                          <a:cs typeface="Catamaran"/>
                          <a:sym typeface="Catamaran"/>
                        </a:rPr>
                        <a:t>Saturn is composed mostly of hydrogen and helium</a:t>
                      </a:r>
                      <a:endParaRPr>
                        <a:solidFill>
                          <a:schemeClr val="dk1"/>
                        </a:solidFill>
                        <a:latin typeface="Catamaran"/>
                        <a:ea typeface="Catamaran"/>
                        <a:cs typeface="Catamaran"/>
                        <a:sym typeface="Catamaran"/>
                      </a:endParaRPr>
                    </a:p>
                  </a:txBody>
                  <a:tcPr marL="182875" marR="182875" marT="91425" marB="91425" anchor="ctr">
                    <a:lnL w="19050" cap="flat" cmpd="sng">
                      <a:solidFill>
                        <a:schemeClr val="dk1"/>
                      </a:solidFill>
                      <a:prstDash val="solid"/>
                      <a:round/>
                      <a:headEnd type="none" w="sm" len="sm"/>
                      <a:tailEnd type="none" w="sm" len="sm"/>
                    </a:lnL>
                    <a:lnR w="19050" cap="flat" cmpd="sng">
                      <a:solidFill>
                        <a:srgbClr val="9E9E9E">
                          <a:alpha val="0"/>
                        </a:srgb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rgbClr val="9E9E9E">
                          <a:alpha val="0"/>
                        </a:srgbClr>
                      </a:solidFill>
                      <a:prstDash val="solid"/>
                      <a:round/>
                      <a:headEnd type="none" w="sm" len="sm"/>
                      <a:tailEnd type="none" w="sm" len="sm"/>
                    </a:lnB>
                    <a:solidFill>
                      <a:srgbClr val="FFE084"/>
                    </a:solidFill>
                  </a:tcPr>
                </a:tc>
                <a:extLst>
                  <a:ext uri="{0D108BD9-81ED-4DB2-BD59-A6C34878D82A}">
                    <a16:rowId xmlns:a16="http://schemas.microsoft.com/office/drawing/2014/main" val="10002"/>
                  </a:ext>
                </a:extLst>
              </a:tr>
            </a:tbl>
          </a:graphicData>
        </a:graphic>
      </p:graphicFrame>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rgbClr val="E7F4F5"/>
        </a:solidFill>
        <a:effectLst/>
      </p:bgPr>
    </p:bg>
    <p:spTree>
      <p:nvGrpSpPr>
        <p:cNvPr id="1" name="Shape 439"/>
        <p:cNvGrpSpPr/>
        <p:nvPr/>
      </p:nvGrpSpPr>
      <p:grpSpPr>
        <a:xfrm>
          <a:off x="0" y="0"/>
          <a:ext cx="0" cy="0"/>
          <a:chOff x="0" y="0"/>
          <a:chExt cx="0" cy="0"/>
        </a:xfrm>
      </p:grpSpPr>
      <p:sp>
        <p:nvSpPr>
          <p:cNvPr id="440" name="Google Shape;440;p26"/>
          <p:cNvSpPr txBox="1">
            <a:spLocks noGrp="1"/>
          </p:cNvSpPr>
          <p:nvPr>
            <p:ph type="ctrTitle"/>
          </p:nvPr>
        </p:nvSpPr>
        <p:spPr>
          <a:xfrm>
            <a:off x="728438" y="1908400"/>
            <a:ext cx="1737900" cy="715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ABOUT OUR CENTERS</a:t>
            </a:r>
            <a:endParaRPr/>
          </a:p>
        </p:txBody>
      </p:sp>
      <p:sp>
        <p:nvSpPr>
          <p:cNvPr id="441" name="Google Shape;441;p26"/>
          <p:cNvSpPr txBox="1">
            <a:spLocks noGrp="1"/>
          </p:cNvSpPr>
          <p:nvPr>
            <p:ph type="subTitle" idx="1"/>
          </p:nvPr>
        </p:nvSpPr>
        <p:spPr>
          <a:xfrm>
            <a:off x="728438" y="2481375"/>
            <a:ext cx="1737900" cy="57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you could describe the topic of the section</a:t>
            </a:r>
            <a:endParaRPr/>
          </a:p>
        </p:txBody>
      </p:sp>
      <p:sp>
        <p:nvSpPr>
          <p:cNvPr id="442" name="Google Shape;442;p26"/>
          <p:cNvSpPr txBox="1">
            <a:spLocks noGrp="1"/>
          </p:cNvSpPr>
          <p:nvPr>
            <p:ph type="title" idx="2"/>
          </p:nvPr>
        </p:nvSpPr>
        <p:spPr>
          <a:xfrm>
            <a:off x="907100" y="1614550"/>
            <a:ext cx="1380600" cy="424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01</a:t>
            </a:r>
            <a:endParaRPr/>
          </a:p>
        </p:txBody>
      </p:sp>
      <p:sp>
        <p:nvSpPr>
          <p:cNvPr id="443" name="Google Shape;443;p26"/>
          <p:cNvSpPr txBox="1">
            <a:spLocks noGrp="1"/>
          </p:cNvSpPr>
          <p:nvPr>
            <p:ph type="ctrTitle" idx="3"/>
          </p:nvPr>
        </p:nvSpPr>
        <p:spPr>
          <a:xfrm>
            <a:off x="2750563" y="1908400"/>
            <a:ext cx="1737900" cy="715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EXPECTED PROJECTION</a:t>
            </a:r>
            <a:endParaRPr/>
          </a:p>
        </p:txBody>
      </p:sp>
      <p:sp>
        <p:nvSpPr>
          <p:cNvPr id="444" name="Google Shape;444;p26"/>
          <p:cNvSpPr txBox="1">
            <a:spLocks noGrp="1"/>
          </p:cNvSpPr>
          <p:nvPr>
            <p:ph type="subTitle" idx="4"/>
          </p:nvPr>
        </p:nvSpPr>
        <p:spPr>
          <a:xfrm>
            <a:off x="2750563" y="2481375"/>
            <a:ext cx="1737900" cy="57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you could describe the topic of the section</a:t>
            </a:r>
            <a:endParaRPr/>
          </a:p>
        </p:txBody>
      </p:sp>
      <p:sp>
        <p:nvSpPr>
          <p:cNvPr id="445" name="Google Shape;445;p26"/>
          <p:cNvSpPr txBox="1">
            <a:spLocks noGrp="1"/>
          </p:cNvSpPr>
          <p:nvPr>
            <p:ph type="title" idx="5"/>
          </p:nvPr>
        </p:nvSpPr>
        <p:spPr>
          <a:xfrm>
            <a:off x="2929225" y="1614550"/>
            <a:ext cx="1380600" cy="424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02</a:t>
            </a:r>
            <a:endParaRPr/>
          </a:p>
        </p:txBody>
      </p:sp>
      <p:sp>
        <p:nvSpPr>
          <p:cNvPr id="446" name="Google Shape;446;p26"/>
          <p:cNvSpPr txBox="1">
            <a:spLocks noGrp="1"/>
          </p:cNvSpPr>
          <p:nvPr>
            <p:ph type="ctrTitle" idx="6"/>
          </p:nvPr>
        </p:nvSpPr>
        <p:spPr>
          <a:xfrm>
            <a:off x="728438" y="3618375"/>
            <a:ext cx="1737900" cy="715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OUR SERVICES</a:t>
            </a:r>
            <a:endParaRPr/>
          </a:p>
        </p:txBody>
      </p:sp>
      <p:sp>
        <p:nvSpPr>
          <p:cNvPr id="447" name="Google Shape;447;p26"/>
          <p:cNvSpPr txBox="1">
            <a:spLocks noGrp="1"/>
          </p:cNvSpPr>
          <p:nvPr>
            <p:ph type="subTitle" idx="7"/>
          </p:nvPr>
        </p:nvSpPr>
        <p:spPr>
          <a:xfrm>
            <a:off x="728438" y="4191350"/>
            <a:ext cx="1737900" cy="57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you could describe the topic of the section</a:t>
            </a:r>
            <a:endParaRPr/>
          </a:p>
        </p:txBody>
      </p:sp>
      <p:sp>
        <p:nvSpPr>
          <p:cNvPr id="448" name="Google Shape;448;p26"/>
          <p:cNvSpPr txBox="1">
            <a:spLocks noGrp="1"/>
          </p:cNvSpPr>
          <p:nvPr>
            <p:ph type="title" idx="8"/>
          </p:nvPr>
        </p:nvSpPr>
        <p:spPr>
          <a:xfrm>
            <a:off x="907100" y="3324525"/>
            <a:ext cx="1380600" cy="424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03</a:t>
            </a:r>
            <a:endParaRPr/>
          </a:p>
        </p:txBody>
      </p:sp>
      <p:sp>
        <p:nvSpPr>
          <p:cNvPr id="449" name="Google Shape;449;p26"/>
          <p:cNvSpPr txBox="1">
            <a:spLocks noGrp="1"/>
          </p:cNvSpPr>
          <p:nvPr>
            <p:ph type="ctrTitle" idx="9"/>
          </p:nvPr>
        </p:nvSpPr>
        <p:spPr>
          <a:xfrm>
            <a:off x="2848725" y="3618375"/>
            <a:ext cx="1541700" cy="715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OUR CLIENTS</a:t>
            </a:r>
            <a:endParaRPr/>
          </a:p>
        </p:txBody>
      </p:sp>
      <p:sp>
        <p:nvSpPr>
          <p:cNvPr id="450" name="Google Shape;450;p26"/>
          <p:cNvSpPr txBox="1">
            <a:spLocks noGrp="1"/>
          </p:cNvSpPr>
          <p:nvPr>
            <p:ph type="subTitle" idx="13"/>
          </p:nvPr>
        </p:nvSpPr>
        <p:spPr>
          <a:xfrm>
            <a:off x="2750563" y="4191350"/>
            <a:ext cx="1737900" cy="57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you could describe the topic of the section</a:t>
            </a:r>
            <a:endParaRPr/>
          </a:p>
        </p:txBody>
      </p:sp>
      <p:sp>
        <p:nvSpPr>
          <p:cNvPr id="451" name="Google Shape;451;p26"/>
          <p:cNvSpPr txBox="1">
            <a:spLocks noGrp="1"/>
          </p:cNvSpPr>
          <p:nvPr>
            <p:ph type="title" idx="14"/>
          </p:nvPr>
        </p:nvSpPr>
        <p:spPr>
          <a:xfrm>
            <a:off x="2929225" y="3324525"/>
            <a:ext cx="1380600" cy="424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04</a:t>
            </a:r>
            <a:endParaRPr/>
          </a:p>
        </p:txBody>
      </p:sp>
      <p:grpSp>
        <p:nvGrpSpPr>
          <p:cNvPr id="452" name="Google Shape;452;p26"/>
          <p:cNvGrpSpPr/>
          <p:nvPr/>
        </p:nvGrpSpPr>
        <p:grpSpPr>
          <a:xfrm>
            <a:off x="5363597" y="454021"/>
            <a:ext cx="2536262" cy="1906091"/>
            <a:chOff x="5363597" y="454021"/>
            <a:chExt cx="2536262" cy="1906091"/>
          </a:xfrm>
        </p:grpSpPr>
        <p:sp>
          <p:nvSpPr>
            <p:cNvPr id="453" name="Google Shape;453;p26"/>
            <p:cNvSpPr/>
            <p:nvPr/>
          </p:nvSpPr>
          <p:spPr>
            <a:xfrm rot="317361">
              <a:off x="5901213" y="1764168"/>
              <a:ext cx="787943" cy="560820"/>
            </a:xfrm>
            <a:custGeom>
              <a:avLst/>
              <a:gdLst/>
              <a:ahLst/>
              <a:cxnLst/>
              <a:rect l="l" t="t" r="r" b="b"/>
              <a:pathLst>
                <a:path w="10373" h="7383" extrusionOk="0">
                  <a:moveTo>
                    <a:pt x="10373" y="1"/>
                  </a:moveTo>
                  <a:lnTo>
                    <a:pt x="6558" y="1333"/>
                  </a:lnTo>
                  <a:cubicBezTo>
                    <a:pt x="6558" y="5465"/>
                    <a:pt x="202" y="6039"/>
                    <a:pt x="68" y="6738"/>
                  </a:cubicBezTo>
                  <a:cubicBezTo>
                    <a:pt x="0" y="7093"/>
                    <a:pt x="844" y="7383"/>
                    <a:pt x="2115" y="7383"/>
                  </a:cubicBezTo>
                  <a:cubicBezTo>
                    <a:pt x="3342" y="7383"/>
                    <a:pt x="4968" y="7113"/>
                    <a:pt x="6558" y="6374"/>
                  </a:cubicBezTo>
                  <a:cubicBezTo>
                    <a:pt x="9799" y="4867"/>
                    <a:pt x="10373" y="1"/>
                    <a:pt x="10373" y="1"/>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E8595D"/>
                </a:solidFill>
              </a:endParaRPr>
            </a:p>
          </p:txBody>
        </p:sp>
        <p:sp>
          <p:nvSpPr>
            <p:cNvPr id="454" name="Google Shape;454;p26"/>
            <p:cNvSpPr/>
            <p:nvPr/>
          </p:nvSpPr>
          <p:spPr>
            <a:xfrm rot="317361">
              <a:off x="5378995" y="753724"/>
              <a:ext cx="950803" cy="377982"/>
            </a:xfrm>
            <a:custGeom>
              <a:avLst/>
              <a:gdLst/>
              <a:ahLst/>
              <a:cxnLst/>
              <a:rect l="l" t="t" r="r" b="b"/>
              <a:pathLst>
                <a:path w="12517" h="4976" extrusionOk="0">
                  <a:moveTo>
                    <a:pt x="7221" y="0"/>
                  </a:moveTo>
                  <a:cubicBezTo>
                    <a:pt x="6554" y="0"/>
                    <a:pt x="5879" y="110"/>
                    <a:pt x="5232" y="384"/>
                  </a:cubicBezTo>
                  <a:cubicBezTo>
                    <a:pt x="1938" y="1777"/>
                    <a:pt x="1" y="4583"/>
                    <a:pt x="608" y="4954"/>
                  </a:cubicBezTo>
                  <a:cubicBezTo>
                    <a:pt x="634" y="4969"/>
                    <a:pt x="666" y="4976"/>
                    <a:pt x="704" y="4976"/>
                  </a:cubicBezTo>
                  <a:cubicBezTo>
                    <a:pt x="1371" y="4976"/>
                    <a:pt x="3996" y="2832"/>
                    <a:pt x="6506" y="2832"/>
                  </a:cubicBezTo>
                  <a:cubicBezTo>
                    <a:pt x="7368" y="2832"/>
                    <a:pt x="8217" y="3085"/>
                    <a:pt x="8969" y="3765"/>
                  </a:cubicBezTo>
                  <a:lnTo>
                    <a:pt x="12516" y="1834"/>
                  </a:lnTo>
                  <a:cubicBezTo>
                    <a:pt x="12516" y="1834"/>
                    <a:pt x="9941" y="0"/>
                    <a:pt x="7221" y="0"/>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E8595D"/>
                </a:solidFill>
              </a:endParaRPr>
            </a:p>
          </p:txBody>
        </p:sp>
        <p:sp>
          <p:nvSpPr>
            <p:cNvPr id="455" name="Google Shape;455;p26"/>
            <p:cNvSpPr/>
            <p:nvPr/>
          </p:nvSpPr>
          <p:spPr>
            <a:xfrm rot="317361">
              <a:off x="5881850" y="540989"/>
              <a:ext cx="1954551" cy="1466654"/>
            </a:xfrm>
            <a:custGeom>
              <a:avLst/>
              <a:gdLst/>
              <a:ahLst/>
              <a:cxnLst/>
              <a:rect l="l" t="t" r="r" b="b"/>
              <a:pathLst>
                <a:path w="25731" h="19308" extrusionOk="0">
                  <a:moveTo>
                    <a:pt x="19000" y="0"/>
                  </a:moveTo>
                  <a:cubicBezTo>
                    <a:pt x="17470" y="0"/>
                    <a:pt x="15805" y="91"/>
                    <a:pt x="14146" y="345"/>
                  </a:cubicBezTo>
                  <a:cubicBezTo>
                    <a:pt x="12129" y="652"/>
                    <a:pt x="10128" y="1207"/>
                    <a:pt x="8384" y="2132"/>
                  </a:cubicBezTo>
                  <a:cubicBezTo>
                    <a:pt x="5077" y="3889"/>
                    <a:pt x="2993" y="5983"/>
                    <a:pt x="1730" y="7660"/>
                  </a:cubicBezTo>
                  <a:cubicBezTo>
                    <a:pt x="428" y="9393"/>
                    <a:pt x="0" y="10680"/>
                    <a:pt x="0" y="10680"/>
                  </a:cubicBezTo>
                  <a:lnTo>
                    <a:pt x="4316" y="19307"/>
                  </a:lnTo>
                  <a:cubicBezTo>
                    <a:pt x="4316" y="19307"/>
                    <a:pt x="5662" y="19124"/>
                    <a:pt x="7622" y="18680"/>
                  </a:cubicBezTo>
                  <a:cubicBezTo>
                    <a:pt x="10382" y="18058"/>
                    <a:pt x="14356" y="16929"/>
                    <a:pt x="17509" y="15112"/>
                  </a:cubicBezTo>
                  <a:cubicBezTo>
                    <a:pt x="19076" y="14210"/>
                    <a:pt x="20352" y="13005"/>
                    <a:pt x="21388" y="11668"/>
                  </a:cubicBezTo>
                  <a:cubicBezTo>
                    <a:pt x="25072" y="6925"/>
                    <a:pt x="25730" y="552"/>
                    <a:pt x="25730" y="552"/>
                  </a:cubicBezTo>
                  <a:cubicBezTo>
                    <a:pt x="25730" y="552"/>
                    <a:pt x="22777" y="0"/>
                    <a:pt x="19000" y="0"/>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6"/>
            <p:cNvSpPr/>
            <p:nvPr/>
          </p:nvSpPr>
          <p:spPr>
            <a:xfrm rot="317361">
              <a:off x="6548308" y="910983"/>
              <a:ext cx="630552" cy="630552"/>
            </a:xfrm>
            <a:custGeom>
              <a:avLst/>
              <a:gdLst/>
              <a:ahLst/>
              <a:cxnLst/>
              <a:rect l="l" t="t" r="r" b="b"/>
              <a:pathLst>
                <a:path w="8301" h="8301" extrusionOk="0">
                  <a:moveTo>
                    <a:pt x="4149" y="0"/>
                  </a:moveTo>
                  <a:cubicBezTo>
                    <a:pt x="1857" y="0"/>
                    <a:pt x="0" y="1860"/>
                    <a:pt x="0" y="4152"/>
                  </a:cubicBezTo>
                  <a:cubicBezTo>
                    <a:pt x="0" y="6443"/>
                    <a:pt x="1857" y="8300"/>
                    <a:pt x="4149" y="8300"/>
                  </a:cubicBezTo>
                  <a:cubicBezTo>
                    <a:pt x="6443" y="8300"/>
                    <a:pt x="8300" y="6443"/>
                    <a:pt x="8300" y="4152"/>
                  </a:cubicBezTo>
                  <a:cubicBezTo>
                    <a:pt x="8300" y="1860"/>
                    <a:pt x="6443" y="0"/>
                    <a:pt x="4149" y="0"/>
                  </a:cubicBezTo>
                  <a:close/>
                </a:path>
              </a:pathLst>
            </a:custGeom>
            <a:solidFill>
              <a:srgbClr val="FFE8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6"/>
            <p:cNvSpPr/>
            <p:nvPr/>
          </p:nvSpPr>
          <p:spPr>
            <a:xfrm rot="317361">
              <a:off x="6661453" y="1032714"/>
              <a:ext cx="402745" cy="402669"/>
            </a:xfrm>
            <a:custGeom>
              <a:avLst/>
              <a:gdLst/>
              <a:ahLst/>
              <a:cxnLst/>
              <a:rect l="l" t="t" r="r" b="b"/>
              <a:pathLst>
                <a:path w="5302" h="5301" extrusionOk="0">
                  <a:moveTo>
                    <a:pt x="2650" y="0"/>
                  </a:moveTo>
                  <a:cubicBezTo>
                    <a:pt x="2505" y="0"/>
                    <a:pt x="2365" y="10"/>
                    <a:pt x="2229" y="33"/>
                  </a:cubicBezTo>
                  <a:cubicBezTo>
                    <a:pt x="966" y="234"/>
                    <a:pt x="0" y="1329"/>
                    <a:pt x="0" y="2652"/>
                  </a:cubicBezTo>
                  <a:cubicBezTo>
                    <a:pt x="0" y="3440"/>
                    <a:pt x="345" y="4145"/>
                    <a:pt x="892" y="4633"/>
                  </a:cubicBezTo>
                  <a:cubicBezTo>
                    <a:pt x="1347" y="5040"/>
                    <a:pt x="1944" y="5287"/>
                    <a:pt x="2599" y="5301"/>
                  </a:cubicBezTo>
                  <a:lnTo>
                    <a:pt x="2650" y="5301"/>
                  </a:lnTo>
                  <a:cubicBezTo>
                    <a:pt x="4116" y="5301"/>
                    <a:pt x="5301" y="4115"/>
                    <a:pt x="5301" y="2652"/>
                  </a:cubicBezTo>
                  <a:cubicBezTo>
                    <a:pt x="5301" y="1664"/>
                    <a:pt x="4764" y="805"/>
                    <a:pt x="3962" y="347"/>
                  </a:cubicBezTo>
                  <a:cubicBezTo>
                    <a:pt x="3575" y="127"/>
                    <a:pt x="3127" y="0"/>
                    <a:pt x="2650" y="0"/>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6"/>
            <p:cNvSpPr/>
            <p:nvPr/>
          </p:nvSpPr>
          <p:spPr>
            <a:xfrm rot="317361">
              <a:off x="6980869" y="591760"/>
              <a:ext cx="880008" cy="886388"/>
            </a:xfrm>
            <a:custGeom>
              <a:avLst/>
              <a:gdLst/>
              <a:ahLst/>
              <a:cxnLst/>
              <a:rect l="l" t="t" r="r" b="b"/>
              <a:pathLst>
                <a:path w="11585" h="11669" extrusionOk="0">
                  <a:moveTo>
                    <a:pt x="4854" y="0"/>
                  </a:moveTo>
                  <a:cubicBezTo>
                    <a:pt x="3324" y="0"/>
                    <a:pt x="1659" y="91"/>
                    <a:pt x="0" y="345"/>
                  </a:cubicBezTo>
                  <a:cubicBezTo>
                    <a:pt x="1730" y="1694"/>
                    <a:pt x="5598" y="5312"/>
                    <a:pt x="7242" y="11668"/>
                  </a:cubicBezTo>
                  <a:cubicBezTo>
                    <a:pt x="10926" y="6925"/>
                    <a:pt x="11584" y="552"/>
                    <a:pt x="11584" y="552"/>
                  </a:cubicBezTo>
                  <a:cubicBezTo>
                    <a:pt x="11584" y="552"/>
                    <a:pt x="8631" y="0"/>
                    <a:pt x="4854" y="0"/>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6"/>
            <p:cNvSpPr/>
            <p:nvPr/>
          </p:nvSpPr>
          <p:spPr>
            <a:xfrm rot="317368">
              <a:off x="5851548" y="1048430"/>
              <a:ext cx="591854" cy="904358"/>
            </a:xfrm>
            <a:custGeom>
              <a:avLst/>
              <a:gdLst/>
              <a:ahLst/>
              <a:cxnLst/>
              <a:rect l="l" t="t" r="r" b="b"/>
              <a:pathLst>
                <a:path w="7623" h="11648" extrusionOk="0">
                  <a:moveTo>
                    <a:pt x="1730" y="0"/>
                  </a:moveTo>
                  <a:cubicBezTo>
                    <a:pt x="428" y="1733"/>
                    <a:pt x="0" y="3020"/>
                    <a:pt x="0" y="3020"/>
                  </a:cubicBezTo>
                  <a:lnTo>
                    <a:pt x="4316" y="11647"/>
                  </a:lnTo>
                  <a:cubicBezTo>
                    <a:pt x="4316" y="11647"/>
                    <a:pt x="5662" y="11464"/>
                    <a:pt x="7622" y="11020"/>
                  </a:cubicBezTo>
                  <a:lnTo>
                    <a:pt x="1730" y="0"/>
                  </a:lnTo>
                  <a:close/>
                </a:path>
              </a:pathLst>
            </a:custGeom>
            <a:solidFill>
              <a:srgbClr val="FFE8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6"/>
            <p:cNvSpPr/>
            <p:nvPr/>
          </p:nvSpPr>
          <p:spPr>
            <a:xfrm rot="317361">
              <a:off x="5760898" y="1342053"/>
              <a:ext cx="674837" cy="394465"/>
            </a:xfrm>
            <a:custGeom>
              <a:avLst/>
              <a:gdLst/>
              <a:ahLst/>
              <a:cxnLst/>
              <a:rect l="l" t="t" r="r" b="b"/>
              <a:pathLst>
                <a:path w="8884" h="5193" extrusionOk="0">
                  <a:moveTo>
                    <a:pt x="8266" y="0"/>
                  </a:moveTo>
                  <a:cubicBezTo>
                    <a:pt x="6833" y="0"/>
                    <a:pt x="3067" y="2396"/>
                    <a:pt x="307" y="4503"/>
                  </a:cubicBezTo>
                  <a:cubicBezTo>
                    <a:pt x="0" y="4738"/>
                    <a:pt x="194" y="5193"/>
                    <a:pt x="528" y="5193"/>
                  </a:cubicBezTo>
                  <a:cubicBezTo>
                    <a:pt x="569" y="5193"/>
                    <a:pt x="612" y="5186"/>
                    <a:pt x="657" y="5171"/>
                  </a:cubicBezTo>
                  <a:cubicBezTo>
                    <a:pt x="3563" y="4206"/>
                    <a:pt x="8710" y="2268"/>
                    <a:pt x="8847" y="618"/>
                  </a:cubicBezTo>
                  <a:cubicBezTo>
                    <a:pt x="8884" y="187"/>
                    <a:pt x="8666" y="0"/>
                    <a:pt x="8266" y="0"/>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E8595D"/>
                </a:solidFill>
              </a:endParaRPr>
            </a:p>
          </p:txBody>
        </p:sp>
      </p:grpSp>
      <p:grpSp>
        <p:nvGrpSpPr>
          <p:cNvPr id="461" name="Google Shape;461;p26"/>
          <p:cNvGrpSpPr/>
          <p:nvPr/>
        </p:nvGrpSpPr>
        <p:grpSpPr>
          <a:xfrm>
            <a:off x="7899845" y="4120808"/>
            <a:ext cx="897921" cy="713486"/>
            <a:chOff x="5185525" y="3461850"/>
            <a:chExt cx="508018" cy="403669"/>
          </a:xfrm>
        </p:grpSpPr>
        <p:sp>
          <p:nvSpPr>
            <p:cNvPr id="462" name="Google Shape;462;p26"/>
            <p:cNvSpPr/>
            <p:nvPr/>
          </p:nvSpPr>
          <p:spPr>
            <a:xfrm>
              <a:off x="5228748" y="3461850"/>
              <a:ext cx="403985" cy="403669"/>
            </a:xfrm>
            <a:custGeom>
              <a:avLst/>
              <a:gdLst/>
              <a:ahLst/>
              <a:cxnLst/>
              <a:rect l="l" t="t" r="r" b="b"/>
              <a:pathLst>
                <a:path w="5122" h="5118" extrusionOk="0">
                  <a:moveTo>
                    <a:pt x="2559" y="1"/>
                  </a:moveTo>
                  <a:cubicBezTo>
                    <a:pt x="1146" y="1"/>
                    <a:pt x="0" y="1146"/>
                    <a:pt x="0" y="2559"/>
                  </a:cubicBezTo>
                  <a:cubicBezTo>
                    <a:pt x="0" y="2716"/>
                    <a:pt x="17" y="2873"/>
                    <a:pt x="44" y="3023"/>
                  </a:cubicBezTo>
                  <a:cubicBezTo>
                    <a:pt x="64" y="3137"/>
                    <a:pt x="94" y="3251"/>
                    <a:pt x="131" y="3357"/>
                  </a:cubicBezTo>
                  <a:cubicBezTo>
                    <a:pt x="191" y="3541"/>
                    <a:pt x="271" y="3715"/>
                    <a:pt x="368" y="3879"/>
                  </a:cubicBezTo>
                  <a:cubicBezTo>
                    <a:pt x="428" y="3976"/>
                    <a:pt x="492" y="4073"/>
                    <a:pt x="565" y="4159"/>
                  </a:cubicBezTo>
                  <a:cubicBezTo>
                    <a:pt x="1033" y="4743"/>
                    <a:pt x="1754" y="5118"/>
                    <a:pt x="2559" y="5118"/>
                  </a:cubicBezTo>
                  <a:cubicBezTo>
                    <a:pt x="3975" y="5118"/>
                    <a:pt x="5121" y="3972"/>
                    <a:pt x="5121" y="2559"/>
                  </a:cubicBezTo>
                  <a:cubicBezTo>
                    <a:pt x="5121" y="2399"/>
                    <a:pt x="5104" y="2242"/>
                    <a:pt x="5077" y="2092"/>
                  </a:cubicBezTo>
                  <a:cubicBezTo>
                    <a:pt x="5054" y="1975"/>
                    <a:pt x="5027" y="1861"/>
                    <a:pt x="4987" y="1748"/>
                  </a:cubicBezTo>
                  <a:cubicBezTo>
                    <a:pt x="4910" y="1517"/>
                    <a:pt x="4801" y="1300"/>
                    <a:pt x="4664" y="1099"/>
                  </a:cubicBezTo>
                  <a:cubicBezTo>
                    <a:pt x="4600" y="1009"/>
                    <a:pt x="4533" y="923"/>
                    <a:pt x="4460" y="843"/>
                  </a:cubicBezTo>
                  <a:cubicBezTo>
                    <a:pt x="3992" y="325"/>
                    <a:pt x="3314" y="1"/>
                    <a:pt x="2559" y="1"/>
                  </a:cubicBezTo>
                  <a:close/>
                </a:path>
              </a:pathLst>
            </a:custGeom>
            <a:solidFill>
              <a:srgbClr val="2FE4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6"/>
            <p:cNvSpPr/>
            <p:nvPr/>
          </p:nvSpPr>
          <p:spPr>
            <a:xfrm>
              <a:off x="5185525" y="3515878"/>
              <a:ext cx="508018" cy="281180"/>
            </a:xfrm>
            <a:custGeom>
              <a:avLst/>
              <a:gdLst/>
              <a:ahLst/>
              <a:cxnLst/>
              <a:rect l="l" t="t" r="r" b="b"/>
              <a:pathLst>
                <a:path w="6441" h="3565" extrusionOk="0">
                  <a:moveTo>
                    <a:pt x="5870" y="1"/>
                  </a:moveTo>
                  <a:cubicBezTo>
                    <a:pt x="5602" y="7"/>
                    <a:pt x="5281" y="50"/>
                    <a:pt x="5008" y="158"/>
                  </a:cubicBezTo>
                  <a:cubicBezTo>
                    <a:pt x="5081" y="238"/>
                    <a:pt x="5148" y="324"/>
                    <a:pt x="5212" y="414"/>
                  </a:cubicBezTo>
                  <a:cubicBezTo>
                    <a:pt x="5425" y="354"/>
                    <a:pt x="5642" y="324"/>
                    <a:pt x="5862" y="324"/>
                  </a:cubicBezTo>
                  <a:cubicBezTo>
                    <a:pt x="5933" y="324"/>
                    <a:pt x="6023" y="324"/>
                    <a:pt x="6060" y="364"/>
                  </a:cubicBezTo>
                  <a:cubicBezTo>
                    <a:pt x="6086" y="394"/>
                    <a:pt x="6093" y="454"/>
                    <a:pt x="6070" y="511"/>
                  </a:cubicBezTo>
                  <a:cubicBezTo>
                    <a:pt x="6040" y="588"/>
                    <a:pt x="5973" y="659"/>
                    <a:pt x="5903" y="728"/>
                  </a:cubicBezTo>
                  <a:cubicBezTo>
                    <a:pt x="5786" y="842"/>
                    <a:pt x="5662" y="955"/>
                    <a:pt x="5535" y="1063"/>
                  </a:cubicBezTo>
                  <a:cubicBezTo>
                    <a:pt x="4447" y="1988"/>
                    <a:pt x="2977" y="2666"/>
                    <a:pt x="966" y="3180"/>
                  </a:cubicBezTo>
                  <a:cubicBezTo>
                    <a:pt x="949" y="3184"/>
                    <a:pt x="932" y="3187"/>
                    <a:pt x="916" y="3194"/>
                  </a:cubicBezTo>
                  <a:cubicBezTo>
                    <a:pt x="801" y="3222"/>
                    <a:pt x="690" y="3245"/>
                    <a:pt x="588" y="3245"/>
                  </a:cubicBezTo>
                  <a:cubicBezTo>
                    <a:pt x="523" y="3245"/>
                    <a:pt x="462" y="3236"/>
                    <a:pt x="405" y="3214"/>
                  </a:cubicBezTo>
                  <a:cubicBezTo>
                    <a:pt x="351" y="3190"/>
                    <a:pt x="328" y="3133"/>
                    <a:pt x="351" y="3090"/>
                  </a:cubicBezTo>
                  <a:cubicBezTo>
                    <a:pt x="428" y="2930"/>
                    <a:pt x="542" y="2786"/>
                    <a:pt x="679" y="2672"/>
                  </a:cubicBezTo>
                  <a:cubicBezTo>
                    <a:pt x="642" y="2566"/>
                    <a:pt x="612" y="2452"/>
                    <a:pt x="592" y="2338"/>
                  </a:cubicBezTo>
                  <a:cubicBezTo>
                    <a:pt x="365" y="2489"/>
                    <a:pt x="181" y="2703"/>
                    <a:pt x="61" y="2950"/>
                  </a:cubicBezTo>
                  <a:cubicBezTo>
                    <a:pt x="30" y="3010"/>
                    <a:pt x="1" y="3087"/>
                    <a:pt x="7" y="3173"/>
                  </a:cubicBezTo>
                  <a:cubicBezTo>
                    <a:pt x="18" y="3317"/>
                    <a:pt x="121" y="3444"/>
                    <a:pt x="285" y="3511"/>
                  </a:cubicBezTo>
                  <a:cubicBezTo>
                    <a:pt x="385" y="3551"/>
                    <a:pt x="485" y="3565"/>
                    <a:pt x="588" y="3565"/>
                  </a:cubicBezTo>
                  <a:cubicBezTo>
                    <a:pt x="742" y="3565"/>
                    <a:pt x="895" y="3531"/>
                    <a:pt x="1046" y="3491"/>
                  </a:cubicBezTo>
                  <a:cubicBezTo>
                    <a:pt x="1066" y="3485"/>
                    <a:pt x="1089" y="3480"/>
                    <a:pt x="1113" y="3474"/>
                  </a:cubicBezTo>
                  <a:cubicBezTo>
                    <a:pt x="3070" y="2967"/>
                    <a:pt x="4523" y="2302"/>
                    <a:pt x="5625" y="1407"/>
                  </a:cubicBezTo>
                  <a:cubicBezTo>
                    <a:pt x="5802" y="1263"/>
                    <a:pt x="5970" y="1112"/>
                    <a:pt x="6126" y="959"/>
                  </a:cubicBezTo>
                  <a:cubicBezTo>
                    <a:pt x="6220" y="866"/>
                    <a:pt x="6317" y="765"/>
                    <a:pt x="6371" y="631"/>
                  </a:cubicBezTo>
                  <a:cubicBezTo>
                    <a:pt x="6440" y="451"/>
                    <a:pt x="6411" y="261"/>
                    <a:pt x="6291" y="141"/>
                  </a:cubicBezTo>
                  <a:cubicBezTo>
                    <a:pt x="6170" y="17"/>
                    <a:pt x="6003" y="1"/>
                    <a:pt x="5870" y="1"/>
                  </a:cubicBezTo>
                  <a:close/>
                </a:path>
              </a:pathLst>
            </a:custGeom>
            <a:solidFill>
              <a:srgbClr val="353B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E7F4F5"/>
        </a:solidFill>
        <a:effectLst/>
      </p:bgPr>
    </p:bg>
    <p:spTree>
      <p:nvGrpSpPr>
        <p:cNvPr id="1" name="Shape 1347"/>
        <p:cNvGrpSpPr/>
        <p:nvPr/>
      </p:nvGrpSpPr>
      <p:grpSpPr>
        <a:xfrm>
          <a:off x="0" y="0"/>
          <a:ext cx="0" cy="0"/>
          <a:chOff x="0" y="0"/>
          <a:chExt cx="0" cy="0"/>
        </a:xfrm>
      </p:grpSpPr>
      <p:sp>
        <p:nvSpPr>
          <p:cNvPr id="1348" name="Google Shape;1348;p44"/>
          <p:cNvSpPr txBox="1">
            <a:spLocks noGrp="1"/>
          </p:cNvSpPr>
          <p:nvPr>
            <p:ph type="title"/>
          </p:nvPr>
        </p:nvSpPr>
        <p:spPr>
          <a:xfrm>
            <a:off x="726600" y="395375"/>
            <a:ext cx="7684500" cy="408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CHILD DEVELOPMENT FROM 0 TO 7</a:t>
            </a:r>
            <a:endParaRPr/>
          </a:p>
        </p:txBody>
      </p:sp>
      <p:grpSp>
        <p:nvGrpSpPr>
          <p:cNvPr id="1349" name="Google Shape;1349;p44"/>
          <p:cNvGrpSpPr/>
          <p:nvPr/>
        </p:nvGrpSpPr>
        <p:grpSpPr>
          <a:xfrm>
            <a:off x="1906872" y="2533893"/>
            <a:ext cx="693517" cy="693516"/>
            <a:chOff x="3775320" y="1899244"/>
            <a:chExt cx="1286673" cy="1286672"/>
          </a:xfrm>
        </p:grpSpPr>
        <p:sp>
          <p:nvSpPr>
            <p:cNvPr id="1350" name="Google Shape;1350;p44"/>
            <p:cNvSpPr/>
            <p:nvPr/>
          </p:nvSpPr>
          <p:spPr>
            <a:xfrm>
              <a:off x="3775320" y="1901908"/>
              <a:ext cx="1065686" cy="1283121"/>
            </a:xfrm>
            <a:custGeom>
              <a:avLst/>
              <a:gdLst/>
              <a:ahLst/>
              <a:cxnLst/>
              <a:rect l="l" t="t" r="r" b="b"/>
              <a:pathLst>
                <a:path w="12003" h="14452" extrusionOk="0">
                  <a:moveTo>
                    <a:pt x="6614" y="1"/>
                  </a:moveTo>
                  <a:cubicBezTo>
                    <a:pt x="2910" y="320"/>
                    <a:pt x="1" y="3428"/>
                    <a:pt x="1" y="7216"/>
                  </a:cubicBezTo>
                  <a:cubicBezTo>
                    <a:pt x="1" y="11104"/>
                    <a:pt x="3062" y="14275"/>
                    <a:pt x="6907" y="14451"/>
                  </a:cubicBezTo>
                  <a:cubicBezTo>
                    <a:pt x="11826" y="12897"/>
                    <a:pt x="12002" y="6434"/>
                    <a:pt x="10635" y="3375"/>
                  </a:cubicBezTo>
                  <a:cubicBezTo>
                    <a:pt x="9806" y="1528"/>
                    <a:pt x="8031" y="526"/>
                    <a:pt x="6614" y="1"/>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44"/>
            <p:cNvSpPr/>
            <p:nvPr/>
          </p:nvSpPr>
          <p:spPr>
            <a:xfrm>
              <a:off x="4362456" y="1899244"/>
              <a:ext cx="699537" cy="1286672"/>
            </a:xfrm>
            <a:custGeom>
              <a:avLst/>
              <a:gdLst/>
              <a:ahLst/>
              <a:cxnLst/>
              <a:rect l="l" t="t" r="r" b="b"/>
              <a:pathLst>
                <a:path w="7879" h="14492" extrusionOk="0">
                  <a:moveTo>
                    <a:pt x="633" y="0"/>
                  </a:moveTo>
                  <a:cubicBezTo>
                    <a:pt x="420" y="0"/>
                    <a:pt x="211" y="11"/>
                    <a:pt x="1" y="31"/>
                  </a:cubicBezTo>
                  <a:cubicBezTo>
                    <a:pt x="1418" y="556"/>
                    <a:pt x="3193" y="1558"/>
                    <a:pt x="4022" y="3405"/>
                  </a:cubicBezTo>
                  <a:cubicBezTo>
                    <a:pt x="5389" y="6464"/>
                    <a:pt x="5213" y="12927"/>
                    <a:pt x="294" y="14481"/>
                  </a:cubicBezTo>
                  <a:cubicBezTo>
                    <a:pt x="407" y="14488"/>
                    <a:pt x="520" y="14492"/>
                    <a:pt x="633" y="14492"/>
                  </a:cubicBezTo>
                  <a:cubicBezTo>
                    <a:pt x="4634" y="14492"/>
                    <a:pt x="7879" y="11246"/>
                    <a:pt x="7879" y="7246"/>
                  </a:cubicBezTo>
                  <a:cubicBezTo>
                    <a:pt x="7879" y="3246"/>
                    <a:pt x="4634" y="0"/>
                    <a:pt x="633" y="0"/>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44"/>
            <p:cNvSpPr/>
            <p:nvPr/>
          </p:nvSpPr>
          <p:spPr>
            <a:xfrm>
              <a:off x="3904769" y="1963613"/>
              <a:ext cx="521079" cy="238033"/>
            </a:xfrm>
            <a:custGeom>
              <a:avLst/>
              <a:gdLst/>
              <a:ahLst/>
              <a:cxnLst/>
              <a:rect l="l" t="t" r="r" b="b"/>
              <a:pathLst>
                <a:path w="5869" h="2681" extrusionOk="0">
                  <a:moveTo>
                    <a:pt x="4320" y="1"/>
                  </a:moveTo>
                  <a:cubicBezTo>
                    <a:pt x="3375" y="1"/>
                    <a:pt x="1558" y="1286"/>
                    <a:pt x="1558" y="1286"/>
                  </a:cubicBezTo>
                  <a:cubicBezTo>
                    <a:pt x="0" y="2680"/>
                    <a:pt x="2956" y="2470"/>
                    <a:pt x="3698" y="2547"/>
                  </a:cubicBezTo>
                  <a:cubicBezTo>
                    <a:pt x="3759" y="2554"/>
                    <a:pt x="3826" y="2557"/>
                    <a:pt x="3895" y="2557"/>
                  </a:cubicBezTo>
                  <a:cubicBezTo>
                    <a:pt x="4665" y="2557"/>
                    <a:pt x="5869" y="2147"/>
                    <a:pt x="5838" y="1183"/>
                  </a:cubicBezTo>
                  <a:cubicBezTo>
                    <a:pt x="5802" y="131"/>
                    <a:pt x="5269" y="1"/>
                    <a:pt x="4320" y="1"/>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44"/>
            <p:cNvSpPr/>
            <p:nvPr/>
          </p:nvSpPr>
          <p:spPr>
            <a:xfrm>
              <a:off x="4197049" y="2669632"/>
              <a:ext cx="483523" cy="76000"/>
            </a:xfrm>
            <a:custGeom>
              <a:avLst/>
              <a:gdLst/>
              <a:ahLst/>
              <a:cxnLst/>
              <a:rect l="l" t="t" r="r" b="b"/>
              <a:pathLst>
                <a:path w="5446" h="856" extrusionOk="0">
                  <a:moveTo>
                    <a:pt x="0" y="0"/>
                  </a:moveTo>
                  <a:lnTo>
                    <a:pt x="0" y="0"/>
                  </a:lnTo>
                  <a:cubicBezTo>
                    <a:pt x="768" y="614"/>
                    <a:pt x="1848" y="856"/>
                    <a:pt x="2848" y="856"/>
                  </a:cubicBezTo>
                  <a:cubicBezTo>
                    <a:pt x="4081" y="856"/>
                    <a:pt x="5192" y="489"/>
                    <a:pt x="5445" y="0"/>
                  </a:cubicBezTo>
                  <a:lnTo>
                    <a:pt x="5445" y="0"/>
                  </a:lnTo>
                  <a:cubicBezTo>
                    <a:pt x="4644" y="329"/>
                    <a:pt x="3772" y="438"/>
                    <a:pt x="2965" y="438"/>
                  </a:cubicBezTo>
                  <a:cubicBezTo>
                    <a:pt x="1352" y="438"/>
                    <a:pt x="0" y="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44"/>
            <p:cNvSpPr/>
            <p:nvPr/>
          </p:nvSpPr>
          <p:spPr>
            <a:xfrm>
              <a:off x="3969493" y="2461786"/>
              <a:ext cx="227645" cy="131935"/>
            </a:xfrm>
            <a:custGeom>
              <a:avLst/>
              <a:gdLst/>
              <a:ahLst/>
              <a:cxnLst/>
              <a:rect l="l" t="t" r="r" b="b"/>
              <a:pathLst>
                <a:path w="2564" h="1486" extrusionOk="0">
                  <a:moveTo>
                    <a:pt x="1282" y="1"/>
                  </a:moveTo>
                  <a:cubicBezTo>
                    <a:pt x="573" y="1"/>
                    <a:pt x="1" y="574"/>
                    <a:pt x="1" y="1279"/>
                  </a:cubicBezTo>
                  <a:cubicBezTo>
                    <a:pt x="1" y="1349"/>
                    <a:pt x="7" y="1416"/>
                    <a:pt x="17" y="1486"/>
                  </a:cubicBezTo>
                  <a:cubicBezTo>
                    <a:pt x="111" y="1409"/>
                    <a:pt x="571" y="1070"/>
                    <a:pt x="1313" y="1070"/>
                  </a:cubicBezTo>
                  <a:cubicBezTo>
                    <a:pt x="1666" y="1070"/>
                    <a:pt x="2084" y="1147"/>
                    <a:pt x="2557" y="1366"/>
                  </a:cubicBezTo>
                  <a:cubicBezTo>
                    <a:pt x="2560" y="1336"/>
                    <a:pt x="2563" y="1309"/>
                    <a:pt x="2563" y="1279"/>
                  </a:cubicBezTo>
                  <a:cubicBezTo>
                    <a:pt x="2563" y="574"/>
                    <a:pt x="1987" y="1"/>
                    <a:pt x="12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44"/>
            <p:cNvSpPr/>
            <p:nvPr/>
          </p:nvSpPr>
          <p:spPr>
            <a:xfrm>
              <a:off x="4700283" y="2461786"/>
              <a:ext cx="227290" cy="131935"/>
            </a:xfrm>
            <a:custGeom>
              <a:avLst/>
              <a:gdLst/>
              <a:ahLst/>
              <a:cxnLst/>
              <a:rect l="l" t="t" r="r" b="b"/>
              <a:pathLst>
                <a:path w="2560" h="1486" extrusionOk="0">
                  <a:moveTo>
                    <a:pt x="1278" y="1"/>
                  </a:moveTo>
                  <a:cubicBezTo>
                    <a:pt x="572" y="1"/>
                    <a:pt x="0" y="574"/>
                    <a:pt x="0" y="1279"/>
                  </a:cubicBezTo>
                  <a:cubicBezTo>
                    <a:pt x="0" y="1349"/>
                    <a:pt x="7" y="1416"/>
                    <a:pt x="17" y="1486"/>
                  </a:cubicBezTo>
                  <a:cubicBezTo>
                    <a:pt x="109" y="1409"/>
                    <a:pt x="569" y="1070"/>
                    <a:pt x="1312" y="1070"/>
                  </a:cubicBezTo>
                  <a:cubicBezTo>
                    <a:pt x="1665" y="1070"/>
                    <a:pt x="2083" y="1147"/>
                    <a:pt x="2556" y="1366"/>
                  </a:cubicBezTo>
                  <a:cubicBezTo>
                    <a:pt x="2559" y="1336"/>
                    <a:pt x="2559" y="1309"/>
                    <a:pt x="2559" y="1279"/>
                  </a:cubicBezTo>
                  <a:cubicBezTo>
                    <a:pt x="2559" y="574"/>
                    <a:pt x="1987" y="1"/>
                    <a:pt x="12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 name="Google Shape;1356;p44"/>
          <p:cNvGrpSpPr/>
          <p:nvPr/>
        </p:nvGrpSpPr>
        <p:grpSpPr>
          <a:xfrm>
            <a:off x="4225234" y="2533893"/>
            <a:ext cx="693517" cy="693516"/>
            <a:chOff x="4225234" y="2459243"/>
            <a:chExt cx="693517" cy="693516"/>
          </a:xfrm>
        </p:grpSpPr>
        <p:grpSp>
          <p:nvGrpSpPr>
            <p:cNvPr id="1357" name="Google Shape;1357;p44"/>
            <p:cNvGrpSpPr/>
            <p:nvPr/>
          </p:nvGrpSpPr>
          <p:grpSpPr>
            <a:xfrm>
              <a:off x="4225234" y="2459243"/>
              <a:ext cx="693517" cy="693516"/>
              <a:chOff x="3775320" y="1899244"/>
              <a:chExt cx="1286673" cy="1286672"/>
            </a:xfrm>
          </p:grpSpPr>
          <p:sp>
            <p:nvSpPr>
              <p:cNvPr id="1358" name="Google Shape;1358;p44"/>
              <p:cNvSpPr/>
              <p:nvPr/>
            </p:nvSpPr>
            <p:spPr>
              <a:xfrm>
                <a:off x="3775320" y="1901908"/>
                <a:ext cx="1065686" cy="1283121"/>
              </a:xfrm>
              <a:custGeom>
                <a:avLst/>
                <a:gdLst/>
                <a:ahLst/>
                <a:cxnLst/>
                <a:rect l="l" t="t" r="r" b="b"/>
                <a:pathLst>
                  <a:path w="12003" h="14452" extrusionOk="0">
                    <a:moveTo>
                      <a:pt x="6614" y="1"/>
                    </a:moveTo>
                    <a:cubicBezTo>
                      <a:pt x="2910" y="320"/>
                      <a:pt x="1" y="3428"/>
                      <a:pt x="1" y="7216"/>
                    </a:cubicBezTo>
                    <a:cubicBezTo>
                      <a:pt x="1" y="11104"/>
                      <a:pt x="3062" y="14275"/>
                      <a:pt x="6907" y="14451"/>
                    </a:cubicBezTo>
                    <a:cubicBezTo>
                      <a:pt x="11826" y="12897"/>
                      <a:pt x="12002" y="6434"/>
                      <a:pt x="10635" y="3375"/>
                    </a:cubicBezTo>
                    <a:cubicBezTo>
                      <a:pt x="9806" y="1528"/>
                      <a:pt x="8031" y="526"/>
                      <a:pt x="6614" y="1"/>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44"/>
              <p:cNvSpPr/>
              <p:nvPr/>
            </p:nvSpPr>
            <p:spPr>
              <a:xfrm>
                <a:off x="4362456" y="1899244"/>
                <a:ext cx="699537" cy="1286672"/>
              </a:xfrm>
              <a:custGeom>
                <a:avLst/>
                <a:gdLst/>
                <a:ahLst/>
                <a:cxnLst/>
                <a:rect l="l" t="t" r="r" b="b"/>
                <a:pathLst>
                  <a:path w="7879" h="14492" extrusionOk="0">
                    <a:moveTo>
                      <a:pt x="633" y="0"/>
                    </a:moveTo>
                    <a:cubicBezTo>
                      <a:pt x="420" y="0"/>
                      <a:pt x="211" y="11"/>
                      <a:pt x="1" y="31"/>
                    </a:cubicBezTo>
                    <a:cubicBezTo>
                      <a:pt x="1418" y="556"/>
                      <a:pt x="3193" y="1558"/>
                      <a:pt x="4022" y="3405"/>
                    </a:cubicBezTo>
                    <a:cubicBezTo>
                      <a:pt x="5389" y="6464"/>
                      <a:pt x="5213" y="12927"/>
                      <a:pt x="294" y="14481"/>
                    </a:cubicBezTo>
                    <a:cubicBezTo>
                      <a:pt x="407" y="14488"/>
                      <a:pt x="520" y="14492"/>
                      <a:pt x="633" y="14492"/>
                    </a:cubicBezTo>
                    <a:cubicBezTo>
                      <a:pt x="4634" y="14492"/>
                      <a:pt x="7879" y="11246"/>
                      <a:pt x="7879" y="7246"/>
                    </a:cubicBezTo>
                    <a:cubicBezTo>
                      <a:pt x="7879" y="3246"/>
                      <a:pt x="4634" y="0"/>
                      <a:pt x="633" y="0"/>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44"/>
              <p:cNvSpPr/>
              <p:nvPr/>
            </p:nvSpPr>
            <p:spPr>
              <a:xfrm>
                <a:off x="3904769" y="1963613"/>
                <a:ext cx="521079" cy="238033"/>
              </a:xfrm>
              <a:custGeom>
                <a:avLst/>
                <a:gdLst/>
                <a:ahLst/>
                <a:cxnLst/>
                <a:rect l="l" t="t" r="r" b="b"/>
                <a:pathLst>
                  <a:path w="5869" h="2681" extrusionOk="0">
                    <a:moveTo>
                      <a:pt x="4320" y="1"/>
                    </a:moveTo>
                    <a:cubicBezTo>
                      <a:pt x="3375" y="1"/>
                      <a:pt x="1558" y="1286"/>
                      <a:pt x="1558" y="1286"/>
                    </a:cubicBezTo>
                    <a:cubicBezTo>
                      <a:pt x="0" y="2680"/>
                      <a:pt x="2956" y="2470"/>
                      <a:pt x="3698" y="2547"/>
                    </a:cubicBezTo>
                    <a:cubicBezTo>
                      <a:pt x="3759" y="2554"/>
                      <a:pt x="3826" y="2557"/>
                      <a:pt x="3895" y="2557"/>
                    </a:cubicBezTo>
                    <a:cubicBezTo>
                      <a:pt x="4665" y="2557"/>
                      <a:pt x="5869" y="2147"/>
                      <a:pt x="5838" y="1183"/>
                    </a:cubicBezTo>
                    <a:cubicBezTo>
                      <a:pt x="5802" y="131"/>
                      <a:pt x="5269" y="1"/>
                      <a:pt x="4320" y="1"/>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 name="Google Shape;1361;p44"/>
            <p:cNvGrpSpPr/>
            <p:nvPr/>
          </p:nvGrpSpPr>
          <p:grpSpPr>
            <a:xfrm>
              <a:off x="4332452" y="2710245"/>
              <a:ext cx="485969" cy="191503"/>
              <a:chOff x="1976712" y="2440922"/>
              <a:chExt cx="901612" cy="355294"/>
            </a:xfrm>
          </p:grpSpPr>
          <p:sp>
            <p:nvSpPr>
              <p:cNvPr id="1362" name="Google Shape;1362;p44"/>
              <p:cNvSpPr/>
              <p:nvPr/>
            </p:nvSpPr>
            <p:spPr>
              <a:xfrm>
                <a:off x="1976712" y="2440922"/>
                <a:ext cx="213972" cy="123855"/>
              </a:xfrm>
              <a:custGeom>
                <a:avLst/>
                <a:gdLst/>
                <a:ahLst/>
                <a:cxnLst/>
                <a:rect l="l" t="t" r="r" b="b"/>
                <a:pathLst>
                  <a:path w="2410" h="1395" extrusionOk="0">
                    <a:moveTo>
                      <a:pt x="1205" y="0"/>
                    </a:moveTo>
                    <a:cubicBezTo>
                      <a:pt x="540" y="0"/>
                      <a:pt x="1" y="539"/>
                      <a:pt x="1" y="1202"/>
                    </a:cubicBezTo>
                    <a:cubicBezTo>
                      <a:pt x="1" y="1268"/>
                      <a:pt x="7" y="1331"/>
                      <a:pt x="16" y="1394"/>
                    </a:cubicBezTo>
                    <a:cubicBezTo>
                      <a:pt x="105" y="1324"/>
                      <a:pt x="537" y="1006"/>
                      <a:pt x="1235" y="1006"/>
                    </a:cubicBezTo>
                    <a:cubicBezTo>
                      <a:pt x="1568" y="1006"/>
                      <a:pt x="1961" y="1078"/>
                      <a:pt x="2406" y="1285"/>
                    </a:cubicBezTo>
                    <a:cubicBezTo>
                      <a:pt x="2410" y="1258"/>
                      <a:pt x="2410" y="1228"/>
                      <a:pt x="2410" y="1202"/>
                    </a:cubicBezTo>
                    <a:cubicBezTo>
                      <a:pt x="2410" y="539"/>
                      <a:pt x="1870" y="0"/>
                      <a:pt x="12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44"/>
              <p:cNvSpPr/>
              <p:nvPr/>
            </p:nvSpPr>
            <p:spPr>
              <a:xfrm>
                <a:off x="2664264" y="2440922"/>
                <a:ext cx="214061" cy="123855"/>
              </a:xfrm>
              <a:custGeom>
                <a:avLst/>
                <a:gdLst/>
                <a:ahLst/>
                <a:cxnLst/>
                <a:rect l="l" t="t" r="r" b="b"/>
                <a:pathLst>
                  <a:path w="2411" h="1395" extrusionOk="0">
                    <a:moveTo>
                      <a:pt x="1206" y="0"/>
                    </a:moveTo>
                    <a:cubicBezTo>
                      <a:pt x="540" y="0"/>
                      <a:pt x="1" y="539"/>
                      <a:pt x="1" y="1202"/>
                    </a:cubicBezTo>
                    <a:cubicBezTo>
                      <a:pt x="1" y="1268"/>
                      <a:pt x="8" y="1331"/>
                      <a:pt x="17" y="1394"/>
                    </a:cubicBezTo>
                    <a:cubicBezTo>
                      <a:pt x="105" y="1324"/>
                      <a:pt x="538" y="1006"/>
                      <a:pt x="1236" y="1006"/>
                    </a:cubicBezTo>
                    <a:cubicBezTo>
                      <a:pt x="1569" y="1006"/>
                      <a:pt x="1962" y="1078"/>
                      <a:pt x="2407" y="1285"/>
                    </a:cubicBezTo>
                    <a:cubicBezTo>
                      <a:pt x="2410" y="1258"/>
                      <a:pt x="2410" y="1228"/>
                      <a:pt x="2410" y="1202"/>
                    </a:cubicBezTo>
                    <a:cubicBezTo>
                      <a:pt x="2410" y="539"/>
                      <a:pt x="1871" y="0"/>
                      <a:pt x="12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44"/>
              <p:cNvSpPr/>
              <p:nvPr/>
            </p:nvSpPr>
            <p:spPr>
              <a:xfrm>
                <a:off x="2381208" y="2744175"/>
                <a:ext cx="174117" cy="52040"/>
              </a:xfrm>
              <a:custGeom>
                <a:avLst/>
                <a:gdLst/>
                <a:ahLst/>
                <a:cxnLst/>
                <a:rect l="l" t="t" r="r" b="b"/>
                <a:pathLst>
                  <a:path w="1961" h="536" extrusionOk="0">
                    <a:moveTo>
                      <a:pt x="990" y="0"/>
                    </a:moveTo>
                    <a:cubicBezTo>
                      <a:pt x="492" y="0"/>
                      <a:pt x="158" y="253"/>
                      <a:pt x="1" y="412"/>
                    </a:cubicBezTo>
                    <a:cubicBezTo>
                      <a:pt x="230" y="484"/>
                      <a:pt x="460" y="528"/>
                      <a:pt x="666" y="535"/>
                    </a:cubicBezTo>
                    <a:cubicBezTo>
                      <a:pt x="691" y="535"/>
                      <a:pt x="717" y="536"/>
                      <a:pt x="744" y="536"/>
                    </a:cubicBezTo>
                    <a:cubicBezTo>
                      <a:pt x="1102" y="536"/>
                      <a:pt x="1568" y="450"/>
                      <a:pt x="1961" y="265"/>
                    </a:cubicBezTo>
                    <a:cubicBezTo>
                      <a:pt x="1831" y="169"/>
                      <a:pt x="1581" y="42"/>
                      <a:pt x="1105" y="5"/>
                    </a:cubicBezTo>
                    <a:cubicBezTo>
                      <a:pt x="1066" y="2"/>
                      <a:pt x="1027" y="0"/>
                      <a:pt x="990" y="0"/>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44"/>
              <p:cNvSpPr/>
              <p:nvPr/>
            </p:nvSpPr>
            <p:spPr>
              <a:xfrm>
                <a:off x="2251502" y="2600912"/>
                <a:ext cx="381332" cy="184318"/>
              </a:xfrm>
              <a:custGeom>
                <a:avLst/>
                <a:gdLst/>
                <a:ahLst/>
                <a:cxnLst/>
                <a:rect l="l" t="t" r="r" b="b"/>
                <a:pathLst>
                  <a:path w="4295" h="2076" extrusionOk="0">
                    <a:moveTo>
                      <a:pt x="655" y="0"/>
                    </a:moveTo>
                    <a:cubicBezTo>
                      <a:pt x="384" y="0"/>
                      <a:pt x="165" y="194"/>
                      <a:pt x="124" y="484"/>
                    </a:cubicBezTo>
                    <a:cubicBezTo>
                      <a:pt x="1" y="1283"/>
                      <a:pt x="732" y="1842"/>
                      <a:pt x="1462" y="2076"/>
                    </a:cubicBezTo>
                    <a:cubicBezTo>
                      <a:pt x="1619" y="1917"/>
                      <a:pt x="1953" y="1664"/>
                      <a:pt x="2451" y="1664"/>
                    </a:cubicBezTo>
                    <a:cubicBezTo>
                      <a:pt x="2488" y="1664"/>
                      <a:pt x="2527" y="1666"/>
                      <a:pt x="2566" y="1669"/>
                    </a:cubicBezTo>
                    <a:cubicBezTo>
                      <a:pt x="3042" y="1706"/>
                      <a:pt x="3292" y="1833"/>
                      <a:pt x="3422" y="1929"/>
                    </a:cubicBezTo>
                    <a:cubicBezTo>
                      <a:pt x="3915" y="1696"/>
                      <a:pt x="4294" y="1303"/>
                      <a:pt x="4190" y="714"/>
                    </a:cubicBezTo>
                    <a:cubicBezTo>
                      <a:pt x="4129" y="364"/>
                      <a:pt x="3882" y="238"/>
                      <a:pt x="3581" y="238"/>
                    </a:cubicBezTo>
                    <a:cubicBezTo>
                      <a:pt x="3509" y="238"/>
                      <a:pt x="3435" y="245"/>
                      <a:pt x="3359" y="258"/>
                    </a:cubicBezTo>
                    <a:cubicBezTo>
                      <a:pt x="3032" y="315"/>
                      <a:pt x="2746" y="475"/>
                      <a:pt x="2433" y="564"/>
                    </a:cubicBezTo>
                    <a:cubicBezTo>
                      <a:pt x="2430" y="567"/>
                      <a:pt x="2427" y="567"/>
                      <a:pt x="2423" y="567"/>
                    </a:cubicBezTo>
                    <a:cubicBezTo>
                      <a:pt x="2310" y="600"/>
                      <a:pt x="2194" y="615"/>
                      <a:pt x="2078" y="615"/>
                    </a:cubicBezTo>
                    <a:cubicBezTo>
                      <a:pt x="1739" y="615"/>
                      <a:pt x="1405" y="481"/>
                      <a:pt x="1162" y="238"/>
                    </a:cubicBezTo>
                    <a:cubicBezTo>
                      <a:pt x="1069" y="145"/>
                      <a:pt x="959" y="65"/>
                      <a:pt x="826" y="25"/>
                    </a:cubicBezTo>
                    <a:cubicBezTo>
                      <a:pt x="767" y="8"/>
                      <a:pt x="710" y="0"/>
                      <a:pt x="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66" name="Google Shape;1366;p44"/>
          <p:cNvGrpSpPr/>
          <p:nvPr/>
        </p:nvGrpSpPr>
        <p:grpSpPr>
          <a:xfrm>
            <a:off x="6543584" y="2533893"/>
            <a:ext cx="693517" cy="693516"/>
            <a:chOff x="6543584" y="2459243"/>
            <a:chExt cx="693517" cy="693516"/>
          </a:xfrm>
        </p:grpSpPr>
        <p:grpSp>
          <p:nvGrpSpPr>
            <p:cNvPr id="1367" name="Google Shape;1367;p44"/>
            <p:cNvGrpSpPr/>
            <p:nvPr/>
          </p:nvGrpSpPr>
          <p:grpSpPr>
            <a:xfrm>
              <a:off x="6543584" y="2459243"/>
              <a:ext cx="693517" cy="693516"/>
              <a:chOff x="4225234" y="2459243"/>
              <a:chExt cx="693517" cy="693516"/>
            </a:xfrm>
          </p:grpSpPr>
          <p:grpSp>
            <p:nvGrpSpPr>
              <p:cNvPr id="1368" name="Google Shape;1368;p44"/>
              <p:cNvGrpSpPr/>
              <p:nvPr/>
            </p:nvGrpSpPr>
            <p:grpSpPr>
              <a:xfrm>
                <a:off x="4225234" y="2459243"/>
                <a:ext cx="693517" cy="693516"/>
                <a:chOff x="3775320" y="1899244"/>
                <a:chExt cx="1286673" cy="1286672"/>
              </a:xfrm>
            </p:grpSpPr>
            <p:sp>
              <p:nvSpPr>
                <p:cNvPr id="1369" name="Google Shape;1369;p44"/>
                <p:cNvSpPr/>
                <p:nvPr/>
              </p:nvSpPr>
              <p:spPr>
                <a:xfrm>
                  <a:off x="3775320" y="1901908"/>
                  <a:ext cx="1065686" cy="1283121"/>
                </a:xfrm>
                <a:custGeom>
                  <a:avLst/>
                  <a:gdLst/>
                  <a:ahLst/>
                  <a:cxnLst/>
                  <a:rect l="l" t="t" r="r" b="b"/>
                  <a:pathLst>
                    <a:path w="12003" h="14452" extrusionOk="0">
                      <a:moveTo>
                        <a:pt x="6614" y="1"/>
                      </a:moveTo>
                      <a:cubicBezTo>
                        <a:pt x="2910" y="320"/>
                        <a:pt x="1" y="3428"/>
                        <a:pt x="1" y="7216"/>
                      </a:cubicBezTo>
                      <a:cubicBezTo>
                        <a:pt x="1" y="11104"/>
                        <a:pt x="3062" y="14275"/>
                        <a:pt x="6907" y="14451"/>
                      </a:cubicBezTo>
                      <a:cubicBezTo>
                        <a:pt x="11826" y="12897"/>
                        <a:pt x="12002" y="6434"/>
                        <a:pt x="10635" y="3375"/>
                      </a:cubicBezTo>
                      <a:cubicBezTo>
                        <a:pt x="9806" y="1528"/>
                        <a:pt x="8031" y="526"/>
                        <a:pt x="6614" y="1"/>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44"/>
                <p:cNvSpPr/>
                <p:nvPr/>
              </p:nvSpPr>
              <p:spPr>
                <a:xfrm>
                  <a:off x="4362456" y="1899244"/>
                  <a:ext cx="699537" cy="1286672"/>
                </a:xfrm>
                <a:custGeom>
                  <a:avLst/>
                  <a:gdLst/>
                  <a:ahLst/>
                  <a:cxnLst/>
                  <a:rect l="l" t="t" r="r" b="b"/>
                  <a:pathLst>
                    <a:path w="7879" h="14492" extrusionOk="0">
                      <a:moveTo>
                        <a:pt x="633" y="0"/>
                      </a:moveTo>
                      <a:cubicBezTo>
                        <a:pt x="420" y="0"/>
                        <a:pt x="211" y="11"/>
                        <a:pt x="1" y="31"/>
                      </a:cubicBezTo>
                      <a:cubicBezTo>
                        <a:pt x="1418" y="556"/>
                        <a:pt x="3193" y="1558"/>
                        <a:pt x="4022" y="3405"/>
                      </a:cubicBezTo>
                      <a:cubicBezTo>
                        <a:pt x="5389" y="6464"/>
                        <a:pt x="5213" y="12927"/>
                        <a:pt x="294" y="14481"/>
                      </a:cubicBezTo>
                      <a:cubicBezTo>
                        <a:pt x="407" y="14488"/>
                        <a:pt x="520" y="14492"/>
                        <a:pt x="633" y="14492"/>
                      </a:cubicBezTo>
                      <a:cubicBezTo>
                        <a:pt x="4634" y="14492"/>
                        <a:pt x="7879" y="11246"/>
                        <a:pt x="7879" y="7246"/>
                      </a:cubicBezTo>
                      <a:cubicBezTo>
                        <a:pt x="7879" y="3246"/>
                        <a:pt x="4634" y="0"/>
                        <a:pt x="633" y="0"/>
                      </a:cubicBezTo>
                      <a:close/>
                    </a:path>
                  </a:pathLst>
                </a:custGeom>
                <a:solidFill>
                  <a:srgbClr val="FFD9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44"/>
                <p:cNvSpPr/>
                <p:nvPr/>
              </p:nvSpPr>
              <p:spPr>
                <a:xfrm>
                  <a:off x="3904769" y="1963613"/>
                  <a:ext cx="521079" cy="238033"/>
                </a:xfrm>
                <a:custGeom>
                  <a:avLst/>
                  <a:gdLst/>
                  <a:ahLst/>
                  <a:cxnLst/>
                  <a:rect l="l" t="t" r="r" b="b"/>
                  <a:pathLst>
                    <a:path w="5869" h="2681" extrusionOk="0">
                      <a:moveTo>
                        <a:pt x="4320" y="1"/>
                      </a:moveTo>
                      <a:cubicBezTo>
                        <a:pt x="3375" y="1"/>
                        <a:pt x="1558" y="1286"/>
                        <a:pt x="1558" y="1286"/>
                      </a:cubicBezTo>
                      <a:cubicBezTo>
                        <a:pt x="0" y="2680"/>
                        <a:pt x="2956" y="2470"/>
                        <a:pt x="3698" y="2547"/>
                      </a:cubicBezTo>
                      <a:cubicBezTo>
                        <a:pt x="3759" y="2554"/>
                        <a:pt x="3826" y="2557"/>
                        <a:pt x="3895" y="2557"/>
                      </a:cubicBezTo>
                      <a:cubicBezTo>
                        <a:pt x="4665" y="2557"/>
                        <a:pt x="5869" y="2147"/>
                        <a:pt x="5838" y="1183"/>
                      </a:cubicBezTo>
                      <a:cubicBezTo>
                        <a:pt x="5802" y="131"/>
                        <a:pt x="5269" y="1"/>
                        <a:pt x="4320" y="1"/>
                      </a:cubicBez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 name="Google Shape;1372;p44"/>
              <p:cNvGrpSpPr/>
              <p:nvPr/>
            </p:nvGrpSpPr>
            <p:grpSpPr>
              <a:xfrm>
                <a:off x="4480564" y="2796480"/>
                <a:ext cx="205538" cy="105268"/>
                <a:chOff x="2251502" y="2600912"/>
                <a:chExt cx="381332" cy="195303"/>
              </a:xfrm>
            </p:grpSpPr>
            <p:sp>
              <p:nvSpPr>
                <p:cNvPr id="1373" name="Google Shape;1373;p44"/>
                <p:cNvSpPr/>
                <p:nvPr/>
              </p:nvSpPr>
              <p:spPr>
                <a:xfrm>
                  <a:off x="2381208" y="2744175"/>
                  <a:ext cx="174117" cy="52040"/>
                </a:xfrm>
                <a:custGeom>
                  <a:avLst/>
                  <a:gdLst/>
                  <a:ahLst/>
                  <a:cxnLst/>
                  <a:rect l="l" t="t" r="r" b="b"/>
                  <a:pathLst>
                    <a:path w="1961" h="536" extrusionOk="0">
                      <a:moveTo>
                        <a:pt x="990" y="0"/>
                      </a:moveTo>
                      <a:cubicBezTo>
                        <a:pt x="492" y="0"/>
                        <a:pt x="158" y="253"/>
                        <a:pt x="1" y="412"/>
                      </a:cubicBezTo>
                      <a:cubicBezTo>
                        <a:pt x="230" y="484"/>
                        <a:pt x="460" y="528"/>
                        <a:pt x="666" y="535"/>
                      </a:cubicBezTo>
                      <a:cubicBezTo>
                        <a:pt x="691" y="535"/>
                        <a:pt x="717" y="536"/>
                        <a:pt x="744" y="536"/>
                      </a:cubicBezTo>
                      <a:cubicBezTo>
                        <a:pt x="1102" y="536"/>
                        <a:pt x="1568" y="450"/>
                        <a:pt x="1961" y="265"/>
                      </a:cubicBezTo>
                      <a:cubicBezTo>
                        <a:pt x="1831" y="169"/>
                        <a:pt x="1581" y="42"/>
                        <a:pt x="1105" y="5"/>
                      </a:cubicBezTo>
                      <a:cubicBezTo>
                        <a:pt x="1066" y="2"/>
                        <a:pt x="1027" y="0"/>
                        <a:pt x="990" y="0"/>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44"/>
                <p:cNvSpPr/>
                <p:nvPr/>
              </p:nvSpPr>
              <p:spPr>
                <a:xfrm>
                  <a:off x="2251502" y="2600912"/>
                  <a:ext cx="381332" cy="184318"/>
                </a:xfrm>
                <a:custGeom>
                  <a:avLst/>
                  <a:gdLst/>
                  <a:ahLst/>
                  <a:cxnLst/>
                  <a:rect l="l" t="t" r="r" b="b"/>
                  <a:pathLst>
                    <a:path w="4295" h="2076" extrusionOk="0">
                      <a:moveTo>
                        <a:pt x="655" y="0"/>
                      </a:moveTo>
                      <a:cubicBezTo>
                        <a:pt x="384" y="0"/>
                        <a:pt x="165" y="194"/>
                        <a:pt x="124" y="484"/>
                      </a:cubicBezTo>
                      <a:cubicBezTo>
                        <a:pt x="1" y="1283"/>
                        <a:pt x="732" y="1842"/>
                        <a:pt x="1462" y="2076"/>
                      </a:cubicBezTo>
                      <a:cubicBezTo>
                        <a:pt x="1619" y="1917"/>
                        <a:pt x="1953" y="1664"/>
                        <a:pt x="2451" y="1664"/>
                      </a:cubicBezTo>
                      <a:cubicBezTo>
                        <a:pt x="2488" y="1664"/>
                        <a:pt x="2527" y="1666"/>
                        <a:pt x="2566" y="1669"/>
                      </a:cubicBezTo>
                      <a:cubicBezTo>
                        <a:pt x="3042" y="1706"/>
                        <a:pt x="3292" y="1833"/>
                        <a:pt x="3422" y="1929"/>
                      </a:cubicBezTo>
                      <a:cubicBezTo>
                        <a:pt x="3915" y="1696"/>
                        <a:pt x="4294" y="1303"/>
                        <a:pt x="4190" y="714"/>
                      </a:cubicBezTo>
                      <a:cubicBezTo>
                        <a:pt x="4129" y="364"/>
                        <a:pt x="3882" y="238"/>
                        <a:pt x="3581" y="238"/>
                      </a:cubicBezTo>
                      <a:cubicBezTo>
                        <a:pt x="3509" y="238"/>
                        <a:pt x="3435" y="245"/>
                        <a:pt x="3359" y="258"/>
                      </a:cubicBezTo>
                      <a:cubicBezTo>
                        <a:pt x="3032" y="315"/>
                        <a:pt x="2746" y="475"/>
                        <a:pt x="2433" y="564"/>
                      </a:cubicBezTo>
                      <a:cubicBezTo>
                        <a:pt x="2430" y="567"/>
                        <a:pt x="2427" y="567"/>
                        <a:pt x="2423" y="567"/>
                      </a:cubicBezTo>
                      <a:cubicBezTo>
                        <a:pt x="2310" y="600"/>
                        <a:pt x="2194" y="615"/>
                        <a:pt x="2078" y="615"/>
                      </a:cubicBezTo>
                      <a:cubicBezTo>
                        <a:pt x="1739" y="615"/>
                        <a:pt x="1405" y="481"/>
                        <a:pt x="1162" y="238"/>
                      </a:cubicBezTo>
                      <a:cubicBezTo>
                        <a:pt x="1069" y="145"/>
                        <a:pt x="959" y="65"/>
                        <a:pt x="826" y="25"/>
                      </a:cubicBezTo>
                      <a:cubicBezTo>
                        <a:pt x="767" y="8"/>
                        <a:pt x="710" y="0"/>
                        <a:pt x="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75" name="Google Shape;1375;p44"/>
            <p:cNvGrpSpPr/>
            <p:nvPr/>
          </p:nvGrpSpPr>
          <p:grpSpPr>
            <a:xfrm>
              <a:off x="6636588" y="2673108"/>
              <a:ext cx="165588" cy="149738"/>
              <a:chOff x="5516938" y="1356708"/>
              <a:chExt cx="165588" cy="149738"/>
            </a:xfrm>
          </p:grpSpPr>
          <p:sp>
            <p:nvSpPr>
              <p:cNvPr id="1376" name="Google Shape;1376;p44"/>
              <p:cNvSpPr/>
              <p:nvPr/>
            </p:nvSpPr>
            <p:spPr>
              <a:xfrm>
                <a:off x="5516938" y="1357426"/>
                <a:ext cx="93557" cy="149020"/>
              </a:xfrm>
              <a:custGeom>
                <a:avLst/>
                <a:gdLst/>
                <a:ahLst/>
                <a:cxnLst/>
                <a:rect l="l" t="t" r="r" b="b"/>
                <a:pathLst>
                  <a:path w="1955" h="3114" extrusionOk="0">
                    <a:moveTo>
                      <a:pt x="876" y="1"/>
                    </a:moveTo>
                    <a:cubicBezTo>
                      <a:pt x="229" y="1"/>
                      <a:pt x="1" y="487"/>
                      <a:pt x="120" y="1233"/>
                    </a:cubicBezTo>
                    <a:cubicBezTo>
                      <a:pt x="243" y="2005"/>
                      <a:pt x="1412" y="3084"/>
                      <a:pt x="1937" y="3113"/>
                    </a:cubicBezTo>
                    <a:lnTo>
                      <a:pt x="1954" y="3113"/>
                    </a:lnTo>
                    <a:lnTo>
                      <a:pt x="1911" y="973"/>
                    </a:lnTo>
                    <a:cubicBezTo>
                      <a:pt x="1824" y="741"/>
                      <a:pt x="1515" y="29"/>
                      <a:pt x="936" y="2"/>
                    </a:cubicBezTo>
                    <a:cubicBezTo>
                      <a:pt x="916" y="1"/>
                      <a:pt x="896" y="1"/>
                      <a:pt x="876" y="1"/>
                    </a:cubicBezTo>
                    <a:close/>
                  </a:path>
                </a:pathLst>
              </a:custGeom>
              <a:solidFill>
                <a:srgbClr val="FF7E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44"/>
              <p:cNvSpPr/>
              <p:nvPr/>
            </p:nvSpPr>
            <p:spPr>
              <a:xfrm>
                <a:off x="5601604" y="1356708"/>
                <a:ext cx="80923" cy="149738"/>
              </a:xfrm>
              <a:custGeom>
                <a:avLst/>
                <a:gdLst/>
                <a:ahLst/>
                <a:cxnLst/>
                <a:rect l="l" t="t" r="r" b="b"/>
                <a:pathLst>
                  <a:path w="1691" h="3129" extrusionOk="0">
                    <a:moveTo>
                      <a:pt x="862" y="0"/>
                    </a:moveTo>
                    <a:cubicBezTo>
                      <a:pt x="247" y="0"/>
                      <a:pt x="26" y="1065"/>
                      <a:pt x="26" y="1065"/>
                    </a:cubicBezTo>
                    <a:cubicBezTo>
                      <a:pt x="26" y="1065"/>
                      <a:pt x="16" y="1036"/>
                      <a:pt x="0" y="988"/>
                    </a:cubicBezTo>
                    <a:lnTo>
                      <a:pt x="0" y="988"/>
                    </a:lnTo>
                    <a:lnTo>
                      <a:pt x="43" y="3128"/>
                    </a:lnTo>
                    <a:cubicBezTo>
                      <a:pt x="46" y="3128"/>
                      <a:pt x="49" y="3128"/>
                      <a:pt x="52" y="3128"/>
                    </a:cubicBezTo>
                    <a:cubicBezTo>
                      <a:pt x="573" y="3128"/>
                      <a:pt x="1305" y="2177"/>
                      <a:pt x="1478" y="1571"/>
                    </a:cubicBezTo>
                    <a:cubicBezTo>
                      <a:pt x="1690" y="802"/>
                      <a:pt x="1690" y="167"/>
                      <a:pt x="982" y="13"/>
                    </a:cubicBezTo>
                    <a:cubicBezTo>
                      <a:pt x="940" y="4"/>
                      <a:pt x="901" y="0"/>
                      <a:pt x="862" y="0"/>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 name="Google Shape;1378;p44"/>
            <p:cNvGrpSpPr/>
            <p:nvPr/>
          </p:nvGrpSpPr>
          <p:grpSpPr>
            <a:xfrm>
              <a:off x="6978488" y="2673108"/>
              <a:ext cx="165588" cy="149738"/>
              <a:chOff x="5580613" y="1356708"/>
              <a:chExt cx="165588" cy="149738"/>
            </a:xfrm>
          </p:grpSpPr>
          <p:sp>
            <p:nvSpPr>
              <p:cNvPr id="1379" name="Google Shape;1379;p44"/>
              <p:cNvSpPr/>
              <p:nvPr/>
            </p:nvSpPr>
            <p:spPr>
              <a:xfrm>
                <a:off x="5580613" y="1357426"/>
                <a:ext cx="93557" cy="149020"/>
              </a:xfrm>
              <a:custGeom>
                <a:avLst/>
                <a:gdLst/>
                <a:ahLst/>
                <a:cxnLst/>
                <a:rect l="l" t="t" r="r" b="b"/>
                <a:pathLst>
                  <a:path w="1955" h="3114" extrusionOk="0">
                    <a:moveTo>
                      <a:pt x="876" y="1"/>
                    </a:moveTo>
                    <a:cubicBezTo>
                      <a:pt x="229" y="1"/>
                      <a:pt x="1" y="487"/>
                      <a:pt x="120" y="1233"/>
                    </a:cubicBezTo>
                    <a:cubicBezTo>
                      <a:pt x="243" y="2005"/>
                      <a:pt x="1412" y="3084"/>
                      <a:pt x="1937" y="3113"/>
                    </a:cubicBezTo>
                    <a:lnTo>
                      <a:pt x="1954" y="3113"/>
                    </a:lnTo>
                    <a:lnTo>
                      <a:pt x="1911" y="973"/>
                    </a:lnTo>
                    <a:cubicBezTo>
                      <a:pt x="1824" y="741"/>
                      <a:pt x="1515" y="29"/>
                      <a:pt x="936" y="2"/>
                    </a:cubicBezTo>
                    <a:cubicBezTo>
                      <a:pt x="916" y="1"/>
                      <a:pt x="896" y="1"/>
                      <a:pt x="876" y="1"/>
                    </a:cubicBezTo>
                    <a:close/>
                  </a:path>
                </a:pathLst>
              </a:custGeom>
              <a:solidFill>
                <a:srgbClr val="FF7E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44"/>
              <p:cNvSpPr/>
              <p:nvPr/>
            </p:nvSpPr>
            <p:spPr>
              <a:xfrm>
                <a:off x="5665279" y="1356708"/>
                <a:ext cx="80923" cy="149738"/>
              </a:xfrm>
              <a:custGeom>
                <a:avLst/>
                <a:gdLst/>
                <a:ahLst/>
                <a:cxnLst/>
                <a:rect l="l" t="t" r="r" b="b"/>
                <a:pathLst>
                  <a:path w="1691" h="3129" extrusionOk="0">
                    <a:moveTo>
                      <a:pt x="862" y="0"/>
                    </a:moveTo>
                    <a:cubicBezTo>
                      <a:pt x="247" y="0"/>
                      <a:pt x="26" y="1065"/>
                      <a:pt x="26" y="1065"/>
                    </a:cubicBezTo>
                    <a:cubicBezTo>
                      <a:pt x="26" y="1065"/>
                      <a:pt x="16" y="1036"/>
                      <a:pt x="0" y="988"/>
                    </a:cubicBezTo>
                    <a:lnTo>
                      <a:pt x="0" y="988"/>
                    </a:lnTo>
                    <a:lnTo>
                      <a:pt x="43" y="3128"/>
                    </a:lnTo>
                    <a:cubicBezTo>
                      <a:pt x="46" y="3128"/>
                      <a:pt x="49" y="3128"/>
                      <a:pt x="52" y="3128"/>
                    </a:cubicBezTo>
                    <a:cubicBezTo>
                      <a:pt x="573" y="3128"/>
                      <a:pt x="1305" y="2177"/>
                      <a:pt x="1478" y="1571"/>
                    </a:cubicBezTo>
                    <a:cubicBezTo>
                      <a:pt x="1690" y="802"/>
                      <a:pt x="1690" y="167"/>
                      <a:pt x="982" y="13"/>
                    </a:cubicBezTo>
                    <a:cubicBezTo>
                      <a:pt x="940" y="4"/>
                      <a:pt x="901" y="0"/>
                      <a:pt x="862" y="0"/>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81" name="Google Shape;1381;p44"/>
          <p:cNvGrpSpPr/>
          <p:nvPr/>
        </p:nvGrpSpPr>
        <p:grpSpPr>
          <a:xfrm>
            <a:off x="2842334" y="2843160"/>
            <a:ext cx="1140960" cy="108900"/>
            <a:chOff x="2849884" y="2768510"/>
            <a:chExt cx="1140960" cy="108900"/>
          </a:xfrm>
        </p:grpSpPr>
        <p:sp>
          <p:nvSpPr>
            <p:cNvPr id="1382" name="Google Shape;1382;p44"/>
            <p:cNvSpPr/>
            <p:nvPr/>
          </p:nvSpPr>
          <p:spPr>
            <a:xfrm>
              <a:off x="3107909" y="2768510"/>
              <a:ext cx="108856" cy="108856"/>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44"/>
            <p:cNvSpPr/>
            <p:nvPr/>
          </p:nvSpPr>
          <p:spPr>
            <a:xfrm>
              <a:off x="3365935" y="2768510"/>
              <a:ext cx="108856" cy="108856"/>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44"/>
            <p:cNvSpPr/>
            <p:nvPr/>
          </p:nvSpPr>
          <p:spPr>
            <a:xfrm>
              <a:off x="3623962" y="2768510"/>
              <a:ext cx="108856" cy="108856"/>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44"/>
            <p:cNvSpPr/>
            <p:nvPr/>
          </p:nvSpPr>
          <p:spPr>
            <a:xfrm>
              <a:off x="3881988" y="2768510"/>
              <a:ext cx="108856" cy="108856"/>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44"/>
            <p:cNvSpPr/>
            <p:nvPr/>
          </p:nvSpPr>
          <p:spPr>
            <a:xfrm>
              <a:off x="2849884"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 name="Google Shape;1387;p44"/>
          <p:cNvGrpSpPr/>
          <p:nvPr/>
        </p:nvGrpSpPr>
        <p:grpSpPr>
          <a:xfrm>
            <a:off x="5160684" y="2843160"/>
            <a:ext cx="1141004" cy="108900"/>
            <a:chOff x="2849884" y="2768510"/>
            <a:chExt cx="1141004" cy="108900"/>
          </a:xfrm>
        </p:grpSpPr>
        <p:sp>
          <p:nvSpPr>
            <p:cNvPr id="1388" name="Google Shape;1388;p44"/>
            <p:cNvSpPr/>
            <p:nvPr/>
          </p:nvSpPr>
          <p:spPr>
            <a:xfrm>
              <a:off x="3107909"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4"/>
            <p:cNvSpPr/>
            <p:nvPr/>
          </p:nvSpPr>
          <p:spPr>
            <a:xfrm>
              <a:off x="3365935"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4"/>
            <p:cNvSpPr/>
            <p:nvPr/>
          </p:nvSpPr>
          <p:spPr>
            <a:xfrm>
              <a:off x="3623962"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4"/>
            <p:cNvSpPr/>
            <p:nvPr/>
          </p:nvSpPr>
          <p:spPr>
            <a:xfrm>
              <a:off x="3881988"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44"/>
            <p:cNvSpPr/>
            <p:nvPr/>
          </p:nvSpPr>
          <p:spPr>
            <a:xfrm>
              <a:off x="2849884" y="2768510"/>
              <a:ext cx="108900" cy="108900"/>
            </a:xfrm>
            <a:prstGeom prst="ellipse">
              <a:avLst/>
            </a:pr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3" name="Google Shape;1393;p44"/>
          <p:cNvSpPr txBox="1"/>
          <p:nvPr/>
        </p:nvSpPr>
        <p:spPr>
          <a:xfrm>
            <a:off x="1048150" y="3369875"/>
            <a:ext cx="2411100" cy="467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800">
                <a:solidFill>
                  <a:srgbClr val="41294A"/>
                </a:solidFill>
                <a:latin typeface="Titan One"/>
                <a:ea typeface="Titan One"/>
                <a:cs typeface="Titan One"/>
                <a:sym typeface="Titan One"/>
              </a:rPr>
              <a:t>0 - 12 months</a:t>
            </a:r>
            <a:endParaRPr sz="1800">
              <a:solidFill>
                <a:srgbClr val="41294A"/>
              </a:solidFill>
              <a:latin typeface="Titan One"/>
              <a:ea typeface="Titan One"/>
              <a:cs typeface="Titan One"/>
              <a:sym typeface="Titan One"/>
            </a:endParaRPr>
          </a:p>
        </p:txBody>
      </p:sp>
      <p:sp>
        <p:nvSpPr>
          <p:cNvPr id="1394" name="Google Shape;1394;p44"/>
          <p:cNvSpPr txBox="1"/>
          <p:nvPr/>
        </p:nvSpPr>
        <p:spPr>
          <a:xfrm>
            <a:off x="761138" y="3843837"/>
            <a:ext cx="2985000" cy="744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443351"/>
                </a:solidFill>
                <a:latin typeface="Catamaran"/>
                <a:ea typeface="Catamaran"/>
                <a:cs typeface="Catamaran"/>
                <a:sym typeface="Catamaran"/>
              </a:rPr>
              <a:t>Mercury is the smallest planet in the Solar System</a:t>
            </a:r>
            <a:endParaRPr>
              <a:solidFill>
                <a:srgbClr val="443351"/>
              </a:solidFill>
              <a:latin typeface="Catamaran"/>
              <a:ea typeface="Catamaran"/>
              <a:cs typeface="Catamaran"/>
              <a:sym typeface="Catamaran"/>
            </a:endParaRPr>
          </a:p>
        </p:txBody>
      </p:sp>
      <p:sp>
        <p:nvSpPr>
          <p:cNvPr id="1395" name="Google Shape;1395;p44"/>
          <p:cNvSpPr txBox="1"/>
          <p:nvPr/>
        </p:nvSpPr>
        <p:spPr>
          <a:xfrm>
            <a:off x="5684825" y="3369875"/>
            <a:ext cx="2411100" cy="467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800">
                <a:solidFill>
                  <a:srgbClr val="41294A"/>
                </a:solidFill>
                <a:latin typeface="Titan One"/>
                <a:ea typeface="Titan One"/>
                <a:cs typeface="Titan One"/>
                <a:sym typeface="Titan One"/>
              </a:rPr>
              <a:t>4 - 7 years</a:t>
            </a:r>
            <a:endParaRPr sz="1800">
              <a:solidFill>
                <a:srgbClr val="41294A"/>
              </a:solidFill>
              <a:latin typeface="Titan One"/>
              <a:ea typeface="Titan One"/>
              <a:cs typeface="Titan One"/>
              <a:sym typeface="Titan One"/>
            </a:endParaRPr>
          </a:p>
        </p:txBody>
      </p:sp>
      <p:sp>
        <p:nvSpPr>
          <p:cNvPr id="1396" name="Google Shape;1396;p44"/>
          <p:cNvSpPr txBox="1"/>
          <p:nvPr/>
        </p:nvSpPr>
        <p:spPr>
          <a:xfrm>
            <a:off x="3459150" y="1895127"/>
            <a:ext cx="2225700" cy="467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800">
                <a:solidFill>
                  <a:srgbClr val="41294A"/>
                </a:solidFill>
                <a:latin typeface="Titan One"/>
                <a:ea typeface="Titan One"/>
                <a:cs typeface="Titan One"/>
                <a:sym typeface="Titan One"/>
              </a:rPr>
              <a:t>1 - 4 years</a:t>
            </a:r>
            <a:endParaRPr sz="1800">
              <a:solidFill>
                <a:srgbClr val="41294A"/>
              </a:solidFill>
              <a:latin typeface="Titan One"/>
              <a:ea typeface="Titan One"/>
              <a:cs typeface="Titan One"/>
              <a:sym typeface="Titan One"/>
            </a:endParaRPr>
          </a:p>
        </p:txBody>
      </p:sp>
      <p:sp>
        <p:nvSpPr>
          <p:cNvPr id="1397" name="Google Shape;1397;p44"/>
          <p:cNvSpPr txBox="1"/>
          <p:nvPr/>
        </p:nvSpPr>
        <p:spPr>
          <a:xfrm>
            <a:off x="2872950" y="1129324"/>
            <a:ext cx="3398100" cy="7449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a:solidFill>
                  <a:srgbClr val="443351"/>
                </a:solidFill>
                <a:latin typeface="Catamaran"/>
                <a:ea typeface="Catamaran"/>
                <a:cs typeface="Catamaran"/>
                <a:sym typeface="Catamaran"/>
              </a:rPr>
              <a:t>Venus has a beautiful name and is the second planet from the Sun</a:t>
            </a:r>
            <a:endParaRPr>
              <a:solidFill>
                <a:srgbClr val="443351"/>
              </a:solidFill>
              <a:latin typeface="Catamaran"/>
              <a:ea typeface="Catamaran"/>
              <a:cs typeface="Catamaran"/>
              <a:sym typeface="Catamaran"/>
            </a:endParaRPr>
          </a:p>
        </p:txBody>
      </p:sp>
      <p:sp>
        <p:nvSpPr>
          <p:cNvPr id="1398" name="Google Shape;1398;p44"/>
          <p:cNvSpPr txBox="1"/>
          <p:nvPr/>
        </p:nvSpPr>
        <p:spPr>
          <a:xfrm>
            <a:off x="5397863" y="3843837"/>
            <a:ext cx="2985000" cy="744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443351"/>
                </a:solidFill>
                <a:latin typeface="Catamaran"/>
                <a:ea typeface="Catamaran"/>
                <a:cs typeface="Catamaran"/>
                <a:sym typeface="Catamaran"/>
              </a:rPr>
              <a:t>Despite being red, Mars is actually a cold place full of iron oxide dust</a:t>
            </a:r>
            <a:endParaRPr>
              <a:solidFill>
                <a:srgbClr val="443351"/>
              </a:solidFill>
              <a:latin typeface="Catamaran"/>
              <a:ea typeface="Catamaran"/>
              <a:cs typeface="Catamaran"/>
              <a:sym typeface="Catamaran"/>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rgbClr val="E7F4F5"/>
        </a:solidFill>
        <a:effectLst/>
      </p:bgPr>
    </p:bg>
    <p:spTree>
      <p:nvGrpSpPr>
        <p:cNvPr id="1" name="Shape 1402"/>
        <p:cNvGrpSpPr/>
        <p:nvPr/>
      </p:nvGrpSpPr>
      <p:grpSpPr>
        <a:xfrm>
          <a:off x="0" y="0"/>
          <a:ext cx="0" cy="0"/>
          <a:chOff x="0" y="0"/>
          <a:chExt cx="0" cy="0"/>
        </a:xfrm>
      </p:grpSpPr>
      <p:sp>
        <p:nvSpPr>
          <p:cNvPr id="1403" name="Google Shape;1403;p45"/>
          <p:cNvSpPr txBox="1">
            <a:spLocks noGrp="1"/>
          </p:cNvSpPr>
          <p:nvPr>
            <p:ph type="title"/>
          </p:nvPr>
        </p:nvSpPr>
        <p:spPr>
          <a:xfrm>
            <a:off x="726600" y="395375"/>
            <a:ext cx="7684500" cy="408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ENROLLMENT PROCESS</a:t>
            </a:r>
            <a:endParaRPr/>
          </a:p>
        </p:txBody>
      </p:sp>
      <p:sp>
        <p:nvSpPr>
          <p:cNvPr id="1404" name="Google Shape;1404;p45"/>
          <p:cNvSpPr/>
          <p:nvPr/>
        </p:nvSpPr>
        <p:spPr>
          <a:xfrm>
            <a:off x="739625" y="1058550"/>
            <a:ext cx="7671600" cy="41295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45"/>
          <p:cNvSpPr txBox="1"/>
          <p:nvPr/>
        </p:nvSpPr>
        <p:spPr>
          <a:xfrm>
            <a:off x="1931400" y="2137950"/>
            <a:ext cx="5274900" cy="2520900"/>
          </a:xfrm>
          <a:prstGeom prst="rect">
            <a:avLst/>
          </a:prstGeom>
          <a:noFill/>
          <a:ln>
            <a:noFill/>
          </a:ln>
        </p:spPr>
        <p:txBody>
          <a:bodyPr spcFirstLastPara="1" wrap="square" lIns="91425" tIns="91425" rIns="91425" bIns="91425" anchor="t" anchorCtr="0">
            <a:noAutofit/>
          </a:bodyPr>
          <a:lstStyle/>
          <a:p>
            <a:pPr marL="457200" lvl="0" indent="-317500" algn="l" rtl="0">
              <a:lnSpc>
                <a:spcPct val="115000"/>
              </a:lnSpc>
              <a:spcBef>
                <a:spcPts val="0"/>
              </a:spcBef>
              <a:spcAft>
                <a:spcPts val="0"/>
              </a:spcAft>
              <a:buClr>
                <a:schemeClr val="dk1"/>
              </a:buClr>
              <a:buSzPts val="1400"/>
              <a:buFont typeface="Titan One"/>
              <a:buAutoNum type="arabicPeriod"/>
            </a:pPr>
            <a:r>
              <a:rPr lang="en">
                <a:solidFill>
                  <a:schemeClr val="dk1"/>
                </a:solidFill>
                <a:latin typeface="Catamaran"/>
                <a:ea typeface="Catamaran"/>
                <a:cs typeface="Catamaran"/>
                <a:sym typeface="Catamaran"/>
              </a:rPr>
              <a:t>Enter here the first step of the enrollment process</a:t>
            </a:r>
            <a:endParaRPr>
              <a:solidFill>
                <a:schemeClr val="dk1"/>
              </a:solidFill>
              <a:latin typeface="Catamaran"/>
              <a:ea typeface="Catamaran"/>
              <a:cs typeface="Catamaran"/>
              <a:sym typeface="Catamaran"/>
            </a:endParaRPr>
          </a:p>
          <a:p>
            <a:pPr marL="457200" lvl="0" indent="-317500" algn="l" rtl="0">
              <a:lnSpc>
                <a:spcPct val="115000"/>
              </a:lnSpc>
              <a:spcBef>
                <a:spcPts val="0"/>
              </a:spcBef>
              <a:spcAft>
                <a:spcPts val="0"/>
              </a:spcAft>
              <a:buClr>
                <a:schemeClr val="dk1"/>
              </a:buClr>
              <a:buSzPts val="1400"/>
              <a:buFont typeface="Titan One"/>
              <a:buAutoNum type="arabicPeriod"/>
            </a:pPr>
            <a:r>
              <a:rPr lang="en">
                <a:solidFill>
                  <a:schemeClr val="dk1"/>
                </a:solidFill>
                <a:latin typeface="Catamaran"/>
                <a:ea typeface="Catamaran"/>
                <a:cs typeface="Catamaran"/>
                <a:sym typeface="Catamaran"/>
              </a:rPr>
              <a:t>Enter here the second step of the enrollment process</a:t>
            </a:r>
            <a:endParaRPr>
              <a:solidFill>
                <a:schemeClr val="dk1"/>
              </a:solidFill>
              <a:latin typeface="Catamaran"/>
              <a:ea typeface="Catamaran"/>
              <a:cs typeface="Catamaran"/>
              <a:sym typeface="Catamaran"/>
            </a:endParaRPr>
          </a:p>
          <a:p>
            <a:pPr marL="457200" lvl="0" indent="-317500" algn="l" rtl="0">
              <a:lnSpc>
                <a:spcPct val="115000"/>
              </a:lnSpc>
              <a:spcBef>
                <a:spcPts val="0"/>
              </a:spcBef>
              <a:spcAft>
                <a:spcPts val="0"/>
              </a:spcAft>
              <a:buClr>
                <a:schemeClr val="dk1"/>
              </a:buClr>
              <a:buSzPts val="1400"/>
              <a:buFont typeface="Titan One"/>
              <a:buAutoNum type="arabicPeriod"/>
            </a:pPr>
            <a:r>
              <a:rPr lang="en">
                <a:solidFill>
                  <a:schemeClr val="dk1"/>
                </a:solidFill>
                <a:latin typeface="Catamaran"/>
                <a:ea typeface="Catamaran"/>
                <a:cs typeface="Catamaran"/>
                <a:sym typeface="Catamaran"/>
              </a:rPr>
              <a:t>Enter here the third step of the enrollment process</a:t>
            </a:r>
            <a:endParaRPr>
              <a:solidFill>
                <a:schemeClr val="dk1"/>
              </a:solidFill>
              <a:latin typeface="Catamaran"/>
              <a:ea typeface="Catamaran"/>
              <a:cs typeface="Catamaran"/>
              <a:sym typeface="Catamaran"/>
            </a:endParaRPr>
          </a:p>
          <a:p>
            <a:pPr marL="457200" lvl="0" indent="-317500" algn="l" rtl="0">
              <a:lnSpc>
                <a:spcPct val="115000"/>
              </a:lnSpc>
              <a:spcBef>
                <a:spcPts val="0"/>
              </a:spcBef>
              <a:spcAft>
                <a:spcPts val="0"/>
              </a:spcAft>
              <a:buClr>
                <a:schemeClr val="dk1"/>
              </a:buClr>
              <a:buSzPts val="1400"/>
              <a:buFont typeface="Titan One"/>
              <a:buAutoNum type="arabicPeriod"/>
            </a:pPr>
            <a:r>
              <a:rPr lang="en">
                <a:solidFill>
                  <a:schemeClr val="dk1"/>
                </a:solidFill>
                <a:latin typeface="Catamaran"/>
                <a:ea typeface="Catamaran"/>
                <a:cs typeface="Catamaran"/>
                <a:sym typeface="Catamaran"/>
              </a:rPr>
              <a:t>Enter here the fourth step of the enrollment process</a:t>
            </a:r>
            <a:endParaRPr>
              <a:solidFill>
                <a:schemeClr val="dk1"/>
              </a:solidFill>
              <a:latin typeface="Catamaran"/>
              <a:ea typeface="Catamaran"/>
              <a:cs typeface="Catamaran"/>
              <a:sym typeface="Catamaran"/>
            </a:endParaRPr>
          </a:p>
          <a:p>
            <a:pPr marL="457200" lvl="0" indent="-317500" algn="l" rtl="0">
              <a:lnSpc>
                <a:spcPct val="115000"/>
              </a:lnSpc>
              <a:spcBef>
                <a:spcPts val="0"/>
              </a:spcBef>
              <a:spcAft>
                <a:spcPts val="0"/>
              </a:spcAft>
              <a:buClr>
                <a:schemeClr val="dk1"/>
              </a:buClr>
              <a:buSzPts val="1400"/>
              <a:buFont typeface="Titan One"/>
              <a:buAutoNum type="arabicPeriod"/>
            </a:pPr>
            <a:r>
              <a:rPr lang="en">
                <a:solidFill>
                  <a:schemeClr val="dk1"/>
                </a:solidFill>
                <a:latin typeface="Catamaran"/>
                <a:ea typeface="Catamaran"/>
                <a:cs typeface="Catamaran"/>
                <a:sym typeface="Catamaran"/>
              </a:rPr>
              <a:t>Enter here the fifth step of the enrollment process</a:t>
            </a:r>
            <a:endParaRPr>
              <a:solidFill>
                <a:schemeClr val="dk1"/>
              </a:solidFill>
              <a:latin typeface="Catamaran"/>
              <a:ea typeface="Catamaran"/>
              <a:cs typeface="Catamaran"/>
              <a:sym typeface="Catamaran"/>
            </a:endParaRPr>
          </a:p>
          <a:p>
            <a:pPr marL="457200" lvl="0" indent="-317500" algn="l" rtl="0">
              <a:lnSpc>
                <a:spcPct val="115000"/>
              </a:lnSpc>
              <a:spcBef>
                <a:spcPts val="0"/>
              </a:spcBef>
              <a:spcAft>
                <a:spcPts val="0"/>
              </a:spcAft>
              <a:buClr>
                <a:schemeClr val="dk1"/>
              </a:buClr>
              <a:buSzPts val="1400"/>
              <a:buFont typeface="Titan One"/>
              <a:buAutoNum type="arabicPeriod"/>
            </a:pPr>
            <a:r>
              <a:rPr lang="en">
                <a:solidFill>
                  <a:schemeClr val="dk1"/>
                </a:solidFill>
                <a:latin typeface="Catamaran"/>
                <a:ea typeface="Catamaran"/>
                <a:cs typeface="Catamaran"/>
                <a:sym typeface="Catamaran"/>
              </a:rPr>
              <a:t>Enter here the sixth step of the enrollment process</a:t>
            </a:r>
            <a:endParaRPr>
              <a:solidFill>
                <a:schemeClr val="dk1"/>
              </a:solidFill>
              <a:latin typeface="Catamaran"/>
              <a:ea typeface="Catamaran"/>
              <a:cs typeface="Catamaran"/>
              <a:sym typeface="Catamaran"/>
            </a:endParaRPr>
          </a:p>
          <a:p>
            <a:pPr marL="457200" lvl="0" indent="-317500" algn="l" rtl="0">
              <a:lnSpc>
                <a:spcPct val="115000"/>
              </a:lnSpc>
              <a:spcBef>
                <a:spcPts val="0"/>
              </a:spcBef>
              <a:spcAft>
                <a:spcPts val="0"/>
              </a:spcAft>
              <a:buClr>
                <a:schemeClr val="dk1"/>
              </a:buClr>
              <a:buSzPts val="1400"/>
              <a:buFont typeface="Titan One"/>
              <a:buAutoNum type="arabicPeriod"/>
            </a:pPr>
            <a:r>
              <a:rPr lang="en">
                <a:solidFill>
                  <a:schemeClr val="dk1"/>
                </a:solidFill>
                <a:latin typeface="Catamaran"/>
                <a:ea typeface="Catamaran"/>
                <a:cs typeface="Catamaran"/>
                <a:sym typeface="Catamaran"/>
              </a:rPr>
              <a:t>Enter here the seventh step of the enrollment process</a:t>
            </a:r>
            <a:endParaRPr>
              <a:solidFill>
                <a:schemeClr val="dk1"/>
              </a:solidFill>
              <a:latin typeface="Catamaran"/>
              <a:ea typeface="Catamaran"/>
              <a:cs typeface="Catamaran"/>
              <a:sym typeface="Catamaran"/>
            </a:endParaRPr>
          </a:p>
          <a:p>
            <a:pPr marL="457200" lvl="0" indent="-317500" algn="l" rtl="0">
              <a:lnSpc>
                <a:spcPct val="115000"/>
              </a:lnSpc>
              <a:spcBef>
                <a:spcPts val="0"/>
              </a:spcBef>
              <a:spcAft>
                <a:spcPts val="0"/>
              </a:spcAft>
              <a:buClr>
                <a:schemeClr val="dk1"/>
              </a:buClr>
              <a:buSzPts val="1400"/>
              <a:buFont typeface="Titan One"/>
              <a:buAutoNum type="arabicPeriod"/>
            </a:pPr>
            <a:r>
              <a:rPr lang="en">
                <a:solidFill>
                  <a:schemeClr val="dk1"/>
                </a:solidFill>
                <a:latin typeface="Catamaran"/>
                <a:ea typeface="Catamaran"/>
                <a:cs typeface="Catamaran"/>
                <a:sym typeface="Catamaran"/>
              </a:rPr>
              <a:t>Enter here the eighth step of the enrollment process</a:t>
            </a:r>
            <a:endParaRPr>
              <a:solidFill>
                <a:schemeClr val="dk1"/>
              </a:solidFill>
              <a:latin typeface="Catamaran"/>
              <a:ea typeface="Catamaran"/>
              <a:cs typeface="Catamaran"/>
              <a:sym typeface="Catamaran"/>
            </a:endParaRPr>
          </a:p>
          <a:p>
            <a:pPr marL="457200" lvl="0" indent="-317500" algn="l" rtl="0">
              <a:lnSpc>
                <a:spcPct val="115000"/>
              </a:lnSpc>
              <a:spcBef>
                <a:spcPts val="0"/>
              </a:spcBef>
              <a:spcAft>
                <a:spcPts val="0"/>
              </a:spcAft>
              <a:buClr>
                <a:schemeClr val="dk1"/>
              </a:buClr>
              <a:buSzPts val="1400"/>
              <a:buFont typeface="Titan One"/>
              <a:buAutoNum type="arabicPeriod"/>
            </a:pPr>
            <a:r>
              <a:rPr lang="en">
                <a:solidFill>
                  <a:schemeClr val="dk1"/>
                </a:solidFill>
                <a:latin typeface="Catamaran"/>
                <a:ea typeface="Catamaran"/>
                <a:cs typeface="Catamaran"/>
                <a:sym typeface="Catamaran"/>
              </a:rPr>
              <a:t>Enter here the ninth step of the enrollment process</a:t>
            </a:r>
            <a:endParaRPr>
              <a:solidFill>
                <a:schemeClr val="dk1"/>
              </a:solidFill>
              <a:latin typeface="Catamaran"/>
              <a:ea typeface="Catamaran"/>
              <a:cs typeface="Catamaran"/>
              <a:sym typeface="Catamaran"/>
            </a:endParaRPr>
          </a:p>
        </p:txBody>
      </p:sp>
      <p:sp>
        <p:nvSpPr>
          <p:cNvPr id="1406" name="Google Shape;1406;p45"/>
          <p:cNvSpPr/>
          <p:nvPr/>
        </p:nvSpPr>
        <p:spPr>
          <a:xfrm>
            <a:off x="1106050" y="1679875"/>
            <a:ext cx="162900" cy="162900"/>
          </a:xfrm>
          <a:prstGeom prst="ellipse">
            <a:avLst/>
          </a:pr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5"/>
          <p:cNvSpPr/>
          <p:nvPr/>
        </p:nvSpPr>
        <p:spPr>
          <a:xfrm>
            <a:off x="1106050" y="2080225"/>
            <a:ext cx="162900" cy="162900"/>
          </a:xfrm>
          <a:prstGeom prst="ellipse">
            <a:avLst/>
          </a:pr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5"/>
          <p:cNvSpPr/>
          <p:nvPr/>
        </p:nvSpPr>
        <p:spPr>
          <a:xfrm>
            <a:off x="1106050" y="2480575"/>
            <a:ext cx="162900" cy="162900"/>
          </a:xfrm>
          <a:prstGeom prst="ellipse">
            <a:avLst/>
          </a:pr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45"/>
          <p:cNvSpPr/>
          <p:nvPr/>
        </p:nvSpPr>
        <p:spPr>
          <a:xfrm>
            <a:off x="1106050" y="2880925"/>
            <a:ext cx="162900" cy="162900"/>
          </a:xfrm>
          <a:prstGeom prst="ellipse">
            <a:avLst/>
          </a:pr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45"/>
          <p:cNvSpPr/>
          <p:nvPr/>
        </p:nvSpPr>
        <p:spPr>
          <a:xfrm>
            <a:off x="1106050" y="3281275"/>
            <a:ext cx="162900" cy="162900"/>
          </a:xfrm>
          <a:prstGeom prst="ellipse">
            <a:avLst/>
          </a:pr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5"/>
          <p:cNvSpPr/>
          <p:nvPr/>
        </p:nvSpPr>
        <p:spPr>
          <a:xfrm>
            <a:off x="1106050" y="3681625"/>
            <a:ext cx="162900" cy="162900"/>
          </a:xfrm>
          <a:prstGeom prst="ellipse">
            <a:avLst/>
          </a:pr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5"/>
          <p:cNvSpPr/>
          <p:nvPr/>
        </p:nvSpPr>
        <p:spPr>
          <a:xfrm>
            <a:off x="1106050" y="4081975"/>
            <a:ext cx="162900" cy="162900"/>
          </a:xfrm>
          <a:prstGeom prst="ellipse">
            <a:avLst/>
          </a:pr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5"/>
          <p:cNvSpPr/>
          <p:nvPr/>
        </p:nvSpPr>
        <p:spPr>
          <a:xfrm>
            <a:off x="1106050" y="4482325"/>
            <a:ext cx="162900" cy="162900"/>
          </a:xfrm>
          <a:prstGeom prst="ellipse">
            <a:avLst/>
          </a:pr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rgbClr val="E7F4F5"/>
        </a:solidFill>
        <a:effectLst/>
      </p:bgPr>
    </p:bg>
    <p:spTree>
      <p:nvGrpSpPr>
        <p:cNvPr id="1" name="Shape 1417"/>
        <p:cNvGrpSpPr/>
        <p:nvPr/>
      </p:nvGrpSpPr>
      <p:grpSpPr>
        <a:xfrm>
          <a:off x="0" y="0"/>
          <a:ext cx="0" cy="0"/>
          <a:chOff x="0" y="0"/>
          <a:chExt cx="0" cy="0"/>
        </a:xfrm>
      </p:grpSpPr>
      <p:grpSp>
        <p:nvGrpSpPr>
          <p:cNvPr id="1418" name="Google Shape;1418;p46"/>
          <p:cNvGrpSpPr/>
          <p:nvPr/>
        </p:nvGrpSpPr>
        <p:grpSpPr>
          <a:xfrm>
            <a:off x="1839388" y="1164464"/>
            <a:ext cx="2572438" cy="3537304"/>
            <a:chOff x="2371683" y="929768"/>
            <a:chExt cx="2388300" cy="3284100"/>
          </a:xfrm>
        </p:grpSpPr>
        <p:grpSp>
          <p:nvGrpSpPr>
            <p:cNvPr id="1419" name="Google Shape;1419;p46"/>
            <p:cNvGrpSpPr/>
            <p:nvPr/>
          </p:nvGrpSpPr>
          <p:grpSpPr>
            <a:xfrm>
              <a:off x="2371683" y="929768"/>
              <a:ext cx="2388300" cy="3284100"/>
              <a:chOff x="1835466" y="929768"/>
              <a:chExt cx="2388300" cy="3284100"/>
            </a:xfrm>
          </p:grpSpPr>
          <p:sp>
            <p:nvSpPr>
              <p:cNvPr id="1420" name="Google Shape;1420;p46"/>
              <p:cNvSpPr/>
              <p:nvPr/>
            </p:nvSpPr>
            <p:spPr>
              <a:xfrm>
                <a:off x="1835466" y="929768"/>
                <a:ext cx="2388300" cy="3284100"/>
              </a:xfrm>
              <a:prstGeom prst="roundRect">
                <a:avLst>
                  <a:gd name="adj" fmla="val 4846"/>
                </a:avLst>
              </a:pr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421" name="Google Shape;1421;p46"/>
              <p:cNvSpPr/>
              <p:nvPr/>
            </p:nvSpPr>
            <p:spPr>
              <a:xfrm>
                <a:off x="2010540" y="1124747"/>
                <a:ext cx="2038200" cy="2909100"/>
              </a:xfrm>
              <a:prstGeom prst="rect">
                <a:avLst/>
              </a:prstGeom>
              <a:solidFill>
                <a:srgbClr val="FFFFFF"/>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6"/>
              <p:cNvSpPr/>
              <p:nvPr/>
            </p:nvSpPr>
            <p:spPr>
              <a:xfrm>
                <a:off x="2947422" y="4067543"/>
                <a:ext cx="164400" cy="97500"/>
              </a:xfrm>
              <a:prstGeom prst="roundRect">
                <a:avLst>
                  <a:gd name="adj" fmla="val 50000"/>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23" name="Google Shape;1423;p46"/>
            <p:cNvSpPr/>
            <p:nvPr/>
          </p:nvSpPr>
          <p:spPr>
            <a:xfrm>
              <a:off x="3568016" y="996800"/>
              <a:ext cx="54600" cy="54600"/>
            </a:xfrm>
            <a:prstGeom prst="ellipse">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424" name="Google Shape;1424;p46"/>
          <p:cNvPicPr preferRelativeResize="0"/>
          <p:nvPr/>
        </p:nvPicPr>
        <p:blipFill rotWithShape="1">
          <a:blip r:embed="rId3">
            <a:alphaModFix/>
          </a:blip>
          <a:srcRect l="5550" r="55167"/>
          <a:stretch/>
        </p:blipFill>
        <p:spPr>
          <a:xfrm>
            <a:off x="2032679" y="1383568"/>
            <a:ext cx="2181302" cy="3123526"/>
          </a:xfrm>
          <a:prstGeom prst="rect">
            <a:avLst/>
          </a:prstGeom>
          <a:noFill/>
          <a:ln w="19050" cap="flat" cmpd="sng">
            <a:solidFill>
              <a:srgbClr val="FFFFFF"/>
            </a:solidFill>
            <a:prstDash val="solid"/>
            <a:round/>
            <a:headEnd type="none" w="sm" len="sm"/>
            <a:tailEnd type="none" w="sm" len="sm"/>
          </a:ln>
        </p:spPr>
      </p:pic>
      <p:sp>
        <p:nvSpPr>
          <p:cNvPr id="1425" name="Google Shape;1425;p46"/>
          <p:cNvSpPr txBox="1"/>
          <p:nvPr/>
        </p:nvSpPr>
        <p:spPr>
          <a:xfrm>
            <a:off x="5001397" y="2261150"/>
            <a:ext cx="1204800" cy="401700"/>
          </a:xfrm>
          <a:prstGeom prst="rect">
            <a:avLst/>
          </a:prstGeom>
          <a:noFill/>
          <a:ln>
            <a:noFill/>
          </a:ln>
        </p:spPr>
        <p:txBody>
          <a:bodyPr spcFirstLastPara="1" wrap="square" lIns="91425" tIns="0" rIns="0" bIns="0" anchor="ctr" anchorCtr="0">
            <a:noAutofit/>
          </a:bodyPr>
          <a:lstStyle/>
          <a:p>
            <a:pPr marL="0" lvl="0" indent="0" algn="l" rtl="0">
              <a:spcBef>
                <a:spcPts val="0"/>
              </a:spcBef>
              <a:spcAft>
                <a:spcPts val="0"/>
              </a:spcAft>
              <a:buNone/>
            </a:pPr>
            <a:r>
              <a:rPr lang="en" sz="1800">
                <a:solidFill>
                  <a:schemeClr val="dk1"/>
                </a:solidFill>
                <a:latin typeface="Titan One"/>
                <a:ea typeface="Titan One"/>
                <a:cs typeface="Titan One"/>
                <a:sym typeface="Titan One"/>
              </a:rPr>
              <a:t>Tablet App</a:t>
            </a:r>
            <a:endParaRPr sz="1800">
              <a:solidFill>
                <a:schemeClr val="dk1"/>
              </a:solidFill>
              <a:latin typeface="Titan One"/>
              <a:ea typeface="Titan One"/>
              <a:cs typeface="Titan One"/>
              <a:sym typeface="Titan One"/>
            </a:endParaRPr>
          </a:p>
        </p:txBody>
      </p:sp>
      <p:sp>
        <p:nvSpPr>
          <p:cNvPr id="1426" name="Google Shape;1426;p46"/>
          <p:cNvSpPr txBox="1"/>
          <p:nvPr/>
        </p:nvSpPr>
        <p:spPr>
          <a:xfrm>
            <a:off x="5001397" y="2897977"/>
            <a:ext cx="2799000" cy="9831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1600"/>
              </a:spcAft>
              <a:buNone/>
            </a:pPr>
            <a:r>
              <a:rPr lang="en" dirty="0">
                <a:solidFill>
                  <a:schemeClr val="dk1"/>
                </a:solidFill>
                <a:latin typeface="Catamaran"/>
                <a:ea typeface="Catamaran"/>
                <a:cs typeface="Catamaran"/>
                <a:sym typeface="Catamaran"/>
              </a:rPr>
              <a:t>You can replace the image on the screen with your own work. Just delete this one, add yours and send it to the back</a:t>
            </a:r>
            <a:endParaRPr dirty="0">
              <a:solidFill>
                <a:schemeClr val="dk1"/>
              </a:solidFill>
              <a:latin typeface="Catamaran"/>
              <a:ea typeface="Catamaran"/>
              <a:cs typeface="Catamaran"/>
              <a:sym typeface="Catamaran"/>
            </a:endParaRPr>
          </a:p>
        </p:txBody>
      </p:sp>
      <p:sp>
        <p:nvSpPr>
          <p:cNvPr id="1427" name="Google Shape;1427;p46"/>
          <p:cNvSpPr txBox="1">
            <a:spLocks noGrp="1"/>
          </p:cNvSpPr>
          <p:nvPr>
            <p:ph type="title"/>
          </p:nvPr>
        </p:nvSpPr>
        <p:spPr>
          <a:xfrm>
            <a:off x="726600" y="395375"/>
            <a:ext cx="7684500" cy="408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SNEAK PEEK</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E7F4F5"/>
        </a:solidFill>
        <a:effectLst/>
      </p:bgPr>
    </p:bg>
    <p:spTree>
      <p:nvGrpSpPr>
        <p:cNvPr id="1" name="Shape 1431"/>
        <p:cNvGrpSpPr/>
        <p:nvPr/>
      </p:nvGrpSpPr>
      <p:grpSpPr>
        <a:xfrm>
          <a:off x="0" y="0"/>
          <a:ext cx="0" cy="0"/>
          <a:chOff x="0" y="0"/>
          <a:chExt cx="0" cy="0"/>
        </a:xfrm>
      </p:grpSpPr>
      <p:sp>
        <p:nvSpPr>
          <p:cNvPr id="1432" name="Google Shape;1432;p47"/>
          <p:cNvSpPr txBox="1">
            <a:spLocks noGrp="1"/>
          </p:cNvSpPr>
          <p:nvPr>
            <p:ph type="title"/>
          </p:nvPr>
        </p:nvSpPr>
        <p:spPr>
          <a:xfrm>
            <a:off x="726600" y="395375"/>
            <a:ext cx="7684500" cy="408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TEAM</a:t>
            </a:r>
            <a:endParaRPr/>
          </a:p>
        </p:txBody>
      </p:sp>
      <p:sp>
        <p:nvSpPr>
          <p:cNvPr id="1433" name="Google Shape;1433;p47"/>
          <p:cNvSpPr txBox="1"/>
          <p:nvPr/>
        </p:nvSpPr>
        <p:spPr>
          <a:xfrm>
            <a:off x="977575" y="1346775"/>
            <a:ext cx="2964900" cy="7176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dk1"/>
                </a:solidFill>
                <a:latin typeface="Titan One"/>
                <a:ea typeface="Titan One"/>
                <a:cs typeface="Titan One"/>
                <a:sym typeface="Titan One"/>
              </a:rPr>
              <a:t>Robert Patterson</a:t>
            </a:r>
            <a:endParaRPr sz="2400">
              <a:solidFill>
                <a:schemeClr val="dk1"/>
              </a:solidFill>
              <a:latin typeface="Titan One"/>
              <a:ea typeface="Titan One"/>
              <a:cs typeface="Titan One"/>
              <a:sym typeface="Titan One"/>
            </a:endParaRPr>
          </a:p>
        </p:txBody>
      </p:sp>
      <p:sp>
        <p:nvSpPr>
          <p:cNvPr id="1434" name="Google Shape;1434;p47"/>
          <p:cNvSpPr txBox="1"/>
          <p:nvPr/>
        </p:nvSpPr>
        <p:spPr>
          <a:xfrm>
            <a:off x="760963" y="2154250"/>
            <a:ext cx="3398100" cy="1035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41294A"/>
                </a:solidFill>
                <a:latin typeface="Catamaran"/>
                <a:ea typeface="Catamaran"/>
                <a:cs typeface="Catamaran"/>
                <a:sym typeface="Catamaran"/>
              </a:rPr>
              <a:t>Despite being red, Mars is actually a cold place full of iron oxide dust</a:t>
            </a:r>
            <a:endParaRPr>
              <a:solidFill>
                <a:srgbClr val="41294A"/>
              </a:solidFill>
              <a:latin typeface="Catamaran"/>
              <a:ea typeface="Catamaran"/>
              <a:cs typeface="Catamaran"/>
              <a:sym typeface="Catamaran"/>
            </a:endParaRPr>
          </a:p>
        </p:txBody>
      </p:sp>
      <p:sp>
        <p:nvSpPr>
          <p:cNvPr id="1435" name="Google Shape;1435;p47"/>
          <p:cNvSpPr txBox="1"/>
          <p:nvPr/>
        </p:nvSpPr>
        <p:spPr>
          <a:xfrm>
            <a:off x="5774788" y="1346775"/>
            <a:ext cx="1818300" cy="7176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a:solidFill>
                  <a:schemeClr val="dk1"/>
                </a:solidFill>
                <a:latin typeface="Titan One"/>
                <a:ea typeface="Titan One"/>
                <a:cs typeface="Titan One"/>
                <a:sym typeface="Titan One"/>
              </a:rPr>
              <a:t>Helen James</a:t>
            </a:r>
            <a:endParaRPr sz="2400">
              <a:solidFill>
                <a:schemeClr val="dk1"/>
              </a:solidFill>
              <a:latin typeface="Titan One"/>
              <a:ea typeface="Titan One"/>
              <a:cs typeface="Titan One"/>
              <a:sym typeface="Titan One"/>
            </a:endParaRPr>
          </a:p>
        </p:txBody>
      </p:sp>
      <p:sp>
        <p:nvSpPr>
          <p:cNvPr id="1436" name="Google Shape;1436;p47"/>
          <p:cNvSpPr txBox="1"/>
          <p:nvPr/>
        </p:nvSpPr>
        <p:spPr>
          <a:xfrm>
            <a:off x="4984938" y="2154250"/>
            <a:ext cx="3398100" cy="1035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41294A"/>
                </a:solidFill>
                <a:latin typeface="Catamaran"/>
                <a:ea typeface="Catamaran"/>
                <a:cs typeface="Catamaran"/>
                <a:sym typeface="Catamaran"/>
              </a:rPr>
              <a:t>Saturn is a gas giant, composed mostly of hydrogen and helium</a:t>
            </a:r>
            <a:endParaRPr>
              <a:solidFill>
                <a:srgbClr val="41294A"/>
              </a:solidFill>
              <a:latin typeface="Catamaran"/>
              <a:ea typeface="Catamaran"/>
              <a:cs typeface="Catamaran"/>
              <a:sym typeface="Catamaran"/>
            </a:endParaRPr>
          </a:p>
        </p:txBody>
      </p:sp>
      <p:grpSp>
        <p:nvGrpSpPr>
          <p:cNvPr id="1437" name="Google Shape;1437;p47"/>
          <p:cNvGrpSpPr/>
          <p:nvPr/>
        </p:nvGrpSpPr>
        <p:grpSpPr>
          <a:xfrm>
            <a:off x="1674837" y="3049020"/>
            <a:ext cx="1570373" cy="2136572"/>
            <a:chOff x="2971100" y="3006947"/>
            <a:chExt cx="1570373" cy="2136572"/>
          </a:xfrm>
        </p:grpSpPr>
        <p:sp>
          <p:nvSpPr>
            <p:cNvPr id="1438" name="Google Shape;1438;p47"/>
            <p:cNvSpPr/>
            <p:nvPr/>
          </p:nvSpPr>
          <p:spPr>
            <a:xfrm>
              <a:off x="3228547" y="3219036"/>
              <a:ext cx="988486" cy="445700"/>
            </a:xfrm>
            <a:custGeom>
              <a:avLst/>
              <a:gdLst/>
              <a:ahLst/>
              <a:cxnLst/>
              <a:rect l="l" t="t" r="r" b="b"/>
              <a:pathLst>
                <a:path w="26696" h="12037" extrusionOk="0">
                  <a:moveTo>
                    <a:pt x="13248" y="1"/>
                  </a:moveTo>
                  <a:cubicBezTo>
                    <a:pt x="10231" y="1"/>
                    <a:pt x="7311" y="299"/>
                    <a:pt x="5435" y="1208"/>
                  </a:cubicBezTo>
                  <a:cubicBezTo>
                    <a:pt x="0" y="3846"/>
                    <a:pt x="2145" y="10520"/>
                    <a:pt x="2145" y="10520"/>
                  </a:cubicBezTo>
                  <a:cubicBezTo>
                    <a:pt x="2145" y="10520"/>
                    <a:pt x="15486" y="12036"/>
                    <a:pt x="21807" y="12036"/>
                  </a:cubicBezTo>
                  <a:cubicBezTo>
                    <a:pt x="23425" y="12036"/>
                    <a:pt x="24583" y="11937"/>
                    <a:pt x="24940" y="11687"/>
                  </a:cubicBezTo>
                  <a:cubicBezTo>
                    <a:pt x="26696" y="10463"/>
                    <a:pt x="25040" y="1071"/>
                    <a:pt x="25040" y="1071"/>
                  </a:cubicBezTo>
                  <a:cubicBezTo>
                    <a:pt x="25040" y="1071"/>
                    <a:pt x="18967" y="1"/>
                    <a:pt x="132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47"/>
            <p:cNvSpPr/>
            <p:nvPr/>
          </p:nvSpPr>
          <p:spPr>
            <a:xfrm>
              <a:off x="3184596" y="3594118"/>
              <a:ext cx="246751" cy="246603"/>
            </a:xfrm>
            <a:custGeom>
              <a:avLst/>
              <a:gdLst/>
              <a:ahLst/>
              <a:cxnLst/>
              <a:rect l="l" t="t" r="r" b="b"/>
              <a:pathLst>
                <a:path w="6664" h="6660" extrusionOk="0">
                  <a:moveTo>
                    <a:pt x="3332" y="0"/>
                  </a:moveTo>
                  <a:cubicBezTo>
                    <a:pt x="1496" y="0"/>
                    <a:pt x="0" y="1490"/>
                    <a:pt x="0" y="3332"/>
                  </a:cubicBezTo>
                  <a:cubicBezTo>
                    <a:pt x="0" y="5168"/>
                    <a:pt x="1496" y="6659"/>
                    <a:pt x="3332" y="6659"/>
                  </a:cubicBezTo>
                  <a:cubicBezTo>
                    <a:pt x="5174" y="6659"/>
                    <a:pt x="6664" y="5168"/>
                    <a:pt x="6664" y="3332"/>
                  </a:cubicBezTo>
                  <a:cubicBezTo>
                    <a:pt x="6664" y="1490"/>
                    <a:pt x="5174" y="0"/>
                    <a:pt x="3332" y="0"/>
                  </a:cubicBezTo>
                  <a:close/>
                </a:path>
              </a:pathLst>
            </a:custGeom>
            <a:solidFill>
              <a:srgbClr val="E4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7"/>
            <p:cNvSpPr/>
            <p:nvPr/>
          </p:nvSpPr>
          <p:spPr>
            <a:xfrm>
              <a:off x="4100155" y="3594118"/>
              <a:ext cx="246751" cy="246603"/>
            </a:xfrm>
            <a:custGeom>
              <a:avLst/>
              <a:gdLst/>
              <a:ahLst/>
              <a:cxnLst/>
              <a:rect l="l" t="t" r="r" b="b"/>
              <a:pathLst>
                <a:path w="6664" h="6660" extrusionOk="0">
                  <a:moveTo>
                    <a:pt x="3332" y="0"/>
                  </a:moveTo>
                  <a:cubicBezTo>
                    <a:pt x="1495" y="0"/>
                    <a:pt x="1" y="1490"/>
                    <a:pt x="1" y="3332"/>
                  </a:cubicBezTo>
                  <a:cubicBezTo>
                    <a:pt x="1" y="5168"/>
                    <a:pt x="1495" y="6659"/>
                    <a:pt x="3332" y="6659"/>
                  </a:cubicBezTo>
                  <a:cubicBezTo>
                    <a:pt x="5173" y="6659"/>
                    <a:pt x="6664" y="5168"/>
                    <a:pt x="6664" y="3332"/>
                  </a:cubicBezTo>
                  <a:cubicBezTo>
                    <a:pt x="6664" y="1490"/>
                    <a:pt x="5173" y="0"/>
                    <a:pt x="3332" y="0"/>
                  </a:cubicBezTo>
                  <a:close/>
                </a:path>
              </a:pathLst>
            </a:custGeom>
            <a:solidFill>
              <a:srgbClr val="E4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7"/>
            <p:cNvSpPr/>
            <p:nvPr/>
          </p:nvSpPr>
          <p:spPr>
            <a:xfrm>
              <a:off x="3655391" y="3891110"/>
              <a:ext cx="269560" cy="429852"/>
            </a:xfrm>
            <a:custGeom>
              <a:avLst/>
              <a:gdLst/>
              <a:ahLst/>
              <a:cxnLst/>
              <a:rect l="l" t="t" r="r" b="b"/>
              <a:pathLst>
                <a:path w="7280" h="11609" extrusionOk="0">
                  <a:moveTo>
                    <a:pt x="6721" y="0"/>
                  </a:moveTo>
                  <a:lnTo>
                    <a:pt x="945" y="792"/>
                  </a:lnTo>
                  <a:lnTo>
                    <a:pt x="0" y="11608"/>
                  </a:lnTo>
                  <a:cubicBezTo>
                    <a:pt x="1904" y="11380"/>
                    <a:pt x="5008" y="10502"/>
                    <a:pt x="7280" y="7398"/>
                  </a:cubicBezTo>
                  <a:lnTo>
                    <a:pt x="6721" y="0"/>
                  </a:lnTo>
                  <a:close/>
                </a:path>
              </a:pathLst>
            </a:custGeom>
            <a:solidFill>
              <a:srgbClr val="E495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7"/>
            <p:cNvSpPr/>
            <p:nvPr/>
          </p:nvSpPr>
          <p:spPr>
            <a:xfrm>
              <a:off x="3347699" y="3741003"/>
              <a:ext cx="838969" cy="376385"/>
            </a:xfrm>
            <a:custGeom>
              <a:avLst/>
              <a:gdLst/>
              <a:ahLst/>
              <a:cxnLst/>
              <a:rect l="l" t="t" r="r" b="b"/>
              <a:pathLst>
                <a:path w="22658" h="10165" extrusionOk="0">
                  <a:moveTo>
                    <a:pt x="0" y="1"/>
                  </a:moveTo>
                  <a:lnTo>
                    <a:pt x="0" y="1"/>
                  </a:lnTo>
                  <a:cubicBezTo>
                    <a:pt x="9" y="81"/>
                    <a:pt x="19" y="167"/>
                    <a:pt x="29" y="261"/>
                  </a:cubicBezTo>
                  <a:cubicBezTo>
                    <a:pt x="418" y="3755"/>
                    <a:pt x="2083" y="6797"/>
                    <a:pt x="5253" y="8486"/>
                  </a:cubicBezTo>
                  <a:cubicBezTo>
                    <a:pt x="7222" y="9534"/>
                    <a:pt x="9628" y="10164"/>
                    <a:pt x="11977" y="10164"/>
                  </a:cubicBezTo>
                  <a:cubicBezTo>
                    <a:pt x="13429" y="10164"/>
                    <a:pt x="14858" y="9924"/>
                    <a:pt x="16150" y="9393"/>
                  </a:cubicBezTo>
                  <a:cubicBezTo>
                    <a:pt x="18775" y="8311"/>
                    <a:pt x="20796" y="6389"/>
                    <a:pt x="21836" y="3792"/>
                  </a:cubicBezTo>
                  <a:cubicBezTo>
                    <a:pt x="22225" y="2820"/>
                    <a:pt x="22487" y="1757"/>
                    <a:pt x="22658" y="656"/>
                  </a:cubicBezTo>
                  <a:lnTo>
                    <a:pt x="22658" y="656"/>
                  </a:lnTo>
                  <a:cubicBezTo>
                    <a:pt x="21580" y="969"/>
                    <a:pt x="20654" y="1866"/>
                    <a:pt x="20180" y="2905"/>
                  </a:cubicBezTo>
                  <a:cubicBezTo>
                    <a:pt x="19857" y="3608"/>
                    <a:pt x="19690" y="4377"/>
                    <a:pt x="19320" y="5051"/>
                  </a:cubicBezTo>
                  <a:cubicBezTo>
                    <a:pt x="18606" y="6356"/>
                    <a:pt x="17201" y="7116"/>
                    <a:pt x="15769" y="7116"/>
                  </a:cubicBezTo>
                  <a:cubicBezTo>
                    <a:pt x="15202" y="7116"/>
                    <a:pt x="14630" y="6997"/>
                    <a:pt x="14096" y="6745"/>
                  </a:cubicBezTo>
                  <a:cubicBezTo>
                    <a:pt x="13545" y="6484"/>
                    <a:pt x="13037" y="6094"/>
                    <a:pt x="12439" y="5985"/>
                  </a:cubicBezTo>
                  <a:cubicBezTo>
                    <a:pt x="12330" y="5965"/>
                    <a:pt x="12219" y="5955"/>
                    <a:pt x="12108" y="5955"/>
                  </a:cubicBezTo>
                  <a:cubicBezTo>
                    <a:pt x="11655" y="5955"/>
                    <a:pt x="11202" y="6120"/>
                    <a:pt x="10863" y="6418"/>
                  </a:cubicBezTo>
                  <a:cubicBezTo>
                    <a:pt x="10508" y="6725"/>
                    <a:pt x="10265" y="7172"/>
                    <a:pt x="9853" y="7404"/>
                  </a:cubicBezTo>
                  <a:cubicBezTo>
                    <a:pt x="9563" y="7566"/>
                    <a:pt x="9217" y="7604"/>
                    <a:pt x="8884" y="7608"/>
                  </a:cubicBezTo>
                  <a:cubicBezTo>
                    <a:pt x="8864" y="7608"/>
                    <a:pt x="8844" y="7608"/>
                    <a:pt x="8823" y="7608"/>
                  </a:cubicBezTo>
                  <a:cubicBezTo>
                    <a:pt x="7104" y="7608"/>
                    <a:pt x="5650" y="6800"/>
                    <a:pt x="4661" y="5411"/>
                  </a:cubicBezTo>
                  <a:cubicBezTo>
                    <a:pt x="3754" y="4140"/>
                    <a:pt x="3180" y="2631"/>
                    <a:pt x="2074" y="1501"/>
                  </a:cubicBezTo>
                  <a:cubicBezTo>
                    <a:pt x="1476" y="888"/>
                    <a:pt x="745" y="432"/>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7"/>
            <p:cNvSpPr/>
            <p:nvPr/>
          </p:nvSpPr>
          <p:spPr>
            <a:xfrm>
              <a:off x="3338701" y="3082407"/>
              <a:ext cx="860778" cy="940239"/>
            </a:xfrm>
            <a:custGeom>
              <a:avLst/>
              <a:gdLst/>
              <a:ahLst/>
              <a:cxnLst/>
              <a:rect l="l" t="t" r="r" b="b"/>
              <a:pathLst>
                <a:path w="23247" h="25393" extrusionOk="0">
                  <a:moveTo>
                    <a:pt x="12409" y="1"/>
                  </a:moveTo>
                  <a:cubicBezTo>
                    <a:pt x="10065" y="1"/>
                    <a:pt x="63" y="774"/>
                    <a:pt x="105" y="13982"/>
                  </a:cubicBezTo>
                  <a:cubicBezTo>
                    <a:pt x="0" y="15662"/>
                    <a:pt x="68" y="16226"/>
                    <a:pt x="243" y="17788"/>
                  </a:cubicBezTo>
                  <a:cubicBezTo>
                    <a:pt x="988" y="18219"/>
                    <a:pt x="1719" y="18675"/>
                    <a:pt x="2317" y="19288"/>
                  </a:cubicBezTo>
                  <a:cubicBezTo>
                    <a:pt x="3902" y="20906"/>
                    <a:pt x="4467" y="23450"/>
                    <a:pt x="6374" y="24660"/>
                  </a:cubicBezTo>
                  <a:cubicBezTo>
                    <a:pt x="7148" y="25149"/>
                    <a:pt x="8069" y="25362"/>
                    <a:pt x="8981" y="25391"/>
                  </a:cubicBezTo>
                  <a:cubicBezTo>
                    <a:pt x="9021" y="25391"/>
                    <a:pt x="9061" y="25392"/>
                    <a:pt x="9101" y="25392"/>
                  </a:cubicBezTo>
                  <a:cubicBezTo>
                    <a:pt x="9510" y="25392"/>
                    <a:pt x="9933" y="25338"/>
                    <a:pt x="10262" y="25097"/>
                  </a:cubicBezTo>
                  <a:cubicBezTo>
                    <a:pt x="10532" y="24897"/>
                    <a:pt x="10703" y="24589"/>
                    <a:pt x="10941" y="24342"/>
                  </a:cubicBezTo>
                  <a:cubicBezTo>
                    <a:pt x="11308" y="23960"/>
                    <a:pt x="11834" y="23744"/>
                    <a:pt x="12362" y="23744"/>
                  </a:cubicBezTo>
                  <a:cubicBezTo>
                    <a:pt x="12497" y="23744"/>
                    <a:pt x="12631" y="23758"/>
                    <a:pt x="12763" y="23787"/>
                  </a:cubicBezTo>
                  <a:cubicBezTo>
                    <a:pt x="13327" y="23910"/>
                    <a:pt x="13802" y="24275"/>
                    <a:pt x="14324" y="24527"/>
                  </a:cubicBezTo>
                  <a:cubicBezTo>
                    <a:pt x="14862" y="24785"/>
                    <a:pt x="15460" y="24915"/>
                    <a:pt x="16058" y="24915"/>
                  </a:cubicBezTo>
                  <a:cubicBezTo>
                    <a:pt x="16472" y="24915"/>
                    <a:pt x="16886" y="24853"/>
                    <a:pt x="17281" y="24727"/>
                  </a:cubicBezTo>
                  <a:cubicBezTo>
                    <a:pt x="18244" y="24418"/>
                    <a:pt x="19079" y="23725"/>
                    <a:pt x="19563" y="22838"/>
                  </a:cubicBezTo>
                  <a:cubicBezTo>
                    <a:pt x="19933" y="22164"/>
                    <a:pt x="20100" y="21395"/>
                    <a:pt x="20423" y="20692"/>
                  </a:cubicBezTo>
                  <a:cubicBezTo>
                    <a:pt x="20897" y="19653"/>
                    <a:pt x="21823" y="18756"/>
                    <a:pt x="22901" y="18443"/>
                  </a:cubicBezTo>
                  <a:cubicBezTo>
                    <a:pt x="23247" y="16198"/>
                    <a:pt x="23223" y="13796"/>
                    <a:pt x="23114" y="11656"/>
                  </a:cubicBezTo>
                  <a:cubicBezTo>
                    <a:pt x="22537" y="180"/>
                    <a:pt x="13443" y="14"/>
                    <a:pt x="12919" y="14"/>
                  </a:cubicBezTo>
                  <a:cubicBezTo>
                    <a:pt x="12903" y="14"/>
                    <a:pt x="12895" y="14"/>
                    <a:pt x="12895" y="14"/>
                  </a:cubicBezTo>
                  <a:cubicBezTo>
                    <a:pt x="12895" y="14"/>
                    <a:pt x="12719" y="1"/>
                    <a:pt x="12409" y="1"/>
                  </a:cubicBezTo>
                  <a:close/>
                </a:path>
              </a:pathLst>
            </a:custGeom>
            <a:solidFill>
              <a:srgbClr val="F4B5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47"/>
            <p:cNvSpPr/>
            <p:nvPr/>
          </p:nvSpPr>
          <p:spPr>
            <a:xfrm>
              <a:off x="2971100" y="4385751"/>
              <a:ext cx="1570373" cy="757768"/>
            </a:xfrm>
            <a:custGeom>
              <a:avLst/>
              <a:gdLst/>
              <a:ahLst/>
              <a:cxnLst/>
              <a:rect l="l" t="t" r="r" b="b"/>
              <a:pathLst>
                <a:path w="42411" h="20465" extrusionOk="0">
                  <a:moveTo>
                    <a:pt x="22122" y="1"/>
                  </a:moveTo>
                  <a:cubicBezTo>
                    <a:pt x="4172" y="1"/>
                    <a:pt x="1" y="20465"/>
                    <a:pt x="1" y="20465"/>
                  </a:cubicBezTo>
                  <a:lnTo>
                    <a:pt x="42410" y="20465"/>
                  </a:lnTo>
                  <a:cubicBezTo>
                    <a:pt x="42410" y="20465"/>
                    <a:pt x="40071" y="1"/>
                    <a:pt x="2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47"/>
            <p:cNvSpPr/>
            <p:nvPr/>
          </p:nvSpPr>
          <p:spPr>
            <a:xfrm>
              <a:off x="3639913" y="4165034"/>
              <a:ext cx="302959" cy="346540"/>
            </a:xfrm>
            <a:custGeom>
              <a:avLst/>
              <a:gdLst/>
              <a:ahLst/>
              <a:cxnLst/>
              <a:rect l="l" t="t" r="r" b="b"/>
              <a:pathLst>
                <a:path w="8182" h="9359" extrusionOk="0">
                  <a:moveTo>
                    <a:pt x="7698" y="0"/>
                  </a:moveTo>
                  <a:cubicBezTo>
                    <a:pt x="5426" y="3104"/>
                    <a:pt x="2322" y="3982"/>
                    <a:pt x="418" y="4210"/>
                  </a:cubicBezTo>
                  <a:lnTo>
                    <a:pt x="0" y="8966"/>
                  </a:lnTo>
                  <a:cubicBezTo>
                    <a:pt x="0" y="8966"/>
                    <a:pt x="20" y="8956"/>
                    <a:pt x="156" y="8956"/>
                  </a:cubicBezTo>
                  <a:cubicBezTo>
                    <a:pt x="467" y="8956"/>
                    <a:pt x="1384" y="9004"/>
                    <a:pt x="4059" y="9317"/>
                  </a:cubicBezTo>
                  <a:cubicBezTo>
                    <a:pt x="4297" y="9345"/>
                    <a:pt x="4521" y="9358"/>
                    <a:pt x="4733" y="9358"/>
                  </a:cubicBezTo>
                  <a:cubicBezTo>
                    <a:pt x="7940" y="9358"/>
                    <a:pt x="8182" y="6356"/>
                    <a:pt x="8182" y="6356"/>
                  </a:cubicBezTo>
                  <a:lnTo>
                    <a:pt x="7698" y="0"/>
                  </a:lnTo>
                  <a:close/>
                </a:path>
              </a:pathLst>
            </a:custGeom>
            <a:solidFill>
              <a:srgbClr val="F4B5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47"/>
            <p:cNvSpPr/>
            <p:nvPr/>
          </p:nvSpPr>
          <p:spPr>
            <a:xfrm>
              <a:off x="3551160" y="3644400"/>
              <a:ext cx="43804" cy="87533"/>
            </a:xfrm>
            <a:custGeom>
              <a:avLst/>
              <a:gdLst/>
              <a:ahLst/>
              <a:cxnLst/>
              <a:rect l="l" t="t" r="r" b="b"/>
              <a:pathLst>
                <a:path w="1183" h="2364" extrusionOk="0">
                  <a:moveTo>
                    <a:pt x="590" y="0"/>
                  </a:moveTo>
                  <a:cubicBezTo>
                    <a:pt x="262" y="0"/>
                    <a:pt x="1" y="526"/>
                    <a:pt x="1" y="1181"/>
                  </a:cubicBezTo>
                  <a:cubicBezTo>
                    <a:pt x="1" y="1836"/>
                    <a:pt x="262" y="2364"/>
                    <a:pt x="590" y="2364"/>
                  </a:cubicBezTo>
                  <a:cubicBezTo>
                    <a:pt x="917" y="2364"/>
                    <a:pt x="1182" y="1836"/>
                    <a:pt x="1182" y="1181"/>
                  </a:cubicBezTo>
                  <a:cubicBezTo>
                    <a:pt x="1182" y="526"/>
                    <a:pt x="917" y="0"/>
                    <a:pt x="5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47"/>
            <p:cNvSpPr/>
            <p:nvPr/>
          </p:nvSpPr>
          <p:spPr>
            <a:xfrm>
              <a:off x="3956233" y="3651768"/>
              <a:ext cx="43804" cy="87533"/>
            </a:xfrm>
            <a:custGeom>
              <a:avLst/>
              <a:gdLst/>
              <a:ahLst/>
              <a:cxnLst/>
              <a:rect l="l" t="t" r="r" b="b"/>
              <a:pathLst>
                <a:path w="1183" h="2364" extrusionOk="0">
                  <a:moveTo>
                    <a:pt x="589" y="0"/>
                  </a:moveTo>
                  <a:cubicBezTo>
                    <a:pt x="265" y="0"/>
                    <a:pt x="0" y="531"/>
                    <a:pt x="0" y="1182"/>
                  </a:cubicBezTo>
                  <a:cubicBezTo>
                    <a:pt x="0" y="1837"/>
                    <a:pt x="265" y="2364"/>
                    <a:pt x="589" y="2364"/>
                  </a:cubicBezTo>
                  <a:cubicBezTo>
                    <a:pt x="916" y="2364"/>
                    <a:pt x="1182" y="1837"/>
                    <a:pt x="1182" y="1182"/>
                  </a:cubicBezTo>
                  <a:cubicBezTo>
                    <a:pt x="1182" y="531"/>
                    <a:pt x="916" y="0"/>
                    <a:pt x="5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47"/>
            <p:cNvSpPr/>
            <p:nvPr/>
          </p:nvSpPr>
          <p:spPr>
            <a:xfrm>
              <a:off x="3759584" y="3717491"/>
              <a:ext cx="54653" cy="57689"/>
            </a:xfrm>
            <a:custGeom>
              <a:avLst/>
              <a:gdLst/>
              <a:ahLst/>
              <a:cxnLst/>
              <a:rect l="l" t="t" r="r" b="b"/>
              <a:pathLst>
                <a:path w="1476" h="1558" extrusionOk="0">
                  <a:moveTo>
                    <a:pt x="1476" y="0"/>
                  </a:moveTo>
                  <a:lnTo>
                    <a:pt x="1476" y="0"/>
                  </a:lnTo>
                  <a:cubicBezTo>
                    <a:pt x="1201" y="33"/>
                    <a:pt x="926" y="105"/>
                    <a:pt x="670" y="223"/>
                  </a:cubicBezTo>
                  <a:cubicBezTo>
                    <a:pt x="536" y="280"/>
                    <a:pt x="413" y="355"/>
                    <a:pt x="295" y="451"/>
                  </a:cubicBezTo>
                  <a:cubicBezTo>
                    <a:pt x="181" y="546"/>
                    <a:pt x="52" y="679"/>
                    <a:pt x="24" y="887"/>
                  </a:cubicBezTo>
                  <a:cubicBezTo>
                    <a:pt x="1" y="1101"/>
                    <a:pt x="157" y="1281"/>
                    <a:pt x="271" y="1362"/>
                  </a:cubicBezTo>
                  <a:cubicBezTo>
                    <a:pt x="394" y="1452"/>
                    <a:pt x="542" y="1533"/>
                    <a:pt x="703" y="1551"/>
                  </a:cubicBezTo>
                  <a:cubicBezTo>
                    <a:pt x="735" y="1556"/>
                    <a:pt x="766" y="1558"/>
                    <a:pt x="798" y="1558"/>
                  </a:cubicBezTo>
                  <a:cubicBezTo>
                    <a:pt x="1089" y="1558"/>
                    <a:pt x="1335" y="1383"/>
                    <a:pt x="1476" y="1181"/>
                  </a:cubicBezTo>
                  <a:lnTo>
                    <a:pt x="1476" y="1181"/>
                  </a:lnTo>
                  <a:cubicBezTo>
                    <a:pt x="1305" y="1279"/>
                    <a:pt x="1119" y="1336"/>
                    <a:pt x="950" y="1336"/>
                  </a:cubicBezTo>
                  <a:cubicBezTo>
                    <a:pt x="880" y="1336"/>
                    <a:pt x="813" y="1326"/>
                    <a:pt x="750" y="1305"/>
                  </a:cubicBezTo>
                  <a:cubicBezTo>
                    <a:pt x="646" y="1272"/>
                    <a:pt x="551" y="1210"/>
                    <a:pt x="466" y="1130"/>
                  </a:cubicBezTo>
                  <a:cubicBezTo>
                    <a:pt x="365" y="1045"/>
                    <a:pt x="332" y="973"/>
                    <a:pt x="343" y="916"/>
                  </a:cubicBezTo>
                  <a:cubicBezTo>
                    <a:pt x="347" y="773"/>
                    <a:pt x="584" y="579"/>
                    <a:pt x="793" y="441"/>
                  </a:cubicBezTo>
                  <a:cubicBezTo>
                    <a:pt x="1011" y="289"/>
                    <a:pt x="1239" y="147"/>
                    <a:pt x="14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47"/>
            <p:cNvSpPr/>
            <p:nvPr/>
          </p:nvSpPr>
          <p:spPr>
            <a:xfrm>
              <a:off x="3729851" y="3861932"/>
              <a:ext cx="120636" cy="35398"/>
            </a:xfrm>
            <a:custGeom>
              <a:avLst/>
              <a:gdLst/>
              <a:ahLst/>
              <a:cxnLst/>
              <a:rect l="l" t="t" r="r" b="b"/>
              <a:pathLst>
                <a:path w="3258" h="956" extrusionOk="0">
                  <a:moveTo>
                    <a:pt x="1" y="0"/>
                  </a:moveTo>
                  <a:lnTo>
                    <a:pt x="1" y="0"/>
                  </a:lnTo>
                  <a:cubicBezTo>
                    <a:pt x="357" y="517"/>
                    <a:pt x="955" y="916"/>
                    <a:pt x="1639" y="954"/>
                  </a:cubicBezTo>
                  <a:cubicBezTo>
                    <a:pt x="1664" y="955"/>
                    <a:pt x="1689" y="955"/>
                    <a:pt x="1714" y="955"/>
                  </a:cubicBezTo>
                  <a:cubicBezTo>
                    <a:pt x="2027" y="955"/>
                    <a:pt x="2343" y="869"/>
                    <a:pt x="2598" y="697"/>
                  </a:cubicBezTo>
                  <a:cubicBezTo>
                    <a:pt x="2749" y="618"/>
                    <a:pt x="2859" y="493"/>
                    <a:pt x="2977" y="384"/>
                  </a:cubicBezTo>
                  <a:cubicBezTo>
                    <a:pt x="3082" y="261"/>
                    <a:pt x="3177" y="128"/>
                    <a:pt x="3257" y="0"/>
                  </a:cubicBezTo>
                  <a:lnTo>
                    <a:pt x="3257" y="0"/>
                  </a:lnTo>
                  <a:cubicBezTo>
                    <a:pt x="3001" y="185"/>
                    <a:pt x="2754" y="366"/>
                    <a:pt x="2484" y="475"/>
                  </a:cubicBezTo>
                  <a:cubicBezTo>
                    <a:pt x="2252" y="582"/>
                    <a:pt x="2005" y="639"/>
                    <a:pt x="1757" y="639"/>
                  </a:cubicBezTo>
                  <a:cubicBezTo>
                    <a:pt x="1721" y="639"/>
                    <a:pt x="1684" y="638"/>
                    <a:pt x="1648" y="636"/>
                  </a:cubicBezTo>
                  <a:cubicBezTo>
                    <a:pt x="1368" y="627"/>
                    <a:pt x="1083" y="546"/>
                    <a:pt x="808" y="432"/>
                  </a:cubicBezTo>
                  <a:cubicBezTo>
                    <a:pt x="537" y="313"/>
                    <a:pt x="263" y="176"/>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47"/>
            <p:cNvSpPr/>
            <p:nvPr/>
          </p:nvSpPr>
          <p:spPr>
            <a:xfrm>
              <a:off x="3505136" y="3763515"/>
              <a:ext cx="92124" cy="92273"/>
            </a:xfrm>
            <a:custGeom>
              <a:avLst/>
              <a:gdLst/>
              <a:ahLst/>
              <a:cxnLst/>
              <a:rect l="l" t="t" r="r" b="b"/>
              <a:pathLst>
                <a:path w="2488" h="2492" extrusionOk="0">
                  <a:moveTo>
                    <a:pt x="1244" y="1"/>
                  </a:moveTo>
                  <a:cubicBezTo>
                    <a:pt x="556" y="1"/>
                    <a:pt x="0" y="560"/>
                    <a:pt x="0" y="1244"/>
                  </a:cubicBezTo>
                  <a:cubicBezTo>
                    <a:pt x="0" y="1931"/>
                    <a:pt x="556" y="2492"/>
                    <a:pt x="1244" y="2492"/>
                  </a:cubicBezTo>
                  <a:cubicBezTo>
                    <a:pt x="1927" y="2492"/>
                    <a:pt x="2488" y="1931"/>
                    <a:pt x="2488" y="1244"/>
                  </a:cubicBezTo>
                  <a:cubicBezTo>
                    <a:pt x="2488" y="560"/>
                    <a:pt x="1927" y="1"/>
                    <a:pt x="1244" y="1"/>
                  </a:cubicBezTo>
                  <a:close/>
                </a:path>
              </a:pathLst>
            </a:custGeom>
            <a:solidFill>
              <a:srgbClr val="E4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47"/>
            <p:cNvSpPr/>
            <p:nvPr/>
          </p:nvSpPr>
          <p:spPr>
            <a:xfrm>
              <a:off x="3948124" y="3774068"/>
              <a:ext cx="92124" cy="92124"/>
            </a:xfrm>
            <a:custGeom>
              <a:avLst/>
              <a:gdLst/>
              <a:ahLst/>
              <a:cxnLst/>
              <a:rect l="l" t="t" r="r" b="b"/>
              <a:pathLst>
                <a:path w="2488" h="2488" extrusionOk="0">
                  <a:moveTo>
                    <a:pt x="1244" y="1"/>
                  </a:moveTo>
                  <a:cubicBezTo>
                    <a:pt x="556" y="1"/>
                    <a:pt x="0" y="555"/>
                    <a:pt x="0" y="1243"/>
                  </a:cubicBezTo>
                  <a:cubicBezTo>
                    <a:pt x="0" y="1931"/>
                    <a:pt x="556" y="2487"/>
                    <a:pt x="1244" y="2487"/>
                  </a:cubicBezTo>
                  <a:cubicBezTo>
                    <a:pt x="1932" y="2487"/>
                    <a:pt x="2488" y="1931"/>
                    <a:pt x="2488" y="1243"/>
                  </a:cubicBezTo>
                  <a:cubicBezTo>
                    <a:pt x="2488" y="555"/>
                    <a:pt x="1932" y="1"/>
                    <a:pt x="1244" y="1"/>
                  </a:cubicBezTo>
                  <a:close/>
                </a:path>
              </a:pathLst>
            </a:custGeom>
            <a:solidFill>
              <a:srgbClr val="E4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47"/>
            <p:cNvSpPr/>
            <p:nvPr/>
          </p:nvSpPr>
          <p:spPr>
            <a:xfrm>
              <a:off x="3913171" y="3552018"/>
              <a:ext cx="155553" cy="56541"/>
            </a:xfrm>
            <a:custGeom>
              <a:avLst/>
              <a:gdLst/>
              <a:ahLst/>
              <a:cxnLst/>
              <a:rect l="l" t="t" r="r" b="b"/>
              <a:pathLst>
                <a:path w="4201" h="1527" extrusionOk="0">
                  <a:moveTo>
                    <a:pt x="2233" y="0"/>
                  </a:moveTo>
                  <a:cubicBezTo>
                    <a:pt x="2154" y="0"/>
                    <a:pt x="2076" y="4"/>
                    <a:pt x="1998" y="12"/>
                  </a:cubicBezTo>
                  <a:cubicBezTo>
                    <a:pt x="1538" y="60"/>
                    <a:pt x="1111" y="246"/>
                    <a:pt x="764" y="511"/>
                  </a:cubicBezTo>
                  <a:cubicBezTo>
                    <a:pt x="427" y="776"/>
                    <a:pt x="143" y="1113"/>
                    <a:pt x="0" y="1527"/>
                  </a:cubicBezTo>
                  <a:cubicBezTo>
                    <a:pt x="784" y="1194"/>
                    <a:pt x="1434" y="923"/>
                    <a:pt x="2083" y="862"/>
                  </a:cubicBezTo>
                  <a:cubicBezTo>
                    <a:pt x="2207" y="849"/>
                    <a:pt x="2329" y="842"/>
                    <a:pt x="2452" y="842"/>
                  </a:cubicBezTo>
                  <a:cubicBezTo>
                    <a:pt x="2656" y="842"/>
                    <a:pt x="2862" y="862"/>
                    <a:pt x="3075" y="910"/>
                  </a:cubicBezTo>
                  <a:cubicBezTo>
                    <a:pt x="3432" y="962"/>
                    <a:pt x="3774" y="1100"/>
                    <a:pt x="4201" y="1208"/>
                  </a:cubicBezTo>
                  <a:cubicBezTo>
                    <a:pt x="4101" y="1019"/>
                    <a:pt x="3982" y="838"/>
                    <a:pt x="3835" y="682"/>
                  </a:cubicBezTo>
                  <a:cubicBezTo>
                    <a:pt x="3673" y="539"/>
                    <a:pt x="3522" y="378"/>
                    <a:pt x="3318" y="283"/>
                  </a:cubicBezTo>
                  <a:cubicBezTo>
                    <a:pt x="2999" y="94"/>
                    <a:pt x="2615" y="0"/>
                    <a:pt x="2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47"/>
            <p:cNvSpPr/>
            <p:nvPr/>
          </p:nvSpPr>
          <p:spPr>
            <a:xfrm>
              <a:off x="3476329" y="3538503"/>
              <a:ext cx="167512" cy="58281"/>
            </a:xfrm>
            <a:custGeom>
              <a:avLst/>
              <a:gdLst/>
              <a:ahLst/>
              <a:cxnLst/>
              <a:rect l="l" t="t" r="r" b="b"/>
              <a:pathLst>
                <a:path w="4524" h="1574" extrusionOk="0">
                  <a:moveTo>
                    <a:pt x="2463" y="1"/>
                  </a:moveTo>
                  <a:cubicBezTo>
                    <a:pt x="2433" y="1"/>
                    <a:pt x="2403" y="1"/>
                    <a:pt x="2373" y="2"/>
                  </a:cubicBezTo>
                  <a:cubicBezTo>
                    <a:pt x="1879" y="2"/>
                    <a:pt x="1428" y="173"/>
                    <a:pt x="1025" y="377"/>
                  </a:cubicBezTo>
                  <a:cubicBezTo>
                    <a:pt x="830" y="497"/>
                    <a:pt x="640" y="624"/>
                    <a:pt x="465" y="767"/>
                  </a:cubicBezTo>
                  <a:cubicBezTo>
                    <a:pt x="299" y="924"/>
                    <a:pt x="138" y="1080"/>
                    <a:pt x="0" y="1265"/>
                  </a:cubicBezTo>
                  <a:cubicBezTo>
                    <a:pt x="237" y="1242"/>
                    <a:pt x="447" y="1189"/>
                    <a:pt x="655" y="1137"/>
                  </a:cubicBezTo>
                  <a:cubicBezTo>
                    <a:pt x="859" y="1089"/>
                    <a:pt x="1067" y="1056"/>
                    <a:pt x="1262" y="1004"/>
                  </a:cubicBezTo>
                  <a:cubicBezTo>
                    <a:pt x="1656" y="937"/>
                    <a:pt x="2036" y="852"/>
                    <a:pt x="2397" y="852"/>
                  </a:cubicBezTo>
                  <a:cubicBezTo>
                    <a:pt x="2444" y="850"/>
                    <a:pt x="2491" y="849"/>
                    <a:pt x="2537" y="849"/>
                  </a:cubicBezTo>
                  <a:cubicBezTo>
                    <a:pt x="3211" y="849"/>
                    <a:pt x="3848" y="1046"/>
                    <a:pt x="4523" y="1573"/>
                  </a:cubicBezTo>
                  <a:cubicBezTo>
                    <a:pt x="4471" y="1108"/>
                    <a:pt x="4171" y="690"/>
                    <a:pt x="3778" y="401"/>
                  </a:cubicBezTo>
                  <a:cubicBezTo>
                    <a:pt x="3399" y="130"/>
                    <a:pt x="2921" y="1"/>
                    <a:pt x="2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47"/>
            <p:cNvSpPr/>
            <p:nvPr/>
          </p:nvSpPr>
          <p:spPr>
            <a:xfrm>
              <a:off x="3668942" y="3762627"/>
              <a:ext cx="242530" cy="72352"/>
            </a:xfrm>
            <a:custGeom>
              <a:avLst/>
              <a:gdLst/>
              <a:ahLst/>
              <a:cxnLst/>
              <a:rect l="l" t="t" r="r" b="b"/>
              <a:pathLst>
                <a:path w="6550" h="1954" extrusionOk="0">
                  <a:moveTo>
                    <a:pt x="2410" y="0"/>
                  </a:moveTo>
                  <a:cubicBezTo>
                    <a:pt x="1576" y="0"/>
                    <a:pt x="974" y="1364"/>
                    <a:pt x="230" y="1364"/>
                  </a:cubicBezTo>
                  <a:cubicBezTo>
                    <a:pt x="155" y="1364"/>
                    <a:pt x="78" y="1350"/>
                    <a:pt x="0" y="1320"/>
                  </a:cubicBezTo>
                  <a:lnTo>
                    <a:pt x="0" y="1320"/>
                  </a:lnTo>
                  <a:cubicBezTo>
                    <a:pt x="495" y="1712"/>
                    <a:pt x="901" y="1953"/>
                    <a:pt x="1438" y="1953"/>
                  </a:cubicBezTo>
                  <a:cubicBezTo>
                    <a:pt x="1904" y="1953"/>
                    <a:pt x="2468" y="1772"/>
                    <a:pt x="3275" y="1348"/>
                  </a:cubicBezTo>
                  <a:cubicBezTo>
                    <a:pt x="4081" y="1772"/>
                    <a:pt x="4645" y="1953"/>
                    <a:pt x="5111" y="1953"/>
                  </a:cubicBezTo>
                  <a:cubicBezTo>
                    <a:pt x="5648" y="1953"/>
                    <a:pt x="6053" y="1712"/>
                    <a:pt x="6549" y="1320"/>
                  </a:cubicBezTo>
                  <a:lnTo>
                    <a:pt x="6549" y="1320"/>
                  </a:lnTo>
                  <a:cubicBezTo>
                    <a:pt x="6471" y="1350"/>
                    <a:pt x="6394" y="1364"/>
                    <a:pt x="6319" y="1364"/>
                  </a:cubicBezTo>
                  <a:cubicBezTo>
                    <a:pt x="5571" y="1364"/>
                    <a:pt x="4972" y="0"/>
                    <a:pt x="4138" y="0"/>
                  </a:cubicBezTo>
                  <a:cubicBezTo>
                    <a:pt x="3956" y="0"/>
                    <a:pt x="3762" y="65"/>
                    <a:pt x="3554" y="224"/>
                  </a:cubicBezTo>
                  <a:cubicBezTo>
                    <a:pt x="3554" y="224"/>
                    <a:pt x="3532" y="244"/>
                    <a:pt x="3454" y="244"/>
                  </a:cubicBezTo>
                  <a:cubicBezTo>
                    <a:pt x="3425" y="244"/>
                    <a:pt x="3388" y="241"/>
                    <a:pt x="3341" y="233"/>
                  </a:cubicBezTo>
                  <a:lnTo>
                    <a:pt x="3341" y="200"/>
                  </a:lnTo>
                  <a:cubicBezTo>
                    <a:pt x="3317" y="205"/>
                    <a:pt x="3298" y="209"/>
                    <a:pt x="3275" y="218"/>
                  </a:cubicBezTo>
                  <a:cubicBezTo>
                    <a:pt x="3251" y="209"/>
                    <a:pt x="3231" y="205"/>
                    <a:pt x="3208" y="200"/>
                  </a:cubicBezTo>
                  <a:lnTo>
                    <a:pt x="3208" y="233"/>
                  </a:lnTo>
                  <a:cubicBezTo>
                    <a:pt x="3161" y="241"/>
                    <a:pt x="3123" y="244"/>
                    <a:pt x="3094" y="244"/>
                  </a:cubicBezTo>
                  <a:cubicBezTo>
                    <a:pt x="3017" y="244"/>
                    <a:pt x="2995" y="224"/>
                    <a:pt x="2995" y="224"/>
                  </a:cubicBezTo>
                  <a:cubicBezTo>
                    <a:pt x="2786" y="65"/>
                    <a:pt x="2593" y="0"/>
                    <a:pt x="24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47"/>
            <p:cNvSpPr/>
            <p:nvPr/>
          </p:nvSpPr>
          <p:spPr>
            <a:xfrm>
              <a:off x="3203072" y="3006947"/>
              <a:ext cx="1054580" cy="581443"/>
            </a:xfrm>
            <a:custGeom>
              <a:avLst/>
              <a:gdLst/>
              <a:ahLst/>
              <a:cxnLst/>
              <a:rect l="l" t="t" r="r" b="b"/>
              <a:pathLst>
                <a:path w="28481" h="15703" extrusionOk="0">
                  <a:moveTo>
                    <a:pt x="17287" y="0"/>
                  </a:moveTo>
                  <a:cubicBezTo>
                    <a:pt x="12771" y="0"/>
                    <a:pt x="6944" y="3614"/>
                    <a:pt x="6944" y="3614"/>
                  </a:cubicBezTo>
                  <a:cubicBezTo>
                    <a:pt x="6944" y="3614"/>
                    <a:pt x="7845" y="737"/>
                    <a:pt x="6205" y="737"/>
                  </a:cubicBezTo>
                  <a:cubicBezTo>
                    <a:pt x="6192" y="737"/>
                    <a:pt x="6178" y="738"/>
                    <a:pt x="6165" y="738"/>
                  </a:cubicBezTo>
                  <a:cubicBezTo>
                    <a:pt x="5010" y="771"/>
                    <a:pt x="4923" y="2160"/>
                    <a:pt x="4984" y="3040"/>
                  </a:cubicBezTo>
                  <a:lnTo>
                    <a:pt x="4984" y="3040"/>
                  </a:lnTo>
                  <a:cubicBezTo>
                    <a:pt x="4865" y="2382"/>
                    <a:pt x="4597" y="1506"/>
                    <a:pt x="4016" y="1506"/>
                  </a:cubicBezTo>
                  <a:cubicBezTo>
                    <a:pt x="3980" y="1506"/>
                    <a:pt x="3944" y="1509"/>
                    <a:pt x="3906" y="1516"/>
                  </a:cubicBezTo>
                  <a:cubicBezTo>
                    <a:pt x="2876" y="1697"/>
                    <a:pt x="3151" y="4254"/>
                    <a:pt x="3151" y="4254"/>
                  </a:cubicBezTo>
                  <a:cubicBezTo>
                    <a:pt x="3151" y="4254"/>
                    <a:pt x="2837" y="2251"/>
                    <a:pt x="2065" y="2251"/>
                  </a:cubicBezTo>
                  <a:cubicBezTo>
                    <a:pt x="2005" y="2251"/>
                    <a:pt x="1941" y="2263"/>
                    <a:pt x="1875" y="2289"/>
                  </a:cubicBezTo>
                  <a:cubicBezTo>
                    <a:pt x="964" y="2655"/>
                    <a:pt x="0" y="7454"/>
                    <a:pt x="4798" y="11274"/>
                  </a:cubicBezTo>
                  <a:cubicBezTo>
                    <a:pt x="5686" y="11981"/>
                    <a:pt x="6707" y="12269"/>
                    <a:pt x="7798" y="12269"/>
                  </a:cubicBezTo>
                  <a:cubicBezTo>
                    <a:pt x="12552" y="12269"/>
                    <a:pt x="18641" y="6811"/>
                    <a:pt x="20864" y="6811"/>
                  </a:cubicBezTo>
                  <a:cubicBezTo>
                    <a:pt x="20886" y="6811"/>
                    <a:pt x="20908" y="6811"/>
                    <a:pt x="20930" y="6812"/>
                  </a:cubicBezTo>
                  <a:cubicBezTo>
                    <a:pt x="23592" y="6950"/>
                    <a:pt x="24816" y="15260"/>
                    <a:pt x="26411" y="15692"/>
                  </a:cubicBezTo>
                  <a:cubicBezTo>
                    <a:pt x="26438" y="15699"/>
                    <a:pt x="26464" y="15703"/>
                    <a:pt x="26491" y="15703"/>
                  </a:cubicBezTo>
                  <a:cubicBezTo>
                    <a:pt x="28028" y="15703"/>
                    <a:pt x="28480" y="3484"/>
                    <a:pt x="21523" y="2039"/>
                  </a:cubicBezTo>
                  <a:cubicBezTo>
                    <a:pt x="20582" y="541"/>
                    <a:pt x="19033" y="0"/>
                    <a:pt x="17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47"/>
            <p:cNvSpPr/>
            <p:nvPr/>
          </p:nvSpPr>
          <p:spPr>
            <a:xfrm>
              <a:off x="3994185" y="3006947"/>
              <a:ext cx="76054" cy="92013"/>
            </a:xfrm>
            <a:custGeom>
              <a:avLst/>
              <a:gdLst/>
              <a:ahLst/>
              <a:cxnLst/>
              <a:rect l="l" t="t" r="r" b="b"/>
              <a:pathLst>
                <a:path w="2054" h="2485" extrusionOk="0">
                  <a:moveTo>
                    <a:pt x="1046" y="1"/>
                  </a:moveTo>
                  <a:cubicBezTo>
                    <a:pt x="1038" y="1"/>
                    <a:pt x="1029" y="1"/>
                    <a:pt x="1021" y="2"/>
                  </a:cubicBezTo>
                  <a:cubicBezTo>
                    <a:pt x="436" y="68"/>
                    <a:pt x="0" y="2427"/>
                    <a:pt x="0" y="2427"/>
                  </a:cubicBezTo>
                  <a:cubicBezTo>
                    <a:pt x="62" y="2467"/>
                    <a:pt x="139" y="2485"/>
                    <a:pt x="226" y="2485"/>
                  </a:cubicBezTo>
                  <a:cubicBezTo>
                    <a:pt x="863" y="2485"/>
                    <a:pt x="2053" y="1542"/>
                    <a:pt x="1799" y="1213"/>
                  </a:cubicBezTo>
                  <a:cubicBezTo>
                    <a:pt x="1762" y="1166"/>
                    <a:pt x="1713" y="1146"/>
                    <a:pt x="1657" y="1146"/>
                  </a:cubicBezTo>
                  <a:cubicBezTo>
                    <a:pt x="1270" y="1146"/>
                    <a:pt x="513" y="2124"/>
                    <a:pt x="513" y="2124"/>
                  </a:cubicBezTo>
                  <a:cubicBezTo>
                    <a:pt x="513" y="2124"/>
                    <a:pt x="1572" y="1"/>
                    <a:pt x="10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47"/>
            <p:cNvSpPr/>
            <p:nvPr/>
          </p:nvSpPr>
          <p:spPr>
            <a:xfrm>
              <a:off x="3575265" y="4322064"/>
              <a:ext cx="214945" cy="342282"/>
            </a:xfrm>
            <a:custGeom>
              <a:avLst/>
              <a:gdLst/>
              <a:ahLst/>
              <a:cxnLst/>
              <a:rect l="l" t="t" r="r" b="b"/>
              <a:pathLst>
                <a:path w="5805" h="9244" extrusionOk="0">
                  <a:moveTo>
                    <a:pt x="2046" y="1"/>
                  </a:moveTo>
                  <a:cubicBezTo>
                    <a:pt x="1875" y="1"/>
                    <a:pt x="1414" y="413"/>
                    <a:pt x="180" y="2461"/>
                  </a:cubicBezTo>
                  <a:cubicBezTo>
                    <a:pt x="0" y="6343"/>
                    <a:pt x="3669" y="9243"/>
                    <a:pt x="3669" y="9243"/>
                  </a:cubicBezTo>
                  <a:lnTo>
                    <a:pt x="5805" y="5076"/>
                  </a:lnTo>
                  <a:lnTo>
                    <a:pt x="2012" y="1678"/>
                  </a:lnTo>
                  <a:lnTo>
                    <a:pt x="2145" y="188"/>
                  </a:lnTo>
                  <a:cubicBezTo>
                    <a:pt x="2145" y="188"/>
                    <a:pt x="2161" y="1"/>
                    <a:pt x="2046" y="1"/>
                  </a:cubicBez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47"/>
            <p:cNvSpPr/>
            <p:nvPr/>
          </p:nvSpPr>
          <p:spPr>
            <a:xfrm>
              <a:off x="3790168" y="4322064"/>
              <a:ext cx="223757" cy="342282"/>
            </a:xfrm>
            <a:custGeom>
              <a:avLst/>
              <a:gdLst/>
              <a:ahLst/>
              <a:cxnLst/>
              <a:rect l="l" t="t" r="r" b="b"/>
              <a:pathLst>
                <a:path w="6043" h="9244" extrusionOk="0">
                  <a:moveTo>
                    <a:pt x="3995" y="1"/>
                  </a:moveTo>
                  <a:cubicBezTo>
                    <a:pt x="3880" y="1"/>
                    <a:pt x="3896" y="188"/>
                    <a:pt x="3896" y="188"/>
                  </a:cubicBezTo>
                  <a:lnTo>
                    <a:pt x="4029" y="1678"/>
                  </a:lnTo>
                  <a:lnTo>
                    <a:pt x="1" y="5076"/>
                  </a:lnTo>
                  <a:lnTo>
                    <a:pt x="2369" y="9243"/>
                  </a:lnTo>
                  <a:cubicBezTo>
                    <a:pt x="2369" y="9243"/>
                    <a:pt x="6042" y="6343"/>
                    <a:pt x="5861" y="2461"/>
                  </a:cubicBezTo>
                  <a:cubicBezTo>
                    <a:pt x="4628" y="413"/>
                    <a:pt x="4167" y="1"/>
                    <a:pt x="3995" y="1"/>
                  </a:cubicBezTo>
                  <a:close/>
                </a:path>
              </a:pathLst>
            </a:custGeom>
            <a:solidFill>
              <a:srgbClr val="F1C2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47"/>
            <p:cNvSpPr/>
            <p:nvPr/>
          </p:nvSpPr>
          <p:spPr>
            <a:xfrm>
              <a:off x="3775024" y="4647752"/>
              <a:ext cx="32732" cy="32880"/>
            </a:xfrm>
            <a:custGeom>
              <a:avLst/>
              <a:gdLst/>
              <a:ahLst/>
              <a:cxnLst/>
              <a:rect l="l" t="t" r="r" b="b"/>
              <a:pathLst>
                <a:path w="884" h="888" extrusionOk="0">
                  <a:moveTo>
                    <a:pt x="443" y="1"/>
                  </a:moveTo>
                  <a:cubicBezTo>
                    <a:pt x="200" y="1"/>
                    <a:pt x="1" y="200"/>
                    <a:pt x="1" y="447"/>
                  </a:cubicBezTo>
                  <a:cubicBezTo>
                    <a:pt x="1" y="688"/>
                    <a:pt x="200" y="888"/>
                    <a:pt x="443" y="888"/>
                  </a:cubicBezTo>
                  <a:cubicBezTo>
                    <a:pt x="689" y="888"/>
                    <a:pt x="884" y="688"/>
                    <a:pt x="884" y="447"/>
                  </a:cubicBezTo>
                  <a:cubicBezTo>
                    <a:pt x="884" y="200"/>
                    <a:pt x="689" y="1"/>
                    <a:pt x="4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47"/>
            <p:cNvSpPr/>
            <p:nvPr/>
          </p:nvSpPr>
          <p:spPr>
            <a:xfrm>
              <a:off x="3775024" y="4917159"/>
              <a:ext cx="32732" cy="32880"/>
            </a:xfrm>
            <a:custGeom>
              <a:avLst/>
              <a:gdLst/>
              <a:ahLst/>
              <a:cxnLst/>
              <a:rect l="l" t="t" r="r" b="b"/>
              <a:pathLst>
                <a:path w="884" h="888" extrusionOk="0">
                  <a:moveTo>
                    <a:pt x="443" y="1"/>
                  </a:moveTo>
                  <a:cubicBezTo>
                    <a:pt x="200" y="1"/>
                    <a:pt x="1" y="200"/>
                    <a:pt x="1" y="441"/>
                  </a:cubicBezTo>
                  <a:cubicBezTo>
                    <a:pt x="1" y="689"/>
                    <a:pt x="200" y="888"/>
                    <a:pt x="443" y="888"/>
                  </a:cubicBezTo>
                  <a:cubicBezTo>
                    <a:pt x="689" y="888"/>
                    <a:pt x="884" y="689"/>
                    <a:pt x="884" y="441"/>
                  </a:cubicBezTo>
                  <a:cubicBezTo>
                    <a:pt x="884" y="200"/>
                    <a:pt x="689" y="1"/>
                    <a:pt x="4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 name="Google Shape;1461;p47"/>
          <p:cNvGrpSpPr/>
          <p:nvPr/>
        </p:nvGrpSpPr>
        <p:grpSpPr>
          <a:xfrm>
            <a:off x="5849027" y="2924575"/>
            <a:ext cx="1669829" cy="2261017"/>
            <a:chOff x="5174189" y="2882499"/>
            <a:chExt cx="1669829" cy="2261017"/>
          </a:xfrm>
        </p:grpSpPr>
        <p:sp>
          <p:nvSpPr>
            <p:cNvPr id="1462" name="Google Shape;1462;p47"/>
            <p:cNvSpPr/>
            <p:nvPr/>
          </p:nvSpPr>
          <p:spPr>
            <a:xfrm>
              <a:off x="5174189" y="3336152"/>
              <a:ext cx="1317661" cy="1451959"/>
            </a:xfrm>
            <a:custGeom>
              <a:avLst/>
              <a:gdLst/>
              <a:ahLst/>
              <a:cxnLst/>
              <a:rect l="l" t="t" r="r" b="b"/>
              <a:pathLst>
                <a:path w="35586" h="39213" extrusionOk="0">
                  <a:moveTo>
                    <a:pt x="23496" y="1"/>
                  </a:moveTo>
                  <a:cubicBezTo>
                    <a:pt x="21430" y="1"/>
                    <a:pt x="19352" y="323"/>
                    <a:pt x="17309" y="670"/>
                  </a:cubicBezTo>
                  <a:cubicBezTo>
                    <a:pt x="15306" y="1011"/>
                    <a:pt x="12597" y="1894"/>
                    <a:pt x="11718" y="3726"/>
                  </a:cubicBezTo>
                  <a:cubicBezTo>
                    <a:pt x="10902" y="5439"/>
                    <a:pt x="10963" y="7418"/>
                    <a:pt x="10626" y="9288"/>
                  </a:cubicBezTo>
                  <a:cubicBezTo>
                    <a:pt x="9625" y="14864"/>
                    <a:pt x="5216" y="19079"/>
                    <a:pt x="1818" y="23616"/>
                  </a:cubicBezTo>
                  <a:cubicBezTo>
                    <a:pt x="1139" y="24517"/>
                    <a:pt x="484" y="25476"/>
                    <a:pt x="243" y="26578"/>
                  </a:cubicBezTo>
                  <a:cubicBezTo>
                    <a:pt x="0" y="27678"/>
                    <a:pt x="267" y="28960"/>
                    <a:pt x="1163" y="29643"/>
                  </a:cubicBezTo>
                  <a:cubicBezTo>
                    <a:pt x="1068" y="28675"/>
                    <a:pt x="1576" y="27726"/>
                    <a:pt x="2283" y="27052"/>
                  </a:cubicBezTo>
                  <a:cubicBezTo>
                    <a:pt x="2985" y="26383"/>
                    <a:pt x="3873" y="25937"/>
                    <a:pt x="4746" y="25505"/>
                  </a:cubicBezTo>
                  <a:lnTo>
                    <a:pt x="4746" y="25505"/>
                  </a:lnTo>
                  <a:cubicBezTo>
                    <a:pt x="3792" y="26544"/>
                    <a:pt x="2995" y="27840"/>
                    <a:pt x="2985" y="29249"/>
                  </a:cubicBezTo>
                  <a:cubicBezTo>
                    <a:pt x="2972" y="31498"/>
                    <a:pt x="4884" y="33246"/>
                    <a:pt x="6725" y="34532"/>
                  </a:cubicBezTo>
                  <a:cubicBezTo>
                    <a:pt x="10451" y="37132"/>
                    <a:pt x="14813" y="39212"/>
                    <a:pt x="19307" y="39212"/>
                  </a:cubicBezTo>
                  <a:cubicBezTo>
                    <a:pt x="19799" y="39212"/>
                    <a:pt x="20293" y="39188"/>
                    <a:pt x="20787" y="39136"/>
                  </a:cubicBezTo>
                  <a:cubicBezTo>
                    <a:pt x="23930" y="38803"/>
                    <a:pt x="26863" y="37403"/>
                    <a:pt x="29562" y="35765"/>
                  </a:cubicBezTo>
                  <a:cubicBezTo>
                    <a:pt x="32572" y="33947"/>
                    <a:pt x="33520" y="30379"/>
                    <a:pt x="34276" y="27128"/>
                  </a:cubicBezTo>
                  <a:cubicBezTo>
                    <a:pt x="35586" y="21490"/>
                    <a:pt x="35439" y="15690"/>
                    <a:pt x="35343" y="9948"/>
                  </a:cubicBezTo>
                  <a:cubicBezTo>
                    <a:pt x="35314" y="7959"/>
                    <a:pt x="34285" y="6606"/>
                    <a:pt x="33331" y="4823"/>
                  </a:cubicBezTo>
                  <a:cubicBezTo>
                    <a:pt x="31936" y="2217"/>
                    <a:pt x="29041" y="674"/>
                    <a:pt x="26127" y="199"/>
                  </a:cubicBezTo>
                  <a:cubicBezTo>
                    <a:pt x="25255" y="59"/>
                    <a:pt x="24377" y="1"/>
                    <a:pt x="23496" y="1"/>
                  </a:cubicBezTo>
                  <a:close/>
                </a:path>
              </a:pathLst>
            </a:custGeom>
            <a:solidFill>
              <a:srgbClr val="5B0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47"/>
            <p:cNvSpPr/>
            <p:nvPr/>
          </p:nvSpPr>
          <p:spPr>
            <a:xfrm>
              <a:off x="5596479" y="4349020"/>
              <a:ext cx="906581" cy="634651"/>
            </a:xfrm>
            <a:custGeom>
              <a:avLst/>
              <a:gdLst/>
              <a:ahLst/>
              <a:cxnLst/>
              <a:rect l="l" t="t" r="r" b="b"/>
              <a:pathLst>
                <a:path w="24484" h="17140" extrusionOk="0">
                  <a:moveTo>
                    <a:pt x="12420" y="1"/>
                  </a:moveTo>
                  <a:cubicBezTo>
                    <a:pt x="7314" y="1"/>
                    <a:pt x="3275" y="1581"/>
                    <a:pt x="90" y="3887"/>
                  </a:cubicBezTo>
                  <a:cubicBezTo>
                    <a:pt x="0" y="7124"/>
                    <a:pt x="759" y="16697"/>
                    <a:pt x="12999" y="17128"/>
                  </a:cubicBezTo>
                  <a:cubicBezTo>
                    <a:pt x="13206" y="17136"/>
                    <a:pt x="13410" y="17139"/>
                    <a:pt x="13610" y="17139"/>
                  </a:cubicBezTo>
                  <a:cubicBezTo>
                    <a:pt x="23032" y="17139"/>
                    <a:pt x="24483" y="9144"/>
                    <a:pt x="24417" y="3902"/>
                  </a:cubicBezTo>
                  <a:cubicBezTo>
                    <a:pt x="21442" y="1591"/>
                    <a:pt x="17537" y="1"/>
                    <a:pt x="12420" y="1"/>
                  </a:cubicBezTo>
                  <a:close/>
                </a:path>
              </a:pathLst>
            </a:custGeom>
            <a:solidFill>
              <a:srgbClr val="D39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47"/>
            <p:cNvSpPr/>
            <p:nvPr/>
          </p:nvSpPr>
          <p:spPr>
            <a:xfrm>
              <a:off x="5197738" y="4492943"/>
              <a:ext cx="1646280" cy="650573"/>
            </a:xfrm>
            <a:custGeom>
              <a:avLst/>
              <a:gdLst/>
              <a:ahLst/>
              <a:cxnLst/>
              <a:rect l="l" t="t" r="r" b="b"/>
              <a:pathLst>
                <a:path w="44461" h="17570" extrusionOk="0">
                  <a:moveTo>
                    <a:pt x="10859" y="0"/>
                  </a:moveTo>
                  <a:lnTo>
                    <a:pt x="10859" y="0"/>
                  </a:lnTo>
                  <a:cubicBezTo>
                    <a:pt x="2321" y="6179"/>
                    <a:pt x="1" y="17570"/>
                    <a:pt x="1" y="17570"/>
                  </a:cubicBezTo>
                  <a:lnTo>
                    <a:pt x="44460" y="17570"/>
                  </a:lnTo>
                  <a:cubicBezTo>
                    <a:pt x="44460" y="17570"/>
                    <a:pt x="43155" y="6199"/>
                    <a:pt x="35186" y="15"/>
                  </a:cubicBezTo>
                  <a:lnTo>
                    <a:pt x="35186" y="15"/>
                  </a:lnTo>
                  <a:cubicBezTo>
                    <a:pt x="35252" y="5257"/>
                    <a:pt x="33801" y="13252"/>
                    <a:pt x="24379" y="13252"/>
                  </a:cubicBezTo>
                  <a:cubicBezTo>
                    <a:pt x="24179" y="13252"/>
                    <a:pt x="23975" y="13249"/>
                    <a:pt x="23768" y="13241"/>
                  </a:cubicBezTo>
                  <a:cubicBezTo>
                    <a:pt x="11528" y="12810"/>
                    <a:pt x="10769" y="3237"/>
                    <a:pt x="108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47"/>
            <p:cNvSpPr/>
            <p:nvPr/>
          </p:nvSpPr>
          <p:spPr>
            <a:xfrm>
              <a:off x="5421602" y="3519101"/>
              <a:ext cx="258526" cy="258674"/>
            </a:xfrm>
            <a:custGeom>
              <a:avLst/>
              <a:gdLst/>
              <a:ahLst/>
              <a:cxnLst/>
              <a:rect l="l" t="t" r="r" b="b"/>
              <a:pathLst>
                <a:path w="6982" h="6986" extrusionOk="0">
                  <a:moveTo>
                    <a:pt x="3488" y="0"/>
                  </a:moveTo>
                  <a:cubicBezTo>
                    <a:pt x="1562" y="0"/>
                    <a:pt x="1" y="1566"/>
                    <a:pt x="1" y="3492"/>
                  </a:cubicBezTo>
                  <a:cubicBezTo>
                    <a:pt x="1" y="5420"/>
                    <a:pt x="1562" y="6986"/>
                    <a:pt x="3488" y="6986"/>
                  </a:cubicBezTo>
                  <a:cubicBezTo>
                    <a:pt x="5420" y="6986"/>
                    <a:pt x="6982" y="5420"/>
                    <a:pt x="6982" y="3492"/>
                  </a:cubicBezTo>
                  <a:cubicBezTo>
                    <a:pt x="6982" y="1566"/>
                    <a:pt x="5420" y="0"/>
                    <a:pt x="3488" y="0"/>
                  </a:cubicBezTo>
                  <a:close/>
                </a:path>
              </a:pathLst>
            </a:custGeom>
            <a:solidFill>
              <a:srgbClr val="AF78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47"/>
            <p:cNvSpPr/>
            <p:nvPr/>
          </p:nvSpPr>
          <p:spPr>
            <a:xfrm>
              <a:off x="6381408" y="3519101"/>
              <a:ext cx="258526" cy="258674"/>
            </a:xfrm>
            <a:custGeom>
              <a:avLst/>
              <a:gdLst/>
              <a:ahLst/>
              <a:cxnLst/>
              <a:rect l="l" t="t" r="r" b="b"/>
              <a:pathLst>
                <a:path w="6982" h="6986" extrusionOk="0">
                  <a:moveTo>
                    <a:pt x="3494" y="0"/>
                  </a:moveTo>
                  <a:cubicBezTo>
                    <a:pt x="1562" y="0"/>
                    <a:pt x="1" y="1566"/>
                    <a:pt x="1" y="3492"/>
                  </a:cubicBezTo>
                  <a:cubicBezTo>
                    <a:pt x="1" y="5420"/>
                    <a:pt x="1562" y="6986"/>
                    <a:pt x="3494" y="6986"/>
                  </a:cubicBezTo>
                  <a:cubicBezTo>
                    <a:pt x="5421" y="6986"/>
                    <a:pt x="6982" y="5420"/>
                    <a:pt x="6982" y="3492"/>
                  </a:cubicBezTo>
                  <a:cubicBezTo>
                    <a:pt x="6982" y="1566"/>
                    <a:pt x="5421" y="0"/>
                    <a:pt x="3494" y="0"/>
                  </a:cubicBezTo>
                  <a:close/>
                </a:path>
              </a:pathLst>
            </a:custGeom>
            <a:solidFill>
              <a:srgbClr val="AF78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47"/>
            <p:cNvSpPr/>
            <p:nvPr/>
          </p:nvSpPr>
          <p:spPr>
            <a:xfrm>
              <a:off x="5915057" y="3830460"/>
              <a:ext cx="282594" cy="450588"/>
            </a:xfrm>
            <a:custGeom>
              <a:avLst/>
              <a:gdLst/>
              <a:ahLst/>
              <a:cxnLst/>
              <a:rect l="l" t="t" r="r" b="b"/>
              <a:pathLst>
                <a:path w="7632" h="12169" extrusionOk="0">
                  <a:moveTo>
                    <a:pt x="7043" y="0"/>
                  </a:moveTo>
                  <a:lnTo>
                    <a:pt x="988" y="835"/>
                  </a:lnTo>
                  <a:lnTo>
                    <a:pt x="0" y="12169"/>
                  </a:lnTo>
                  <a:cubicBezTo>
                    <a:pt x="1998" y="11932"/>
                    <a:pt x="5254" y="11011"/>
                    <a:pt x="7632" y="7755"/>
                  </a:cubicBezTo>
                  <a:lnTo>
                    <a:pt x="7043" y="0"/>
                  </a:lnTo>
                  <a:close/>
                </a:path>
              </a:pathLst>
            </a:custGeom>
            <a:solidFill>
              <a:srgbClr val="AF78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47"/>
            <p:cNvSpPr/>
            <p:nvPr/>
          </p:nvSpPr>
          <p:spPr>
            <a:xfrm>
              <a:off x="5587296" y="2982583"/>
              <a:ext cx="895547" cy="535825"/>
            </a:xfrm>
            <a:custGeom>
              <a:avLst/>
              <a:gdLst/>
              <a:ahLst/>
              <a:cxnLst/>
              <a:rect l="l" t="t" r="r" b="b"/>
              <a:pathLst>
                <a:path w="24186" h="14471" extrusionOk="0">
                  <a:moveTo>
                    <a:pt x="12904" y="0"/>
                  </a:moveTo>
                  <a:cubicBezTo>
                    <a:pt x="10483" y="0"/>
                    <a:pt x="152" y="791"/>
                    <a:pt x="1" y="14271"/>
                  </a:cubicBezTo>
                  <a:cubicBezTo>
                    <a:pt x="443" y="14347"/>
                    <a:pt x="940" y="14391"/>
                    <a:pt x="1497" y="14391"/>
                  </a:cubicBezTo>
                  <a:cubicBezTo>
                    <a:pt x="2371" y="14391"/>
                    <a:pt x="3395" y="14283"/>
                    <a:pt x="4595" y="14020"/>
                  </a:cubicBezTo>
                  <a:cubicBezTo>
                    <a:pt x="11567" y="12497"/>
                    <a:pt x="12948" y="5577"/>
                    <a:pt x="16061" y="4747"/>
                  </a:cubicBezTo>
                  <a:lnTo>
                    <a:pt x="16061" y="4747"/>
                  </a:lnTo>
                  <a:cubicBezTo>
                    <a:pt x="15279" y="6123"/>
                    <a:pt x="17713" y="14471"/>
                    <a:pt x="24186" y="14471"/>
                  </a:cubicBezTo>
                  <a:cubicBezTo>
                    <a:pt x="24181" y="13702"/>
                    <a:pt x="24153" y="12948"/>
                    <a:pt x="24115" y="12221"/>
                  </a:cubicBezTo>
                  <a:cubicBezTo>
                    <a:pt x="23516" y="188"/>
                    <a:pt x="13984" y="14"/>
                    <a:pt x="13433" y="14"/>
                  </a:cubicBezTo>
                  <a:cubicBezTo>
                    <a:pt x="13417" y="14"/>
                    <a:pt x="13408" y="14"/>
                    <a:pt x="13408" y="14"/>
                  </a:cubicBezTo>
                  <a:cubicBezTo>
                    <a:pt x="13408" y="14"/>
                    <a:pt x="13226" y="0"/>
                    <a:pt x="12904" y="0"/>
                  </a:cubicBezTo>
                  <a:close/>
                </a:path>
              </a:pathLst>
            </a:custGeom>
            <a:solidFill>
              <a:srgbClr val="5B0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47"/>
            <p:cNvSpPr/>
            <p:nvPr/>
          </p:nvSpPr>
          <p:spPr>
            <a:xfrm>
              <a:off x="5582927" y="3158312"/>
              <a:ext cx="901212" cy="909432"/>
            </a:xfrm>
            <a:custGeom>
              <a:avLst/>
              <a:gdLst/>
              <a:ahLst/>
              <a:cxnLst/>
              <a:rect l="l" t="t" r="r" b="b"/>
              <a:pathLst>
                <a:path w="24339" h="24561" extrusionOk="0">
                  <a:moveTo>
                    <a:pt x="16179" y="1"/>
                  </a:moveTo>
                  <a:lnTo>
                    <a:pt x="16179" y="1"/>
                  </a:lnTo>
                  <a:cubicBezTo>
                    <a:pt x="13066" y="831"/>
                    <a:pt x="11685" y="7751"/>
                    <a:pt x="4713" y="9274"/>
                  </a:cubicBezTo>
                  <a:cubicBezTo>
                    <a:pt x="3513" y="9537"/>
                    <a:pt x="2489" y="9645"/>
                    <a:pt x="1615" y="9645"/>
                  </a:cubicBezTo>
                  <a:cubicBezTo>
                    <a:pt x="1058" y="9645"/>
                    <a:pt x="561" y="9601"/>
                    <a:pt x="119" y="9525"/>
                  </a:cubicBezTo>
                  <a:cubicBezTo>
                    <a:pt x="114" y="9654"/>
                    <a:pt x="114" y="9782"/>
                    <a:pt x="114" y="9915"/>
                  </a:cubicBezTo>
                  <a:cubicBezTo>
                    <a:pt x="0" y="11770"/>
                    <a:pt x="81" y="12325"/>
                    <a:pt x="290" y="14176"/>
                  </a:cubicBezTo>
                  <a:cubicBezTo>
                    <a:pt x="693" y="17840"/>
                    <a:pt x="2445" y="21029"/>
                    <a:pt x="5766" y="22800"/>
                  </a:cubicBezTo>
                  <a:cubicBezTo>
                    <a:pt x="7828" y="23900"/>
                    <a:pt x="10350" y="24561"/>
                    <a:pt x="12813" y="24561"/>
                  </a:cubicBezTo>
                  <a:cubicBezTo>
                    <a:pt x="14336" y="24561"/>
                    <a:pt x="15836" y="24308"/>
                    <a:pt x="17191" y="23749"/>
                  </a:cubicBezTo>
                  <a:cubicBezTo>
                    <a:pt x="19938" y="22620"/>
                    <a:pt x="22065" y="20602"/>
                    <a:pt x="23151" y="17884"/>
                  </a:cubicBezTo>
                  <a:cubicBezTo>
                    <a:pt x="24119" y="15453"/>
                    <a:pt x="24338" y="12502"/>
                    <a:pt x="24304" y="9725"/>
                  </a:cubicBezTo>
                  <a:cubicBezTo>
                    <a:pt x="17831" y="9725"/>
                    <a:pt x="15397" y="1377"/>
                    <a:pt x="16179" y="1"/>
                  </a:cubicBezTo>
                  <a:close/>
                </a:path>
              </a:pathLst>
            </a:custGeom>
            <a:solidFill>
              <a:srgbClr val="D39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47"/>
            <p:cNvSpPr/>
            <p:nvPr/>
          </p:nvSpPr>
          <p:spPr>
            <a:xfrm>
              <a:off x="5898913" y="4117565"/>
              <a:ext cx="323176" cy="459585"/>
            </a:xfrm>
            <a:custGeom>
              <a:avLst/>
              <a:gdLst/>
              <a:ahLst/>
              <a:cxnLst/>
              <a:rect l="l" t="t" r="r" b="b"/>
              <a:pathLst>
                <a:path w="8728" h="12412" extrusionOk="0">
                  <a:moveTo>
                    <a:pt x="8068" y="1"/>
                  </a:moveTo>
                  <a:cubicBezTo>
                    <a:pt x="5690" y="3257"/>
                    <a:pt x="2434" y="4178"/>
                    <a:pt x="436" y="4415"/>
                  </a:cubicBezTo>
                  <a:lnTo>
                    <a:pt x="0" y="9404"/>
                  </a:lnTo>
                  <a:cubicBezTo>
                    <a:pt x="0" y="9404"/>
                    <a:pt x="175" y="11899"/>
                    <a:pt x="4214" y="12374"/>
                  </a:cubicBezTo>
                  <a:cubicBezTo>
                    <a:pt x="4430" y="12399"/>
                    <a:pt x="4635" y="12411"/>
                    <a:pt x="4831" y="12411"/>
                  </a:cubicBezTo>
                  <a:cubicBezTo>
                    <a:pt x="8302" y="12411"/>
                    <a:pt x="8727" y="8635"/>
                    <a:pt x="8727" y="8635"/>
                  </a:cubicBezTo>
                  <a:lnTo>
                    <a:pt x="8068" y="1"/>
                  </a:lnTo>
                  <a:close/>
                </a:path>
              </a:pathLst>
            </a:custGeom>
            <a:solidFill>
              <a:srgbClr val="D39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47"/>
            <p:cNvSpPr/>
            <p:nvPr/>
          </p:nvSpPr>
          <p:spPr>
            <a:xfrm>
              <a:off x="5805717" y="3571790"/>
              <a:ext cx="45951" cy="91791"/>
            </a:xfrm>
            <a:custGeom>
              <a:avLst/>
              <a:gdLst/>
              <a:ahLst/>
              <a:cxnLst/>
              <a:rect l="l" t="t" r="r" b="b"/>
              <a:pathLst>
                <a:path w="1241" h="2479" extrusionOk="0">
                  <a:moveTo>
                    <a:pt x="623" y="1"/>
                  </a:moveTo>
                  <a:cubicBezTo>
                    <a:pt x="277" y="1"/>
                    <a:pt x="1" y="556"/>
                    <a:pt x="1" y="1239"/>
                  </a:cubicBezTo>
                  <a:cubicBezTo>
                    <a:pt x="1" y="1922"/>
                    <a:pt x="277" y="2478"/>
                    <a:pt x="623" y="2478"/>
                  </a:cubicBezTo>
                  <a:cubicBezTo>
                    <a:pt x="965" y="2478"/>
                    <a:pt x="1240" y="1922"/>
                    <a:pt x="1240" y="1239"/>
                  </a:cubicBezTo>
                  <a:cubicBezTo>
                    <a:pt x="1240" y="556"/>
                    <a:pt x="965" y="1"/>
                    <a:pt x="6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47"/>
            <p:cNvSpPr/>
            <p:nvPr/>
          </p:nvSpPr>
          <p:spPr>
            <a:xfrm>
              <a:off x="6230487" y="3579529"/>
              <a:ext cx="45914" cy="91939"/>
            </a:xfrm>
            <a:custGeom>
              <a:avLst/>
              <a:gdLst/>
              <a:ahLst/>
              <a:cxnLst/>
              <a:rect l="l" t="t" r="r" b="b"/>
              <a:pathLst>
                <a:path w="1240" h="2483" extrusionOk="0">
                  <a:moveTo>
                    <a:pt x="617" y="0"/>
                  </a:moveTo>
                  <a:cubicBezTo>
                    <a:pt x="276" y="0"/>
                    <a:pt x="0" y="556"/>
                    <a:pt x="0" y="1240"/>
                  </a:cubicBezTo>
                  <a:cubicBezTo>
                    <a:pt x="0" y="1928"/>
                    <a:pt x="276" y="2482"/>
                    <a:pt x="617" y="2482"/>
                  </a:cubicBezTo>
                  <a:cubicBezTo>
                    <a:pt x="959" y="2482"/>
                    <a:pt x="1239" y="1928"/>
                    <a:pt x="1239" y="1240"/>
                  </a:cubicBezTo>
                  <a:cubicBezTo>
                    <a:pt x="1239" y="556"/>
                    <a:pt x="959" y="0"/>
                    <a:pt x="6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47"/>
            <p:cNvSpPr/>
            <p:nvPr/>
          </p:nvSpPr>
          <p:spPr>
            <a:xfrm>
              <a:off x="5980742" y="3648399"/>
              <a:ext cx="57170" cy="60392"/>
            </a:xfrm>
            <a:custGeom>
              <a:avLst/>
              <a:gdLst/>
              <a:ahLst/>
              <a:cxnLst/>
              <a:rect l="l" t="t" r="r" b="b"/>
              <a:pathLst>
                <a:path w="1544" h="1631" extrusionOk="0">
                  <a:moveTo>
                    <a:pt x="1543" y="0"/>
                  </a:moveTo>
                  <a:lnTo>
                    <a:pt x="1543" y="0"/>
                  </a:lnTo>
                  <a:cubicBezTo>
                    <a:pt x="1249" y="39"/>
                    <a:pt x="965" y="114"/>
                    <a:pt x="699" y="243"/>
                  </a:cubicBezTo>
                  <a:cubicBezTo>
                    <a:pt x="561" y="300"/>
                    <a:pt x="433" y="385"/>
                    <a:pt x="305" y="480"/>
                  </a:cubicBezTo>
                  <a:cubicBezTo>
                    <a:pt x="187" y="580"/>
                    <a:pt x="53" y="718"/>
                    <a:pt x="25" y="931"/>
                  </a:cubicBezTo>
                  <a:cubicBezTo>
                    <a:pt x="1" y="1154"/>
                    <a:pt x="163" y="1339"/>
                    <a:pt x="281" y="1420"/>
                  </a:cubicBezTo>
                  <a:cubicBezTo>
                    <a:pt x="410" y="1520"/>
                    <a:pt x="561" y="1605"/>
                    <a:pt x="732" y="1623"/>
                  </a:cubicBezTo>
                  <a:cubicBezTo>
                    <a:pt x="768" y="1628"/>
                    <a:pt x="803" y="1631"/>
                    <a:pt x="838" y="1631"/>
                  </a:cubicBezTo>
                  <a:cubicBezTo>
                    <a:pt x="1139" y="1631"/>
                    <a:pt x="1395" y="1452"/>
                    <a:pt x="1543" y="1240"/>
                  </a:cubicBezTo>
                  <a:lnTo>
                    <a:pt x="1543" y="1240"/>
                  </a:lnTo>
                  <a:cubicBezTo>
                    <a:pt x="1363" y="1345"/>
                    <a:pt x="1165" y="1407"/>
                    <a:pt x="984" y="1407"/>
                  </a:cubicBezTo>
                  <a:cubicBezTo>
                    <a:pt x="913" y="1407"/>
                    <a:pt x="844" y="1397"/>
                    <a:pt x="780" y="1377"/>
                  </a:cubicBezTo>
                  <a:cubicBezTo>
                    <a:pt x="666" y="1339"/>
                    <a:pt x="566" y="1277"/>
                    <a:pt x="476" y="1192"/>
                  </a:cubicBezTo>
                  <a:cubicBezTo>
                    <a:pt x="371" y="1102"/>
                    <a:pt x="334" y="1025"/>
                    <a:pt x="343" y="959"/>
                  </a:cubicBezTo>
                  <a:cubicBezTo>
                    <a:pt x="353" y="808"/>
                    <a:pt x="603" y="604"/>
                    <a:pt x="818" y="456"/>
                  </a:cubicBezTo>
                  <a:cubicBezTo>
                    <a:pt x="1050" y="304"/>
                    <a:pt x="1293" y="153"/>
                    <a:pt x="15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47"/>
            <p:cNvSpPr/>
            <p:nvPr/>
          </p:nvSpPr>
          <p:spPr>
            <a:xfrm>
              <a:off x="5974077" y="3755925"/>
              <a:ext cx="126597" cy="37028"/>
            </a:xfrm>
            <a:custGeom>
              <a:avLst/>
              <a:gdLst/>
              <a:ahLst/>
              <a:cxnLst/>
              <a:rect l="l" t="t" r="r" b="b"/>
              <a:pathLst>
                <a:path w="3419" h="1000" extrusionOk="0">
                  <a:moveTo>
                    <a:pt x="1" y="1"/>
                  </a:moveTo>
                  <a:lnTo>
                    <a:pt x="1" y="1"/>
                  </a:lnTo>
                  <a:cubicBezTo>
                    <a:pt x="380" y="542"/>
                    <a:pt x="1002" y="955"/>
                    <a:pt x="1719" y="997"/>
                  </a:cubicBezTo>
                  <a:cubicBezTo>
                    <a:pt x="1743" y="999"/>
                    <a:pt x="1768" y="999"/>
                    <a:pt x="1793" y="999"/>
                  </a:cubicBezTo>
                  <a:cubicBezTo>
                    <a:pt x="2122" y="999"/>
                    <a:pt x="2455" y="909"/>
                    <a:pt x="2720" y="728"/>
                  </a:cubicBezTo>
                  <a:cubicBezTo>
                    <a:pt x="2877" y="651"/>
                    <a:pt x="2995" y="519"/>
                    <a:pt x="3118" y="405"/>
                  </a:cubicBezTo>
                  <a:cubicBezTo>
                    <a:pt x="3228" y="276"/>
                    <a:pt x="3328" y="139"/>
                    <a:pt x="3418" y="1"/>
                  </a:cubicBezTo>
                  <a:lnTo>
                    <a:pt x="3418" y="1"/>
                  </a:lnTo>
                  <a:cubicBezTo>
                    <a:pt x="3147" y="200"/>
                    <a:pt x="2891" y="390"/>
                    <a:pt x="2606" y="509"/>
                  </a:cubicBezTo>
                  <a:cubicBezTo>
                    <a:pt x="2361" y="622"/>
                    <a:pt x="2099" y="683"/>
                    <a:pt x="1840" y="683"/>
                  </a:cubicBezTo>
                  <a:cubicBezTo>
                    <a:pt x="1805" y="683"/>
                    <a:pt x="1769" y="682"/>
                    <a:pt x="1733" y="680"/>
                  </a:cubicBezTo>
                  <a:cubicBezTo>
                    <a:pt x="1434" y="671"/>
                    <a:pt x="1135" y="585"/>
                    <a:pt x="846" y="467"/>
                  </a:cubicBezTo>
                  <a:cubicBezTo>
                    <a:pt x="561" y="338"/>
                    <a:pt x="277" y="19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47"/>
            <p:cNvSpPr/>
            <p:nvPr/>
          </p:nvSpPr>
          <p:spPr>
            <a:xfrm>
              <a:off x="5757397" y="3690943"/>
              <a:ext cx="96716" cy="96679"/>
            </a:xfrm>
            <a:custGeom>
              <a:avLst/>
              <a:gdLst/>
              <a:ahLst/>
              <a:cxnLst/>
              <a:rect l="l" t="t" r="r" b="b"/>
              <a:pathLst>
                <a:path w="2612" h="2611" extrusionOk="0">
                  <a:moveTo>
                    <a:pt x="1306" y="1"/>
                  </a:moveTo>
                  <a:cubicBezTo>
                    <a:pt x="585" y="1"/>
                    <a:pt x="1" y="588"/>
                    <a:pt x="1" y="1306"/>
                  </a:cubicBezTo>
                  <a:cubicBezTo>
                    <a:pt x="1" y="2027"/>
                    <a:pt x="585" y="2610"/>
                    <a:pt x="1306" y="2610"/>
                  </a:cubicBezTo>
                  <a:cubicBezTo>
                    <a:pt x="2028" y="2610"/>
                    <a:pt x="2611" y="2027"/>
                    <a:pt x="2611" y="1306"/>
                  </a:cubicBezTo>
                  <a:cubicBezTo>
                    <a:pt x="2611" y="588"/>
                    <a:pt x="2028" y="1"/>
                    <a:pt x="1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47"/>
            <p:cNvSpPr/>
            <p:nvPr/>
          </p:nvSpPr>
          <p:spPr>
            <a:xfrm>
              <a:off x="6205013" y="3712714"/>
              <a:ext cx="96679" cy="96679"/>
            </a:xfrm>
            <a:custGeom>
              <a:avLst/>
              <a:gdLst/>
              <a:ahLst/>
              <a:cxnLst/>
              <a:rect l="l" t="t" r="r" b="b"/>
              <a:pathLst>
                <a:path w="2611" h="2611" extrusionOk="0">
                  <a:moveTo>
                    <a:pt x="1305" y="0"/>
                  </a:moveTo>
                  <a:cubicBezTo>
                    <a:pt x="583" y="0"/>
                    <a:pt x="0" y="585"/>
                    <a:pt x="0" y="1306"/>
                  </a:cubicBezTo>
                  <a:cubicBezTo>
                    <a:pt x="0" y="2028"/>
                    <a:pt x="583" y="2611"/>
                    <a:pt x="1305" y="2611"/>
                  </a:cubicBezTo>
                  <a:cubicBezTo>
                    <a:pt x="2026" y="2611"/>
                    <a:pt x="2611" y="2028"/>
                    <a:pt x="2611" y="1306"/>
                  </a:cubicBezTo>
                  <a:cubicBezTo>
                    <a:pt x="2611" y="585"/>
                    <a:pt x="2026" y="0"/>
                    <a:pt x="13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47"/>
            <p:cNvSpPr/>
            <p:nvPr/>
          </p:nvSpPr>
          <p:spPr>
            <a:xfrm>
              <a:off x="6065089" y="2882499"/>
              <a:ext cx="147666" cy="131929"/>
            </a:xfrm>
            <a:custGeom>
              <a:avLst/>
              <a:gdLst/>
              <a:ahLst/>
              <a:cxnLst/>
              <a:rect l="l" t="t" r="r" b="b"/>
              <a:pathLst>
                <a:path w="3988" h="3563" extrusionOk="0">
                  <a:moveTo>
                    <a:pt x="1035" y="1"/>
                  </a:moveTo>
                  <a:cubicBezTo>
                    <a:pt x="1011" y="1"/>
                    <a:pt x="986" y="3"/>
                    <a:pt x="960" y="8"/>
                  </a:cubicBezTo>
                  <a:cubicBezTo>
                    <a:pt x="1" y="174"/>
                    <a:pt x="960" y="3562"/>
                    <a:pt x="960" y="3562"/>
                  </a:cubicBezTo>
                  <a:cubicBezTo>
                    <a:pt x="2156" y="3549"/>
                    <a:pt x="3988" y="1911"/>
                    <a:pt x="3076" y="1418"/>
                  </a:cubicBezTo>
                  <a:cubicBezTo>
                    <a:pt x="2969" y="1359"/>
                    <a:pt x="2866" y="1333"/>
                    <a:pt x="2768" y="1333"/>
                  </a:cubicBezTo>
                  <a:cubicBezTo>
                    <a:pt x="2027" y="1333"/>
                    <a:pt x="1539" y="2794"/>
                    <a:pt x="1539" y="2794"/>
                  </a:cubicBezTo>
                  <a:cubicBezTo>
                    <a:pt x="1539" y="2794"/>
                    <a:pt x="1893" y="1"/>
                    <a:pt x="1035" y="1"/>
                  </a:cubicBezTo>
                  <a:close/>
                </a:path>
              </a:pathLst>
            </a:custGeom>
            <a:solidFill>
              <a:srgbClr val="5B0F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rgbClr val="E7F4F5"/>
        </a:solidFill>
        <a:effectLst/>
      </p:bgPr>
    </p:bg>
    <p:spTree>
      <p:nvGrpSpPr>
        <p:cNvPr id="1" name="Shape 1481"/>
        <p:cNvGrpSpPr/>
        <p:nvPr/>
      </p:nvGrpSpPr>
      <p:grpSpPr>
        <a:xfrm>
          <a:off x="0" y="0"/>
          <a:ext cx="0" cy="0"/>
          <a:chOff x="0" y="0"/>
          <a:chExt cx="0" cy="0"/>
        </a:xfrm>
      </p:grpSpPr>
      <p:grpSp>
        <p:nvGrpSpPr>
          <p:cNvPr id="1482" name="Google Shape;1482;p48"/>
          <p:cNvGrpSpPr/>
          <p:nvPr/>
        </p:nvGrpSpPr>
        <p:grpSpPr>
          <a:xfrm>
            <a:off x="1742818" y="32871"/>
            <a:ext cx="3028592" cy="4316028"/>
            <a:chOff x="3079418" y="2910538"/>
            <a:chExt cx="1180737" cy="1682662"/>
          </a:xfrm>
        </p:grpSpPr>
        <p:sp>
          <p:nvSpPr>
            <p:cNvPr id="1483" name="Google Shape;1483;p48"/>
            <p:cNvSpPr/>
            <p:nvPr/>
          </p:nvSpPr>
          <p:spPr>
            <a:xfrm>
              <a:off x="3079418" y="2910538"/>
              <a:ext cx="1180737" cy="609347"/>
            </a:xfrm>
            <a:custGeom>
              <a:avLst/>
              <a:gdLst/>
              <a:ahLst/>
              <a:cxnLst/>
              <a:rect l="l" t="t" r="r" b="b"/>
              <a:pathLst>
                <a:path w="12918" h="6667" extrusionOk="0">
                  <a:moveTo>
                    <a:pt x="3008" y="1"/>
                  </a:moveTo>
                  <a:cubicBezTo>
                    <a:pt x="2923" y="1"/>
                    <a:pt x="2834" y="14"/>
                    <a:pt x="2740" y="43"/>
                  </a:cubicBezTo>
                  <a:cubicBezTo>
                    <a:pt x="1263" y="497"/>
                    <a:pt x="2426" y="4763"/>
                    <a:pt x="2426" y="4763"/>
                  </a:cubicBezTo>
                  <a:cubicBezTo>
                    <a:pt x="2193" y="4713"/>
                    <a:pt x="1982" y="4691"/>
                    <a:pt x="1792" y="4691"/>
                  </a:cubicBezTo>
                  <a:cubicBezTo>
                    <a:pt x="3" y="4691"/>
                    <a:pt x="1" y="6667"/>
                    <a:pt x="1" y="6667"/>
                  </a:cubicBezTo>
                  <a:lnTo>
                    <a:pt x="12530" y="6409"/>
                  </a:lnTo>
                  <a:cubicBezTo>
                    <a:pt x="12530" y="6409"/>
                    <a:pt x="12918" y="4820"/>
                    <a:pt x="11418" y="4078"/>
                  </a:cubicBezTo>
                  <a:cubicBezTo>
                    <a:pt x="11110" y="3926"/>
                    <a:pt x="10784" y="3866"/>
                    <a:pt x="10462" y="3866"/>
                  </a:cubicBezTo>
                  <a:cubicBezTo>
                    <a:pt x="9221" y="3866"/>
                    <a:pt x="8028" y="4763"/>
                    <a:pt x="8028" y="4763"/>
                  </a:cubicBezTo>
                  <a:cubicBezTo>
                    <a:pt x="8028" y="4763"/>
                    <a:pt x="8425" y="2090"/>
                    <a:pt x="6898" y="1482"/>
                  </a:cubicBezTo>
                  <a:cubicBezTo>
                    <a:pt x="6704" y="1406"/>
                    <a:pt x="6522" y="1372"/>
                    <a:pt x="6353" y="1372"/>
                  </a:cubicBezTo>
                  <a:cubicBezTo>
                    <a:pt x="5192" y="1372"/>
                    <a:pt x="4627" y="2952"/>
                    <a:pt x="4627" y="2952"/>
                  </a:cubicBezTo>
                  <a:cubicBezTo>
                    <a:pt x="4627" y="2952"/>
                    <a:pt x="4270" y="1"/>
                    <a:pt x="30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48"/>
            <p:cNvSpPr/>
            <p:nvPr/>
          </p:nvSpPr>
          <p:spPr>
            <a:xfrm>
              <a:off x="3768650" y="4075375"/>
              <a:ext cx="92375" cy="93375"/>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48"/>
            <p:cNvSpPr/>
            <p:nvPr/>
          </p:nvSpPr>
          <p:spPr>
            <a:xfrm>
              <a:off x="3551950" y="4502500"/>
              <a:ext cx="93975" cy="90700"/>
            </a:xfrm>
            <a:custGeom>
              <a:avLst/>
              <a:gdLst/>
              <a:ahLst/>
              <a:cxnLst/>
              <a:rect l="l" t="t" r="r" b="b"/>
              <a:pathLst>
                <a:path w="3759" h="3628" extrusionOk="0">
                  <a:moveTo>
                    <a:pt x="2944" y="0"/>
                  </a:moveTo>
                  <a:lnTo>
                    <a:pt x="1811" y="661"/>
                  </a:lnTo>
                  <a:lnTo>
                    <a:pt x="622" y="104"/>
                  </a:lnTo>
                  <a:lnTo>
                    <a:pt x="899" y="1386"/>
                  </a:lnTo>
                  <a:lnTo>
                    <a:pt x="1" y="2345"/>
                  </a:lnTo>
                  <a:lnTo>
                    <a:pt x="1307" y="2476"/>
                  </a:lnTo>
                  <a:lnTo>
                    <a:pt x="1942" y="3628"/>
                  </a:lnTo>
                  <a:lnTo>
                    <a:pt x="2469" y="2425"/>
                  </a:lnTo>
                  <a:lnTo>
                    <a:pt x="3759" y="2178"/>
                  </a:lnTo>
                  <a:lnTo>
                    <a:pt x="2780" y="1303"/>
                  </a:lnTo>
                  <a:lnTo>
                    <a:pt x="2944" y="0"/>
                  </a:ln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6" name="Google Shape;1486;p48"/>
          <p:cNvSpPr/>
          <p:nvPr/>
        </p:nvSpPr>
        <p:spPr>
          <a:xfrm>
            <a:off x="6554031" y="123582"/>
            <a:ext cx="401242" cy="416592"/>
          </a:xfrm>
          <a:custGeom>
            <a:avLst/>
            <a:gdLst/>
            <a:ahLst/>
            <a:cxnLst/>
            <a:rect l="l" t="t" r="r" b="b"/>
            <a:pathLst>
              <a:path w="5960" h="6188" extrusionOk="0">
                <a:moveTo>
                  <a:pt x="2372" y="1"/>
                </a:moveTo>
                <a:lnTo>
                  <a:pt x="1974" y="2125"/>
                </a:lnTo>
                <a:lnTo>
                  <a:pt x="0" y="3004"/>
                </a:lnTo>
                <a:lnTo>
                  <a:pt x="1898" y="4036"/>
                </a:lnTo>
                <a:lnTo>
                  <a:pt x="2121" y="6187"/>
                </a:lnTo>
                <a:lnTo>
                  <a:pt x="3692" y="4701"/>
                </a:lnTo>
                <a:lnTo>
                  <a:pt x="5802" y="5155"/>
                </a:lnTo>
                <a:lnTo>
                  <a:pt x="4877" y="3201"/>
                </a:lnTo>
                <a:lnTo>
                  <a:pt x="5959" y="1331"/>
                </a:lnTo>
                <a:lnTo>
                  <a:pt x="3815" y="1611"/>
                </a:lnTo>
                <a:lnTo>
                  <a:pt x="2372" y="1"/>
                </a:lnTo>
                <a:close/>
              </a:path>
            </a:pathLst>
          </a:custGeom>
          <a:solidFill>
            <a:srgbClr val="FFE8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48"/>
          <p:cNvSpPr/>
          <p:nvPr/>
        </p:nvSpPr>
        <p:spPr>
          <a:xfrm>
            <a:off x="5084036" y="1998047"/>
            <a:ext cx="107410" cy="110088"/>
          </a:xfrm>
          <a:custGeom>
            <a:avLst/>
            <a:gdLst/>
            <a:ahLst/>
            <a:cxnLst/>
            <a:rect l="l" t="t" r="r" b="b"/>
            <a:pathLst>
              <a:path w="2573" h="2637" extrusionOk="0">
                <a:moveTo>
                  <a:pt x="849" y="1"/>
                </a:moveTo>
                <a:lnTo>
                  <a:pt x="792" y="922"/>
                </a:lnTo>
                <a:lnTo>
                  <a:pt x="0" y="1397"/>
                </a:lnTo>
                <a:lnTo>
                  <a:pt x="859" y="1738"/>
                </a:lnTo>
                <a:lnTo>
                  <a:pt x="1065" y="2636"/>
                </a:lnTo>
                <a:lnTo>
                  <a:pt x="1654" y="1924"/>
                </a:lnTo>
                <a:lnTo>
                  <a:pt x="2573" y="2005"/>
                </a:lnTo>
                <a:lnTo>
                  <a:pt x="2573" y="2005"/>
                </a:lnTo>
                <a:lnTo>
                  <a:pt x="2078" y="1227"/>
                </a:lnTo>
                <a:lnTo>
                  <a:pt x="2439" y="378"/>
                </a:lnTo>
                <a:lnTo>
                  <a:pt x="1546" y="609"/>
                </a:lnTo>
                <a:lnTo>
                  <a:pt x="849" y="1"/>
                </a:lnTo>
                <a:close/>
              </a:path>
            </a:pathLst>
          </a:custGeom>
          <a:solidFill>
            <a:srgbClr val="E590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8" name="Google Shape;1488;p48"/>
          <p:cNvGrpSpPr/>
          <p:nvPr/>
        </p:nvGrpSpPr>
        <p:grpSpPr>
          <a:xfrm>
            <a:off x="2545955" y="2127312"/>
            <a:ext cx="2645591" cy="852354"/>
            <a:chOff x="4566208" y="1958250"/>
            <a:chExt cx="4266394" cy="1374543"/>
          </a:xfrm>
        </p:grpSpPr>
        <p:sp>
          <p:nvSpPr>
            <p:cNvPr id="1489" name="Google Shape;1489;p48"/>
            <p:cNvSpPr/>
            <p:nvPr/>
          </p:nvSpPr>
          <p:spPr>
            <a:xfrm>
              <a:off x="5353712" y="1958250"/>
              <a:ext cx="3478890" cy="781951"/>
            </a:xfrm>
            <a:custGeom>
              <a:avLst/>
              <a:gdLst/>
              <a:ahLst/>
              <a:cxnLst/>
              <a:rect l="l" t="t" r="r" b="b"/>
              <a:pathLst>
                <a:path w="51675" h="11615" extrusionOk="0">
                  <a:moveTo>
                    <a:pt x="51357" y="0"/>
                  </a:moveTo>
                  <a:lnTo>
                    <a:pt x="51119" y="84"/>
                  </a:lnTo>
                  <a:cubicBezTo>
                    <a:pt x="51200" y="327"/>
                    <a:pt x="51266" y="565"/>
                    <a:pt x="51317" y="795"/>
                  </a:cubicBezTo>
                  <a:lnTo>
                    <a:pt x="51564" y="742"/>
                  </a:lnTo>
                  <a:cubicBezTo>
                    <a:pt x="51514" y="504"/>
                    <a:pt x="51443" y="254"/>
                    <a:pt x="51357" y="0"/>
                  </a:cubicBezTo>
                  <a:close/>
                  <a:moveTo>
                    <a:pt x="51667" y="1506"/>
                  </a:moveTo>
                  <a:lnTo>
                    <a:pt x="51414" y="1520"/>
                  </a:lnTo>
                  <a:cubicBezTo>
                    <a:pt x="51420" y="1603"/>
                    <a:pt x="51423" y="1687"/>
                    <a:pt x="51423" y="1770"/>
                  </a:cubicBezTo>
                  <a:cubicBezTo>
                    <a:pt x="51423" y="1927"/>
                    <a:pt x="51414" y="2091"/>
                    <a:pt x="51397" y="2251"/>
                  </a:cubicBezTo>
                  <a:lnTo>
                    <a:pt x="51647" y="2278"/>
                  </a:lnTo>
                  <a:cubicBezTo>
                    <a:pt x="51667" y="2108"/>
                    <a:pt x="51674" y="1938"/>
                    <a:pt x="51674" y="1770"/>
                  </a:cubicBezTo>
                  <a:cubicBezTo>
                    <a:pt x="51674" y="1680"/>
                    <a:pt x="51674" y="1594"/>
                    <a:pt x="51667" y="1506"/>
                  </a:cubicBezTo>
                  <a:close/>
                  <a:moveTo>
                    <a:pt x="51263" y="2973"/>
                  </a:moveTo>
                  <a:cubicBezTo>
                    <a:pt x="51203" y="3204"/>
                    <a:pt x="51126" y="3441"/>
                    <a:pt x="51029" y="3671"/>
                  </a:cubicBezTo>
                  <a:lnTo>
                    <a:pt x="51263" y="3768"/>
                  </a:lnTo>
                  <a:cubicBezTo>
                    <a:pt x="51363" y="3524"/>
                    <a:pt x="51446" y="3281"/>
                    <a:pt x="51507" y="3037"/>
                  </a:cubicBezTo>
                  <a:lnTo>
                    <a:pt x="51263" y="2973"/>
                  </a:lnTo>
                  <a:close/>
                  <a:moveTo>
                    <a:pt x="50705" y="4332"/>
                  </a:moveTo>
                  <a:cubicBezTo>
                    <a:pt x="50585" y="4546"/>
                    <a:pt x="50452" y="4753"/>
                    <a:pt x="50307" y="4954"/>
                  </a:cubicBezTo>
                  <a:lnTo>
                    <a:pt x="50512" y="5101"/>
                  </a:lnTo>
                  <a:cubicBezTo>
                    <a:pt x="50662" y="4893"/>
                    <a:pt x="50802" y="4676"/>
                    <a:pt x="50925" y="4456"/>
                  </a:cubicBezTo>
                  <a:lnTo>
                    <a:pt x="50705" y="4332"/>
                  </a:lnTo>
                  <a:close/>
                  <a:moveTo>
                    <a:pt x="49837" y="5525"/>
                  </a:moveTo>
                  <a:lnTo>
                    <a:pt x="49817" y="5548"/>
                  </a:lnTo>
                  <a:cubicBezTo>
                    <a:pt x="49656" y="5718"/>
                    <a:pt x="49486" y="5886"/>
                    <a:pt x="49309" y="6043"/>
                  </a:cubicBezTo>
                  <a:lnTo>
                    <a:pt x="49479" y="6233"/>
                  </a:lnTo>
                  <a:cubicBezTo>
                    <a:pt x="49660" y="6069"/>
                    <a:pt x="49837" y="5896"/>
                    <a:pt x="50000" y="5718"/>
                  </a:cubicBezTo>
                  <a:lnTo>
                    <a:pt x="50024" y="5695"/>
                  </a:lnTo>
                  <a:lnTo>
                    <a:pt x="49837" y="5525"/>
                  </a:lnTo>
                  <a:close/>
                  <a:moveTo>
                    <a:pt x="48734" y="6510"/>
                  </a:moveTo>
                  <a:cubicBezTo>
                    <a:pt x="48540" y="6657"/>
                    <a:pt x="48334" y="6797"/>
                    <a:pt x="48123" y="6931"/>
                  </a:cubicBezTo>
                  <a:lnTo>
                    <a:pt x="48257" y="7145"/>
                  </a:lnTo>
                  <a:cubicBezTo>
                    <a:pt x="48474" y="7008"/>
                    <a:pt x="48688" y="6861"/>
                    <a:pt x="48884" y="6714"/>
                  </a:cubicBezTo>
                  <a:lnTo>
                    <a:pt x="48734" y="6510"/>
                  </a:lnTo>
                  <a:close/>
                  <a:moveTo>
                    <a:pt x="14177" y="7028"/>
                  </a:moveTo>
                  <a:lnTo>
                    <a:pt x="14173" y="7282"/>
                  </a:lnTo>
                  <a:cubicBezTo>
                    <a:pt x="14424" y="7286"/>
                    <a:pt x="14674" y="7289"/>
                    <a:pt x="14925" y="7298"/>
                  </a:cubicBezTo>
                  <a:lnTo>
                    <a:pt x="14931" y="7045"/>
                  </a:lnTo>
                  <a:cubicBezTo>
                    <a:pt x="14681" y="7038"/>
                    <a:pt x="14430" y="7031"/>
                    <a:pt x="14177" y="7028"/>
                  </a:cubicBezTo>
                  <a:close/>
                  <a:moveTo>
                    <a:pt x="13422" y="7031"/>
                  </a:moveTo>
                  <a:cubicBezTo>
                    <a:pt x="13168" y="7035"/>
                    <a:pt x="12918" y="7045"/>
                    <a:pt x="12664" y="7055"/>
                  </a:cubicBezTo>
                  <a:lnTo>
                    <a:pt x="12677" y="7306"/>
                  </a:lnTo>
                  <a:cubicBezTo>
                    <a:pt x="12924" y="7295"/>
                    <a:pt x="13175" y="7289"/>
                    <a:pt x="13425" y="7286"/>
                  </a:cubicBezTo>
                  <a:lnTo>
                    <a:pt x="13422" y="7031"/>
                  </a:lnTo>
                  <a:close/>
                  <a:moveTo>
                    <a:pt x="15687" y="7075"/>
                  </a:moveTo>
                  <a:lnTo>
                    <a:pt x="15676" y="7326"/>
                  </a:lnTo>
                  <a:cubicBezTo>
                    <a:pt x="15924" y="7338"/>
                    <a:pt x="16174" y="7352"/>
                    <a:pt x="16425" y="7369"/>
                  </a:cubicBezTo>
                  <a:lnTo>
                    <a:pt x="16442" y="7118"/>
                  </a:lnTo>
                  <a:cubicBezTo>
                    <a:pt x="16191" y="7101"/>
                    <a:pt x="15941" y="7085"/>
                    <a:pt x="15687" y="7075"/>
                  </a:cubicBezTo>
                  <a:close/>
                  <a:moveTo>
                    <a:pt x="11908" y="7095"/>
                  </a:moveTo>
                  <a:cubicBezTo>
                    <a:pt x="11658" y="7112"/>
                    <a:pt x="11407" y="7132"/>
                    <a:pt x="11157" y="7155"/>
                  </a:cubicBezTo>
                  <a:lnTo>
                    <a:pt x="11181" y="7409"/>
                  </a:lnTo>
                  <a:cubicBezTo>
                    <a:pt x="11428" y="7386"/>
                    <a:pt x="11678" y="7366"/>
                    <a:pt x="11925" y="7349"/>
                  </a:cubicBezTo>
                  <a:lnTo>
                    <a:pt x="11908" y="7095"/>
                  </a:lnTo>
                  <a:close/>
                  <a:moveTo>
                    <a:pt x="17193" y="7172"/>
                  </a:moveTo>
                  <a:lnTo>
                    <a:pt x="17173" y="7426"/>
                  </a:lnTo>
                  <a:cubicBezTo>
                    <a:pt x="17424" y="7446"/>
                    <a:pt x="17674" y="7469"/>
                    <a:pt x="17921" y="7492"/>
                  </a:cubicBezTo>
                  <a:lnTo>
                    <a:pt x="17948" y="7241"/>
                  </a:lnTo>
                  <a:cubicBezTo>
                    <a:pt x="17697" y="7215"/>
                    <a:pt x="17447" y="7195"/>
                    <a:pt x="17193" y="7172"/>
                  </a:cubicBezTo>
                  <a:close/>
                  <a:moveTo>
                    <a:pt x="10402" y="7235"/>
                  </a:moveTo>
                  <a:cubicBezTo>
                    <a:pt x="10152" y="7269"/>
                    <a:pt x="9904" y="7302"/>
                    <a:pt x="9654" y="7338"/>
                  </a:cubicBezTo>
                  <a:lnTo>
                    <a:pt x="9691" y="7589"/>
                  </a:lnTo>
                  <a:cubicBezTo>
                    <a:pt x="9938" y="7553"/>
                    <a:pt x="10185" y="7519"/>
                    <a:pt x="10436" y="7489"/>
                  </a:cubicBezTo>
                  <a:lnTo>
                    <a:pt x="10402" y="7235"/>
                  </a:lnTo>
                  <a:close/>
                  <a:moveTo>
                    <a:pt x="18696" y="7318"/>
                  </a:moveTo>
                  <a:lnTo>
                    <a:pt x="18670" y="7573"/>
                  </a:lnTo>
                  <a:cubicBezTo>
                    <a:pt x="18920" y="7599"/>
                    <a:pt x="19167" y="7629"/>
                    <a:pt x="19414" y="7659"/>
                  </a:cubicBezTo>
                  <a:lnTo>
                    <a:pt x="19448" y="7409"/>
                  </a:lnTo>
                  <a:cubicBezTo>
                    <a:pt x="19197" y="7375"/>
                    <a:pt x="18947" y="7349"/>
                    <a:pt x="18696" y="7318"/>
                  </a:cubicBezTo>
                  <a:close/>
                  <a:moveTo>
                    <a:pt x="8906" y="7462"/>
                  </a:moveTo>
                  <a:cubicBezTo>
                    <a:pt x="8659" y="7509"/>
                    <a:pt x="8412" y="7556"/>
                    <a:pt x="8165" y="7609"/>
                  </a:cubicBezTo>
                  <a:lnTo>
                    <a:pt x="8215" y="7856"/>
                  </a:lnTo>
                  <a:cubicBezTo>
                    <a:pt x="8461" y="7807"/>
                    <a:pt x="8706" y="7756"/>
                    <a:pt x="8953" y="7713"/>
                  </a:cubicBezTo>
                  <a:lnTo>
                    <a:pt x="8906" y="7462"/>
                  </a:lnTo>
                  <a:close/>
                  <a:moveTo>
                    <a:pt x="20196" y="7506"/>
                  </a:moveTo>
                  <a:lnTo>
                    <a:pt x="20162" y="7756"/>
                  </a:lnTo>
                  <a:cubicBezTo>
                    <a:pt x="20410" y="7790"/>
                    <a:pt x="20657" y="7823"/>
                    <a:pt x="20907" y="7860"/>
                  </a:cubicBezTo>
                  <a:lnTo>
                    <a:pt x="20941" y="7609"/>
                  </a:lnTo>
                  <a:cubicBezTo>
                    <a:pt x="20694" y="7573"/>
                    <a:pt x="20443" y="7539"/>
                    <a:pt x="20196" y="7506"/>
                  </a:cubicBezTo>
                  <a:close/>
                  <a:moveTo>
                    <a:pt x="47478" y="7309"/>
                  </a:moveTo>
                  <a:cubicBezTo>
                    <a:pt x="47268" y="7422"/>
                    <a:pt x="47045" y="7536"/>
                    <a:pt x="46814" y="7646"/>
                  </a:cubicBezTo>
                  <a:lnTo>
                    <a:pt x="46920" y="7873"/>
                  </a:lnTo>
                  <a:cubicBezTo>
                    <a:pt x="47154" y="7763"/>
                    <a:pt x="47385" y="7646"/>
                    <a:pt x="47599" y="7529"/>
                  </a:cubicBezTo>
                  <a:lnTo>
                    <a:pt x="47478" y="7309"/>
                  </a:lnTo>
                  <a:close/>
                  <a:moveTo>
                    <a:pt x="21689" y="7719"/>
                  </a:moveTo>
                  <a:lnTo>
                    <a:pt x="21648" y="7970"/>
                  </a:lnTo>
                  <a:cubicBezTo>
                    <a:pt x="21899" y="8007"/>
                    <a:pt x="22146" y="8047"/>
                    <a:pt x="22394" y="8083"/>
                  </a:cubicBezTo>
                  <a:lnTo>
                    <a:pt x="22434" y="7836"/>
                  </a:lnTo>
                  <a:cubicBezTo>
                    <a:pt x="22186" y="7796"/>
                    <a:pt x="21936" y="7756"/>
                    <a:pt x="21689" y="7719"/>
                  </a:cubicBezTo>
                  <a:close/>
                  <a:moveTo>
                    <a:pt x="7426" y="7779"/>
                  </a:moveTo>
                  <a:cubicBezTo>
                    <a:pt x="7179" y="7840"/>
                    <a:pt x="6935" y="7907"/>
                    <a:pt x="6695" y="7973"/>
                  </a:cubicBezTo>
                  <a:lnTo>
                    <a:pt x="6762" y="8217"/>
                  </a:lnTo>
                  <a:cubicBezTo>
                    <a:pt x="7002" y="8151"/>
                    <a:pt x="7243" y="8087"/>
                    <a:pt x="7487" y="8027"/>
                  </a:cubicBezTo>
                  <a:lnTo>
                    <a:pt x="7426" y="7779"/>
                  </a:lnTo>
                  <a:close/>
                  <a:moveTo>
                    <a:pt x="23179" y="7957"/>
                  </a:moveTo>
                  <a:lnTo>
                    <a:pt x="23139" y="8203"/>
                  </a:lnTo>
                  <a:lnTo>
                    <a:pt x="23880" y="8328"/>
                  </a:lnTo>
                  <a:lnTo>
                    <a:pt x="23920" y="8077"/>
                  </a:lnTo>
                  <a:lnTo>
                    <a:pt x="23179" y="7957"/>
                  </a:lnTo>
                  <a:close/>
                  <a:moveTo>
                    <a:pt x="46129" y="7947"/>
                  </a:moveTo>
                  <a:lnTo>
                    <a:pt x="46006" y="7997"/>
                  </a:lnTo>
                  <a:cubicBezTo>
                    <a:pt x="45815" y="8077"/>
                    <a:pt x="45625" y="8151"/>
                    <a:pt x="45434" y="8220"/>
                  </a:cubicBezTo>
                  <a:lnTo>
                    <a:pt x="45521" y="8458"/>
                  </a:lnTo>
                  <a:cubicBezTo>
                    <a:pt x="45715" y="8388"/>
                    <a:pt x="45909" y="8311"/>
                    <a:pt x="46103" y="8234"/>
                  </a:cubicBezTo>
                  <a:lnTo>
                    <a:pt x="46226" y="8180"/>
                  </a:lnTo>
                  <a:lnTo>
                    <a:pt x="46129" y="7947"/>
                  </a:lnTo>
                  <a:close/>
                  <a:moveTo>
                    <a:pt x="24665" y="8203"/>
                  </a:moveTo>
                  <a:lnTo>
                    <a:pt x="24622" y="8454"/>
                  </a:lnTo>
                  <a:lnTo>
                    <a:pt x="25363" y="8578"/>
                  </a:lnTo>
                  <a:lnTo>
                    <a:pt x="25407" y="8328"/>
                  </a:lnTo>
                  <a:lnTo>
                    <a:pt x="24665" y="8203"/>
                  </a:lnTo>
                  <a:close/>
                  <a:moveTo>
                    <a:pt x="5967" y="8194"/>
                  </a:moveTo>
                  <a:cubicBezTo>
                    <a:pt x="5726" y="8271"/>
                    <a:pt x="5489" y="8354"/>
                    <a:pt x="5252" y="8438"/>
                  </a:cubicBezTo>
                  <a:lnTo>
                    <a:pt x="5335" y="8675"/>
                  </a:lnTo>
                  <a:cubicBezTo>
                    <a:pt x="5572" y="8591"/>
                    <a:pt x="5806" y="8511"/>
                    <a:pt x="6047" y="8434"/>
                  </a:cubicBezTo>
                  <a:lnTo>
                    <a:pt x="5967" y="8194"/>
                  </a:lnTo>
                  <a:close/>
                  <a:moveTo>
                    <a:pt x="26148" y="8454"/>
                  </a:moveTo>
                  <a:lnTo>
                    <a:pt x="26108" y="8704"/>
                  </a:lnTo>
                  <a:lnTo>
                    <a:pt x="26850" y="8829"/>
                  </a:lnTo>
                  <a:lnTo>
                    <a:pt x="26893" y="8578"/>
                  </a:lnTo>
                  <a:lnTo>
                    <a:pt x="26148" y="8454"/>
                  </a:lnTo>
                  <a:close/>
                  <a:moveTo>
                    <a:pt x="44726" y="8468"/>
                  </a:moveTo>
                  <a:cubicBezTo>
                    <a:pt x="44489" y="8544"/>
                    <a:pt x="44252" y="8618"/>
                    <a:pt x="44011" y="8684"/>
                  </a:cubicBezTo>
                  <a:lnTo>
                    <a:pt x="44082" y="8929"/>
                  </a:lnTo>
                  <a:cubicBezTo>
                    <a:pt x="44325" y="8858"/>
                    <a:pt x="44566" y="8785"/>
                    <a:pt x="44806" y="8708"/>
                  </a:cubicBezTo>
                  <a:lnTo>
                    <a:pt x="44726" y="8468"/>
                  </a:lnTo>
                  <a:close/>
                  <a:moveTo>
                    <a:pt x="27634" y="8701"/>
                  </a:moveTo>
                  <a:lnTo>
                    <a:pt x="27594" y="8952"/>
                  </a:lnTo>
                  <a:cubicBezTo>
                    <a:pt x="27841" y="8992"/>
                    <a:pt x="28089" y="9032"/>
                    <a:pt x="28339" y="9072"/>
                  </a:cubicBezTo>
                  <a:lnTo>
                    <a:pt x="28379" y="8822"/>
                  </a:lnTo>
                  <a:cubicBezTo>
                    <a:pt x="28129" y="8781"/>
                    <a:pt x="27881" y="8741"/>
                    <a:pt x="27634" y="8701"/>
                  </a:cubicBezTo>
                  <a:close/>
                  <a:moveTo>
                    <a:pt x="4544" y="8712"/>
                  </a:moveTo>
                  <a:cubicBezTo>
                    <a:pt x="4310" y="8805"/>
                    <a:pt x="4076" y="8905"/>
                    <a:pt x="3846" y="9009"/>
                  </a:cubicBezTo>
                  <a:lnTo>
                    <a:pt x="3952" y="9239"/>
                  </a:lnTo>
                  <a:cubicBezTo>
                    <a:pt x="4180" y="9139"/>
                    <a:pt x="4407" y="9039"/>
                    <a:pt x="4638" y="8945"/>
                  </a:cubicBezTo>
                  <a:lnTo>
                    <a:pt x="4544" y="8712"/>
                  </a:lnTo>
                  <a:close/>
                  <a:moveTo>
                    <a:pt x="29121" y="8935"/>
                  </a:moveTo>
                  <a:lnTo>
                    <a:pt x="29084" y="9185"/>
                  </a:lnTo>
                  <a:cubicBezTo>
                    <a:pt x="29331" y="9222"/>
                    <a:pt x="29582" y="9259"/>
                    <a:pt x="29829" y="9296"/>
                  </a:cubicBezTo>
                  <a:lnTo>
                    <a:pt x="29865" y="9045"/>
                  </a:lnTo>
                  <a:cubicBezTo>
                    <a:pt x="29618" y="9009"/>
                    <a:pt x="29368" y="8975"/>
                    <a:pt x="29121" y="8935"/>
                  </a:cubicBezTo>
                  <a:close/>
                  <a:moveTo>
                    <a:pt x="43287" y="8878"/>
                  </a:moveTo>
                  <a:cubicBezTo>
                    <a:pt x="43046" y="8939"/>
                    <a:pt x="42802" y="8995"/>
                    <a:pt x="42559" y="9045"/>
                  </a:cubicBezTo>
                  <a:lnTo>
                    <a:pt x="42612" y="9296"/>
                  </a:lnTo>
                  <a:cubicBezTo>
                    <a:pt x="42859" y="9242"/>
                    <a:pt x="43103" y="9185"/>
                    <a:pt x="43350" y="9125"/>
                  </a:cubicBezTo>
                  <a:lnTo>
                    <a:pt x="43287" y="8878"/>
                  </a:lnTo>
                  <a:close/>
                  <a:moveTo>
                    <a:pt x="30611" y="9149"/>
                  </a:moveTo>
                  <a:lnTo>
                    <a:pt x="30577" y="9400"/>
                  </a:lnTo>
                  <a:cubicBezTo>
                    <a:pt x="30824" y="9433"/>
                    <a:pt x="31075" y="9463"/>
                    <a:pt x="31325" y="9493"/>
                  </a:cubicBezTo>
                  <a:lnTo>
                    <a:pt x="31356" y="9242"/>
                  </a:lnTo>
                  <a:cubicBezTo>
                    <a:pt x="31108" y="9213"/>
                    <a:pt x="30858" y="9182"/>
                    <a:pt x="30611" y="9149"/>
                  </a:cubicBezTo>
                  <a:close/>
                  <a:moveTo>
                    <a:pt x="41824" y="9193"/>
                  </a:moveTo>
                  <a:cubicBezTo>
                    <a:pt x="41577" y="9236"/>
                    <a:pt x="41333" y="9276"/>
                    <a:pt x="41082" y="9313"/>
                  </a:cubicBezTo>
                  <a:lnTo>
                    <a:pt x="41122" y="9563"/>
                  </a:lnTo>
                  <a:cubicBezTo>
                    <a:pt x="41369" y="9526"/>
                    <a:pt x="41620" y="9483"/>
                    <a:pt x="41867" y="9440"/>
                  </a:cubicBezTo>
                  <a:lnTo>
                    <a:pt x="41824" y="9193"/>
                  </a:lnTo>
                  <a:close/>
                  <a:moveTo>
                    <a:pt x="32104" y="9330"/>
                  </a:moveTo>
                  <a:lnTo>
                    <a:pt x="32074" y="9580"/>
                  </a:lnTo>
                  <a:cubicBezTo>
                    <a:pt x="32324" y="9606"/>
                    <a:pt x="32575" y="9634"/>
                    <a:pt x="32825" y="9657"/>
                  </a:cubicBezTo>
                  <a:lnTo>
                    <a:pt x="32848" y="9406"/>
                  </a:lnTo>
                  <a:cubicBezTo>
                    <a:pt x="32601" y="9383"/>
                    <a:pt x="32350" y="9356"/>
                    <a:pt x="32104" y="9330"/>
                  </a:cubicBezTo>
                  <a:close/>
                  <a:moveTo>
                    <a:pt x="40340" y="9410"/>
                  </a:moveTo>
                  <a:cubicBezTo>
                    <a:pt x="40094" y="9440"/>
                    <a:pt x="39846" y="9463"/>
                    <a:pt x="39596" y="9486"/>
                  </a:cubicBezTo>
                  <a:lnTo>
                    <a:pt x="39619" y="9737"/>
                  </a:lnTo>
                  <a:cubicBezTo>
                    <a:pt x="39870" y="9717"/>
                    <a:pt x="40120" y="9691"/>
                    <a:pt x="40371" y="9660"/>
                  </a:cubicBezTo>
                  <a:lnTo>
                    <a:pt x="40340" y="9410"/>
                  </a:lnTo>
                  <a:close/>
                  <a:moveTo>
                    <a:pt x="33600" y="9470"/>
                  </a:moveTo>
                  <a:lnTo>
                    <a:pt x="33580" y="9723"/>
                  </a:lnTo>
                  <a:cubicBezTo>
                    <a:pt x="33830" y="9743"/>
                    <a:pt x="34081" y="9760"/>
                    <a:pt x="34331" y="9777"/>
                  </a:cubicBezTo>
                  <a:lnTo>
                    <a:pt x="34348" y="9523"/>
                  </a:lnTo>
                  <a:cubicBezTo>
                    <a:pt x="34098" y="9510"/>
                    <a:pt x="33847" y="9490"/>
                    <a:pt x="33600" y="9470"/>
                  </a:cubicBezTo>
                  <a:close/>
                  <a:moveTo>
                    <a:pt x="38848" y="9543"/>
                  </a:moveTo>
                  <a:cubicBezTo>
                    <a:pt x="38597" y="9560"/>
                    <a:pt x="38350" y="9573"/>
                    <a:pt x="38099" y="9580"/>
                  </a:cubicBezTo>
                  <a:lnTo>
                    <a:pt x="38109" y="9834"/>
                  </a:lnTo>
                  <a:cubicBezTo>
                    <a:pt x="38360" y="9824"/>
                    <a:pt x="38614" y="9811"/>
                    <a:pt x="38864" y="9797"/>
                  </a:cubicBezTo>
                  <a:lnTo>
                    <a:pt x="38848" y="9543"/>
                  </a:lnTo>
                  <a:close/>
                  <a:moveTo>
                    <a:pt x="35096" y="9566"/>
                  </a:moveTo>
                  <a:lnTo>
                    <a:pt x="35086" y="9817"/>
                  </a:lnTo>
                  <a:cubicBezTo>
                    <a:pt x="35337" y="9831"/>
                    <a:pt x="35591" y="9837"/>
                    <a:pt x="35842" y="9844"/>
                  </a:cubicBezTo>
                  <a:lnTo>
                    <a:pt x="35848" y="9594"/>
                  </a:lnTo>
                  <a:cubicBezTo>
                    <a:pt x="35597" y="9586"/>
                    <a:pt x="35347" y="9577"/>
                    <a:pt x="35096" y="9566"/>
                  </a:cubicBezTo>
                  <a:close/>
                  <a:moveTo>
                    <a:pt x="37348" y="9600"/>
                  </a:moveTo>
                  <a:cubicBezTo>
                    <a:pt x="37174" y="9603"/>
                    <a:pt x="37000" y="9606"/>
                    <a:pt x="36824" y="9606"/>
                  </a:cubicBezTo>
                  <a:lnTo>
                    <a:pt x="36599" y="9603"/>
                  </a:lnTo>
                  <a:lnTo>
                    <a:pt x="36596" y="9857"/>
                  </a:lnTo>
                  <a:lnTo>
                    <a:pt x="36824" y="9857"/>
                  </a:lnTo>
                  <a:cubicBezTo>
                    <a:pt x="37000" y="9857"/>
                    <a:pt x="37177" y="9857"/>
                    <a:pt x="37351" y="9854"/>
                  </a:cubicBezTo>
                  <a:lnTo>
                    <a:pt x="37348" y="9600"/>
                  </a:lnTo>
                  <a:close/>
                  <a:moveTo>
                    <a:pt x="3161" y="9339"/>
                  </a:moveTo>
                  <a:cubicBezTo>
                    <a:pt x="2937" y="9453"/>
                    <a:pt x="2714" y="9570"/>
                    <a:pt x="2493" y="9697"/>
                  </a:cubicBezTo>
                  <a:lnTo>
                    <a:pt x="2617" y="9917"/>
                  </a:lnTo>
                  <a:cubicBezTo>
                    <a:pt x="2834" y="9794"/>
                    <a:pt x="3054" y="9677"/>
                    <a:pt x="3278" y="9563"/>
                  </a:cubicBezTo>
                  <a:lnTo>
                    <a:pt x="3161" y="9339"/>
                  </a:lnTo>
                  <a:close/>
                  <a:moveTo>
                    <a:pt x="1841" y="10084"/>
                  </a:moveTo>
                  <a:cubicBezTo>
                    <a:pt x="1627" y="10215"/>
                    <a:pt x="1414" y="10355"/>
                    <a:pt x="1207" y="10499"/>
                  </a:cubicBezTo>
                  <a:lnTo>
                    <a:pt x="1351" y="10709"/>
                  </a:lnTo>
                  <a:cubicBezTo>
                    <a:pt x="1554" y="10565"/>
                    <a:pt x="1764" y="10428"/>
                    <a:pt x="1975" y="10298"/>
                  </a:cubicBezTo>
                  <a:lnTo>
                    <a:pt x="1841" y="10084"/>
                  </a:lnTo>
                  <a:close/>
                  <a:moveTo>
                    <a:pt x="592" y="10946"/>
                  </a:moveTo>
                  <a:cubicBezTo>
                    <a:pt x="392" y="11100"/>
                    <a:pt x="192" y="11260"/>
                    <a:pt x="1" y="11424"/>
                  </a:cubicBezTo>
                  <a:lnTo>
                    <a:pt x="164" y="11614"/>
                  </a:lnTo>
                  <a:cubicBezTo>
                    <a:pt x="352" y="11457"/>
                    <a:pt x="549" y="11297"/>
                    <a:pt x="746" y="11146"/>
                  </a:cubicBezTo>
                  <a:lnTo>
                    <a:pt x="592" y="10946"/>
                  </a:lnTo>
                  <a:close/>
                </a:path>
              </a:pathLst>
            </a:custGeom>
            <a:solidFill>
              <a:srgbClr val="353B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48"/>
            <p:cNvSpPr/>
            <p:nvPr/>
          </p:nvSpPr>
          <p:spPr>
            <a:xfrm rot="724461">
              <a:off x="4661765" y="2197509"/>
              <a:ext cx="729412" cy="990771"/>
            </a:xfrm>
            <a:custGeom>
              <a:avLst/>
              <a:gdLst/>
              <a:ahLst/>
              <a:cxnLst/>
              <a:rect l="l" t="t" r="r" b="b"/>
              <a:pathLst>
                <a:path w="6952" h="9443" extrusionOk="0">
                  <a:moveTo>
                    <a:pt x="6952" y="0"/>
                  </a:moveTo>
                  <a:lnTo>
                    <a:pt x="1" y="9443"/>
                  </a:lnTo>
                  <a:lnTo>
                    <a:pt x="6952" y="4543"/>
                  </a:lnTo>
                  <a:lnTo>
                    <a:pt x="695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48"/>
            <p:cNvSpPr/>
            <p:nvPr/>
          </p:nvSpPr>
          <p:spPr>
            <a:xfrm rot="724461">
              <a:off x="4602634" y="2756601"/>
              <a:ext cx="899384" cy="443397"/>
            </a:xfrm>
            <a:custGeom>
              <a:avLst/>
              <a:gdLst/>
              <a:ahLst/>
              <a:cxnLst/>
              <a:rect l="l" t="t" r="r" b="b"/>
              <a:pathLst>
                <a:path w="8572" h="4226" extrusionOk="0">
                  <a:moveTo>
                    <a:pt x="8301" y="0"/>
                  </a:moveTo>
                  <a:lnTo>
                    <a:pt x="1" y="4226"/>
                  </a:lnTo>
                  <a:lnTo>
                    <a:pt x="8572" y="2971"/>
                  </a:lnTo>
                  <a:lnTo>
                    <a:pt x="8301" y="0"/>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48"/>
            <p:cNvSpPr/>
            <p:nvPr/>
          </p:nvSpPr>
          <p:spPr>
            <a:xfrm rot="724461">
              <a:off x="4607723" y="2708483"/>
              <a:ext cx="1107968" cy="514114"/>
            </a:xfrm>
            <a:custGeom>
              <a:avLst/>
              <a:gdLst/>
              <a:ahLst/>
              <a:cxnLst/>
              <a:rect l="l" t="t" r="r" b="b"/>
              <a:pathLst>
                <a:path w="10560" h="4900" extrusionOk="0">
                  <a:moveTo>
                    <a:pt x="6952" y="0"/>
                  </a:moveTo>
                  <a:lnTo>
                    <a:pt x="1" y="4900"/>
                  </a:lnTo>
                  <a:lnTo>
                    <a:pt x="10559" y="1046"/>
                  </a:lnTo>
                  <a:lnTo>
                    <a:pt x="695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48"/>
            <p:cNvSpPr/>
            <p:nvPr/>
          </p:nvSpPr>
          <p:spPr>
            <a:xfrm rot="724461">
              <a:off x="4617060" y="2620208"/>
              <a:ext cx="791735" cy="569932"/>
            </a:xfrm>
            <a:custGeom>
              <a:avLst/>
              <a:gdLst/>
              <a:ahLst/>
              <a:cxnLst/>
              <a:rect l="l" t="t" r="r" b="b"/>
              <a:pathLst>
                <a:path w="7546" h="5432" extrusionOk="0">
                  <a:moveTo>
                    <a:pt x="6952" y="1"/>
                  </a:moveTo>
                  <a:lnTo>
                    <a:pt x="1" y="5432"/>
                  </a:lnTo>
                  <a:lnTo>
                    <a:pt x="7546" y="709"/>
                  </a:lnTo>
                  <a:lnTo>
                    <a:pt x="6952" y="1"/>
                  </a:ln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4" name="Google Shape;1494;p48"/>
          <p:cNvSpPr txBox="1">
            <a:spLocks noGrp="1"/>
          </p:cNvSpPr>
          <p:nvPr>
            <p:ph type="ctrTitle"/>
          </p:nvPr>
        </p:nvSpPr>
        <p:spPr>
          <a:xfrm flipH="1">
            <a:off x="714500" y="632750"/>
            <a:ext cx="5894700" cy="981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THANKS!</a:t>
            </a:r>
            <a:endParaRPr/>
          </a:p>
        </p:txBody>
      </p:sp>
      <p:sp>
        <p:nvSpPr>
          <p:cNvPr id="1495" name="Google Shape;1495;p48"/>
          <p:cNvSpPr txBox="1">
            <a:spLocks noGrp="1"/>
          </p:cNvSpPr>
          <p:nvPr>
            <p:ph type="subTitle" idx="1"/>
          </p:nvPr>
        </p:nvSpPr>
        <p:spPr>
          <a:xfrm flipH="1">
            <a:off x="726600" y="1741275"/>
            <a:ext cx="2846100" cy="1335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400" dirty="0"/>
              <a:t>Do you have any questions?</a:t>
            </a:r>
            <a:endParaRPr sz="1400" dirty="0"/>
          </a:p>
          <a:p>
            <a:pPr marL="0" lvl="0" indent="0" algn="l" rtl="0">
              <a:spcBef>
                <a:spcPts val="0"/>
              </a:spcBef>
              <a:spcAft>
                <a:spcPts val="0"/>
              </a:spcAft>
              <a:buClr>
                <a:schemeClr val="dk1"/>
              </a:buClr>
              <a:buSzPts val="1100"/>
              <a:buFont typeface="Arial"/>
              <a:buNone/>
            </a:pPr>
            <a:endParaRPr sz="1400" dirty="0"/>
          </a:p>
          <a:p>
            <a:pPr marL="0" lvl="0" indent="0" algn="l" rtl="0">
              <a:spcBef>
                <a:spcPts val="0"/>
              </a:spcBef>
              <a:spcAft>
                <a:spcPts val="0"/>
              </a:spcAft>
              <a:buClr>
                <a:schemeClr val="dk1"/>
              </a:buClr>
              <a:buSzPts val="1100"/>
              <a:buFont typeface="Arial"/>
              <a:buNone/>
            </a:pPr>
            <a:r>
              <a:rPr lang="en" sz="1400" dirty="0"/>
              <a:t>youremail@freepik.com </a:t>
            </a:r>
            <a:endParaRPr sz="1400" dirty="0"/>
          </a:p>
          <a:p>
            <a:pPr marL="0" lvl="0" indent="0" algn="l" rtl="0">
              <a:spcBef>
                <a:spcPts val="0"/>
              </a:spcBef>
              <a:spcAft>
                <a:spcPts val="0"/>
              </a:spcAft>
              <a:buClr>
                <a:schemeClr val="dk1"/>
              </a:buClr>
              <a:buSzPts val="1100"/>
              <a:buFont typeface="Arial"/>
              <a:buNone/>
            </a:pPr>
            <a:r>
              <a:rPr lang="en" sz="1400" dirty="0"/>
              <a:t>+91  620 421 838 </a:t>
            </a:r>
            <a:endParaRPr sz="1400" dirty="0"/>
          </a:p>
          <a:p>
            <a:pPr marL="0" lvl="0" indent="0" algn="l" rtl="0">
              <a:spcBef>
                <a:spcPts val="0"/>
              </a:spcBef>
              <a:spcAft>
                <a:spcPts val="0"/>
              </a:spcAft>
              <a:buNone/>
            </a:pPr>
            <a:r>
              <a:rPr lang="en-US" altLang="zh-CN" sz="1400" dirty="0"/>
              <a:t>www.freeppt7.com</a:t>
            </a:r>
            <a:endParaRPr sz="1400" dirty="0"/>
          </a:p>
        </p:txBody>
      </p:sp>
      <p:sp>
        <p:nvSpPr>
          <p:cNvPr id="1496" name="Google Shape;1496;p48"/>
          <p:cNvSpPr txBox="1"/>
          <p:nvPr/>
        </p:nvSpPr>
        <p:spPr>
          <a:xfrm>
            <a:off x="668823" y="2977558"/>
            <a:ext cx="2246400" cy="4629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300"/>
              </a:spcBef>
              <a:spcAft>
                <a:spcPts val="0"/>
              </a:spcAft>
              <a:buNone/>
            </a:pPr>
            <a:r>
              <a:rPr lang="en" sz="900" dirty="0">
                <a:solidFill>
                  <a:schemeClr val="dk1"/>
                </a:solidFill>
                <a:latin typeface="Catamaran Light"/>
                <a:ea typeface="Catamaran Light"/>
                <a:cs typeface="Catamaran Light"/>
                <a:sym typeface="Catamaran Light"/>
              </a:rPr>
              <a:t>Please keep this slide for attribution.</a:t>
            </a:r>
            <a:endParaRPr sz="900" dirty="0">
              <a:solidFill>
                <a:schemeClr val="dk1"/>
              </a:solidFill>
              <a:latin typeface="Catamaran Light"/>
              <a:ea typeface="Catamaran Light"/>
              <a:cs typeface="Catamaran Light"/>
              <a:sym typeface="Catamaran Light"/>
            </a:endParaRPr>
          </a:p>
        </p:txBody>
      </p:sp>
      <p:grpSp>
        <p:nvGrpSpPr>
          <p:cNvPr id="1497" name="Google Shape;1497;p48"/>
          <p:cNvGrpSpPr/>
          <p:nvPr/>
        </p:nvGrpSpPr>
        <p:grpSpPr>
          <a:xfrm>
            <a:off x="5191550" y="1382691"/>
            <a:ext cx="2846100" cy="3348784"/>
            <a:chOff x="5191550" y="1382691"/>
            <a:chExt cx="2846100" cy="3348784"/>
          </a:xfrm>
        </p:grpSpPr>
        <p:sp>
          <p:nvSpPr>
            <p:cNvPr id="1498" name="Google Shape;1498;p48"/>
            <p:cNvSpPr/>
            <p:nvPr/>
          </p:nvSpPr>
          <p:spPr>
            <a:xfrm>
              <a:off x="5191550" y="4216074"/>
              <a:ext cx="2846100" cy="515400"/>
            </a:xfrm>
            <a:prstGeom prst="ellipse">
              <a:avLst/>
            </a:prstGeom>
            <a:solidFill>
              <a:srgbClr val="41294A">
                <a:alpha val="5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48"/>
            <p:cNvSpPr/>
            <p:nvPr/>
          </p:nvSpPr>
          <p:spPr>
            <a:xfrm>
              <a:off x="5606945" y="3016568"/>
              <a:ext cx="536832" cy="1290694"/>
            </a:xfrm>
            <a:custGeom>
              <a:avLst/>
              <a:gdLst/>
              <a:ahLst/>
              <a:cxnLst/>
              <a:rect l="l" t="t" r="r" b="b"/>
              <a:pathLst>
                <a:path w="6498" h="15623" extrusionOk="0">
                  <a:moveTo>
                    <a:pt x="3944" y="0"/>
                  </a:moveTo>
                  <a:cubicBezTo>
                    <a:pt x="3944" y="0"/>
                    <a:pt x="1" y="11464"/>
                    <a:pt x="327" y="15500"/>
                  </a:cubicBezTo>
                  <a:cubicBezTo>
                    <a:pt x="767" y="15585"/>
                    <a:pt x="1184" y="15622"/>
                    <a:pt x="1576" y="15622"/>
                  </a:cubicBezTo>
                  <a:cubicBezTo>
                    <a:pt x="4083" y="15622"/>
                    <a:pt x="5590" y="14113"/>
                    <a:pt x="5590" y="14113"/>
                  </a:cubicBezTo>
                  <a:lnTo>
                    <a:pt x="6497" y="918"/>
                  </a:lnTo>
                  <a:lnTo>
                    <a:pt x="3944" y="0"/>
                  </a:lnTo>
                  <a:close/>
                </a:path>
              </a:pathLst>
            </a:custGeom>
            <a:solidFill>
              <a:srgbClr val="ECB1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48"/>
            <p:cNvSpPr/>
            <p:nvPr/>
          </p:nvSpPr>
          <p:spPr>
            <a:xfrm>
              <a:off x="7131274" y="3461780"/>
              <a:ext cx="757332" cy="879602"/>
            </a:xfrm>
            <a:custGeom>
              <a:avLst/>
              <a:gdLst/>
              <a:ahLst/>
              <a:cxnLst/>
              <a:rect l="l" t="t" r="r" b="b"/>
              <a:pathLst>
                <a:path w="9167" h="10647" extrusionOk="0">
                  <a:moveTo>
                    <a:pt x="7983" y="0"/>
                  </a:moveTo>
                  <a:lnTo>
                    <a:pt x="7983" y="0"/>
                  </a:lnTo>
                  <a:cubicBezTo>
                    <a:pt x="7450" y="62"/>
                    <a:pt x="7262" y="833"/>
                    <a:pt x="7164" y="1258"/>
                  </a:cubicBezTo>
                  <a:cubicBezTo>
                    <a:pt x="7052" y="1741"/>
                    <a:pt x="7065" y="2248"/>
                    <a:pt x="7136" y="2737"/>
                  </a:cubicBezTo>
                  <a:cubicBezTo>
                    <a:pt x="7282" y="3733"/>
                    <a:pt x="7664" y="4675"/>
                    <a:pt x="7963" y="5630"/>
                  </a:cubicBezTo>
                  <a:cubicBezTo>
                    <a:pt x="9020" y="8976"/>
                    <a:pt x="5901" y="9137"/>
                    <a:pt x="5291" y="9137"/>
                  </a:cubicBezTo>
                  <a:cubicBezTo>
                    <a:pt x="5225" y="9137"/>
                    <a:pt x="5189" y="9135"/>
                    <a:pt x="5189" y="9135"/>
                  </a:cubicBezTo>
                  <a:cubicBezTo>
                    <a:pt x="5189" y="9135"/>
                    <a:pt x="0" y="10135"/>
                    <a:pt x="5189" y="10618"/>
                  </a:cubicBezTo>
                  <a:cubicBezTo>
                    <a:pt x="5385" y="10636"/>
                    <a:pt x="5585" y="10646"/>
                    <a:pt x="5786" y="10646"/>
                  </a:cubicBezTo>
                  <a:cubicBezTo>
                    <a:pt x="6962" y="10646"/>
                    <a:pt x="8157" y="10295"/>
                    <a:pt x="8718" y="9159"/>
                  </a:cubicBezTo>
                  <a:cubicBezTo>
                    <a:pt x="9166" y="8251"/>
                    <a:pt x="9126" y="7153"/>
                    <a:pt x="8952" y="6181"/>
                  </a:cubicBezTo>
                  <a:cubicBezTo>
                    <a:pt x="8745" y="5005"/>
                    <a:pt x="8109" y="3954"/>
                    <a:pt x="7871" y="2781"/>
                  </a:cubicBezTo>
                  <a:cubicBezTo>
                    <a:pt x="7684" y="1860"/>
                    <a:pt x="7674" y="887"/>
                    <a:pt x="7983" y="0"/>
                  </a:cubicBezTo>
                  <a:close/>
                </a:path>
              </a:pathLst>
            </a:custGeom>
            <a:solidFill>
              <a:srgbClr val="ECB1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48"/>
            <p:cNvSpPr/>
            <p:nvPr/>
          </p:nvSpPr>
          <p:spPr>
            <a:xfrm>
              <a:off x="5907250" y="2900246"/>
              <a:ext cx="1778288" cy="1610084"/>
            </a:xfrm>
            <a:custGeom>
              <a:avLst/>
              <a:gdLst/>
              <a:ahLst/>
              <a:cxnLst/>
              <a:rect l="l" t="t" r="r" b="b"/>
              <a:pathLst>
                <a:path w="21525" h="19489" extrusionOk="0">
                  <a:moveTo>
                    <a:pt x="4550" y="1"/>
                  </a:moveTo>
                  <a:cubicBezTo>
                    <a:pt x="3418" y="1"/>
                    <a:pt x="2488" y="382"/>
                    <a:pt x="2023" y="1401"/>
                  </a:cubicBezTo>
                  <a:cubicBezTo>
                    <a:pt x="1687" y="2136"/>
                    <a:pt x="1404" y="3146"/>
                    <a:pt x="1173" y="4305"/>
                  </a:cubicBezTo>
                  <a:cubicBezTo>
                    <a:pt x="337" y="8429"/>
                    <a:pt x="92" y="14450"/>
                    <a:pt x="24" y="16793"/>
                  </a:cubicBezTo>
                  <a:cubicBezTo>
                    <a:pt x="3" y="17411"/>
                    <a:pt x="0" y="17775"/>
                    <a:pt x="0" y="17775"/>
                  </a:cubicBezTo>
                  <a:cubicBezTo>
                    <a:pt x="0" y="17775"/>
                    <a:pt x="717" y="17663"/>
                    <a:pt x="1737" y="17530"/>
                  </a:cubicBezTo>
                  <a:cubicBezTo>
                    <a:pt x="1891" y="17510"/>
                    <a:pt x="2051" y="17490"/>
                    <a:pt x="2217" y="17466"/>
                  </a:cubicBezTo>
                  <a:cubicBezTo>
                    <a:pt x="3691" y="17281"/>
                    <a:pt x="5602" y="17081"/>
                    <a:pt x="6969" y="17081"/>
                  </a:cubicBezTo>
                  <a:cubicBezTo>
                    <a:pt x="7994" y="17081"/>
                    <a:pt x="8714" y="17194"/>
                    <a:pt x="8714" y="17510"/>
                  </a:cubicBezTo>
                  <a:cubicBezTo>
                    <a:pt x="5457" y="17642"/>
                    <a:pt x="4773" y="19489"/>
                    <a:pt x="4773" y="19489"/>
                  </a:cubicBezTo>
                  <a:cubicBezTo>
                    <a:pt x="4773" y="19489"/>
                    <a:pt x="15398" y="19183"/>
                    <a:pt x="21524" y="19183"/>
                  </a:cubicBezTo>
                  <a:cubicBezTo>
                    <a:pt x="21396" y="8741"/>
                    <a:pt x="14623" y="8575"/>
                    <a:pt x="14074" y="8575"/>
                  </a:cubicBezTo>
                  <a:cubicBezTo>
                    <a:pt x="14056" y="8575"/>
                    <a:pt x="14045" y="8575"/>
                    <a:pt x="14041" y="8575"/>
                  </a:cubicBezTo>
                  <a:cubicBezTo>
                    <a:pt x="13909" y="8575"/>
                    <a:pt x="13076" y="3380"/>
                    <a:pt x="13076" y="3380"/>
                  </a:cubicBezTo>
                  <a:cubicBezTo>
                    <a:pt x="13076" y="3380"/>
                    <a:pt x="7919" y="1"/>
                    <a:pt x="4550" y="1"/>
                  </a:cubicBezTo>
                  <a:close/>
                </a:path>
              </a:pathLst>
            </a:custGeom>
            <a:solidFill>
              <a:srgbClr val="FEC1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48"/>
            <p:cNvSpPr/>
            <p:nvPr/>
          </p:nvSpPr>
          <p:spPr>
            <a:xfrm>
              <a:off x="7693882" y="3275235"/>
              <a:ext cx="260816" cy="255859"/>
            </a:xfrm>
            <a:custGeom>
              <a:avLst/>
              <a:gdLst/>
              <a:ahLst/>
              <a:cxnLst/>
              <a:rect l="l" t="t" r="r" b="b"/>
              <a:pathLst>
                <a:path w="3157" h="3097" extrusionOk="0">
                  <a:moveTo>
                    <a:pt x="838" y="0"/>
                  </a:moveTo>
                  <a:cubicBezTo>
                    <a:pt x="833" y="0"/>
                    <a:pt x="828" y="0"/>
                    <a:pt x="823" y="1"/>
                  </a:cubicBezTo>
                  <a:cubicBezTo>
                    <a:pt x="0" y="28"/>
                    <a:pt x="602" y="2748"/>
                    <a:pt x="602" y="2748"/>
                  </a:cubicBezTo>
                  <a:cubicBezTo>
                    <a:pt x="602" y="2748"/>
                    <a:pt x="1601" y="3097"/>
                    <a:pt x="2242" y="3097"/>
                  </a:cubicBezTo>
                  <a:cubicBezTo>
                    <a:pt x="2562" y="3097"/>
                    <a:pt x="2793" y="3010"/>
                    <a:pt x="2764" y="2748"/>
                  </a:cubicBezTo>
                  <a:cubicBezTo>
                    <a:pt x="2726" y="2381"/>
                    <a:pt x="2477" y="2283"/>
                    <a:pt x="2224" y="2283"/>
                  </a:cubicBezTo>
                  <a:cubicBezTo>
                    <a:pt x="1984" y="2283"/>
                    <a:pt x="1741" y="2370"/>
                    <a:pt x="1668" y="2399"/>
                  </a:cubicBezTo>
                  <a:lnTo>
                    <a:pt x="1668" y="2399"/>
                  </a:lnTo>
                  <a:cubicBezTo>
                    <a:pt x="1854" y="2323"/>
                    <a:pt x="3156" y="1775"/>
                    <a:pt x="2904" y="1374"/>
                  </a:cubicBezTo>
                  <a:cubicBezTo>
                    <a:pt x="2862" y="1308"/>
                    <a:pt x="2795" y="1280"/>
                    <a:pt x="2713" y="1280"/>
                  </a:cubicBezTo>
                  <a:cubicBezTo>
                    <a:pt x="2451" y="1280"/>
                    <a:pt x="2027" y="1567"/>
                    <a:pt x="1717" y="1808"/>
                  </a:cubicBezTo>
                  <a:lnTo>
                    <a:pt x="1717" y="1808"/>
                  </a:lnTo>
                  <a:cubicBezTo>
                    <a:pt x="2108" y="1445"/>
                    <a:pt x="2607" y="857"/>
                    <a:pt x="2264" y="467"/>
                  </a:cubicBezTo>
                  <a:cubicBezTo>
                    <a:pt x="2205" y="399"/>
                    <a:pt x="2142" y="369"/>
                    <a:pt x="2075" y="369"/>
                  </a:cubicBezTo>
                  <a:cubicBezTo>
                    <a:pt x="1544" y="369"/>
                    <a:pt x="823" y="2258"/>
                    <a:pt x="823" y="2258"/>
                  </a:cubicBezTo>
                  <a:cubicBezTo>
                    <a:pt x="823" y="2258"/>
                    <a:pt x="1633" y="0"/>
                    <a:pt x="8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48"/>
            <p:cNvSpPr/>
            <p:nvPr/>
          </p:nvSpPr>
          <p:spPr>
            <a:xfrm>
              <a:off x="7024784" y="3461945"/>
              <a:ext cx="149285" cy="162999"/>
            </a:xfrm>
            <a:custGeom>
              <a:avLst/>
              <a:gdLst/>
              <a:ahLst/>
              <a:cxnLst/>
              <a:rect l="l" t="t" r="r" b="b"/>
              <a:pathLst>
                <a:path w="1807" h="1973" extrusionOk="0">
                  <a:moveTo>
                    <a:pt x="990" y="1"/>
                  </a:moveTo>
                  <a:cubicBezTo>
                    <a:pt x="691" y="1"/>
                    <a:pt x="1" y="1651"/>
                    <a:pt x="1" y="1651"/>
                  </a:cubicBezTo>
                  <a:lnTo>
                    <a:pt x="327" y="1973"/>
                  </a:lnTo>
                  <a:cubicBezTo>
                    <a:pt x="327" y="1973"/>
                    <a:pt x="1806" y="780"/>
                    <a:pt x="1626" y="617"/>
                  </a:cubicBezTo>
                  <a:cubicBezTo>
                    <a:pt x="1615" y="607"/>
                    <a:pt x="1599" y="602"/>
                    <a:pt x="1581" y="602"/>
                  </a:cubicBezTo>
                  <a:cubicBezTo>
                    <a:pt x="1307" y="602"/>
                    <a:pt x="327" y="1651"/>
                    <a:pt x="327" y="1651"/>
                  </a:cubicBezTo>
                  <a:cubicBezTo>
                    <a:pt x="327" y="1651"/>
                    <a:pt x="1289" y="39"/>
                    <a:pt x="1000" y="2"/>
                  </a:cubicBezTo>
                  <a:cubicBezTo>
                    <a:pt x="997" y="1"/>
                    <a:pt x="993" y="1"/>
                    <a:pt x="990" y="1"/>
                  </a:cubicBezTo>
                  <a:close/>
                </a:path>
              </a:pathLst>
            </a:custGeom>
            <a:solidFill>
              <a:srgbClr val="FEC1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48"/>
            <p:cNvSpPr/>
            <p:nvPr/>
          </p:nvSpPr>
          <p:spPr>
            <a:xfrm>
              <a:off x="5909151" y="3250038"/>
              <a:ext cx="616391" cy="1104149"/>
            </a:xfrm>
            <a:custGeom>
              <a:avLst/>
              <a:gdLst/>
              <a:ahLst/>
              <a:cxnLst/>
              <a:rect l="l" t="t" r="r" b="b"/>
              <a:pathLst>
                <a:path w="7461" h="13365" extrusionOk="0">
                  <a:moveTo>
                    <a:pt x="1710" y="1"/>
                  </a:moveTo>
                  <a:cubicBezTo>
                    <a:pt x="1522" y="1"/>
                    <a:pt x="1334" y="26"/>
                    <a:pt x="1150" y="71"/>
                  </a:cubicBezTo>
                  <a:cubicBezTo>
                    <a:pt x="314" y="4195"/>
                    <a:pt x="69" y="10216"/>
                    <a:pt x="1" y="12559"/>
                  </a:cubicBezTo>
                  <a:lnTo>
                    <a:pt x="1714" y="13296"/>
                  </a:lnTo>
                  <a:lnTo>
                    <a:pt x="1877" y="13364"/>
                  </a:lnTo>
                  <a:lnTo>
                    <a:pt x="2194" y="13232"/>
                  </a:lnTo>
                  <a:lnTo>
                    <a:pt x="7460" y="11053"/>
                  </a:lnTo>
                  <a:lnTo>
                    <a:pt x="7460" y="11053"/>
                  </a:lnTo>
                  <a:cubicBezTo>
                    <a:pt x="7459" y="11053"/>
                    <a:pt x="7457" y="11053"/>
                    <a:pt x="7456" y="11053"/>
                  </a:cubicBezTo>
                  <a:cubicBezTo>
                    <a:pt x="7353" y="11053"/>
                    <a:pt x="6630" y="9967"/>
                    <a:pt x="6576" y="9890"/>
                  </a:cubicBezTo>
                  <a:cubicBezTo>
                    <a:pt x="5889" y="8911"/>
                    <a:pt x="5264" y="7887"/>
                    <a:pt x="4852" y="6766"/>
                  </a:cubicBezTo>
                  <a:cubicBezTo>
                    <a:pt x="4346" y="5463"/>
                    <a:pt x="4278" y="4097"/>
                    <a:pt x="4033" y="2733"/>
                  </a:cubicBezTo>
                  <a:cubicBezTo>
                    <a:pt x="3850" y="1710"/>
                    <a:pt x="3445" y="524"/>
                    <a:pt x="2374" y="119"/>
                  </a:cubicBezTo>
                  <a:cubicBezTo>
                    <a:pt x="2159" y="37"/>
                    <a:pt x="1935" y="1"/>
                    <a:pt x="1710" y="1"/>
                  </a:cubicBezTo>
                  <a:close/>
                </a:path>
              </a:pathLst>
            </a:custGeom>
            <a:solidFill>
              <a:srgbClr val="F5D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48"/>
            <p:cNvSpPr/>
            <p:nvPr/>
          </p:nvSpPr>
          <p:spPr>
            <a:xfrm>
              <a:off x="5583400" y="3536700"/>
              <a:ext cx="1074986" cy="1084404"/>
            </a:xfrm>
            <a:custGeom>
              <a:avLst/>
              <a:gdLst/>
              <a:ahLst/>
              <a:cxnLst/>
              <a:rect l="l" t="t" r="r" b="b"/>
              <a:pathLst>
                <a:path w="13012" h="13126" extrusionOk="0">
                  <a:moveTo>
                    <a:pt x="8119" y="0"/>
                  </a:moveTo>
                  <a:cubicBezTo>
                    <a:pt x="8119" y="0"/>
                    <a:pt x="7490" y="6269"/>
                    <a:pt x="7177" y="8146"/>
                  </a:cubicBezTo>
                  <a:cubicBezTo>
                    <a:pt x="1387" y="9656"/>
                    <a:pt x="0" y="12426"/>
                    <a:pt x="449" y="12508"/>
                  </a:cubicBezTo>
                  <a:cubicBezTo>
                    <a:pt x="470" y="12512"/>
                    <a:pt x="492" y="12514"/>
                    <a:pt x="515" y="12514"/>
                  </a:cubicBezTo>
                  <a:cubicBezTo>
                    <a:pt x="834" y="12514"/>
                    <a:pt x="1261" y="12143"/>
                    <a:pt x="1484" y="11926"/>
                  </a:cubicBezTo>
                  <a:lnTo>
                    <a:pt x="1484" y="11926"/>
                  </a:lnTo>
                  <a:cubicBezTo>
                    <a:pt x="1229" y="12201"/>
                    <a:pt x="766" y="12764"/>
                    <a:pt x="1102" y="12916"/>
                  </a:cubicBezTo>
                  <a:cubicBezTo>
                    <a:pt x="1134" y="12931"/>
                    <a:pt x="1171" y="12938"/>
                    <a:pt x="1212" y="12938"/>
                  </a:cubicBezTo>
                  <a:cubicBezTo>
                    <a:pt x="1699" y="12938"/>
                    <a:pt x="2711" y="11957"/>
                    <a:pt x="2842" y="11828"/>
                  </a:cubicBezTo>
                  <a:lnTo>
                    <a:pt x="2842" y="11828"/>
                  </a:lnTo>
                  <a:cubicBezTo>
                    <a:pt x="2701" y="11968"/>
                    <a:pt x="1551" y="13126"/>
                    <a:pt x="2015" y="13126"/>
                  </a:cubicBezTo>
                  <a:cubicBezTo>
                    <a:pt x="2162" y="13126"/>
                    <a:pt x="2469" y="13010"/>
                    <a:pt x="3019" y="12712"/>
                  </a:cubicBezTo>
                  <a:cubicBezTo>
                    <a:pt x="5426" y="11407"/>
                    <a:pt x="13011" y="9285"/>
                    <a:pt x="13011" y="9285"/>
                  </a:cubicBezTo>
                  <a:lnTo>
                    <a:pt x="12195" y="3087"/>
                  </a:lnTo>
                  <a:lnTo>
                    <a:pt x="8119" y="0"/>
                  </a:lnTo>
                  <a:close/>
                </a:path>
              </a:pathLst>
            </a:custGeom>
            <a:solidFill>
              <a:srgbClr val="FEC1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48"/>
            <p:cNvSpPr/>
            <p:nvPr/>
          </p:nvSpPr>
          <p:spPr>
            <a:xfrm rot="-282614">
              <a:off x="6847603" y="3130026"/>
              <a:ext cx="589929" cy="620864"/>
            </a:xfrm>
            <a:custGeom>
              <a:avLst/>
              <a:gdLst/>
              <a:ahLst/>
              <a:cxnLst/>
              <a:rect l="l" t="t" r="r" b="b"/>
              <a:pathLst>
                <a:path w="10307" h="10847" extrusionOk="0">
                  <a:moveTo>
                    <a:pt x="3452" y="1"/>
                  </a:moveTo>
                  <a:lnTo>
                    <a:pt x="3452" y="1"/>
                  </a:lnTo>
                  <a:cubicBezTo>
                    <a:pt x="3452" y="1"/>
                    <a:pt x="1" y="9142"/>
                    <a:pt x="5143" y="10531"/>
                  </a:cubicBezTo>
                  <a:cubicBezTo>
                    <a:pt x="5960" y="10751"/>
                    <a:pt x="6651" y="10847"/>
                    <a:pt x="7232" y="10847"/>
                  </a:cubicBezTo>
                  <a:cubicBezTo>
                    <a:pt x="10307" y="10847"/>
                    <a:pt x="10286" y="8160"/>
                    <a:pt x="9429" y="7059"/>
                  </a:cubicBezTo>
                  <a:cubicBezTo>
                    <a:pt x="8408" y="5755"/>
                    <a:pt x="8082" y="4041"/>
                    <a:pt x="7389" y="2037"/>
                  </a:cubicBezTo>
                  <a:cubicBezTo>
                    <a:pt x="6694" y="33"/>
                    <a:pt x="3452" y="1"/>
                    <a:pt x="3452" y="1"/>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48"/>
            <p:cNvSpPr/>
            <p:nvPr/>
          </p:nvSpPr>
          <p:spPr>
            <a:xfrm rot="-282614">
              <a:off x="7065230" y="3138288"/>
              <a:ext cx="391436" cy="306339"/>
            </a:xfrm>
            <a:custGeom>
              <a:avLst/>
              <a:gdLst/>
              <a:ahLst/>
              <a:cxnLst/>
              <a:rect l="l" t="t" r="r" b="b"/>
              <a:pathLst>
                <a:path w="6839" h="5352" extrusionOk="0">
                  <a:moveTo>
                    <a:pt x="1264" y="0"/>
                  </a:moveTo>
                  <a:lnTo>
                    <a:pt x="1264" y="0"/>
                  </a:lnTo>
                  <a:cubicBezTo>
                    <a:pt x="1264" y="0"/>
                    <a:pt x="1" y="5352"/>
                    <a:pt x="3962" y="5352"/>
                  </a:cubicBezTo>
                  <a:cubicBezTo>
                    <a:pt x="4017" y="5352"/>
                    <a:pt x="4073" y="5351"/>
                    <a:pt x="4130" y="5349"/>
                  </a:cubicBezTo>
                  <a:cubicBezTo>
                    <a:pt x="6838" y="5249"/>
                    <a:pt x="5008" y="2566"/>
                    <a:pt x="3261" y="1015"/>
                  </a:cubicBezTo>
                  <a:cubicBezTo>
                    <a:pt x="2322" y="183"/>
                    <a:pt x="1264" y="0"/>
                    <a:pt x="1264" y="0"/>
                  </a:cubicBezTo>
                  <a:close/>
                </a:path>
              </a:pathLst>
            </a:custGeom>
            <a:solidFill>
              <a:srgbClr val="4A6B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48"/>
            <p:cNvSpPr/>
            <p:nvPr/>
          </p:nvSpPr>
          <p:spPr>
            <a:xfrm rot="-8261296" flipH="1">
              <a:off x="6337344" y="2937843"/>
              <a:ext cx="404484" cy="1332228"/>
            </a:xfrm>
            <a:custGeom>
              <a:avLst/>
              <a:gdLst/>
              <a:ahLst/>
              <a:cxnLst/>
              <a:rect l="l" t="t" r="r" b="b"/>
              <a:pathLst>
                <a:path w="4711" h="13231" extrusionOk="0">
                  <a:moveTo>
                    <a:pt x="4124" y="1"/>
                  </a:moveTo>
                  <a:cubicBezTo>
                    <a:pt x="1" y="5881"/>
                    <a:pt x="2633" y="13104"/>
                    <a:pt x="2633" y="13104"/>
                  </a:cubicBezTo>
                  <a:lnTo>
                    <a:pt x="4414" y="13230"/>
                  </a:lnTo>
                  <a:cubicBezTo>
                    <a:pt x="310" y="7683"/>
                    <a:pt x="4569" y="656"/>
                    <a:pt x="4708" y="656"/>
                  </a:cubicBezTo>
                  <a:cubicBezTo>
                    <a:pt x="4709" y="656"/>
                    <a:pt x="4710" y="656"/>
                    <a:pt x="4710" y="657"/>
                  </a:cubicBezTo>
                  <a:lnTo>
                    <a:pt x="4124" y="1"/>
                  </a:ln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48"/>
            <p:cNvSpPr/>
            <p:nvPr/>
          </p:nvSpPr>
          <p:spPr>
            <a:xfrm rot="-282614">
              <a:off x="7321310" y="3356224"/>
              <a:ext cx="34341" cy="34171"/>
            </a:xfrm>
            <a:custGeom>
              <a:avLst/>
              <a:gdLst/>
              <a:ahLst/>
              <a:cxnLst/>
              <a:rect l="l" t="t" r="r" b="b"/>
              <a:pathLst>
                <a:path w="600" h="597" extrusionOk="0">
                  <a:moveTo>
                    <a:pt x="300" y="0"/>
                  </a:moveTo>
                  <a:cubicBezTo>
                    <a:pt x="137" y="0"/>
                    <a:pt x="0" y="133"/>
                    <a:pt x="0" y="297"/>
                  </a:cubicBezTo>
                  <a:cubicBezTo>
                    <a:pt x="0" y="463"/>
                    <a:pt x="137" y="596"/>
                    <a:pt x="300" y="596"/>
                  </a:cubicBezTo>
                  <a:cubicBezTo>
                    <a:pt x="466" y="596"/>
                    <a:pt x="600" y="463"/>
                    <a:pt x="600" y="297"/>
                  </a:cubicBezTo>
                  <a:cubicBezTo>
                    <a:pt x="600" y="133"/>
                    <a:pt x="466" y="0"/>
                    <a:pt x="300" y="0"/>
                  </a:cubicBezTo>
                  <a:close/>
                </a:path>
              </a:pathLst>
            </a:custGeom>
            <a:solidFill>
              <a:srgbClr val="FEC1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48"/>
            <p:cNvSpPr/>
            <p:nvPr/>
          </p:nvSpPr>
          <p:spPr>
            <a:xfrm>
              <a:off x="5633960" y="4141784"/>
              <a:ext cx="569383" cy="442155"/>
            </a:xfrm>
            <a:custGeom>
              <a:avLst/>
              <a:gdLst/>
              <a:ahLst/>
              <a:cxnLst/>
              <a:rect l="l" t="t" r="r" b="b"/>
              <a:pathLst>
                <a:path w="6892" h="5352" extrusionOk="0">
                  <a:moveTo>
                    <a:pt x="1921" y="0"/>
                  </a:moveTo>
                  <a:cubicBezTo>
                    <a:pt x="142" y="0"/>
                    <a:pt x="0" y="1880"/>
                    <a:pt x="0" y="1880"/>
                  </a:cubicBezTo>
                  <a:cubicBezTo>
                    <a:pt x="0" y="1880"/>
                    <a:pt x="3386" y="3634"/>
                    <a:pt x="4406" y="5144"/>
                  </a:cubicBezTo>
                  <a:cubicBezTo>
                    <a:pt x="4517" y="5288"/>
                    <a:pt x="4619" y="5352"/>
                    <a:pt x="4698" y="5352"/>
                  </a:cubicBezTo>
                  <a:cubicBezTo>
                    <a:pt x="4909" y="5352"/>
                    <a:pt x="4956" y="4893"/>
                    <a:pt x="4569" y="4294"/>
                  </a:cubicBezTo>
                  <a:lnTo>
                    <a:pt x="4569" y="4294"/>
                  </a:lnTo>
                  <a:cubicBezTo>
                    <a:pt x="5220" y="4968"/>
                    <a:pt x="5389" y="5178"/>
                    <a:pt x="5521" y="5178"/>
                  </a:cubicBezTo>
                  <a:cubicBezTo>
                    <a:pt x="5596" y="5178"/>
                    <a:pt x="5658" y="5110"/>
                    <a:pt x="5790" y="5021"/>
                  </a:cubicBezTo>
                  <a:cubicBezTo>
                    <a:pt x="5868" y="4969"/>
                    <a:pt x="5889" y="4897"/>
                    <a:pt x="5874" y="4816"/>
                  </a:cubicBezTo>
                  <a:lnTo>
                    <a:pt x="5874" y="4816"/>
                  </a:lnTo>
                  <a:cubicBezTo>
                    <a:pt x="5973" y="4878"/>
                    <a:pt x="6080" y="4917"/>
                    <a:pt x="6191" y="4917"/>
                  </a:cubicBezTo>
                  <a:cubicBezTo>
                    <a:pt x="6234" y="4917"/>
                    <a:pt x="6277" y="4911"/>
                    <a:pt x="6321" y="4899"/>
                  </a:cubicBezTo>
                  <a:cubicBezTo>
                    <a:pt x="6892" y="4736"/>
                    <a:pt x="5069" y="643"/>
                    <a:pt x="2621" y="85"/>
                  </a:cubicBezTo>
                  <a:cubicBezTo>
                    <a:pt x="2363" y="26"/>
                    <a:pt x="2131" y="0"/>
                    <a:pt x="1921" y="0"/>
                  </a:cubicBezTo>
                  <a:close/>
                </a:path>
              </a:pathLst>
            </a:custGeom>
            <a:solidFill>
              <a:srgbClr val="ECB1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48"/>
            <p:cNvSpPr/>
            <p:nvPr/>
          </p:nvSpPr>
          <p:spPr>
            <a:xfrm>
              <a:off x="6479029" y="3951687"/>
              <a:ext cx="532371" cy="422658"/>
            </a:xfrm>
            <a:custGeom>
              <a:avLst/>
              <a:gdLst/>
              <a:ahLst/>
              <a:cxnLst/>
              <a:rect l="l" t="t" r="r" b="b"/>
              <a:pathLst>
                <a:path w="6444" h="5116" extrusionOk="0">
                  <a:moveTo>
                    <a:pt x="6302" y="1"/>
                  </a:moveTo>
                  <a:cubicBezTo>
                    <a:pt x="4294" y="1"/>
                    <a:pt x="489" y="3127"/>
                    <a:pt x="1" y="5116"/>
                  </a:cubicBezTo>
                  <a:cubicBezTo>
                    <a:pt x="845" y="4819"/>
                    <a:pt x="1558" y="4795"/>
                    <a:pt x="1764" y="4795"/>
                  </a:cubicBezTo>
                  <a:cubicBezTo>
                    <a:pt x="1803" y="4795"/>
                    <a:pt x="1824" y="4796"/>
                    <a:pt x="1824" y="4796"/>
                  </a:cubicBezTo>
                  <a:cubicBezTo>
                    <a:pt x="1824" y="4796"/>
                    <a:pt x="2415" y="516"/>
                    <a:pt x="6444" y="6"/>
                  </a:cubicBezTo>
                  <a:cubicBezTo>
                    <a:pt x="6397" y="3"/>
                    <a:pt x="6350" y="1"/>
                    <a:pt x="6302" y="1"/>
                  </a:cubicBezTo>
                  <a:close/>
                </a:path>
              </a:pathLst>
            </a:custGeom>
            <a:solidFill>
              <a:srgbClr val="ECB1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48"/>
            <p:cNvSpPr/>
            <p:nvPr/>
          </p:nvSpPr>
          <p:spPr>
            <a:xfrm>
              <a:off x="5743177" y="4166899"/>
              <a:ext cx="166056" cy="55022"/>
            </a:xfrm>
            <a:custGeom>
              <a:avLst/>
              <a:gdLst/>
              <a:ahLst/>
              <a:cxnLst/>
              <a:rect l="l" t="t" r="r" b="b"/>
              <a:pathLst>
                <a:path w="2010" h="666" extrusionOk="0">
                  <a:moveTo>
                    <a:pt x="1695" y="0"/>
                  </a:moveTo>
                  <a:cubicBezTo>
                    <a:pt x="1371" y="0"/>
                    <a:pt x="802" y="110"/>
                    <a:pt x="1" y="665"/>
                  </a:cubicBezTo>
                  <a:lnTo>
                    <a:pt x="2010" y="46"/>
                  </a:lnTo>
                  <a:cubicBezTo>
                    <a:pt x="2010" y="46"/>
                    <a:pt x="1903" y="0"/>
                    <a:pt x="1695"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48"/>
            <p:cNvSpPr/>
            <p:nvPr/>
          </p:nvSpPr>
          <p:spPr>
            <a:xfrm>
              <a:off x="6624018" y="3690128"/>
              <a:ext cx="15779" cy="43538"/>
            </a:xfrm>
            <a:custGeom>
              <a:avLst/>
              <a:gdLst/>
              <a:ahLst/>
              <a:cxnLst/>
              <a:rect l="l" t="t" r="r" b="b"/>
              <a:pathLst>
                <a:path w="191" h="527" extrusionOk="0">
                  <a:moveTo>
                    <a:pt x="96" y="0"/>
                  </a:moveTo>
                  <a:cubicBezTo>
                    <a:pt x="48" y="0"/>
                    <a:pt x="0" y="31"/>
                    <a:pt x="0" y="92"/>
                  </a:cubicBezTo>
                  <a:lnTo>
                    <a:pt x="0" y="435"/>
                  </a:lnTo>
                  <a:cubicBezTo>
                    <a:pt x="0" y="496"/>
                    <a:pt x="48" y="527"/>
                    <a:pt x="96" y="527"/>
                  </a:cubicBezTo>
                  <a:cubicBezTo>
                    <a:pt x="143" y="527"/>
                    <a:pt x="191" y="496"/>
                    <a:pt x="191" y="435"/>
                  </a:cubicBezTo>
                  <a:lnTo>
                    <a:pt x="191" y="92"/>
                  </a:lnTo>
                  <a:cubicBezTo>
                    <a:pt x="191" y="31"/>
                    <a:pt x="143" y="0"/>
                    <a:pt x="96"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48"/>
            <p:cNvSpPr/>
            <p:nvPr/>
          </p:nvSpPr>
          <p:spPr>
            <a:xfrm>
              <a:off x="6668630" y="3531589"/>
              <a:ext cx="20075" cy="38168"/>
            </a:xfrm>
            <a:custGeom>
              <a:avLst/>
              <a:gdLst/>
              <a:ahLst/>
              <a:cxnLst/>
              <a:rect l="l" t="t" r="r" b="b"/>
              <a:pathLst>
                <a:path w="243" h="462" extrusionOk="0">
                  <a:moveTo>
                    <a:pt x="116" y="0"/>
                  </a:moveTo>
                  <a:cubicBezTo>
                    <a:pt x="59" y="0"/>
                    <a:pt x="1" y="46"/>
                    <a:pt x="21" y="117"/>
                  </a:cubicBezTo>
                  <a:cubicBezTo>
                    <a:pt x="45" y="192"/>
                    <a:pt x="56" y="263"/>
                    <a:pt x="42" y="342"/>
                  </a:cubicBezTo>
                  <a:cubicBezTo>
                    <a:pt x="31" y="414"/>
                    <a:pt x="94" y="462"/>
                    <a:pt x="149" y="462"/>
                  </a:cubicBezTo>
                  <a:cubicBezTo>
                    <a:pt x="186" y="462"/>
                    <a:pt x="219" y="441"/>
                    <a:pt x="225" y="392"/>
                  </a:cubicBezTo>
                  <a:cubicBezTo>
                    <a:pt x="243" y="281"/>
                    <a:pt x="239" y="175"/>
                    <a:pt x="205" y="66"/>
                  </a:cubicBezTo>
                  <a:cubicBezTo>
                    <a:pt x="191" y="20"/>
                    <a:pt x="154" y="0"/>
                    <a:pt x="116"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48"/>
            <p:cNvSpPr/>
            <p:nvPr/>
          </p:nvSpPr>
          <p:spPr>
            <a:xfrm>
              <a:off x="6736953" y="3616600"/>
              <a:ext cx="19662" cy="43455"/>
            </a:xfrm>
            <a:custGeom>
              <a:avLst/>
              <a:gdLst/>
              <a:ahLst/>
              <a:cxnLst/>
              <a:rect l="l" t="t" r="r" b="b"/>
              <a:pathLst>
                <a:path w="238" h="526" extrusionOk="0">
                  <a:moveTo>
                    <a:pt x="91" y="1"/>
                  </a:moveTo>
                  <a:cubicBezTo>
                    <a:pt x="44" y="1"/>
                    <a:pt x="0" y="30"/>
                    <a:pt x="7" y="91"/>
                  </a:cubicBezTo>
                  <a:cubicBezTo>
                    <a:pt x="17" y="207"/>
                    <a:pt x="31" y="319"/>
                    <a:pt x="41" y="435"/>
                  </a:cubicBezTo>
                  <a:cubicBezTo>
                    <a:pt x="48" y="495"/>
                    <a:pt x="99" y="525"/>
                    <a:pt x="147" y="525"/>
                  </a:cubicBezTo>
                  <a:cubicBezTo>
                    <a:pt x="194" y="525"/>
                    <a:pt x="238" y="496"/>
                    <a:pt x="232" y="435"/>
                  </a:cubicBezTo>
                  <a:cubicBezTo>
                    <a:pt x="221" y="319"/>
                    <a:pt x="208" y="207"/>
                    <a:pt x="197" y="91"/>
                  </a:cubicBezTo>
                  <a:cubicBezTo>
                    <a:pt x="190" y="31"/>
                    <a:pt x="139" y="1"/>
                    <a:pt x="91"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48"/>
            <p:cNvSpPr/>
            <p:nvPr/>
          </p:nvSpPr>
          <p:spPr>
            <a:xfrm>
              <a:off x="7288325" y="3868163"/>
              <a:ext cx="15779" cy="46430"/>
            </a:xfrm>
            <a:custGeom>
              <a:avLst/>
              <a:gdLst/>
              <a:ahLst/>
              <a:cxnLst/>
              <a:rect l="l" t="t" r="r" b="b"/>
              <a:pathLst>
                <a:path w="191" h="562" extrusionOk="0">
                  <a:moveTo>
                    <a:pt x="95" y="0"/>
                  </a:moveTo>
                  <a:cubicBezTo>
                    <a:pt x="48" y="0"/>
                    <a:pt x="0" y="31"/>
                    <a:pt x="0" y="92"/>
                  </a:cubicBezTo>
                  <a:lnTo>
                    <a:pt x="0" y="470"/>
                  </a:lnTo>
                  <a:cubicBezTo>
                    <a:pt x="0" y="531"/>
                    <a:pt x="48" y="562"/>
                    <a:pt x="95" y="562"/>
                  </a:cubicBezTo>
                  <a:cubicBezTo>
                    <a:pt x="143" y="562"/>
                    <a:pt x="190" y="531"/>
                    <a:pt x="190" y="470"/>
                  </a:cubicBezTo>
                  <a:lnTo>
                    <a:pt x="190" y="92"/>
                  </a:lnTo>
                  <a:cubicBezTo>
                    <a:pt x="190" y="31"/>
                    <a:pt x="143" y="0"/>
                    <a:pt x="95"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48"/>
            <p:cNvSpPr/>
            <p:nvPr/>
          </p:nvSpPr>
          <p:spPr>
            <a:xfrm>
              <a:off x="7352022" y="3822890"/>
              <a:ext cx="23628" cy="43621"/>
            </a:xfrm>
            <a:custGeom>
              <a:avLst/>
              <a:gdLst/>
              <a:ahLst/>
              <a:cxnLst/>
              <a:rect l="l" t="t" r="r" b="b"/>
              <a:pathLst>
                <a:path w="286" h="528" extrusionOk="0">
                  <a:moveTo>
                    <a:pt x="116" y="0"/>
                  </a:moveTo>
                  <a:cubicBezTo>
                    <a:pt x="60" y="0"/>
                    <a:pt x="0" y="47"/>
                    <a:pt x="14" y="120"/>
                  </a:cubicBezTo>
                  <a:cubicBezTo>
                    <a:pt x="38" y="232"/>
                    <a:pt x="62" y="348"/>
                    <a:pt x="86" y="460"/>
                  </a:cubicBezTo>
                  <a:cubicBezTo>
                    <a:pt x="97" y="507"/>
                    <a:pt x="132" y="528"/>
                    <a:pt x="170" y="528"/>
                  </a:cubicBezTo>
                  <a:cubicBezTo>
                    <a:pt x="226" y="528"/>
                    <a:pt x="286" y="481"/>
                    <a:pt x="270" y="409"/>
                  </a:cubicBezTo>
                  <a:cubicBezTo>
                    <a:pt x="245" y="297"/>
                    <a:pt x="221" y="182"/>
                    <a:pt x="198" y="69"/>
                  </a:cubicBezTo>
                  <a:cubicBezTo>
                    <a:pt x="188" y="21"/>
                    <a:pt x="153" y="0"/>
                    <a:pt x="116"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48"/>
            <p:cNvSpPr/>
            <p:nvPr/>
          </p:nvSpPr>
          <p:spPr>
            <a:xfrm>
              <a:off x="7341860" y="3989772"/>
              <a:ext cx="15862" cy="52047"/>
            </a:xfrm>
            <a:custGeom>
              <a:avLst/>
              <a:gdLst/>
              <a:ahLst/>
              <a:cxnLst/>
              <a:rect l="l" t="t" r="r" b="b"/>
              <a:pathLst>
                <a:path w="192" h="630" extrusionOk="0">
                  <a:moveTo>
                    <a:pt x="96" y="0"/>
                  </a:moveTo>
                  <a:cubicBezTo>
                    <a:pt x="49" y="0"/>
                    <a:pt x="1" y="31"/>
                    <a:pt x="1" y="92"/>
                  </a:cubicBezTo>
                  <a:lnTo>
                    <a:pt x="1" y="538"/>
                  </a:lnTo>
                  <a:cubicBezTo>
                    <a:pt x="1" y="599"/>
                    <a:pt x="49" y="629"/>
                    <a:pt x="96" y="629"/>
                  </a:cubicBezTo>
                  <a:cubicBezTo>
                    <a:pt x="144" y="629"/>
                    <a:pt x="192" y="599"/>
                    <a:pt x="192" y="538"/>
                  </a:cubicBezTo>
                  <a:lnTo>
                    <a:pt x="192" y="92"/>
                  </a:lnTo>
                  <a:cubicBezTo>
                    <a:pt x="192" y="31"/>
                    <a:pt x="144" y="0"/>
                    <a:pt x="96"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48"/>
            <p:cNvSpPr/>
            <p:nvPr/>
          </p:nvSpPr>
          <p:spPr>
            <a:xfrm>
              <a:off x="6824855" y="4295117"/>
              <a:ext cx="15532" cy="49156"/>
            </a:xfrm>
            <a:custGeom>
              <a:avLst/>
              <a:gdLst/>
              <a:ahLst/>
              <a:cxnLst/>
              <a:rect l="l" t="t" r="r" b="b"/>
              <a:pathLst>
                <a:path w="188" h="595" extrusionOk="0">
                  <a:moveTo>
                    <a:pt x="94" y="1"/>
                  </a:moveTo>
                  <a:cubicBezTo>
                    <a:pt x="47" y="1"/>
                    <a:pt x="1" y="31"/>
                    <a:pt x="1" y="92"/>
                  </a:cubicBezTo>
                  <a:lnTo>
                    <a:pt x="1" y="504"/>
                  </a:lnTo>
                  <a:cubicBezTo>
                    <a:pt x="1" y="564"/>
                    <a:pt x="48" y="594"/>
                    <a:pt x="95" y="594"/>
                  </a:cubicBezTo>
                  <a:cubicBezTo>
                    <a:pt x="141" y="594"/>
                    <a:pt x="187" y="564"/>
                    <a:pt x="187" y="504"/>
                  </a:cubicBezTo>
                  <a:lnTo>
                    <a:pt x="187" y="92"/>
                  </a:lnTo>
                  <a:cubicBezTo>
                    <a:pt x="187" y="31"/>
                    <a:pt x="141" y="1"/>
                    <a:pt x="94"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48"/>
            <p:cNvSpPr/>
            <p:nvPr/>
          </p:nvSpPr>
          <p:spPr>
            <a:xfrm>
              <a:off x="6877398" y="4224151"/>
              <a:ext cx="21067" cy="38086"/>
            </a:xfrm>
            <a:custGeom>
              <a:avLst/>
              <a:gdLst/>
              <a:ahLst/>
              <a:cxnLst/>
              <a:rect l="l" t="t" r="r" b="b"/>
              <a:pathLst>
                <a:path w="255" h="461" extrusionOk="0">
                  <a:moveTo>
                    <a:pt x="96" y="0"/>
                  </a:moveTo>
                  <a:cubicBezTo>
                    <a:pt x="60" y="0"/>
                    <a:pt x="25" y="21"/>
                    <a:pt x="17" y="70"/>
                  </a:cubicBezTo>
                  <a:cubicBezTo>
                    <a:pt x="0" y="183"/>
                    <a:pt x="7" y="288"/>
                    <a:pt x="48" y="397"/>
                  </a:cubicBezTo>
                  <a:cubicBezTo>
                    <a:pt x="64" y="441"/>
                    <a:pt x="102" y="461"/>
                    <a:pt x="140" y="461"/>
                  </a:cubicBezTo>
                  <a:cubicBezTo>
                    <a:pt x="198" y="461"/>
                    <a:pt x="254" y="416"/>
                    <a:pt x="228" y="346"/>
                  </a:cubicBezTo>
                  <a:cubicBezTo>
                    <a:pt x="201" y="271"/>
                    <a:pt x="190" y="200"/>
                    <a:pt x="201" y="122"/>
                  </a:cubicBezTo>
                  <a:cubicBezTo>
                    <a:pt x="213" y="48"/>
                    <a:pt x="152" y="0"/>
                    <a:pt x="96"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48"/>
            <p:cNvSpPr/>
            <p:nvPr/>
          </p:nvSpPr>
          <p:spPr>
            <a:xfrm>
              <a:off x="5776058" y="3684427"/>
              <a:ext cx="15862" cy="40564"/>
            </a:xfrm>
            <a:custGeom>
              <a:avLst/>
              <a:gdLst/>
              <a:ahLst/>
              <a:cxnLst/>
              <a:rect l="l" t="t" r="r" b="b"/>
              <a:pathLst>
                <a:path w="192" h="491" extrusionOk="0">
                  <a:moveTo>
                    <a:pt x="96" y="1"/>
                  </a:moveTo>
                  <a:cubicBezTo>
                    <a:pt x="48" y="1"/>
                    <a:pt x="0" y="31"/>
                    <a:pt x="0" y="93"/>
                  </a:cubicBezTo>
                  <a:lnTo>
                    <a:pt x="0" y="399"/>
                  </a:lnTo>
                  <a:cubicBezTo>
                    <a:pt x="0" y="460"/>
                    <a:pt x="48" y="490"/>
                    <a:pt x="96" y="490"/>
                  </a:cubicBezTo>
                  <a:cubicBezTo>
                    <a:pt x="143" y="490"/>
                    <a:pt x="191" y="460"/>
                    <a:pt x="191" y="399"/>
                  </a:cubicBezTo>
                  <a:lnTo>
                    <a:pt x="191" y="93"/>
                  </a:lnTo>
                  <a:cubicBezTo>
                    <a:pt x="191" y="31"/>
                    <a:pt x="143" y="1"/>
                    <a:pt x="96"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48"/>
            <p:cNvSpPr/>
            <p:nvPr/>
          </p:nvSpPr>
          <p:spPr>
            <a:xfrm>
              <a:off x="5813978" y="3622136"/>
              <a:ext cx="20819" cy="52047"/>
            </a:xfrm>
            <a:custGeom>
              <a:avLst/>
              <a:gdLst/>
              <a:ahLst/>
              <a:cxnLst/>
              <a:rect l="l" t="t" r="r" b="b"/>
              <a:pathLst>
                <a:path w="252" h="630" extrusionOk="0">
                  <a:moveTo>
                    <a:pt x="118" y="1"/>
                  </a:moveTo>
                  <a:cubicBezTo>
                    <a:pt x="61" y="1"/>
                    <a:pt x="1" y="48"/>
                    <a:pt x="18" y="120"/>
                  </a:cubicBezTo>
                  <a:cubicBezTo>
                    <a:pt x="51" y="258"/>
                    <a:pt x="62" y="395"/>
                    <a:pt x="54" y="537"/>
                  </a:cubicBezTo>
                  <a:cubicBezTo>
                    <a:pt x="50" y="599"/>
                    <a:pt x="95" y="629"/>
                    <a:pt x="142" y="629"/>
                  </a:cubicBezTo>
                  <a:cubicBezTo>
                    <a:pt x="189" y="629"/>
                    <a:pt x="238" y="599"/>
                    <a:pt x="242" y="537"/>
                  </a:cubicBezTo>
                  <a:cubicBezTo>
                    <a:pt x="252" y="381"/>
                    <a:pt x="238" y="225"/>
                    <a:pt x="201" y="68"/>
                  </a:cubicBezTo>
                  <a:cubicBezTo>
                    <a:pt x="190" y="21"/>
                    <a:pt x="155" y="1"/>
                    <a:pt x="118"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48"/>
            <p:cNvSpPr/>
            <p:nvPr/>
          </p:nvSpPr>
          <p:spPr>
            <a:xfrm rot="-322221">
              <a:off x="6172933" y="4180531"/>
              <a:ext cx="290723" cy="68224"/>
            </a:xfrm>
            <a:custGeom>
              <a:avLst/>
              <a:gdLst/>
              <a:ahLst/>
              <a:cxnLst/>
              <a:rect l="l" t="t" r="r" b="b"/>
              <a:pathLst>
                <a:path w="2520" h="732" extrusionOk="0">
                  <a:moveTo>
                    <a:pt x="871" y="1"/>
                  </a:moveTo>
                  <a:cubicBezTo>
                    <a:pt x="359" y="1"/>
                    <a:pt x="0" y="177"/>
                    <a:pt x="0" y="177"/>
                  </a:cubicBezTo>
                  <a:lnTo>
                    <a:pt x="2519" y="732"/>
                  </a:lnTo>
                  <a:cubicBezTo>
                    <a:pt x="1948" y="152"/>
                    <a:pt x="1344" y="1"/>
                    <a:pt x="871" y="1"/>
                  </a:cubicBezTo>
                  <a:close/>
                </a:path>
              </a:pathLst>
            </a:custGeom>
            <a:solidFill>
              <a:srgbClr val="ECB1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48"/>
            <p:cNvSpPr/>
            <p:nvPr/>
          </p:nvSpPr>
          <p:spPr>
            <a:xfrm rot="-282614">
              <a:off x="7050223" y="3052059"/>
              <a:ext cx="159058" cy="80878"/>
            </a:xfrm>
            <a:custGeom>
              <a:avLst/>
              <a:gdLst/>
              <a:ahLst/>
              <a:cxnLst/>
              <a:rect l="l" t="t" r="r" b="b"/>
              <a:pathLst>
                <a:path w="2779" h="1413" extrusionOk="0">
                  <a:moveTo>
                    <a:pt x="1876" y="0"/>
                  </a:moveTo>
                  <a:cubicBezTo>
                    <a:pt x="1129" y="0"/>
                    <a:pt x="1" y="1407"/>
                    <a:pt x="1" y="1407"/>
                  </a:cubicBezTo>
                  <a:cubicBezTo>
                    <a:pt x="39" y="1411"/>
                    <a:pt x="78" y="1412"/>
                    <a:pt x="119" y="1412"/>
                  </a:cubicBezTo>
                  <a:cubicBezTo>
                    <a:pt x="1108" y="1412"/>
                    <a:pt x="2778" y="356"/>
                    <a:pt x="2082" y="43"/>
                  </a:cubicBezTo>
                  <a:cubicBezTo>
                    <a:pt x="2018" y="13"/>
                    <a:pt x="1948" y="0"/>
                    <a:pt x="1876" y="0"/>
                  </a:cubicBezTo>
                  <a:close/>
                </a:path>
              </a:pathLst>
            </a:custGeom>
            <a:solidFill>
              <a:srgbClr val="FFA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48"/>
            <p:cNvSpPr/>
            <p:nvPr/>
          </p:nvSpPr>
          <p:spPr>
            <a:xfrm>
              <a:off x="5478313" y="1382691"/>
              <a:ext cx="2204994" cy="2020680"/>
            </a:xfrm>
            <a:custGeom>
              <a:avLst/>
              <a:gdLst/>
              <a:ahLst/>
              <a:cxnLst/>
              <a:rect l="l" t="t" r="r" b="b"/>
              <a:pathLst>
                <a:path w="26690" h="24459" extrusionOk="0">
                  <a:moveTo>
                    <a:pt x="14327" y="0"/>
                  </a:moveTo>
                  <a:cubicBezTo>
                    <a:pt x="13645" y="0"/>
                    <a:pt x="12998" y="26"/>
                    <a:pt x="12386" y="76"/>
                  </a:cubicBezTo>
                  <a:cubicBezTo>
                    <a:pt x="11200" y="164"/>
                    <a:pt x="10139" y="341"/>
                    <a:pt x="9184" y="578"/>
                  </a:cubicBezTo>
                  <a:lnTo>
                    <a:pt x="9469" y="3751"/>
                  </a:lnTo>
                  <a:cubicBezTo>
                    <a:pt x="9469" y="3751"/>
                    <a:pt x="8630" y="1738"/>
                    <a:pt x="8242" y="851"/>
                  </a:cubicBezTo>
                  <a:cubicBezTo>
                    <a:pt x="7174" y="1163"/>
                    <a:pt x="6250" y="1612"/>
                    <a:pt x="5443" y="2156"/>
                  </a:cubicBezTo>
                  <a:cubicBezTo>
                    <a:pt x="5321" y="2241"/>
                    <a:pt x="5199" y="2326"/>
                    <a:pt x="5080" y="2414"/>
                  </a:cubicBezTo>
                  <a:cubicBezTo>
                    <a:pt x="3836" y="3336"/>
                    <a:pt x="2904" y="4495"/>
                    <a:pt x="2211" y="5730"/>
                  </a:cubicBezTo>
                  <a:cubicBezTo>
                    <a:pt x="2129" y="5872"/>
                    <a:pt x="2051" y="6022"/>
                    <a:pt x="1976" y="6168"/>
                  </a:cubicBezTo>
                  <a:cubicBezTo>
                    <a:pt x="1" y="10020"/>
                    <a:pt x="201" y="14412"/>
                    <a:pt x="375" y="14698"/>
                  </a:cubicBezTo>
                  <a:lnTo>
                    <a:pt x="3431" y="13600"/>
                  </a:lnTo>
                  <a:lnTo>
                    <a:pt x="912" y="15518"/>
                  </a:lnTo>
                  <a:cubicBezTo>
                    <a:pt x="1983" y="17040"/>
                    <a:pt x="3479" y="18608"/>
                    <a:pt x="5134" y="20009"/>
                  </a:cubicBezTo>
                  <a:cubicBezTo>
                    <a:pt x="5284" y="20131"/>
                    <a:pt x="5434" y="20257"/>
                    <a:pt x="5583" y="20379"/>
                  </a:cubicBezTo>
                  <a:cubicBezTo>
                    <a:pt x="5851" y="20597"/>
                    <a:pt x="6127" y="20814"/>
                    <a:pt x="6399" y="21021"/>
                  </a:cubicBezTo>
                  <a:cubicBezTo>
                    <a:pt x="6491" y="21090"/>
                    <a:pt x="6582" y="21161"/>
                    <a:pt x="6675" y="21225"/>
                  </a:cubicBezTo>
                  <a:cubicBezTo>
                    <a:pt x="6858" y="21365"/>
                    <a:pt x="7045" y="21501"/>
                    <a:pt x="7235" y="21630"/>
                  </a:cubicBezTo>
                  <a:cubicBezTo>
                    <a:pt x="7276" y="21661"/>
                    <a:pt x="7320" y="21691"/>
                    <a:pt x="7365" y="21722"/>
                  </a:cubicBezTo>
                  <a:cubicBezTo>
                    <a:pt x="8038" y="22195"/>
                    <a:pt x="8718" y="22626"/>
                    <a:pt x="9391" y="23007"/>
                  </a:cubicBezTo>
                  <a:cubicBezTo>
                    <a:pt x="9503" y="23075"/>
                    <a:pt x="9615" y="23133"/>
                    <a:pt x="9731" y="23197"/>
                  </a:cubicBezTo>
                  <a:cubicBezTo>
                    <a:pt x="10417" y="23571"/>
                    <a:pt x="11087" y="23888"/>
                    <a:pt x="11734" y="24139"/>
                  </a:cubicBezTo>
                  <a:cubicBezTo>
                    <a:pt x="12128" y="23136"/>
                    <a:pt x="13138" y="20767"/>
                    <a:pt x="13521" y="19872"/>
                  </a:cubicBezTo>
                  <a:cubicBezTo>
                    <a:pt x="13613" y="19651"/>
                    <a:pt x="13671" y="19522"/>
                    <a:pt x="13671" y="19522"/>
                  </a:cubicBezTo>
                  <a:lnTo>
                    <a:pt x="13671" y="24459"/>
                  </a:lnTo>
                  <a:cubicBezTo>
                    <a:pt x="15293" y="23898"/>
                    <a:pt x="20689" y="21770"/>
                    <a:pt x="22966" y="20865"/>
                  </a:cubicBezTo>
                  <a:lnTo>
                    <a:pt x="22823" y="18438"/>
                  </a:lnTo>
                  <a:lnTo>
                    <a:pt x="24003" y="20427"/>
                  </a:lnTo>
                  <a:cubicBezTo>
                    <a:pt x="24139" y="19730"/>
                    <a:pt x="26689" y="6368"/>
                    <a:pt x="20179" y="1642"/>
                  </a:cubicBezTo>
                  <a:lnTo>
                    <a:pt x="16499" y="5672"/>
                  </a:lnTo>
                  <a:cubicBezTo>
                    <a:pt x="16499" y="5672"/>
                    <a:pt x="17693" y="2054"/>
                    <a:pt x="18210" y="599"/>
                  </a:cubicBezTo>
                  <a:cubicBezTo>
                    <a:pt x="17221" y="239"/>
                    <a:pt x="16088" y="24"/>
                    <a:pt x="14786" y="4"/>
                  </a:cubicBezTo>
                  <a:cubicBezTo>
                    <a:pt x="14631" y="1"/>
                    <a:pt x="14478" y="0"/>
                    <a:pt x="14327" y="0"/>
                  </a:cubicBezTo>
                  <a:close/>
                </a:path>
              </a:pathLst>
            </a:custGeom>
            <a:solidFill>
              <a:srgbClr val="FFA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48"/>
            <p:cNvSpPr/>
            <p:nvPr/>
          </p:nvSpPr>
          <p:spPr>
            <a:xfrm>
              <a:off x="6490843" y="1382691"/>
              <a:ext cx="1095227" cy="2020680"/>
            </a:xfrm>
            <a:custGeom>
              <a:avLst/>
              <a:gdLst/>
              <a:ahLst/>
              <a:cxnLst/>
              <a:rect l="l" t="t" r="r" b="b"/>
              <a:pathLst>
                <a:path w="13257" h="24459" extrusionOk="0">
                  <a:moveTo>
                    <a:pt x="2071" y="0"/>
                  </a:moveTo>
                  <a:cubicBezTo>
                    <a:pt x="1389" y="0"/>
                    <a:pt x="742" y="26"/>
                    <a:pt x="130" y="76"/>
                  </a:cubicBezTo>
                  <a:cubicBezTo>
                    <a:pt x="222" y="395"/>
                    <a:pt x="392" y="724"/>
                    <a:pt x="460" y="949"/>
                  </a:cubicBezTo>
                  <a:cubicBezTo>
                    <a:pt x="926" y="2551"/>
                    <a:pt x="898" y="4298"/>
                    <a:pt x="347" y="5876"/>
                  </a:cubicBezTo>
                  <a:cubicBezTo>
                    <a:pt x="191" y="6318"/>
                    <a:pt x="1" y="6817"/>
                    <a:pt x="201" y="7242"/>
                  </a:cubicBezTo>
                  <a:cubicBezTo>
                    <a:pt x="331" y="7517"/>
                    <a:pt x="606" y="7694"/>
                    <a:pt x="868" y="7854"/>
                  </a:cubicBezTo>
                  <a:cubicBezTo>
                    <a:pt x="1494" y="8239"/>
                    <a:pt x="2126" y="8606"/>
                    <a:pt x="2768" y="8959"/>
                  </a:cubicBezTo>
                  <a:cubicBezTo>
                    <a:pt x="3366" y="9282"/>
                    <a:pt x="3982" y="9602"/>
                    <a:pt x="4458" y="10088"/>
                  </a:cubicBezTo>
                  <a:cubicBezTo>
                    <a:pt x="5158" y="10795"/>
                    <a:pt x="5498" y="11821"/>
                    <a:pt x="5451" y="12814"/>
                  </a:cubicBezTo>
                  <a:cubicBezTo>
                    <a:pt x="5400" y="13811"/>
                    <a:pt x="4982" y="14770"/>
                    <a:pt x="4353" y="15541"/>
                  </a:cubicBezTo>
                  <a:cubicBezTo>
                    <a:pt x="3744" y="16279"/>
                    <a:pt x="2785" y="16309"/>
                    <a:pt x="2404" y="17180"/>
                  </a:cubicBezTo>
                  <a:cubicBezTo>
                    <a:pt x="1983" y="18142"/>
                    <a:pt x="1415" y="19522"/>
                    <a:pt x="1415" y="19522"/>
                  </a:cubicBezTo>
                  <a:lnTo>
                    <a:pt x="1415" y="24459"/>
                  </a:lnTo>
                  <a:cubicBezTo>
                    <a:pt x="1902" y="24292"/>
                    <a:pt x="2721" y="23987"/>
                    <a:pt x="3693" y="23612"/>
                  </a:cubicBezTo>
                  <a:cubicBezTo>
                    <a:pt x="3846" y="23555"/>
                    <a:pt x="4006" y="23494"/>
                    <a:pt x="4166" y="23432"/>
                  </a:cubicBezTo>
                  <a:cubicBezTo>
                    <a:pt x="5304" y="22994"/>
                    <a:pt x="6600" y="22487"/>
                    <a:pt x="7793" y="22018"/>
                  </a:cubicBezTo>
                  <a:cubicBezTo>
                    <a:pt x="7973" y="21950"/>
                    <a:pt x="8150" y="21878"/>
                    <a:pt x="8320" y="21810"/>
                  </a:cubicBezTo>
                  <a:cubicBezTo>
                    <a:pt x="9255" y="21443"/>
                    <a:pt x="10095" y="21114"/>
                    <a:pt x="10710" y="20865"/>
                  </a:cubicBezTo>
                  <a:lnTo>
                    <a:pt x="10567" y="18438"/>
                  </a:lnTo>
                  <a:lnTo>
                    <a:pt x="11747" y="20427"/>
                  </a:lnTo>
                  <a:cubicBezTo>
                    <a:pt x="12627" y="18479"/>
                    <a:pt x="13257" y="15501"/>
                    <a:pt x="13114" y="12369"/>
                  </a:cubicBezTo>
                  <a:cubicBezTo>
                    <a:pt x="13107" y="12250"/>
                    <a:pt x="13104" y="12132"/>
                    <a:pt x="13097" y="12012"/>
                  </a:cubicBezTo>
                  <a:cubicBezTo>
                    <a:pt x="13076" y="11733"/>
                    <a:pt x="13053" y="11454"/>
                    <a:pt x="13022" y="11173"/>
                  </a:cubicBezTo>
                  <a:cubicBezTo>
                    <a:pt x="13008" y="11040"/>
                    <a:pt x="12991" y="10904"/>
                    <a:pt x="12971" y="10768"/>
                  </a:cubicBezTo>
                  <a:cubicBezTo>
                    <a:pt x="12638" y="8221"/>
                    <a:pt x="11744" y="5678"/>
                    <a:pt x="10020" y="3605"/>
                  </a:cubicBezTo>
                  <a:cubicBezTo>
                    <a:pt x="9891" y="3448"/>
                    <a:pt x="9755" y="3295"/>
                    <a:pt x="9616" y="3142"/>
                  </a:cubicBezTo>
                  <a:cubicBezTo>
                    <a:pt x="9116" y="2601"/>
                    <a:pt x="8552" y="2099"/>
                    <a:pt x="7923" y="1642"/>
                  </a:cubicBezTo>
                  <a:lnTo>
                    <a:pt x="4243" y="5672"/>
                  </a:lnTo>
                  <a:cubicBezTo>
                    <a:pt x="4243" y="5672"/>
                    <a:pt x="5437" y="2054"/>
                    <a:pt x="5954" y="599"/>
                  </a:cubicBezTo>
                  <a:cubicBezTo>
                    <a:pt x="4965" y="239"/>
                    <a:pt x="3832" y="24"/>
                    <a:pt x="2530" y="4"/>
                  </a:cubicBezTo>
                  <a:cubicBezTo>
                    <a:pt x="2375" y="1"/>
                    <a:pt x="2222" y="0"/>
                    <a:pt x="2071"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48"/>
            <p:cNvSpPr/>
            <p:nvPr/>
          </p:nvSpPr>
          <p:spPr>
            <a:xfrm>
              <a:off x="5916503" y="1941416"/>
              <a:ext cx="1292925" cy="885633"/>
            </a:xfrm>
            <a:custGeom>
              <a:avLst/>
              <a:gdLst/>
              <a:ahLst/>
              <a:cxnLst/>
              <a:rect l="l" t="t" r="r" b="b"/>
              <a:pathLst>
                <a:path w="15650" h="10720" extrusionOk="0">
                  <a:moveTo>
                    <a:pt x="7732" y="0"/>
                  </a:moveTo>
                  <a:cubicBezTo>
                    <a:pt x="7506" y="0"/>
                    <a:pt x="7282" y="11"/>
                    <a:pt x="7062" y="31"/>
                  </a:cubicBezTo>
                  <a:cubicBezTo>
                    <a:pt x="3577" y="337"/>
                    <a:pt x="674" y="3059"/>
                    <a:pt x="269" y="6670"/>
                  </a:cubicBezTo>
                  <a:cubicBezTo>
                    <a:pt x="1" y="9074"/>
                    <a:pt x="4953" y="10641"/>
                    <a:pt x="9227" y="10716"/>
                  </a:cubicBezTo>
                  <a:cubicBezTo>
                    <a:pt x="9342" y="10718"/>
                    <a:pt x="9456" y="10720"/>
                    <a:pt x="9570" y="10720"/>
                  </a:cubicBezTo>
                  <a:cubicBezTo>
                    <a:pt x="12487" y="10720"/>
                    <a:pt x="15004" y="9999"/>
                    <a:pt x="15190" y="8343"/>
                  </a:cubicBezTo>
                  <a:cubicBezTo>
                    <a:pt x="15650" y="4222"/>
                    <a:pt x="12685" y="510"/>
                    <a:pt x="8568" y="48"/>
                  </a:cubicBezTo>
                  <a:cubicBezTo>
                    <a:pt x="8288" y="16"/>
                    <a:pt x="8008" y="0"/>
                    <a:pt x="7732" y="0"/>
                  </a:cubicBezTo>
                  <a:close/>
                </a:path>
              </a:pathLst>
            </a:custGeom>
            <a:solidFill>
              <a:srgbClr val="FEC1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48"/>
            <p:cNvSpPr/>
            <p:nvPr/>
          </p:nvSpPr>
          <p:spPr>
            <a:xfrm>
              <a:off x="6136920" y="2255683"/>
              <a:ext cx="172583" cy="208851"/>
            </a:xfrm>
            <a:custGeom>
              <a:avLst/>
              <a:gdLst/>
              <a:ahLst/>
              <a:cxnLst/>
              <a:rect l="l" t="t" r="r" b="b"/>
              <a:pathLst>
                <a:path w="2089" h="2528" extrusionOk="0">
                  <a:moveTo>
                    <a:pt x="467" y="0"/>
                  </a:moveTo>
                  <a:cubicBezTo>
                    <a:pt x="253" y="374"/>
                    <a:pt x="113" y="779"/>
                    <a:pt x="46" y="1214"/>
                  </a:cubicBezTo>
                  <a:cubicBezTo>
                    <a:pt x="8" y="1428"/>
                    <a:pt x="1" y="1656"/>
                    <a:pt x="42" y="1901"/>
                  </a:cubicBezTo>
                  <a:cubicBezTo>
                    <a:pt x="66" y="2023"/>
                    <a:pt x="110" y="2159"/>
                    <a:pt x="209" y="2285"/>
                  </a:cubicBezTo>
                  <a:cubicBezTo>
                    <a:pt x="307" y="2414"/>
                    <a:pt x="477" y="2506"/>
                    <a:pt x="641" y="2523"/>
                  </a:cubicBezTo>
                  <a:cubicBezTo>
                    <a:pt x="665" y="2526"/>
                    <a:pt x="689" y="2528"/>
                    <a:pt x="714" y="2528"/>
                  </a:cubicBezTo>
                  <a:cubicBezTo>
                    <a:pt x="856" y="2528"/>
                    <a:pt x="991" y="2479"/>
                    <a:pt x="1093" y="2421"/>
                  </a:cubicBezTo>
                  <a:cubicBezTo>
                    <a:pt x="1212" y="2346"/>
                    <a:pt x="1303" y="2261"/>
                    <a:pt x="1381" y="2172"/>
                  </a:cubicBezTo>
                  <a:cubicBezTo>
                    <a:pt x="1535" y="1989"/>
                    <a:pt x="1653" y="1802"/>
                    <a:pt x="1745" y="1601"/>
                  </a:cubicBezTo>
                  <a:cubicBezTo>
                    <a:pt x="1929" y="1207"/>
                    <a:pt x="2048" y="796"/>
                    <a:pt x="2089" y="368"/>
                  </a:cubicBezTo>
                  <a:lnTo>
                    <a:pt x="2089" y="368"/>
                  </a:lnTo>
                  <a:cubicBezTo>
                    <a:pt x="1847" y="724"/>
                    <a:pt x="1633" y="1078"/>
                    <a:pt x="1402" y="1401"/>
                  </a:cubicBezTo>
                  <a:cubicBezTo>
                    <a:pt x="1283" y="1560"/>
                    <a:pt x="1168" y="1720"/>
                    <a:pt x="1035" y="1839"/>
                  </a:cubicBezTo>
                  <a:cubicBezTo>
                    <a:pt x="923" y="1951"/>
                    <a:pt x="797" y="2023"/>
                    <a:pt x="723" y="2023"/>
                  </a:cubicBezTo>
                  <a:cubicBezTo>
                    <a:pt x="714" y="2023"/>
                    <a:pt x="706" y="2022"/>
                    <a:pt x="698" y="2020"/>
                  </a:cubicBezTo>
                  <a:cubicBezTo>
                    <a:pt x="654" y="2017"/>
                    <a:pt x="627" y="2003"/>
                    <a:pt x="596" y="1968"/>
                  </a:cubicBezTo>
                  <a:cubicBezTo>
                    <a:pt x="562" y="1935"/>
                    <a:pt x="531" y="1866"/>
                    <a:pt x="508" y="1789"/>
                  </a:cubicBezTo>
                  <a:cubicBezTo>
                    <a:pt x="457" y="1632"/>
                    <a:pt x="450" y="1435"/>
                    <a:pt x="440" y="1238"/>
                  </a:cubicBezTo>
                  <a:cubicBezTo>
                    <a:pt x="429" y="840"/>
                    <a:pt x="457" y="429"/>
                    <a:pt x="4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48"/>
            <p:cNvSpPr/>
            <p:nvPr/>
          </p:nvSpPr>
          <p:spPr>
            <a:xfrm>
              <a:off x="6143695" y="2471391"/>
              <a:ext cx="116983" cy="116900"/>
            </a:xfrm>
            <a:custGeom>
              <a:avLst/>
              <a:gdLst/>
              <a:ahLst/>
              <a:cxnLst/>
              <a:rect l="l" t="t" r="r" b="b"/>
              <a:pathLst>
                <a:path w="1416" h="1415" extrusionOk="0">
                  <a:moveTo>
                    <a:pt x="708" y="0"/>
                  </a:moveTo>
                  <a:cubicBezTo>
                    <a:pt x="317" y="0"/>
                    <a:pt x="0" y="316"/>
                    <a:pt x="0" y="708"/>
                  </a:cubicBezTo>
                  <a:cubicBezTo>
                    <a:pt x="0" y="1099"/>
                    <a:pt x="317" y="1414"/>
                    <a:pt x="708" y="1414"/>
                  </a:cubicBezTo>
                  <a:cubicBezTo>
                    <a:pt x="1099" y="1414"/>
                    <a:pt x="1415" y="1099"/>
                    <a:pt x="1415" y="708"/>
                  </a:cubicBezTo>
                  <a:cubicBezTo>
                    <a:pt x="1415" y="316"/>
                    <a:pt x="1099" y="0"/>
                    <a:pt x="708" y="0"/>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48"/>
            <p:cNvSpPr/>
            <p:nvPr/>
          </p:nvSpPr>
          <p:spPr>
            <a:xfrm>
              <a:off x="7023875" y="1907874"/>
              <a:ext cx="390025" cy="315341"/>
            </a:xfrm>
            <a:custGeom>
              <a:avLst/>
              <a:gdLst/>
              <a:ahLst/>
              <a:cxnLst/>
              <a:rect l="l" t="t" r="r" b="b"/>
              <a:pathLst>
                <a:path w="4721" h="3817" extrusionOk="0">
                  <a:moveTo>
                    <a:pt x="2948" y="1"/>
                  </a:moveTo>
                  <a:cubicBezTo>
                    <a:pt x="1495" y="1"/>
                    <a:pt x="0" y="1548"/>
                    <a:pt x="876" y="2976"/>
                  </a:cubicBezTo>
                  <a:cubicBezTo>
                    <a:pt x="1096" y="3336"/>
                    <a:pt x="1369" y="3710"/>
                    <a:pt x="1810" y="3785"/>
                  </a:cubicBezTo>
                  <a:cubicBezTo>
                    <a:pt x="1937" y="3806"/>
                    <a:pt x="2069" y="3816"/>
                    <a:pt x="2203" y="3816"/>
                  </a:cubicBezTo>
                  <a:cubicBezTo>
                    <a:pt x="2570" y="3816"/>
                    <a:pt x="2952" y="3741"/>
                    <a:pt x="3276" y="3612"/>
                  </a:cubicBezTo>
                  <a:cubicBezTo>
                    <a:pt x="3779" y="3412"/>
                    <a:pt x="4221" y="3037"/>
                    <a:pt x="4449" y="2544"/>
                  </a:cubicBezTo>
                  <a:cubicBezTo>
                    <a:pt x="4520" y="2388"/>
                    <a:pt x="4571" y="2225"/>
                    <a:pt x="4605" y="2055"/>
                  </a:cubicBezTo>
                  <a:cubicBezTo>
                    <a:pt x="4721" y="1507"/>
                    <a:pt x="4650" y="858"/>
                    <a:pt x="4231" y="450"/>
                  </a:cubicBezTo>
                  <a:cubicBezTo>
                    <a:pt x="3915" y="137"/>
                    <a:pt x="3453" y="15"/>
                    <a:pt x="3010" y="2"/>
                  </a:cubicBezTo>
                  <a:cubicBezTo>
                    <a:pt x="2990" y="1"/>
                    <a:pt x="2969" y="1"/>
                    <a:pt x="2948" y="1"/>
                  </a:cubicBezTo>
                  <a:close/>
                </a:path>
              </a:pathLst>
            </a:custGeom>
            <a:solidFill>
              <a:srgbClr val="FEC1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48"/>
            <p:cNvSpPr/>
            <p:nvPr/>
          </p:nvSpPr>
          <p:spPr>
            <a:xfrm>
              <a:off x="7138297" y="1986689"/>
              <a:ext cx="201085" cy="161678"/>
            </a:xfrm>
            <a:custGeom>
              <a:avLst/>
              <a:gdLst/>
              <a:ahLst/>
              <a:cxnLst/>
              <a:rect l="l" t="t" r="r" b="b"/>
              <a:pathLst>
                <a:path w="2434" h="1957" extrusionOk="0">
                  <a:moveTo>
                    <a:pt x="1590" y="0"/>
                  </a:moveTo>
                  <a:cubicBezTo>
                    <a:pt x="973" y="0"/>
                    <a:pt x="1" y="1740"/>
                    <a:pt x="1" y="1740"/>
                  </a:cubicBezTo>
                  <a:cubicBezTo>
                    <a:pt x="272" y="1894"/>
                    <a:pt x="579" y="1956"/>
                    <a:pt x="880" y="1956"/>
                  </a:cubicBezTo>
                  <a:cubicBezTo>
                    <a:pt x="1676" y="1956"/>
                    <a:pt x="2433" y="1519"/>
                    <a:pt x="2383" y="1176"/>
                  </a:cubicBezTo>
                  <a:cubicBezTo>
                    <a:pt x="2350" y="948"/>
                    <a:pt x="2111" y="889"/>
                    <a:pt x="1874" y="889"/>
                  </a:cubicBezTo>
                  <a:cubicBezTo>
                    <a:pt x="1623" y="889"/>
                    <a:pt x="1374" y="955"/>
                    <a:pt x="1374" y="955"/>
                  </a:cubicBezTo>
                  <a:cubicBezTo>
                    <a:pt x="1374" y="955"/>
                    <a:pt x="2272" y="166"/>
                    <a:pt x="1666" y="10"/>
                  </a:cubicBezTo>
                  <a:cubicBezTo>
                    <a:pt x="1641" y="3"/>
                    <a:pt x="1616" y="0"/>
                    <a:pt x="15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48"/>
            <p:cNvSpPr/>
            <p:nvPr/>
          </p:nvSpPr>
          <p:spPr>
            <a:xfrm>
              <a:off x="6499848" y="1941333"/>
              <a:ext cx="675625" cy="885715"/>
            </a:xfrm>
            <a:custGeom>
              <a:avLst/>
              <a:gdLst/>
              <a:ahLst/>
              <a:cxnLst/>
              <a:rect l="l" t="t" r="r" b="b"/>
              <a:pathLst>
                <a:path w="8178" h="10721" extrusionOk="0">
                  <a:moveTo>
                    <a:pt x="671" y="1"/>
                  </a:moveTo>
                  <a:cubicBezTo>
                    <a:pt x="446" y="1"/>
                    <a:pt x="222" y="11"/>
                    <a:pt x="1" y="32"/>
                  </a:cubicBezTo>
                  <a:cubicBezTo>
                    <a:pt x="1228" y="559"/>
                    <a:pt x="3618" y="2133"/>
                    <a:pt x="3251" y="6032"/>
                  </a:cubicBezTo>
                  <a:cubicBezTo>
                    <a:pt x="3037" y="8296"/>
                    <a:pt x="2595" y="9776"/>
                    <a:pt x="2166" y="10717"/>
                  </a:cubicBezTo>
                  <a:cubicBezTo>
                    <a:pt x="2282" y="10717"/>
                    <a:pt x="2397" y="10721"/>
                    <a:pt x="2510" y="10721"/>
                  </a:cubicBezTo>
                  <a:cubicBezTo>
                    <a:pt x="5427" y="10721"/>
                    <a:pt x="7943" y="10000"/>
                    <a:pt x="8129" y="8344"/>
                  </a:cubicBezTo>
                  <a:cubicBezTo>
                    <a:pt x="8160" y="8058"/>
                    <a:pt x="8178" y="7777"/>
                    <a:pt x="8178" y="7494"/>
                  </a:cubicBezTo>
                  <a:cubicBezTo>
                    <a:pt x="8173" y="3727"/>
                    <a:pt x="5338" y="480"/>
                    <a:pt x="1507" y="49"/>
                  </a:cubicBezTo>
                  <a:cubicBezTo>
                    <a:pt x="1225" y="18"/>
                    <a:pt x="946" y="1"/>
                    <a:pt x="671" y="1"/>
                  </a:cubicBezTo>
                  <a:close/>
                </a:path>
              </a:pathLst>
            </a:custGeom>
            <a:solidFill>
              <a:srgbClr val="F8A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48"/>
            <p:cNvSpPr/>
            <p:nvPr/>
          </p:nvSpPr>
          <p:spPr>
            <a:xfrm>
              <a:off x="6793957" y="2349204"/>
              <a:ext cx="163826" cy="182579"/>
            </a:xfrm>
            <a:custGeom>
              <a:avLst/>
              <a:gdLst/>
              <a:ahLst/>
              <a:cxnLst/>
              <a:rect l="l" t="t" r="r" b="b"/>
              <a:pathLst>
                <a:path w="1983" h="2210" extrusionOk="0">
                  <a:moveTo>
                    <a:pt x="191" y="0"/>
                  </a:moveTo>
                  <a:cubicBezTo>
                    <a:pt x="55" y="371"/>
                    <a:pt x="0" y="765"/>
                    <a:pt x="41" y="1177"/>
                  </a:cubicBezTo>
                  <a:cubicBezTo>
                    <a:pt x="61" y="1381"/>
                    <a:pt x="116" y="1591"/>
                    <a:pt x="235" y="1799"/>
                  </a:cubicBezTo>
                  <a:cubicBezTo>
                    <a:pt x="269" y="1850"/>
                    <a:pt x="306" y="1901"/>
                    <a:pt x="347" y="1949"/>
                  </a:cubicBezTo>
                  <a:cubicBezTo>
                    <a:pt x="395" y="1993"/>
                    <a:pt x="446" y="2037"/>
                    <a:pt x="500" y="2077"/>
                  </a:cubicBezTo>
                  <a:cubicBezTo>
                    <a:pt x="558" y="2115"/>
                    <a:pt x="623" y="2139"/>
                    <a:pt x="687" y="2166"/>
                  </a:cubicBezTo>
                  <a:cubicBezTo>
                    <a:pt x="748" y="2193"/>
                    <a:pt x="816" y="2193"/>
                    <a:pt x="880" y="2203"/>
                  </a:cubicBezTo>
                  <a:cubicBezTo>
                    <a:pt x="905" y="2208"/>
                    <a:pt x="928" y="2210"/>
                    <a:pt x="951" y="2210"/>
                  </a:cubicBezTo>
                  <a:cubicBezTo>
                    <a:pt x="993" y="2210"/>
                    <a:pt x="1033" y="2203"/>
                    <a:pt x="1075" y="2197"/>
                  </a:cubicBezTo>
                  <a:cubicBezTo>
                    <a:pt x="1139" y="2190"/>
                    <a:pt x="1204" y="2183"/>
                    <a:pt x="1265" y="2153"/>
                  </a:cubicBezTo>
                  <a:cubicBezTo>
                    <a:pt x="1390" y="2108"/>
                    <a:pt x="1500" y="2030"/>
                    <a:pt x="1588" y="1942"/>
                  </a:cubicBezTo>
                  <a:cubicBezTo>
                    <a:pt x="1762" y="1758"/>
                    <a:pt x="1847" y="1547"/>
                    <a:pt x="1891" y="1343"/>
                  </a:cubicBezTo>
                  <a:cubicBezTo>
                    <a:pt x="1982" y="935"/>
                    <a:pt x="1958" y="530"/>
                    <a:pt x="1843" y="153"/>
                  </a:cubicBezTo>
                  <a:cubicBezTo>
                    <a:pt x="1748" y="535"/>
                    <a:pt x="1656" y="902"/>
                    <a:pt x="1517" y="1217"/>
                  </a:cubicBezTo>
                  <a:cubicBezTo>
                    <a:pt x="1442" y="1371"/>
                    <a:pt x="1364" y="1517"/>
                    <a:pt x="1255" y="1595"/>
                  </a:cubicBezTo>
                  <a:cubicBezTo>
                    <a:pt x="1168" y="1670"/>
                    <a:pt x="1064" y="1701"/>
                    <a:pt x="956" y="1701"/>
                  </a:cubicBezTo>
                  <a:cubicBezTo>
                    <a:pt x="946" y="1701"/>
                    <a:pt x="936" y="1701"/>
                    <a:pt x="925" y="1701"/>
                  </a:cubicBezTo>
                  <a:cubicBezTo>
                    <a:pt x="806" y="1693"/>
                    <a:pt x="721" y="1649"/>
                    <a:pt x="632" y="1534"/>
                  </a:cubicBezTo>
                  <a:cubicBezTo>
                    <a:pt x="544" y="1421"/>
                    <a:pt x="486" y="1262"/>
                    <a:pt x="425" y="1098"/>
                  </a:cubicBezTo>
                  <a:cubicBezTo>
                    <a:pt x="323" y="759"/>
                    <a:pt x="262" y="388"/>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48"/>
            <p:cNvSpPr/>
            <p:nvPr/>
          </p:nvSpPr>
          <p:spPr>
            <a:xfrm>
              <a:off x="6808002" y="2565738"/>
              <a:ext cx="117148" cy="116900"/>
            </a:xfrm>
            <a:custGeom>
              <a:avLst/>
              <a:gdLst/>
              <a:ahLst/>
              <a:cxnLst/>
              <a:rect l="l" t="t" r="r" b="b"/>
              <a:pathLst>
                <a:path w="1418" h="1415" extrusionOk="0">
                  <a:moveTo>
                    <a:pt x="707" y="1"/>
                  </a:moveTo>
                  <a:cubicBezTo>
                    <a:pt x="316" y="1"/>
                    <a:pt x="1" y="317"/>
                    <a:pt x="1" y="708"/>
                  </a:cubicBezTo>
                  <a:cubicBezTo>
                    <a:pt x="1" y="1099"/>
                    <a:pt x="316" y="1415"/>
                    <a:pt x="707" y="1415"/>
                  </a:cubicBezTo>
                  <a:cubicBezTo>
                    <a:pt x="1098" y="1415"/>
                    <a:pt x="1418" y="1099"/>
                    <a:pt x="1418" y="708"/>
                  </a:cubicBezTo>
                  <a:cubicBezTo>
                    <a:pt x="1418" y="317"/>
                    <a:pt x="1098" y="1"/>
                    <a:pt x="707" y="1"/>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48"/>
            <p:cNvSpPr/>
            <p:nvPr/>
          </p:nvSpPr>
          <p:spPr>
            <a:xfrm>
              <a:off x="6444248" y="2174721"/>
              <a:ext cx="249497" cy="331617"/>
            </a:xfrm>
            <a:custGeom>
              <a:avLst/>
              <a:gdLst/>
              <a:ahLst/>
              <a:cxnLst/>
              <a:rect l="l" t="t" r="r" b="b"/>
              <a:pathLst>
                <a:path w="3020" h="4014" extrusionOk="0">
                  <a:moveTo>
                    <a:pt x="1921" y="0"/>
                  </a:moveTo>
                  <a:cubicBezTo>
                    <a:pt x="1010" y="0"/>
                    <a:pt x="1" y="3452"/>
                    <a:pt x="1" y="3452"/>
                  </a:cubicBezTo>
                  <a:cubicBezTo>
                    <a:pt x="1" y="3452"/>
                    <a:pt x="1613" y="4014"/>
                    <a:pt x="2627" y="4014"/>
                  </a:cubicBezTo>
                  <a:cubicBezTo>
                    <a:pt x="2772" y="4014"/>
                    <a:pt x="2905" y="4002"/>
                    <a:pt x="3020" y="3976"/>
                  </a:cubicBezTo>
                  <a:cubicBezTo>
                    <a:pt x="3020" y="3976"/>
                    <a:pt x="2863" y="62"/>
                    <a:pt x="1945" y="1"/>
                  </a:cubicBezTo>
                  <a:cubicBezTo>
                    <a:pt x="1937" y="1"/>
                    <a:pt x="1929" y="0"/>
                    <a:pt x="1921" y="0"/>
                  </a:cubicBezTo>
                  <a:close/>
                </a:path>
              </a:pathLst>
            </a:custGeom>
            <a:solidFill>
              <a:srgbClr val="ECB1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48"/>
            <p:cNvSpPr/>
            <p:nvPr/>
          </p:nvSpPr>
          <p:spPr>
            <a:xfrm>
              <a:off x="6329909" y="2489814"/>
              <a:ext cx="461900" cy="268912"/>
            </a:xfrm>
            <a:custGeom>
              <a:avLst/>
              <a:gdLst/>
              <a:ahLst/>
              <a:cxnLst/>
              <a:rect l="l" t="t" r="r" b="b"/>
              <a:pathLst>
                <a:path w="5591" h="3255" extrusionOk="0">
                  <a:moveTo>
                    <a:pt x="2278" y="0"/>
                  </a:moveTo>
                  <a:cubicBezTo>
                    <a:pt x="1982" y="0"/>
                    <a:pt x="1577" y="138"/>
                    <a:pt x="1085" y="641"/>
                  </a:cubicBezTo>
                  <a:cubicBezTo>
                    <a:pt x="1" y="1750"/>
                    <a:pt x="735" y="2871"/>
                    <a:pt x="1320" y="2953"/>
                  </a:cubicBezTo>
                  <a:cubicBezTo>
                    <a:pt x="1375" y="2961"/>
                    <a:pt x="1427" y="2964"/>
                    <a:pt x="1479" y="2964"/>
                  </a:cubicBezTo>
                  <a:cubicBezTo>
                    <a:pt x="2385" y="2964"/>
                    <a:pt x="2830" y="1868"/>
                    <a:pt x="2830" y="1868"/>
                  </a:cubicBezTo>
                  <a:cubicBezTo>
                    <a:pt x="2830" y="1868"/>
                    <a:pt x="2976" y="3255"/>
                    <a:pt x="4058" y="3255"/>
                  </a:cubicBezTo>
                  <a:cubicBezTo>
                    <a:pt x="4131" y="3255"/>
                    <a:pt x="4209" y="3248"/>
                    <a:pt x="4291" y="3235"/>
                  </a:cubicBezTo>
                  <a:cubicBezTo>
                    <a:pt x="5590" y="3024"/>
                    <a:pt x="4781" y="522"/>
                    <a:pt x="3703" y="294"/>
                  </a:cubicBezTo>
                  <a:cubicBezTo>
                    <a:pt x="3203" y="190"/>
                    <a:pt x="2979" y="162"/>
                    <a:pt x="2883" y="162"/>
                  </a:cubicBezTo>
                  <a:cubicBezTo>
                    <a:pt x="2812" y="162"/>
                    <a:pt x="2810" y="177"/>
                    <a:pt x="2817" y="188"/>
                  </a:cubicBezTo>
                  <a:lnTo>
                    <a:pt x="2817" y="188"/>
                  </a:lnTo>
                  <a:cubicBezTo>
                    <a:pt x="2769" y="146"/>
                    <a:pt x="2581" y="0"/>
                    <a:pt x="22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48"/>
            <p:cNvSpPr/>
            <p:nvPr/>
          </p:nvSpPr>
          <p:spPr>
            <a:xfrm>
              <a:off x="6410293" y="2439006"/>
              <a:ext cx="290722" cy="127640"/>
            </a:xfrm>
            <a:custGeom>
              <a:avLst/>
              <a:gdLst/>
              <a:ahLst/>
              <a:cxnLst/>
              <a:rect l="l" t="t" r="r" b="b"/>
              <a:pathLst>
                <a:path w="3519" h="1545" extrusionOk="0">
                  <a:moveTo>
                    <a:pt x="691" y="0"/>
                  </a:moveTo>
                  <a:cubicBezTo>
                    <a:pt x="606" y="0"/>
                    <a:pt x="527" y="17"/>
                    <a:pt x="459" y="55"/>
                  </a:cubicBezTo>
                  <a:cubicBezTo>
                    <a:pt x="0" y="321"/>
                    <a:pt x="1989" y="1545"/>
                    <a:pt x="1989" y="1545"/>
                  </a:cubicBezTo>
                  <a:cubicBezTo>
                    <a:pt x="1989" y="1545"/>
                    <a:pt x="3519" y="902"/>
                    <a:pt x="3427" y="535"/>
                  </a:cubicBezTo>
                  <a:cubicBezTo>
                    <a:pt x="3397" y="415"/>
                    <a:pt x="3220" y="374"/>
                    <a:pt x="2995" y="374"/>
                  </a:cubicBezTo>
                  <a:cubicBezTo>
                    <a:pt x="2533" y="374"/>
                    <a:pt x="1870" y="545"/>
                    <a:pt x="1870" y="545"/>
                  </a:cubicBezTo>
                  <a:cubicBezTo>
                    <a:pt x="1870" y="545"/>
                    <a:pt x="1179" y="0"/>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48"/>
            <p:cNvSpPr/>
            <p:nvPr/>
          </p:nvSpPr>
          <p:spPr>
            <a:xfrm>
              <a:off x="6423429" y="2698004"/>
              <a:ext cx="9666" cy="9666"/>
            </a:xfrm>
            <a:custGeom>
              <a:avLst/>
              <a:gdLst/>
              <a:ahLst/>
              <a:cxnLst/>
              <a:rect l="l" t="t" r="r" b="b"/>
              <a:pathLst>
                <a:path w="117" h="117" extrusionOk="0">
                  <a:moveTo>
                    <a:pt x="59" y="1"/>
                  </a:moveTo>
                  <a:cubicBezTo>
                    <a:pt x="28" y="1"/>
                    <a:pt x="1" y="28"/>
                    <a:pt x="1" y="59"/>
                  </a:cubicBezTo>
                  <a:cubicBezTo>
                    <a:pt x="1" y="90"/>
                    <a:pt x="28" y="116"/>
                    <a:pt x="59" y="116"/>
                  </a:cubicBezTo>
                  <a:cubicBezTo>
                    <a:pt x="90" y="116"/>
                    <a:pt x="116" y="90"/>
                    <a:pt x="116" y="59"/>
                  </a:cubicBezTo>
                  <a:cubicBezTo>
                    <a:pt x="116" y="28"/>
                    <a:pt x="90" y="1"/>
                    <a:pt x="59" y="1"/>
                  </a:cubicBezTo>
                  <a:close/>
                </a:path>
              </a:pathLst>
            </a:custGeom>
            <a:solidFill>
              <a:srgbClr val="7F4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48"/>
            <p:cNvSpPr/>
            <p:nvPr/>
          </p:nvSpPr>
          <p:spPr>
            <a:xfrm>
              <a:off x="6428221" y="2614893"/>
              <a:ext cx="9666" cy="9418"/>
            </a:xfrm>
            <a:custGeom>
              <a:avLst/>
              <a:gdLst/>
              <a:ahLst/>
              <a:cxnLst/>
              <a:rect l="l" t="t" r="r" b="b"/>
              <a:pathLst>
                <a:path w="117" h="114" extrusionOk="0">
                  <a:moveTo>
                    <a:pt x="58" y="1"/>
                  </a:moveTo>
                  <a:cubicBezTo>
                    <a:pt x="28" y="1"/>
                    <a:pt x="1" y="24"/>
                    <a:pt x="1" y="55"/>
                  </a:cubicBezTo>
                  <a:cubicBezTo>
                    <a:pt x="1" y="89"/>
                    <a:pt x="28" y="113"/>
                    <a:pt x="58" y="113"/>
                  </a:cubicBezTo>
                  <a:cubicBezTo>
                    <a:pt x="89" y="113"/>
                    <a:pt x="116" y="89"/>
                    <a:pt x="116" y="55"/>
                  </a:cubicBezTo>
                  <a:cubicBezTo>
                    <a:pt x="116" y="24"/>
                    <a:pt x="89" y="1"/>
                    <a:pt x="58" y="1"/>
                  </a:cubicBezTo>
                  <a:close/>
                </a:path>
              </a:pathLst>
            </a:custGeom>
            <a:solidFill>
              <a:srgbClr val="7F4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48"/>
            <p:cNvSpPr/>
            <p:nvPr/>
          </p:nvSpPr>
          <p:spPr>
            <a:xfrm>
              <a:off x="6481920" y="2631499"/>
              <a:ext cx="9583" cy="9666"/>
            </a:xfrm>
            <a:custGeom>
              <a:avLst/>
              <a:gdLst/>
              <a:ahLst/>
              <a:cxnLst/>
              <a:rect l="l" t="t" r="r" b="b"/>
              <a:pathLst>
                <a:path w="116" h="117" extrusionOk="0">
                  <a:moveTo>
                    <a:pt x="58" y="0"/>
                  </a:moveTo>
                  <a:cubicBezTo>
                    <a:pt x="27" y="0"/>
                    <a:pt x="0" y="27"/>
                    <a:pt x="0" y="58"/>
                  </a:cubicBezTo>
                  <a:cubicBezTo>
                    <a:pt x="0" y="88"/>
                    <a:pt x="27" y="116"/>
                    <a:pt x="58" y="116"/>
                  </a:cubicBezTo>
                  <a:cubicBezTo>
                    <a:pt x="88" y="116"/>
                    <a:pt x="116" y="88"/>
                    <a:pt x="116" y="58"/>
                  </a:cubicBezTo>
                  <a:cubicBezTo>
                    <a:pt x="116" y="27"/>
                    <a:pt x="88" y="0"/>
                    <a:pt x="58" y="0"/>
                  </a:cubicBezTo>
                  <a:close/>
                </a:path>
              </a:pathLst>
            </a:custGeom>
            <a:solidFill>
              <a:srgbClr val="7F4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48"/>
            <p:cNvSpPr/>
            <p:nvPr/>
          </p:nvSpPr>
          <p:spPr>
            <a:xfrm>
              <a:off x="6660782" y="2605310"/>
              <a:ext cx="9666" cy="9666"/>
            </a:xfrm>
            <a:custGeom>
              <a:avLst/>
              <a:gdLst/>
              <a:ahLst/>
              <a:cxnLst/>
              <a:rect l="l" t="t" r="r" b="b"/>
              <a:pathLst>
                <a:path w="117" h="117" extrusionOk="0">
                  <a:moveTo>
                    <a:pt x="58" y="1"/>
                  </a:moveTo>
                  <a:cubicBezTo>
                    <a:pt x="28" y="1"/>
                    <a:pt x="1" y="28"/>
                    <a:pt x="1" y="59"/>
                  </a:cubicBezTo>
                  <a:cubicBezTo>
                    <a:pt x="1" y="90"/>
                    <a:pt x="28" y="117"/>
                    <a:pt x="58" y="117"/>
                  </a:cubicBezTo>
                  <a:cubicBezTo>
                    <a:pt x="89" y="117"/>
                    <a:pt x="116" y="90"/>
                    <a:pt x="116" y="59"/>
                  </a:cubicBezTo>
                  <a:cubicBezTo>
                    <a:pt x="116" y="28"/>
                    <a:pt x="89" y="1"/>
                    <a:pt x="58" y="1"/>
                  </a:cubicBezTo>
                  <a:close/>
                </a:path>
              </a:pathLst>
            </a:custGeom>
            <a:solidFill>
              <a:srgbClr val="7F4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48"/>
            <p:cNvSpPr/>
            <p:nvPr/>
          </p:nvSpPr>
          <p:spPr>
            <a:xfrm>
              <a:off x="6618400" y="2673302"/>
              <a:ext cx="9335" cy="9335"/>
            </a:xfrm>
            <a:custGeom>
              <a:avLst/>
              <a:gdLst/>
              <a:ahLst/>
              <a:cxnLst/>
              <a:rect l="l" t="t" r="r" b="b"/>
              <a:pathLst>
                <a:path w="113" h="113" extrusionOk="0">
                  <a:moveTo>
                    <a:pt x="58" y="1"/>
                  </a:moveTo>
                  <a:cubicBezTo>
                    <a:pt x="24" y="1"/>
                    <a:pt x="0" y="25"/>
                    <a:pt x="0" y="59"/>
                  </a:cubicBezTo>
                  <a:cubicBezTo>
                    <a:pt x="0" y="89"/>
                    <a:pt x="24" y="113"/>
                    <a:pt x="58" y="113"/>
                  </a:cubicBezTo>
                  <a:cubicBezTo>
                    <a:pt x="88" y="113"/>
                    <a:pt x="113" y="89"/>
                    <a:pt x="113" y="59"/>
                  </a:cubicBezTo>
                  <a:cubicBezTo>
                    <a:pt x="113" y="25"/>
                    <a:pt x="88" y="1"/>
                    <a:pt x="58" y="1"/>
                  </a:cubicBezTo>
                  <a:close/>
                </a:path>
              </a:pathLst>
            </a:custGeom>
            <a:solidFill>
              <a:srgbClr val="7F4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48"/>
            <p:cNvSpPr/>
            <p:nvPr/>
          </p:nvSpPr>
          <p:spPr>
            <a:xfrm>
              <a:off x="6665574" y="2693295"/>
              <a:ext cx="9418" cy="9583"/>
            </a:xfrm>
            <a:custGeom>
              <a:avLst/>
              <a:gdLst/>
              <a:ahLst/>
              <a:cxnLst/>
              <a:rect l="l" t="t" r="r" b="b"/>
              <a:pathLst>
                <a:path w="114" h="116" extrusionOk="0">
                  <a:moveTo>
                    <a:pt x="58" y="1"/>
                  </a:moveTo>
                  <a:cubicBezTo>
                    <a:pt x="24" y="1"/>
                    <a:pt x="0" y="27"/>
                    <a:pt x="0" y="58"/>
                  </a:cubicBezTo>
                  <a:cubicBezTo>
                    <a:pt x="0" y="89"/>
                    <a:pt x="24" y="116"/>
                    <a:pt x="58" y="116"/>
                  </a:cubicBezTo>
                  <a:cubicBezTo>
                    <a:pt x="89" y="116"/>
                    <a:pt x="113" y="89"/>
                    <a:pt x="113" y="58"/>
                  </a:cubicBezTo>
                  <a:cubicBezTo>
                    <a:pt x="113" y="27"/>
                    <a:pt x="89" y="1"/>
                    <a:pt x="58" y="1"/>
                  </a:cubicBezTo>
                  <a:close/>
                </a:path>
              </a:pathLst>
            </a:custGeom>
            <a:solidFill>
              <a:srgbClr val="7F4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48"/>
            <p:cNvSpPr/>
            <p:nvPr/>
          </p:nvSpPr>
          <p:spPr>
            <a:xfrm>
              <a:off x="6335031" y="1833438"/>
              <a:ext cx="204472" cy="159943"/>
            </a:xfrm>
            <a:custGeom>
              <a:avLst/>
              <a:gdLst/>
              <a:ahLst/>
              <a:cxnLst/>
              <a:rect l="l" t="t" r="r" b="b"/>
              <a:pathLst>
                <a:path w="2475" h="1936" extrusionOk="0">
                  <a:moveTo>
                    <a:pt x="1937" y="0"/>
                  </a:moveTo>
                  <a:cubicBezTo>
                    <a:pt x="1550" y="0"/>
                    <a:pt x="1781" y="1457"/>
                    <a:pt x="1781" y="1457"/>
                  </a:cubicBezTo>
                  <a:cubicBezTo>
                    <a:pt x="1781" y="1457"/>
                    <a:pt x="1418" y="200"/>
                    <a:pt x="986" y="200"/>
                  </a:cubicBezTo>
                  <a:cubicBezTo>
                    <a:pt x="976" y="200"/>
                    <a:pt x="966" y="200"/>
                    <a:pt x="956" y="202"/>
                  </a:cubicBezTo>
                  <a:cubicBezTo>
                    <a:pt x="623" y="250"/>
                    <a:pt x="1194" y="1025"/>
                    <a:pt x="1505" y="1416"/>
                  </a:cubicBezTo>
                  <a:lnTo>
                    <a:pt x="1505" y="1416"/>
                  </a:lnTo>
                  <a:cubicBezTo>
                    <a:pt x="1284" y="1165"/>
                    <a:pt x="904" y="792"/>
                    <a:pt x="595" y="792"/>
                  </a:cubicBezTo>
                  <a:cubicBezTo>
                    <a:pt x="550" y="792"/>
                    <a:pt x="507" y="800"/>
                    <a:pt x="466" y="817"/>
                  </a:cubicBezTo>
                  <a:cubicBezTo>
                    <a:pt x="0" y="1014"/>
                    <a:pt x="1894" y="1936"/>
                    <a:pt x="1894" y="1936"/>
                  </a:cubicBezTo>
                  <a:lnTo>
                    <a:pt x="1996" y="1338"/>
                  </a:lnTo>
                  <a:cubicBezTo>
                    <a:pt x="1996" y="1338"/>
                    <a:pt x="2475" y="172"/>
                    <a:pt x="1999" y="12"/>
                  </a:cubicBezTo>
                  <a:cubicBezTo>
                    <a:pt x="1977" y="4"/>
                    <a:pt x="1956" y="0"/>
                    <a:pt x="1937" y="0"/>
                  </a:cubicBezTo>
                  <a:close/>
                </a:path>
              </a:pathLst>
            </a:custGeom>
            <a:solidFill>
              <a:srgbClr val="FEC1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48"/>
            <p:cNvSpPr/>
            <p:nvPr/>
          </p:nvSpPr>
          <p:spPr>
            <a:xfrm>
              <a:off x="6254068" y="3187333"/>
              <a:ext cx="78815" cy="111861"/>
            </a:xfrm>
            <a:custGeom>
              <a:avLst/>
              <a:gdLst/>
              <a:ahLst/>
              <a:cxnLst/>
              <a:rect l="l" t="t" r="r" b="b"/>
              <a:pathLst>
                <a:path w="954" h="1354" extrusionOk="0">
                  <a:moveTo>
                    <a:pt x="953" y="1"/>
                  </a:moveTo>
                  <a:lnTo>
                    <a:pt x="1" y="1163"/>
                  </a:lnTo>
                  <a:cubicBezTo>
                    <a:pt x="113" y="1231"/>
                    <a:pt x="225" y="1289"/>
                    <a:pt x="341" y="1353"/>
                  </a:cubicBezTo>
                  <a:lnTo>
                    <a:pt x="953" y="1"/>
                  </a:ln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48"/>
            <p:cNvSpPr/>
            <p:nvPr/>
          </p:nvSpPr>
          <p:spPr>
            <a:xfrm>
              <a:off x="6029686" y="2937918"/>
              <a:ext cx="194145" cy="231818"/>
            </a:xfrm>
            <a:custGeom>
              <a:avLst/>
              <a:gdLst/>
              <a:ahLst/>
              <a:cxnLst/>
              <a:rect l="l" t="t" r="r" b="b"/>
              <a:pathLst>
                <a:path w="2350" h="2806" extrusionOk="0">
                  <a:moveTo>
                    <a:pt x="2350" y="1"/>
                  </a:moveTo>
                  <a:lnTo>
                    <a:pt x="1" y="2400"/>
                  </a:lnTo>
                  <a:cubicBezTo>
                    <a:pt x="184" y="2540"/>
                    <a:pt x="371" y="2676"/>
                    <a:pt x="561" y="2805"/>
                  </a:cubicBezTo>
                  <a:lnTo>
                    <a:pt x="2350" y="1"/>
                  </a:ln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48"/>
            <p:cNvSpPr/>
            <p:nvPr/>
          </p:nvSpPr>
          <p:spPr>
            <a:xfrm>
              <a:off x="5902459" y="2905946"/>
              <a:ext cx="206785" cy="160438"/>
            </a:xfrm>
            <a:custGeom>
              <a:avLst/>
              <a:gdLst/>
              <a:ahLst/>
              <a:cxnLst/>
              <a:rect l="l" t="t" r="r" b="b"/>
              <a:pathLst>
                <a:path w="2503" h="1942" extrusionOk="0">
                  <a:moveTo>
                    <a:pt x="2503" y="0"/>
                  </a:moveTo>
                  <a:lnTo>
                    <a:pt x="0" y="1571"/>
                  </a:lnTo>
                  <a:cubicBezTo>
                    <a:pt x="150" y="1693"/>
                    <a:pt x="300" y="1819"/>
                    <a:pt x="449" y="1941"/>
                  </a:cubicBezTo>
                  <a:lnTo>
                    <a:pt x="2503" y="0"/>
                  </a:ln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48"/>
            <p:cNvSpPr/>
            <p:nvPr/>
          </p:nvSpPr>
          <p:spPr>
            <a:xfrm>
              <a:off x="5641478" y="1855992"/>
              <a:ext cx="211907" cy="129871"/>
            </a:xfrm>
            <a:custGeom>
              <a:avLst/>
              <a:gdLst/>
              <a:ahLst/>
              <a:cxnLst/>
              <a:rect l="l" t="t" r="r" b="b"/>
              <a:pathLst>
                <a:path w="2565" h="1572" extrusionOk="0">
                  <a:moveTo>
                    <a:pt x="236" y="1"/>
                  </a:moveTo>
                  <a:cubicBezTo>
                    <a:pt x="154" y="143"/>
                    <a:pt x="76" y="293"/>
                    <a:pt x="1" y="439"/>
                  </a:cubicBezTo>
                  <a:cubicBezTo>
                    <a:pt x="851" y="809"/>
                    <a:pt x="2384" y="1482"/>
                    <a:pt x="2564" y="1571"/>
                  </a:cubicBezTo>
                  <a:cubicBezTo>
                    <a:pt x="2395" y="1476"/>
                    <a:pt x="953" y="490"/>
                    <a:pt x="236"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48"/>
            <p:cNvSpPr/>
            <p:nvPr/>
          </p:nvSpPr>
          <p:spPr>
            <a:xfrm>
              <a:off x="5897998" y="1560809"/>
              <a:ext cx="137141" cy="171674"/>
            </a:xfrm>
            <a:custGeom>
              <a:avLst/>
              <a:gdLst/>
              <a:ahLst/>
              <a:cxnLst/>
              <a:rect l="l" t="t" r="r" b="b"/>
              <a:pathLst>
                <a:path w="1660" h="2078" extrusionOk="0">
                  <a:moveTo>
                    <a:pt x="363" y="0"/>
                  </a:moveTo>
                  <a:cubicBezTo>
                    <a:pt x="241" y="82"/>
                    <a:pt x="119" y="170"/>
                    <a:pt x="0" y="258"/>
                  </a:cubicBezTo>
                  <a:cubicBezTo>
                    <a:pt x="537" y="840"/>
                    <a:pt x="1571" y="1982"/>
                    <a:pt x="1659" y="2077"/>
                  </a:cubicBezTo>
                  <a:lnTo>
                    <a:pt x="363" y="0"/>
                  </a:ln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48"/>
            <p:cNvSpPr/>
            <p:nvPr/>
          </p:nvSpPr>
          <p:spPr>
            <a:xfrm>
              <a:off x="5786385" y="1810802"/>
              <a:ext cx="388621" cy="285765"/>
            </a:xfrm>
            <a:custGeom>
              <a:avLst/>
              <a:gdLst/>
              <a:ahLst/>
              <a:cxnLst/>
              <a:rect l="l" t="t" r="r" b="b"/>
              <a:pathLst>
                <a:path w="4704" h="3459" extrusionOk="0">
                  <a:moveTo>
                    <a:pt x="2425" y="0"/>
                  </a:moveTo>
                  <a:cubicBezTo>
                    <a:pt x="1959" y="0"/>
                    <a:pt x="1504" y="146"/>
                    <a:pt x="1096" y="374"/>
                  </a:cubicBezTo>
                  <a:cubicBezTo>
                    <a:pt x="647" y="619"/>
                    <a:pt x="233" y="1000"/>
                    <a:pt x="123" y="1499"/>
                  </a:cubicBezTo>
                  <a:cubicBezTo>
                    <a:pt x="1" y="2064"/>
                    <a:pt x="317" y="2655"/>
                    <a:pt x="783" y="2992"/>
                  </a:cubicBezTo>
                  <a:cubicBezTo>
                    <a:pt x="1253" y="3325"/>
                    <a:pt x="1844" y="3441"/>
                    <a:pt x="2419" y="3457"/>
                  </a:cubicBezTo>
                  <a:cubicBezTo>
                    <a:pt x="2439" y="3458"/>
                    <a:pt x="2460" y="3458"/>
                    <a:pt x="2480" y="3458"/>
                  </a:cubicBezTo>
                  <a:cubicBezTo>
                    <a:pt x="3074" y="3458"/>
                    <a:pt x="3654" y="3174"/>
                    <a:pt x="3975" y="2662"/>
                  </a:cubicBezTo>
                  <a:cubicBezTo>
                    <a:pt x="4703" y="1496"/>
                    <a:pt x="3748" y="3"/>
                    <a:pt x="2425" y="0"/>
                  </a:cubicBezTo>
                  <a:close/>
                </a:path>
              </a:pathLst>
            </a:custGeom>
            <a:solidFill>
              <a:srgbClr val="FEC1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48"/>
            <p:cNvSpPr/>
            <p:nvPr/>
          </p:nvSpPr>
          <p:spPr>
            <a:xfrm>
              <a:off x="5857599" y="1871689"/>
              <a:ext cx="199680" cy="152590"/>
            </a:xfrm>
            <a:custGeom>
              <a:avLst/>
              <a:gdLst/>
              <a:ahLst/>
              <a:cxnLst/>
              <a:rect l="l" t="t" r="r" b="b"/>
              <a:pathLst>
                <a:path w="2417" h="1847" extrusionOk="0">
                  <a:moveTo>
                    <a:pt x="1644" y="1"/>
                  </a:moveTo>
                  <a:cubicBezTo>
                    <a:pt x="1625" y="1"/>
                    <a:pt x="1606" y="2"/>
                    <a:pt x="1587" y="4"/>
                  </a:cubicBezTo>
                  <a:cubicBezTo>
                    <a:pt x="758" y="93"/>
                    <a:pt x="1301" y="994"/>
                    <a:pt x="1301" y="994"/>
                  </a:cubicBezTo>
                  <a:cubicBezTo>
                    <a:pt x="1301" y="994"/>
                    <a:pt x="948" y="834"/>
                    <a:pt x="627" y="834"/>
                  </a:cubicBezTo>
                  <a:cubicBezTo>
                    <a:pt x="510" y="834"/>
                    <a:pt x="398" y="855"/>
                    <a:pt x="309" y="912"/>
                  </a:cubicBezTo>
                  <a:cubicBezTo>
                    <a:pt x="0" y="1106"/>
                    <a:pt x="84" y="1847"/>
                    <a:pt x="1783" y="1847"/>
                  </a:cubicBezTo>
                  <a:cubicBezTo>
                    <a:pt x="1956" y="1847"/>
                    <a:pt x="2145" y="1839"/>
                    <a:pt x="2352" y="1823"/>
                  </a:cubicBezTo>
                  <a:cubicBezTo>
                    <a:pt x="2352" y="1823"/>
                    <a:pt x="2417" y="1"/>
                    <a:pt x="16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48"/>
            <p:cNvSpPr/>
            <p:nvPr/>
          </p:nvSpPr>
          <p:spPr>
            <a:xfrm>
              <a:off x="6791396" y="3066302"/>
              <a:ext cx="43621" cy="267094"/>
            </a:xfrm>
            <a:custGeom>
              <a:avLst/>
              <a:gdLst/>
              <a:ahLst/>
              <a:cxnLst/>
              <a:rect l="l" t="t" r="r" b="b"/>
              <a:pathLst>
                <a:path w="528" h="3233" extrusionOk="0">
                  <a:moveTo>
                    <a:pt x="1" y="0"/>
                  </a:moveTo>
                  <a:lnTo>
                    <a:pt x="55" y="3233"/>
                  </a:lnTo>
                  <a:cubicBezTo>
                    <a:pt x="208" y="3176"/>
                    <a:pt x="368" y="3115"/>
                    <a:pt x="528" y="3053"/>
                  </a:cubicBezTo>
                  <a:lnTo>
                    <a:pt x="1" y="0"/>
                  </a:lnTo>
                  <a:close/>
                </a:path>
              </a:pathLst>
            </a:custGeom>
            <a:solidFill>
              <a:srgbClr val="FFA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48"/>
            <p:cNvSpPr/>
            <p:nvPr/>
          </p:nvSpPr>
          <p:spPr>
            <a:xfrm>
              <a:off x="7112438" y="3003019"/>
              <a:ext cx="65762" cy="198689"/>
            </a:xfrm>
            <a:custGeom>
              <a:avLst/>
              <a:gdLst/>
              <a:ahLst/>
              <a:cxnLst/>
              <a:rect l="l" t="t" r="r" b="b"/>
              <a:pathLst>
                <a:path w="796" h="2405" extrusionOk="0">
                  <a:moveTo>
                    <a:pt x="0" y="1"/>
                  </a:moveTo>
                  <a:cubicBezTo>
                    <a:pt x="0" y="1"/>
                    <a:pt x="181" y="1694"/>
                    <a:pt x="269" y="2405"/>
                  </a:cubicBezTo>
                  <a:cubicBezTo>
                    <a:pt x="449" y="2337"/>
                    <a:pt x="626" y="2265"/>
                    <a:pt x="796" y="2197"/>
                  </a:cubicBezTo>
                  <a:lnTo>
                    <a:pt x="0" y="1"/>
                  </a:lnTo>
                  <a:close/>
                </a:path>
              </a:pathLst>
            </a:custGeom>
            <a:solidFill>
              <a:srgbClr val="FFA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48"/>
            <p:cNvSpPr/>
            <p:nvPr/>
          </p:nvSpPr>
          <p:spPr>
            <a:xfrm>
              <a:off x="7301792" y="2272289"/>
              <a:ext cx="264946" cy="68240"/>
            </a:xfrm>
            <a:custGeom>
              <a:avLst/>
              <a:gdLst/>
              <a:ahLst/>
              <a:cxnLst/>
              <a:rect l="l" t="t" r="r" b="b"/>
              <a:pathLst>
                <a:path w="3207" h="826" extrusionOk="0">
                  <a:moveTo>
                    <a:pt x="3155" y="0"/>
                  </a:moveTo>
                  <a:lnTo>
                    <a:pt x="0" y="826"/>
                  </a:lnTo>
                  <a:lnTo>
                    <a:pt x="3206" y="405"/>
                  </a:lnTo>
                  <a:cubicBezTo>
                    <a:pt x="3192" y="272"/>
                    <a:pt x="3175" y="136"/>
                    <a:pt x="3155" y="0"/>
                  </a:cubicBezTo>
                  <a:close/>
                </a:path>
              </a:pathLst>
            </a:custGeom>
            <a:solidFill>
              <a:srgbClr val="FFA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48"/>
            <p:cNvSpPr/>
            <p:nvPr/>
          </p:nvSpPr>
          <p:spPr>
            <a:xfrm>
              <a:off x="7408530" y="2375062"/>
              <a:ext cx="165726" cy="29494"/>
            </a:xfrm>
            <a:custGeom>
              <a:avLst/>
              <a:gdLst/>
              <a:ahLst/>
              <a:cxnLst/>
              <a:rect l="l" t="t" r="r" b="b"/>
              <a:pathLst>
                <a:path w="2006" h="357" extrusionOk="0">
                  <a:moveTo>
                    <a:pt x="1989" y="0"/>
                  </a:moveTo>
                  <a:lnTo>
                    <a:pt x="0" y="217"/>
                  </a:lnTo>
                  <a:lnTo>
                    <a:pt x="2006" y="357"/>
                  </a:lnTo>
                  <a:cubicBezTo>
                    <a:pt x="1999" y="238"/>
                    <a:pt x="1996" y="120"/>
                    <a:pt x="1989" y="0"/>
                  </a:cubicBezTo>
                  <a:close/>
                </a:path>
              </a:pathLst>
            </a:custGeom>
            <a:solidFill>
              <a:srgbClr val="FFA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48"/>
            <p:cNvSpPr/>
            <p:nvPr/>
          </p:nvSpPr>
          <p:spPr>
            <a:xfrm>
              <a:off x="7138627" y="1642267"/>
              <a:ext cx="180101" cy="168865"/>
            </a:xfrm>
            <a:custGeom>
              <a:avLst/>
              <a:gdLst/>
              <a:ahLst/>
              <a:cxnLst/>
              <a:rect l="l" t="t" r="r" b="b"/>
              <a:pathLst>
                <a:path w="2180" h="2044" extrusionOk="0">
                  <a:moveTo>
                    <a:pt x="1775" y="0"/>
                  </a:moveTo>
                  <a:lnTo>
                    <a:pt x="0" y="2043"/>
                  </a:lnTo>
                  <a:lnTo>
                    <a:pt x="2179" y="463"/>
                  </a:lnTo>
                  <a:cubicBezTo>
                    <a:pt x="2050" y="306"/>
                    <a:pt x="1914" y="153"/>
                    <a:pt x="1775" y="0"/>
                  </a:cubicBezTo>
                  <a:close/>
                </a:path>
              </a:pathLst>
            </a:custGeom>
            <a:solidFill>
              <a:srgbClr val="FFA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rgbClr val="E7F4F5"/>
        </a:solidFill>
        <a:effectLst/>
      </p:bgPr>
    </p:bg>
    <p:spTree>
      <p:nvGrpSpPr>
        <p:cNvPr id="1" name="Shape 1560"/>
        <p:cNvGrpSpPr/>
        <p:nvPr/>
      </p:nvGrpSpPr>
      <p:grpSpPr>
        <a:xfrm>
          <a:off x="0" y="0"/>
          <a:ext cx="0" cy="0"/>
          <a:chOff x="0" y="0"/>
          <a:chExt cx="0" cy="0"/>
        </a:xfrm>
      </p:grpSpPr>
      <p:sp>
        <p:nvSpPr>
          <p:cNvPr id="1561" name="Google Shape;1561;p49"/>
          <p:cNvSpPr txBox="1">
            <a:spLocks noGrp="1"/>
          </p:cNvSpPr>
          <p:nvPr>
            <p:ph type="title"/>
          </p:nvPr>
        </p:nvSpPr>
        <p:spPr>
          <a:xfrm>
            <a:off x="726600" y="395375"/>
            <a:ext cx="7684500" cy="408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grpSp>
        <p:nvGrpSpPr>
          <p:cNvPr id="1562" name="Google Shape;1562;p49"/>
          <p:cNvGrpSpPr/>
          <p:nvPr/>
        </p:nvGrpSpPr>
        <p:grpSpPr>
          <a:xfrm>
            <a:off x="1771308" y="1570757"/>
            <a:ext cx="1357948" cy="1701113"/>
            <a:chOff x="2839479" y="401407"/>
            <a:chExt cx="3465036" cy="4340680"/>
          </a:xfrm>
        </p:grpSpPr>
        <p:sp>
          <p:nvSpPr>
            <p:cNvPr id="1563" name="Google Shape;1563;p49"/>
            <p:cNvSpPr/>
            <p:nvPr/>
          </p:nvSpPr>
          <p:spPr>
            <a:xfrm>
              <a:off x="2984982" y="2802143"/>
              <a:ext cx="3319533" cy="1939945"/>
            </a:xfrm>
            <a:custGeom>
              <a:avLst/>
              <a:gdLst/>
              <a:ahLst/>
              <a:cxnLst/>
              <a:rect l="l" t="t" r="r" b="b"/>
              <a:pathLst>
                <a:path w="29864" h="17453" extrusionOk="0">
                  <a:moveTo>
                    <a:pt x="16343" y="1"/>
                  </a:moveTo>
                  <a:cubicBezTo>
                    <a:pt x="16290" y="1"/>
                    <a:pt x="16236" y="11"/>
                    <a:pt x="16185" y="30"/>
                  </a:cubicBezTo>
                  <a:lnTo>
                    <a:pt x="373" y="6104"/>
                  </a:lnTo>
                  <a:cubicBezTo>
                    <a:pt x="70" y="6221"/>
                    <a:pt x="0" y="6620"/>
                    <a:pt x="249" y="6830"/>
                  </a:cubicBezTo>
                  <a:lnTo>
                    <a:pt x="12181" y="17018"/>
                  </a:lnTo>
                  <a:cubicBezTo>
                    <a:pt x="12181" y="17018"/>
                    <a:pt x="12181" y="17021"/>
                    <a:pt x="12184" y="17021"/>
                  </a:cubicBezTo>
                  <a:lnTo>
                    <a:pt x="12401" y="17207"/>
                  </a:lnTo>
                  <a:cubicBezTo>
                    <a:pt x="12404" y="17207"/>
                    <a:pt x="12404" y="17210"/>
                    <a:pt x="12404" y="17210"/>
                  </a:cubicBezTo>
                  <a:cubicBezTo>
                    <a:pt x="12580" y="17325"/>
                    <a:pt x="12860" y="17452"/>
                    <a:pt x="13247" y="17452"/>
                  </a:cubicBezTo>
                  <a:cubicBezTo>
                    <a:pt x="13330" y="17452"/>
                    <a:pt x="13417" y="17446"/>
                    <a:pt x="13509" y="17434"/>
                  </a:cubicBezTo>
                  <a:cubicBezTo>
                    <a:pt x="13722" y="17403"/>
                    <a:pt x="13965" y="17340"/>
                    <a:pt x="14235" y="17220"/>
                  </a:cubicBezTo>
                  <a:cubicBezTo>
                    <a:pt x="14272" y="17200"/>
                    <a:pt x="14311" y="17184"/>
                    <a:pt x="14351" y="17164"/>
                  </a:cubicBezTo>
                  <a:lnTo>
                    <a:pt x="29554" y="9222"/>
                  </a:lnTo>
                  <a:cubicBezTo>
                    <a:pt x="29847" y="9073"/>
                    <a:pt x="29863" y="8660"/>
                    <a:pt x="29588" y="8484"/>
                  </a:cubicBezTo>
                  <a:lnTo>
                    <a:pt x="16574" y="70"/>
                  </a:lnTo>
                  <a:cubicBezTo>
                    <a:pt x="16504" y="24"/>
                    <a:pt x="16424" y="1"/>
                    <a:pt x="163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49"/>
            <p:cNvSpPr/>
            <p:nvPr/>
          </p:nvSpPr>
          <p:spPr>
            <a:xfrm>
              <a:off x="4172462" y="3419945"/>
              <a:ext cx="2075486" cy="1303041"/>
            </a:xfrm>
            <a:custGeom>
              <a:avLst/>
              <a:gdLst/>
              <a:ahLst/>
              <a:cxnLst/>
              <a:rect l="l" t="t" r="r" b="b"/>
              <a:pathLst>
                <a:path w="18672" h="11723" extrusionOk="0">
                  <a:moveTo>
                    <a:pt x="15879" y="0"/>
                  </a:moveTo>
                  <a:lnTo>
                    <a:pt x="15453" y="180"/>
                  </a:lnTo>
                  <a:lnTo>
                    <a:pt x="10487" y="2271"/>
                  </a:lnTo>
                  <a:lnTo>
                    <a:pt x="1624" y="6137"/>
                  </a:lnTo>
                  <a:lnTo>
                    <a:pt x="696" y="6660"/>
                  </a:lnTo>
                  <a:lnTo>
                    <a:pt x="257" y="8082"/>
                  </a:lnTo>
                  <a:lnTo>
                    <a:pt x="0" y="8910"/>
                  </a:lnTo>
                  <a:lnTo>
                    <a:pt x="330" y="9329"/>
                  </a:lnTo>
                  <a:lnTo>
                    <a:pt x="2234" y="11722"/>
                  </a:lnTo>
                  <a:cubicBezTo>
                    <a:pt x="2234" y="11722"/>
                    <a:pt x="2736" y="11456"/>
                    <a:pt x="3565" y="11020"/>
                  </a:cubicBezTo>
                  <a:cubicBezTo>
                    <a:pt x="3664" y="10967"/>
                    <a:pt x="3771" y="10910"/>
                    <a:pt x="3881" y="10853"/>
                  </a:cubicBezTo>
                  <a:cubicBezTo>
                    <a:pt x="7745" y="8810"/>
                    <a:pt x="17197" y="3824"/>
                    <a:pt x="18672" y="3156"/>
                  </a:cubicBezTo>
                  <a:cubicBezTo>
                    <a:pt x="18332" y="2786"/>
                    <a:pt x="18152" y="2357"/>
                    <a:pt x="18066" y="1937"/>
                  </a:cubicBezTo>
                  <a:cubicBezTo>
                    <a:pt x="18066" y="1931"/>
                    <a:pt x="18066" y="1924"/>
                    <a:pt x="18062" y="1921"/>
                  </a:cubicBezTo>
                  <a:cubicBezTo>
                    <a:pt x="17876" y="993"/>
                    <a:pt x="18139" y="123"/>
                    <a:pt x="18139" y="123"/>
                  </a:cubicBezTo>
                  <a:lnTo>
                    <a:pt x="158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49"/>
            <p:cNvSpPr/>
            <p:nvPr/>
          </p:nvSpPr>
          <p:spPr>
            <a:xfrm>
              <a:off x="4597968" y="4629316"/>
              <a:ext cx="111" cy="111"/>
            </a:xfrm>
            <a:custGeom>
              <a:avLst/>
              <a:gdLst/>
              <a:ahLst/>
              <a:cxnLst/>
              <a:rect l="l" t="t" r="r" b="b"/>
              <a:pathLst>
                <a:path w="1" h="1" extrusionOk="0">
                  <a:moveTo>
                    <a:pt x="0" y="0"/>
                  </a:moveTo>
                  <a:lnTo>
                    <a:pt x="0" y="0"/>
                  </a:lnTo>
                  <a:lnTo>
                    <a:pt x="0" y="0"/>
                  </a:lnTo>
                  <a:close/>
                </a:path>
              </a:pathLst>
            </a:custGeom>
            <a:solidFill>
              <a:srgbClr val="BD56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49"/>
            <p:cNvSpPr/>
            <p:nvPr/>
          </p:nvSpPr>
          <p:spPr>
            <a:xfrm>
              <a:off x="4581628" y="4496485"/>
              <a:ext cx="16451" cy="132938"/>
            </a:xfrm>
            <a:custGeom>
              <a:avLst/>
              <a:gdLst/>
              <a:ahLst/>
              <a:cxnLst/>
              <a:rect l="l" t="t" r="r" b="b"/>
              <a:pathLst>
                <a:path w="148" h="1196" extrusionOk="0">
                  <a:moveTo>
                    <a:pt x="43" y="0"/>
                  </a:moveTo>
                  <a:lnTo>
                    <a:pt x="0" y="24"/>
                  </a:lnTo>
                  <a:lnTo>
                    <a:pt x="147" y="1195"/>
                  </a:lnTo>
                  <a:lnTo>
                    <a:pt x="80" y="433"/>
                  </a:lnTo>
                  <a:cubicBezTo>
                    <a:pt x="70" y="437"/>
                    <a:pt x="63" y="440"/>
                    <a:pt x="54" y="446"/>
                  </a:cubicBezTo>
                  <a:cubicBezTo>
                    <a:pt x="63" y="440"/>
                    <a:pt x="70" y="433"/>
                    <a:pt x="80" y="429"/>
                  </a:cubicBezTo>
                  <a:lnTo>
                    <a:pt x="43" y="0"/>
                  </a:lnTo>
                  <a:close/>
                </a:path>
              </a:pathLst>
            </a:custGeom>
            <a:solidFill>
              <a:srgbClr val="C9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49"/>
            <p:cNvSpPr/>
            <p:nvPr/>
          </p:nvSpPr>
          <p:spPr>
            <a:xfrm>
              <a:off x="4551616" y="4629316"/>
              <a:ext cx="46463" cy="25899"/>
            </a:xfrm>
            <a:custGeom>
              <a:avLst/>
              <a:gdLst/>
              <a:ahLst/>
              <a:cxnLst/>
              <a:rect l="l" t="t" r="r" b="b"/>
              <a:pathLst>
                <a:path w="418" h="233" extrusionOk="0">
                  <a:moveTo>
                    <a:pt x="417" y="0"/>
                  </a:moveTo>
                  <a:lnTo>
                    <a:pt x="417" y="0"/>
                  </a:lnTo>
                  <a:cubicBezTo>
                    <a:pt x="277" y="77"/>
                    <a:pt x="134" y="150"/>
                    <a:pt x="1" y="220"/>
                  </a:cubicBezTo>
                  <a:lnTo>
                    <a:pt x="1" y="233"/>
                  </a:lnTo>
                  <a:lnTo>
                    <a:pt x="417" y="0"/>
                  </a:lnTo>
                  <a:close/>
                </a:path>
              </a:pathLst>
            </a:custGeom>
            <a:solidFill>
              <a:srgbClr val="BD56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49"/>
            <p:cNvSpPr/>
            <p:nvPr/>
          </p:nvSpPr>
          <p:spPr>
            <a:xfrm>
              <a:off x="4420674" y="4653770"/>
              <a:ext cx="131052" cy="69248"/>
            </a:xfrm>
            <a:custGeom>
              <a:avLst/>
              <a:gdLst/>
              <a:ahLst/>
              <a:cxnLst/>
              <a:rect l="l" t="t" r="r" b="b"/>
              <a:pathLst>
                <a:path w="1179" h="623" extrusionOk="0">
                  <a:moveTo>
                    <a:pt x="1179" y="0"/>
                  </a:moveTo>
                  <a:cubicBezTo>
                    <a:pt x="552" y="332"/>
                    <a:pt x="139" y="551"/>
                    <a:pt x="30" y="608"/>
                  </a:cubicBezTo>
                  <a:lnTo>
                    <a:pt x="30" y="608"/>
                  </a:lnTo>
                  <a:cubicBezTo>
                    <a:pt x="149" y="546"/>
                    <a:pt x="617" y="298"/>
                    <a:pt x="1179" y="0"/>
                  </a:cubicBezTo>
                  <a:close/>
                  <a:moveTo>
                    <a:pt x="30" y="608"/>
                  </a:moveTo>
                  <a:cubicBezTo>
                    <a:pt x="12" y="617"/>
                    <a:pt x="2" y="622"/>
                    <a:pt x="1" y="622"/>
                  </a:cubicBezTo>
                  <a:cubicBezTo>
                    <a:pt x="2" y="622"/>
                    <a:pt x="12" y="617"/>
                    <a:pt x="30" y="608"/>
                  </a:cubicBezTo>
                  <a:close/>
                </a:path>
              </a:pathLst>
            </a:custGeom>
            <a:solidFill>
              <a:srgbClr val="D25D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49"/>
            <p:cNvSpPr/>
            <p:nvPr/>
          </p:nvSpPr>
          <p:spPr>
            <a:xfrm>
              <a:off x="4172462" y="3526876"/>
              <a:ext cx="2008237" cy="1196112"/>
            </a:xfrm>
            <a:custGeom>
              <a:avLst/>
              <a:gdLst/>
              <a:ahLst/>
              <a:cxnLst/>
              <a:rect l="l" t="t" r="r" b="b"/>
              <a:pathLst>
                <a:path w="18067" h="10761" extrusionOk="0">
                  <a:moveTo>
                    <a:pt x="18002" y="0"/>
                  </a:moveTo>
                  <a:lnTo>
                    <a:pt x="3575" y="7069"/>
                  </a:lnTo>
                  <a:lnTo>
                    <a:pt x="3724" y="8723"/>
                  </a:lnTo>
                  <a:lnTo>
                    <a:pt x="17753" y="1145"/>
                  </a:lnTo>
                  <a:lnTo>
                    <a:pt x="18066" y="975"/>
                  </a:lnTo>
                  <a:cubicBezTo>
                    <a:pt x="18066" y="969"/>
                    <a:pt x="18066" y="962"/>
                    <a:pt x="18062" y="959"/>
                  </a:cubicBezTo>
                  <a:cubicBezTo>
                    <a:pt x="18013" y="713"/>
                    <a:pt x="17996" y="473"/>
                    <a:pt x="17996" y="250"/>
                  </a:cubicBezTo>
                  <a:cubicBezTo>
                    <a:pt x="17996" y="163"/>
                    <a:pt x="17999" y="80"/>
                    <a:pt x="18002" y="0"/>
                  </a:cubicBezTo>
                  <a:close/>
                  <a:moveTo>
                    <a:pt x="523" y="6261"/>
                  </a:moveTo>
                  <a:lnTo>
                    <a:pt x="257" y="7120"/>
                  </a:lnTo>
                  <a:lnTo>
                    <a:pt x="0" y="7948"/>
                  </a:lnTo>
                  <a:lnTo>
                    <a:pt x="330" y="8367"/>
                  </a:lnTo>
                  <a:lnTo>
                    <a:pt x="2234" y="10760"/>
                  </a:lnTo>
                  <a:cubicBezTo>
                    <a:pt x="2243" y="10757"/>
                    <a:pt x="2683" y="10524"/>
                    <a:pt x="3412" y="10138"/>
                  </a:cubicBezTo>
                  <a:lnTo>
                    <a:pt x="3232" y="7239"/>
                  </a:lnTo>
                  <a:lnTo>
                    <a:pt x="3049" y="7329"/>
                  </a:lnTo>
                  <a:lnTo>
                    <a:pt x="2240" y="7725"/>
                  </a:lnTo>
                  <a:lnTo>
                    <a:pt x="523" y="6261"/>
                  </a:lnTo>
                  <a:close/>
                </a:path>
              </a:pathLst>
            </a:custGeom>
            <a:solidFill>
              <a:srgbClr val="E0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49"/>
            <p:cNvSpPr/>
            <p:nvPr/>
          </p:nvSpPr>
          <p:spPr>
            <a:xfrm>
              <a:off x="4551616" y="4629316"/>
              <a:ext cx="46463" cy="24565"/>
            </a:xfrm>
            <a:custGeom>
              <a:avLst/>
              <a:gdLst/>
              <a:ahLst/>
              <a:cxnLst/>
              <a:rect l="l" t="t" r="r" b="b"/>
              <a:pathLst>
                <a:path w="418" h="221" extrusionOk="0">
                  <a:moveTo>
                    <a:pt x="417" y="0"/>
                  </a:moveTo>
                  <a:lnTo>
                    <a:pt x="417" y="0"/>
                  </a:lnTo>
                  <a:cubicBezTo>
                    <a:pt x="327" y="47"/>
                    <a:pt x="238" y="93"/>
                    <a:pt x="154" y="140"/>
                  </a:cubicBezTo>
                  <a:lnTo>
                    <a:pt x="154" y="140"/>
                  </a:lnTo>
                  <a:cubicBezTo>
                    <a:pt x="241" y="95"/>
                    <a:pt x="330" y="48"/>
                    <a:pt x="417" y="0"/>
                  </a:cubicBezTo>
                  <a:close/>
                  <a:moveTo>
                    <a:pt x="154" y="140"/>
                  </a:moveTo>
                  <a:cubicBezTo>
                    <a:pt x="154" y="140"/>
                    <a:pt x="153" y="140"/>
                    <a:pt x="152" y="141"/>
                  </a:cubicBezTo>
                  <a:lnTo>
                    <a:pt x="152" y="141"/>
                  </a:lnTo>
                  <a:cubicBezTo>
                    <a:pt x="153" y="141"/>
                    <a:pt x="153" y="140"/>
                    <a:pt x="154" y="140"/>
                  </a:cubicBezTo>
                  <a:cubicBezTo>
                    <a:pt x="154" y="140"/>
                    <a:pt x="154" y="140"/>
                    <a:pt x="154" y="140"/>
                  </a:cubicBezTo>
                  <a:close/>
                  <a:moveTo>
                    <a:pt x="152" y="141"/>
                  </a:moveTo>
                  <a:cubicBezTo>
                    <a:pt x="100" y="167"/>
                    <a:pt x="50" y="193"/>
                    <a:pt x="1" y="220"/>
                  </a:cubicBezTo>
                  <a:cubicBezTo>
                    <a:pt x="50" y="194"/>
                    <a:pt x="101" y="168"/>
                    <a:pt x="152" y="141"/>
                  </a:cubicBezTo>
                  <a:close/>
                </a:path>
              </a:pathLst>
            </a:custGeom>
            <a:solidFill>
              <a:srgbClr val="A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49"/>
            <p:cNvSpPr/>
            <p:nvPr/>
          </p:nvSpPr>
          <p:spPr>
            <a:xfrm>
              <a:off x="4531719" y="4312634"/>
              <a:ext cx="66360" cy="341238"/>
            </a:xfrm>
            <a:custGeom>
              <a:avLst/>
              <a:gdLst/>
              <a:ahLst/>
              <a:cxnLst/>
              <a:rect l="l" t="t" r="r" b="b"/>
              <a:pathLst>
                <a:path w="597" h="3070" extrusionOk="0">
                  <a:moveTo>
                    <a:pt x="343" y="0"/>
                  </a:moveTo>
                  <a:lnTo>
                    <a:pt x="0" y="170"/>
                  </a:lnTo>
                  <a:lnTo>
                    <a:pt x="180" y="3069"/>
                  </a:lnTo>
                  <a:cubicBezTo>
                    <a:pt x="229" y="3042"/>
                    <a:pt x="280" y="3016"/>
                    <a:pt x="333" y="2989"/>
                  </a:cubicBezTo>
                  <a:cubicBezTo>
                    <a:pt x="416" y="2942"/>
                    <a:pt x="506" y="2896"/>
                    <a:pt x="596" y="2849"/>
                  </a:cubicBezTo>
                  <a:lnTo>
                    <a:pt x="449" y="1678"/>
                  </a:lnTo>
                  <a:lnTo>
                    <a:pt x="492" y="1654"/>
                  </a:lnTo>
                  <a:lnTo>
                    <a:pt x="343" y="0"/>
                  </a:lnTo>
                  <a:close/>
                </a:path>
              </a:pathLst>
            </a:custGeom>
            <a:solidFill>
              <a:srgbClr val="B1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49"/>
            <p:cNvSpPr/>
            <p:nvPr/>
          </p:nvSpPr>
          <p:spPr>
            <a:xfrm>
              <a:off x="2956082" y="2402983"/>
              <a:ext cx="3330315" cy="1982627"/>
            </a:xfrm>
            <a:custGeom>
              <a:avLst/>
              <a:gdLst/>
              <a:ahLst/>
              <a:cxnLst/>
              <a:rect l="l" t="t" r="r" b="b"/>
              <a:pathLst>
                <a:path w="29961" h="17837" extrusionOk="0">
                  <a:moveTo>
                    <a:pt x="16495" y="0"/>
                  </a:moveTo>
                  <a:lnTo>
                    <a:pt x="796" y="6031"/>
                  </a:lnTo>
                  <a:lnTo>
                    <a:pt x="0" y="6583"/>
                  </a:lnTo>
                  <a:lnTo>
                    <a:pt x="13183" y="17836"/>
                  </a:lnTo>
                  <a:lnTo>
                    <a:pt x="13992" y="17440"/>
                  </a:lnTo>
                  <a:lnTo>
                    <a:pt x="29651" y="9768"/>
                  </a:lnTo>
                  <a:cubicBezTo>
                    <a:pt x="29920" y="9635"/>
                    <a:pt x="29960" y="9272"/>
                    <a:pt x="29741" y="9079"/>
                  </a:cubicBezTo>
                  <a:cubicBezTo>
                    <a:pt x="29731" y="9073"/>
                    <a:pt x="29718" y="9059"/>
                    <a:pt x="29701" y="9053"/>
                  </a:cubicBezTo>
                  <a:lnTo>
                    <a:pt x="16495" y="0"/>
                  </a:lnTo>
                  <a:close/>
                </a:path>
              </a:pathLst>
            </a:custGeom>
            <a:solidFill>
              <a:srgbClr val="FF7E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49"/>
            <p:cNvSpPr/>
            <p:nvPr/>
          </p:nvSpPr>
          <p:spPr>
            <a:xfrm>
              <a:off x="2839479" y="3070250"/>
              <a:ext cx="1730350" cy="1654394"/>
            </a:xfrm>
            <a:custGeom>
              <a:avLst/>
              <a:gdLst/>
              <a:ahLst/>
              <a:cxnLst/>
              <a:rect l="l" t="t" r="r" b="b"/>
              <a:pathLst>
                <a:path w="15567" h="14884" extrusionOk="0">
                  <a:moveTo>
                    <a:pt x="1914" y="1"/>
                  </a:moveTo>
                  <a:cubicBezTo>
                    <a:pt x="1914" y="1"/>
                    <a:pt x="267" y="431"/>
                    <a:pt x="94" y="2188"/>
                  </a:cubicBezTo>
                  <a:cubicBezTo>
                    <a:pt x="1" y="3143"/>
                    <a:pt x="853" y="3795"/>
                    <a:pt x="853" y="3795"/>
                  </a:cubicBezTo>
                  <a:lnTo>
                    <a:pt x="996" y="3915"/>
                  </a:lnTo>
                  <a:lnTo>
                    <a:pt x="1386" y="4248"/>
                  </a:lnTo>
                  <a:lnTo>
                    <a:pt x="10488" y="12022"/>
                  </a:lnTo>
                  <a:lnTo>
                    <a:pt x="10811" y="12295"/>
                  </a:lnTo>
                  <a:lnTo>
                    <a:pt x="11866" y="13197"/>
                  </a:lnTo>
                  <a:lnTo>
                    <a:pt x="12349" y="13610"/>
                  </a:lnTo>
                  <a:lnTo>
                    <a:pt x="13334" y="14449"/>
                  </a:lnTo>
                  <a:lnTo>
                    <a:pt x="13556" y="14642"/>
                  </a:lnTo>
                  <a:cubicBezTo>
                    <a:pt x="13732" y="14757"/>
                    <a:pt x="14012" y="14884"/>
                    <a:pt x="14401" y="14884"/>
                  </a:cubicBezTo>
                  <a:cubicBezTo>
                    <a:pt x="14484" y="14884"/>
                    <a:pt x="14572" y="14878"/>
                    <a:pt x="14665" y="14865"/>
                  </a:cubicBezTo>
                  <a:lnTo>
                    <a:pt x="15404" y="14259"/>
                  </a:lnTo>
                  <a:lnTo>
                    <a:pt x="15404" y="14259"/>
                  </a:lnTo>
                  <a:cubicBezTo>
                    <a:pt x="15352" y="14288"/>
                    <a:pt x="14922" y="14515"/>
                    <a:pt x="14460" y="14515"/>
                  </a:cubicBezTo>
                  <a:cubicBezTo>
                    <a:pt x="14066" y="14515"/>
                    <a:pt x="13649" y="14349"/>
                    <a:pt x="13424" y="13753"/>
                  </a:cubicBezTo>
                  <a:cubicBezTo>
                    <a:pt x="12814" y="12126"/>
                    <a:pt x="15567" y="11151"/>
                    <a:pt x="15567" y="11151"/>
                  </a:cubicBezTo>
                  <a:lnTo>
                    <a:pt x="14083" y="9942"/>
                  </a:lnTo>
                  <a:lnTo>
                    <a:pt x="13573" y="9523"/>
                  </a:lnTo>
                  <a:lnTo>
                    <a:pt x="12708" y="8821"/>
                  </a:lnTo>
                  <a:lnTo>
                    <a:pt x="12369" y="8541"/>
                  </a:lnTo>
                  <a:lnTo>
                    <a:pt x="3129" y="993"/>
                  </a:lnTo>
                  <a:lnTo>
                    <a:pt x="2773" y="704"/>
                  </a:lnTo>
                  <a:lnTo>
                    <a:pt x="1914" y="1"/>
                  </a:ln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49"/>
            <p:cNvSpPr/>
            <p:nvPr/>
          </p:nvSpPr>
          <p:spPr>
            <a:xfrm>
              <a:off x="4511377" y="3412164"/>
              <a:ext cx="1775034" cy="929346"/>
            </a:xfrm>
            <a:custGeom>
              <a:avLst/>
              <a:gdLst/>
              <a:ahLst/>
              <a:cxnLst/>
              <a:rect l="l" t="t" r="r" b="b"/>
              <a:pathLst>
                <a:path w="15969" h="8361" extrusionOk="0">
                  <a:moveTo>
                    <a:pt x="15749" y="0"/>
                  </a:moveTo>
                  <a:lnTo>
                    <a:pt x="15749" y="0"/>
                  </a:lnTo>
                  <a:cubicBezTo>
                    <a:pt x="15609" y="267"/>
                    <a:pt x="15426" y="347"/>
                    <a:pt x="15426" y="347"/>
                  </a:cubicBezTo>
                  <a:lnTo>
                    <a:pt x="0" y="7955"/>
                  </a:lnTo>
                  <a:lnTo>
                    <a:pt x="0" y="8361"/>
                  </a:lnTo>
                  <a:lnTo>
                    <a:pt x="15659" y="689"/>
                  </a:lnTo>
                  <a:cubicBezTo>
                    <a:pt x="15928" y="556"/>
                    <a:pt x="15968" y="193"/>
                    <a:pt x="157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49"/>
            <p:cNvSpPr/>
            <p:nvPr/>
          </p:nvSpPr>
          <p:spPr>
            <a:xfrm>
              <a:off x="3127373" y="2442555"/>
              <a:ext cx="2475755" cy="637904"/>
            </a:xfrm>
            <a:custGeom>
              <a:avLst/>
              <a:gdLst/>
              <a:ahLst/>
              <a:cxnLst/>
              <a:rect l="l" t="t" r="r" b="b"/>
              <a:pathLst>
                <a:path w="22273" h="5739" extrusionOk="0">
                  <a:moveTo>
                    <a:pt x="14954" y="1"/>
                  </a:moveTo>
                  <a:lnTo>
                    <a:pt x="10787" y="1598"/>
                  </a:lnTo>
                  <a:cubicBezTo>
                    <a:pt x="11006" y="1641"/>
                    <a:pt x="11266" y="1691"/>
                    <a:pt x="11562" y="1754"/>
                  </a:cubicBezTo>
                  <a:lnTo>
                    <a:pt x="14954" y="589"/>
                  </a:lnTo>
                  <a:lnTo>
                    <a:pt x="22272" y="4996"/>
                  </a:lnTo>
                  <a:lnTo>
                    <a:pt x="22272" y="4996"/>
                  </a:lnTo>
                  <a:lnTo>
                    <a:pt x="14954" y="1"/>
                  </a:lnTo>
                  <a:close/>
                  <a:moveTo>
                    <a:pt x="8381" y="2523"/>
                  </a:moveTo>
                  <a:lnTo>
                    <a:pt x="0" y="5738"/>
                  </a:lnTo>
                  <a:lnTo>
                    <a:pt x="7942" y="3002"/>
                  </a:lnTo>
                  <a:cubicBezTo>
                    <a:pt x="8088" y="2823"/>
                    <a:pt x="8234" y="2663"/>
                    <a:pt x="8381" y="2523"/>
                  </a:cubicBezTo>
                  <a:close/>
                </a:path>
              </a:pathLst>
            </a:custGeom>
            <a:solidFill>
              <a:srgbClr val="FF7E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49"/>
            <p:cNvSpPr/>
            <p:nvPr/>
          </p:nvSpPr>
          <p:spPr>
            <a:xfrm>
              <a:off x="4144340" y="4128672"/>
              <a:ext cx="260547" cy="454503"/>
            </a:xfrm>
            <a:custGeom>
              <a:avLst/>
              <a:gdLst/>
              <a:ahLst/>
              <a:cxnLst/>
              <a:rect l="l" t="t" r="r" b="b"/>
              <a:pathLst>
                <a:path w="2344" h="4089" extrusionOk="0">
                  <a:moveTo>
                    <a:pt x="1834" y="1"/>
                  </a:moveTo>
                  <a:cubicBezTo>
                    <a:pt x="143" y="1030"/>
                    <a:pt x="0" y="2624"/>
                    <a:pt x="127" y="3675"/>
                  </a:cubicBezTo>
                  <a:lnTo>
                    <a:pt x="610" y="4088"/>
                  </a:lnTo>
                  <a:cubicBezTo>
                    <a:pt x="480" y="1722"/>
                    <a:pt x="1678" y="767"/>
                    <a:pt x="2344" y="420"/>
                  </a:cubicBezTo>
                  <a:lnTo>
                    <a:pt x="183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49"/>
            <p:cNvSpPr/>
            <p:nvPr/>
          </p:nvSpPr>
          <p:spPr>
            <a:xfrm>
              <a:off x="2943076" y="3148392"/>
              <a:ext cx="244319" cy="394036"/>
            </a:xfrm>
            <a:custGeom>
              <a:avLst/>
              <a:gdLst/>
              <a:ahLst/>
              <a:cxnLst/>
              <a:rect l="l" t="t" r="r" b="b"/>
              <a:pathLst>
                <a:path w="2198" h="3545" extrusionOk="0">
                  <a:moveTo>
                    <a:pt x="1841" y="1"/>
                  </a:moveTo>
                  <a:cubicBezTo>
                    <a:pt x="1245" y="230"/>
                    <a:pt x="1" y="972"/>
                    <a:pt x="64" y="3212"/>
                  </a:cubicBezTo>
                  <a:lnTo>
                    <a:pt x="454" y="3545"/>
                  </a:lnTo>
                  <a:cubicBezTo>
                    <a:pt x="490" y="2633"/>
                    <a:pt x="786" y="1109"/>
                    <a:pt x="2197" y="290"/>
                  </a:cubicBezTo>
                  <a:lnTo>
                    <a:pt x="184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49"/>
            <p:cNvSpPr/>
            <p:nvPr/>
          </p:nvSpPr>
          <p:spPr>
            <a:xfrm>
              <a:off x="3982274" y="4019628"/>
              <a:ext cx="269884" cy="417378"/>
            </a:xfrm>
            <a:custGeom>
              <a:avLst/>
              <a:gdLst/>
              <a:ahLst/>
              <a:cxnLst/>
              <a:rect l="l" t="t" r="r" b="b"/>
              <a:pathLst>
                <a:path w="2428" h="3755" extrusionOk="0">
                  <a:moveTo>
                    <a:pt x="2088" y="0"/>
                  </a:moveTo>
                  <a:cubicBezTo>
                    <a:pt x="1595" y="157"/>
                    <a:pt x="1109" y="426"/>
                    <a:pt x="739" y="779"/>
                  </a:cubicBezTo>
                  <a:cubicBezTo>
                    <a:pt x="343" y="1155"/>
                    <a:pt x="57" y="1675"/>
                    <a:pt x="24" y="2227"/>
                  </a:cubicBezTo>
                  <a:cubicBezTo>
                    <a:pt x="1" y="2636"/>
                    <a:pt x="74" y="3049"/>
                    <a:pt x="194" y="3438"/>
                  </a:cubicBezTo>
                  <a:cubicBezTo>
                    <a:pt x="197" y="3452"/>
                    <a:pt x="203" y="3465"/>
                    <a:pt x="207" y="3481"/>
                  </a:cubicBezTo>
                  <a:lnTo>
                    <a:pt x="530" y="3754"/>
                  </a:lnTo>
                  <a:cubicBezTo>
                    <a:pt x="400" y="3146"/>
                    <a:pt x="363" y="2496"/>
                    <a:pt x="593" y="1914"/>
                  </a:cubicBezTo>
                  <a:cubicBezTo>
                    <a:pt x="822" y="1321"/>
                    <a:pt x="1295" y="853"/>
                    <a:pt x="1851" y="550"/>
                  </a:cubicBezTo>
                  <a:cubicBezTo>
                    <a:pt x="1898" y="523"/>
                    <a:pt x="2160" y="396"/>
                    <a:pt x="2427" y="280"/>
                  </a:cubicBezTo>
                  <a:lnTo>
                    <a:pt x="208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49"/>
            <p:cNvSpPr/>
            <p:nvPr/>
          </p:nvSpPr>
          <p:spPr>
            <a:xfrm>
              <a:off x="5549352" y="3693720"/>
              <a:ext cx="404160" cy="192072"/>
            </a:xfrm>
            <a:custGeom>
              <a:avLst/>
              <a:gdLst/>
              <a:ahLst/>
              <a:cxnLst/>
              <a:rect l="l" t="t" r="r" b="b"/>
              <a:pathLst>
                <a:path w="3636" h="1728" extrusionOk="0">
                  <a:moveTo>
                    <a:pt x="3635" y="0"/>
                  </a:moveTo>
                  <a:lnTo>
                    <a:pt x="3635" y="0"/>
                  </a:lnTo>
                  <a:cubicBezTo>
                    <a:pt x="2999" y="223"/>
                    <a:pt x="2384" y="496"/>
                    <a:pt x="1778" y="782"/>
                  </a:cubicBezTo>
                  <a:cubicBezTo>
                    <a:pt x="1172" y="1072"/>
                    <a:pt x="573" y="1375"/>
                    <a:pt x="1" y="1728"/>
                  </a:cubicBezTo>
                  <a:cubicBezTo>
                    <a:pt x="636" y="1505"/>
                    <a:pt x="1249" y="1232"/>
                    <a:pt x="1855" y="946"/>
                  </a:cubicBezTo>
                  <a:cubicBezTo>
                    <a:pt x="2460" y="656"/>
                    <a:pt x="3059" y="353"/>
                    <a:pt x="36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49"/>
            <p:cNvSpPr/>
            <p:nvPr/>
          </p:nvSpPr>
          <p:spPr>
            <a:xfrm>
              <a:off x="4590520" y="4081097"/>
              <a:ext cx="924587" cy="463617"/>
            </a:xfrm>
            <a:custGeom>
              <a:avLst/>
              <a:gdLst/>
              <a:ahLst/>
              <a:cxnLst/>
              <a:rect l="l" t="t" r="r" b="b"/>
              <a:pathLst>
                <a:path w="8318" h="4171" extrusionOk="0">
                  <a:moveTo>
                    <a:pt x="8318" y="0"/>
                  </a:moveTo>
                  <a:cubicBezTo>
                    <a:pt x="7961" y="157"/>
                    <a:pt x="7608" y="323"/>
                    <a:pt x="7256" y="486"/>
                  </a:cubicBezTo>
                  <a:lnTo>
                    <a:pt x="6201" y="985"/>
                  </a:lnTo>
                  <a:cubicBezTo>
                    <a:pt x="5499" y="1321"/>
                    <a:pt x="4803" y="1667"/>
                    <a:pt x="4104" y="2010"/>
                  </a:cubicBezTo>
                  <a:cubicBezTo>
                    <a:pt x="3412" y="2366"/>
                    <a:pt x="2716" y="2713"/>
                    <a:pt x="2027" y="3075"/>
                  </a:cubicBezTo>
                  <a:cubicBezTo>
                    <a:pt x="1348" y="3432"/>
                    <a:pt x="669" y="3791"/>
                    <a:pt x="0" y="4166"/>
                  </a:cubicBezTo>
                  <a:lnTo>
                    <a:pt x="0" y="4170"/>
                  </a:lnTo>
                  <a:cubicBezTo>
                    <a:pt x="702" y="3857"/>
                    <a:pt x="1398" y="3531"/>
                    <a:pt x="2090" y="3198"/>
                  </a:cubicBezTo>
                  <a:cubicBezTo>
                    <a:pt x="2793" y="2865"/>
                    <a:pt x="3488" y="2516"/>
                    <a:pt x="4187" y="2173"/>
                  </a:cubicBezTo>
                  <a:cubicBezTo>
                    <a:pt x="4880" y="1817"/>
                    <a:pt x="5575" y="1471"/>
                    <a:pt x="6264" y="1108"/>
                  </a:cubicBezTo>
                  <a:lnTo>
                    <a:pt x="7296" y="562"/>
                  </a:lnTo>
                  <a:cubicBezTo>
                    <a:pt x="7635" y="376"/>
                    <a:pt x="7978" y="193"/>
                    <a:pt x="8318" y="0"/>
                  </a:cubicBezTo>
                  <a:close/>
                </a:path>
              </a:pathLst>
            </a:custGeom>
            <a:solidFill>
              <a:srgbClr val="C9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49"/>
            <p:cNvSpPr/>
            <p:nvPr/>
          </p:nvSpPr>
          <p:spPr>
            <a:xfrm>
              <a:off x="4587519" y="4544171"/>
              <a:ext cx="3112" cy="2001"/>
            </a:xfrm>
            <a:custGeom>
              <a:avLst/>
              <a:gdLst/>
              <a:ahLst/>
              <a:cxnLst/>
              <a:rect l="l" t="t" r="r" b="b"/>
              <a:pathLst>
                <a:path w="28" h="18" extrusionOk="0">
                  <a:moveTo>
                    <a:pt x="27" y="0"/>
                  </a:moveTo>
                  <a:cubicBezTo>
                    <a:pt x="17" y="4"/>
                    <a:pt x="10" y="11"/>
                    <a:pt x="1" y="17"/>
                  </a:cubicBezTo>
                  <a:cubicBezTo>
                    <a:pt x="10" y="11"/>
                    <a:pt x="17" y="8"/>
                    <a:pt x="27" y="4"/>
                  </a:cubicBezTo>
                  <a:lnTo>
                    <a:pt x="27" y="0"/>
                  </a:lnTo>
                  <a:close/>
                </a:path>
              </a:pathLst>
            </a:custGeom>
            <a:solidFill>
              <a:srgbClr val="9FBB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49"/>
            <p:cNvSpPr/>
            <p:nvPr/>
          </p:nvSpPr>
          <p:spPr>
            <a:xfrm>
              <a:off x="3446947" y="4231157"/>
              <a:ext cx="324573" cy="146610"/>
            </a:xfrm>
            <a:custGeom>
              <a:avLst/>
              <a:gdLst/>
              <a:ahLst/>
              <a:cxnLst/>
              <a:rect l="l" t="t" r="r" b="b"/>
              <a:pathLst>
                <a:path w="2920" h="1319" extrusionOk="0">
                  <a:moveTo>
                    <a:pt x="2919" y="1"/>
                  </a:moveTo>
                  <a:cubicBezTo>
                    <a:pt x="2919" y="1"/>
                    <a:pt x="141" y="280"/>
                    <a:pt x="71" y="696"/>
                  </a:cubicBezTo>
                  <a:cubicBezTo>
                    <a:pt x="1" y="1113"/>
                    <a:pt x="626" y="1319"/>
                    <a:pt x="626" y="1319"/>
                  </a:cubicBezTo>
                  <a:lnTo>
                    <a:pt x="2919" y="1"/>
                  </a:ln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49"/>
            <p:cNvSpPr/>
            <p:nvPr/>
          </p:nvSpPr>
          <p:spPr>
            <a:xfrm>
              <a:off x="3230081" y="3913030"/>
              <a:ext cx="236316" cy="252650"/>
            </a:xfrm>
            <a:custGeom>
              <a:avLst/>
              <a:gdLst/>
              <a:ahLst/>
              <a:cxnLst/>
              <a:rect l="l" t="t" r="r" b="b"/>
              <a:pathLst>
                <a:path w="2126" h="2273" extrusionOk="0">
                  <a:moveTo>
                    <a:pt x="2022" y="1"/>
                  </a:moveTo>
                  <a:cubicBezTo>
                    <a:pt x="2022" y="1"/>
                    <a:pt x="158" y="1199"/>
                    <a:pt x="58" y="1832"/>
                  </a:cubicBezTo>
                  <a:cubicBezTo>
                    <a:pt x="0" y="2196"/>
                    <a:pt x="335" y="2273"/>
                    <a:pt x="629" y="2273"/>
                  </a:cubicBezTo>
                  <a:cubicBezTo>
                    <a:pt x="845" y="2273"/>
                    <a:pt x="1040" y="2231"/>
                    <a:pt x="1040" y="2231"/>
                  </a:cubicBezTo>
                  <a:cubicBezTo>
                    <a:pt x="1040" y="2231"/>
                    <a:pt x="2125" y="1432"/>
                    <a:pt x="2022" y="1"/>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49"/>
            <p:cNvSpPr/>
            <p:nvPr/>
          </p:nvSpPr>
          <p:spPr>
            <a:xfrm>
              <a:off x="3762963" y="2606842"/>
              <a:ext cx="1373320" cy="1011488"/>
            </a:xfrm>
            <a:custGeom>
              <a:avLst/>
              <a:gdLst/>
              <a:ahLst/>
              <a:cxnLst/>
              <a:rect l="l" t="t" r="r" b="b"/>
              <a:pathLst>
                <a:path w="12355" h="9100" extrusionOk="0">
                  <a:moveTo>
                    <a:pt x="4343" y="0"/>
                  </a:moveTo>
                  <a:cubicBezTo>
                    <a:pt x="4343" y="0"/>
                    <a:pt x="1494" y="679"/>
                    <a:pt x="659" y="5179"/>
                  </a:cubicBezTo>
                  <a:cubicBezTo>
                    <a:pt x="0" y="8725"/>
                    <a:pt x="2478" y="9100"/>
                    <a:pt x="3554" y="9100"/>
                  </a:cubicBezTo>
                  <a:cubicBezTo>
                    <a:pt x="3843" y="9100"/>
                    <a:pt x="4030" y="9073"/>
                    <a:pt x="4030" y="9073"/>
                  </a:cubicBezTo>
                  <a:lnTo>
                    <a:pt x="7688" y="6846"/>
                  </a:lnTo>
                  <a:lnTo>
                    <a:pt x="11599" y="5565"/>
                  </a:lnTo>
                  <a:cubicBezTo>
                    <a:pt x="11599" y="5565"/>
                    <a:pt x="12354" y="2420"/>
                    <a:pt x="9629" y="1385"/>
                  </a:cubicBezTo>
                  <a:cubicBezTo>
                    <a:pt x="6906" y="349"/>
                    <a:pt x="4343" y="0"/>
                    <a:pt x="4343" y="0"/>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49"/>
            <p:cNvSpPr/>
            <p:nvPr/>
          </p:nvSpPr>
          <p:spPr>
            <a:xfrm>
              <a:off x="3980829" y="1755169"/>
              <a:ext cx="1359314" cy="1075289"/>
            </a:xfrm>
            <a:custGeom>
              <a:avLst/>
              <a:gdLst/>
              <a:ahLst/>
              <a:cxnLst/>
              <a:rect l="l" t="t" r="r" b="b"/>
              <a:pathLst>
                <a:path w="12229" h="9674" extrusionOk="0">
                  <a:moveTo>
                    <a:pt x="4590" y="1"/>
                  </a:moveTo>
                  <a:cubicBezTo>
                    <a:pt x="3625" y="1"/>
                    <a:pt x="2613" y="315"/>
                    <a:pt x="2070" y="1079"/>
                  </a:cubicBezTo>
                  <a:cubicBezTo>
                    <a:pt x="1085" y="2463"/>
                    <a:pt x="1" y="5299"/>
                    <a:pt x="1924" y="7662"/>
                  </a:cubicBezTo>
                  <a:cubicBezTo>
                    <a:pt x="3066" y="9067"/>
                    <a:pt x="5076" y="9609"/>
                    <a:pt x="6873" y="9669"/>
                  </a:cubicBezTo>
                  <a:cubicBezTo>
                    <a:pt x="6954" y="9672"/>
                    <a:pt x="7035" y="9673"/>
                    <a:pt x="7116" y="9673"/>
                  </a:cubicBezTo>
                  <a:cubicBezTo>
                    <a:pt x="8775" y="9673"/>
                    <a:pt x="10465" y="9079"/>
                    <a:pt x="11230" y="7503"/>
                  </a:cubicBezTo>
                  <a:cubicBezTo>
                    <a:pt x="12228" y="5442"/>
                    <a:pt x="11812" y="2896"/>
                    <a:pt x="9769" y="1684"/>
                  </a:cubicBezTo>
                  <a:cubicBezTo>
                    <a:pt x="9769" y="1684"/>
                    <a:pt x="7476" y="327"/>
                    <a:pt x="5133" y="34"/>
                  </a:cubicBezTo>
                  <a:cubicBezTo>
                    <a:pt x="4956" y="12"/>
                    <a:pt x="4774" y="1"/>
                    <a:pt x="4590" y="1"/>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49"/>
            <p:cNvSpPr/>
            <p:nvPr/>
          </p:nvSpPr>
          <p:spPr>
            <a:xfrm>
              <a:off x="4671553" y="1619671"/>
              <a:ext cx="196522" cy="267322"/>
            </a:xfrm>
            <a:custGeom>
              <a:avLst/>
              <a:gdLst/>
              <a:ahLst/>
              <a:cxnLst/>
              <a:rect l="l" t="t" r="r" b="b"/>
              <a:pathLst>
                <a:path w="1768" h="2405" extrusionOk="0">
                  <a:moveTo>
                    <a:pt x="1230" y="0"/>
                  </a:moveTo>
                  <a:cubicBezTo>
                    <a:pt x="796" y="0"/>
                    <a:pt x="792" y="1685"/>
                    <a:pt x="792" y="1685"/>
                  </a:cubicBezTo>
                  <a:cubicBezTo>
                    <a:pt x="792" y="1685"/>
                    <a:pt x="764" y="248"/>
                    <a:pt x="405" y="248"/>
                  </a:cubicBezTo>
                  <a:cubicBezTo>
                    <a:pt x="397" y="248"/>
                    <a:pt x="388" y="249"/>
                    <a:pt x="380" y="251"/>
                  </a:cubicBezTo>
                  <a:cubicBezTo>
                    <a:pt x="0" y="321"/>
                    <a:pt x="213" y="1882"/>
                    <a:pt x="213" y="1882"/>
                  </a:cubicBezTo>
                  <a:lnTo>
                    <a:pt x="1075" y="2404"/>
                  </a:lnTo>
                  <a:cubicBezTo>
                    <a:pt x="1075" y="2404"/>
                    <a:pt x="1767" y="148"/>
                    <a:pt x="1282" y="8"/>
                  </a:cubicBezTo>
                  <a:cubicBezTo>
                    <a:pt x="1264" y="3"/>
                    <a:pt x="1246" y="0"/>
                    <a:pt x="1230" y="0"/>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49"/>
            <p:cNvSpPr/>
            <p:nvPr/>
          </p:nvSpPr>
          <p:spPr>
            <a:xfrm>
              <a:off x="4779708" y="663845"/>
              <a:ext cx="964381" cy="1606154"/>
            </a:xfrm>
            <a:custGeom>
              <a:avLst/>
              <a:gdLst/>
              <a:ahLst/>
              <a:cxnLst/>
              <a:rect l="l" t="t" r="r" b="b"/>
              <a:pathLst>
                <a:path w="8676" h="14450" extrusionOk="0">
                  <a:moveTo>
                    <a:pt x="6344" y="1"/>
                  </a:moveTo>
                  <a:cubicBezTo>
                    <a:pt x="4213" y="1"/>
                    <a:pt x="1" y="5356"/>
                    <a:pt x="1663" y="11383"/>
                  </a:cubicBezTo>
                  <a:cubicBezTo>
                    <a:pt x="2304" y="13708"/>
                    <a:pt x="2659" y="14449"/>
                    <a:pt x="2850" y="14449"/>
                  </a:cubicBezTo>
                  <a:cubicBezTo>
                    <a:pt x="3187" y="14449"/>
                    <a:pt x="3018" y="12149"/>
                    <a:pt x="3018" y="12149"/>
                  </a:cubicBezTo>
                  <a:cubicBezTo>
                    <a:pt x="3018" y="12149"/>
                    <a:pt x="2079" y="8817"/>
                    <a:pt x="4405" y="6108"/>
                  </a:cubicBezTo>
                  <a:cubicBezTo>
                    <a:pt x="6732" y="3402"/>
                    <a:pt x="8676" y="833"/>
                    <a:pt x="6732" y="71"/>
                  </a:cubicBezTo>
                  <a:cubicBezTo>
                    <a:pt x="6613" y="24"/>
                    <a:pt x="6483" y="1"/>
                    <a:pt x="6344" y="1"/>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49"/>
            <p:cNvSpPr/>
            <p:nvPr/>
          </p:nvSpPr>
          <p:spPr>
            <a:xfrm>
              <a:off x="4166126" y="401407"/>
              <a:ext cx="426613" cy="1431533"/>
            </a:xfrm>
            <a:custGeom>
              <a:avLst/>
              <a:gdLst/>
              <a:ahLst/>
              <a:cxnLst/>
              <a:rect l="l" t="t" r="r" b="b"/>
              <a:pathLst>
                <a:path w="3838" h="12879" extrusionOk="0">
                  <a:moveTo>
                    <a:pt x="2829" y="1"/>
                  </a:moveTo>
                  <a:cubicBezTo>
                    <a:pt x="2818" y="1"/>
                    <a:pt x="2807" y="1"/>
                    <a:pt x="2796" y="2"/>
                  </a:cubicBezTo>
                  <a:cubicBezTo>
                    <a:pt x="2188" y="35"/>
                    <a:pt x="1" y="3367"/>
                    <a:pt x="1006" y="7151"/>
                  </a:cubicBezTo>
                  <a:cubicBezTo>
                    <a:pt x="2011" y="10935"/>
                    <a:pt x="3226" y="12879"/>
                    <a:pt x="3226" y="12879"/>
                  </a:cubicBezTo>
                  <a:lnTo>
                    <a:pt x="3646" y="12529"/>
                  </a:lnTo>
                  <a:cubicBezTo>
                    <a:pt x="3575" y="12426"/>
                    <a:pt x="2254" y="8155"/>
                    <a:pt x="3053" y="4548"/>
                  </a:cubicBezTo>
                  <a:cubicBezTo>
                    <a:pt x="3837" y="1002"/>
                    <a:pt x="3425" y="1"/>
                    <a:pt x="2829" y="1"/>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49"/>
            <p:cNvSpPr/>
            <p:nvPr/>
          </p:nvSpPr>
          <p:spPr>
            <a:xfrm>
              <a:off x="3355576" y="3298896"/>
              <a:ext cx="1442903" cy="1131977"/>
            </a:xfrm>
            <a:custGeom>
              <a:avLst/>
              <a:gdLst/>
              <a:ahLst/>
              <a:cxnLst/>
              <a:rect l="l" t="t" r="r" b="b"/>
              <a:pathLst>
                <a:path w="12981" h="10184" extrusionOk="0">
                  <a:moveTo>
                    <a:pt x="11783" y="1"/>
                  </a:moveTo>
                  <a:cubicBezTo>
                    <a:pt x="11783" y="1"/>
                    <a:pt x="6155" y="1375"/>
                    <a:pt x="4128" y="2730"/>
                  </a:cubicBezTo>
                  <a:cubicBezTo>
                    <a:pt x="2104" y="4085"/>
                    <a:pt x="3928" y="8212"/>
                    <a:pt x="3502" y="8541"/>
                  </a:cubicBezTo>
                  <a:cubicBezTo>
                    <a:pt x="3079" y="8867"/>
                    <a:pt x="1" y="9556"/>
                    <a:pt x="1149" y="10079"/>
                  </a:cubicBezTo>
                  <a:cubicBezTo>
                    <a:pt x="1309" y="10152"/>
                    <a:pt x="1507" y="10183"/>
                    <a:pt x="1730" y="10183"/>
                  </a:cubicBezTo>
                  <a:cubicBezTo>
                    <a:pt x="3095" y="10183"/>
                    <a:pt x="5369" y="8997"/>
                    <a:pt x="5369" y="8997"/>
                  </a:cubicBezTo>
                  <a:cubicBezTo>
                    <a:pt x="5369" y="8997"/>
                    <a:pt x="5236" y="6904"/>
                    <a:pt x="5825" y="5496"/>
                  </a:cubicBezTo>
                  <a:cubicBezTo>
                    <a:pt x="6414" y="4091"/>
                    <a:pt x="7985" y="4681"/>
                    <a:pt x="10485" y="4188"/>
                  </a:cubicBezTo>
                  <a:cubicBezTo>
                    <a:pt x="12981" y="3699"/>
                    <a:pt x="12861" y="1079"/>
                    <a:pt x="12861" y="1079"/>
                  </a:cubicBezTo>
                  <a:lnTo>
                    <a:pt x="11783" y="1"/>
                  </a:ln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49"/>
            <p:cNvSpPr/>
            <p:nvPr/>
          </p:nvSpPr>
          <p:spPr>
            <a:xfrm>
              <a:off x="3500635" y="2600729"/>
              <a:ext cx="769637" cy="495629"/>
            </a:xfrm>
            <a:custGeom>
              <a:avLst/>
              <a:gdLst/>
              <a:ahLst/>
              <a:cxnLst/>
              <a:rect l="l" t="t" r="r" b="b"/>
              <a:pathLst>
                <a:path w="6924" h="4459" extrusionOk="0">
                  <a:moveTo>
                    <a:pt x="6068" y="0"/>
                  </a:moveTo>
                  <a:cubicBezTo>
                    <a:pt x="5045" y="0"/>
                    <a:pt x="3262" y="329"/>
                    <a:pt x="1608" y="2255"/>
                  </a:cubicBezTo>
                  <a:cubicBezTo>
                    <a:pt x="1" y="4122"/>
                    <a:pt x="1110" y="4459"/>
                    <a:pt x="2119" y="4459"/>
                  </a:cubicBezTo>
                  <a:cubicBezTo>
                    <a:pt x="2687" y="4459"/>
                    <a:pt x="3222" y="4352"/>
                    <a:pt x="3222" y="4352"/>
                  </a:cubicBezTo>
                  <a:lnTo>
                    <a:pt x="6923" y="88"/>
                  </a:lnTo>
                  <a:cubicBezTo>
                    <a:pt x="6923" y="88"/>
                    <a:pt x="6597" y="0"/>
                    <a:pt x="6068" y="0"/>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49"/>
            <p:cNvSpPr/>
            <p:nvPr/>
          </p:nvSpPr>
          <p:spPr>
            <a:xfrm>
              <a:off x="3211740" y="3219420"/>
              <a:ext cx="914250" cy="1013488"/>
            </a:xfrm>
            <a:custGeom>
              <a:avLst/>
              <a:gdLst/>
              <a:ahLst/>
              <a:cxnLst/>
              <a:rect l="l" t="t" r="r" b="b"/>
              <a:pathLst>
                <a:path w="8225" h="9118" extrusionOk="0">
                  <a:moveTo>
                    <a:pt x="4040" y="1"/>
                  </a:moveTo>
                  <a:cubicBezTo>
                    <a:pt x="4040" y="1"/>
                    <a:pt x="836" y="41"/>
                    <a:pt x="419" y="2387"/>
                  </a:cubicBezTo>
                  <a:cubicBezTo>
                    <a:pt x="0" y="4730"/>
                    <a:pt x="2011" y="6527"/>
                    <a:pt x="2011" y="6527"/>
                  </a:cubicBezTo>
                  <a:cubicBezTo>
                    <a:pt x="2011" y="6527"/>
                    <a:pt x="1045" y="8161"/>
                    <a:pt x="542" y="8620"/>
                  </a:cubicBezTo>
                  <a:cubicBezTo>
                    <a:pt x="258" y="8882"/>
                    <a:pt x="474" y="9117"/>
                    <a:pt x="860" y="9117"/>
                  </a:cubicBezTo>
                  <a:cubicBezTo>
                    <a:pt x="1152" y="9117"/>
                    <a:pt x="1541" y="8982"/>
                    <a:pt x="1884" y="8620"/>
                  </a:cubicBezTo>
                  <a:cubicBezTo>
                    <a:pt x="2679" y="7785"/>
                    <a:pt x="2982" y="6321"/>
                    <a:pt x="2982" y="6321"/>
                  </a:cubicBezTo>
                  <a:cubicBezTo>
                    <a:pt x="2982" y="6321"/>
                    <a:pt x="2227" y="2158"/>
                    <a:pt x="5226" y="1598"/>
                  </a:cubicBezTo>
                  <a:cubicBezTo>
                    <a:pt x="8224" y="1039"/>
                    <a:pt x="4040" y="1"/>
                    <a:pt x="4040" y="1"/>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49"/>
            <p:cNvSpPr/>
            <p:nvPr/>
          </p:nvSpPr>
          <p:spPr>
            <a:xfrm>
              <a:off x="4189914" y="2309724"/>
              <a:ext cx="84811" cy="75361"/>
            </a:xfrm>
            <a:custGeom>
              <a:avLst/>
              <a:gdLst/>
              <a:ahLst/>
              <a:cxnLst/>
              <a:rect l="l" t="t" r="r" b="b"/>
              <a:pathLst>
                <a:path w="763" h="678" extrusionOk="0">
                  <a:moveTo>
                    <a:pt x="379" y="1"/>
                  </a:moveTo>
                  <a:cubicBezTo>
                    <a:pt x="240" y="1"/>
                    <a:pt x="110" y="88"/>
                    <a:pt x="60" y="230"/>
                  </a:cubicBezTo>
                  <a:cubicBezTo>
                    <a:pt x="0" y="406"/>
                    <a:pt x="93" y="600"/>
                    <a:pt x="269" y="660"/>
                  </a:cubicBezTo>
                  <a:cubicBezTo>
                    <a:pt x="306" y="672"/>
                    <a:pt x="343" y="678"/>
                    <a:pt x="380" y="678"/>
                  </a:cubicBezTo>
                  <a:cubicBezTo>
                    <a:pt x="523" y="678"/>
                    <a:pt x="655" y="590"/>
                    <a:pt x="702" y="450"/>
                  </a:cubicBezTo>
                  <a:cubicBezTo>
                    <a:pt x="762" y="273"/>
                    <a:pt x="669" y="81"/>
                    <a:pt x="492" y="21"/>
                  </a:cubicBezTo>
                  <a:cubicBezTo>
                    <a:pt x="455" y="7"/>
                    <a:pt x="417" y="1"/>
                    <a:pt x="3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49"/>
            <p:cNvSpPr/>
            <p:nvPr/>
          </p:nvSpPr>
          <p:spPr>
            <a:xfrm>
              <a:off x="4807608" y="2552599"/>
              <a:ext cx="84811" cy="75584"/>
            </a:xfrm>
            <a:custGeom>
              <a:avLst/>
              <a:gdLst/>
              <a:ahLst/>
              <a:cxnLst/>
              <a:rect l="l" t="t" r="r" b="b"/>
              <a:pathLst>
                <a:path w="763" h="680" extrusionOk="0">
                  <a:moveTo>
                    <a:pt x="384" y="1"/>
                  </a:moveTo>
                  <a:cubicBezTo>
                    <a:pt x="243" y="1"/>
                    <a:pt x="111" y="88"/>
                    <a:pt x="61" y="229"/>
                  </a:cubicBezTo>
                  <a:cubicBezTo>
                    <a:pt x="1" y="409"/>
                    <a:pt x="94" y="601"/>
                    <a:pt x="271" y="661"/>
                  </a:cubicBezTo>
                  <a:cubicBezTo>
                    <a:pt x="308" y="673"/>
                    <a:pt x="345" y="679"/>
                    <a:pt x="382" y="679"/>
                  </a:cubicBezTo>
                  <a:cubicBezTo>
                    <a:pt x="524" y="679"/>
                    <a:pt x="655" y="592"/>
                    <a:pt x="703" y="452"/>
                  </a:cubicBezTo>
                  <a:cubicBezTo>
                    <a:pt x="763" y="275"/>
                    <a:pt x="670" y="82"/>
                    <a:pt x="494" y="19"/>
                  </a:cubicBezTo>
                  <a:cubicBezTo>
                    <a:pt x="457" y="6"/>
                    <a:pt x="421" y="1"/>
                    <a:pt x="3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49"/>
            <p:cNvSpPr/>
            <p:nvPr/>
          </p:nvSpPr>
          <p:spPr>
            <a:xfrm>
              <a:off x="4914873" y="1279646"/>
              <a:ext cx="213306" cy="651354"/>
            </a:xfrm>
            <a:custGeom>
              <a:avLst/>
              <a:gdLst/>
              <a:ahLst/>
              <a:cxnLst/>
              <a:rect l="l" t="t" r="r" b="b"/>
              <a:pathLst>
                <a:path w="1919" h="5860" extrusionOk="0">
                  <a:moveTo>
                    <a:pt x="1673" y="1"/>
                  </a:moveTo>
                  <a:cubicBezTo>
                    <a:pt x="1544" y="1"/>
                    <a:pt x="1389" y="71"/>
                    <a:pt x="1289" y="155"/>
                  </a:cubicBezTo>
                  <a:cubicBezTo>
                    <a:pt x="1089" y="318"/>
                    <a:pt x="919" y="538"/>
                    <a:pt x="784" y="758"/>
                  </a:cubicBezTo>
                  <a:cubicBezTo>
                    <a:pt x="1" y="2022"/>
                    <a:pt x="673" y="5617"/>
                    <a:pt x="673" y="5617"/>
                  </a:cubicBezTo>
                  <a:lnTo>
                    <a:pt x="1026" y="5859"/>
                  </a:lnTo>
                  <a:cubicBezTo>
                    <a:pt x="1010" y="4918"/>
                    <a:pt x="990" y="3973"/>
                    <a:pt x="1099" y="3037"/>
                  </a:cubicBezTo>
                  <a:cubicBezTo>
                    <a:pt x="1203" y="2145"/>
                    <a:pt x="1462" y="1366"/>
                    <a:pt x="1822" y="551"/>
                  </a:cubicBezTo>
                  <a:cubicBezTo>
                    <a:pt x="1858" y="474"/>
                    <a:pt x="1888" y="394"/>
                    <a:pt x="1898" y="311"/>
                  </a:cubicBezTo>
                  <a:cubicBezTo>
                    <a:pt x="1918" y="81"/>
                    <a:pt x="1810" y="1"/>
                    <a:pt x="16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49"/>
            <p:cNvSpPr/>
            <p:nvPr/>
          </p:nvSpPr>
          <p:spPr>
            <a:xfrm>
              <a:off x="4339307" y="1144370"/>
              <a:ext cx="204303" cy="619453"/>
            </a:xfrm>
            <a:custGeom>
              <a:avLst/>
              <a:gdLst/>
              <a:ahLst/>
              <a:cxnLst/>
              <a:rect l="l" t="t" r="r" b="b"/>
              <a:pathLst>
                <a:path w="1838" h="5573" extrusionOk="0">
                  <a:moveTo>
                    <a:pt x="515" y="1"/>
                  </a:moveTo>
                  <a:cubicBezTo>
                    <a:pt x="271" y="1"/>
                    <a:pt x="1" y="939"/>
                    <a:pt x="500" y="2514"/>
                  </a:cubicBezTo>
                  <a:cubicBezTo>
                    <a:pt x="1232" y="4826"/>
                    <a:pt x="1595" y="5505"/>
                    <a:pt x="1595" y="5505"/>
                  </a:cubicBezTo>
                  <a:lnTo>
                    <a:pt x="1837" y="5572"/>
                  </a:lnTo>
                  <a:cubicBezTo>
                    <a:pt x="1824" y="5536"/>
                    <a:pt x="822" y="2038"/>
                    <a:pt x="759" y="650"/>
                  </a:cubicBezTo>
                  <a:cubicBezTo>
                    <a:pt x="738" y="207"/>
                    <a:pt x="629" y="1"/>
                    <a:pt x="5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49"/>
            <p:cNvSpPr/>
            <p:nvPr/>
          </p:nvSpPr>
          <p:spPr>
            <a:xfrm>
              <a:off x="4386660" y="2384976"/>
              <a:ext cx="215196" cy="334124"/>
            </a:xfrm>
            <a:custGeom>
              <a:avLst/>
              <a:gdLst/>
              <a:ahLst/>
              <a:cxnLst/>
              <a:rect l="l" t="t" r="r" b="b"/>
              <a:pathLst>
                <a:path w="1936" h="3006" extrusionOk="0">
                  <a:moveTo>
                    <a:pt x="987" y="1"/>
                  </a:moveTo>
                  <a:cubicBezTo>
                    <a:pt x="933" y="1"/>
                    <a:pt x="877" y="5"/>
                    <a:pt x="819" y="15"/>
                  </a:cubicBezTo>
                  <a:cubicBezTo>
                    <a:pt x="566" y="63"/>
                    <a:pt x="336" y="222"/>
                    <a:pt x="207" y="442"/>
                  </a:cubicBezTo>
                  <a:cubicBezTo>
                    <a:pt x="87" y="642"/>
                    <a:pt x="54" y="878"/>
                    <a:pt x="34" y="1107"/>
                  </a:cubicBezTo>
                  <a:cubicBezTo>
                    <a:pt x="4" y="1427"/>
                    <a:pt x="0" y="1750"/>
                    <a:pt x="20" y="2069"/>
                  </a:cubicBezTo>
                  <a:cubicBezTo>
                    <a:pt x="27" y="2209"/>
                    <a:pt x="44" y="2352"/>
                    <a:pt x="104" y="2479"/>
                  </a:cubicBezTo>
                  <a:cubicBezTo>
                    <a:pt x="184" y="2639"/>
                    <a:pt x="330" y="2755"/>
                    <a:pt x="483" y="2845"/>
                  </a:cubicBezTo>
                  <a:cubicBezTo>
                    <a:pt x="630" y="2933"/>
                    <a:pt x="803" y="3005"/>
                    <a:pt x="970" y="3005"/>
                  </a:cubicBezTo>
                  <a:cubicBezTo>
                    <a:pt x="1029" y="3005"/>
                    <a:pt x="1088" y="2996"/>
                    <a:pt x="1146" y="2975"/>
                  </a:cubicBezTo>
                  <a:cubicBezTo>
                    <a:pt x="1728" y="2755"/>
                    <a:pt x="1808" y="1770"/>
                    <a:pt x="1864" y="1261"/>
                  </a:cubicBezTo>
                  <a:cubicBezTo>
                    <a:pt x="1935" y="680"/>
                    <a:pt x="1626" y="1"/>
                    <a:pt x="9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49"/>
            <p:cNvSpPr/>
            <p:nvPr/>
          </p:nvSpPr>
          <p:spPr>
            <a:xfrm>
              <a:off x="4446240" y="2434440"/>
              <a:ext cx="99595" cy="68915"/>
            </a:xfrm>
            <a:custGeom>
              <a:avLst/>
              <a:gdLst/>
              <a:ahLst/>
              <a:cxnLst/>
              <a:rect l="l" t="t" r="r" b="b"/>
              <a:pathLst>
                <a:path w="896" h="620" extrusionOk="0">
                  <a:moveTo>
                    <a:pt x="198" y="1"/>
                  </a:moveTo>
                  <a:cubicBezTo>
                    <a:pt x="189" y="1"/>
                    <a:pt x="180" y="2"/>
                    <a:pt x="170" y="3"/>
                  </a:cubicBezTo>
                  <a:cubicBezTo>
                    <a:pt x="0" y="40"/>
                    <a:pt x="403" y="619"/>
                    <a:pt x="403" y="619"/>
                  </a:cubicBezTo>
                  <a:cubicBezTo>
                    <a:pt x="403" y="619"/>
                    <a:pt x="895" y="493"/>
                    <a:pt x="789" y="309"/>
                  </a:cubicBezTo>
                  <a:cubicBezTo>
                    <a:pt x="747" y="234"/>
                    <a:pt x="684" y="212"/>
                    <a:pt x="626" y="212"/>
                  </a:cubicBezTo>
                  <a:cubicBezTo>
                    <a:pt x="542" y="212"/>
                    <a:pt x="467" y="257"/>
                    <a:pt x="467" y="257"/>
                  </a:cubicBezTo>
                  <a:cubicBezTo>
                    <a:pt x="467" y="257"/>
                    <a:pt x="353" y="1"/>
                    <a:pt x="1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49"/>
            <p:cNvSpPr/>
            <p:nvPr/>
          </p:nvSpPr>
          <p:spPr>
            <a:xfrm>
              <a:off x="4427343" y="2543928"/>
              <a:ext cx="87034" cy="60356"/>
            </a:xfrm>
            <a:custGeom>
              <a:avLst/>
              <a:gdLst/>
              <a:ahLst/>
              <a:cxnLst/>
              <a:rect l="l" t="t" r="r" b="b"/>
              <a:pathLst>
                <a:path w="783" h="543" extrusionOk="0">
                  <a:moveTo>
                    <a:pt x="443" y="0"/>
                  </a:moveTo>
                  <a:lnTo>
                    <a:pt x="387" y="27"/>
                  </a:lnTo>
                  <a:cubicBezTo>
                    <a:pt x="317" y="54"/>
                    <a:pt x="250" y="90"/>
                    <a:pt x="187" y="130"/>
                  </a:cubicBezTo>
                  <a:cubicBezTo>
                    <a:pt x="121" y="173"/>
                    <a:pt x="57" y="217"/>
                    <a:pt x="1" y="276"/>
                  </a:cubicBezTo>
                  <a:cubicBezTo>
                    <a:pt x="11" y="277"/>
                    <a:pt x="22" y="277"/>
                    <a:pt x="32" y="277"/>
                  </a:cubicBezTo>
                  <a:cubicBezTo>
                    <a:pt x="104" y="277"/>
                    <a:pt x="170" y="268"/>
                    <a:pt x="237" y="253"/>
                  </a:cubicBezTo>
                  <a:cubicBezTo>
                    <a:pt x="288" y="244"/>
                    <a:pt x="339" y="231"/>
                    <a:pt x="388" y="216"/>
                  </a:cubicBezTo>
                  <a:lnTo>
                    <a:pt x="388" y="216"/>
                  </a:lnTo>
                  <a:cubicBezTo>
                    <a:pt x="436" y="272"/>
                    <a:pt x="488" y="324"/>
                    <a:pt x="543" y="376"/>
                  </a:cubicBezTo>
                  <a:cubicBezTo>
                    <a:pt x="617" y="436"/>
                    <a:pt x="689" y="496"/>
                    <a:pt x="783" y="542"/>
                  </a:cubicBezTo>
                  <a:cubicBezTo>
                    <a:pt x="756" y="443"/>
                    <a:pt x="709" y="356"/>
                    <a:pt x="660" y="276"/>
                  </a:cubicBezTo>
                  <a:cubicBezTo>
                    <a:pt x="609" y="197"/>
                    <a:pt x="553" y="120"/>
                    <a:pt x="490" y="50"/>
                  </a:cubicBezTo>
                  <a:lnTo>
                    <a:pt x="44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49"/>
            <p:cNvSpPr/>
            <p:nvPr/>
          </p:nvSpPr>
          <p:spPr>
            <a:xfrm>
              <a:off x="4210589" y="1717376"/>
              <a:ext cx="122826" cy="144498"/>
            </a:xfrm>
            <a:custGeom>
              <a:avLst/>
              <a:gdLst/>
              <a:ahLst/>
              <a:cxnLst/>
              <a:rect l="l" t="t" r="r" b="b"/>
              <a:pathLst>
                <a:path w="1105" h="1300" extrusionOk="0">
                  <a:moveTo>
                    <a:pt x="681" y="1"/>
                  </a:moveTo>
                  <a:cubicBezTo>
                    <a:pt x="678" y="1"/>
                    <a:pt x="675" y="1"/>
                    <a:pt x="673" y="1"/>
                  </a:cubicBezTo>
                  <a:cubicBezTo>
                    <a:pt x="413" y="21"/>
                    <a:pt x="889" y="1126"/>
                    <a:pt x="889" y="1126"/>
                  </a:cubicBezTo>
                  <a:cubicBezTo>
                    <a:pt x="889" y="1126"/>
                    <a:pt x="437" y="412"/>
                    <a:pt x="227" y="412"/>
                  </a:cubicBezTo>
                  <a:cubicBezTo>
                    <a:pt x="216" y="412"/>
                    <a:pt x="206" y="413"/>
                    <a:pt x="197" y="417"/>
                  </a:cubicBezTo>
                  <a:cubicBezTo>
                    <a:pt x="0" y="497"/>
                    <a:pt x="650" y="1299"/>
                    <a:pt x="650" y="1299"/>
                  </a:cubicBezTo>
                  <a:lnTo>
                    <a:pt x="1105" y="1040"/>
                  </a:lnTo>
                  <a:cubicBezTo>
                    <a:pt x="1105" y="1040"/>
                    <a:pt x="936" y="1"/>
                    <a:pt x="681" y="1"/>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49"/>
            <p:cNvSpPr/>
            <p:nvPr/>
          </p:nvSpPr>
          <p:spPr>
            <a:xfrm>
              <a:off x="5030365" y="2666755"/>
              <a:ext cx="300897" cy="239534"/>
            </a:xfrm>
            <a:custGeom>
              <a:avLst/>
              <a:gdLst/>
              <a:ahLst/>
              <a:cxnLst/>
              <a:rect l="l" t="t" r="r" b="b"/>
              <a:pathLst>
                <a:path w="2707" h="2155" extrusionOk="0">
                  <a:moveTo>
                    <a:pt x="367" y="1"/>
                  </a:moveTo>
                  <a:lnTo>
                    <a:pt x="0" y="516"/>
                  </a:lnTo>
                  <a:cubicBezTo>
                    <a:pt x="0" y="516"/>
                    <a:pt x="604" y="2154"/>
                    <a:pt x="1020" y="2154"/>
                  </a:cubicBezTo>
                  <a:cubicBezTo>
                    <a:pt x="1032" y="2154"/>
                    <a:pt x="1044" y="2153"/>
                    <a:pt x="1055" y="2150"/>
                  </a:cubicBezTo>
                  <a:cubicBezTo>
                    <a:pt x="1471" y="2050"/>
                    <a:pt x="367" y="516"/>
                    <a:pt x="367" y="516"/>
                  </a:cubicBezTo>
                  <a:lnTo>
                    <a:pt x="367" y="516"/>
                  </a:lnTo>
                  <a:cubicBezTo>
                    <a:pt x="367" y="516"/>
                    <a:pt x="1412" y="1544"/>
                    <a:pt x="1774" y="1544"/>
                  </a:cubicBezTo>
                  <a:cubicBezTo>
                    <a:pt x="1808" y="1544"/>
                    <a:pt x="1837" y="1535"/>
                    <a:pt x="1857" y="1514"/>
                  </a:cubicBezTo>
                  <a:cubicBezTo>
                    <a:pt x="2094" y="1279"/>
                    <a:pt x="570" y="316"/>
                    <a:pt x="570" y="316"/>
                  </a:cubicBezTo>
                  <a:lnTo>
                    <a:pt x="570" y="316"/>
                  </a:lnTo>
                  <a:cubicBezTo>
                    <a:pt x="570" y="316"/>
                    <a:pt x="1600" y="518"/>
                    <a:pt x="2230" y="518"/>
                  </a:cubicBezTo>
                  <a:cubicBezTo>
                    <a:pt x="2507" y="518"/>
                    <a:pt x="2706" y="479"/>
                    <a:pt x="2706" y="366"/>
                  </a:cubicBezTo>
                  <a:cubicBezTo>
                    <a:pt x="2706" y="1"/>
                    <a:pt x="367" y="1"/>
                    <a:pt x="367" y="1"/>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49"/>
            <p:cNvSpPr/>
            <p:nvPr/>
          </p:nvSpPr>
          <p:spPr>
            <a:xfrm>
              <a:off x="3832658" y="2164666"/>
              <a:ext cx="335466" cy="225417"/>
            </a:xfrm>
            <a:custGeom>
              <a:avLst/>
              <a:gdLst/>
              <a:ahLst/>
              <a:cxnLst/>
              <a:rect l="l" t="t" r="r" b="b"/>
              <a:pathLst>
                <a:path w="3018" h="2028" extrusionOk="0">
                  <a:moveTo>
                    <a:pt x="823" y="0"/>
                  </a:moveTo>
                  <a:cubicBezTo>
                    <a:pt x="808" y="0"/>
                    <a:pt x="794" y="2"/>
                    <a:pt x="781" y="5"/>
                  </a:cubicBezTo>
                  <a:cubicBezTo>
                    <a:pt x="319" y="104"/>
                    <a:pt x="2025" y="1442"/>
                    <a:pt x="2025" y="1442"/>
                  </a:cubicBezTo>
                  <a:cubicBezTo>
                    <a:pt x="2025" y="1442"/>
                    <a:pt x="802" y="893"/>
                    <a:pt x="365" y="893"/>
                  </a:cubicBezTo>
                  <a:cubicBezTo>
                    <a:pt x="288" y="893"/>
                    <a:pt x="236" y="910"/>
                    <a:pt x="219" y="949"/>
                  </a:cubicBezTo>
                  <a:cubicBezTo>
                    <a:pt x="105" y="1212"/>
                    <a:pt x="2025" y="1808"/>
                    <a:pt x="2025" y="1808"/>
                  </a:cubicBezTo>
                  <a:cubicBezTo>
                    <a:pt x="2025" y="1808"/>
                    <a:pt x="1106" y="1654"/>
                    <a:pt x="512" y="1654"/>
                  </a:cubicBezTo>
                  <a:cubicBezTo>
                    <a:pt x="215" y="1654"/>
                    <a:pt x="0" y="1693"/>
                    <a:pt x="22" y="1808"/>
                  </a:cubicBezTo>
                  <a:cubicBezTo>
                    <a:pt x="56" y="1984"/>
                    <a:pt x="783" y="2027"/>
                    <a:pt x="1499" y="2027"/>
                  </a:cubicBezTo>
                  <a:cubicBezTo>
                    <a:pt x="2206" y="2027"/>
                    <a:pt x="2901" y="1985"/>
                    <a:pt x="2901" y="1985"/>
                  </a:cubicBezTo>
                  <a:lnTo>
                    <a:pt x="3018" y="1645"/>
                  </a:lnTo>
                  <a:cubicBezTo>
                    <a:pt x="3018" y="1645"/>
                    <a:pt x="1344" y="0"/>
                    <a:pt x="823" y="0"/>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49"/>
            <p:cNvSpPr/>
            <p:nvPr/>
          </p:nvSpPr>
          <p:spPr>
            <a:xfrm>
              <a:off x="4006284" y="2098862"/>
              <a:ext cx="1107771" cy="674585"/>
            </a:xfrm>
            <a:custGeom>
              <a:avLst/>
              <a:gdLst/>
              <a:ahLst/>
              <a:cxnLst/>
              <a:rect l="l" t="t" r="r" b="b"/>
              <a:pathLst>
                <a:path w="9966" h="6069" extrusionOk="0">
                  <a:moveTo>
                    <a:pt x="2035" y="184"/>
                  </a:moveTo>
                  <a:cubicBezTo>
                    <a:pt x="3053" y="184"/>
                    <a:pt x="3881" y="1012"/>
                    <a:pt x="3881" y="2034"/>
                  </a:cubicBezTo>
                  <a:cubicBezTo>
                    <a:pt x="3881" y="3053"/>
                    <a:pt x="3053" y="3881"/>
                    <a:pt x="2035" y="3881"/>
                  </a:cubicBezTo>
                  <a:cubicBezTo>
                    <a:pt x="1013" y="3881"/>
                    <a:pt x="184" y="3053"/>
                    <a:pt x="184" y="2034"/>
                  </a:cubicBezTo>
                  <a:cubicBezTo>
                    <a:pt x="184" y="1012"/>
                    <a:pt x="1013" y="184"/>
                    <a:pt x="2035" y="184"/>
                  </a:cubicBezTo>
                  <a:close/>
                  <a:moveTo>
                    <a:pt x="7932" y="2184"/>
                  </a:moveTo>
                  <a:cubicBezTo>
                    <a:pt x="8950" y="2184"/>
                    <a:pt x="9779" y="3016"/>
                    <a:pt x="9779" y="4034"/>
                  </a:cubicBezTo>
                  <a:cubicBezTo>
                    <a:pt x="9779" y="5056"/>
                    <a:pt x="8950" y="5884"/>
                    <a:pt x="7932" y="5884"/>
                  </a:cubicBezTo>
                  <a:cubicBezTo>
                    <a:pt x="6910" y="5884"/>
                    <a:pt x="6082" y="5056"/>
                    <a:pt x="6082" y="4034"/>
                  </a:cubicBezTo>
                  <a:cubicBezTo>
                    <a:pt x="6082" y="3016"/>
                    <a:pt x="6910" y="2184"/>
                    <a:pt x="7932" y="2184"/>
                  </a:cubicBezTo>
                  <a:close/>
                  <a:moveTo>
                    <a:pt x="2035" y="1"/>
                  </a:moveTo>
                  <a:cubicBezTo>
                    <a:pt x="913" y="1"/>
                    <a:pt x="1" y="912"/>
                    <a:pt x="1" y="2034"/>
                  </a:cubicBezTo>
                  <a:cubicBezTo>
                    <a:pt x="1" y="3156"/>
                    <a:pt x="913" y="4067"/>
                    <a:pt x="2035" y="4067"/>
                  </a:cubicBezTo>
                  <a:cubicBezTo>
                    <a:pt x="3043" y="4067"/>
                    <a:pt x="3881" y="3325"/>
                    <a:pt x="4038" y="2357"/>
                  </a:cubicBezTo>
                  <a:lnTo>
                    <a:pt x="6151" y="3053"/>
                  </a:lnTo>
                  <a:cubicBezTo>
                    <a:pt x="5989" y="3342"/>
                    <a:pt x="5895" y="3678"/>
                    <a:pt x="5895" y="4034"/>
                  </a:cubicBezTo>
                  <a:cubicBezTo>
                    <a:pt x="5895" y="5156"/>
                    <a:pt x="6810" y="6068"/>
                    <a:pt x="7932" y="6068"/>
                  </a:cubicBezTo>
                  <a:cubicBezTo>
                    <a:pt x="9053" y="6068"/>
                    <a:pt x="9966" y="5156"/>
                    <a:pt x="9966" y="4034"/>
                  </a:cubicBezTo>
                  <a:cubicBezTo>
                    <a:pt x="9966" y="2913"/>
                    <a:pt x="9053" y="2001"/>
                    <a:pt x="7932" y="2001"/>
                  </a:cubicBezTo>
                  <a:cubicBezTo>
                    <a:pt x="7233" y="2001"/>
                    <a:pt x="6617" y="2354"/>
                    <a:pt x="6251" y="2889"/>
                  </a:cubicBezTo>
                  <a:lnTo>
                    <a:pt x="4061" y="2170"/>
                  </a:lnTo>
                  <a:cubicBezTo>
                    <a:pt x="4065" y="2124"/>
                    <a:pt x="4068" y="2081"/>
                    <a:pt x="4068" y="2034"/>
                  </a:cubicBezTo>
                  <a:cubicBezTo>
                    <a:pt x="4068" y="912"/>
                    <a:pt x="3156" y="1"/>
                    <a:pt x="20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49"/>
            <p:cNvSpPr/>
            <p:nvPr/>
          </p:nvSpPr>
          <p:spPr>
            <a:xfrm>
              <a:off x="5171977" y="979193"/>
              <a:ext cx="15673" cy="58133"/>
            </a:xfrm>
            <a:custGeom>
              <a:avLst/>
              <a:gdLst/>
              <a:ahLst/>
              <a:cxnLst/>
              <a:rect l="l" t="t" r="r" b="b"/>
              <a:pathLst>
                <a:path w="141" h="523" extrusionOk="0">
                  <a:moveTo>
                    <a:pt x="71" y="1"/>
                  </a:moveTo>
                  <a:cubicBezTo>
                    <a:pt x="36" y="1"/>
                    <a:pt x="1" y="22"/>
                    <a:pt x="1" y="66"/>
                  </a:cubicBezTo>
                  <a:lnTo>
                    <a:pt x="1" y="455"/>
                  </a:lnTo>
                  <a:cubicBezTo>
                    <a:pt x="1" y="500"/>
                    <a:pt x="36" y="523"/>
                    <a:pt x="71" y="523"/>
                  </a:cubicBezTo>
                  <a:cubicBezTo>
                    <a:pt x="106" y="523"/>
                    <a:pt x="141" y="500"/>
                    <a:pt x="141" y="455"/>
                  </a:cubicBezTo>
                  <a:lnTo>
                    <a:pt x="141" y="66"/>
                  </a:lnTo>
                  <a:cubicBezTo>
                    <a:pt x="141" y="22"/>
                    <a:pt x="106" y="1"/>
                    <a:pt x="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49"/>
            <p:cNvSpPr/>
            <p:nvPr/>
          </p:nvSpPr>
          <p:spPr>
            <a:xfrm>
              <a:off x="5203879" y="955961"/>
              <a:ext cx="15228" cy="46795"/>
            </a:xfrm>
            <a:custGeom>
              <a:avLst/>
              <a:gdLst/>
              <a:ahLst/>
              <a:cxnLst/>
              <a:rect l="l" t="t" r="r" b="b"/>
              <a:pathLst>
                <a:path w="137" h="421" extrusionOk="0">
                  <a:moveTo>
                    <a:pt x="69" y="1"/>
                  </a:moveTo>
                  <a:cubicBezTo>
                    <a:pt x="35" y="1"/>
                    <a:pt x="1" y="23"/>
                    <a:pt x="1" y="68"/>
                  </a:cubicBezTo>
                  <a:lnTo>
                    <a:pt x="1" y="355"/>
                  </a:lnTo>
                  <a:cubicBezTo>
                    <a:pt x="1" y="398"/>
                    <a:pt x="35" y="421"/>
                    <a:pt x="70" y="421"/>
                  </a:cubicBezTo>
                  <a:cubicBezTo>
                    <a:pt x="103" y="421"/>
                    <a:pt x="136" y="399"/>
                    <a:pt x="136" y="355"/>
                  </a:cubicBezTo>
                  <a:lnTo>
                    <a:pt x="136" y="68"/>
                  </a:lnTo>
                  <a:cubicBezTo>
                    <a:pt x="136" y="23"/>
                    <a:pt x="103" y="1"/>
                    <a:pt x="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49"/>
            <p:cNvSpPr/>
            <p:nvPr/>
          </p:nvSpPr>
          <p:spPr>
            <a:xfrm>
              <a:off x="5418299" y="809125"/>
              <a:ext cx="23009" cy="55687"/>
            </a:xfrm>
            <a:custGeom>
              <a:avLst/>
              <a:gdLst/>
              <a:ahLst/>
              <a:cxnLst/>
              <a:rect l="l" t="t" r="r" b="b"/>
              <a:pathLst>
                <a:path w="207" h="501" extrusionOk="0">
                  <a:moveTo>
                    <a:pt x="121" y="1"/>
                  </a:moveTo>
                  <a:cubicBezTo>
                    <a:pt x="94" y="1"/>
                    <a:pt x="70" y="16"/>
                    <a:pt x="65" y="51"/>
                  </a:cubicBezTo>
                  <a:cubicBezTo>
                    <a:pt x="45" y="171"/>
                    <a:pt x="25" y="291"/>
                    <a:pt x="9" y="411"/>
                  </a:cubicBezTo>
                  <a:cubicBezTo>
                    <a:pt x="0" y="465"/>
                    <a:pt x="46" y="500"/>
                    <a:pt x="86" y="500"/>
                  </a:cubicBezTo>
                  <a:cubicBezTo>
                    <a:pt x="112" y="500"/>
                    <a:pt x="136" y="485"/>
                    <a:pt x="141" y="451"/>
                  </a:cubicBezTo>
                  <a:cubicBezTo>
                    <a:pt x="161" y="328"/>
                    <a:pt x="178" y="208"/>
                    <a:pt x="198" y="88"/>
                  </a:cubicBezTo>
                  <a:cubicBezTo>
                    <a:pt x="206" y="36"/>
                    <a:pt x="161" y="1"/>
                    <a:pt x="1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49"/>
            <p:cNvSpPr/>
            <p:nvPr/>
          </p:nvSpPr>
          <p:spPr>
            <a:xfrm>
              <a:off x="5451313" y="838026"/>
              <a:ext cx="15339" cy="66803"/>
            </a:xfrm>
            <a:custGeom>
              <a:avLst/>
              <a:gdLst/>
              <a:ahLst/>
              <a:cxnLst/>
              <a:rect l="l" t="t" r="r" b="b"/>
              <a:pathLst>
                <a:path w="138" h="601" extrusionOk="0">
                  <a:moveTo>
                    <a:pt x="69" y="0"/>
                  </a:moveTo>
                  <a:cubicBezTo>
                    <a:pt x="35" y="0"/>
                    <a:pt x="1" y="23"/>
                    <a:pt x="1" y="68"/>
                  </a:cubicBezTo>
                  <a:lnTo>
                    <a:pt x="1" y="533"/>
                  </a:lnTo>
                  <a:cubicBezTo>
                    <a:pt x="1" y="578"/>
                    <a:pt x="35" y="601"/>
                    <a:pt x="69" y="601"/>
                  </a:cubicBezTo>
                  <a:cubicBezTo>
                    <a:pt x="103" y="601"/>
                    <a:pt x="137" y="578"/>
                    <a:pt x="137" y="533"/>
                  </a:cubicBezTo>
                  <a:lnTo>
                    <a:pt x="137" y="68"/>
                  </a:lnTo>
                  <a:cubicBezTo>
                    <a:pt x="137" y="23"/>
                    <a:pt x="103" y="0"/>
                    <a:pt x="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49"/>
            <p:cNvSpPr/>
            <p:nvPr/>
          </p:nvSpPr>
          <p:spPr>
            <a:xfrm>
              <a:off x="4333305" y="938955"/>
              <a:ext cx="20341" cy="52575"/>
            </a:xfrm>
            <a:custGeom>
              <a:avLst/>
              <a:gdLst/>
              <a:ahLst/>
              <a:cxnLst/>
              <a:rect l="l" t="t" r="r" b="b"/>
              <a:pathLst>
                <a:path w="183" h="473" extrusionOk="0">
                  <a:moveTo>
                    <a:pt x="91" y="1"/>
                  </a:moveTo>
                  <a:cubicBezTo>
                    <a:pt x="56" y="1"/>
                    <a:pt x="20" y="23"/>
                    <a:pt x="14" y="69"/>
                  </a:cubicBezTo>
                  <a:cubicBezTo>
                    <a:pt x="1" y="188"/>
                    <a:pt x="11" y="304"/>
                    <a:pt x="38" y="421"/>
                  </a:cubicBezTo>
                  <a:cubicBezTo>
                    <a:pt x="44" y="457"/>
                    <a:pt x="70" y="473"/>
                    <a:pt x="98" y="473"/>
                  </a:cubicBezTo>
                  <a:cubicBezTo>
                    <a:pt x="139" y="473"/>
                    <a:pt x="183" y="438"/>
                    <a:pt x="171" y="384"/>
                  </a:cubicBezTo>
                  <a:cubicBezTo>
                    <a:pt x="148" y="281"/>
                    <a:pt x="141" y="175"/>
                    <a:pt x="154" y="69"/>
                  </a:cubicBezTo>
                  <a:cubicBezTo>
                    <a:pt x="157" y="23"/>
                    <a:pt x="125" y="1"/>
                    <a:pt x="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49"/>
            <p:cNvSpPr/>
            <p:nvPr/>
          </p:nvSpPr>
          <p:spPr>
            <a:xfrm>
              <a:off x="4365207" y="953405"/>
              <a:ext cx="25454" cy="56243"/>
            </a:xfrm>
            <a:custGeom>
              <a:avLst/>
              <a:gdLst/>
              <a:ahLst/>
              <a:cxnLst/>
              <a:rect l="l" t="t" r="r" b="b"/>
              <a:pathLst>
                <a:path w="229" h="506" extrusionOk="0">
                  <a:moveTo>
                    <a:pt x="90" y="1"/>
                  </a:moveTo>
                  <a:cubicBezTo>
                    <a:pt x="55" y="1"/>
                    <a:pt x="19" y="23"/>
                    <a:pt x="13" y="68"/>
                  </a:cubicBezTo>
                  <a:cubicBezTo>
                    <a:pt x="1" y="208"/>
                    <a:pt x="27" y="341"/>
                    <a:pt x="84" y="470"/>
                  </a:cubicBezTo>
                  <a:cubicBezTo>
                    <a:pt x="95" y="495"/>
                    <a:pt x="115" y="506"/>
                    <a:pt x="135" y="506"/>
                  </a:cubicBezTo>
                  <a:cubicBezTo>
                    <a:pt x="180" y="506"/>
                    <a:pt x="229" y="456"/>
                    <a:pt x="203" y="401"/>
                  </a:cubicBezTo>
                  <a:cubicBezTo>
                    <a:pt x="157" y="294"/>
                    <a:pt x="144" y="181"/>
                    <a:pt x="153" y="68"/>
                  </a:cubicBezTo>
                  <a:cubicBezTo>
                    <a:pt x="157" y="23"/>
                    <a:pt x="124" y="1"/>
                    <a:pt x="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49"/>
            <p:cNvSpPr/>
            <p:nvPr/>
          </p:nvSpPr>
          <p:spPr>
            <a:xfrm>
              <a:off x="4432567" y="498223"/>
              <a:ext cx="21119" cy="64246"/>
            </a:xfrm>
            <a:custGeom>
              <a:avLst/>
              <a:gdLst/>
              <a:ahLst/>
              <a:cxnLst/>
              <a:rect l="l" t="t" r="r" b="b"/>
              <a:pathLst>
                <a:path w="190" h="578" extrusionOk="0">
                  <a:moveTo>
                    <a:pt x="105" y="0"/>
                  </a:moveTo>
                  <a:cubicBezTo>
                    <a:pt x="78" y="0"/>
                    <a:pt x="53" y="15"/>
                    <a:pt x="46" y="49"/>
                  </a:cubicBezTo>
                  <a:cubicBezTo>
                    <a:pt x="17" y="203"/>
                    <a:pt x="0" y="355"/>
                    <a:pt x="0" y="512"/>
                  </a:cubicBezTo>
                  <a:cubicBezTo>
                    <a:pt x="0" y="555"/>
                    <a:pt x="34" y="577"/>
                    <a:pt x="68" y="577"/>
                  </a:cubicBezTo>
                  <a:cubicBezTo>
                    <a:pt x="102" y="577"/>
                    <a:pt x="137" y="555"/>
                    <a:pt x="137" y="512"/>
                  </a:cubicBezTo>
                  <a:cubicBezTo>
                    <a:pt x="140" y="369"/>
                    <a:pt x="153" y="226"/>
                    <a:pt x="180" y="86"/>
                  </a:cubicBezTo>
                  <a:cubicBezTo>
                    <a:pt x="190" y="34"/>
                    <a:pt x="146" y="0"/>
                    <a:pt x="1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49"/>
            <p:cNvSpPr/>
            <p:nvPr/>
          </p:nvSpPr>
          <p:spPr>
            <a:xfrm>
              <a:off x="4474362" y="549911"/>
              <a:ext cx="19786" cy="58466"/>
            </a:xfrm>
            <a:custGeom>
              <a:avLst/>
              <a:gdLst/>
              <a:ahLst/>
              <a:cxnLst/>
              <a:rect l="l" t="t" r="r" b="b"/>
              <a:pathLst>
                <a:path w="178" h="526" extrusionOk="0">
                  <a:moveTo>
                    <a:pt x="92" y="1"/>
                  </a:moveTo>
                  <a:cubicBezTo>
                    <a:pt x="65" y="1"/>
                    <a:pt x="40" y="16"/>
                    <a:pt x="34" y="50"/>
                  </a:cubicBezTo>
                  <a:cubicBezTo>
                    <a:pt x="10" y="187"/>
                    <a:pt x="0" y="323"/>
                    <a:pt x="14" y="460"/>
                  </a:cubicBezTo>
                  <a:cubicBezTo>
                    <a:pt x="19" y="503"/>
                    <a:pt x="56" y="526"/>
                    <a:pt x="91" y="526"/>
                  </a:cubicBezTo>
                  <a:cubicBezTo>
                    <a:pt x="125" y="526"/>
                    <a:pt x="157" y="504"/>
                    <a:pt x="154" y="460"/>
                  </a:cubicBezTo>
                  <a:cubicBezTo>
                    <a:pt x="140" y="334"/>
                    <a:pt x="146" y="214"/>
                    <a:pt x="170" y="87"/>
                  </a:cubicBezTo>
                  <a:cubicBezTo>
                    <a:pt x="178" y="35"/>
                    <a:pt x="133" y="1"/>
                    <a:pt x="9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49"/>
            <p:cNvSpPr/>
            <p:nvPr/>
          </p:nvSpPr>
          <p:spPr>
            <a:xfrm>
              <a:off x="4441015" y="722980"/>
              <a:ext cx="15673" cy="55354"/>
            </a:xfrm>
            <a:custGeom>
              <a:avLst/>
              <a:gdLst/>
              <a:ahLst/>
              <a:cxnLst/>
              <a:rect l="l" t="t" r="r" b="b"/>
              <a:pathLst>
                <a:path w="141" h="498" extrusionOk="0">
                  <a:moveTo>
                    <a:pt x="71" y="0"/>
                  </a:moveTo>
                  <a:cubicBezTo>
                    <a:pt x="36" y="0"/>
                    <a:pt x="1" y="23"/>
                    <a:pt x="1" y="67"/>
                  </a:cubicBezTo>
                  <a:lnTo>
                    <a:pt x="1" y="430"/>
                  </a:lnTo>
                  <a:cubicBezTo>
                    <a:pt x="1" y="475"/>
                    <a:pt x="36" y="498"/>
                    <a:pt x="71" y="498"/>
                  </a:cubicBezTo>
                  <a:cubicBezTo>
                    <a:pt x="106" y="498"/>
                    <a:pt x="141" y="475"/>
                    <a:pt x="141" y="430"/>
                  </a:cubicBezTo>
                  <a:lnTo>
                    <a:pt x="141" y="67"/>
                  </a:lnTo>
                  <a:cubicBezTo>
                    <a:pt x="141" y="23"/>
                    <a:pt x="106"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49"/>
            <p:cNvSpPr/>
            <p:nvPr/>
          </p:nvSpPr>
          <p:spPr>
            <a:xfrm>
              <a:off x="4472806" y="1802077"/>
              <a:ext cx="15673" cy="32457"/>
            </a:xfrm>
            <a:custGeom>
              <a:avLst/>
              <a:gdLst/>
              <a:ahLst/>
              <a:cxnLst/>
              <a:rect l="l" t="t" r="r" b="b"/>
              <a:pathLst>
                <a:path w="141" h="292" extrusionOk="0">
                  <a:moveTo>
                    <a:pt x="71" y="0"/>
                  </a:moveTo>
                  <a:cubicBezTo>
                    <a:pt x="36" y="0"/>
                    <a:pt x="1" y="23"/>
                    <a:pt x="1" y="67"/>
                  </a:cubicBezTo>
                  <a:lnTo>
                    <a:pt x="1" y="224"/>
                  </a:lnTo>
                  <a:cubicBezTo>
                    <a:pt x="1" y="269"/>
                    <a:pt x="36" y="292"/>
                    <a:pt x="71" y="292"/>
                  </a:cubicBezTo>
                  <a:cubicBezTo>
                    <a:pt x="106" y="292"/>
                    <a:pt x="140" y="269"/>
                    <a:pt x="140" y="224"/>
                  </a:cubicBezTo>
                  <a:lnTo>
                    <a:pt x="140" y="67"/>
                  </a:lnTo>
                  <a:cubicBezTo>
                    <a:pt x="140" y="23"/>
                    <a:pt x="106" y="0"/>
                    <a:pt x="7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49"/>
            <p:cNvSpPr/>
            <p:nvPr/>
          </p:nvSpPr>
          <p:spPr>
            <a:xfrm>
              <a:off x="4483588" y="1883554"/>
              <a:ext cx="38793" cy="47907"/>
            </a:xfrm>
            <a:custGeom>
              <a:avLst/>
              <a:gdLst/>
              <a:ahLst/>
              <a:cxnLst/>
              <a:rect l="l" t="t" r="r" b="b"/>
              <a:pathLst>
                <a:path w="349" h="431" extrusionOk="0">
                  <a:moveTo>
                    <a:pt x="135" y="1"/>
                  </a:moveTo>
                  <a:cubicBezTo>
                    <a:pt x="115" y="1"/>
                    <a:pt x="96" y="10"/>
                    <a:pt x="83" y="33"/>
                  </a:cubicBezTo>
                  <a:cubicBezTo>
                    <a:pt x="0" y="187"/>
                    <a:pt x="74" y="370"/>
                    <a:pt x="237" y="426"/>
                  </a:cubicBezTo>
                  <a:cubicBezTo>
                    <a:pt x="245" y="429"/>
                    <a:pt x="253" y="431"/>
                    <a:pt x="260" y="431"/>
                  </a:cubicBezTo>
                  <a:cubicBezTo>
                    <a:pt x="326" y="431"/>
                    <a:pt x="348" y="317"/>
                    <a:pt x="274" y="293"/>
                  </a:cubicBezTo>
                  <a:cubicBezTo>
                    <a:pt x="197" y="267"/>
                    <a:pt x="163" y="173"/>
                    <a:pt x="200" y="104"/>
                  </a:cubicBezTo>
                  <a:cubicBezTo>
                    <a:pt x="230" y="50"/>
                    <a:pt x="181" y="1"/>
                    <a:pt x="1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49"/>
            <p:cNvSpPr/>
            <p:nvPr/>
          </p:nvSpPr>
          <p:spPr>
            <a:xfrm>
              <a:off x="4529495" y="1810747"/>
              <a:ext cx="20341" cy="44016"/>
            </a:xfrm>
            <a:custGeom>
              <a:avLst/>
              <a:gdLst/>
              <a:ahLst/>
              <a:cxnLst/>
              <a:rect l="l" t="t" r="r" b="b"/>
              <a:pathLst>
                <a:path w="183" h="396" extrusionOk="0">
                  <a:moveTo>
                    <a:pt x="68" y="0"/>
                  </a:moveTo>
                  <a:cubicBezTo>
                    <a:pt x="41" y="0"/>
                    <a:pt x="17" y="15"/>
                    <a:pt x="13" y="49"/>
                  </a:cubicBezTo>
                  <a:cubicBezTo>
                    <a:pt x="0" y="153"/>
                    <a:pt x="3" y="246"/>
                    <a:pt x="33" y="346"/>
                  </a:cubicBezTo>
                  <a:cubicBezTo>
                    <a:pt x="43" y="380"/>
                    <a:pt x="70" y="395"/>
                    <a:pt x="98" y="395"/>
                  </a:cubicBezTo>
                  <a:cubicBezTo>
                    <a:pt x="140" y="395"/>
                    <a:pt x="182" y="361"/>
                    <a:pt x="166" y="309"/>
                  </a:cubicBezTo>
                  <a:cubicBezTo>
                    <a:pt x="143" y="236"/>
                    <a:pt x="137" y="163"/>
                    <a:pt x="146" y="86"/>
                  </a:cubicBezTo>
                  <a:cubicBezTo>
                    <a:pt x="155" y="34"/>
                    <a:pt x="108" y="0"/>
                    <a:pt x="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49"/>
            <p:cNvSpPr/>
            <p:nvPr/>
          </p:nvSpPr>
          <p:spPr>
            <a:xfrm>
              <a:off x="4560175" y="1926126"/>
              <a:ext cx="24676" cy="49241"/>
            </a:xfrm>
            <a:custGeom>
              <a:avLst/>
              <a:gdLst/>
              <a:ahLst/>
              <a:cxnLst/>
              <a:rect l="l" t="t" r="r" b="b"/>
              <a:pathLst>
                <a:path w="222" h="443" extrusionOk="0">
                  <a:moveTo>
                    <a:pt x="85" y="1"/>
                  </a:moveTo>
                  <a:cubicBezTo>
                    <a:pt x="44" y="1"/>
                    <a:pt x="0" y="35"/>
                    <a:pt x="10" y="87"/>
                  </a:cubicBezTo>
                  <a:cubicBezTo>
                    <a:pt x="33" y="190"/>
                    <a:pt x="53" y="289"/>
                    <a:pt x="77" y="393"/>
                  </a:cubicBezTo>
                  <a:cubicBezTo>
                    <a:pt x="84" y="428"/>
                    <a:pt x="110" y="442"/>
                    <a:pt x="137" y="442"/>
                  </a:cubicBezTo>
                  <a:cubicBezTo>
                    <a:pt x="178" y="442"/>
                    <a:pt x="222" y="408"/>
                    <a:pt x="210" y="357"/>
                  </a:cubicBezTo>
                  <a:cubicBezTo>
                    <a:pt x="187" y="253"/>
                    <a:pt x="167" y="150"/>
                    <a:pt x="144" y="50"/>
                  </a:cubicBezTo>
                  <a:cubicBezTo>
                    <a:pt x="137" y="15"/>
                    <a:pt x="112" y="1"/>
                    <a:pt x="8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49"/>
            <p:cNvSpPr/>
            <p:nvPr/>
          </p:nvSpPr>
          <p:spPr>
            <a:xfrm>
              <a:off x="4625312" y="1836869"/>
              <a:ext cx="15562" cy="49463"/>
            </a:xfrm>
            <a:custGeom>
              <a:avLst/>
              <a:gdLst/>
              <a:ahLst/>
              <a:cxnLst/>
              <a:rect l="l" t="t" r="r" b="b"/>
              <a:pathLst>
                <a:path w="140" h="445" extrusionOk="0">
                  <a:moveTo>
                    <a:pt x="70" y="1"/>
                  </a:moveTo>
                  <a:cubicBezTo>
                    <a:pt x="35" y="1"/>
                    <a:pt x="0" y="23"/>
                    <a:pt x="0" y="68"/>
                  </a:cubicBezTo>
                  <a:lnTo>
                    <a:pt x="0" y="378"/>
                  </a:lnTo>
                  <a:cubicBezTo>
                    <a:pt x="0" y="422"/>
                    <a:pt x="35" y="445"/>
                    <a:pt x="70" y="445"/>
                  </a:cubicBezTo>
                  <a:cubicBezTo>
                    <a:pt x="105" y="445"/>
                    <a:pt x="140" y="422"/>
                    <a:pt x="140" y="378"/>
                  </a:cubicBezTo>
                  <a:lnTo>
                    <a:pt x="140" y="68"/>
                  </a:lnTo>
                  <a:cubicBezTo>
                    <a:pt x="140" y="23"/>
                    <a:pt x="105" y="1"/>
                    <a:pt x="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49"/>
            <p:cNvSpPr/>
            <p:nvPr/>
          </p:nvSpPr>
          <p:spPr>
            <a:xfrm>
              <a:off x="4628202" y="1943355"/>
              <a:ext cx="15673" cy="66580"/>
            </a:xfrm>
            <a:custGeom>
              <a:avLst/>
              <a:gdLst/>
              <a:ahLst/>
              <a:cxnLst/>
              <a:rect l="l" t="t" r="r" b="b"/>
              <a:pathLst>
                <a:path w="141" h="599" extrusionOk="0">
                  <a:moveTo>
                    <a:pt x="70" y="0"/>
                  </a:moveTo>
                  <a:cubicBezTo>
                    <a:pt x="35" y="0"/>
                    <a:pt x="1" y="22"/>
                    <a:pt x="1" y="65"/>
                  </a:cubicBezTo>
                  <a:lnTo>
                    <a:pt x="1" y="531"/>
                  </a:lnTo>
                  <a:cubicBezTo>
                    <a:pt x="1" y="576"/>
                    <a:pt x="35" y="598"/>
                    <a:pt x="70" y="598"/>
                  </a:cubicBezTo>
                  <a:cubicBezTo>
                    <a:pt x="105" y="598"/>
                    <a:pt x="140" y="576"/>
                    <a:pt x="140" y="531"/>
                  </a:cubicBezTo>
                  <a:lnTo>
                    <a:pt x="140" y="65"/>
                  </a:lnTo>
                  <a:cubicBezTo>
                    <a:pt x="140" y="22"/>
                    <a:pt x="105" y="0"/>
                    <a:pt x="7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49"/>
            <p:cNvSpPr/>
            <p:nvPr/>
          </p:nvSpPr>
          <p:spPr>
            <a:xfrm>
              <a:off x="4698008" y="1877107"/>
              <a:ext cx="26900" cy="60578"/>
            </a:xfrm>
            <a:custGeom>
              <a:avLst/>
              <a:gdLst/>
              <a:ahLst/>
              <a:cxnLst/>
              <a:rect l="l" t="t" r="r" b="b"/>
              <a:pathLst>
                <a:path w="242" h="545" extrusionOk="0">
                  <a:moveTo>
                    <a:pt x="174" y="0"/>
                  </a:moveTo>
                  <a:cubicBezTo>
                    <a:pt x="139" y="0"/>
                    <a:pt x="103" y="22"/>
                    <a:pt x="102" y="65"/>
                  </a:cubicBezTo>
                  <a:cubicBezTo>
                    <a:pt x="95" y="202"/>
                    <a:pt x="65" y="331"/>
                    <a:pt x="19" y="461"/>
                  </a:cubicBezTo>
                  <a:cubicBezTo>
                    <a:pt x="0" y="512"/>
                    <a:pt x="42" y="545"/>
                    <a:pt x="84" y="545"/>
                  </a:cubicBezTo>
                  <a:cubicBezTo>
                    <a:pt x="112" y="545"/>
                    <a:pt x="140" y="531"/>
                    <a:pt x="151" y="498"/>
                  </a:cubicBezTo>
                  <a:cubicBezTo>
                    <a:pt x="205" y="358"/>
                    <a:pt x="231" y="215"/>
                    <a:pt x="238" y="65"/>
                  </a:cubicBezTo>
                  <a:cubicBezTo>
                    <a:pt x="242" y="22"/>
                    <a:pt x="208" y="0"/>
                    <a:pt x="1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49"/>
            <p:cNvSpPr/>
            <p:nvPr/>
          </p:nvSpPr>
          <p:spPr>
            <a:xfrm>
              <a:off x="4675110" y="1992597"/>
              <a:ext cx="31679" cy="45795"/>
            </a:xfrm>
            <a:custGeom>
              <a:avLst/>
              <a:gdLst/>
              <a:ahLst/>
              <a:cxnLst/>
              <a:rect l="l" t="t" r="r" b="b"/>
              <a:pathLst>
                <a:path w="285" h="412" extrusionOk="0">
                  <a:moveTo>
                    <a:pt x="201" y="1"/>
                  </a:moveTo>
                  <a:cubicBezTo>
                    <a:pt x="173" y="1"/>
                    <a:pt x="144" y="15"/>
                    <a:pt x="131" y="48"/>
                  </a:cubicBezTo>
                  <a:cubicBezTo>
                    <a:pt x="95" y="141"/>
                    <a:pt x="58" y="235"/>
                    <a:pt x="21" y="327"/>
                  </a:cubicBezTo>
                  <a:cubicBezTo>
                    <a:pt x="1" y="378"/>
                    <a:pt x="43" y="412"/>
                    <a:pt x="86" y="412"/>
                  </a:cubicBezTo>
                  <a:cubicBezTo>
                    <a:pt x="114" y="412"/>
                    <a:pt x="141" y="398"/>
                    <a:pt x="154" y="367"/>
                  </a:cubicBezTo>
                  <a:cubicBezTo>
                    <a:pt x="191" y="271"/>
                    <a:pt x="228" y="178"/>
                    <a:pt x="265" y="84"/>
                  </a:cubicBezTo>
                  <a:cubicBezTo>
                    <a:pt x="284" y="34"/>
                    <a:pt x="244" y="1"/>
                    <a:pt x="2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49"/>
            <p:cNvSpPr/>
            <p:nvPr/>
          </p:nvSpPr>
          <p:spPr>
            <a:xfrm>
              <a:off x="4776373" y="1900449"/>
              <a:ext cx="46240" cy="60578"/>
            </a:xfrm>
            <a:custGeom>
              <a:avLst/>
              <a:gdLst/>
              <a:ahLst/>
              <a:cxnLst/>
              <a:rect l="l" t="t" r="r" b="b"/>
              <a:pathLst>
                <a:path w="416" h="545" extrusionOk="0">
                  <a:moveTo>
                    <a:pt x="318" y="0"/>
                  </a:moveTo>
                  <a:cubicBezTo>
                    <a:pt x="297" y="0"/>
                    <a:pt x="275" y="10"/>
                    <a:pt x="259" y="32"/>
                  </a:cubicBezTo>
                  <a:cubicBezTo>
                    <a:pt x="159" y="165"/>
                    <a:pt x="82" y="308"/>
                    <a:pt x="19" y="461"/>
                  </a:cubicBezTo>
                  <a:cubicBezTo>
                    <a:pt x="1" y="511"/>
                    <a:pt x="42" y="544"/>
                    <a:pt x="85" y="544"/>
                  </a:cubicBezTo>
                  <a:cubicBezTo>
                    <a:pt x="113" y="544"/>
                    <a:pt x="142" y="530"/>
                    <a:pt x="156" y="497"/>
                  </a:cubicBezTo>
                  <a:cubicBezTo>
                    <a:pt x="212" y="354"/>
                    <a:pt x="285" y="225"/>
                    <a:pt x="378" y="101"/>
                  </a:cubicBezTo>
                  <a:cubicBezTo>
                    <a:pt x="416" y="50"/>
                    <a:pt x="368" y="0"/>
                    <a:pt x="3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49"/>
            <p:cNvSpPr/>
            <p:nvPr/>
          </p:nvSpPr>
          <p:spPr>
            <a:xfrm>
              <a:off x="4726019" y="2035170"/>
              <a:ext cx="50242" cy="44572"/>
            </a:xfrm>
            <a:custGeom>
              <a:avLst/>
              <a:gdLst/>
              <a:ahLst/>
              <a:cxnLst/>
              <a:rect l="l" t="t" r="r" b="b"/>
              <a:pathLst>
                <a:path w="452" h="401" extrusionOk="0">
                  <a:moveTo>
                    <a:pt x="352" y="0"/>
                  </a:moveTo>
                  <a:cubicBezTo>
                    <a:pt x="337" y="0"/>
                    <a:pt x="320" y="6"/>
                    <a:pt x="306" y="21"/>
                  </a:cubicBezTo>
                  <a:cubicBezTo>
                    <a:pt x="222" y="107"/>
                    <a:pt x="136" y="194"/>
                    <a:pt x="49" y="281"/>
                  </a:cubicBezTo>
                  <a:cubicBezTo>
                    <a:pt x="1" y="329"/>
                    <a:pt x="50" y="400"/>
                    <a:pt x="104" y="400"/>
                  </a:cubicBezTo>
                  <a:cubicBezTo>
                    <a:pt x="119" y="400"/>
                    <a:pt x="135" y="395"/>
                    <a:pt x="149" y="380"/>
                  </a:cubicBezTo>
                  <a:cubicBezTo>
                    <a:pt x="232" y="291"/>
                    <a:pt x="319" y="204"/>
                    <a:pt x="406" y="118"/>
                  </a:cubicBezTo>
                  <a:cubicBezTo>
                    <a:pt x="452" y="69"/>
                    <a:pt x="405" y="0"/>
                    <a:pt x="3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49"/>
            <p:cNvSpPr/>
            <p:nvPr/>
          </p:nvSpPr>
          <p:spPr>
            <a:xfrm>
              <a:off x="4888085" y="1949247"/>
              <a:ext cx="35014" cy="38014"/>
            </a:xfrm>
            <a:custGeom>
              <a:avLst/>
              <a:gdLst/>
              <a:ahLst/>
              <a:cxnLst/>
              <a:rect l="l" t="t" r="r" b="b"/>
              <a:pathLst>
                <a:path w="315" h="342" extrusionOk="0">
                  <a:moveTo>
                    <a:pt x="217" y="1"/>
                  </a:moveTo>
                  <a:cubicBezTo>
                    <a:pt x="197" y="1"/>
                    <a:pt x="176" y="10"/>
                    <a:pt x="162" y="32"/>
                  </a:cubicBezTo>
                  <a:cubicBezTo>
                    <a:pt x="119" y="101"/>
                    <a:pt x="76" y="172"/>
                    <a:pt x="32" y="238"/>
                  </a:cubicBezTo>
                  <a:cubicBezTo>
                    <a:pt x="0" y="291"/>
                    <a:pt x="48" y="341"/>
                    <a:pt x="96" y="341"/>
                  </a:cubicBezTo>
                  <a:cubicBezTo>
                    <a:pt x="117" y="341"/>
                    <a:pt x="138" y="332"/>
                    <a:pt x="152" y="308"/>
                  </a:cubicBezTo>
                  <a:cubicBezTo>
                    <a:pt x="195" y="241"/>
                    <a:pt x="239" y="172"/>
                    <a:pt x="282" y="101"/>
                  </a:cubicBezTo>
                  <a:cubicBezTo>
                    <a:pt x="315" y="50"/>
                    <a:pt x="266" y="1"/>
                    <a:pt x="2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49"/>
            <p:cNvSpPr/>
            <p:nvPr/>
          </p:nvSpPr>
          <p:spPr>
            <a:xfrm>
              <a:off x="4824059" y="2055622"/>
              <a:ext cx="44907" cy="35791"/>
            </a:xfrm>
            <a:custGeom>
              <a:avLst/>
              <a:gdLst/>
              <a:ahLst/>
              <a:cxnLst/>
              <a:rect l="l" t="t" r="r" b="b"/>
              <a:pathLst>
                <a:path w="404" h="322" extrusionOk="0">
                  <a:moveTo>
                    <a:pt x="302" y="1"/>
                  </a:moveTo>
                  <a:cubicBezTo>
                    <a:pt x="287" y="1"/>
                    <a:pt x="270" y="7"/>
                    <a:pt x="255" y="20"/>
                  </a:cubicBezTo>
                  <a:lnTo>
                    <a:pt x="52" y="207"/>
                  </a:lnTo>
                  <a:cubicBezTo>
                    <a:pt x="1" y="253"/>
                    <a:pt x="48" y="322"/>
                    <a:pt x="102" y="322"/>
                  </a:cubicBezTo>
                  <a:cubicBezTo>
                    <a:pt x="118" y="322"/>
                    <a:pt x="134" y="316"/>
                    <a:pt x="149" y="303"/>
                  </a:cubicBezTo>
                  <a:lnTo>
                    <a:pt x="352" y="116"/>
                  </a:lnTo>
                  <a:cubicBezTo>
                    <a:pt x="404" y="70"/>
                    <a:pt x="357" y="1"/>
                    <a:pt x="30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49"/>
            <p:cNvSpPr/>
            <p:nvPr/>
          </p:nvSpPr>
          <p:spPr>
            <a:xfrm>
              <a:off x="4935104" y="2058624"/>
              <a:ext cx="40905" cy="28900"/>
            </a:xfrm>
            <a:custGeom>
              <a:avLst/>
              <a:gdLst/>
              <a:ahLst/>
              <a:cxnLst/>
              <a:rect l="l" t="t" r="r" b="b"/>
              <a:pathLst>
                <a:path w="368" h="260" extrusionOk="0">
                  <a:moveTo>
                    <a:pt x="256" y="1"/>
                  </a:moveTo>
                  <a:cubicBezTo>
                    <a:pt x="241" y="1"/>
                    <a:pt x="226" y="5"/>
                    <a:pt x="212" y="16"/>
                  </a:cubicBezTo>
                  <a:cubicBezTo>
                    <a:pt x="162" y="60"/>
                    <a:pt x="109" y="103"/>
                    <a:pt x="55" y="146"/>
                  </a:cubicBezTo>
                  <a:cubicBezTo>
                    <a:pt x="0" y="188"/>
                    <a:pt x="51" y="260"/>
                    <a:pt x="109" y="260"/>
                  </a:cubicBezTo>
                  <a:cubicBezTo>
                    <a:pt x="125" y="260"/>
                    <a:pt x="140" y="255"/>
                    <a:pt x="155" y="243"/>
                  </a:cubicBezTo>
                  <a:cubicBezTo>
                    <a:pt x="205" y="200"/>
                    <a:pt x="258" y="160"/>
                    <a:pt x="312" y="116"/>
                  </a:cubicBezTo>
                  <a:cubicBezTo>
                    <a:pt x="368" y="71"/>
                    <a:pt x="315" y="1"/>
                    <a:pt x="2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49"/>
            <p:cNvSpPr/>
            <p:nvPr/>
          </p:nvSpPr>
          <p:spPr>
            <a:xfrm>
              <a:off x="5021583" y="1986261"/>
              <a:ext cx="42017" cy="32901"/>
            </a:xfrm>
            <a:custGeom>
              <a:avLst/>
              <a:gdLst/>
              <a:ahLst/>
              <a:cxnLst/>
              <a:rect l="l" t="t" r="r" b="b"/>
              <a:pathLst>
                <a:path w="378" h="296" extrusionOk="0">
                  <a:moveTo>
                    <a:pt x="280" y="1"/>
                  </a:moveTo>
                  <a:cubicBezTo>
                    <a:pt x="259" y="1"/>
                    <a:pt x="238" y="10"/>
                    <a:pt x="223" y="32"/>
                  </a:cubicBezTo>
                  <a:cubicBezTo>
                    <a:pt x="183" y="92"/>
                    <a:pt x="133" y="135"/>
                    <a:pt x="70" y="168"/>
                  </a:cubicBezTo>
                  <a:cubicBezTo>
                    <a:pt x="1" y="202"/>
                    <a:pt x="43" y="296"/>
                    <a:pt x="107" y="296"/>
                  </a:cubicBezTo>
                  <a:cubicBezTo>
                    <a:pt x="117" y="296"/>
                    <a:pt x="128" y="293"/>
                    <a:pt x="139" y="288"/>
                  </a:cubicBezTo>
                  <a:cubicBezTo>
                    <a:pt x="226" y="241"/>
                    <a:pt x="289" y="181"/>
                    <a:pt x="343" y="101"/>
                  </a:cubicBezTo>
                  <a:cubicBezTo>
                    <a:pt x="377" y="50"/>
                    <a:pt x="329" y="1"/>
                    <a:pt x="2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49"/>
            <p:cNvSpPr/>
            <p:nvPr/>
          </p:nvSpPr>
          <p:spPr>
            <a:xfrm>
              <a:off x="4941329" y="1969366"/>
              <a:ext cx="35125" cy="34902"/>
            </a:xfrm>
            <a:custGeom>
              <a:avLst/>
              <a:gdLst/>
              <a:ahLst/>
              <a:cxnLst/>
              <a:rect l="l" t="t" r="r" b="b"/>
              <a:pathLst>
                <a:path w="316" h="314" extrusionOk="0">
                  <a:moveTo>
                    <a:pt x="232" y="0"/>
                  </a:moveTo>
                  <a:cubicBezTo>
                    <a:pt x="204" y="0"/>
                    <a:pt x="175" y="15"/>
                    <a:pt x="162" y="47"/>
                  </a:cubicBezTo>
                  <a:cubicBezTo>
                    <a:pt x="139" y="107"/>
                    <a:pt x="102" y="154"/>
                    <a:pt x="53" y="197"/>
                  </a:cubicBezTo>
                  <a:cubicBezTo>
                    <a:pt x="0" y="244"/>
                    <a:pt x="49" y="314"/>
                    <a:pt x="104" y="314"/>
                  </a:cubicBezTo>
                  <a:cubicBezTo>
                    <a:pt x="119" y="314"/>
                    <a:pt x="135" y="309"/>
                    <a:pt x="149" y="297"/>
                  </a:cubicBezTo>
                  <a:cubicBezTo>
                    <a:pt x="219" y="237"/>
                    <a:pt x="262" y="167"/>
                    <a:pt x="295" y="84"/>
                  </a:cubicBezTo>
                  <a:cubicBezTo>
                    <a:pt x="316" y="33"/>
                    <a:pt x="275" y="0"/>
                    <a:pt x="2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49"/>
            <p:cNvSpPr/>
            <p:nvPr/>
          </p:nvSpPr>
          <p:spPr>
            <a:xfrm>
              <a:off x="4734578" y="2158775"/>
              <a:ext cx="39015" cy="32790"/>
            </a:xfrm>
            <a:custGeom>
              <a:avLst/>
              <a:gdLst/>
              <a:ahLst/>
              <a:cxnLst/>
              <a:rect l="l" t="t" r="r" b="b"/>
              <a:pathLst>
                <a:path w="351" h="295" extrusionOk="0">
                  <a:moveTo>
                    <a:pt x="249" y="0"/>
                  </a:moveTo>
                  <a:cubicBezTo>
                    <a:pt x="233" y="0"/>
                    <a:pt x="216" y="6"/>
                    <a:pt x="202" y="21"/>
                  </a:cubicBezTo>
                  <a:lnTo>
                    <a:pt x="49" y="177"/>
                  </a:lnTo>
                  <a:cubicBezTo>
                    <a:pt x="0" y="226"/>
                    <a:pt x="46" y="294"/>
                    <a:pt x="98" y="294"/>
                  </a:cubicBezTo>
                  <a:cubicBezTo>
                    <a:pt x="114" y="294"/>
                    <a:pt x="130" y="288"/>
                    <a:pt x="145" y="273"/>
                  </a:cubicBezTo>
                  <a:lnTo>
                    <a:pt x="302" y="117"/>
                  </a:lnTo>
                  <a:cubicBezTo>
                    <a:pt x="350" y="68"/>
                    <a:pt x="302" y="0"/>
                    <a:pt x="2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49"/>
            <p:cNvSpPr/>
            <p:nvPr/>
          </p:nvSpPr>
          <p:spPr>
            <a:xfrm>
              <a:off x="4680779" y="2118536"/>
              <a:ext cx="26900" cy="38459"/>
            </a:xfrm>
            <a:custGeom>
              <a:avLst/>
              <a:gdLst/>
              <a:ahLst/>
              <a:cxnLst/>
              <a:rect l="l" t="t" r="r" b="b"/>
              <a:pathLst>
                <a:path w="242" h="346" extrusionOk="0">
                  <a:moveTo>
                    <a:pt x="156" y="1"/>
                  </a:moveTo>
                  <a:cubicBezTo>
                    <a:pt x="129" y="1"/>
                    <a:pt x="104" y="15"/>
                    <a:pt x="97" y="50"/>
                  </a:cubicBezTo>
                  <a:cubicBezTo>
                    <a:pt x="87" y="120"/>
                    <a:pt x="63" y="180"/>
                    <a:pt x="30" y="243"/>
                  </a:cubicBezTo>
                  <a:cubicBezTo>
                    <a:pt x="0" y="296"/>
                    <a:pt x="48" y="346"/>
                    <a:pt x="95" y="346"/>
                  </a:cubicBezTo>
                  <a:cubicBezTo>
                    <a:pt x="116" y="346"/>
                    <a:pt x="136" y="336"/>
                    <a:pt x="150" y="312"/>
                  </a:cubicBezTo>
                  <a:cubicBezTo>
                    <a:pt x="190" y="240"/>
                    <a:pt x="217" y="166"/>
                    <a:pt x="234" y="86"/>
                  </a:cubicBezTo>
                  <a:cubicBezTo>
                    <a:pt x="241" y="35"/>
                    <a:pt x="196" y="1"/>
                    <a:pt x="1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49"/>
            <p:cNvSpPr/>
            <p:nvPr/>
          </p:nvSpPr>
          <p:spPr>
            <a:xfrm>
              <a:off x="4617531" y="2075742"/>
              <a:ext cx="24454" cy="43905"/>
            </a:xfrm>
            <a:custGeom>
              <a:avLst/>
              <a:gdLst/>
              <a:ahLst/>
              <a:cxnLst/>
              <a:rect l="l" t="t" r="r" b="b"/>
              <a:pathLst>
                <a:path w="220" h="395" extrusionOk="0">
                  <a:moveTo>
                    <a:pt x="132" y="0"/>
                  </a:moveTo>
                  <a:cubicBezTo>
                    <a:pt x="97" y="0"/>
                    <a:pt x="65" y="22"/>
                    <a:pt x="70" y="66"/>
                  </a:cubicBezTo>
                  <a:cubicBezTo>
                    <a:pt x="80" y="149"/>
                    <a:pt x="67" y="218"/>
                    <a:pt x="30" y="292"/>
                  </a:cubicBezTo>
                  <a:cubicBezTo>
                    <a:pt x="0" y="345"/>
                    <a:pt x="49" y="395"/>
                    <a:pt x="96" y="395"/>
                  </a:cubicBezTo>
                  <a:cubicBezTo>
                    <a:pt x="116" y="395"/>
                    <a:pt x="137" y="385"/>
                    <a:pt x="150" y="361"/>
                  </a:cubicBezTo>
                  <a:cubicBezTo>
                    <a:pt x="200" y="269"/>
                    <a:pt x="220" y="172"/>
                    <a:pt x="210" y="66"/>
                  </a:cubicBezTo>
                  <a:cubicBezTo>
                    <a:pt x="205" y="22"/>
                    <a:pt x="167" y="0"/>
                    <a:pt x="1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49"/>
            <p:cNvSpPr/>
            <p:nvPr/>
          </p:nvSpPr>
          <p:spPr>
            <a:xfrm>
              <a:off x="4532386" y="2055511"/>
              <a:ext cx="19786" cy="60912"/>
            </a:xfrm>
            <a:custGeom>
              <a:avLst/>
              <a:gdLst/>
              <a:ahLst/>
              <a:cxnLst/>
              <a:rect l="l" t="t" r="r" b="b"/>
              <a:pathLst>
                <a:path w="178" h="548" extrusionOk="0">
                  <a:moveTo>
                    <a:pt x="68" y="0"/>
                  </a:moveTo>
                  <a:cubicBezTo>
                    <a:pt x="33" y="0"/>
                    <a:pt x="1" y="23"/>
                    <a:pt x="4" y="68"/>
                  </a:cubicBezTo>
                  <a:cubicBezTo>
                    <a:pt x="14" y="204"/>
                    <a:pt x="24" y="344"/>
                    <a:pt x="34" y="480"/>
                  </a:cubicBezTo>
                  <a:cubicBezTo>
                    <a:pt x="37" y="525"/>
                    <a:pt x="74" y="548"/>
                    <a:pt x="109" y="548"/>
                  </a:cubicBezTo>
                  <a:cubicBezTo>
                    <a:pt x="144" y="548"/>
                    <a:pt x="177" y="525"/>
                    <a:pt x="174" y="480"/>
                  </a:cubicBezTo>
                  <a:cubicBezTo>
                    <a:pt x="164" y="344"/>
                    <a:pt x="154" y="204"/>
                    <a:pt x="144" y="68"/>
                  </a:cubicBezTo>
                  <a:cubicBezTo>
                    <a:pt x="139" y="23"/>
                    <a:pt x="102" y="0"/>
                    <a:pt x="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49"/>
            <p:cNvSpPr/>
            <p:nvPr/>
          </p:nvSpPr>
          <p:spPr>
            <a:xfrm>
              <a:off x="4582406" y="2182006"/>
              <a:ext cx="15228" cy="38014"/>
            </a:xfrm>
            <a:custGeom>
              <a:avLst/>
              <a:gdLst/>
              <a:ahLst/>
              <a:cxnLst/>
              <a:rect l="l" t="t" r="r" b="b"/>
              <a:pathLst>
                <a:path w="137" h="342" extrusionOk="0">
                  <a:moveTo>
                    <a:pt x="68" y="0"/>
                  </a:moveTo>
                  <a:cubicBezTo>
                    <a:pt x="34" y="0"/>
                    <a:pt x="0" y="23"/>
                    <a:pt x="0" y="68"/>
                  </a:cubicBezTo>
                  <a:lnTo>
                    <a:pt x="0" y="274"/>
                  </a:lnTo>
                  <a:cubicBezTo>
                    <a:pt x="0" y="319"/>
                    <a:pt x="34" y="341"/>
                    <a:pt x="68" y="341"/>
                  </a:cubicBezTo>
                  <a:cubicBezTo>
                    <a:pt x="102" y="341"/>
                    <a:pt x="136" y="319"/>
                    <a:pt x="136" y="274"/>
                  </a:cubicBezTo>
                  <a:lnTo>
                    <a:pt x="136" y="68"/>
                  </a:lnTo>
                  <a:cubicBezTo>
                    <a:pt x="136" y="23"/>
                    <a:pt x="102" y="0"/>
                    <a:pt x="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49"/>
            <p:cNvSpPr/>
            <p:nvPr/>
          </p:nvSpPr>
          <p:spPr>
            <a:xfrm>
              <a:off x="4631203" y="2193678"/>
              <a:ext cx="25121" cy="38014"/>
            </a:xfrm>
            <a:custGeom>
              <a:avLst/>
              <a:gdLst/>
              <a:ahLst/>
              <a:cxnLst/>
              <a:rect l="l" t="t" r="r" b="b"/>
              <a:pathLst>
                <a:path w="226" h="342" extrusionOk="0">
                  <a:moveTo>
                    <a:pt x="158" y="1"/>
                  </a:moveTo>
                  <a:cubicBezTo>
                    <a:pt x="123" y="1"/>
                    <a:pt x="85" y="23"/>
                    <a:pt x="81" y="66"/>
                  </a:cubicBezTo>
                  <a:cubicBezTo>
                    <a:pt x="73" y="126"/>
                    <a:pt x="57" y="183"/>
                    <a:pt x="30" y="236"/>
                  </a:cubicBezTo>
                  <a:cubicBezTo>
                    <a:pt x="1" y="291"/>
                    <a:pt x="48" y="341"/>
                    <a:pt x="95" y="341"/>
                  </a:cubicBezTo>
                  <a:cubicBezTo>
                    <a:pt x="116" y="341"/>
                    <a:pt x="137" y="331"/>
                    <a:pt x="150" y="306"/>
                  </a:cubicBezTo>
                  <a:cubicBezTo>
                    <a:pt x="187" y="229"/>
                    <a:pt x="210" y="152"/>
                    <a:pt x="220" y="66"/>
                  </a:cubicBezTo>
                  <a:cubicBezTo>
                    <a:pt x="225" y="23"/>
                    <a:pt x="193" y="1"/>
                    <a:pt x="15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49"/>
            <p:cNvSpPr/>
            <p:nvPr/>
          </p:nvSpPr>
          <p:spPr>
            <a:xfrm>
              <a:off x="4671886" y="2242030"/>
              <a:ext cx="38015" cy="38014"/>
            </a:xfrm>
            <a:custGeom>
              <a:avLst/>
              <a:gdLst/>
              <a:ahLst/>
              <a:cxnLst/>
              <a:rect l="l" t="t" r="r" b="b"/>
              <a:pathLst>
                <a:path w="342" h="342" extrusionOk="0">
                  <a:moveTo>
                    <a:pt x="250" y="0"/>
                  </a:moveTo>
                  <a:cubicBezTo>
                    <a:pt x="238" y="0"/>
                    <a:pt x="226" y="4"/>
                    <a:pt x="214" y="14"/>
                  </a:cubicBezTo>
                  <a:cubicBezTo>
                    <a:pt x="124" y="80"/>
                    <a:pt x="64" y="157"/>
                    <a:pt x="20" y="260"/>
                  </a:cubicBezTo>
                  <a:cubicBezTo>
                    <a:pt x="0" y="309"/>
                    <a:pt x="42" y="341"/>
                    <a:pt x="85" y="341"/>
                  </a:cubicBezTo>
                  <a:cubicBezTo>
                    <a:pt x="112" y="341"/>
                    <a:pt x="141" y="328"/>
                    <a:pt x="154" y="297"/>
                  </a:cubicBezTo>
                  <a:cubicBezTo>
                    <a:pt x="180" y="230"/>
                    <a:pt x="227" y="174"/>
                    <a:pt x="283" y="134"/>
                  </a:cubicBezTo>
                  <a:cubicBezTo>
                    <a:pt x="341" y="90"/>
                    <a:pt x="304" y="0"/>
                    <a:pt x="2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49"/>
            <p:cNvSpPr/>
            <p:nvPr/>
          </p:nvSpPr>
          <p:spPr>
            <a:xfrm>
              <a:off x="4589409" y="2303166"/>
              <a:ext cx="28011" cy="43572"/>
            </a:xfrm>
            <a:custGeom>
              <a:avLst/>
              <a:gdLst/>
              <a:ahLst/>
              <a:cxnLst/>
              <a:rect l="l" t="t" r="r" b="b"/>
              <a:pathLst>
                <a:path w="252" h="392" extrusionOk="0">
                  <a:moveTo>
                    <a:pt x="167" y="0"/>
                  </a:moveTo>
                  <a:cubicBezTo>
                    <a:pt x="139" y="0"/>
                    <a:pt x="111" y="15"/>
                    <a:pt x="100" y="49"/>
                  </a:cubicBezTo>
                  <a:cubicBezTo>
                    <a:pt x="73" y="136"/>
                    <a:pt x="44" y="219"/>
                    <a:pt x="17" y="306"/>
                  </a:cubicBezTo>
                  <a:cubicBezTo>
                    <a:pt x="1" y="358"/>
                    <a:pt x="43" y="392"/>
                    <a:pt x="84" y="392"/>
                  </a:cubicBezTo>
                  <a:cubicBezTo>
                    <a:pt x="112" y="392"/>
                    <a:pt x="139" y="377"/>
                    <a:pt x="150" y="342"/>
                  </a:cubicBezTo>
                  <a:lnTo>
                    <a:pt x="233" y="86"/>
                  </a:lnTo>
                  <a:cubicBezTo>
                    <a:pt x="251" y="34"/>
                    <a:pt x="209" y="0"/>
                    <a:pt x="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49"/>
            <p:cNvSpPr/>
            <p:nvPr/>
          </p:nvSpPr>
          <p:spPr>
            <a:xfrm>
              <a:off x="4545280" y="2268485"/>
              <a:ext cx="24565" cy="43905"/>
            </a:xfrm>
            <a:custGeom>
              <a:avLst/>
              <a:gdLst/>
              <a:ahLst/>
              <a:cxnLst/>
              <a:rect l="l" t="t" r="r" b="b"/>
              <a:pathLst>
                <a:path w="221" h="395" extrusionOk="0">
                  <a:moveTo>
                    <a:pt x="136" y="0"/>
                  </a:moveTo>
                  <a:cubicBezTo>
                    <a:pt x="102" y="0"/>
                    <a:pt x="70" y="22"/>
                    <a:pt x="75" y="65"/>
                  </a:cubicBezTo>
                  <a:cubicBezTo>
                    <a:pt x="81" y="149"/>
                    <a:pt x="68" y="218"/>
                    <a:pt x="31" y="292"/>
                  </a:cubicBezTo>
                  <a:cubicBezTo>
                    <a:pt x="1" y="345"/>
                    <a:pt x="49" y="395"/>
                    <a:pt x="96" y="395"/>
                  </a:cubicBezTo>
                  <a:cubicBezTo>
                    <a:pt x="117" y="395"/>
                    <a:pt x="137" y="385"/>
                    <a:pt x="151" y="361"/>
                  </a:cubicBezTo>
                  <a:cubicBezTo>
                    <a:pt x="198" y="269"/>
                    <a:pt x="221" y="172"/>
                    <a:pt x="211" y="65"/>
                  </a:cubicBezTo>
                  <a:cubicBezTo>
                    <a:pt x="207" y="22"/>
                    <a:pt x="171" y="0"/>
                    <a:pt x="1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49"/>
            <p:cNvSpPr/>
            <p:nvPr/>
          </p:nvSpPr>
          <p:spPr>
            <a:xfrm>
              <a:off x="5121735" y="2245365"/>
              <a:ext cx="26900" cy="37903"/>
            </a:xfrm>
            <a:custGeom>
              <a:avLst/>
              <a:gdLst/>
              <a:ahLst/>
              <a:cxnLst/>
              <a:rect l="l" t="t" r="r" b="b"/>
              <a:pathLst>
                <a:path w="242" h="341" extrusionOk="0">
                  <a:moveTo>
                    <a:pt x="158" y="0"/>
                  </a:moveTo>
                  <a:cubicBezTo>
                    <a:pt x="130" y="0"/>
                    <a:pt x="102" y="14"/>
                    <a:pt x="90" y="47"/>
                  </a:cubicBezTo>
                  <a:cubicBezTo>
                    <a:pt x="67" y="117"/>
                    <a:pt x="41" y="187"/>
                    <a:pt x="17" y="257"/>
                  </a:cubicBezTo>
                  <a:cubicBezTo>
                    <a:pt x="1" y="307"/>
                    <a:pt x="43" y="340"/>
                    <a:pt x="85" y="340"/>
                  </a:cubicBezTo>
                  <a:cubicBezTo>
                    <a:pt x="113" y="340"/>
                    <a:pt x="140" y="326"/>
                    <a:pt x="150" y="293"/>
                  </a:cubicBezTo>
                  <a:cubicBezTo>
                    <a:pt x="177" y="223"/>
                    <a:pt x="201" y="153"/>
                    <a:pt x="224" y="84"/>
                  </a:cubicBezTo>
                  <a:cubicBezTo>
                    <a:pt x="242" y="33"/>
                    <a:pt x="200" y="0"/>
                    <a:pt x="1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49"/>
            <p:cNvSpPr/>
            <p:nvPr/>
          </p:nvSpPr>
          <p:spPr>
            <a:xfrm>
              <a:off x="5154081" y="2150549"/>
              <a:ext cx="20341" cy="40571"/>
            </a:xfrm>
            <a:custGeom>
              <a:avLst/>
              <a:gdLst/>
              <a:ahLst/>
              <a:cxnLst/>
              <a:rect l="l" t="t" r="r" b="b"/>
              <a:pathLst>
                <a:path w="183" h="365" extrusionOk="0">
                  <a:moveTo>
                    <a:pt x="116" y="1"/>
                  </a:moveTo>
                  <a:cubicBezTo>
                    <a:pt x="82" y="1"/>
                    <a:pt x="44" y="23"/>
                    <a:pt x="39" y="68"/>
                  </a:cubicBezTo>
                  <a:cubicBezTo>
                    <a:pt x="29" y="144"/>
                    <a:pt x="16" y="221"/>
                    <a:pt x="5" y="298"/>
                  </a:cubicBezTo>
                  <a:cubicBezTo>
                    <a:pt x="1" y="342"/>
                    <a:pt x="33" y="365"/>
                    <a:pt x="68" y="365"/>
                  </a:cubicBezTo>
                  <a:cubicBezTo>
                    <a:pt x="103" y="365"/>
                    <a:pt x="140" y="342"/>
                    <a:pt x="145" y="298"/>
                  </a:cubicBezTo>
                  <a:cubicBezTo>
                    <a:pt x="156" y="221"/>
                    <a:pt x="165" y="144"/>
                    <a:pt x="176" y="68"/>
                  </a:cubicBezTo>
                  <a:cubicBezTo>
                    <a:pt x="182" y="23"/>
                    <a:pt x="151" y="1"/>
                    <a:pt x="1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49"/>
            <p:cNvSpPr/>
            <p:nvPr/>
          </p:nvSpPr>
          <p:spPr>
            <a:xfrm>
              <a:off x="5092279" y="2176448"/>
              <a:ext cx="30679" cy="40348"/>
            </a:xfrm>
            <a:custGeom>
              <a:avLst/>
              <a:gdLst/>
              <a:ahLst/>
              <a:cxnLst/>
              <a:rect l="l" t="t" r="r" b="b"/>
              <a:pathLst>
                <a:path w="276" h="363" extrusionOk="0">
                  <a:moveTo>
                    <a:pt x="191" y="0"/>
                  </a:moveTo>
                  <a:cubicBezTo>
                    <a:pt x="163" y="0"/>
                    <a:pt x="135" y="14"/>
                    <a:pt x="122" y="45"/>
                  </a:cubicBezTo>
                  <a:cubicBezTo>
                    <a:pt x="89" y="125"/>
                    <a:pt x="56" y="201"/>
                    <a:pt x="22" y="281"/>
                  </a:cubicBezTo>
                  <a:cubicBezTo>
                    <a:pt x="0" y="330"/>
                    <a:pt x="42" y="362"/>
                    <a:pt x="86" y="362"/>
                  </a:cubicBezTo>
                  <a:cubicBezTo>
                    <a:pt x="114" y="362"/>
                    <a:pt x="143" y="349"/>
                    <a:pt x="156" y="318"/>
                  </a:cubicBezTo>
                  <a:cubicBezTo>
                    <a:pt x="189" y="238"/>
                    <a:pt x="222" y="161"/>
                    <a:pt x="255" y="81"/>
                  </a:cubicBezTo>
                  <a:cubicBezTo>
                    <a:pt x="276" y="33"/>
                    <a:pt x="234" y="0"/>
                    <a:pt x="1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49"/>
            <p:cNvSpPr/>
            <p:nvPr/>
          </p:nvSpPr>
          <p:spPr>
            <a:xfrm>
              <a:off x="4204142" y="1923236"/>
              <a:ext cx="27233" cy="43683"/>
            </a:xfrm>
            <a:custGeom>
              <a:avLst/>
              <a:gdLst/>
              <a:ahLst/>
              <a:cxnLst/>
              <a:rect l="l" t="t" r="r" b="b"/>
              <a:pathLst>
                <a:path w="245" h="393" extrusionOk="0">
                  <a:moveTo>
                    <a:pt x="160" y="0"/>
                  </a:moveTo>
                  <a:cubicBezTo>
                    <a:pt x="133" y="0"/>
                    <a:pt x="105" y="15"/>
                    <a:pt x="95" y="49"/>
                  </a:cubicBezTo>
                  <a:cubicBezTo>
                    <a:pt x="69" y="136"/>
                    <a:pt x="41" y="223"/>
                    <a:pt x="15" y="309"/>
                  </a:cubicBezTo>
                  <a:cubicBezTo>
                    <a:pt x="1" y="359"/>
                    <a:pt x="44" y="393"/>
                    <a:pt x="86" y="393"/>
                  </a:cubicBezTo>
                  <a:cubicBezTo>
                    <a:pt x="114" y="393"/>
                    <a:pt x="141" y="379"/>
                    <a:pt x="152" y="346"/>
                  </a:cubicBezTo>
                  <a:cubicBezTo>
                    <a:pt x="175" y="260"/>
                    <a:pt x="201" y="172"/>
                    <a:pt x="228" y="86"/>
                  </a:cubicBezTo>
                  <a:cubicBezTo>
                    <a:pt x="244" y="34"/>
                    <a:pt x="202" y="0"/>
                    <a:pt x="1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49"/>
            <p:cNvSpPr/>
            <p:nvPr/>
          </p:nvSpPr>
          <p:spPr>
            <a:xfrm>
              <a:off x="4244491" y="1943022"/>
              <a:ext cx="20341" cy="38236"/>
            </a:xfrm>
            <a:custGeom>
              <a:avLst/>
              <a:gdLst/>
              <a:ahLst/>
              <a:cxnLst/>
              <a:rect l="l" t="t" r="r" b="b"/>
              <a:pathLst>
                <a:path w="183" h="344" extrusionOk="0">
                  <a:moveTo>
                    <a:pt x="97" y="1"/>
                  </a:moveTo>
                  <a:cubicBezTo>
                    <a:pt x="71" y="1"/>
                    <a:pt x="46" y="16"/>
                    <a:pt x="41" y="51"/>
                  </a:cubicBezTo>
                  <a:cubicBezTo>
                    <a:pt x="28" y="121"/>
                    <a:pt x="18" y="188"/>
                    <a:pt x="8" y="257"/>
                  </a:cubicBezTo>
                  <a:cubicBezTo>
                    <a:pt x="0" y="310"/>
                    <a:pt x="45" y="344"/>
                    <a:pt x="85" y="344"/>
                  </a:cubicBezTo>
                  <a:cubicBezTo>
                    <a:pt x="111" y="344"/>
                    <a:pt x="136" y="329"/>
                    <a:pt x="141" y="294"/>
                  </a:cubicBezTo>
                  <a:cubicBezTo>
                    <a:pt x="151" y="224"/>
                    <a:pt x="165" y="157"/>
                    <a:pt x="174" y="88"/>
                  </a:cubicBezTo>
                  <a:cubicBezTo>
                    <a:pt x="183" y="36"/>
                    <a:pt x="137" y="1"/>
                    <a:pt x="9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49"/>
            <p:cNvSpPr/>
            <p:nvPr/>
          </p:nvSpPr>
          <p:spPr>
            <a:xfrm>
              <a:off x="4665217" y="2809479"/>
              <a:ext cx="33902" cy="55243"/>
            </a:xfrm>
            <a:custGeom>
              <a:avLst/>
              <a:gdLst/>
              <a:ahLst/>
              <a:cxnLst/>
              <a:rect l="l" t="t" r="r" b="b"/>
              <a:pathLst>
                <a:path w="305" h="497" extrusionOk="0">
                  <a:moveTo>
                    <a:pt x="237" y="0"/>
                  </a:moveTo>
                  <a:cubicBezTo>
                    <a:pt x="202" y="0"/>
                    <a:pt x="167" y="23"/>
                    <a:pt x="164" y="67"/>
                  </a:cubicBezTo>
                  <a:cubicBezTo>
                    <a:pt x="160" y="181"/>
                    <a:pt x="117" y="287"/>
                    <a:pt x="44" y="374"/>
                  </a:cubicBezTo>
                  <a:cubicBezTo>
                    <a:pt x="0" y="427"/>
                    <a:pt x="47" y="496"/>
                    <a:pt x="98" y="496"/>
                  </a:cubicBezTo>
                  <a:cubicBezTo>
                    <a:pt x="113" y="496"/>
                    <a:pt x="129" y="489"/>
                    <a:pt x="144" y="474"/>
                  </a:cubicBezTo>
                  <a:cubicBezTo>
                    <a:pt x="240" y="354"/>
                    <a:pt x="294" y="221"/>
                    <a:pt x="303" y="67"/>
                  </a:cubicBezTo>
                  <a:cubicBezTo>
                    <a:pt x="305" y="23"/>
                    <a:pt x="272" y="0"/>
                    <a:pt x="2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49"/>
            <p:cNvSpPr/>
            <p:nvPr/>
          </p:nvSpPr>
          <p:spPr>
            <a:xfrm>
              <a:off x="4698453" y="2832377"/>
              <a:ext cx="20897" cy="46795"/>
            </a:xfrm>
            <a:custGeom>
              <a:avLst/>
              <a:gdLst/>
              <a:ahLst/>
              <a:cxnLst/>
              <a:rect l="l" t="t" r="r" b="b"/>
              <a:pathLst>
                <a:path w="188" h="421" extrusionOk="0">
                  <a:moveTo>
                    <a:pt x="107" y="0"/>
                  </a:moveTo>
                  <a:cubicBezTo>
                    <a:pt x="73" y="0"/>
                    <a:pt x="39" y="23"/>
                    <a:pt x="41" y="68"/>
                  </a:cubicBezTo>
                  <a:cubicBezTo>
                    <a:pt x="47" y="158"/>
                    <a:pt x="38" y="244"/>
                    <a:pt x="15" y="334"/>
                  </a:cubicBezTo>
                  <a:cubicBezTo>
                    <a:pt x="0" y="386"/>
                    <a:pt x="43" y="420"/>
                    <a:pt x="84" y="420"/>
                  </a:cubicBezTo>
                  <a:cubicBezTo>
                    <a:pt x="111" y="420"/>
                    <a:pt x="138" y="405"/>
                    <a:pt x="147" y="371"/>
                  </a:cubicBezTo>
                  <a:cubicBezTo>
                    <a:pt x="174" y="271"/>
                    <a:pt x="187" y="171"/>
                    <a:pt x="181" y="68"/>
                  </a:cubicBezTo>
                  <a:cubicBezTo>
                    <a:pt x="178" y="23"/>
                    <a:pt x="142" y="0"/>
                    <a:pt x="10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49"/>
            <p:cNvSpPr/>
            <p:nvPr/>
          </p:nvSpPr>
          <p:spPr>
            <a:xfrm>
              <a:off x="4727353" y="2863278"/>
              <a:ext cx="39571" cy="47240"/>
            </a:xfrm>
            <a:custGeom>
              <a:avLst/>
              <a:gdLst/>
              <a:ahLst/>
              <a:cxnLst/>
              <a:rect l="l" t="t" r="r" b="b"/>
              <a:pathLst>
                <a:path w="356" h="425" extrusionOk="0">
                  <a:moveTo>
                    <a:pt x="258" y="0"/>
                  </a:moveTo>
                  <a:cubicBezTo>
                    <a:pt x="243" y="0"/>
                    <a:pt x="227" y="7"/>
                    <a:pt x="214" y="23"/>
                  </a:cubicBezTo>
                  <a:cubicBezTo>
                    <a:pt x="130" y="119"/>
                    <a:pt x="67" y="225"/>
                    <a:pt x="21" y="342"/>
                  </a:cubicBezTo>
                  <a:cubicBezTo>
                    <a:pt x="0" y="392"/>
                    <a:pt x="41" y="424"/>
                    <a:pt x="84" y="424"/>
                  </a:cubicBezTo>
                  <a:cubicBezTo>
                    <a:pt x="112" y="424"/>
                    <a:pt x="141" y="410"/>
                    <a:pt x="154" y="379"/>
                  </a:cubicBezTo>
                  <a:cubicBezTo>
                    <a:pt x="194" y="285"/>
                    <a:pt x="247" y="199"/>
                    <a:pt x="310" y="122"/>
                  </a:cubicBezTo>
                  <a:cubicBezTo>
                    <a:pt x="356" y="69"/>
                    <a:pt x="308" y="0"/>
                    <a:pt x="25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49"/>
            <p:cNvSpPr/>
            <p:nvPr/>
          </p:nvSpPr>
          <p:spPr>
            <a:xfrm>
              <a:off x="4069976" y="2740229"/>
              <a:ext cx="15339" cy="35235"/>
            </a:xfrm>
            <a:custGeom>
              <a:avLst/>
              <a:gdLst/>
              <a:ahLst/>
              <a:cxnLst/>
              <a:rect l="l" t="t" r="r" b="b"/>
              <a:pathLst>
                <a:path w="138" h="317" extrusionOk="0">
                  <a:moveTo>
                    <a:pt x="69" y="1"/>
                  </a:moveTo>
                  <a:cubicBezTo>
                    <a:pt x="35" y="1"/>
                    <a:pt x="1" y="23"/>
                    <a:pt x="1" y="68"/>
                  </a:cubicBezTo>
                  <a:lnTo>
                    <a:pt x="1" y="251"/>
                  </a:lnTo>
                  <a:cubicBezTo>
                    <a:pt x="1" y="294"/>
                    <a:pt x="35" y="316"/>
                    <a:pt x="69" y="316"/>
                  </a:cubicBezTo>
                  <a:cubicBezTo>
                    <a:pt x="103" y="316"/>
                    <a:pt x="137" y="294"/>
                    <a:pt x="137" y="251"/>
                  </a:cubicBezTo>
                  <a:lnTo>
                    <a:pt x="137" y="68"/>
                  </a:lnTo>
                  <a:cubicBezTo>
                    <a:pt x="137" y="23"/>
                    <a:pt x="103" y="1"/>
                    <a:pt x="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49"/>
            <p:cNvSpPr/>
            <p:nvPr/>
          </p:nvSpPr>
          <p:spPr>
            <a:xfrm>
              <a:off x="4105991" y="2694099"/>
              <a:ext cx="20675" cy="38236"/>
            </a:xfrm>
            <a:custGeom>
              <a:avLst/>
              <a:gdLst/>
              <a:ahLst/>
              <a:cxnLst/>
              <a:rect l="l" t="t" r="r" b="b"/>
              <a:pathLst>
                <a:path w="186" h="344" extrusionOk="0">
                  <a:moveTo>
                    <a:pt x="116" y="1"/>
                  </a:moveTo>
                  <a:cubicBezTo>
                    <a:pt x="76" y="1"/>
                    <a:pt x="31" y="35"/>
                    <a:pt x="39" y="87"/>
                  </a:cubicBezTo>
                  <a:cubicBezTo>
                    <a:pt x="49" y="147"/>
                    <a:pt x="39" y="203"/>
                    <a:pt x="19" y="260"/>
                  </a:cubicBezTo>
                  <a:cubicBezTo>
                    <a:pt x="1" y="310"/>
                    <a:pt x="43" y="344"/>
                    <a:pt x="85" y="344"/>
                  </a:cubicBezTo>
                  <a:cubicBezTo>
                    <a:pt x="113" y="344"/>
                    <a:pt x="141" y="330"/>
                    <a:pt x="153" y="297"/>
                  </a:cubicBezTo>
                  <a:cubicBezTo>
                    <a:pt x="182" y="214"/>
                    <a:pt x="186" y="137"/>
                    <a:pt x="173" y="50"/>
                  </a:cubicBezTo>
                  <a:cubicBezTo>
                    <a:pt x="167" y="16"/>
                    <a:pt x="143" y="1"/>
                    <a:pt x="1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49"/>
            <p:cNvSpPr/>
            <p:nvPr/>
          </p:nvSpPr>
          <p:spPr>
            <a:xfrm>
              <a:off x="3333456" y="3491529"/>
              <a:ext cx="15228" cy="52131"/>
            </a:xfrm>
            <a:custGeom>
              <a:avLst/>
              <a:gdLst/>
              <a:ahLst/>
              <a:cxnLst/>
              <a:rect l="l" t="t" r="r" b="b"/>
              <a:pathLst>
                <a:path w="137" h="469" extrusionOk="0">
                  <a:moveTo>
                    <a:pt x="68" y="0"/>
                  </a:moveTo>
                  <a:cubicBezTo>
                    <a:pt x="34" y="0"/>
                    <a:pt x="0" y="22"/>
                    <a:pt x="0" y="65"/>
                  </a:cubicBezTo>
                  <a:lnTo>
                    <a:pt x="0" y="401"/>
                  </a:lnTo>
                  <a:cubicBezTo>
                    <a:pt x="0" y="446"/>
                    <a:pt x="34" y="469"/>
                    <a:pt x="68" y="469"/>
                  </a:cubicBezTo>
                  <a:cubicBezTo>
                    <a:pt x="103" y="469"/>
                    <a:pt x="137" y="446"/>
                    <a:pt x="137" y="401"/>
                  </a:cubicBezTo>
                  <a:lnTo>
                    <a:pt x="137" y="65"/>
                  </a:lnTo>
                  <a:cubicBezTo>
                    <a:pt x="137" y="22"/>
                    <a:pt x="103" y="0"/>
                    <a:pt x="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49"/>
            <p:cNvSpPr/>
            <p:nvPr/>
          </p:nvSpPr>
          <p:spPr>
            <a:xfrm>
              <a:off x="3370805" y="3543327"/>
              <a:ext cx="15339" cy="29233"/>
            </a:xfrm>
            <a:custGeom>
              <a:avLst/>
              <a:gdLst/>
              <a:ahLst/>
              <a:cxnLst/>
              <a:rect l="l" t="t" r="r" b="b"/>
              <a:pathLst>
                <a:path w="138" h="263" extrusionOk="0">
                  <a:moveTo>
                    <a:pt x="69" y="0"/>
                  </a:moveTo>
                  <a:cubicBezTo>
                    <a:pt x="35" y="0"/>
                    <a:pt x="0" y="22"/>
                    <a:pt x="0" y="65"/>
                  </a:cubicBezTo>
                  <a:lnTo>
                    <a:pt x="0" y="195"/>
                  </a:lnTo>
                  <a:cubicBezTo>
                    <a:pt x="0" y="240"/>
                    <a:pt x="35" y="263"/>
                    <a:pt x="69" y="263"/>
                  </a:cubicBezTo>
                  <a:cubicBezTo>
                    <a:pt x="103" y="263"/>
                    <a:pt x="137" y="240"/>
                    <a:pt x="137" y="195"/>
                  </a:cubicBezTo>
                  <a:lnTo>
                    <a:pt x="137" y="65"/>
                  </a:lnTo>
                  <a:cubicBezTo>
                    <a:pt x="137" y="22"/>
                    <a:pt x="103" y="0"/>
                    <a:pt x="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49"/>
            <p:cNvSpPr/>
            <p:nvPr/>
          </p:nvSpPr>
          <p:spPr>
            <a:xfrm>
              <a:off x="3425160" y="3427948"/>
              <a:ext cx="15673" cy="66914"/>
            </a:xfrm>
            <a:custGeom>
              <a:avLst/>
              <a:gdLst/>
              <a:ahLst/>
              <a:cxnLst/>
              <a:rect l="l" t="t" r="r" b="b"/>
              <a:pathLst>
                <a:path w="141" h="602" extrusionOk="0">
                  <a:moveTo>
                    <a:pt x="70" y="1"/>
                  </a:moveTo>
                  <a:cubicBezTo>
                    <a:pt x="35" y="1"/>
                    <a:pt x="0" y="23"/>
                    <a:pt x="0" y="68"/>
                  </a:cubicBezTo>
                  <a:lnTo>
                    <a:pt x="0" y="534"/>
                  </a:lnTo>
                  <a:cubicBezTo>
                    <a:pt x="0" y="579"/>
                    <a:pt x="35" y="602"/>
                    <a:pt x="70" y="602"/>
                  </a:cubicBezTo>
                  <a:cubicBezTo>
                    <a:pt x="105" y="602"/>
                    <a:pt x="140" y="579"/>
                    <a:pt x="140" y="534"/>
                  </a:cubicBezTo>
                  <a:lnTo>
                    <a:pt x="140" y="68"/>
                  </a:lnTo>
                  <a:cubicBezTo>
                    <a:pt x="140" y="23"/>
                    <a:pt x="105" y="1"/>
                    <a:pt x="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49"/>
            <p:cNvSpPr/>
            <p:nvPr/>
          </p:nvSpPr>
          <p:spPr>
            <a:xfrm>
              <a:off x="3813984" y="3830997"/>
              <a:ext cx="15228" cy="26454"/>
            </a:xfrm>
            <a:custGeom>
              <a:avLst/>
              <a:gdLst/>
              <a:ahLst/>
              <a:cxnLst/>
              <a:rect l="l" t="t" r="r" b="b"/>
              <a:pathLst>
                <a:path w="137" h="238" extrusionOk="0">
                  <a:moveTo>
                    <a:pt x="67" y="0"/>
                  </a:moveTo>
                  <a:cubicBezTo>
                    <a:pt x="34" y="0"/>
                    <a:pt x="0" y="22"/>
                    <a:pt x="0" y="66"/>
                  </a:cubicBezTo>
                  <a:lnTo>
                    <a:pt x="0" y="170"/>
                  </a:lnTo>
                  <a:cubicBezTo>
                    <a:pt x="0" y="215"/>
                    <a:pt x="34" y="237"/>
                    <a:pt x="68" y="237"/>
                  </a:cubicBezTo>
                  <a:cubicBezTo>
                    <a:pt x="102" y="237"/>
                    <a:pt x="137" y="215"/>
                    <a:pt x="137" y="170"/>
                  </a:cubicBezTo>
                  <a:lnTo>
                    <a:pt x="137" y="66"/>
                  </a:lnTo>
                  <a:cubicBezTo>
                    <a:pt x="137" y="23"/>
                    <a:pt x="102" y="0"/>
                    <a:pt x="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49"/>
            <p:cNvSpPr/>
            <p:nvPr/>
          </p:nvSpPr>
          <p:spPr>
            <a:xfrm>
              <a:off x="3856890" y="3776309"/>
              <a:ext cx="15673" cy="38014"/>
            </a:xfrm>
            <a:custGeom>
              <a:avLst/>
              <a:gdLst/>
              <a:ahLst/>
              <a:cxnLst/>
              <a:rect l="l" t="t" r="r" b="b"/>
              <a:pathLst>
                <a:path w="141" h="342" extrusionOk="0">
                  <a:moveTo>
                    <a:pt x="71" y="1"/>
                  </a:moveTo>
                  <a:cubicBezTo>
                    <a:pt x="36" y="1"/>
                    <a:pt x="1" y="23"/>
                    <a:pt x="1" y="66"/>
                  </a:cubicBezTo>
                  <a:lnTo>
                    <a:pt x="1" y="275"/>
                  </a:lnTo>
                  <a:cubicBezTo>
                    <a:pt x="1" y="319"/>
                    <a:pt x="36" y="342"/>
                    <a:pt x="71" y="342"/>
                  </a:cubicBezTo>
                  <a:cubicBezTo>
                    <a:pt x="106" y="342"/>
                    <a:pt x="140" y="320"/>
                    <a:pt x="140" y="275"/>
                  </a:cubicBezTo>
                  <a:lnTo>
                    <a:pt x="140" y="66"/>
                  </a:lnTo>
                  <a:cubicBezTo>
                    <a:pt x="140" y="23"/>
                    <a:pt x="105" y="1"/>
                    <a:pt x="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49"/>
            <p:cNvSpPr/>
            <p:nvPr/>
          </p:nvSpPr>
          <p:spPr>
            <a:xfrm>
              <a:off x="3888681" y="3868457"/>
              <a:ext cx="15339" cy="32234"/>
            </a:xfrm>
            <a:custGeom>
              <a:avLst/>
              <a:gdLst/>
              <a:ahLst/>
              <a:cxnLst/>
              <a:rect l="l" t="t" r="r" b="b"/>
              <a:pathLst>
                <a:path w="138" h="290" extrusionOk="0">
                  <a:moveTo>
                    <a:pt x="69" y="1"/>
                  </a:moveTo>
                  <a:cubicBezTo>
                    <a:pt x="35" y="1"/>
                    <a:pt x="1" y="22"/>
                    <a:pt x="1" y="66"/>
                  </a:cubicBezTo>
                  <a:lnTo>
                    <a:pt x="1" y="222"/>
                  </a:lnTo>
                  <a:cubicBezTo>
                    <a:pt x="1" y="267"/>
                    <a:pt x="35" y="290"/>
                    <a:pt x="69" y="290"/>
                  </a:cubicBezTo>
                  <a:cubicBezTo>
                    <a:pt x="103" y="290"/>
                    <a:pt x="137" y="267"/>
                    <a:pt x="137" y="222"/>
                  </a:cubicBezTo>
                  <a:lnTo>
                    <a:pt x="137" y="66"/>
                  </a:lnTo>
                  <a:cubicBezTo>
                    <a:pt x="137" y="22"/>
                    <a:pt x="103" y="1"/>
                    <a:pt x="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49"/>
            <p:cNvSpPr/>
            <p:nvPr/>
          </p:nvSpPr>
          <p:spPr>
            <a:xfrm>
              <a:off x="4225373" y="3678381"/>
              <a:ext cx="15673" cy="38125"/>
            </a:xfrm>
            <a:custGeom>
              <a:avLst/>
              <a:gdLst/>
              <a:ahLst/>
              <a:cxnLst/>
              <a:rect l="l" t="t" r="r" b="b"/>
              <a:pathLst>
                <a:path w="141" h="343" extrusionOk="0">
                  <a:moveTo>
                    <a:pt x="70" y="1"/>
                  </a:moveTo>
                  <a:cubicBezTo>
                    <a:pt x="35" y="1"/>
                    <a:pt x="1" y="23"/>
                    <a:pt x="1" y="69"/>
                  </a:cubicBezTo>
                  <a:lnTo>
                    <a:pt x="1" y="275"/>
                  </a:lnTo>
                  <a:cubicBezTo>
                    <a:pt x="1" y="320"/>
                    <a:pt x="35" y="342"/>
                    <a:pt x="70" y="342"/>
                  </a:cubicBezTo>
                  <a:cubicBezTo>
                    <a:pt x="105" y="342"/>
                    <a:pt x="140" y="320"/>
                    <a:pt x="140" y="275"/>
                  </a:cubicBezTo>
                  <a:lnTo>
                    <a:pt x="140" y="69"/>
                  </a:lnTo>
                  <a:cubicBezTo>
                    <a:pt x="140" y="23"/>
                    <a:pt x="105" y="1"/>
                    <a:pt x="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49"/>
            <p:cNvSpPr/>
            <p:nvPr/>
          </p:nvSpPr>
          <p:spPr>
            <a:xfrm>
              <a:off x="4251161" y="3689830"/>
              <a:ext cx="15673" cy="38125"/>
            </a:xfrm>
            <a:custGeom>
              <a:avLst/>
              <a:gdLst/>
              <a:ahLst/>
              <a:cxnLst/>
              <a:rect l="l" t="t" r="r" b="b"/>
              <a:pathLst>
                <a:path w="141" h="343" extrusionOk="0">
                  <a:moveTo>
                    <a:pt x="71" y="1"/>
                  </a:moveTo>
                  <a:cubicBezTo>
                    <a:pt x="36" y="1"/>
                    <a:pt x="1" y="23"/>
                    <a:pt x="1" y="69"/>
                  </a:cubicBezTo>
                  <a:lnTo>
                    <a:pt x="1" y="275"/>
                  </a:lnTo>
                  <a:cubicBezTo>
                    <a:pt x="1" y="320"/>
                    <a:pt x="36" y="342"/>
                    <a:pt x="71" y="342"/>
                  </a:cubicBezTo>
                  <a:cubicBezTo>
                    <a:pt x="106" y="342"/>
                    <a:pt x="141" y="320"/>
                    <a:pt x="141" y="275"/>
                  </a:cubicBezTo>
                  <a:lnTo>
                    <a:pt x="141" y="69"/>
                  </a:lnTo>
                  <a:cubicBezTo>
                    <a:pt x="141" y="23"/>
                    <a:pt x="106" y="1"/>
                    <a:pt x="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49"/>
            <p:cNvSpPr/>
            <p:nvPr/>
          </p:nvSpPr>
          <p:spPr>
            <a:xfrm>
              <a:off x="4498038" y="3042905"/>
              <a:ext cx="357808" cy="242757"/>
            </a:xfrm>
            <a:custGeom>
              <a:avLst/>
              <a:gdLst/>
              <a:ahLst/>
              <a:cxnLst/>
              <a:rect l="l" t="t" r="r" b="b"/>
              <a:pathLst>
                <a:path w="3219" h="2184" extrusionOk="0">
                  <a:moveTo>
                    <a:pt x="3219" y="1"/>
                  </a:moveTo>
                  <a:lnTo>
                    <a:pt x="3219" y="1"/>
                  </a:lnTo>
                  <a:cubicBezTo>
                    <a:pt x="3219" y="1"/>
                    <a:pt x="1818" y="730"/>
                    <a:pt x="1434" y="1153"/>
                  </a:cubicBezTo>
                  <a:cubicBezTo>
                    <a:pt x="1159" y="816"/>
                    <a:pt x="509" y="773"/>
                    <a:pt x="187" y="773"/>
                  </a:cubicBezTo>
                  <a:cubicBezTo>
                    <a:pt x="73" y="773"/>
                    <a:pt x="1" y="777"/>
                    <a:pt x="1" y="777"/>
                  </a:cubicBezTo>
                  <a:lnTo>
                    <a:pt x="270" y="1062"/>
                  </a:lnTo>
                  <a:cubicBezTo>
                    <a:pt x="270" y="1062"/>
                    <a:pt x="1291" y="2184"/>
                    <a:pt x="1561" y="2184"/>
                  </a:cubicBezTo>
                  <a:cubicBezTo>
                    <a:pt x="1571" y="2184"/>
                    <a:pt x="1581" y="2184"/>
                    <a:pt x="1588" y="2181"/>
                  </a:cubicBezTo>
                  <a:cubicBezTo>
                    <a:pt x="1811" y="2101"/>
                    <a:pt x="3219" y="1"/>
                    <a:pt x="3219" y="1"/>
                  </a:cubicBezTo>
                  <a:close/>
                </a:path>
              </a:pathLst>
            </a:custGeom>
            <a:solidFill>
              <a:srgbClr val="A4BA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49"/>
            <p:cNvSpPr/>
            <p:nvPr/>
          </p:nvSpPr>
          <p:spPr>
            <a:xfrm>
              <a:off x="4342642" y="3362588"/>
              <a:ext cx="432949" cy="197963"/>
            </a:xfrm>
            <a:custGeom>
              <a:avLst/>
              <a:gdLst/>
              <a:ahLst/>
              <a:cxnLst/>
              <a:rect l="l" t="t" r="r" b="b"/>
              <a:pathLst>
                <a:path w="3895" h="1781" extrusionOk="0">
                  <a:moveTo>
                    <a:pt x="1279" y="0"/>
                  </a:moveTo>
                  <a:cubicBezTo>
                    <a:pt x="1279" y="0"/>
                    <a:pt x="1" y="613"/>
                    <a:pt x="616" y="1382"/>
                  </a:cubicBezTo>
                  <a:cubicBezTo>
                    <a:pt x="849" y="1675"/>
                    <a:pt x="1288" y="1781"/>
                    <a:pt x="1778" y="1781"/>
                  </a:cubicBezTo>
                  <a:cubicBezTo>
                    <a:pt x="2560" y="1781"/>
                    <a:pt x="3471" y="1512"/>
                    <a:pt x="3895" y="1322"/>
                  </a:cubicBezTo>
                  <a:lnTo>
                    <a:pt x="3891" y="1322"/>
                  </a:lnTo>
                  <a:cubicBezTo>
                    <a:pt x="3395" y="1322"/>
                    <a:pt x="1279" y="0"/>
                    <a:pt x="1279" y="0"/>
                  </a:cubicBezTo>
                  <a:close/>
                </a:path>
              </a:pathLst>
            </a:custGeom>
            <a:solidFill>
              <a:srgbClr val="A4BA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49"/>
            <p:cNvSpPr/>
            <p:nvPr/>
          </p:nvSpPr>
          <p:spPr>
            <a:xfrm>
              <a:off x="3628687" y="2547485"/>
              <a:ext cx="942706" cy="565099"/>
            </a:xfrm>
            <a:custGeom>
              <a:avLst/>
              <a:gdLst/>
              <a:ahLst/>
              <a:cxnLst/>
              <a:rect l="l" t="t" r="r" b="b"/>
              <a:pathLst>
                <a:path w="8481" h="5084" extrusionOk="0">
                  <a:moveTo>
                    <a:pt x="214" y="0"/>
                  </a:moveTo>
                  <a:cubicBezTo>
                    <a:pt x="143" y="0"/>
                    <a:pt x="72" y="5"/>
                    <a:pt x="0" y="15"/>
                  </a:cubicBezTo>
                  <a:cubicBezTo>
                    <a:pt x="0" y="1542"/>
                    <a:pt x="705" y="2734"/>
                    <a:pt x="705" y="2734"/>
                  </a:cubicBezTo>
                  <a:lnTo>
                    <a:pt x="1581" y="4398"/>
                  </a:lnTo>
                  <a:lnTo>
                    <a:pt x="5039" y="5083"/>
                  </a:lnTo>
                  <a:lnTo>
                    <a:pt x="8464" y="4115"/>
                  </a:lnTo>
                  <a:lnTo>
                    <a:pt x="8481" y="3237"/>
                  </a:lnTo>
                  <a:cubicBezTo>
                    <a:pt x="8481" y="3237"/>
                    <a:pt x="7414" y="2627"/>
                    <a:pt x="5771" y="2627"/>
                  </a:cubicBezTo>
                  <a:cubicBezTo>
                    <a:pt x="4949" y="2627"/>
                    <a:pt x="3984" y="2779"/>
                    <a:pt x="2935" y="3237"/>
                  </a:cubicBezTo>
                  <a:cubicBezTo>
                    <a:pt x="3079" y="2561"/>
                    <a:pt x="1824" y="0"/>
                    <a:pt x="2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49"/>
            <p:cNvSpPr/>
            <p:nvPr/>
          </p:nvSpPr>
          <p:spPr>
            <a:xfrm>
              <a:off x="3806870" y="2971543"/>
              <a:ext cx="805540" cy="701595"/>
            </a:xfrm>
            <a:custGeom>
              <a:avLst/>
              <a:gdLst/>
              <a:ahLst/>
              <a:cxnLst/>
              <a:rect l="l" t="t" r="r" b="b"/>
              <a:pathLst>
                <a:path w="7247" h="6312" extrusionOk="0">
                  <a:moveTo>
                    <a:pt x="730" y="1"/>
                  </a:moveTo>
                  <a:cubicBezTo>
                    <a:pt x="693" y="1"/>
                    <a:pt x="660" y="7"/>
                    <a:pt x="627" y="21"/>
                  </a:cubicBezTo>
                  <a:cubicBezTo>
                    <a:pt x="483" y="61"/>
                    <a:pt x="377" y="187"/>
                    <a:pt x="371" y="343"/>
                  </a:cubicBezTo>
                  <a:lnTo>
                    <a:pt x="4" y="5921"/>
                  </a:lnTo>
                  <a:cubicBezTo>
                    <a:pt x="1" y="5961"/>
                    <a:pt x="4" y="5998"/>
                    <a:pt x="15" y="6035"/>
                  </a:cubicBezTo>
                  <a:cubicBezTo>
                    <a:pt x="53" y="6189"/>
                    <a:pt x="196" y="6312"/>
                    <a:pt x="367" y="6312"/>
                  </a:cubicBezTo>
                  <a:cubicBezTo>
                    <a:pt x="376" y="6312"/>
                    <a:pt x="385" y="6312"/>
                    <a:pt x="394" y="6311"/>
                  </a:cubicBezTo>
                  <a:lnTo>
                    <a:pt x="511" y="6305"/>
                  </a:lnTo>
                  <a:lnTo>
                    <a:pt x="5712" y="5941"/>
                  </a:lnTo>
                  <a:cubicBezTo>
                    <a:pt x="5875" y="5932"/>
                    <a:pt x="6008" y="5815"/>
                    <a:pt x="6045" y="5655"/>
                  </a:cubicBezTo>
                  <a:lnTo>
                    <a:pt x="7193" y="446"/>
                  </a:lnTo>
                  <a:cubicBezTo>
                    <a:pt x="7247" y="217"/>
                    <a:pt x="7073" y="1"/>
                    <a:pt x="6838" y="1"/>
                  </a:cubicBezTo>
                  <a:close/>
                </a:path>
              </a:pathLst>
            </a:custGeom>
            <a:solidFill>
              <a:srgbClr val="2FE4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49"/>
            <p:cNvSpPr/>
            <p:nvPr/>
          </p:nvSpPr>
          <p:spPr>
            <a:xfrm>
              <a:off x="3543541" y="2539038"/>
              <a:ext cx="362699" cy="1112303"/>
            </a:xfrm>
            <a:custGeom>
              <a:avLst/>
              <a:gdLst/>
              <a:ahLst/>
              <a:cxnLst/>
              <a:rect l="l" t="t" r="r" b="b"/>
              <a:pathLst>
                <a:path w="3263" h="10007" extrusionOk="0">
                  <a:moveTo>
                    <a:pt x="605" y="1"/>
                  </a:moveTo>
                  <a:cubicBezTo>
                    <a:pt x="533" y="1"/>
                    <a:pt x="462" y="53"/>
                    <a:pt x="456" y="138"/>
                  </a:cubicBezTo>
                  <a:lnTo>
                    <a:pt x="1" y="7007"/>
                  </a:lnTo>
                  <a:cubicBezTo>
                    <a:pt x="1" y="7044"/>
                    <a:pt x="10" y="7076"/>
                    <a:pt x="30" y="7104"/>
                  </a:cubicBezTo>
                  <a:lnTo>
                    <a:pt x="2138" y="9949"/>
                  </a:lnTo>
                  <a:cubicBezTo>
                    <a:pt x="2166" y="9988"/>
                    <a:pt x="2210" y="10007"/>
                    <a:pt x="2254" y="10007"/>
                  </a:cubicBezTo>
                  <a:cubicBezTo>
                    <a:pt x="2287" y="10007"/>
                    <a:pt x="2321" y="9996"/>
                    <a:pt x="2347" y="9976"/>
                  </a:cubicBezTo>
                  <a:cubicBezTo>
                    <a:pt x="2364" y="9962"/>
                    <a:pt x="2373" y="9946"/>
                    <a:pt x="2384" y="9926"/>
                  </a:cubicBezTo>
                  <a:cubicBezTo>
                    <a:pt x="2390" y="9912"/>
                    <a:pt x="2397" y="9896"/>
                    <a:pt x="2397" y="9882"/>
                  </a:cubicBezTo>
                  <a:lnTo>
                    <a:pt x="3252" y="4188"/>
                  </a:lnTo>
                  <a:cubicBezTo>
                    <a:pt x="3262" y="4145"/>
                    <a:pt x="3249" y="4108"/>
                    <a:pt x="3225" y="4075"/>
                  </a:cubicBezTo>
                  <a:cubicBezTo>
                    <a:pt x="3196" y="4038"/>
                    <a:pt x="3152" y="3975"/>
                    <a:pt x="3099" y="3892"/>
                  </a:cubicBezTo>
                  <a:cubicBezTo>
                    <a:pt x="2623" y="3182"/>
                    <a:pt x="1279" y="976"/>
                    <a:pt x="726" y="71"/>
                  </a:cubicBezTo>
                  <a:cubicBezTo>
                    <a:pt x="697" y="23"/>
                    <a:pt x="651" y="1"/>
                    <a:pt x="605" y="1"/>
                  </a:cubicBezTo>
                  <a:close/>
                </a:path>
              </a:pathLst>
            </a:custGeom>
            <a:solidFill>
              <a:srgbClr val="2FE4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49"/>
            <p:cNvSpPr/>
            <p:nvPr/>
          </p:nvSpPr>
          <p:spPr>
            <a:xfrm>
              <a:off x="3771411" y="2924636"/>
              <a:ext cx="189630" cy="764729"/>
            </a:xfrm>
            <a:custGeom>
              <a:avLst/>
              <a:gdLst/>
              <a:ahLst/>
              <a:cxnLst/>
              <a:rect l="l" t="t" r="r" b="b"/>
              <a:pathLst>
                <a:path w="1706" h="6880" extrusionOk="0">
                  <a:moveTo>
                    <a:pt x="770" y="0"/>
                  </a:moveTo>
                  <a:cubicBezTo>
                    <a:pt x="610" y="1118"/>
                    <a:pt x="0" y="6490"/>
                    <a:pt x="0" y="6490"/>
                  </a:cubicBezTo>
                  <a:cubicBezTo>
                    <a:pt x="0" y="6490"/>
                    <a:pt x="47" y="6880"/>
                    <a:pt x="396" y="6880"/>
                  </a:cubicBezTo>
                  <a:cubicBezTo>
                    <a:pt x="512" y="6880"/>
                    <a:pt x="661" y="6837"/>
                    <a:pt x="853" y="6723"/>
                  </a:cubicBezTo>
                  <a:cubicBezTo>
                    <a:pt x="1039" y="5322"/>
                    <a:pt x="1705" y="423"/>
                    <a:pt x="1705" y="423"/>
                  </a:cubicBezTo>
                  <a:lnTo>
                    <a:pt x="1705" y="423"/>
                  </a:lnTo>
                  <a:cubicBezTo>
                    <a:pt x="1705" y="423"/>
                    <a:pt x="1621" y="443"/>
                    <a:pt x="1500" y="443"/>
                  </a:cubicBezTo>
                  <a:cubicBezTo>
                    <a:pt x="1280" y="443"/>
                    <a:pt x="939" y="376"/>
                    <a:pt x="770" y="0"/>
                  </a:cubicBezTo>
                  <a:close/>
                </a:path>
              </a:pathLst>
            </a:custGeom>
            <a:solidFill>
              <a:srgbClr val="25C7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49"/>
            <p:cNvSpPr/>
            <p:nvPr/>
          </p:nvSpPr>
          <p:spPr>
            <a:xfrm>
              <a:off x="3778414" y="3595348"/>
              <a:ext cx="94815" cy="42016"/>
            </a:xfrm>
            <a:custGeom>
              <a:avLst/>
              <a:gdLst/>
              <a:ahLst/>
              <a:cxnLst/>
              <a:rect l="l" t="t" r="r" b="b"/>
              <a:pathLst>
                <a:path w="853" h="378" extrusionOk="0">
                  <a:moveTo>
                    <a:pt x="1" y="0"/>
                  </a:moveTo>
                  <a:lnTo>
                    <a:pt x="1" y="0"/>
                  </a:lnTo>
                  <a:cubicBezTo>
                    <a:pt x="5" y="89"/>
                    <a:pt x="51" y="173"/>
                    <a:pt x="114" y="240"/>
                  </a:cubicBezTo>
                  <a:cubicBezTo>
                    <a:pt x="180" y="306"/>
                    <a:pt x="271" y="349"/>
                    <a:pt x="360" y="369"/>
                  </a:cubicBezTo>
                  <a:cubicBezTo>
                    <a:pt x="393" y="375"/>
                    <a:pt x="425" y="377"/>
                    <a:pt x="456" y="377"/>
                  </a:cubicBezTo>
                  <a:cubicBezTo>
                    <a:pt x="518" y="377"/>
                    <a:pt x="578" y="367"/>
                    <a:pt x="633" y="349"/>
                  </a:cubicBezTo>
                  <a:cubicBezTo>
                    <a:pt x="716" y="320"/>
                    <a:pt x="793" y="273"/>
                    <a:pt x="853" y="209"/>
                  </a:cubicBezTo>
                  <a:cubicBezTo>
                    <a:pt x="830" y="206"/>
                    <a:pt x="808" y="205"/>
                    <a:pt x="787" y="205"/>
                  </a:cubicBezTo>
                  <a:cubicBezTo>
                    <a:pt x="767" y="205"/>
                    <a:pt x="747" y="206"/>
                    <a:pt x="727" y="206"/>
                  </a:cubicBezTo>
                  <a:lnTo>
                    <a:pt x="610" y="206"/>
                  </a:lnTo>
                  <a:cubicBezTo>
                    <a:pt x="533" y="203"/>
                    <a:pt x="464" y="203"/>
                    <a:pt x="397" y="189"/>
                  </a:cubicBezTo>
                  <a:cubicBezTo>
                    <a:pt x="264" y="163"/>
                    <a:pt x="140" y="106"/>
                    <a:pt x="1" y="0"/>
                  </a:cubicBezTo>
                  <a:close/>
                </a:path>
              </a:pathLst>
            </a:custGeom>
            <a:solidFill>
              <a:srgbClr val="5827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49"/>
            <p:cNvSpPr/>
            <p:nvPr/>
          </p:nvSpPr>
          <p:spPr>
            <a:xfrm>
              <a:off x="3844330" y="3022564"/>
              <a:ext cx="106931" cy="37458"/>
            </a:xfrm>
            <a:custGeom>
              <a:avLst/>
              <a:gdLst/>
              <a:ahLst/>
              <a:cxnLst/>
              <a:rect l="l" t="t" r="r" b="b"/>
              <a:pathLst>
                <a:path w="962" h="337" extrusionOk="0">
                  <a:moveTo>
                    <a:pt x="0" y="1"/>
                  </a:moveTo>
                  <a:cubicBezTo>
                    <a:pt x="37" y="90"/>
                    <a:pt x="100" y="161"/>
                    <a:pt x="177" y="214"/>
                  </a:cubicBezTo>
                  <a:cubicBezTo>
                    <a:pt x="253" y="270"/>
                    <a:pt x="343" y="307"/>
                    <a:pt x="433" y="324"/>
                  </a:cubicBezTo>
                  <a:cubicBezTo>
                    <a:pt x="477" y="332"/>
                    <a:pt x="522" y="337"/>
                    <a:pt x="567" y="337"/>
                  </a:cubicBezTo>
                  <a:cubicBezTo>
                    <a:pt x="712" y="337"/>
                    <a:pt x="855" y="291"/>
                    <a:pt x="962" y="197"/>
                  </a:cubicBezTo>
                  <a:cubicBezTo>
                    <a:pt x="865" y="184"/>
                    <a:pt x="782" y="184"/>
                    <a:pt x="702" y="178"/>
                  </a:cubicBezTo>
                  <a:cubicBezTo>
                    <a:pt x="622" y="170"/>
                    <a:pt x="546" y="161"/>
                    <a:pt x="470" y="144"/>
                  </a:cubicBezTo>
                  <a:cubicBezTo>
                    <a:pt x="317" y="118"/>
                    <a:pt x="174" y="64"/>
                    <a:pt x="0" y="1"/>
                  </a:cubicBezTo>
                  <a:close/>
                </a:path>
              </a:pathLst>
            </a:custGeom>
            <a:solidFill>
              <a:srgbClr val="5827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49"/>
            <p:cNvSpPr/>
            <p:nvPr/>
          </p:nvSpPr>
          <p:spPr>
            <a:xfrm>
              <a:off x="4331527" y="2997776"/>
              <a:ext cx="761078" cy="518304"/>
            </a:xfrm>
            <a:custGeom>
              <a:avLst/>
              <a:gdLst/>
              <a:ahLst/>
              <a:cxnLst/>
              <a:rect l="l" t="t" r="r" b="b"/>
              <a:pathLst>
                <a:path w="6847" h="4663" extrusionOk="0">
                  <a:moveTo>
                    <a:pt x="5715" y="0"/>
                  </a:moveTo>
                  <a:cubicBezTo>
                    <a:pt x="4763" y="0"/>
                    <a:pt x="2824" y="1983"/>
                    <a:pt x="2800" y="2264"/>
                  </a:cubicBezTo>
                  <a:cubicBezTo>
                    <a:pt x="2800" y="2264"/>
                    <a:pt x="2048" y="1264"/>
                    <a:pt x="1283" y="1264"/>
                  </a:cubicBezTo>
                  <a:cubicBezTo>
                    <a:pt x="1230" y="1264"/>
                    <a:pt x="1178" y="1269"/>
                    <a:pt x="1126" y="1279"/>
                  </a:cubicBezTo>
                  <a:cubicBezTo>
                    <a:pt x="310" y="1436"/>
                    <a:pt x="596" y="1875"/>
                    <a:pt x="829" y="1901"/>
                  </a:cubicBezTo>
                  <a:cubicBezTo>
                    <a:pt x="256" y="2058"/>
                    <a:pt x="390" y="2370"/>
                    <a:pt x="583" y="2421"/>
                  </a:cubicBezTo>
                  <a:cubicBezTo>
                    <a:pt x="181" y="2421"/>
                    <a:pt x="1" y="3146"/>
                    <a:pt x="506" y="3173"/>
                  </a:cubicBezTo>
                  <a:cubicBezTo>
                    <a:pt x="1012" y="3199"/>
                    <a:pt x="1305" y="3512"/>
                    <a:pt x="1705" y="4055"/>
                  </a:cubicBezTo>
                  <a:cubicBezTo>
                    <a:pt x="1932" y="4367"/>
                    <a:pt x="2581" y="4663"/>
                    <a:pt x="3382" y="4663"/>
                  </a:cubicBezTo>
                  <a:cubicBezTo>
                    <a:pt x="3980" y="4663"/>
                    <a:pt x="4662" y="4498"/>
                    <a:pt x="5316" y="4055"/>
                  </a:cubicBezTo>
                  <a:cubicBezTo>
                    <a:pt x="6846" y="3016"/>
                    <a:pt x="6770" y="527"/>
                    <a:pt x="5964" y="61"/>
                  </a:cubicBezTo>
                  <a:cubicBezTo>
                    <a:pt x="5893" y="19"/>
                    <a:pt x="5809" y="0"/>
                    <a:pt x="5715" y="0"/>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49"/>
            <p:cNvSpPr/>
            <p:nvPr/>
          </p:nvSpPr>
          <p:spPr>
            <a:xfrm>
              <a:off x="4855738" y="3241095"/>
              <a:ext cx="15339" cy="32123"/>
            </a:xfrm>
            <a:custGeom>
              <a:avLst/>
              <a:gdLst/>
              <a:ahLst/>
              <a:cxnLst/>
              <a:rect l="l" t="t" r="r" b="b"/>
              <a:pathLst>
                <a:path w="138" h="289" extrusionOk="0">
                  <a:moveTo>
                    <a:pt x="69" y="1"/>
                  </a:moveTo>
                  <a:cubicBezTo>
                    <a:pt x="35" y="1"/>
                    <a:pt x="1" y="24"/>
                    <a:pt x="1" y="69"/>
                  </a:cubicBezTo>
                  <a:lnTo>
                    <a:pt x="1" y="221"/>
                  </a:lnTo>
                  <a:cubicBezTo>
                    <a:pt x="1" y="266"/>
                    <a:pt x="35" y="289"/>
                    <a:pt x="69" y="289"/>
                  </a:cubicBezTo>
                  <a:cubicBezTo>
                    <a:pt x="103" y="289"/>
                    <a:pt x="137" y="266"/>
                    <a:pt x="137" y="221"/>
                  </a:cubicBezTo>
                  <a:lnTo>
                    <a:pt x="137" y="69"/>
                  </a:lnTo>
                  <a:cubicBezTo>
                    <a:pt x="137" y="24"/>
                    <a:pt x="103" y="1"/>
                    <a:pt x="6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49"/>
            <p:cNvSpPr/>
            <p:nvPr/>
          </p:nvSpPr>
          <p:spPr>
            <a:xfrm>
              <a:off x="4906426" y="3215641"/>
              <a:ext cx="24899" cy="46128"/>
            </a:xfrm>
            <a:custGeom>
              <a:avLst/>
              <a:gdLst/>
              <a:ahLst/>
              <a:cxnLst/>
              <a:rect l="l" t="t" r="r" b="b"/>
              <a:pathLst>
                <a:path w="224" h="415" extrusionOk="0">
                  <a:moveTo>
                    <a:pt x="140" y="1"/>
                  </a:moveTo>
                  <a:cubicBezTo>
                    <a:pt x="112" y="1"/>
                    <a:pt x="84" y="15"/>
                    <a:pt x="70" y="48"/>
                  </a:cubicBezTo>
                  <a:cubicBezTo>
                    <a:pt x="34" y="144"/>
                    <a:pt x="14" y="244"/>
                    <a:pt x="4" y="347"/>
                  </a:cubicBezTo>
                  <a:cubicBezTo>
                    <a:pt x="0" y="392"/>
                    <a:pt x="33" y="415"/>
                    <a:pt x="67" y="415"/>
                  </a:cubicBezTo>
                  <a:cubicBezTo>
                    <a:pt x="102" y="415"/>
                    <a:pt x="139" y="392"/>
                    <a:pt x="144" y="347"/>
                  </a:cubicBezTo>
                  <a:cubicBezTo>
                    <a:pt x="150" y="258"/>
                    <a:pt x="173" y="171"/>
                    <a:pt x="204" y="84"/>
                  </a:cubicBezTo>
                  <a:cubicBezTo>
                    <a:pt x="224" y="34"/>
                    <a:pt x="183" y="1"/>
                    <a:pt x="1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49"/>
            <p:cNvSpPr/>
            <p:nvPr/>
          </p:nvSpPr>
          <p:spPr>
            <a:xfrm>
              <a:off x="4913095" y="3120158"/>
              <a:ext cx="15673" cy="41015"/>
            </a:xfrm>
            <a:custGeom>
              <a:avLst/>
              <a:gdLst/>
              <a:ahLst/>
              <a:cxnLst/>
              <a:rect l="l" t="t" r="r" b="b"/>
              <a:pathLst>
                <a:path w="141" h="369" extrusionOk="0">
                  <a:moveTo>
                    <a:pt x="71" y="1"/>
                  </a:moveTo>
                  <a:cubicBezTo>
                    <a:pt x="36" y="1"/>
                    <a:pt x="1" y="23"/>
                    <a:pt x="1" y="68"/>
                  </a:cubicBezTo>
                  <a:lnTo>
                    <a:pt x="1" y="301"/>
                  </a:lnTo>
                  <a:cubicBezTo>
                    <a:pt x="1" y="346"/>
                    <a:pt x="36" y="368"/>
                    <a:pt x="71" y="368"/>
                  </a:cubicBezTo>
                  <a:cubicBezTo>
                    <a:pt x="106" y="368"/>
                    <a:pt x="141" y="346"/>
                    <a:pt x="141" y="301"/>
                  </a:cubicBezTo>
                  <a:lnTo>
                    <a:pt x="141" y="68"/>
                  </a:lnTo>
                  <a:cubicBezTo>
                    <a:pt x="141" y="23"/>
                    <a:pt x="106" y="1"/>
                    <a:pt x="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49"/>
            <p:cNvSpPr/>
            <p:nvPr/>
          </p:nvSpPr>
          <p:spPr>
            <a:xfrm>
              <a:off x="3479960" y="2856386"/>
              <a:ext cx="194521" cy="255540"/>
            </a:xfrm>
            <a:custGeom>
              <a:avLst/>
              <a:gdLst/>
              <a:ahLst/>
              <a:cxnLst/>
              <a:rect l="l" t="t" r="r" b="b"/>
              <a:pathLst>
                <a:path w="1750" h="2299" extrusionOk="0">
                  <a:moveTo>
                    <a:pt x="1402" y="0"/>
                  </a:moveTo>
                  <a:cubicBezTo>
                    <a:pt x="1166" y="0"/>
                    <a:pt x="828" y="311"/>
                    <a:pt x="828" y="311"/>
                  </a:cubicBezTo>
                  <a:cubicBezTo>
                    <a:pt x="0" y="1126"/>
                    <a:pt x="226" y="1982"/>
                    <a:pt x="569" y="2228"/>
                  </a:cubicBezTo>
                  <a:cubicBezTo>
                    <a:pt x="636" y="2277"/>
                    <a:pt x="714" y="2299"/>
                    <a:pt x="798" y="2299"/>
                  </a:cubicBezTo>
                  <a:cubicBezTo>
                    <a:pt x="1143" y="2299"/>
                    <a:pt x="1574" y="1930"/>
                    <a:pt x="1627" y="1565"/>
                  </a:cubicBezTo>
                  <a:cubicBezTo>
                    <a:pt x="1667" y="1287"/>
                    <a:pt x="1129" y="1273"/>
                    <a:pt x="1023" y="1273"/>
                  </a:cubicBezTo>
                  <a:cubicBezTo>
                    <a:pt x="1017" y="1273"/>
                    <a:pt x="1012" y="1273"/>
                    <a:pt x="1009" y="1273"/>
                  </a:cubicBezTo>
                  <a:lnTo>
                    <a:pt x="1009" y="1273"/>
                  </a:lnTo>
                  <a:cubicBezTo>
                    <a:pt x="1066" y="1272"/>
                    <a:pt x="1712" y="1250"/>
                    <a:pt x="1594" y="894"/>
                  </a:cubicBezTo>
                  <a:cubicBezTo>
                    <a:pt x="1542" y="734"/>
                    <a:pt x="1432" y="689"/>
                    <a:pt x="1324" y="689"/>
                  </a:cubicBezTo>
                  <a:cubicBezTo>
                    <a:pt x="1181" y="689"/>
                    <a:pt x="1041" y="768"/>
                    <a:pt x="1035" y="771"/>
                  </a:cubicBezTo>
                  <a:lnTo>
                    <a:pt x="1035" y="771"/>
                  </a:lnTo>
                  <a:cubicBezTo>
                    <a:pt x="1047" y="764"/>
                    <a:pt x="1749" y="362"/>
                    <a:pt x="1564" y="85"/>
                  </a:cubicBezTo>
                  <a:cubicBezTo>
                    <a:pt x="1524" y="24"/>
                    <a:pt x="1467" y="0"/>
                    <a:pt x="1402" y="0"/>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49"/>
            <p:cNvSpPr/>
            <p:nvPr/>
          </p:nvSpPr>
          <p:spPr>
            <a:xfrm>
              <a:off x="4774039" y="2663754"/>
              <a:ext cx="49575" cy="49685"/>
            </a:xfrm>
            <a:custGeom>
              <a:avLst/>
              <a:gdLst/>
              <a:ahLst/>
              <a:cxnLst/>
              <a:rect l="l" t="t" r="r" b="b"/>
              <a:pathLst>
                <a:path w="446" h="447" extrusionOk="0">
                  <a:moveTo>
                    <a:pt x="223" y="0"/>
                  </a:moveTo>
                  <a:cubicBezTo>
                    <a:pt x="100" y="0"/>
                    <a:pt x="0" y="100"/>
                    <a:pt x="0" y="223"/>
                  </a:cubicBezTo>
                  <a:cubicBezTo>
                    <a:pt x="0" y="347"/>
                    <a:pt x="100" y="447"/>
                    <a:pt x="223" y="447"/>
                  </a:cubicBezTo>
                  <a:cubicBezTo>
                    <a:pt x="346" y="447"/>
                    <a:pt x="446" y="347"/>
                    <a:pt x="446" y="223"/>
                  </a:cubicBezTo>
                  <a:cubicBezTo>
                    <a:pt x="446" y="100"/>
                    <a:pt x="346" y="0"/>
                    <a:pt x="2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49"/>
            <p:cNvSpPr/>
            <p:nvPr/>
          </p:nvSpPr>
          <p:spPr>
            <a:xfrm>
              <a:off x="4158012" y="2402983"/>
              <a:ext cx="49353" cy="49685"/>
            </a:xfrm>
            <a:custGeom>
              <a:avLst/>
              <a:gdLst/>
              <a:ahLst/>
              <a:cxnLst/>
              <a:rect l="l" t="t" r="r" b="b"/>
              <a:pathLst>
                <a:path w="444" h="447" extrusionOk="0">
                  <a:moveTo>
                    <a:pt x="224" y="0"/>
                  </a:moveTo>
                  <a:cubicBezTo>
                    <a:pt x="100" y="0"/>
                    <a:pt x="0" y="100"/>
                    <a:pt x="0" y="223"/>
                  </a:cubicBezTo>
                  <a:cubicBezTo>
                    <a:pt x="0" y="346"/>
                    <a:pt x="100" y="446"/>
                    <a:pt x="224" y="446"/>
                  </a:cubicBezTo>
                  <a:cubicBezTo>
                    <a:pt x="344" y="446"/>
                    <a:pt x="444" y="346"/>
                    <a:pt x="444" y="223"/>
                  </a:cubicBezTo>
                  <a:cubicBezTo>
                    <a:pt x="444" y="100"/>
                    <a:pt x="344"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9" name="Google Shape;1669;p49"/>
          <p:cNvGrpSpPr/>
          <p:nvPr/>
        </p:nvGrpSpPr>
        <p:grpSpPr>
          <a:xfrm>
            <a:off x="175072" y="1821285"/>
            <a:ext cx="1032531" cy="1426569"/>
            <a:chOff x="686918" y="1188470"/>
            <a:chExt cx="1342169" cy="1854372"/>
          </a:xfrm>
        </p:grpSpPr>
        <p:sp>
          <p:nvSpPr>
            <p:cNvPr id="1670" name="Google Shape;1670;p49"/>
            <p:cNvSpPr/>
            <p:nvPr/>
          </p:nvSpPr>
          <p:spPr>
            <a:xfrm>
              <a:off x="715491" y="1822199"/>
              <a:ext cx="374695" cy="509432"/>
            </a:xfrm>
            <a:custGeom>
              <a:avLst/>
              <a:gdLst/>
              <a:ahLst/>
              <a:cxnLst/>
              <a:rect l="l" t="t" r="r" b="b"/>
              <a:pathLst>
                <a:path w="7147" h="9717" extrusionOk="0">
                  <a:moveTo>
                    <a:pt x="6324" y="1"/>
                  </a:moveTo>
                  <a:lnTo>
                    <a:pt x="1844" y="1136"/>
                  </a:lnTo>
                  <a:cubicBezTo>
                    <a:pt x="1844" y="1136"/>
                    <a:pt x="640" y="2660"/>
                    <a:pt x="1" y="4506"/>
                  </a:cubicBezTo>
                  <a:cubicBezTo>
                    <a:pt x="47" y="4504"/>
                    <a:pt x="96" y="4502"/>
                    <a:pt x="147" y="4502"/>
                  </a:cubicBezTo>
                  <a:cubicBezTo>
                    <a:pt x="1121" y="4502"/>
                    <a:pt x="2686" y="5132"/>
                    <a:pt x="1781" y="9503"/>
                  </a:cubicBezTo>
                  <a:cubicBezTo>
                    <a:pt x="2348" y="9663"/>
                    <a:pt x="2959" y="9717"/>
                    <a:pt x="3521" y="9717"/>
                  </a:cubicBezTo>
                  <a:cubicBezTo>
                    <a:pt x="4637" y="9717"/>
                    <a:pt x="5558" y="9506"/>
                    <a:pt x="5558" y="9506"/>
                  </a:cubicBezTo>
                  <a:lnTo>
                    <a:pt x="7146" y="829"/>
                  </a:lnTo>
                  <a:lnTo>
                    <a:pt x="6324" y="1"/>
                  </a:lnTo>
                  <a:close/>
                </a:path>
              </a:pathLst>
            </a:custGeom>
            <a:solidFill>
              <a:srgbClr val="2FE4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49"/>
            <p:cNvSpPr/>
            <p:nvPr/>
          </p:nvSpPr>
          <p:spPr>
            <a:xfrm>
              <a:off x="704691" y="1794465"/>
              <a:ext cx="382507" cy="142496"/>
            </a:xfrm>
            <a:custGeom>
              <a:avLst/>
              <a:gdLst/>
              <a:ahLst/>
              <a:cxnLst/>
              <a:rect l="l" t="t" r="r" b="b"/>
              <a:pathLst>
                <a:path w="7296" h="2718" extrusionOk="0">
                  <a:moveTo>
                    <a:pt x="4625" y="1"/>
                  </a:moveTo>
                  <a:cubicBezTo>
                    <a:pt x="3246" y="1"/>
                    <a:pt x="1512" y="482"/>
                    <a:pt x="1" y="2364"/>
                  </a:cubicBezTo>
                  <a:cubicBezTo>
                    <a:pt x="691" y="2585"/>
                    <a:pt x="1542" y="2718"/>
                    <a:pt x="2430" y="2718"/>
                  </a:cubicBezTo>
                  <a:cubicBezTo>
                    <a:pt x="4277" y="2718"/>
                    <a:pt x="6278" y="2143"/>
                    <a:pt x="7296" y="596"/>
                  </a:cubicBezTo>
                  <a:lnTo>
                    <a:pt x="7126" y="530"/>
                  </a:lnTo>
                  <a:cubicBezTo>
                    <a:pt x="7126" y="530"/>
                    <a:pt x="6071" y="1"/>
                    <a:pt x="4625" y="1"/>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49"/>
            <p:cNvSpPr/>
            <p:nvPr/>
          </p:nvSpPr>
          <p:spPr>
            <a:xfrm>
              <a:off x="686918" y="2058170"/>
              <a:ext cx="169444" cy="262239"/>
            </a:xfrm>
            <a:custGeom>
              <a:avLst/>
              <a:gdLst/>
              <a:ahLst/>
              <a:cxnLst/>
              <a:rect l="l" t="t" r="r" b="b"/>
              <a:pathLst>
                <a:path w="3232" h="5002" extrusionOk="0">
                  <a:moveTo>
                    <a:pt x="692" y="1"/>
                  </a:moveTo>
                  <a:cubicBezTo>
                    <a:pt x="641" y="1"/>
                    <a:pt x="592" y="3"/>
                    <a:pt x="546" y="5"/>
                  </a:cubicBezTo>
                  <a:cubicBezTo>
                    <a:pt x="180" y="1061"/>
                    <a:pt x="0" y="2219"/>
                    <a:pt x="340" y="3257"/>
                  </a:cubicBezTo>
                  <a:cubicBezTo>
                    <a:pt x="659" y="4239"/>
                    <a:pt x="1438" y="4752"/>
                    <a:pt x="2326" y="5002"/>
                  </a:cubicBezTo>
                  <a:cubicBezTo>
                    <a:pt x="3231" y="631"/>
                    <a:pt x="1666" y="1"/>
                    <a:pt x="692" y="1"/>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49"/>
            <p:cNvSpPr/>
            <p:nvPr/>
          </p:nvSpPr>
          <p:spPr>
            <a:xfrm>
              <a:off x="1110890" y="2795126"/>
              <a:ext cx="220088" cy="53108"/>
            </a:xfrm>
            <a:custGeom>
              <a:avLst/>
              <a:gdLst/>
              <a:ahLst/>
              <a:cxnLst/>
              <a:rect l="l" t="t" r="r" b="b"/>
              <a:pathLst>
                <a:path w="4198" h="1013" extrusionOk="0">
                  <a:moveTo>
                    <a:pt x="3201" y="0"/>
                  </a:moveTo>
                  <a:cubicBezTo>
                    <a:pt x="1815" y="0"/>
                    <a:pt x="1" y="400"/>
                    <a:pt x="1" y="400"/>
                  </a:cubicBezTo>
                  <a:lnTo>
                    <a:pt x="87" y="583"/>
                  </a:lnTo>
                  <a:cubicBezTo>
                    <a:pt x="87" y="583"/>
                    <a:pt x="439" y="549"/>
                    <a:pt x="423" y="532"/>
                  </a:cubicBezTo>
                  <a:lnTo>
                    <a:pt x="423" y="532"/>
                  </a:lnTo>
                  <a:cubicBezTo>
                    <a:pt x="510" y="566"/>
                    <a:pt x="1767" y="1012"/>
                    <a:pt x="1767" y="1012"/>
                  </a:cubicBezTo>
                  <a:lnTo>
                    <a:pt x="3938" y="956"/>
                  </a:lnTo>
                  <a:lnTo>
                    <a:pt x="4197" y="107"/>
                  </a:lnTo>
                  <a:cubicBezTo>
                    <a:pt x="3928" y="30"/>
                    <a:pt x="3580" y="0"/>
                    <a:pt x="3201" y="0"/>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49"/>
            <p:cNvSpPr/>
            <p:nvPr/>
          </p:nvSpPr>
          <p:spPr>
            <a:xfrm>
              <a:off x="1392314" y="2800631"/>
              <a:ext cx="177360" cy="44615"/>
            </a:xfrm>
            <a:custGeom>
              <a:avLst/>
              <a:gdLst/>
              <a:ahLst/>
              <a:cxnLst/>
              <a:rect l="l" t="t" r="r" b="b"/>
              <a:pathLst>
                <a:path w="3383" h="851" extrusionOk="0">
                  <a:moveTo>
                    <a:pt x="476" y="1"/>
                  </a:moveTo>
                  <a:cubicBezTo>
                    <a:pt x="287" y="1"/>
                    <a:pt x="123" y="19"/>
                    <a:pt x="1" y="61"/>
                  </a:cubicBezTo>
                  <a:cubicBezTo>
                    <a:pt x="141" y="740"/>
                    <a:pt x="1898" y="851"/>
                    <a:pt x="1898" y="851"/>
                  </a:cubicBezTo>
                  <a:lnTo>
                    <a:pt x="2809" y="820"/>
                  </a:lnTo>
                  <a:lnTo>
                    <a:pt x="3382" y="557"/>
                  </a:lnTo>
                  <a:cubicBezTo>
                    <a:pt x="3382" y="557"/>
                    <a:pt x="1528" y="1"/>
                    <a:pt x="476" y="1"/>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49"/>
            <p:cNvSpPr/>
            <p:nvPr/>
          </p:nvSpPr>
          <p:spPr>
            <a:xfrm>
              <a:off x="984909" y="2409531"/>
              <a:ext cx="690829" cy="474201"/>
            </a:xfrm>
            <a:custGeom>
              <a:avLst/>
              <a:gdLst/>
              <a:ahLst/>
              <a:cxnLst/>
              <a:rect l="l" t="t" r="r" b="b"/>
              <a:pathLst>
                <a:path w="13177" h="9045" extrusionOk="0">
                  <a:moveTo>
                    <a:pt x="8462" y="1"/>
                  </a:moveTo>
                  <a:cubicBezTo>
                    <a:pt x="4719" y="1"/>
                    <a:pt x="0" y="912"/>
                    <a:pt x="0" y="912"/>
                  </a:cubicBezTo>
                  <a:cubicBezTo>
                    <a:pt x="0" y="912"/>
                    <a:pt x="709" y="7545"/>
                    <a:pt x="4174" y="8907"/>
                  </a:cubicBezTo>
                  <a:cubicBezTo>
                    <a:pt x="4415" y="8954"/>
                    <a:pt x="4658" y="8973"/>
                    <a:pt x="4891" y="8973"/>
                  </a:cubicBezTo>
                  <a:cubicBezTo>
                    <a:pt x="5731" y="8973"/>
                    <a:pt x="6437" y="8730"/>
                    <a:pt x="6437" y="8730"/>
                  </a:cubicBezTo>
                  <a:lnTo>
                    <a:pt x="6075" y="3195"/>
                  </a:lnTo>
                  <a:lnTo>
                    <a:pt x="7439" y="3328"/>
                  </a:lnTo>
                  <a:lnTo>
                    <a:pt x="8167" y="8597"/>
                  </a:lnTo>
                  <a:cubicBezTo>
                    <a:pt x="8167" y="8597"/>
                    <a:pt x="8940" y="9044"/>
                    <a:pt x="9751" y="9044"/>
                  </a:cubicBezTo>
                  <a:cubicBezTo>
                    <a:pt x="9926" y="9044"/>
                    <a:pt x="10103" y="9024"/>
                    <a:pt x="10275" y="8973"/>
                  </a:cubicBezTo>
                  <a:cubicBezTo>
                    <a:pt x="11040" y="8144"/>
                    <a:pt x="13176" y="4776"/>
                    <a:pt x="12957" y="1615"/>
                  </a:cubicBezTo>
                  <a:cubicBezTo>
                    <a:pt x="12871" y="377"/>
                    <a:pt x="10868" y="1"/>
                    <a:pt x="8462" y="1"/>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49"/>
            <p:cNvSpPr/>
            <p:nvPr/>
          </p:nvSpPr>
          <p:spPr>
            <a:xfrm>
              <a:off x="1081583" y="2883622"/>
              <a:ext cx="234872" cy="159220"/>
            </a:xfrm>
            <a:custGeom>
              <a:avLst/>
              <a:gdLst/>
              <a:ahLst/>
              <a:cxnLst/>
              <a:rect l="l" t="t" r="r" b="b"/>
              <a:pathLst>
                <a:path w="4480" h="3037" extrusionOk="0">
                  <a:moveTo>
                    <a:pt x="1870" y="0"/>
                  </a:moveTo>
                  <a:cubicBezTo>
                    <a:pt x="1870" y="0"/>
                    <a:pt x="0" y="1501"/>
                    <a:pt x="476" y="2030"/>
                  </a:cubicBezTo>
                  <a:cubicBezTo>
                    <a:pt x="558" y="2121"/>
                    <a:pt x="643" y="2159"/>
                    <a:pt x="727" y="2159"/>
                  </a:cubicBezTo>
                  <a:cubicBezTo>
                    <a:pt x="1129" y="2159"/>
                    <a:pt x="1515" y="1288"/>
                    <a:pt x="1515" y="1288"/>
                  </a:cubicBezTo>
                  <a:lnTo>
                    <a:pt x="1515" y="1288"/>
                  </a:lnTo>
                  <a:cubicBezTo>
                    <a:pt x="1515" y="1288"/>
                    <a:pt x="985" y="2629"/>
                    <a:pt x="1621" y="2736"/>
                  </a:cubicBezTo>
                  <a:cubicBezTo>
                    <a:pt x="1643" y="2740"/>
                    <a:pt x="1665" y="2741"/>
                    <a:pt x="1686" y="2741"/>
                  </a:cubicBezTo>
                  <a:cubicBezTo>
                    <a:pt x="2278" y="2741"/>
                    <a:pt x="2566" y="1368"/>
                    <a:pt x="2566" y="1368"/>
                  </a:cubicBezTo>
                  <a:lnTo>
                    <a:pt x="2566" y="1368"/>
                  </a:lnTo>
                  <a:cubicBezTo>
                    <a:pt x="2566" y="1368"/>
                    <a:pt x="2348" y="3037"/>
                    <a:pt x="3319" y="3037"/>
                  </a:cubicBezTo>
                  <a:cubicBezTo>
                    <a:pt x="3365" y="3037"/>
                    <a:pt x="3413" y="3033"/>
                    <a:pt x="3465" y="3025"/>
                  </a:cubicBezTo>
                  <a:cubicBezTo>
                    <a:pt x="4480" y="2868"/>
                    <a:pt x="4231" y="156"/>
                    <a:pt x="4231" y="156"/>
                  </a:cubicBezTo>
                  <a:lnTo>
                    <a:pt x="1870" y="0"/>
                  </a:lnTo>
                  <a:close/>
                </a:path>
              </a:pathLst>
            </a:custGeom>
            <a:solidFill>
              <a:srgbClr val="FFA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49"/>
            <p:cNvSpPr/>
            <p:nvPr/>
          </p:nvSpPr>
          <p:spPr>
            <a:xfrm>
              <a:off x="1396141" y="2875233"/>
              <a:ext cx="221346" cy="158801"/>
            </a:xfrm>
            <a:custGeom>
              <a:avLst/>
              <a:gdLst/>
              <a:ahLst/>
              <a:cxnLst/>
              <a:rect l="l" t="t" r="r" b="b"/>
              <a:pathLst>
                <a:path w="4222" h="3029" extrusionOk="0">
                  <a:moveTo>
                    <a:pt x="1" y="0"/>
                  </a:moveTo>
                  <a:cubicBezTo>
                    <a:pt x="1" y="0"/>
                    <a:pt x="224" y="1790"/>
                    <a:pt x="803" y="2619"/>
                  </a:cubicBezTo>
                  <a:cubicBezTo>
                    <a:pt x="978" y="2868"/>
                    <a:pt x="1186" y="3029"/>
                    <a:pt x="1429" y="3029"/>
                  </a:cubicBezTo>
                  <a:cubicBezTo>
                    <a:pt x="1450" y="3029"/>
                    <a:pt x="1471" y="3028"/>
                    <a:pt x="1492" y="3025"/>
                  </a:cubicBezTo>
                  <a:cubicBezTo>
                    <a:pt x="1954" y="2969"/>
                    <a:pt x="2131" y="2739"/>
                    <a:pt x="2177" y="2492"/>
                  </a:cubicBezTo>
                  <a:cubicBezTo>
                    <a:pt x="2214" y="2317"/>
                    <a:pt x="2185" y="2137"/>
                    <a:pt x="2148" y="2004"/>
                  </a:cubicBezTo>
                  <a:lnTo>
                    <a:pt x="2148" y="2004"/>
                  </a:lnTo>
                  <a:cubicBezTo>
                    <a:pt x="2228" y="2210"/>
                    <a:pt x="2380" y="2532"/>
                    <a:pt x="2600" y="2739"/>
                  </a:cubicBezTo>
                  <a:cubicBezTo>
                    <a:pt x="2725" y="2856"/>
                    <a:pt x="2871" y="2935"/>
                    <a:pt x="3039" y="2935"/>
                  </a:cubicBezTo>
                  <a:cubicBezTo>
                    <a:pt x="3081" y="2935"/>
                    <a:pt x="3125" y="2930"/>
                    <a:pt x="3169" y="2919"/>
                  </a:cubicBezTo>
                  <a:cubicBezTo>
                    <a:pt x="3389" y="2869"/>
                    <a:pt x="3475" y="2749"/>
                    <a:pt x="3482" y="2603"/>
                  </a:cubicBezTo>
                  <a:cubicBezTo>
                    <a:pt x="3492" y="2483"/>
                    <a:pt x="3449" y="2350"/>
                    <a:pt x="3389" y="2230"/>
                  </a:cubicBezTo>
                  <a:lnTo>
                    <a:pt x="3389" y="2230"/>
                  </a:lnTo>
                  <a:cubicBezTo>
                    <a:pt x="3482" y="2350"/>
                    <a:pt x="3598" y="2469"/>
                    <a:pt x="3732" y="2536"/>
                  </a:cubicBezTo>
                  <a:cubicBezTo>
                    <a:pt x="3793" y="2567"/>
                    <a:pt x="3857" y="2585"/>
                    <a:pt x="3923" y="2585"/>
                  </a:cubicBezTo>
                  <a:cubicBezTo>
                    <a:pt x="3979" y="2585"/>
                    <a:pt x="4036" y="2572"/>
                    <a:pt x="4094" y="2543"/>
                  </a:cubicBezTo>
                  <a:cubicBezTo>
                    <a:pt x="4221" y="2480"/>
                    <a:pt x="4174" y="2286"/>
                    <a:pt x="4034" y="2037"/>
                  </a:cubicBezTo>
                  <a:lnTo>
                    <a:pt x="4031" y="2037"/>
                  </a:lnTo>
                  <a:cubicBezTo>
                    <a:pt x="3625" y="1311"/>
                    <a:pt x="2431" y="90"/>
                    <a:pt x="2431" y="90"/>
                  </a:cubicBezTo>
                  <a:lnTo>
                    <a:pt x="1" y="0"/>
                  </a:lnTo>
                  <a:close/>
                </a:path>
              </a:pathLst>
            </a:custGeom>
            <a:solidFill>
              <a:srgbClr val="FFA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49"/>
            <p:cNvSpPr/>
            <p:nvPr/>
          </p:nvSpPr>
          <p:spPr>
            <a:xfrm>
              <a:off x="1109841" y="2800683"/>
              <a:ext cx="233352" cy="122469"/>
            </a:xfrm>
            <a:custGeom>
              <a:avLst/>
              <a:gdLst/>
              <a:ahLst/>
              <a:cxnLst/>
              <a:rect l="l" t="t" r="r" b="b"/>
              <a:pathLst>
                <a:path w="4451" h="2336" extrusionOk="0">
                  <a:moveTo>
                    <a:pt x="4217" y="1"/>
                  </a:moveTo>
                  <a:lnTo>
                    <a:pt x="4217" y="1"/>
                  </a:lnTo>
                  <a:cubicBezTo>
                    <a:pt x="3798" y="368"/>
                    <a:pt x="2955" y="472"/>
                    <a:pt x="2134" y="472"/>
                  </a:cubicBezTo>
                  <a:cubicBezTo>
                    <a:pt x="1058" y="472"/>
                    <a:pt x="21" y="294"/>
                    <a:pt x="21" y="294"/>
                  </a:cubicBezTo>
                  <a:lnTo>
                    <a:pt x="21" y="294"/>
                  </a:lnTo>
                  <a:cubicBezTo>
                    <a:pt x="21" y="294"/>
                    <a:pt x="1" y="1139"/>
                    <a:pt x="783" y="1888"/>
                  </a:cubicBezTo>
                  <a:cubicBezTo>
                    <a:pt x="1833" y="2241"/>
                    <a:pt x="2622" y="2335"/>
                    <a:pt x="3167" y="2335"/>
                  </a:cubicBezTo>
                  <a:cubicBezTo>
                    <a:pt x="3800" y="2335"/>
                    <a:pt x="4104" y="2208"/>
                    <a:pt x="4104" y="2208"/>
                  </a:cubicBezTo>
                  <a:cubicBezTo>
                    <a:pt x="4104" y="2208"/>
                    <a:pt x="4450" y="1522"/>
                    <a:pt x="4217" y="1"/>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49"/>
            <p:cNvSpPr/>
            <p:nvPr/>
          </p:nvSpPr>
          <p:spPr>
            <a:xfrm>
              <a:off x="1379784" y="2803829"/>
              <a:ext cx="189890" cy="100188"/>
            </a:xfrm>
            <a:custGeom>
              <a:avLst/>
              <a:gdLst/>
              <a:ahLst/>
              <a:cxnLst/>
              <a:rect l="l" t="t" r="r" b="b"/>
              <a:pathLst>
                <a:path w="3622" h="1911" extrusionOk="0">
                  <a:moveTo>
                    <a:pt x="240" y="0"/>
                  </a:moveTo>
                  <a:cubicBezTo>
                    <a:pt x="240" y="0"/>
                    <a:pt x="0" y="647"/>
                    <a:pt x="240" y="1522"/>
                  </a:cubicBezTo>
                  <a:cubicBezTo>
                    <a:pt x="1020" y="1826"/>
                    <a:pt x="1656" y="1911"/>
                    <a:pt x="2124" y="1911"/>
                  </a:cubicBezTo>
                  <a:cubicBezTo>
                    <a:pt x="2724" y="1911"/>
                    <a:pt x="3048" y="1771"/>
                    <a:pt x="3048" y="1771"/>
                  </a:cubicBezTo>
                  <a:cubicBezTo>
                    <a:pt x="3048" y="1771"/>
                    <a:pt x="3285" y="1438"/>
                    <a:pt x="3621" y="496"/>
                  </a:cubicBezTo>
                  <a:lnTo>
                    <a:pt x="3621" y="496"/>
                  </a:lnTo>
                  <a:cubicBezTo>
                    <a:pt x="3464" y="533"/>
                    <a:pt x="3281" y="549"/>
                    <a:pt x="3084" y="549"/>
                  </a:cubicBezTo>
                  <a:cubicBezTo>
                    <a:pt x="1918" y="549"/>
                    <a:pt x="240" y="0"/>
                    <a:pt x="240" y="0"/>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49"/>
            <p:cNvSpPr/>
            <p:nvPr/>
          </p:nvSpPr>
          <p:spPr>
            <a:xfrm>
              <a:off x="935524" y="1801962"/>
              <a:ext cx="779116" cy="815395"/>
            </a:xfrm>
            <a:custGeom>
              <a:avLst/>
              <a:gdLst/>
              <a:ahLst/>
              <a:cxnLst/>
              <a:rect l="l" t="t" r="r" b="b"/>
              <a:pathLst>
                <a:path w="14861" h="15553" extrusionOk="0">
                  <a:moveTo>
                    <a:pt x="3318" y="0"/>
                  </a:moveTo>
                  <a:lnTo>
                    <a:pt x="1588" y="3455"/>
                  </a:lnTo>
                  <a:cubicBezTo>
                    <a:pt x="1588" y="3455"/>
                    <a:pt x="0" y="8341"/>
                    <a:pt x="756" y="12744"/>
                  </a:cubicBezTo>
                  <a:cubicBezTo>
                    <a:pt x="756" y="12744"/>
                    <a:pt x="3152" y="15393"/>
                    <a:pt x="7819" y="15546"/>
                  </a:cubicBezTo>
                  <a:cubicBezTo>
                    <a:pt x="7959" y="15551"/>
                    <a:pt x="8098" y="15553"/>
                    <a:pt x="8235" y="15553"/>
                  </a:cubicBezTo>
                  <a:cubicBezTo>
                    <a:pt x="12625" y="15553"/>
                    <a:pt x="14860" y="13343"/>
                    <a:pt x="14860" y="13343"/>
                  </a:cubicBezTo>
                  <a:cubicBezTo>
                    <a:pt x="14860" y="13343"/>
                    <a:pt x="14721" y="11732"/>
                    <a:pt x="14438" y="9732"/>
                  </a:cubicBezTo>
                  <a:cubicBezTo>
                    <a:pt x="14398" y="9449"/>
                    <a:pt x="14355" y="9159"/>
                    <a:pt x="14309" y="8863"/>
                  </a:cubicBezTo>
                  <a:cubicBezTo>
                    <a:pt x="13936" y="6484"/>
                    <a:pt x="13370" y="3818"/>
                    <a:pt x="12594" y="2670"/>
                  </a:cubicBezTo>
                  <a:cubicBezTo>
                    <a:pt x="11046" y="376"/>
                    <a:pt x="8617" y="133"/>
                    <a:pt x="8617" y="133"/>
                  </a:cubicBezTo>
                  <a:lnTo>
                    <a:pt x="3318" y="0"/>
                  </a:ln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49"/>
            <p:cNvSpPr/>
            <p:nvPr/>
          </p:nvSpPr>
          <p:spPr>
            <a:xfrm>
              <a:off x="1588126" y="1918349"/>
              <a:ext cx="386491" cy="290235"/>
            </a:xfrm>
            <a:custGeom>
              <a:avLst/>
              <a:gdLst/>
              <a:ahLst/>
              <a:cxnLst/>
              <a:rect l="l" t="t" r="r" b="b"/>
              <a:pathLst>
                <a:path w="7372" h="5536" extrusionOk="0">
                  <a:moveTo>
                    <a:pt x="6174" y="1"/>
                  </a:moveTo>
                  <a:lnTo>
                    <a:pt x="0" y="2007"/>
                  </a:lnTo>
                  <a:cubicBezTo>
                    <a:pt x="0" y="2007"/>
                    <a:pt x="217" y="5535"/>
                    <a:pt x="2507" y="5535"/>
                  </a:cubicBezTo>
                  <a:cubicBezTo>
                    <a:pt x="2889" y="5535"/>
                    <a:pt x="3329" y="5437"/>
                    <a:pt x="3834" y="5209"/>
                  </a:cubicBezTo>
                  <a:cubicBezTo>
                    <a:pt x="7372" y="3608"/>
                    <a:pt x="6174" y="1"/>
                    <a:pt x="6174" y="1"/>
                  </a:cubicBezTo>
                  <a:close/>
                </a:path>
              </a:pathLst>
            </a:custGeom>
            <a:solidFill>
              <a:srgbClr val="FFA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49"/>
            <p:cNvSpPr/>
            <p:nvPr/>
          </p:nvSpPr>
          <p:spPr>
            <a:xfrm>
              <a:off x="1251654" y="1800809"/>
              <a:ext cx="221766" cy="118537"/>
            </a:xfrm>
            <a:custGeom>
              <a:avLst/>
              <a:gdLst/>
              <a:ahLst/>
              <a:cxnLst/>
              <a:rect l="l" t="t" r="r" b="b"/>
              <a:pathLst>
                <a:path w="4230" h="2261" extrusionOk="0">
                  <a:moveTo>
                    <a:pt x="3543" y="1"/>
                  </a:moveTo>
                  <a:cubicBezTo>
                    <a:pt x="2495" y="1"/>
                    <a:pt x="1" y="1131"/>
                    <a:pt x="1" y="1131"/>
                  </a:cubicBezTo>
                  <a:cubicBezTo>
                    <a:pt x="1" y="1131"/>
                    <a:pt x="653" y="2261"/>
                    <a:pt x="1702" y="2261"/>
                  </a:cubicBezTo>
                  <a:cubicBezTo>
                    <a:pt x="2226" y="2261"/>
                    <a:pt x="2849" y="1978"/>
                    <a:pt x="3539" y="1131"/>
                  </a:cubicBezTo>
                  <a:cubicBezTo>
                    <a:pt x="4230" y="283"/>
                    <a:pt x="4067" y="1"/>
                    <a:pt x="3543" y="1"/>
                  </a:cubicBezTo>
                  <a:close/>
                </a:path>
              </a:pathLst>
            </a:custGeom>
            <a:solidFill>
              <a:srgbClr val="F497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49"/>
            <p:cNvSpPr/>
            <p:nvPr/>
          </p:nvSpPr>
          <p:spPr>
            <a:xfrm>
              <a:off x="1714578" y="1499358"/>
              <a:ext cx="314509" cy="326357"/>
            </a:xfrm>
            <a:custGeom>
              <a:avLst/>
              <a:gdLst/>
              <a:ahLst/>
              <a:cxnLst/>
              <a:rect l="l" t="t" r="r" b="b"/>
              <a:pathLst>
                <a:path w="5999" h="6225" extrusionOk="0">
                  <a:moveTo>
                    <a:pt x="5998" y="1"/>
                  </a:moveTo>
                  <a:lnTo>
                    <a:pt x="4354" y="594"/>
                  </a:lnTo>
                  <a:lnTo>
                    <a:pt x="3988" y="724"/>
                  </a:lnTo>
                  <a:lnTo>
                    <a:pt x="60" y="2138"/>
                  </a:lnTo>
                  <a:lnTo>
                    <a:pt x="0" y="2198"/>
                  </a:lnTo>
                  <a:cubicBezTo>
                    <a:pt x="118" y="2745"/>
                    <a:pt x="448" y="3638"/>
                    <a:pt x="1347" y="3638"/>
                  </a:cubicBezTo>
                  <a:cubicBezTo>
                    <a:pt x="1399" y="3638"/>
                    <a:pt x="1453" y="3635"/>
                    <a:pt x="1509" y="3629"/>
                  </a:cubicBezTo>
                  <a:cubicBezTo>
                    <a:pt x="1512" y="3629"/>
                    <a:pt x="1515" y="3629"/>
                    <a:pt x="1522" y="3626"/>
                  </a:cubicBezTo>
                  <a:lnTo>
                    <a:pt x="1522" y="3626"/>
                  </a:lnTo>
                  <a:cubicBezTo>
                    <a:pt x="1301" y="4199"/>
                    <a:pt x="1761" y="4888"/>
                    <a:pt x="2509" y="4888"/>
                  </a:cubicBezTo>
                  <a:cubicBezTo>
                    <a:pt x="2608" y="4888"/>
                    <a:pt x="2712" y="4876"/>
                    <a:pt x="2820" y="4850"/>
                  </a:cubicBezTo>
                  <a:lnTo>
                    <a:pt x="2820" y="4853"/>
                  </a:lnTo>
                  <a:cubicBezTo>
                    <a:pt x="2820" y="5669"/>
                    <a:pt x="3446" y="6139"/>
                    <a:pt x="4338" y="6225"/>
                  </a:cubicBezTo>
                  <a:lnTo>
                    <a:pt x="5456" y="2038"/>
                  </a:lnTo>
                  <a:lnTo>
                    <a:pt x="5785" y="800"/>
                  </a:lnTo>
                  <a:lnTo>
                    <a:pt x="5998" y="1"/>
                  </a:lnTo>
                  <a:close/>
                </a:path>
              </a:pathLst>
            </a:custGeom>
            <a:solidFill>
              <a:srgbClr val="F5D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49"/>
            <p:cNvSpPr/>
            <p:nvPr/>
          </p:nvSpPr>
          <p:spPr>
            <a:xfrm>
              <a:off x="964306" y="1834939"/>
              <a:ext cx="423190" cy="574651"/>
            </a:xfrm>
            <a:custGeom>
              <a:avLst/>
              <a:gdLst/>
              <a:ahLst/>
              <a:cxnLst/>
              <a:rect l="l" t="t" r="r" b="b"/>
              <a:pathLst>
                <a:path w="8072" h="10961" extrusionOk="0">
                  <a:moveTo>
                    <a:pt x="3488" y="0"/>
                  </a:moveTo>
                  <a:lnTo>
                    <a:pt x="3488" y="0"/>
                  </a:lnTo>
                  <a:cubicBezTo>
                    <a:pt x="3488" y="0"/>
                    <a:pt x="2247" y="123"/>
                    <a:pt x="1898" y="586"/>
                  </a:cubicBezTo>
                  <a:cubicBezTo>
                    <a:pt x="4096" y="8855"/>
                    <a:pt x="1144" y="9452"/>
                    <a:pt x="246" y="9452"/>
                  </a:cubicBezTo>
                  <a:cubicBezTo>
                    <a:pt x="94" y="9452"/>
                    <a:pt x="1" y="9435"/>
                    <a:pt x="1" y="9435"/>
                  </a:cubicBezTo>
                  <a:lnTo>
                    <a:pt x="1" y="9435"/>
                  </a:lnTo>
                  <a:cubicBezTo>
                    <a:pt x="1" y="9435"/>
                    <a:pt x="1" y="9979"/>
                    <a:pt x="61" y="10960"/>
                  </a:cubicBezTo>
                  <a:cubicBezTo>
                    <a:pt x="8072" y="8277"/>
                    <a:pt x="3488" y="1"/>
                    <a:pt x="3488" y="0"/>
                  </a:cubicBezTo>
                  <a:close/>
                </a:path>
              </a:pathLst>
            </a:custGeom>
            <a:solidFill>
              <a:srgbClr val="25C7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49"/>
            <p:cNvSpPr/>
            <p:nvPr/>
          </p:nvSpPr>
          <p:spPr>
            <a:xfrm>
              <a:off x="871669" y="1245510"/>
              <a:ext cx="800768" cy="649726"/>
            </a:xfrm>
            <a:custGeom>
              <a:avLst/>
              <a:gdLst/>
              <a:ahLst/>
              <a:cxnLst/>
              <a:rect l="l" t="t" r="r" b="b"/>
              <a:pathLst>
                <a:path w="15274" h="12393" extrusionOk="0">
                  <a:moveTo>
                    <a:pt x="7400" y="1"/>
                  </a:moveTo>
                  <a:cubicBezTo>
                    <a:pt x="7393" y="1"/>
                    <a:pt x="7386" y="1"/>
                    <a:pt x="7379" y="1"/>
                  </a:cubicBezTo>
                  <a:cubicBezTo>
                    <a:pt x="2986" y="4"/>
                    <a:pt x="1641" y="3525"/>
                    <a:pt x="1641" y="3525"/>
                  </a:cubicBezTo>
                  <a:cubicBezTo>
                    <a:pt x="1392" y="4148"/>
                    <a:pt x="0" y="10914"/>
                    <a:pt x="4849" y="12059"/>
                  </a:cubicBezTo>
                  <a:cubicBezTo>
                    <a:pt x="5834" y="12291"/>
                    <a:pt x="6750" y="12392"/>
                    <a:pt x="7595" y="12392"/>
                  </a:cubicBezTo>
                  <a:cubicBezTo>
                    <a:pt x="10913" y="12392"/>
                    <a:pt x="13129" y="10823"/>
                    <a:pt x="14078" y="9396"/>
                  </a:cubicBezTo>
                  <a:cubicBezTo>
                    <a:pt x="15273" y="7606"/>
                    <a:pt x="14205" y="4996"/>
                    <a:pt x="13233" y="4843"/>
                  </a:cubicBezTo>
                  <a:cubicBezTo>
                    <a:pt x="13034" y="1886"/>
                    <a:pt x="11567" y="1"/>
                    <a:pt x="7400" y="1"/>
                  </a:cubicBezTo>
                  <a:close/>
                </a:path>
              </a:pathLst>
            </a:custGeom>
            <a:solidFill>
              <a:srgbClr val="FFA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49"/>
            <p:cNvSpPr/>
            <p:nvPr/>
          </p:nvSpPr>
          <p:spPr>
            <a:xfrm>
              <a:off x="1374017" y="1505334"/>
              <a:ext cx="129337" cy="100031"/>
            </a:xfrm>
            <a:custGeom>
              <a:avLst/>
              <a:gdLst/>
              <a:ahLst/>
              <a:cxnLst/>
              <a:rect l="l" t="t" r="r" b="b"/>
              <a:pathLst>
                <a:path w="2467" h="1908" extrusionOk="0">
                  <a:moveTo>
                    <a:pt x="1111" y="1"/>
                  </a:moveTo>
                  <a:cubicBezTo>
                    <a:pt x="590" y="1"/>
                    <a:pt x="26" y="123"/>
                    <a:pt x="17" y="303"/>
                  </a:cubicBezTo>
                  <a:cubicBezTo>
                    <a:pt x="0" y="580"/>
                    <a:pt x="852" y="816"/>
                    <a:pt x="1132" y="882"/>
                  </a:cubicBezTo>
                  <a:lnTo>
                    <a:pt x="1132" y="1691"/>
                  </a:lnTo>
                  <a:cubicBezTo>
                    <a:pt x="1074" y="1695"/>
                    <a:pt x="1015" y="1697"/>
                    <a:pt x="955" y="1697"/>
                  </a:cubicBezTo>
                  <a:cubicBezTo>
                    <a:pt x="862" y="1697"/>
                    <a:pt x="768" y="1692"/>
                    <a:pt x="673" y="1684"/>
                  </a:cubicBezTo>
                  <a:cubicBezTo>
                    <a:pt x="456" y="1668"/>
                    <a:pt x="243" y="1618"/>
                    <a:pt x="17" y="1595"/>
                  </a:cubicBezTo>
                  <a:lnTo>
                    <a:pt x="17" y="1595"/>
                  </a:lnTo>
                  <a:cubicBezTo>
                    <a:pt x="213" y="1701"/>
                    <a:pt x="419" y="1801"/>
                    <a:pt x="646" y="1851"/>
                  </a:cubicBezTo>
                  <a:cubicBezTo>
                    <a:pt x="795" y="1889"/>
                    <a:pt x="951" y="1907"/>
                    <a:pt x="1107" y="1907"/>
                  </a:cubicBezTo>
                  <a:cubicBezTo>
                    <a:pt x="1184" y="1907"/>
                    <a:pt x="1261" y="1903"/>
                    <a:pt x="1338" y="1894"/>
                  </a:cubicBezTo>
                  <a:cubicBezTo>
                    <a:pt x="1575" y="1864"/>
                    <a:pt x="1801" y="1778"/>
                    <a:pt x="1994" y="1648"/>
                  </a:cubicBezTo>
                  <a:cubicBezTo>
                    <a:pt x="2197" y="1524"/>
                    <a:pt x="2347" y="1342"/>
                    <a:pt x="2467" y="1149"/>
                  </a:cubicBezTo>
                  <a:lnTo>
                    <a:pt x="2467" y="1149"/>
                  </a:lnTo>
                  <a:cubicBezTo>
                    <a:pt x="2280" y="1282"/>
                    <a:pt x="2110" y="1418"/>
                    <a:pt x="1914" y="1501"/>
                  </a:cubicBezTo>
                  <a:cubicBezTo>
                    <a:pt x="1731" y="1584"/>
                    <a:pt x="1544" y="1648"/>
                    <a:pt x="1348" y="1675"/>
                  </a:cubicBezTo>
                  <a:lnTo>
                    <a:pt x="1348" y="876"/>
                  </a:lnTo>
                  <a:cubicBezTo>
                    <a:pt x="1571" y="816"/>
                    <a:pt x="2011" y="650"/>
                    <a:pt x="1980" y="303"/>
                  </a:cubicBezTo>
                  <a:cubicBezTo>
                    <a:pt x="1962" y="88"/>
                    <a:pt x="1552" y="1"/>
                    <a:pt x="11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49"/>
            <p:cNvSpPr/>
            <p:nvPr/>
          </p:nvSpPr>
          <p:spPr>
            <a:xfrm>
              <a:off x="1184496" y="1566044"/>
              <a:ext cx="80161" cy="80318"/>
            </a:xfrm>
            <a:custGeom>
              <a:avLst/>
              <a:gdLst/>
              <a:ahLst/>
              <a:cxnLst/>
              <a:rect l="l" t="t" r="r" b="b"/>
              <a:pathLst>
                <a:path w="1529" h="1532" extrusionOk="0">
                  <a:moveTo>
                    <a:pt x="766" y="1"/>
                  </a:moveTo>
                  <a:cubicBezTo>
                    <a:pt x="343" y="1"/>
                    <a:pt x="1" y="343"/>
                    <a:pt x="1" y="766"/>
                  </a:cubicBezTo>
                  <a:cubicBezTo>
                    <a:pt x="1" y="1189"/>
                    <a:pt x="343" y="1532"/>
                    <a:pt x="766" y="1532"/>
                  </a:cubicBezTo>
                  <a:cubicBezTo>
                    <a:pt x="1185" y="1532"/>
                    <a:pt x="1529" y="1189"/>
                    <a:pt x="1529" y="766"/>
                  </a:cubicBezTo>
                  <a:cubicBezTo>
                    <a:pt x="1529" y="343"/>
                    <a:pt x="1185" y="1"/>
                    <a:pt x="7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49"/>
            <p:cNvSpPr/>
            <p:nvPr/>
          </p:nvSpPr>
          <p:spPr>
            <a:xfrm>
              <a:off x="1523537" y="1512674"/>
              <a:ext cx="80318" cy="80318"/>
            </a:xfrm>
            <a:custGeom>
              <a:avLst/>
              <a:gdLst/>
              <a:ahLst/>
              <a:cxnLst/>
              <a:rect l="l" t="t" r="r" b="b"/>
              <a:pathLst>
                <a:path w="1532" h="1532" extrusionOk="0">
                  <a:moveTo>
                    <a:pt x="766" y="0"/>
                  </a:moveTo>
                  <a:cubicBezTo>
                    <a:pt x="343" y="0"/>
                    <a:pt x="1" y="343"/>
                    <a:pt x="1" y="765"/>
                  </a:cubicBezTo>
                  <a:cubicBezTo>
                    <a:pt x="1" y="1189"/>
                    <a:pt x="343" y="1531"/>
                    <a:pt x="766" y="1531"/>
                  </a:cubicBezTo>
                  <a:cubicBezTo>
                    <a:pt x="1188" y="1531"/>
                    <a:pt x="1532" y="1189"/>
                    <a:pt x="1532" y="765"/>
                  </a:cubicBezTo>
                  <a:cubicBezTo>
                    <a:pt x="1532" y="343"/>
                    <a:pt x="1188" y="0"/>
                    <a:pt x="7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49"/>
            <p:cNvSpPr/>
            <p:nvPr/>
          </p:nvSpPr>
          <p:spPr>
            <a:xfrm>
              <a:off x="1391632" y="1198850"/>
              <a:ext cx="210651" cy="191201"/>
            </a:xfrm>
            <a:custGeom>
              <a:avLst/>
              <a:gdLst/>
              <a:ahLst/>
              <a:cxnLst/>
              <a:rect l="l" t="t" r="r" b="b"/>
              <a:pathLst>
                <a:path w="4018" h="3647" extrusionOk="0">
                  <a:moveTo>
                    <a:pt x="2275" y="0"/>
                  </a:moveTo>
                  <a:cubicBezTo>
                    <a:pt x="1725" y="0"/>
                    <a:pt x="1210" y="235"/>
                    <a:pt x="799" y="665"/>
                  </a:cubicBezTo>
                  <a:cubicBezTo>
                    <a:pt x="489" y="984"/>
                    <a:pt x="323" y="1350"/>
                    <a:pt x="110" y="1730"/>
                  </a:cubicBezTo>
                  <a:lnTo>
                    <a:pt x="29" y="1877"/>
                  </a:lnTo>
                  <a:lnTo>
                    <a:pt x="29" y="1877"/>
                  </a:lnTo>
                  <a:cubicBezTo>
                    <a:pt x="10" y="1836"/>
                    <a:pt x="0" y="1813"/>
                    <a:pt x="0" y="1813"/>
                  </a:cubicBezTo>
                  <a:lnTo>
                    <a:pt x="0" y="1929"/>
                  </a:lnTo>
                  <a:lnTo>
                    <a:pt x="29" y="1877"/>
                  </a:lnTo>
                  <a:lnTo>
                    <a:pt x="29" y="1877"/>
                  </a:lnTo>
                  <a:cubicBezTo>
                    <a:pt x="178" y="2202"/>
                    <a:pt x="895" y="3647"/>
                    <a:pt x="1920" y="3647"/>
                  </a:cubicBezTo>
                  <a:cubicBezTo>
                    <a:pt x="1977" y="3647"/>
                    <a:pt x="2035" y="3642"/>
                    <a:pt x="2094" y="3633"/>
                  </a:cubicBezTo>
                  <a:cubicBezTo>
                    <a:pt x="3062" y="3476"/>
                    <a:pt x="4017" y="2342"/>
                    <a:pt x="4004" y="1360"/>
                  </a:cubicBezTo>
                  <a:cubicBezTo>
                    <a:pt x="3994" y="731"/>
                    <a:pt x="3535" y="321"/>
                    <a:pt x="2976" y="126"/>
                  </a:cubicBezTo>
                  <a:cubicBezTo>
                    <a:pt x="2740" y="41"/>
                    <a:pt x="2504" y="0"/>
                    <a:pt x="2275" y="0"/>
                  </a:cubicBezTo>
                  <a:close/>
                </a:path>
              </a:pathLst>
            </a:custGeom>
            <a:solidFill>
              <a:srgbClr val="FFA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49"/>
            <p:cNvSpPr/>
            <p:nvPr/>
          </p:nvSpPr>
          <p:spPr>
            <a:xfrm>
              <a:off x="769228" y="1280426"/>
              <a:ext cx="264599" cy="233405"/>
            </a:xfrm>
            <a:custGeom>
              <a:avLst/>
              <a:gdLst/>
              <a:ahLst/>
              <a:cxnLst/>
              <a:rect l="l" t="t" r="r" b="b"/>
              <a:pathLst>
                <a:path w="5047" h="4452" extrusionOk="0">
                  <a:moveTo>
                    <a:pt x="2813" y="1"/>
                  </a:moveTo>
                  <a:cubicBezTo>
                    <a:pt x="1202" y="1"/>
                    <a:pt x="0" y="1543"/>
                    <a:pt x="613" y="3152"/>
                  </a:cubicBezTo>
                  <a:cubicBezTo>
                    <a:pt x="995" y="4155"/>
                    <a:pt x="1903" y="4452"/>
                    <a:pt x="2850" y="4452"/>
                  </a:cubicBezTo>
                  <a:cubicBezTo>
                    <a:pt x="3274" y="4452"/>
                    <a:pt x="3705" y="4393"/>
                    <a:pt x="4101" y="4310"/>
                  </a:cubicBezTo>
                  <a:cubicBezTo>
                    <a:pt x="4640" y="3009"/>
                    <a:pt x="4857" y="2234"/>
                    <a:pt x="4857" y="2234"/>
                  </a:cubicBezTo>
                  <a:cubicBezTo>
                    <a:pt x="4857" y="2234"/>
                    <a:pt x="5046" y="233"/>
                    <a:pt x="3100" y="17"/>
                  </a:cubicBezTo>
                  <a:cubicBezTo>
                    <a:pt x="3003" y="6"/>
                    <a:pt x="2907" y="1"/>
                    <a:pt x="2813" y="1"/>
                  </a:cubicBezTo>
                  <a:close/>
                </a:path>
              </a:pathLst>
            </a:custGeom>
            <a:solidFill>
              <a:srgbClr val="FFA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49"/>
            <p:cNvSpPr/>
            <p:nvPr/>
          </p:nvSpPr>
          <p:spPr>
            <a:xfrm>
              <a:off x="884408" y="1363679"/>
              <a:ext cx="107370" cy="107318"/>
            </a:xfrm>
            <a:custGeom>
              <a:avLst/>
              <a:gdLst/>
              <a:ahLst/>
              <a:cxnLst/>
              <a:rect l="l" t="t" r="r" b="b"/>
              <a:pathLst>
                <a:path w="2048" h="2047" extrusionOk="0">
                  <a:moveTo>
                    <a:pt x="1022" y="0"/>
                  </a:moveTo>
                  <a:cubicBezTo>
                    <a:pt x="456" y="0"/>
                    <a:pt x="0" y="459"/>
                    <a:pt x="0" y="1025"/>
                  </a:cubicBezTo>
                  <a:cubicBezTo>
                    <a:pt x="0" y="1591"/>
                    <a:pt x="456" y="2047"/>
                    <a:pt x="1022" y="2047"/>
                  </a:cubicBezTo>
                  <a:cubicBezTo>
                    <a:pt x="1588" y="2047"/>
                    <a:pt x="2047" y="1591"/>
                    <a:pt x="2047" y="1025"/>
                  </a:cubicBezTo>
                  <a:cubicBezTo>
                    <a:pt x="2047" y="459"/>
                    <a:pt x="1588" y="0"/>
                    <a:pt x="10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49"/>
            <p:cNvSpPr/>
            <p:nvPr/>
          </p:nvSpPr>
          <p:spPr>
            <a:xfrm>
              <a:off x="940085" y="1986713"/>
              <a:ext cx="383031" cy="273616"/>
            </a:xfrm>
            <a:custGeom>
              <a:avLst/>
              <a:gdLst/>
              <a:ahLst/>
              <a:cxnLst/>
              <a:rect l="l" t="t" r="r" b="b"/>
              <a:pathLst>
                <a:path w="7306" h="5219" extrusionOk="0">
                  <a:moveTo>
                    <a:pt x="3761" y="1"/>
                  </a:moveTo>
                  <a:cubicBezTo>
                    <a:pt x="3760" y="1"/>
                    <a:pt x="3759" y="1"/>
                    <a:pt x="3758" y="1"/>
                  </a:cubicBezTo>
                  <a:cubicBezTo>
                    <a:pt x="3199" y="11"/>
                    <a:pt x="0" y="1728"/>
                    <a:pt x="0" y="1728"/>
                  </a:cubicBezTo>
                  <a:cubicBezTo>
                    <a:pt x="0" y="1728"/>
                    <a:pt x="735" y="5073"/>
                    <a:pt x="2080" y="5210"/>
                  </a:cubicBezTo>
                  <a:cubicBezTo>
                    <a:pt x="2137" y="5215"/>
                    <a:pt x="2194" y="5218"/>
                    <a:pt x="2251" y="5218"/>
                  </a:cubicBezTo>
                  <a:cubicBezTo>
                    <a:pt x="3559" y="5218"/>
                    <a:pt x="5076" y="3780"/>
                    <a:pt x="6167" y="3359"/>
                  </a:cubicBezTo>
                  <a:cubicBezTo>
                    <a:pt x="7305" y="2923"/>
                    <a:pt x="4799" y="1728"/>
                    <a:pt x="4799" y="1728"/>
                  </a:cubicBezTo>
                  <a:cubicBezTo>
                    <a:pt x="4799" y="1728"/>
                    <a:pt x="4322" y="1"/>
                    <a:pt x="3761" y="1"/>
                  </a:cubicBezTo>
                  <a:close/>
                </a:path>
              </a:pathLst>
            </a:custGeom>
            <a:solidFill>
              <a:srgbClr val="FFA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49"/>
            <p:cNvSpPr/>
            <p:nvPr/>
          </p:nvSpPr>
          <p:spPr>
            <a:xfrm>
              <a:off x="864748" y="1859998"/>
              <a:ext cx="326987" cy="282791"/>
            </a:xfrm>
            <a:custGeom>
              <a:avLst/>
              <a:gdLst/>
              <a:ahLst/>
              <a:cxnLst/>
              <a:rect l="l" t="t" r="r" b="b"/>
              <a:pathLst>
                <a:path w="6237" h="5394" extrusionOk="0">
                  <a:moveTo>
                    <a:pt x="2721" y="1"/>
                  </a:moveTo>
                  <a:cubicBezTo>
                    <a:pt x="1" y="1"/>
                    <a:pt x="538" y="4875"/>
                    <a:pt x="931" y="5393"/>
                  </a:cubicBezTo>
                  <a:cubicBezTo>
                    <a:pt x="931" y="5393"/>
                    <a:pt x="3470" y="3200"/>
                    <a:pt x="6182" y="3200"/>
                  </a:cubicBezTo>
                  <a:cubicBezTo>
                    <a:pt x="6200" y="3200"/>
                    <a:pt x="6218" y="3200"/>
                    <a:pt x="6236" y="3200"/>
                  </a:cubicBezTo>
                  <a:cubicBezTo>
                    <a:pt x="6236" y="3200"/>
                    <a:pt x="5574" y="78"/>
                    <a:pt x="2785" y="2"/>
                  </a:cubicBezTo>
                  <a:cubicBezTo>
                    <a:pt x="2763" y="1"/>
                    <a:pt x="2742" y="1"/>
                    <a:pt x="2721" y="1"/>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49"/>
            <p:cNvSpPr/>
            <p:nvPr/>
          </p:nvSpPr>
          <p:spPr>
            <a:xfrm>
              <a:off x="1528046" y="1964694"/>
              <a:ext cx="164411" cy="347538"/>
            </a:xfrm>
            <a:custGeom>
              <a:avLst/>
              <a:gdLst/>
              <a:ahLst/>
              <a:cxnLst/>
              <a:rect l="l" t="t" r="r" b="b"/>
              <a:pathLst>
                <a:path w="3136" h="6629" extrusionOk="0">
                  <a:moveTo>
                    <a:pt x="810" y="0"/>
                  </a:moveTo>
                  <a:cubicBezTo>
                    <a:pt x="671" y="0"/>
                    <a:pt x="475" y="466"/>
                    <a:pt x="197" y="1782"/>
                  </a:cubicBezTo>
                  <a:cubicBezTo>
                    <a:pt x="1" y="5154"/>
                    <a:pt x="2038" y="6269"/>
                    <a:pt x="3136" y="6628"/>
                  </a:cubicBezTo>
                  <a:cubicBezTo>
                    <a:pt x="3096" y="6345"/>
                    <a:pt x="3053" y="6055"/>
                    <a:pt x="3007" y="5759"/>
                  </a:cubicBezTo>
                  <a:cubicBezTo>
                    <a:pt x="1332" y="4528"/>
                    <a:pt x="1146" y="2724"/>
                    <a:pt x="1146" y="2724"/>
                  </a:cubicBezTo>
                  <a:cubicBezTo>
                    <a:pt x="1146" y="2724"/>
                    <a:pt x="1146" y="0"/>
                    <a:pt x="810" y="0"/>
                  </a:cubicBezTo>
                  <a:close/>
                </a:path>
              </a:pathLst>
            </a:custGeom>
            <a:solidFill>
              <a:srgbClr val="25C7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49"/>
            <p:cNvSpPr/>
            <p:nvPr/>
          </p:nvSpPr>
          <p:spPr>
            <a:xfrm>
              <a:off x="1236346" y="1188470"/>
              <a:ext cx="91642" cy="72297"/>
            </a:xfrm>
            <a:custGeom>
              <a:avLst/>
              <a:gdLst/>
              <a:ahLst/>
              <a:cxnLst/>
              <a:rect l="l" t="t" r="r" b="b"/>
              <a:pathLst>
                <a:path w="1748" h="1379" extrusionOk="0">
                  <a:moveTo>
                    <a:pt x="769" y="0"/>
                  </a:moveTo>
                  <a:cubicBezTo>
                    <a:pt x="289" y="0"/>
                    <a:pt x="1" y="1378"/>
                    <a:pt x="1" y="1378"/>
                  </a:cubicBezTo>
                  <a:lnTo>
                    <a:pt x="812" y="1378"/>
                  </a:lnTo>
                  <a:cubicBezTo>
                    <a:pt x="812" y="1378"/>
                    <a:pt x="1748" y="576"/>
                    <a:pt x="1434" y="433"/>
                  </a:cubicBezTo>
                  <a:cubicBezTo>
                    <a:pt x="1408" y="421"/>
                    <a:pt x="1380" y="416"/>
                    <a:pt x="1350" y="416"/>
                  </a:cubicBezTo>
                  <a:cubicBezTo>
                    <a:pt x="1032" y="416"/>
                    <a:pt x="501" y="1001"/>
                    <a:pt x="431" y="1080"/>
                  </a:cubicBezTo>
                  <a:lnTo>
                    <a:pt x="431" y="1080"/>
                  </a:lnTo>
                  <a:cubicBezTo>
                    <a:pt x="517" y="981"/>
                    <a:pt x="1291" y="83"/>
                    <a:pt x="812" y="4"/>
                  </a:cubicBezTo>
                  <a:cubicBezTo>
                    <a:pt x="798" y="2"/>
                    <a:pt x="783" y="0"/>
                    <a:pt x="769" y="0"/>
                  </a:cubicBezTo>
                  <a:close/>
                </a:path>
              </a:pathLst>
            </a:custGeom>
            <a:solidFill>
              <a:srgbClr val="FFA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49"/>
            <p:cNvSpPr/>
            <p:nvPr/>
          </p:nvSpPr>
          <p:spPr>
            <a:xfrm>
              <a:off x="1358289" y="2237258"/>
              <a:ext cx="157805" cy="128813"/>
            </a:xfrm>
            <a:custGeom>
              <a:avLst/>
              <a:gdLst/>
              <a:ahLst/>
              <a:cxnLst/>
              <a:rect l="l" t="t" r="r" b="b"/>
              <a:pathLst>
                <a:path w="3010" h="2457" extrusionOk="0">
                  <a:moveTo>
                    <a:pt x="1724" y="1"/>
                  </a:moveTo>
                  <a:cubicBezTo>
                    <a:pt x="1025" y="807"/>
                    <a:pt x="426" y="1492"/>
                    <a:pt x="1" y="1968"/>
                  </a:cubicBezTo>
                  <a:cubicBezTo>
                    <a:pt x="897" y="2393"/>
                    <a:pt x="1762" y="2457"/>
                    <a:pt x="2186" y="2457"/>
                  </a:cubicBezTo>
                  <a:cubicBezTo>
                    <a:pt x="2244" y="2457"/>
                    <a:pt x="2293" y="2456"/>
                    <a:pt x="2334" y="2454"/>
                  </a:cubicBezTo>
                  <a:cubicBezTo>
                    <a:pt x="2414" y="2454"/>
                    <a:pt x="2457" y="2448"/>
                    <a:pt x="2457" y="2448"/>
                  </a:cubicBezTo>
                  <a:lnTo>
                    <a:pt x="3010" y="1792"/>
                  </a:lnTo>
                  <a:cubicBezTo>
                    <a:pt x="2653" y="1102"/>
                    <a:pt x="2214" y="511"/>
                    <a:pt x="17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49"/>
            <p:cNvSpPr/>
            <p:nvPr/>
          </p:nvSpPr>
          <p:spPr>
            <a:xfrm>
              <a:off x="1448672" y="1753783"/>
              <a:ext cx="493337" cy="577954"/>
            </a:xfrm>
            <a:custGeom>
              <a:avLst/>
              <a:gdLst/>
              <a:ahLst/>
              <a:cxnLst/>
              <a:rect l="l" t="t" r="r" b="b"/>
              <a:pathLst>
                <a:path w="9410" h="11024" extrusionOk="0">
                  <a:moveTo>
                    <a:pt x="7892" y="0"/>
                  </a:moveTo>
                  <a:cubicBezTo>
                    <a:pt x="5895" y="2350"/>
                    <a:pt x="2367" y="6504"/>
                    <a:pt x="0" y="9233"/>
                  </a:cubicBezTo>
                  <a:cubicBezTo>
                    <a:pt x="490" y="9742"/>
                    <a:pt x="929" y="10335"/>
                    <a:pt x="1286" y="11023"/>
                  </a:cubicBezTo>
                  <a:lnTo>
                    <a:pt x="1435" y="10848"/>
                  </a:lnTo>
                  <a:lnTo>
                    <a:pt x="9406" y="1386"/>
                  </a:lnTo>
                  <a:lnTo>
                    <a:pt x="9410" y="1372"/>
                  </a:lnTo>
                  <a:cubicBezTo>
                    <a:pt x="8518" y="1286"/>
                    <a:pt x="7892" y="816"/>
                    <a:pt x="7892" y="0"/>
                  </a:cubicBezTo>
                  <a:close/>
                </a:path>
              </a:pathLst>
            </a:custGeom>
            <a:solidFill>
              <a:srgbClr val="741B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49"/>
            <p:cNvSpPr/>
            <p:nvPr/>
          </p:nvSpPr>
          <p:spPr>
            <a:xfrm>
              <a:off x="1216109" y="2107450"/>
              <a:ext cx="135786" cy="149102"/>
            </a:xfrm>
            <a:custGeom>
              <a:avLst/>
              <a:gdLst/>
              <a:ahLst/>
              <a:cxnLst/>
              <a:rect l="l" t="t" r="r" b="b"/>
              <a:pathLst>
                <a:path w="2590" h="2844" extrusionOk="0">
                  <a:moveTo>
                    <a:pt x="433" y="1"/>
                  </a:moveTo>
                  <a:lnTo>
                    <a:pt x="0" y="451"/>
                  </a:lnTo>
                  <a:cubicBezTo>
                    <a:pt x="3" y="480"/>
                    <a:pt x="10" y="507"/>
                    <a:pt x="14" y="537"/>
                  </a:cubicBezTo>
                  <a:cubicBezTo>
                    <a:pt x="183" y="1502"/>
                    <a:pt x="493" y="2254"/>
                    <a:pt x="875" y="2844"/>
                  </a:cubicBezTo>
                  <a:lnTo>
                    <a:pt x="2590" y="1016"/>
                  </a:lnTo>
                  <a:cubicBezTo>
                    <a:pt x="1828" y="554"/>
                    <a:pt x="1072" y="224"/>
                    <a:pt x="4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49"/>
            <p:cNvSpPr/>
            <p:nvPr/>
          </p:nvSpPr>
          <p:spPr>
            <a:xfrm>
              <a:off x="1238757" y="1614538"/>
              <a:ext cx="554939" cy="546236"/>
            </a:xfrm>
            <a:custGeom>
              <a:avLst/>
              <a:gdLst/>
              <a:ahLst/>
              <a:cxnLst/>
              <a:rect l="l" t="t" r="r" b="b"/>
              <a:pathLst>
                <a:path w="10585" h="10419" extrusionOk="0">
                  <a:moveTo>
                    <a:pt x="9076" y="1"/>
                  </a:moveTo>
                  <a:lnTo>
                    <a:pt x="297" y="9097"/>
                  </a:lnTo>
                  <a:lnTo>
                    <a:pt x="1" y="9403"/>
                  </a:lnTo>
                  <a:cubicBezTo>
                    <a:pt x="640" y="9626"/>
                    <a:pt x="1396" y="9956"/>
                    <a:pt x="2158" y="10418"/>
                  </a:cubicBezTo>
                  <a:lnTo>
                    <a:pt x="10585" y="1432"/>
                  </a:lnTo>
                  <a:lnTo>
                    <a:pt x="10585" y="1432"/>
                  </a:lnTo>
                  <a:cubicBezTo>
                    <a:pt x="10529" y="1438"/>
                    <a:pt x="10475" y="1441"/>
                    <a:pt x="10423" y="1441"/>
                  </a:cubicBezTo>
                  <a:cubicBezTo>
                    <a:pt x="9524" y="1441"/>
                    <a:pt x="9194" y="548"/>
                    <a:pt x="9076" y="1"/>
                  </a:cubicBezTo>
                  <a:close/>
                </a:path>
              </a:pathLst>
            </a:custGeom>
            <a:solidFill>
              <a:srgbClr val="741B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49"/>
            <p:cNvSpPr/>
            <p:nvPr/>
          </p:nvSpPr>
          <p:spPr>
            <a:xfrm>
              <a:off x="1351841" y="1689403"/>
              <a:ext cx="510638" cy="548490"/>
            </a:xfrm>
            <a:custGeom>
              <a:avLst/>
              <a:gdLst/>
              <a:ahLst/>
              <a:cxnLst/>
              <a:rect l="l" t="t" r="r" b="b"/>
              <a:pathLst>
                <a:path w="9740" h="10462" extrusionOk="0">
                  <a:moveTo>
                    <a:pt x="8441" y="1"/>
                  </a:moveTo>
                  <a:lnTo>
                    <a:pt x="8441" y="1"/>
                  </a:lnTo>
                  <a:cubicBezTo>
                    <a:pt x="8434" y="4"/>
                    <a:pt x="8431" y="4"/>
                    <a:pt x="8428" y="4"/>
                  </a:cubicBezTo>
                  <a:lnTo>
                    <a:pt x="1" y="8990"/>
                  </a:lnTo>
                  <a:cubicBezTo>
                    <a:pt x="636" y="9380"/>
                    <a:pt x="1275" y="9862"/>
                    <a:pt x="1847" y="10461"/>
                  </a:cubicBezTo>
                  <a:cubicBezTo>
                    <a:pt x="4214" y="7732"/>
                    <a:pt x="7742" y="3578"/>
                    <a:pt x="9739" y="1228"/>
                  </a:cubicBezTo>
                  <a:lnTo>
                    <a:pt x="9739" y="1225"/>
                  </a:lnTo>
                  <a:cubicBezTo>
                    <a:pt x="9631" y="1251"/>
                    <a:pt x="9527" y="1263"/>
                    <a:pt x="9428" y="1263"/>
                  </a:cubicBezTo>
                  <a:cubicBezTo>
                    <a:pt x="8680" y="1263"/>
                    <a:pt x="8220" y="574"/>
                    <a:pt x="8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49"/>
            <p:cNvSpPr/>
            <p:nvPr/>
          </p:nvSpPr>
          <p:spPr>
            <a:xfrm>
              <a:off x="1261982" y="2160715"/>
              <a:ext cx="186745" cy="180244"/>
            </a:xfrm>
            <a:custGeom>
              <a:avLst/>
              <a:gdLst/>
              <a:ahLst/>
              <a:cxnLst/>
              <a:rect l="l" t="t" r="r" b="b"/>
              <a:pathLst>
                <a:path w="3562" h="3438" extrusionOk="0">
                  <a:moveTo>
                    <a:pt x="1715" y="0"/>
                  </a:moveTo>
                  <a:lnTo>
                    <a:pt x="0" y="1828"/>
                  </a:lnTo>
                  <a:cubicBezTo>
                    <a:pt x="526" y="2630"/>
                    <a:pt x="1189" y="3129"/>
                    <a:pt x="1838" y="3438"/>
                  </a:cubicBezTo>
                  <a:cubicBezTo>
                    <a:pt x="2263" y="2962"/>
                    <a:pt x="2862" y="2280"/>
                    <a:pt x="3561" y="1471"/>
                  </a:cubicBezTo>
                  <a:cubicBezTo>
                    <a:pt x="2989" y="872"/>
                    <a:pt x="2350" y="390"/>
                    <a:pt x="1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49"/>
            <p:cNvSpPr/>
            <p:nvPr/>
          </p:nvSpPr>
          <p:spPr>
            <a:xfrm>
              <a:off x="1216109" y="2091618"/>
              <a:ext cx="307798" cy="275031"/>
            </a:xfrm>
            <a:custGeom>
              <a:avLst/>
              <a:gdLst/>
              <a:ahLst/>
              <a:cxnLst/>
              <a:rect l="l" t="t" r="r" b="b"/>
              <a:pathLst>
                <a:path w="5871" h="5246" extrusionOk="0">
                  <a:moveTo>
                    <a:pt x="726" y="0"/>
                  </a:moveTo>
                  <a:lnTo>
                    <a:pt x="0" y="753"/>
                  </a:lnTo>
                  <a:cubicBezTo>
                    <a:pt x="3" y="782"/>
                    <a:pt x="10" y="812"/>
                    <a:pt x="14" y="842"/>
                  </a:cubicBezTo>
                  <a:cubicBezTo>
                    <a:pt x="436" y="1009"/>
                    <a:pt x="1218" y="1355"/>
                    <a:pt x="2077" y="1943"/>
                  </a:cubicBezTo>
                  <a:cubicBezTo>
                    <a:pt x="3115" y="2656"/>
                    <a:pt x="4270" y="3721"/>
                    <a:pt x="5046" y="5246"/>
                  </a:cubicBezTo>
                  <a:cubicBezTo>
                    <a:pt x="5126" y="5242"/>
                    <a:pt x="5169" y="5238"/>
                    <a:pt x="5169" y="5238"/>
                  </a:cubicBezTo>
                  <a:lnTo>
                    <a:pt x="5871" y="4404"/>
                  </a:lnTo>
                  <a:cubicBezTo>
                    <a:pt x="5539" y="3418"/>
                    <a:pt x="4763" y="1788"/>
                    <a:pt x="3075" y="792"/>
                  </a:cubicBezTo>
                  <a:cubicBezTo>
                    <a:pt x="2433" y="413"/>
                    <a:pt x="1661" y="123"/>
                    <a:pt x="726" y="0"/>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49"/>
            <p:cNvSpPr/>
            <p:nvPr/>
          </p:nvSpPr>
          <p:spPr>
            <a:xfrm>
              <a:off x="1324946" y="2133139"/>
              <a:ext cx="198960" cy="233509"/>
            </a:xfrm>
            <a:custGeom>
              <a:avLst/>
              <a:gdLst/>
              <a:ahLst/>
              <a:cxnLst/>
              <a:rect l="l" t="t" r="r" b="b"/>
              <a:pathLst>
                <a:path w="3795" h="4454" extrusionOk="0">
                  <a:moveTo>
                    <a:pt x="999" y="0"/>
                  </a:moveTo>
                  <a:lnTo>
                    <a:pt x="1" y="1151"/>
                  </a:lnTo>
                  <a:cubicBezTo>
                    <a:pt x="1039" y="1864"/>
                    <a:pt x="2194" y="2929"/>
                    <a:pt x="2970" y="4454"/>
                  </a:cubicBezTo>
                  <a:cubicBezTo>
                    <a:pt x="3050" y="4450"/>
                    <a:pt x="3093" y="4446"/>
                    <a:pt x="3093" y="4446"/>
                  </a:cubicBezTo>
                  <a:lnTo>
                    <a:pt x="3795" y="3612"/>
                  </a:lnTo>
                  <a:cubicBezTo>
                    <a:pt x="3463" y="2626"/>
                    <a:pt x="2687" y="996"/>
                    <a:pt x="999" y="0"/>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49"/>
            <p:cNvSpPr/>
            <p:nvPr/>
          </p:nvSpPr>
          <p:spPr>
            <a:xfrm>
              <a:off x="1715312" y="1841282"/>
              <a:ext cx="212643" cy="254375"/>
            </a:xfrm>
            <a:custGeom>
              <a:avLst/>
              <a:gdLst/>
              <a:ahLst/>
              <a:cxnLst/>
              <a:rect l="l" t="t" r="r" b="b"/>
              <a:pathLst>
                <a:path w="4056" h="4852" extrusionOk="0">
                  <a:moveTo>
                    <a:pt x="1611" y="1"/>
                  </a:moveTo>
                  <a:cubicBezTo>
                    <a:pt x="1456" y="1"/>
                    <a:pt x="1291" y="13"/>
                    <a:pt x="1115" y="39"/>
                  </a:cubicBezTo>
                  <a:cubicBezTo>
                    <a:pt x="590" y="265"/>
                    <a:pt x="1375" y="821"/>
                    <a:pt x="1375" y="821"/>
                  </a:cubicBezTo>
                  <a:cubicBezTo>
                    <a:pt x="1375" y="821"/>
                    <a:pt x="1323" y="818"/>
                    <a:pt x="1243" y="818"/>
                  </a:cubicBezTo>
                  <a:cubicBezTo>
                    <a:pt x="1014" y="818"/>
                    <a:pt x="556" y="842"/>
                    <a:pt x="459" y="1027"/>
                  </a:cubicBezTo>
                  <a:cubicBezTo>
                    <a:pt x="330" y="1281"/>
                    <a:pt x="1015" y="1750"/>
                    <a:pt x="1015" y="1750"/>
                  </a:cubicBezTo>
                  <a:cubicBezTo>
                    <a:pt x="1015" y="1750"/>
                    <a:pt x="928" y="1740"/>
                    <a:pt x="806" y="1740"/>
                  </a:cubicBezTo>
                  <a:cubicBezTo>
                    <a:pt x="531" y="1740"/>
                    <a:pt x="77" y="1790"/>
                    <a:pt x="46" y="2116"/>
                  </a:cubicBezTo>
                  <a:cubicBezTo>
                    <a:pt x="0" y="2589"/>
                    <a:pt x="1301" y="3301"/>
                    <a:pt x="1301" y="3301"/>
                  </a:cubicBezTo>
                  <a:lnTo>
                    <a:pt x="905" y="3767"/>
                  </a:lnTo>
                  <a:cubicBezTo>
                    <a:pt x="905" y="3767"/>
                    <a:pt x="1998" y="4852"/>
                    <a:pt x="2881" y="4852"/>
                  </a:cubicBezTo>
                  <a:cubicBezTo>
                    <a:pt x="3524" y="4852"/>
                    <a:pt x="4055" y="4277"/>
                    <a:pt x="3974" y="2293"/>
                  </a:cubicBezTo>
                  <a:cubicBezTo>
                    <a:pt x="3974" y="2293"/>
                    <a:pt x="3734" y="1"/>
                    <a:pt x="1611" y="1"/>
                  </a:cubicBezTo>
                  <a:close/>
                </a:path>
              </a:pathLst>
            </a:custGeom>
            <a:solidFill>
              <a:srgbClr val="FFA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49"/>
            <p:cNvSpPr/>
            <p:nvPr/>
          </p:nvSpPr>
          <p:spPr>
            <a:xfrm>
              <a:off x="1052225" y="2003489"/>
              <a:ext cx="433099" cy="248451"/>
            </a:xfrm>
            <a:custGeom>
              <a:avLst/>
              <a:gdLst/>
              <a:ahLst/>
              <a:cxnLst/>
              <a:rect l="l" t="t" r="r" b="b"/>
              <a:pathLst>
                <a:path w="8261" h="4739" extrusionOk="0">
                  <a:moveTo>
                    <a:pt x="6729" y="0"/>
                  </a:moveTo>
                  <a:cubicBezTo>
                    <a:pt x="4958" y="0"/>
                    <a:pt x="1356" y="1648"/>
                    <a:pt x="1356" y="1648"/>
                  </a:cubicBezTo>
                  <a:cubicBezTo>
                    <a:pt x="1356" y="1648"/>
                    <a:pt x="1" y="4739"/>
                    <a:pt x="852" y="4739"/>
                  </a:cubicBezTo>
                  <a:cubicBezTo>
                    <a:pt x="918" y="4739"/>
                    <a:pt x="998" y="4720"/>
                    <a:pt x="1092" y="4680"/>
                  </a:cubicBezTo>
                  <a:cubicBezTo>
                    <a:pt x="6840" y="2231"/>
                    <a:pt x="8015" y="2656"/>
                    <a:pt x="7929" y="2203"/>
                  </a:cubicBezTo>
                  <a:cubicBezTo>
                    <a:pt x="7855" y="1815"/>
                    <a:pt x="6914" y="1648"/>
                    <a:pt x="6914" y="1648"/>
                  </a:cubicBezTo>
                  <a:lnTo>
                    <a:pt x="6914" y="1648"/>
                  </a:lnTo>
                  <a:cubicBezTo>
                    <a:pt x="6914" y="1648"/>
                    <a:pt x="7056" y="1660"/>
                    <a:pt x="7238" y="1660"/>
                  </a:cubicBezTo>
                  <a:cubicBezTo>
                    <a:pt x="7566" y="1660"/>
                    <a:pt x="8024" y="1619"/>
                    <a:pt x="8015" y="1388"/>
                  </a:cubicBezTo>
                  <a:cubicBezTo>
                    <a:pt x="8002" y="1029"/>
                    <a:pt x="6671" y="826"/>
                    <a:pt x="6671" y="826"/>
                  </a:cubicBezTo>
                  <a:lnTo>
                    <a:pt x="6671" y="826"/>
                  </a:lnTo>
                  <a:cubicBezTo>
                    <a:pt x="6671" y="826"/>
                    <a:pt x="6836" y="840"/>
                    <a:pt x="7041" y="840"/>
                  </a:cubicBezTo>
                  <a:cubicBezTo>
                    <a:pt x="7535" y="840"/>
                    <a:pt x="8261" y="755"/>
                    <a:pt x="7473" y="177"/>
                  </a:cubicBezTo>
                  <a:cubicBezTo>
                    <a:pt x="7304" y="53"/>
                    <a:pt x="7046" y="0"/>
                    <a:pt x="6729" y="0"/>
                  </a:cubicBezTo>
                  <a:close/>
                </a:path>
              </a:pathLst>
            </a:custGeom>
            <a:solidFill>
              <a:srgbClr val="FFA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49"/>
            <p:cNvSpPr/>
            <p:nvPr/>
          </p:nvSpPr>
          <p:spPr>
            <a:xfrm>
              <a:off x="718164" y="2074998"/>
              <a:ext cx="30303" cy="10223"/>
            </a:xfrm>
            <a:custGeom>
              <a:avLst/>
              <a:gdLst/>
              <a:ahLst/>
              <a:cxnLst/>
              <a:rect l="l" t="t" r="r" b="b"/>
              <a:pathLst>
                <a:path w="578" h="195" extrusionOk="0">
                  <a:moveTo>
                    <a:pt x="114" y="1"/>
                  </a:moveTo>
                  <a:cubicBezTo>
                    <a:pt x="30" y="1"/>
                    <a:pt x="0" y="136"/>
                    <a:pt x="93" y="161"/>
                  </a:cubicBezTo>
                  <a:cubicBezTo>
                    <a:pt x="175" y="184"/>
                    <a:pt x="254" y="195"/>
                    <a:pt x="335" y="195"/>
                  </a:cubicBezTo>
                  <a:cubicBezTo>
                    <a:pt x="382" y="195"/>
                    <a:pt x="430" y="191"/>
                    <a:pt x="479" y="184"/>
                  </a:cubicBezTo>
                  <a:cubicBezTo>
                    <a:pt x="578" y="171"/>
                    <a:pt x="542" y="27"/>
                    <a:pt x="448" y="27"/>
                  </a:cubicBezTo>
                  <a:cubicBezTo>
                    <a:pt x="444" y="27"/>
                    <a:pt x="440" y="27"/>
                    <a:pt x="435" y="28"/>
                  </a:cubicBezTo>
                  <a:cubicBezTo>
                    <a:pt x="402" y="32"/>
                    <a:pt x="370" y="34"/>
                    <a:pt x="338" y="34"/>
                  </a:cubicBezTo>
                  <a:cubicBezTo>
                    <a:pt x="270" y="34"/>
                    <a:pt x="204" y="25"/>
                    <a:pt x="136" y="4"/>
                  </a:cubicBezTo>
                  <a:cubicBezTo>
                    <a:pt x="128" y="2"/>
                    <a:pt x="121" y="1"/>
                    <a:pt x="114" y="1"/>
                  </a:cubicBezTo>
                  <a:close/>
                </a:path>
              </a:pathLst>
            </a:custGeom>
            <a:solidFill>
              <a:srgbClr val="3EC1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49"/>
            <p:cNvSpPr/>
            <p:nvPr/>
          </p:nvSpPr>
          <p:spPr>
            <a:xfrm>
              <a:off x="753762" y="2089154"/>
              <a:ext cx="24012" cy="18192"/>
            </a:xfrm>
            <a:custGeom>
              <a:avLst/>
              <a:gdLst/>
              <a:ahLst/>
              <a:cxnLst/>
              <a:rect l="l" t="t" r="r" b="b"/>
              <a:pathLst>
                <a:path w="458" h="347" extrusionOk="0">
                  <a:moveTo>
                    <a:pt x="121" y="1"/>
                  </a:moveTo>
                  <a:cubicBezTo>
                    <a:pt x="57" y="1"/>
                    <a:pt x="0" y="84"/>
                    <a:pt x="60" y="141"/>
                  </a:cubicBezTo>
                  <a:cubicBezTo>
                    <a:pt x="136" y="210"/>
                    <a:pt x="216" y="277"/>
                    <a:pt x="303" y="333"/>
                  </a:cubicBezTo>
                  <a:cubicBezTo>
                    <a:pt x="317" y="342"/>
                    <a:pt x="332" y="346"/>
                    <a:pt x="345" y="346"/>
                  </a:cubicBezTo>
                  <a:cubicBezTo>
                    <a:pt x="414" y="346"/>
                    <a:pt x="458" y="241"/>
                    <a:pt x="386" y="193"/>
                  </a:cubicBezTo>
                  <a:cubicBezTo>
                    <a:pt x="309" y="144"/>
                    <a:pt x="239" y="87"/>
                    <a:pt x="176" y="24"/>
                  </a:cubicBezTo>
                  <a:cubicBezTo>
                    <a:pt x="159" y="7"/>
                    <a:pt x="140" y="1"/>
                    <a:pt x="121" y="1"/>
                  </a:cubicBezTo>
                  <a:close/>
                </a:path>
              </a:pathLst>
            </a:custGeom>
            <a:solidFill>
              <a:srgbClr val="3EC1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49"/>
            <p:cNvSpPr/>
            <p:nvPr/>
          </p:nvSpPr>
          <p:spPr>
            <a:xfrm>
              <a:off x="780237" y="2120347"/>
              <a:ext cx="17982" cy="18087"/>
            </a:xfrm>
            <a:custGeom>
              <a:avLst/>
              <a:gdLst/>
              <a:ahLst/>
              <a:cxnLst/>
              <a:rect l="l" t="t" r="r" b="b"/>
              <a:pathLst>
                <a:path w="343" h="345" extrusionOk="0">
                  <a:moveTo>
                    <a:pt x="114" y="1"/>
                  </a:moveTo>
                  <a:cubicBezTo>
                    <a:pt x="57" y="1"/>
                    <a:pt x="1" y="58"/>
                    <a:pt x="40" y="121"/>
                  </a:cubicBezTo>
                  <a:cubicBezTo>
                    <a:pt x="80" y="181"/>
                    <a:pt x="123" y="244"/>
                    <a:pt x="163" y="308"/>
                  </a:cubicBezTo>
                  <a:cubicBezTo>
                    <a:pt x="181" y="334"/>
                    <a:pt x="205" y="345"/>
                    <a:pt x="230" y="345"/>
                  </a:cubicBezTo>
                  <a:cubicBezTo>
                    <a:pt x="287" y="345"/>
                    <a:pt x="343" y="287"/>
                    <a:pt x="303" y="224"/>
                  </a:cubicBezTo>
                  <a:cubicBezTo>
                    <a:pt x="263" y="165"/>
                    <a:pt x="220" y="101"/>
                    <a:pt x="180" y="38"/>
                  </a:cubicBezTo>
                  <a:cubicBezTo>
                    <a:pt x="163" y="11"/>
                    <a:pt x="138" y="1"/>
                    <a:pt x="114" y="1"/>
                  </a:cubicBezTo>
                  <a:close/>
                </a:path>
              </a:pathLst>
            </a:custGeom>
            <a:solidFill>
              <a:srgbClr val="3EC1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49"/>
            <p:cNvSpPr/>
            <p:nvPr/>
          </p:nvSpPr>
          <p:spPr>
            <a:xfrm>
              <a:off x="791247" y="2158723"/>
              <a:ext cx="12792" cy="20027"/>
            </a:xfrm>
            <a:custGeom>
              <a:avLst/>
              <a:gdLst/>
              <a:ahLst/>
              <a:cxnLst/>
              <a:rect l="l" t="t" r="r" b="b"/>
              <a:pathLst>
                <a:path w="244" h="382" extrusionOk="0">
                  <a:moveTo>
                    <a:pt x="111" y="1"/>
                  </a:moveTo>
                  <a:cubicBezTo>
                    <a:pt x="55" y="1"/>
                    <a:pt x="0" y="59"/>
                    <a:pt x="37" y="121"/>
                  </a:cubicBezTo>
                  <a:cubicBezTo>
                    <a:pt x="70" y="181"/>
                    <a:pt x="80" y="238"/>
                    <a:pt x="73" y="304"/>
                  </a:cubicBezTo>
                  <a:cubicBezTo>
                    <a:pt x="68" y="356"/>
                    <a:pt x="107" y="382"/>
                    <a:pt x="148" y="382"/>
                  </a:cubicBezTo>
                  <a:cubicBezTo>
                    <a:pt x="188" y="382"/>
                    <a:pt x="231" y="356"/>
                    <a:pt x="236" y="304"/>
                  </a:cubicBezTo>
                  <a:cubicBezTo>
                    <a:pt x="243" y="208"/>
                    <a:pt x="223" y="121"/>
                    <a:pt x="176" y="41"/>
                  </a:cubicBezTo>
                  <a:cubicBezTo>
                    <a:pt x="160" y="13"/>
                    <a:pt x="135" y="1"/>
                    <a:pt x="111" y="1"/>
                  </a:cubicBezTo>
                  <a:close/>
                </a:path>
              </a:pathLst>
            </a:custGeom>
            <a:solidFill>
              <a:srgbClr val="3EC1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49"/>
            <p:cNvSpPr/>
            <p:nvPr/>
          </p:nvSpPr>
          <p:spPr>
            <a:xfrm>
              <a:off x="792348" y="2201556"/>
              <a:ext cx="11848" cy="19083"/>
            </a:xfrm>
            <a:custGeom>
              <a:avLst/>
              <a:gdLst/>
              <a:ahLst/>
              <a:cxnLst/>
              <a:rect l="l" t="t" r="r" b="b"/>
              <a:pathLst>
                <a:path w="226" h="364" extrusionOk="0">
                  <a:moveTo>
                    <a:pt x="109" y="0"/>
                  </a:moveTo>
                  <a:cubicBezTo>
                    <a:pt x="56" y="0"/>
                    <a:pt x="1" y="59"/>
                    <a:pt x="32" y="123"/>
                  </a:cubicBezTo>
                  <a:cubicBezTo>
                    <a:pt x="55" y="180"/>
                    <a:pt x="59" y="230"/>
                    <a:pt x="52" y="286"/>
                  </a:cubicBezTo>
                  <a:cubicBezTo>
                    <a:pt x="45" y="338"/>
                    <a:pt x="83" y="364"/>
                    <a:pt x="124" y="364"/>
                  </a:cubicBezTo>
                  <a:cubicBezTo>
                    <a:pt x="165" y="364"/>
                    <a:pt x="209" y="338"/>
                    <a:pt x="215" y="286"/>
                  </a:cubicBezTo>
                  <a:cubicBezTo>
                    <a:pt x="226" y="200"/>
                    <a:pt x="209" y="123"/>
                    <a:pt x="172" y="43"/>
                  </a:cubicBezTo>
                  <a:cubicBezTo>
                    <a:pt x="157" y="13"/>
                    <a:pt x="134" y="0"/>
                    <a:pt x="109" y="0"/>
                  </a:cubicBezTo>
                  <a:close/>
                </a:path>
              </a:pathLst>
            </a:custGeom>
            <a:solidFill>
              <a:srgbClr val="3EC1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49"/>
            <p:cNvSpPr/>
            <p:nvPr/>
          </p:nvSpPr>
          <p:spPr>
            <a:xfrm>
              <a:off x="787891" y="2243759"/>
              <a:ext cx="8598" cy="19922"/>
            </a:xfrm>
            <a:custGeom>
              <a:avLst/>
              <a:gdLst/>
              <a:ahLst/>
              <a:cxnLst/>
              <a:rect l="l" t="t" r="r" b="b"/>
              <a:pathLst>
                <a:path w="164" h="380" extrusionOk="0">
                  <a:moveTo>
                    <a:pt x="82" y="0"/>
                  </a:moveTo>
                  <a:cubicBezTo>
                    <a:pt x="41" y="0"/>
                    <a:pt x="1" y="27"/>
                    <a:pt x="1" y="80"/>
                  </a:cubicBezTo>
                  <a:lnTo>
                    <a:pt x="1" y="300"/>
                  </a:lnTo>
                  <a:cubicBezTo>
                    <a:pt x="1" y="353"/>
                    <a:pt x="41" y="380"/>
                    <a:pt x="82" y="380"/>
                  </a:cubicBezTo>
                  <a:cubicBezTo>
                    <a:pt x="123" y="380"/>
                    <a:pt x="164" y="353"/>
                    <a:pt x="164" y="300"/>
                  </a:cubicBezTo>
                  <a:lnTo>
                    <a:pt x="164" y="80"/>
                  </a:lnTo>
                  <a:cubicBezTo>
                    <a:pt x="164" y="27"/>
                    <a:pt x="123" y="0"/>
                    <a:pt x="82" y="0"/>
                  </a:cubicBezTo>
                  <a:close/>
                </a:path>
              </a:pathLst>
            </a:custGeom>
            <a:solidFill>
              <a:srgbClr val="3EC1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49"/>
            <p:cNvSpPr/>
            <p:nvPr/>
          </p:nvSpPr>
          <p:spPr>
            <a:xfrm>
              <a:off x="782754" y="2280405"/>
              <a:ext cx="11167" cy="20813"/>
            </a:xfrm>
            <a:custGeom>
              <a:avLst/>
              <a:gdLst/>
              <a:ahLst/>
              <a:cxnLst/>
              <a:rect l="l" t="t" r="r" b="b"/>
              <a:pathLst>
                <a:path w="213" h="397" extrusionOk="0">
                  <a:moveTo>
                    <a:pt x="131" y="0"/>
                  </a:moveTo>
                  <a:cubicBezTo>
                    <a:pt x="90" y="0"/>
                    <a:pt x="49" y="27"/>
                    <a:pt x="49" y="80"/>
                  </a:cubicBezTo>
                  <a:cubicBezTo>
                    <a:pt x="49" y="153"/>
                    <a:pt x="39" y="224"/>
                    <a:pt x="19" y="296"/>
                  </a:cubicBezTo>
                  <a:cubicBezTo>
                    <a:pt x="1" y="357"/>
                    <a:pt x="51" y="396"/>
                    <a:pt x="100" y="396"/>
                  </a:cubicBezTo>
                  <a:cubicBezTo>
                    <a:pt x="132" y="396"/>
                    <a:pt x="164" y="379"/>
                    <a:pt x="175" y="339"/>
                  </a:cubicBezTo>
                  <a:cubicBezTo>
                    <a:pt x="199" y="253"/>
                    <a:pt x="212" y="170"/>
                    <a:pt x="212" y="80"/>
                  </a:cubicBezTo>
                  <a:cubicBezTo>
                    <a:pt x="212" y="27"/>
                    <a:pt x="171" y="0"/>
                    <a:pt x="131" y="0"/>
                  </a:cubicBezTo>
                  <a:close/>
                </a:path>
              </a:pathLst>
            </a:custGeom>
            <a:solidFill>
              <a:srgbClr val="3EC1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49"/>
            <p:cNvSpPr/>
            <p:nvPr/>
          </p:nvSpPr>
          <p:spPr>
            <a:xfrm>
              <a:off x="740917" y="1907287"/>
              <a:ext cx="27314" cy="10643"/>
            </a:xfrm>
            <a:custGeom>
              <a:avLst/>
              <a:gdLst/>
              <a:ahLst/>
              <a:cxnLst/>
              <a:rect l="l" t="t" r="r" b="b"/>
              <a:pathLst>
                <a:path w="521" h="203" extrusionOk="0">
                  <a:moveTo>
                    <a:pt x="105" y="0"/>
                  </a:moveTo>
                  <a:cubicBezTo>
                    <a:pt x="25" y="0"/>
                    <a:pt x="1" y="131"/>
                    <a:pt x="88" y="161"/>
                  </a:cubicBezTo>
                  <a:cubicBezTo>
                    <a:pt x="180" y="189"/>
                    <a:pt x="269" y="203"/>
                    <a:pt x="362" y="203"/>
                  </a:cubicBezTo>
                  <a:cubicBezTo>
                    <a:pt x="380" y="203"/>
                    <a:pt x="399" y="202"/>
                    <a:pt x="417" y="201"/>
                  </a:cubicBezTo>
                  <a:cubicBezTo>
                    <a:pt x="518" y="195"/>
                    <a:pt x="520" y="38"/>
                    <a:pt x="423" y="38"/>
                  </a:cubicBezTo>
                  <a:cubicBezTo>
                    <a:pt x="421" y="38"/>
                    <a:pt x="419" y="38"/>
                    <a:pt x="417" y="38"/>
                  </a:cubicBezTo>
                  <a:cubicBezTo>
                    <a:pt x="398" y="40"/>
                    <a:pt x="379" y="40"/>
                    <a:pt x="360" y="40"/>
                  </a:cubicBezTo>
                  <a:cubicBezTo>
                    <a:pt x="283" y="40"/>
                    <a:pt x="209" y="29"/>
                    <a:pt x="131" y="5"/>
                  </a:cubicBezTo>
                  <a:cubicBezTo>
                    <a:pt x="122" y="2"/>
                    <a:pt x="113" y="0"/>
                    <a:pt x="105" y="0"/>
                  </a:cubicBezTo>
                  <a:close/>
                </a:path>
              </a:pathLst>
            </a:custGeom>
            <a:solidFill>
              <a:srgbClr val="3EC1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49"/>
            <p:cNvSpPr/>
            <p:nvPr/>
          </p:nvSpPr>
          <p:spPr>
            <a:xfrm>
              <a:off x="779765" y="1912844"/>
              <a:ext cx="35074" cy="10433"/>
            </a:xfrm>
            <a:custGeom>
              <a:avLst/>
              <a:gdLst/>
              <a:ahLst/>
              <a:cxnLst/>
              <a:rect l="l" t="t" r="r" b="b"/>
              <a:pathLst>
                <a:path w="669" h="199" extrusionOk="0">
                  <a:moveTo>
                    <a:pt x="125" y="1"/>
                  </a:moveTo>
                  <a:cubicBezTo>
                    <a:pt x="35" y="1"/>
                    <a:pt x="1" y="142"/>
                    <a:pt x="99" y="158"/>
                  </a:cubicBezTo>
                  <a:cubicBezTo>
                    <a:pt x="252" y="185"/>
                    <a:pt x="406" y="198"/>
                    <a:pt x="562" y="198"/>
                  </a:cubicBezTo>
                  <a:cubicBezTo>
                    <a:pt x="665" y="198"/>
                    <a:pt x="668" y="35"/>
                    <a:pt x="562" y="35"/>
                  </a:cubicBezTo>
                  <a:cubicBezTo>
                    <a:pt x="422" y="35"/>
                    <a:pt x="279" y="26"/>
                    <a:pt x="139" y="2"/>
                  </a:cubicBezTo>
                  <a:cubicBezTo>
                    <a:pt x="134" y="1"/>
                    <a:pt x="129" y="1"/>
                    <a:pt x="125" y="1"/>
                  </a:cubicBezTo>
                  <a:close/>
                </a:path>
              </a:pathLst>
            </a:custGeom>
            <a:solidFill>
              <a:srgbClr val="3EC1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49"/>
            <p:cNvSpPr/>
            <p:nvPr/>
          </p:nvSpPr>
          <p:spPr>
            <a:xfrm>
              <a:off x="851327" y="1912896"/>
              <a:ext cx="27681" cy="10590"/>
            </a:xfrm>
            <a:custGeom>
              <a:avLst/>
              <a:gdLst/>
              <a:ahLst/>
              <a:cxnLst/>
              <a:rect l="l" t="t" r="r" b="b"/>
              <a:pathLst>
                <a:path w="528" h="202" extrusionOk="0">
                  <a:moveTo>
                    <a:pt x="397" y="0"/>
                  </a:moveTo>
                  <a:cubicBezTo>
                    <a:pt x="393" y="0"/>
                    <a:pt x="389" y="0"/>
                    <a:pt x="385" y="1"/>
                  </a:cubicBezTo>
                  <a:cubicBezTo>
                    <a:pt x="288" y="14"/>
                    <a:pt x="192" y="28"/>
                    <a:pt x="99" y="45"/>
                  </a:cubicBezTo>
                  <a:cubicBezTo>
                    <a:pt x="0" y="57"/>
                    <a:pt x="36" y="201"/>
                    <a:pt x="127" y="201"/>
                  </a:cubicBezTo>
                  <a:cubicBezTo>
                    <a:pt x="131" y="201"/>
                    <a:pt x="135" y="201"/>
                    <a:pt x="139" y="200"/>
                  </a:cubicBezTo>
                  <a:cubicBezTo>
                    <a:pt x="236" y="184"/>
                    <a:pt x="331" y="171"/>
                    <a:pt x="428" y="157"/>
                  </a:cubicBezTo>
                  <a:cubicBezTo>
                    <a:pt x="527" y="145"/>
                    <a:pt x="491" y="0"/>
                    <a:pt x="397" y="0"/>
                  </a:cubicBezTo>
                  <a:close/>
                </a:path>
              </a:pathLst>
            </a:custGeom>
            <a:solidFill>
              <a:srgbClr val="3EC1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49"/>
            <p:cNvSpPr/>
            <p:nvPr/>
          </p:nvSpPr>
          <p:spPr>
            <a:xfrm>
              <a:off x="902967" y="1904403"/>
              <a:ext cx="22596" cy="13788"/>
            </a:xfrm>
            <a:custGeom>
              <a:avLst/>
              <a:gdLst/>
              <a:ahLst/>
              <a:cxnLst/>
              <a:rect l="l" t="t" r="r" b="b"/>
              <a:pathLst>
                <a:path w="431" h="263" extrusionOk="0">
                  <a:moveTo>
                    <a:pt x="332" y="1"/>
                  </a:moveTo>
                  <a:cubicBezTo>
                    <a:pt x="322" y="1"/>
                    <a:pt x="312" y="3"/>
                    <a:pt x="302" y="7"/>
                  </a:cubicBezTo>
                  <a:cubicBezTo>
                    <a:pt x="229" y="40"/>
                    <a:pt x="156" y="70"/>
                    <a:pt x="85" y="100"/>
                  </a:cubicBezTo>
                  <a:cubicBezTo>
                    <a:pt x="0" y="135"/>
                    <a:pt x="22" y="263"/>
                    <a:pt x="95" y="263"/>
                  </a:cubicBezTo>
                  <a:cubicBezTo>
                    <a:pt x="105" y="263"/>
                    <a:pt x="115" y="261"/>
                    <a:pt x="125" y="256"/>
                  </a:cubicBezTo>
                  <a:cubicBezTo>
                    <a:pt x="199" y="227"/>
                    <a:pt x="272" y="193"/>
                    <a:pt x="345" y="163"/>
                  </a:cubicBezTo>
                  <a:cubicBezTo>
                    <a:pt x="431" y="131"/>
                    <a:pt x="406" y="1"/>
                    <a:pt x="332" y="1"/>
                  </a:cubicBezTo>
                  <a:close/>
                </a:path>
              </a:pathLst>
            </a:custGeom>
            <a:solidFill>
              <a:srgbClr val="3EC1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49"/>
            <p:cNvSpPr/>
            <p:nvPr/>
          </p:nvSpPr>
          <p:spPr>
            <a:xfrm>
              <a:off x="760210" y="1875307"/>
              <a:ext cx="23854" cy="15780"/>
            </a:xfrm>
            <a:custGeom>
              <a:avLst/>
              <a:gdLst/>
              <a:ahLst/>
              <a:cxnLst/>
              <a:rect l="l" t="t" r="r" b="b"/>
              <a:pathLst>
                <a:path w="455" h="301" extrusionOk="0">
                  <a:moveTo>
                    <a:pt x="339" y="0"/>
                  </a:moveTo>
                  <a:cubicBezTo>
                    <a:pt x="326" y="0"/>
                    <a:pt x="313" y="4"/>
                    <a:pt x="299" y="12"/>
                  </a:cubicBezTo>
                  <a:cubicBezTo>
                    <a:pt x="223" y="59"/>
                    <a:pt x="149" y="103"/>
                    <a:pt x="77" y="149"/>
                  </a:cubicBezTo>
                  <a:cubicBezTo>
                    <a:pt x="0" y="194"/>
                    <a:pt x="48" y="301"/>
                    <a:pt x="117" y="301"/>
                  </a:cubicBezTo>
                  <a:cubicBezTo>
                    <a:pt x="129" y="301"/>
                    <a:pt x="143" y="297"/>
                    <a:pt x="156" y="289"/>
                  </a:cubicBezTo>
                  <a:cubicBezTo>
                    <a:pt x="232" y="243"/>
                    <a:pt x="306" y="199"/>
                    <a:pt x="379" y="152"/>
                  </a:cubicBezTo>
                  <a:cubicBezTo>
                    <a:pt x="455" y="107"/>
                    <a:pt x="407" y="0"/>
                    <a:pt x="339" y="0"/>
                  </a:cubicBezTo>
                  <a:close/>
                </a:path>
              </a:pathLst>
            </a:custGeom>
            <a:solidFill>
              <a:srgbClr val="3EC1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49"/>
            <p:cNvSpPr/>
            <p:nvPr/>
          </p:nvSpPr>
          <p:spPr>
            <a:xfrm>
              <a:off x="793186" y="1850771"/>
              <a:ext cx="29936" cy="16147"/>
            </a:xfrm>
            <a:custGeom>
              <a:avLst/>
              <a:gdLst/>
              <a:ahLst/>
              <a:cxnLst/>
              <a:rect l="l" t="t" r="r" b="b"/>
              <a:pathLst>
                <a:path w="571" h="308" extrusionOk="0">
                  <a:moveTo>
                    <a:pt x="460" y="1"/>
                  </a:moveTo>
                  <a:cubicBezTo>
                    <a:pt x="452" y="1"/>
                    <a:pt x="444" y="2"/>
                    <a:pt x="436" y="4"/>
                  </a:cubicBezTo>
                  <a:cubicBezTo>
                    <a:pt x="313" y="48"/>
                    <a:pt x="193" y="98"/>
                    <a:pt x="79" y="158"/>
                  </a:cubicBezTo>
                  <a:cubicBezTo>
                    <a:pt x="0" y="200"/>
                    <a:pt x="49" y="308"/>
                    <a:pt x="121" y="308"/>
                  </a:cubicBezTo>
                  <a:cubicBezTo>
                    <a:pt x="133" y="308"/>
                    <a:pt x="146" y="305"/>
                    <a:pt x="159" y="298"/>
                  </a:cubicBezTo>
                  <a:cubicBezTo>
                    <a:pt x="262" y="244"/>
                    <a:pt x="369" y="198"/>
                    <a:pt x="479" y="161"/>
                  </a:cubicBezTo>
                  <a:cubicBezTo>
                    <a:pt x="570" y="134"/>
                    <a:pt x="542" y="1"/>
                    <a:pt x="460" y="1"/>
                  </a:cubicBezTo>
                  <a:close/>
                </a:path>
              </a:pathLst>
            </a:custGeom>
            <a:solidFill>
              <a:srgbClr val="3EC1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49"/>
            <p:cNvSpPr/>
            <p:nvPr/>
          </p:nvSpPr>
          <p:spPr>
            <a:xfrm>
              <a:off x="836700" y="1828805"/>
              <a:ext cx="33501" cy="17248"/>
            </a:xfrm>
            <a:custGeom>
              <a:avLst/>
              <a:gdLst/>
              <a:ahLst/>
              <a:cxnLst/>
              <a:rect l="l" t="t" r="r" b="b"/>
              <a:pathLst>
                <a:path w="639" h="329" extrusionOk="0">
                  <a:moveTo>
                    <a:pt x="508" y="0"/>
                  </a:moveTo>
                  <a:cubicBezTo>
                    <a:pt x="497" y="0"/>
                    <a:pt x="486" y="2"/>
                    <a:pt x="475" y="7"/>
                  </a:cubicBezTo>
                  <a:cubicBezTo>
                    <a:pt x="344" y="67"/>
                    <a:pt x="211" y="124"/>
                    <a:pt x="82" y="181"/>
                  </a:cubicBezTo>
                  <a:cubicBezTo>
                    <a:pt x="0" y="218"/>
                    <a:pt x="50" y="329"/>
                    <a:pt x="128" y="329"/>
                  </a:cubicBezTo>
                  <a:cubicBezTo>
                    <a:pt x="140" y="329"/>
                    <a:pt x="152" y="326"/>
                    <a:pt x="165" y="320"/>
                  </a:cubicBezTo>
                  <a:cubicBezTo>
                    <a:pt x="295" y="264"/>
                    <a:pt x="424" y="207"/>
                    <a:pt x="555" y="147"/>
                  </a:cubicBezTo>
                  <a:cubicBezTo>
                    <a:pt x="639" y="112"/>
                    <a:pt x="585" y="0"/>
                    <a:pt x="508" y="0"/>
                  </a:cubicBezTo>
                  <a:close/>
                </a:path>
              </a:pathLst>
            </a:custGeom>
            <a:solidFill>
              <a:srgbClr val="3EC1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49"/>
            <p:cNvSpPr/>
            <p:nvPr/>
          </p:nvSpPr>
          <p:spPr>
            <a:xfrm>
              <a:off x="887973" y="1810508"/>
              <a:ext cx="35283" cy="15780"/>
            </a:xfrm>
            <a:custGeom>
              <a:avLst/>
              <a:gdLst/>
              <a:ahLst/>
              <a:cxnLst/>
              <a:rect l="l" t="t" r="r" b="b"/>
              <a:pathLst>
                <a:path w="673" h="301" extrusionOk="0">
                  <a:moveTo>
                    <a:pt x="563" y="0"/>
                  </a:moveTo>
                  <a:cubicBezTo>
                    <a:pt x="555" y="0"/>
                    <a:pt x="547" y="1"/>
                    <a:pt x="538" y="4"/>
                  </a:cubicBezTo>
                  <a:cubicBezTo>
                    <a:pt x="388" y="47"/>
                    <a:pt x="242" y="93"/>
                    <a:pt x="92" y="141"/>
                  </a:cubicBezTo>
                  <a:cubicBezTo>
                    <a:pt x="1" y="168"/>
                    <a:pt x="29" y="300"/>
                    <a:pt x="111" y="300"/>
                  </a:cubicBezTo>
                  <a:cubicBezTo>
                    <a:pt x="119" y="300"/>
                    <a:pt x="127" y="299"/>
                    <a:pt x="136" y="296"/>
                  </a:cubicBezTo>
                  <a:cubicBezTo>
                    <a:pt x="285" y="250"/>
                    <a:pt x="431" y="204"/>
                    <a:pt x="581" y="161"/>
                  </a:cubicBezTo>
                  <a:cubicBezTo>
                    <a:pt x="672" y="133"/>
                    <a:pt x="645" y="0"/>
                    <a:pt x="563" y="0"/>
                  </a:cubicBezTo>
                  <a:close/>
                </a:path>
              </a:pathLst>
            </a:custGeom>
            <a:solidFill>
              <a:srgbClr val="3EC1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49"/>
            <p:cNvSpPr/>
            <p:nvPr/>
          </p:nvSpPr>
          <p:spPr>
            <a:xfrm>
              <a:off x="941448" y="1804584"/>
              <a:ext cx="27996" cy="9647"/>
            </a:xfrm>
            <a:custGeom>
              <a:avLst/>
              <a:gdLst/>
              <a:ahLst/>
              <a:cxnLst/>
              <a:rect l="l" t="t" r="r" b="b"/>
              <a:pathLst>
                <a:path w="534" h="184" extrusionOk="0">
                  <a:moveTo>
                    <a:pt x="433" y="0"/>
                  </a:moveTo>
                  <a:cubicBezTo>
                    <a:pt x="431" y="0"/>
                    <a:pt x="429" y="0"/>
                    <a:pt x="426" y="0"/>
                  </a:cubicBezTo>
                  <a:cubicBezTo>
                    <a:pt x="320" y="7"/>
                    <a:pt x="214" y="17"/>
                    <a:pt x="104" y="24"/>
                  </a:cubicBezTo>
                  <a:cubicBezTo>
                    <a:pt x="4" y="30"/>
                    <a:pt x="1" y="184"/>
                    <a:pt x="95" y="184"/>
                  </a:cubicBezTo>
                  <a:cubicBezTo>
                    <a:pt x="98" y="184"/>
                    <a:pt x="101" y="184"/>
                    <a:pt x="104" y="183"/>
                  </a:cubicBezTo>
                  <a:cubicBezTo>
                    <a:pt x="214" y="177"/>
                    <a:pt x="320" y="170"/>
                    <a:pt x="426" y="163"/>
                  </a:cubicBezTo>
                  <a:cubicBezTo>
                    <a:pt x="528" y="157"/>
                    <a:pt x="533" y="0"/>
                    <a:pt x="433" y="0"/>
                  </a:cubicBezTo>
                  <a:close/>
                </a:path>
              </a:pathLst>
            </a:custGeom>
            <a:solidFill>
              <a:srgbClr val="3EC1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49"/>
            <p:cNvSpPr/>
            <p:nvPr/>
          </p:nvSpPr>
          <p:spPr>
            <a:xfrm>
              <a:off x="1015474" y="1556607"/>
              <a:ext cx="10852" cy="24483"/>
            </a:xfrm>
            <a:custGeom>
              <a:avLst/>
              <a:gdLst/>
              <a:ahLst/>
              <a:cxnLst/>
              <a:rect l="l" t="t" r="r" b="b"/>
              <a:pathLst>
                <a:path w="207" h="467" extrusionOk="0">
                  <a:moveTo>
                    <a:pt x="96" y="1"/>
                  </a:moveTo>
                  <a:cubicBezTo>
                    <a:pt x="53" y="1"/>
                    <a:pt x="13" y="27"/>
                    <a:pt x="7" y="81"/>
                  </a:cubicBezTo>
                  <a:cubicBezTo>
                    <a:pt x="0" y="191"/>
                    <a:pt x="10" y="300"/>
                    <a:pt x="36" y="411"/>
                  </a:cubicBezTo>
                  <a:cubicBezTo>
                    <a:pt x="43" y="451"/>
                    <a:pt x="76" y="467"/>
                    <a:pt x="106" y="467"/>
                  </a:cubicBezTo>
                  <a:cubicBezTo>
                    <a:pt x="156" y="467"/>
                    <a:pt x="206" y="427"/>
                    <a:pt x="189" y="367"/>
                  </a:cubicBezTo>
                  <a:cubicBezTo>
                    <a:pt x="169" y="271"/>
                    <a:pt x="163" y="177"/>
                    <a:pt x="169" y="81"/>
                  </a:cubicBezTo>
                  <a:cubicBezTo>
                    <a:pt x="173" y="27"/>
                    <a:pt x="136" y="1"/>
                    <a:pt x="96" y="1"/>
                  </a:cubicBezTo>
                  <a:close/>
                </a:path>
              </a:pathLst>
            </a:custGeom>
            <a:solidFill>
              <a:srgbClr val="FF8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49"/>
            <p:cNvSpPr/>
            <p:nvPr/>
          </p:nvSpPr>
          <p:spPr>
            <a:xfrm>
              <a:off x="1035343" y="1432042"/>
              <a:ext cx="11010" cy="23068"/>
            </a:xfrm>
            <a:custGeom>
              <a:avLst/>
              <a:gdLst/>
              <a:ahLst/>
              <a:cxnLst/>
              <a:rect l="l" t="t" r="r" b="b"/>
              <a:pathLst>
                <a:path w="210" h="440" extrusionOk="0">
                  <a:moveTo>
                    <a:pt x="107" y="1"/>
                  </a:moveTo>
                  <a:cubicBezTo>
                    <a:pt x="67" y="1"/>
                    <a:pt x="30" y="27"/>
                    <a:pt x="36" y="77"/>
                  </a:cubicBezTo>
                  <a:cubicBezTo>
                    <a:pt x="47" y="167"/>
                    <a:pt x="40" y="251"/>
                    <a:pt x="17" y="337"/>
                  </a:cubicBezTo>
                  <a:cubicBezTo>
                    <a:pt x="1" y="400"/>
                    <a:pt x="50" y="440"/>
                    <a:pt x="100" y="440"/>
                  </a:cubicBezTo>
                  <a:cubicBezTo>
                    <a:pt x="133" y="440"/>
                    <a:pt x="163" y="420"/>
                    <a:pt x="173" y="380"/>
                  </a:cubicBezTo>
                  <a:cubicBezTo>
                    <a:pt x="200" y="280"/>
                    <a:pt x="210" y="180"/>
                    <a:pt x="196" y="77"/>
                  </a:cubicBezTo>
                  <a:cubicBezTo>
                    <a:pt x="193" y="27"/>
                    <a:pt x="150" y="1"/>
                    <a:pt x="107" y="1"/>
                  </a:cubicBezTo>
                  <a:close/>
                </a:path>
              </a:pathLst>
            </a:custGeom>
            <a:solidFill>
              <a:srgbClr val="FF8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49"/>
            <p:cNvSpPr/>
            <p:nvPr/>
          </p:nvSpPr>
          <p:spPr>
            <a:xfrm>
              <a:off x="1048083" y="1440064"/>
              <a:ext cx="8441" cy="22963"/>
            </a:xfrm>
            <a:custGeom>
              <a:avLst/>
              <a:gdLst/>
              <a:ahLst/>
              <a:cxnLst/>
              <a:rect l="l" t="t" r="r" b="b"/>
              <a:pathLst>
                <a:path w="161" h="438" extrusionOk="0">
                  <a:moveTo>
                    <a:pt x="80" y="1"/>
                  </a:moveTo>
                  <a:cubicBezTo>
                    <a:pt x="40" y="1"/>
                    <a:pt x="0" y="27"/>
                    <a:pt x="0" y="78"/>
                  </a:cubicBezTo>
                  <a:lnTo>
                    <a:pt x="0" y="360"/>
                  </a:lnTo>
                  <a:cubicBezTo>
                    <a:pt x="0" y="410"/>
                    <a:pt x="40" y="437"/>
                    <a:pt x="80" y="437"/>
                  </a:cubicBezTo>
                  <a:cubicBezTo>
                    <a:pt x="120" y="437"/>
                    <a:pt x="160" y="410"/>
                    <a:pt x="160" y="360"/>
                  </a:cubicBezTo>
                  <a:lnTo>
                    <a:pt x="160" y="78"/>
                  </a:lnTo>
                  <a:cubicBezTo>
                    <a:pt x="160" y="27"/>
                    <a:pt x="120" y="1"/>
                    <a:pt x="80" y="1"/>
                  </a:cubicBezTo>
                  <a:close/>
                </a:path>
              </a:pathLst>
            </a:custGeom>
            <a:solidFill>
              <a:srgbClr val="FF8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49"/>
            <p:cNvSpPr/>
            <p:nvPr/>
          </p:nvSpPr>
          <p:spPr>
            <a:xfrm>
              <a:off x="1302822" y="1332590"/>
              <a:ext cx="10328" cy="28468"/>
            </a:xfrm>
            <a:custGeom>
              <a:avLst/>
              <a:gdLst/>
              <a:ahLst/>
              <a:cxnLst/>
              <a:rect l="l" t="t" r="r" b="b"/>
              <a:pathLst>
                <a:path w="197" h="543" extrusionOk="0">
                  <a:moveTo>
                    <a:pt x="100" y="1"/>
                  </a:moveTo>
                  <a:cubicBezTo>
                    <a:pt x="54" y="1"/>
                    <a:pt x="0" y="40"/>
                    <a:pt x="11" y="100"/>
                  </a:cubicBezTo>
                  <a:cubicBezTo>
                    <a:pt x="31" y="223"/>
                    <a:pt x="34" y="343"/>
                    <a:pt x="23" y="466"/>
                  </a:cubicBezTo>
                  <a:cubicBezTo>
                    <a:pt x="17" y="517"/>
                    <a:pt x="57" y="543"/>
                    <a:pt x="97" y="543"/>
                  </a:cubicBezTo>
                  <a:cubicBezTo>
                    <a:pt x="137" y="543"/>
                    <a:pt x="180" y="517"/>
                    <a:pt x="183" y="466"/>
                  </a:cubicBezTo>
                  <a:cubicBezTo>
                    <a:pt x="197" y="326"/>
                    <a:pt x="190" y="194"/>
                    <a:pt x="166" y="60"/>
                  </a:cubicBezTo>
                  <a:cubicBezTo>
                    <a:pt x="160" y="17"/>
                    <a:pt x="134" y="1"/>
                    <a:pt x="100" y="1"/>
                  </a:cubicBezTo>
                  <a:close/>
                </a:path>
              </a:pathLst>
            </a:custGeom>
            <a:solidFill>
              <a:srgbClr val="FF8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49"/>
            <p:cNvSpPr/>
            <p:nvPr/>
          </p:nvSpPr>
          <p:spPr>
            <a:xfrm>
              <a:off x="1322377" y="1355605"/>
              <a:ext cx="10852" cy="25742"/>
            </a:xfrm>
            <a:custGeom>
              <a:avLst/>
              <a:gdLst/>
              <a:ahLst/>
              <a:cxnLst/>
              <a:rect l="l" t="t" r="r" b="b"/>
              <a:pathLst>
                <a:path w="207" h="491" extrusionOk="0">
                  <a:moveTo>
                    <a:pt x="100" y="1"/>
                  </a:moveTo>
                  <a:cubicBezTo>
                    <a:pt x="60" y="1"/>
                    <a:pt x="17" y="27"/>
                    <a:pt x="13" y="78"/>
                  </a:cubicBezTo>
                  <a:cubicBezTo>
                    <a:pt x="0" y="197"/>
                    <a:pt x="10" y="314"/>
                    <a:pt x="37" y="434"/>
                  </a:cubicBezTo>
                  <a:cubicBezTo>
                    <a:pt x="47" y="474"/>
                    <a:pt x="77" y="490"/>
                    <a:pt x="107" y="490"/>
                  </a:cubicBezTo>
                  <a:cubicBezTo>
                    <a:pt x="157" y="490"/>
                    <a:pt x="206" y="451"/>
                    <a:pt x="193" y="391"/>
                  </a:cubicBezTo>
                  <a:cubicBezTo>
                    <a:pt x="166" y="287"/>
                    <a:pt x="163" y="184"/>
                    <a:pt x="173" y="78"/>
                  </a:cubicBezTo>
                  <a:cubicBezTo>
                    <a:pt x="180" y="27"/>
                    <a:pt x="143" y="1"/>
                    <a:pt x="100" y="1"/>
                  </a:cubicBezTo>
                  <a:close/>
                </a:path>
              </a:pathLst>
            </a:custGeom>
            <a:solidFill>
              <a:srgbClr val="FF8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49"/>
            <p:cNvSpPr/>
            <p:nvPr/>
          </p:nvSpPr>
          <p:spPr>
            <a:xfrm>
              <a:off x="1187484" y="1779262"/>
              <a:ext cx="8598" cy="27105"/>
            </a:xfrm>
            <a:custGeom>
              <a:avLst/>
              <a:gdLst/>
              <a:ahLst/>
              <a:cxnLst/>
              <a:rect l="l" t="t" r="r" b="b"/>
              <a:pathLst>
                <a:path w="164" h="517" extrusionOk="0">
                  <a:moveTo>
                    <a:pt x="80" y="1"/>
                  </a:moveTo>
                  <a:cubicBezTo>
                    <a:pt x="40" y="1"/>
                    <a:pt x="0" y="27"/>
                    <a:pt x="0" y="81"/>
                  </a:cubicBezTo>
                  <a:lnTo>
                    <a:pt x="0" y="437"/>
                  </a:lnTo>
                  <a:cubicBezTo>
                    <a:pt x="0" y="490"/>
                    <a:pt x="40" y="517"/>
                    <a:pt x="80" y="517"/>
                  </a:cubicBezTo>
                  <a:cubicBezTo>
                    <a:pt x="120" y="517"/>
                    <a:pt x="163" y="490"/>
                    <a:pt x="163" y="437"/>
                  </a:cubicBezTo>
                  <a:lnTo>
                    <a:pt x="163" y="81"/>
                  </a:lnTo>
                  <a:cubicBezTo>
                    <a:pt x="163" y="27"/>
                    <a:pt x="120" y="1"/>
                    <a:pt x="80" y="1"/>
                  </a:cubicBezTo>
                  <a:close/>
                </a:path>
              </a:pathLst>
            </a:custGeom>
            <a:solidFill>
              <a:srgbClr val="FF8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49"/>
            <p:cNvSpPr/>
            <p:nvPr/>
          </p:nvSpPr>
          <p:spPr>
            <a:xfrm>
              <a:off x="1200906" y="1753783"/>
              <a:ext cx="8441" cy="21705"/>
            </a:xfrm>
            <a:custGeom>
              <a:avLst/>
              <a:gdLst/>
              <a:ahLst/>
              <a:cxnLst/>
              <a:rect l="l" t="t" r="r" b="b"/>
              <a:pathLst>
                <a:path w="161" h="414" extrusionOk="0">
                  <a:moveTo>
                    <a:pt x="81" y="0"/>
                  </a:moveTo>
                  <a:cubicBezTo>
                    <a:pt x="41" y="0"/>
                    <a:pt x="1" y="28"/>
                    <a:pt x="1" y="80"/>
                  </a:cubicBezTo>
                  <a:lnTo>
                    <a:pt x="1" y="334"/>
                  </a:lnTo>
                  <a:cubicBezTo>
                    <a:pt x="1" y="387"/>
                    <a:pt x="41" y="413"/>
                    <a:pt x="81" y="413"/>
                  </a:cubicBezTo>
                  <a:cubicBezTo>
                    <a:pt x="121" y="413"/>
                    <a:pt x="161" y="387"/>
                    <a:pt x="161" y="334"/>
                  </a:cubicBezTo>
                  <a:lnTo>
                    <a:pt x="161" y="80"/>
                  </a:lnTo>
                  <a:cubicBezTo>
                    <a:pt x="161" y="28"/>
                    <a:pt x="121" y="0"/>
                    <a:pt x="81" y="0"/>
                  </a:cubicBezTo>
                  <a:close/>
                </a:path>
              </a:pathLst>
            </a:custGeom>
            <a:solidFill>
              <a:srgbClr val="FF8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49"/>
            <p:cNvSpPr/>
            <p:nvPr/>
          </p:nvSpPr>
          <p:spPr>
            <a:xfrm>
              <a:off x="1237709" y="1776483"/>
              <a:ext cx="12111" cy="27262"/>
            </a:xfrm>
            <a:custGeom>
              <a:avLst/>
              <a:gdLst/>
              <a:ahLst/>
              <a:cxnLst/>
              <a:rect l="l" t="t" r="r" b="b"/>
              <a:pathLst>
                <a:path w="231" h="520" extrusionOk="0">
                  <a:moveTo>
                    <a:pt x="101" y="0"/>
                  </a:moveTo>
                  <a:cubicBezTo>
                    <a:pt x="54" y="0"/>
                    <a:pt x="1" y="40"/>
                    <a:pt x="11" y="103"/>
                  </a:cubicBezTo>
                  <a:cubicBezTo>
                    <a:pt x="27" y="223"/>
                    <a:pt x="47" y="343"/>
                    <a:pt x="64" y="460"/>
                  </a:cubicBezTo>
                  <a:cubicBezTo>
                    <a:pt x="70" y="503"/>
                    <a:pt x="101" y="520"/>
                    <a:pt x="130" y="520"/>
                  </a:cubicBezTo>
                  <a:cubicBezTo>
                    <a:pt x="177" y="520"/>
                    <a:pt x="230" y="480"/>
                    <a:pt x="221" y="417"/>
                  </a:cubicBezTo>
                  <a:cubicBezTo>
                    <a:pt x="204" y="300"/>
                    <a:pt x="184" y="180"/>
                    <a:pt x="167" y="60"/>
                  </a:cubicBezTo>
                  <a:cubicBezTo>
                    <a:pt x="161" y="20"/>
                    <a:pt x="130" y="0"/>
                    <a:pt x="101" y="0"/>
                  </a:cubicBezTo>
                  <a:close/>
                </a:path>
              </a:pathLst>
            </a:custGeom>
            <a:solidFill>
              <a:srgbClr val="FF8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49"/>
            <p:cNvSpPr/>
            <p:nvPr/>
          </p:nvSpPr>
          <p:spPr>
            <a:xfrm>
              <a:off x="1490194" y="1706861"/>
              <a:ext cx="13316" cy="28520"/>
            </a:xfrm>
            <a:custGeom>
              <a:avLst/>
              <a:gdLst/>
              <a:ahLst/>
              <a:cxnLst/>
              <a:rect l="l" t="t" r="r" b="b"/>
              <a:pathLst>
                <a:path w="254" h="544" extrusionOk="0">
                  <a:moveTo>
                    <a:pt x="94" y="1"/>
                  </a:moveTo>
                  <a:cubicBezTo>
                    <a:pt x="54" y="1"/>
                    <a:pt x="14" y="27"/>
                    <a:pt x="11" y="81"/>
                  </a:cubicBezTo>
                  <a:cubicBezTo>
                    <a:pt x="1" y="221"/>
                    <a:pt x="24" y="356"/>
                    <a:pt x="74" y="490"/>
                  </a:cubicBezTo>
                  <a:cubicBezTo>
                    <a:pt x="87" y="526"/>
                    <a:pt x="121" y="543"/>
                    <a:pt x="154" y="543"/>
                  </a:cubicBezTo>
                  <a:cubicBezTo>
                    <a:pt x="204" y="543"/>
                    <a:pt x="254" y="506"/>
                    <a:pt x="231" y="447"/>
                  </a:cubicBezTo>
                  <a:cubicBezTo>
                    <a:pt x="184" y="327"/>
                    <a:pt x="164" y="207"/>
                    <a:pt x="171" y="81"/>
                  </a:cubicBezTo>
                  <a:cubicBezTo>
                    <a:pt x="174" y="27"/>
                    <a:pt x="134" y="1"/>
                    <a:pt x="94" y="1"/>
                  </a:cubicBezTo>
                  <a:close/>
                </a:path>
              </a:pathLst>
            </a:custGeom>
            <a:solidFill>
              <a:srgbClr val="FF8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49"/>
            <p:cNvSpPr/>
            <p:nvPr/>
          </p:nvSpPr>
          <p:spPr>
            <a:xfrm>
              <a:off x="1520077" y="1728303"/>
              <a:ext cx="8388" cy="25742"/>
            </a:xfrm>
            <a:custGeom>
              <a:avLst/>
              <a:gdLst/>
              <a:ahLst/>
              <a:cxnLst/>
              <a:rect l="l" t="t" r="r" b="b"/>
              <a:pathLst>
                <a:path w="160" h="491" extrusionOk="0">
                  <a:moveTo>
                    <a:pt x="80" y="1"/>
                  </a:moveTo>
                  <a:cubicBezTo>
                    <a:pt x="40" y="1"/>
                    <a:pt x="0" y="27"/>
                    <a:pt x="0" y="81"/>
                  </a:cubicBezTo>
                  <a:lnTo>
                    <a:pt x="0" y="411"/>
                  </a:lnTo>
                  <a:cubicBezTo>
                    <a:pt x="0" y="463"/>
                    <a:pt x="40" y="490"/>
                    <a:pt x="80" y="490"/>
                  </a:cubicBezTo>
                  <a:cubicBezTo>
                    <a:pt x="120" y="490"/>
                    <a:pt x="160" y="463"/>
                    <a:pt x="160" y="411"/>
                  </a:cubicBezTo>
                  <a:lnTo>
                    <a:pt x="160" y="81"/>
                  </a:lnTo>
                  <a:cubicBezTo>
                    <a:pt x="160" y="27"/>
                    <a:pt x="120" y="1"/>
                    <a:pt x="80" y="1"/>
                  </a:cubicBezTo>
                  <a:close/>
                </a:path>
              </a:pathLst>
            </a:custGeom>
            <a:solidFill>
              <a:srgbClr val="FF8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49"/>
            <p:cNvSpPr/>
            <p:nvPr/>
          </p:nvSpPr>
          <p:spPr>
            <a:xfrm>
              <a:off x="1039328" y="2103676"/>
              <a:ext cx="12845" cy="27262"/>
            </a:xfrm>
            <a:custGeom>
              <a:avLst/>
              <a:gdLst/>
              <a:ahLst/>
              <a:cxnLst/>
              <a:rect l="l" t="t" r="r" b="b"/>
              <a:pathLst>
                <a:path w="245" h="520" extrusionOk="0">
                  <a:moveTo>
                    <a:pt x="100" y="0"/>
                  </a:moveTo>
                  <a:cubicBezTo>
                    <a:pt x="48" y="0"/>
                    <a:pt x="0" y="40"/>
                    <a:pt x="24" y="100"/>
                  </a:cubicBezTo>
                  <a:cubicBezTo>
                    <a:pt x="68" y="203"/>
                    <a:pt x="80" y="306"/>
                    <a:pt x="64" y="415"/>
                  </a:cubicBezTo>
                  <a:cubicBezTo>
                    <a:pt x="54" y="479"/>
                    <a:pt x="104" y="519"/>
                    <a:pt x="151" y="519"/>
                  </a:cubicBezTo>
                  <a:cubicBezTo>
                    <a:pt x="184" y="519"/>
                    <a:pt x="214" y="499"/>
                    <a:pt x="220" y="459"/>
                  </a:cubicBezTo>
                  <a:cubicBezTo>
                    <a:pt x="244" y="320"/>
                    <a:pt x="234" y="186"/>
                    <a:pt x="180" y="56"/>
                  </a:cubicBezTo>
                  <a:cubicBezTo>
                    <a:pt x="164" y="16"/>
                    <a:pt x="131" y="0"/>
                    <a:pt x="100" y="0"/>
                  </a:cubicBezTo>
                  <a:close/>
                </a:path>
              </a:pathLst>
            </a:custGeom>
            <a:solidFill>
              <a:srgbClr val="FF8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49"/>
            <p:cNvSpPr/>
            <p:nvPr/>
          </p:nvSpPr>
          <p:spPr>
            <a:xfrm>
              <a:off x="1064125" y="2122497"/>
              <a:ext cx="8598" cy="24483"/>
            </a:xfrm>
            <a:custGeom>
              <a:avLst/>
              <a:gdLst/>
              <a:ahLst/>
              <a:cxnLst/>
              <a:rect l="l" t="t" r="r" b="b"/>
              <a:pathLst>
                <a:path w="164" h="467" extrusionOk="0">
                  <a:moveTo>
                    <a:pt x="80" y="1"/>
                  </a:moveTo>
                  <a:cubicBezTo>
                    <a:pt x="40" y="1"/>
                    <a:pt x="0" y="27"/>
                    <a:pt x="0" y="80"/>
                  </a:cubicBezTo>
                  <a:lnTo>
                    <a:pt x="0" y="386"/>
                  </a:lnTo>
                  <a:cubicBezTo>
                    <a:pt x="0" y="440"/>
                    <a:pt x="40" y="466"/>
                    <a:pt x="80" y="466"/>
                  </a:cubicBezTo>
                  <a:cubicBezTo>
                    <a:pt x="120" y="466"/>
                    <a:pt x="163" y="440"/>
                    <a:pt x="163" y="386"/>
                  </a:cubicBezTo>
                  <a:lnTo>
                    <a:pt x="163" y="80"/>
                  </a:lnTo>
                  <a:cubicBezTo>
                    <a:pt x="163" y="27"/>
                    <a:pt x="120" y="1"/>
                    <a:pt x="80" y="1"/>
                  </a:cubicBezTo>
                  <a:close/>
                </a:path>
              </a:pathLst>
            </a:custGeom>
            <a:solidFill>
              <a:srgbClr val="FF8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49"/>
            <p:cNvSpPr/>
            <p:nvPr/>
          </p:nvSpPr>
          <p:spPr>
            <a:xfrm>
              <a:off x="1169502" y="2084959"/>
              <a:ext cx="10852" cy="24483"/>
            </a:xfrm>
            <a:custGeom>
              <a:avLst/>
              <a:gdLst/>
              <a:ahLst/>
              <a:cxnLst/>
              <a:rect l="l" t="t" r="r" b="b"/>
              <a:pathLst>
                <a:path w="207" h="467" extrusionOk="0">
                  <a:moveTo>
                    <a:pt x="101" y="1"/>
                  </a:moveTo>
                  <a:cubicBezTo>
                    <a:pt x="61" y="1"/>
                    <a:pt x="18" y="27"/>
                    <a:pt x="10" y="81"/>
                  </a:cubicBezTo>
                  <a:cubicBezTo>
                    <a:pt x="1" y="190"/>
                    <a:pt x="10" y="300"/>
                    <a:pt x="38" y="410"/>
                  </a:cubicBezTo>
                  <a:cubicBezTo>
                    <a:pt x="47" y="450"/>
                    <a:pt x="77" y="467"/>
                    <a:pt x="107" y="467"/>
                  </a:cubicBezTo>
                  <a:cubicBezTo>
                    <a:pt x="157" y="467"/>
                    <a:pt x="207" y="427"/>
                    <a:pt x="193" y="367"/>
                  </a:cubicBezTo>
                  <a:cubicBezTo>
                    <a:pt x="170" y="270"/>
                    <a:pt x="164" y="177"/>
                    <a:pt x="173" y="81"/>
                  </a:cubicBezTo>
                  <a:cubicBezTo>
                    <a:pt x="181" y="27"/>
                    <a:pt x="141" y="1"/>
                    <a:pt x="101" y="1"/>
                  </a:cubicBezTo>
                  <a:close/>
                </a:path>
              </a:pathLst>
            </a:custGeom>
            <a:solidFill>
              <a:srgbClr val="FF8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49"/>
            <p:cNvSpPr/>
            <p:nvPr/>
          </p:nvSpPr>
          <p:spPr>
            <a:xfrm>
              <a:off x="1186751" y="2095759"/>
              <a:ext cx="11744" cy="30984"/>
            </a:xfrm>
            <a:custGeom>
              <a:avLst/>
              <a:gdLst/>
              <a:ahLst/>
              <a:cxnLst/>
              <a:rect l="l" t="t" r="r" b="b"/>
              <a:pathLst>
                <a:path w="224" h="591" extrusionOk="0">
                  <a:moveTo>
                    <a:pt x="81" y="1"/>
                  </a:moveTo>
                  <a:cubicBezTo>
                    <a:pt x="38" y="1"/>
                    <a:pt x="1" y="27"/>
                    <a:pt x="8" y="78"/>
                  </a:cubicBezTo>
                  <a:cubicBezTo>
                    <a:pt x="24" y="224"/>
                    <a:pt x="41" y="371"/>
                    <a:pt x="58" y="514"/>
                  </a:cubicBezTo>
                  <a:cubicBezTo>
                    <a:pt x="61" y="566"/>
                    <a:pt x="104" y="590"/>
                    <a:pt x="148" y="590"/>
                  </a:cubicBezTo>
                  <a:cubicBezTo>
                    <a:pt x="188" y="590"/>
                    <a:pt x="224" y="566"/>
                    <a:pt x="217" y="514"/>
                  </a:cubicBezTo>
                  <a:cubicBezTo>
                    <a:pt x="201" y="371"/>
                    <a:pt x="188" y="224"/>
                    <a:pt x="171" y="78"/>
                  </a:cubicBezTo>
                  <a:cubicBezTo>
                    <a:pt x="164" y="27"/>
                    <a:pt x="121" y="1"/>
                    <a:pt x="81" y="1"/>
                  </a:cubicBezTo>
                  <a:close/>
                </a:path>
              </a:pathLst>
            </a:custGeom>
            <a:solidFill>
              <a:srgbClr val="FF8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49"/>
            <p:cNvSpPr/>
            <p:nvPr/>
          </p:nvSpPr>
          <p:spPr>
            <a:xfrm>
              <a:off x="1746506" y="2107870"/>
              <a:ext cx="8598" cy="22858"/>
            </a:xfrm>
            <a:custGeom>
              <a:avLst/>
              <a:gdLst/>
              <a:ahLst/>
              <a:cxnLst/>
              <a:rect l="l" t="t" r="r" b="b"/>
              <a:pathLst>
                <a:path w="164" h="436" extrusionOk="0">
                  <a:moveTo>
                    <a:pt x="84" y="0"/>
                  </a:moveTo>
                  <a:cubicBezTo>
                    <a:pt x="44" y="0"/>
                    <a:pt x="1" y="26"/>
                    <a:pt x="1" y="76"/>
                  </a:cubicBezTo>
                  <a:lnTo>
                    <a:pt x="1" y="359"/>
                  </a:lnTo>
                  <a:cubicBezTo>
                    <a:pt x="1" y="412"/>
                    <a:pt x="44" y="435"/>
                    <a:pt x="84" y="435"/>
                  </a:cubicBezTo>
                  <a:cubicBezTo>
                    <a:pt x="124" y="435"/>
                    <a:pt x="164" y="412"/>
                    <a:pt x="164" y="359"/>
                  </a:cubicBezTo>
                  <a:lnTo>
                    <a:pt x="164" y="76"/>
                  </a:lnTo>
                  <a:cubicBezTo>
                    <a:pt x="164" y="26"/>
                    <a:pt x="124" y="0"/>
                    <a:pt x="84" y="0"/>
                  </a:cubicBezTo>
                  <a:close/>
                </a:path>
              </a:pathLst>
            </a:custGeom>
            <a:solidFill>
              <a:srgbClr val="FF8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49"/>
            <p:cNvSpPr/>
            <p:nvPr/>
          </p:nvSpPr>
          <p:spPr>
            <a:xfrm>
              <a:off x="1764016" y="2105039"/>
              <a:ext cx="8546" cy="20446"/>
            </a:xfrm>
            <a:custGeom>
              <a:avLst/>
              <a:gdLst/>
              <a:ahLst/>
              <a:cxnLst/>
              <a:rect l="l" t="t" r="r" b="b"/>
              <a:pathLst>
                <a:path w="163" h="390" extrusionOk="0">
                  <a:moveTo>
                    <a:pt x="83" y="0"/>
                  </a:moveTo>
                  <a:cubicBezTo>
                    <a:pt x="40" y="0"/>
                    <a:pt x="0" y="27"/>
                    <a:pt x="0" y="80"/>
                  </a:cubicBezTo>
                  <a:lnTo>
                    <a:pt x="0" y="310"/>
                  </a:lnTo>
                  <a:cubicBezTo>
                    <a:pt x="0" y="363"/>
                    <a:pt x="40" y="389"/>
                    <a:pt x="83" y="389"/>
                  </a:cubicBezTo>
                  <a:cubicBezTo>
                    <a:pt x="123" y="389"/>
                    <a:pt x="163" y="363"/>
                    <a:pt x="163" y="310"/>
                  </a:cubicBezTo>
                  <a:lnTo>
                    <a:pt x="163" y="80"/>
                  </a:lnTo>
                  <a:cubicBezTo>
                    <a:pt x="163" y="27"/>
                    <a:pt x="123" y="0"/>
                    <a:pt x="83" y="0"/>
                  </a:cubicBezTo>
                  <a:close/>
                </a:path>
              </a:pathLst>
            </a:custGeom>
            <a:solidFill>
              <a:srgbClr val="FF8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49"/>
            <p:cNvSpPr/>
            <p:nvPr/>
          </p:nvSpPr>
          <p:spPr>
            <a:xfrm>
              <a:off x="1822629" y="1898636"/>
              <a:ext cx="10852" cy="20289"/>
            </a:xfrm>
            <a:custGeom>
              <a:avLst/>
              <a:gdLst/>
              <a:ahLst/>
              <a:cxnLst/>
              <a:rect l="l" t="t" r="r" b="b"/>
              <a:pathLst>
                <a:path w="207" h="387" extrusionOk="0">
                  <a:moveTo>
                    <a:pt x="80" y="0"/>
                  </a:moveTo>
                  <a:cubicBezTo>
                    <a:pt x="36" y="0"/>
                    <a:pt x="0" y="27"/>
                    <a:pt x="7" y="80"/>
                  </a:cubicBezTo>
                  <a:cubicBezTo>
                    <a:pt x="16" y="157"/>
                    <a:pt x="27" y="233"/>
                    <a:pt x="36" y="310"/>
                  </a:cubicBezTo>
                  <a:cubicBezTo>
                    <a:pt x="43" y="360"/>
                    <a:pt x="87" y="386"/>
                    <a:pt x="130" y="386"/>
                  </a:cubicBezTo>
                  <a:cubicBezTo>
                    <a:pt x="170" y="386"/>
                    <a:pt x="206" y="360"/>
                    <a:pt x="200" y="310"/>
                  </a:cubicBezTo>
                  <a:cubicBezTo>
                    <a:pt x="190" y="233"/>
                    <a:pt x="180" y="157"/>
                    <a:pt x="170" y="80"/>
                  </a:cubicBezTo>
                  <a:cubicBezTo>
                    <a:pt x="163" y="27"/>
                    <a:pt x="120" y="0"/>
                    <a:pt x="80" y="0"/>
                  </a:cubicBezTo>
                  <a:close/>
                </a:path>
              </a:pathLst>
            </a:custGeom>
            <a:solidFill>
              <a:srgbClr val="FF8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49"/>
            <p:cNvSpPr/>
            <p:nvPr/>
          </p:nvSpPr>
          <p:spPr>
            <a:xfrm>
              <a:off x="1849629" y="1916042"/>
              <a:ext cx="12425" cy="21862"/>
            </a:xfrm>
            <a:custGeom>
              <a:avLst/>
              <a:gdLst/>
              <a:ahLst/>
              <a:cxnLst/>
              <a:rect l="l" t="t" r="r" b="b"/>
              <a:pathLst>
                <a:path w="237" h="417" extrusionOk="0">
                  <a:moveTo>
                    <a:pt x="88" y="1"/>
                  </a:moveTo>
                  <a:cubicBezTo>
                    <a:pt x="48" y="1"/>
                    <a:pt x="4" y="28"/>
                    <a:pt x="4" y="77"/>
                  </a:cubicBezTo>
                  <a:cubicBezTo>
                    <a:pt x="0" y="184"/>
                    <a:pt x="24" y="280"/>
                    <a:pt x="68" y="374"/>
                  </a:cubicBezTo>
                  <a:cubicBezTo>
                    <a:pt x="80" y="404"/>
                    <a:pt x="104" y="417"/>
                    <a:pt x="127" y="417"/>
                  </a:cubicBezTo>
                  <a:cubicBezTo>
                    <a:pt x="180" y="417"/>
                    <a:pt x="237" y="357"/>
                    <a:pt x="207" y="294"/>
                  </a:cubicBezTo>
                  <a:cubicBezTo>
                    <a:pt x="177" y="224"/>
                    <a:pt x="164" y="154"/>
                    <a:pt x="167" y="77"/>
                  </a:cubicBezTo>
                  <a:cubicBezTo>
                    <a:pt x="167" y="28"/>
                    <a:pt x="127" y="1"/>
                    <a:pt x="88" y="1"/>
                  </a:cubicBezTo>
                  <a:close/>
                </a:path>
              </a:pathLst>
            </a:custGeom>
            <a:solidFill>
              <a:srgbClr val="FF8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49"/>
            <p:cNvSpPr/>
            <p:nvPr/>
          </p:nvSpPr>
          <p:spPr>
            <a:xfrm>
              <a:off x="1442224" y="2927345"/>
              <a:ext cx="13316" cy="29359"/>
            </a:xfrm>
            <a:custGeom>
              <a:avLst/>
              <a:gdLst/>
              <a:ahLst/>
              <a:cxnLst/>
              <a:rect l="l" t="t" r="r" b="b"/>
              <a:pathLst>
                <a:path w="254" h="560" extrusionOk="0">
                  <a:moveTo>
                    <a:pt x="100" y="1"/>
                  </a:moveTo>
                  <a:cubicBezTo>
                    <a:pt x="51" y="1"/>
                    <a:pt x="0" y="38"/>
                    <a:pt x="23" y="97"/>
                  </a:cubicBezTo>
                  <a:cubicBezTo>
                    <a:pt x="74" y="224"/>
                    <a:pt x="91" y="347"/>
                    <a:pt x="77" y="484"/>
                  </a:cubicBezTo>
                  <a:cubicBezTo>
                    <a:pt x="71" y="534"/>
                    <a:pt x="107" y="560"/>
                    <a:pt x="147" y="560"/>
                  </a:cubicBezTo>
                  <a:cubicBezTo>
                    <a:pt x="187" y="560"/>
                    <a:pt x="230" y="534"/>
                    <a:pt x="237" y="484"/>
                  </a:cubicBezTo>
                  <a:cubicBezTo>
                    <a:pt x="254" y="334"/>
                    <a:pt x="237" y="191"/>
                    <a:pt x="180" y="54"/>
                  </a:cubicBezTo>
                  <a:cubicBezTo>
                    <a:pt x="167" y="18"/>
                    <a:pt x="131" y="1"/>
                    <a:pt x="100" y="1"/>
                  </a:cubicBezTo>
                  <a:close/>
                </a:path>
              </a:pathLst>
            </a:custGeom>
            <a:solidFill>
              <a:srgbClr val="FF8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49"/>
            <p:cNvSpPr/>
            <p:nvPr/>
          </p:nvSpPr>
          <p:spPr>
            <a:xfrm>
              <a:off x="1458791" y="2943073"/>
              <a:ext cx="12478" cy="21862"/>
            </a:xfrm>
            <a:custGeom>
              <a:avLst/>
              <a:gdLst/>
              <a:ahLst/>
              <a:cxnLst/>
              <a:rect l="l" t="t" r="r" b="b"/>
              <a:pathLst>
                <a:path w="238" h="417" extrusionOk="0">
                  <a:moveTo>
                    <a:pt x="100" y="0"/>
                  </a:moveTo>
                  <a:cubicBezTo>
                    <a:pt x="54" y="0"/>
                    <a:pt x="1" y="40"/>
                    <a:pt x="14" y="104"/>
                  </a:cubicBezTo>
                  <a:cubicBezTo>
                    <a:pt x="34" y="187"/>
                    <a:pt x="51" y="274"/>
                    <a:pt x="67" y="357"/>
                  </a:cubicBezTo>
                  <a:cubicBezTo>
                    <a:pt x="77" y="400"/>
                    <a:pt x="107" y="417"/>
                    <a:pt x="137" y="417"/>
                  </a:cubicBezTo>
                  <a:cubicBezTo>
                    <a:pt x="184" y="417"/>
                    <a:pt x="237" y="377"/>
                    <a:pt x="223" y="317"/>
                  </a:cubicBezTo>
                  <a:cubicBezTo>
                    <a:pt x="207" y="230"/>
                    <a:pt x="191" y="144"/>
                    <a:pt x="171" y="60"/>
                  </a:cubicBezTo>
                  <a:cubicBezTo>
                    <a:pt x="164" y="20"/>
                    <a:pt x="134" y="0"/>
                    <a:pt x="100" y="0"/>
                  </a:cubicBezTo>
                  <a:close/>
                </a:path>
              </a:pathLst>
            </a:custGeom>
            <a:solidFill>
              <a:srgbClr val="FF8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49"/>
            <p:cNvSpPr/>
            <p:nvPr/>
          </p:nvSpPr>
          <p:spPr>
            <a:xfrm>
              <a:off x="1253594" y="2957910"/>
              <a:ext cx="12478" cy="21705"/>
            </a:xfrm>
            <a:custGeom>
              <a:avLst/>
              <a:gdLst/>
              <a:ahLst/>
              <a:cxnLst/>
              <a:rect l="l" t="t" r="r" b="b"/>
              <a:pathLst>
                <a:path w="238" h="414" extrusionOk="0">
                  <a:moveTo>
                    <a:pt x="101" y="1"/>
                  </a:moveTo>
                  <a:cubicBezTo>
                    <a:pt x="51" y="1"/>
                    <a:pt x="1" y="41"/>
                    <a:pt x="14" y="101"/>
                  </a:cubicBezTo>
                  <a:cubicBezTo>
                    <a:pt x="31" y="187"/>
                    <a:pt x="51" y="270"/>
                    <a:pt x="67" y="356"/>
                  </a:cubicBezTo>
                  <a:cubicBezTo>
                    <a:pt x="77" y="396"/>
                    <a:pt x="107" y="413"/>
                    <a:pt x="140" y="413"/>
                  </a:cubicBezTo>
                  <a:cubicBezTo>
                    <a:pt x="187" y="413"/>
                    <a:pt x="237" y="373"/>
                    <a:pt x="224" y="313"/>
                  </a:cubicBezTo>
                  <a:cubicBezTo>
                    <a:pt x="207" y="230"/>
                    <a:pt x="187" y="144"/>
                    <a:pt x="171" y="57"/>
                  </a:cubicBezTo>
                  <a:cubicBezTo>
                    <a:pt x="160" y="17"/>
                    <a:pt x="131" y="1"/>
                    <a:pt x="101" y="1"/>
                  </a:cubicBezTo>
                  <a:close/>
                </a:path>
              </a:pathLst>
            </a:custGeom>
            <a:solidFill>
              <a:srgbClr val="FF8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49"/>
            <p:cNvSpPr/>
            <p:nvPr/>
          </p:nvSpPr>
          <p:spPr>
            <a:xfrm>
              <a:off x="1232833" y="2947110"/>
              <a:ext cx="10538" cy="16462"/>
            </a:xfrm>
            <a:custGeom>
              <a:avLst/>
              <a:gdLst/>
              <a:ahLst/>
              <a:cxnLst/>
              <a:rect l="l" t="t" r="r" b="b"/>
              <a:pathLst>
                <a:path w="201" h="314" extrusionOk="0">
                  <a:moveTo>
                    <a:pt x="100" y="0"/>
                  </a:moveTo>
                  <a:cubicBezTo>
                    <a:pt x="54" y="0"/>
                    <a:pt x="1" y="40"/>
                    <a:pt x="11" y="100"/>
                  </a:cubicBezTo>
                  <a:cubicBezTo>
                    <a:pt x="20" y="153"/>
                    <a:pt x="28" y="203"/>
                    <a:pt x="34" y="253"/>
                  </a:cubicBezTo>
                  <a:cubicBezTo>
                    <a:pt x="40" y="296"/>
                    <a:pt x="71" y="313"/>
                    <a:pt x="100" y="313"/>
                  </a:cubicBezTo>
                  <a:cubicBezTo>
                    <a:pt x="151" y="313"/>
                    <a:pt x="200" y="273"/>
                    <a:pt x="191" y="213"/>
                  </a:cubicBezTo>
                  <a:cubicBezTo>
                    <a:pt x="183" y="160"/>
                    <a:pt x="174" y="110"/>
                    <a:pt x="167" y="57"/>
                  </a:cubicBezTo>
                  <a:cubicBezTo>
                    <a:pt x="160" y="17"/>
                    <a:pt x="131" y="0"/>
                    <a:pt x="100" y="0"/>
                  </a:cubicBezTo>
                  <a:close/>
                </a:path>
              </a:pathLst>
            </a:custGeom>
            <a:solidFill>
              <a:srgbClr val="FF8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49"/>
            <p:cNvSpPr/>
            <p:nvPr/>
          </p:nvSpPr>
          <p:spPr>
            <a:xfrm>
              <a:off x="1467493" y="1275183"/>
              <a:ext cx="12635" cy="36332"/>
            </a:xfrm>
            <a:custGeom>
              <a:avLst/>
              <a:gdLst/>
              <a:ahLst/>
              <a:cxnLst/>
              <a:rect l="l" t="t" r="r" b="b"/>
              <a:pathLst>
                <a:path w="241" h="693" extrusionOk="0">
                  <a:moveTo>
                    <a:pt x="77" y="0"/>
                  </a:moveTo>
                  <a:cubicBezTo>
                    <a:pt x="38" y="0"/>
                    <a:pt x="1" y="24"/>
                    <a:pt x="8" y="77"/>
                  </a:cubicBezTo>
                  <a:cubicBezTo>
                    <a:pt x="31" y="257"/>
                    <a:pt x="51" y="437"/>
                    <a:pt x="74" y="616"/>
                  </a:cubicBezTo>
                  <a:cubicBezTo>
                    <a:pt x="81" y="667"/>
                    <a:pt x="125" y="693"/>
                    <a:pt x="165" y="693"/>
                  </a:cubicBezTo>
                  <a:cubicBezTo>
                    <a:pt x="204" y="693"/>
                    <a:pt x="240" y="667"/>
                    <a:pt x="234" y="616"/>
                  </a:cubicBezTo>
                  <a:cubicBezTo>
                    <a:pt x="214" y="437"/>
                    <a:pt x="191" y="257"/>
                    <a:pt x="171" y="77"/>
                  </a:cubicBezTo>
                  <a:cubicBezTo>
                    <a:pt x="165" y="24"/>
                    <a:pt x="121" y="0"/>
                    <a:pt x="77" y="0"/>
                  </a:cubicBezTo>
                  <a:close/>
                </a:path>
              </a:pathLst>
            </a:custGeom>
            <a:solidFill>
              <a:srgbClr val="FF8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49"/>
            <p:cNvSpPr/>
            <p:nvPr/>
          </p:nvSpPr>
          <p:spPr>
            <a:xfrm>
              <a:off x="1493182" y="1288447"/>
              <a:ext cx="8598" cy="28468"/>
            </a:xfrm>
            <a:custGeom>
              <a:avLst/>
              <a:gdLst/>
              <a:ahLst/>
              <a:cxnLst/>
              <a:rect l="l" t="t" r="r" b="b"/>
              <a:pathLst>
                <a:path w="164" h="543" extrusionOk="0">
                  <a:moveTo>
                    <a:pt x="80" y="1"/>
                  </a:moveTo>
                  <a:cubicBezTo>
                    <a:pt x="40" y="1"/>
                    <a:pt x="0" y="27"/>
                    <a:pt x="0" y="80"/>
                  </a:cubicBezTo>
                  <a:lnTo>
                    <a:pt x="0" y="463"/>
                  </a:lnTo>
                  <a:cubicBezTo>
                    <a:pt x="0" y="517"/>
                    <a:pt x="40" y="543"/>
                    <a:pt x="80" y="543"/>
                  </a:cubicBezTo>
                  <a:cubicBezTo>
                    <a:pt x="123" y="543"/>
                    <a:pt x="163" y="517"/>
                    <a:pt x="163" y="463"/>
                  </a:cubicBezTo>
                  <a:lnTo>
                    <a:pt x="163" y="80"/>
                  </a:lnTo>
                  <a:cubicBezTo>
                    <a:pt x="163" y="27"/>
                    <a:pt x="120" y="1"/>
                    <a:pt x="80" y="1"/>
                  </a:cubicBezTo>
                  <a:close/>
                </a:path>
              </a:pathLst>
            </a:custGeom>
            <a:solidFill>
              <a:srgbClr val="FF8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49"/>
            <p:cNvSpPr/>
            <p:nvPr/>
          </p:nvSpPr>
          <p:spPr>
            <a:xfrm>
              <a:off x="1044046" y="1627802"/>
              <a:ext cx="8441" cy="21705"/>
            </a:xfrm>
            <a:custGeom>
              <a:avLst/>
              <a:gdLst/>
              <a:ahLst/>
              <a:cxnLst/>
              <a:rect l="l" t="t" r="r" b="b"/>
              <a:pathLst>
                <a:path w="161" h="414" extrusionOk="0">
                  <a:moveTo>
                    <a:pt x="81" y="1"/>
                  </a:moveTo>
                  <a:cubicBezTo>
                    <a:pt x="41" y="1"/>
                    <a:pt x="1" y="24"/>
                    <a:pt x="1" y="77"/>
                  </a:cubicBezTo>
                  <a:lnTo>
                    <a:pt x="1" y="334"/>
                  </a:lnTo>
                  <a:cubicBezTo>
                    <a:pt x="1" y="387"/>
                    <a:pt x="41" y="414"/>
                    <a:pt x="81" y="414"/>
                  </a:cubicBezTo>
                  <a:cubicBezTo>
                    <a:pt x="121" y="414"/>
                    <a:pt x="160" y="387"/>
                    <a:pt x="160" y="334"/>
                  </a:cubicBezTo>
                  <a:lnTo>
                    <a:pt x="160" y="77"/>
                  </a:lnTo>
                  <a:cubicBezTo>
                    <a:pt x="160" y="24"/>
                    <a:pt x="121" y="1"/>
                    <a:pt x="81" y="1"/>
                  </a:cubicBezTo>
                  <a:close/>
                </a:path>
              </a:pathLst>
            </a:custGeom>
            <a:solidFill>
              <a:srgbClr val="FF8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49"/>
            <p:cNvSpPr/>
            <p:nvPr/>
          </p:nvSpPr>
          <p:spPr>
            <a:xfrm>
              <a:off x="1059407" y="1603581"/>
              <a:ext cx="13159" cy="29674"/>
            </a:xfrm>
            <a:custGeom>
              <a:avLst/>
              <a:gdLst/>
              <a:ahLst/>
              <a:cxnLst/>
              <a:rect l="l" t="t" r="r" b="b"/>
              <a:pathLst>
                <a:path w="251" h="566" extrusionOk="0">
                  <a:moveTo>
                    <a:pt x="101" y="0"/>
                  </a:moveTo>
                  <a:cubicBezTo>
                    <a:pt x="50" y="0"/>
                    <a:pt x="1" y="40"/>
                    <a:pt x="21" y="100"/>
                  </a:cubicBezTo>
                  <a:cubicBezTo>
                    <a:pt x="57" y="226"/>
                    <a:pt x="77" y="357"/>
                    <a:pt x="84" y="489"/>
                  </a:cubicBezTo>
                  <a:cubicBezTo>
                    <a:pt x="87" y="539"/>
                    <a:pt x="130" y="566"/>
                    <a:pt x="170" y="566"/>
                  </a:cubicBezTo>
                  <a:cubicBezTo>
                    <a:pt x="210" y="566"/>
                    <a:pt x="250" y="539"/>
                    <a:pt x="247" y="489"/>
                  </a:cubicBezTo>
                  <a:cubicBezTo>
                    <a:pt x="240" y="343"/>
                    <a:pt x="217" y="197"/>
                    <a:pt x="177" y="57"/>
                  </a:cubicBezTo>
                  <a:cubicBezTo>
                    <a:pt x="164" y="17"/>
                    <a:pt x="133" y="0"/>
                    <a:pt x="101" y="0"/>
                  </a:cubicBezTo>
                  <a:close/>
                </a:path>
              </a:pathLst>
            </a:custGeom>
            <a:solidFill>
              <a:srgbClr val="FF8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49"/>
            <p:cNvSpPr/>
            <p:nvPr/>
          </p:nvSpPr>
          <p:spPr>
            <a:xfrm>
              <a:off x="829256" y="1338147"/>
              <a:ext cx="8598" cy="25375"/>
            </a:xfrm>
            <a:custGeom>
              <a:avLst/>
              <a:gdLst/>
              <a:ahLst/>
              <a:cxnLst/>
              <a:rect l="l" t="t" r="r" b="b"/>
              <a:pathLst>
                <a:path w="164" h="484" extrusionOk="0">
                  <a:moveTo>
                    <a:pt x="84" y="1"/>
                  </a:moveTo>
                  <a:cubicBezTo>
                    <a:pt x="41" y="1"/>
                    <a:pt x="1" y="25"/>
                    <a:pt x="1" y="77"/>
                  </a:cubicBezTo>
                  <a:lnTo>
                    <a:pt x="1" y="407"/>
                  </a:lnTo>
                  <a:cubicBezTo>
                    <a:pt x="1" y="460"/>
                    <a:pt x="41" y="484"/>
                    <a:pt x="84" y="484"/>
                  </a:cubicBezTo>
                  <a:cubicBezTo>
                    <a:pt x="124" y="484"/>
                    <a:pt x="164" y="460"/>
                    <a:pt x="164" y="407"/>
                  </a:cubicBezTo>
                  <a:lnTo>
                    <a:pt x="164" y="77"/>
                  </a:lnTo>
                  <a:cubicBezTo>
                    <a:pt x="164" y="25"/>
                    <a:pt x="124" y="1"/>
                    <a:pt x="84" y="1"/>
                  </a:cubicBezTo>
                  <a:close/>
                </a:path>
              </a:pathLst>
            </a:custGeom>
            <a:solidFill>
              <a:srgbClr val="FF8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49"/>
            <p:cNvSpPr/>
            <p:nvPr/>
          </p:nvSpPr>
          <p:spPr>
            <a:xfrm>
              <a:off x="843778" y="1345487"/>
              <a:ext cx="11534" cy="26947"/>
            </a:xfrm>
            <a:custGeom>
              <a:avLst/>
              <a:gdLst/>
              <a:ahLst/>
              <a:cxnLst/>
              <a:rect l="l" t="t" r="r" b="b"/>
              <a:pathLst>
                <a:path w="220" h="514" extrusionOk="0">
                  <a:moveTo>
                    <a:pt x="86" y="1"/>
                  </a:moveTo>
                  <a:cubicBezTo>
                    <a:pt x="53" y="1"/>
                    <a:pt x="27" y="20"/>
                    <a:pt x="20" y="60"/>
                  </a:cubicBezTo>
                  <a:cubicBezTo>
                    <a:pt x="0" y="197"/>
                    <a:pt x="3" y="324"/>
                    <a:pt x="43" y="457"/>
                  </a:cubicBezTo>
                  <a:cubicBezTo>
                    <a:pt x="56" y="497"/>
                    <a:pt x="90" y="513"/>
                    <a:pt x="120" y="513"/>
                  </a:cubicBezTo>
                  <a:cubicBezTo>
                    <a:pt x="170" y="513"/>
                    <a:pt x="220" y="473"/>
                    <a:pt x="200" y="413"/>
                  </a:cubicBezTo>
                  <a:cubicBezTo>
                    <a:pt x="170" y="310"/>
                    <a:pt x="160" y="211"/>
                    <a:pt x="176" y="104"/>
                  </a:cubicBezTo>
                  <a:cubicBezTo>
                    <a:pt x="186" y="44"/>
                    <a:pt x="133" y="1"/>
                    <a:pt x="86" y="1"/>
                  </a:cubicBezTo>
                  <a:close/>
                </a:path>
              </a:pathLst>
            </a:custGeom>
            <a:solidFill>
              <a:srgbClr val="FF8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49"/>
            <p:cNvSpPr/>
            <p:nvPr/>
          </p:nvSpPr>
          <p:spPr>
            <a:xfrm>
              <a:off x="948945" y="1320899"/>
              <a:ext cx="8598" cy="15780"/>
            </a:xfrm>
            <a:custGeom>
              <a:avLst/>
              <a:gdLst/>
              <a:ahLst/>
              <a:cxnLst/>
              <a:rect l="l" t="t" r="r" b="b"/>
              <a:pathLst>
                <a:path w="164" h="301" extrusionOk="0">
                  <a:moveTo>
                    <a:pt x="81" y="1"/>
                  </a:moveTo>
                  <a:cubicBezTo>
                    <a:pt x="41" y="1"/>
                    <a:pt x="1" y="27"/>
                    <a:pt x="1" y="77"/>
                  </a:cubicBezTo>
                  <a:lnTo>
                    <a:pt x="1" y="220"/>
                  </a:lnTo>
                  <a:cubicBezTo>
                    <a:pt x="1" y="274"/>
                    <a:pt x="41" y="300"/>
                    <a:pt x="81" y="300"/>
                  </a:cubicBezTo>
                  <a:cubicBezTo>
                    <a:pt x="121" y="300"/>
                    <a:pt x="164" y="274"/>
                    <a:pt x="164" y="220"/>
                  </a:cubicBezTo>
                  <a:lnTo>
                    <a:pt x="164" y="77"/>
                  </a:lnTo>
                  <a:cubicBezTo>
                    <a:pt x="164" y="27"/>
                    <a:pt x="121" y="1"/>
                    <a:pt x="81" y="1"/>
                  </a:cubicBezTo>
                  <a:close/>
                </a:path>
              </a:pathLst>
            </a:custGeom>
            <a:solidFill>
              <a:srgbClr val="FF8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49"/>
            <p:cNvSpPr/>
            <p:nvPr/>
          </p:nvSpPr>
          <p:spPr>
            <a:xfrm>
              <a:off x="963939" y="1328396"/>
              <a:ext cx="8650" cy="20132"/>
            </a:xfrm>
            <a:custGeom>
              <a:avLst/>
              <a:gdLst/>
              <a:ahLst/>
              <a:cxnLst/>
              <a:rect l="l" t="t" r="r" b="b"/>
              <a:pathLst>
                <a:path w="165" h="384" extrusionOk="0">
                  <a:moveTo>
                    <a:pt x="85" y="1"/>
                  </a:moveTo>
                  <a:cubicBezTo>
                    <a:pt x="45" y="1"/>
                    <a:pt x="1" y="27"/>
                    <a:pt x="1" y="77"/>
                  </a:cubicBezTo>
                  <a:lnTo>
                    <a:pt x="1" y="303"/>
                  </a:lnTo>
                  <a:cubicBezTo>
                    <a:pt x="1" y="357"/>
                    <a:pt x="45" y="383"/>
                    <a:pt x="85" y="383"/>
                  </a:cubicBezTo>
                  <a:cubicBezTo>
                    <a:pt x="124" y="383"/>
                    <a:pt x="164" y="357"/>
                    <a:pt x="164" y="303"/>
                  </a:cubicBezTo>
                  <a:lnTo>
                    <a:pt x="164" y="77"/>
                  </a:lnTo>
                  <a:cubicBezTo>
                    <a:pt x="164" y="27"/>
                    <a:pt x="124" y="1"/>
                    <a:pt x="85" y="1"/>
                  </a:cubicBezTo>
                  <a:close/>
                </a:path>
              </a:pathLst>
            </a:custGeom>
            <a:solidFill>
              <a:srgbClr val="FF86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49"/>
            <p:cNvSpPr/>
            <p:nvPr/>
          </p:nvSpPr>
          <p:spPr>
            <a:xfrm>
              <a:off x="1123262" y="2048523"/>
              <a:ext cx="101394" cy="41365"/>
            </a:xfrm>
            <a:custGeom>
              <a:avLst/>
              <a:gdLst/>
              <a:ahLst/>
              <a:cxnLst/>
              <a:rect l="l" t="t" r="r" b="b"/>
              <a:pathLst>
                <a:path w="1934" h="789" extrusionOk="0">
                  <a:moveTo>
                    <a:pt x="1934" y="0"/>
                  </a:moveTo>
                  <a:cubicBezTo>
                    <a:pt x="1575" y="34"/>
                    <a:pt x="1242" y="140"/>
                    <a:pt x="916" y="269"/>
                  </a:cubicBezTo>
                  <a:cubicBezTo>
                    <a:pt x="593" y="406"/>
                    <a:pt x="281" y="562"/>
                    <a:pt x="1" y="789"/>
                  </a:cubicBezTo>
                  <a:cubicBezTo>
                    <a:pt x="353" y="719"/>
                    <a:pt x="676" y="599"/>
                    <a:pt x="999" y="469"/>
                  </a:cubicBezTo>
                  <a:cubicBezTo>
                    <a:pt x="1319" y="336"/>
                    <a:pt x="1631" y="197"/>
                    <a:pt x="1934" y="0"/>
                  </a:cubicBezTo>
                  <a:close/>
                </a:path>
              </a:pathLst>
            </a:custGeom>
            <a:solidFill>
              <a:srgbClr val="F497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49"/>
            <p:cNvSpPr/>
            <p:nvPr/>
          </p:nvSpPr>
          <p:spPr>
            <a:xfrm>
              <a:off x="1923602" y="1499358"/>
              <a:ext cx="105483" cy="106846"/>
            </a:xfrm>
            <a:custGeom>
              <a:avLst/>
              <a:gdLst/>
              <a:ahLst/>
              <a:cxnLst/>
              <a:rect l="l" t="t" r="r" b="b"/>
              <a:pathLst>
                <a:path w="2012" h="2038" extrusionOk="0">
                  <a:moveTo>
                    <a:pt x="2011" y="1"/>
                  </a:moveTo>
                  <a:lnTo>
                    <a:pt x="1" y="724"/>
                  </a:lnTo>
                  <a:cubicBezTo>
                    <a:pt x="151" y="1226"/>
                    <a:pt x="523" y="1898"/>
                    <a:pt x="1469" y="2038"/>
                  </a:cubicBezTo>
                  <a:lnTo>
                    <a:pt x="2011" y="1"/>
                  </a:lnTo>
                  <a:close/>
                </a:path>
              </a:pathLst>
            </a:custGeom>
            <a:solidFill>
              <a:srgbClr val="741B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49"/>
            <p:cNvSpPr/>
            <p:nvPr/>
          </p:nvSpPr>
          <p:spPr>
            <a:xfrm rot="-544738">
              <a:off x="1222780" y="1443410"/>
              <a:ext cx="58177" cy="68652"/>
            </a:xfrm>
            <a:custGeom>
              <a:avLst/>
              <a:gdLst/>
              <a:ahLst/>
              <a:cxnLst/>
              <a:rect l="l" t="t" r="r" b="b"/>
              <a:pathLst>
                <a:path w="2327" h="2746" extrusionOk="0">
                  <a:moveTo>
                    <a:pt x="229" y="1"/>
                  </a:moveTo>
                  <a:cubicBezTo>
                    <a:pt x="73" y="480"/>
                    <a:pt x="1" y="983"/>
                    <a:pt x="35" y="1503"/>
                  </a:cubicBezTo>
                  <a:cubicBezTo>
                    <a:pt x="52" y="1762"/>
                    <a:pt x="103" y="2027"/>
                    <a:pt x="250" y="2295"/>
                  </a:cubicBezTo>
                  <a:cubicBezTo>
                    <a:pt x="321" y="2425"/>
                    <a:pt x="433" y="2557"/>
                    <a:pt x="589" y="2642"/>
                  </a:cubicBezTo>
                  <a:cubicBezTo>
                    <a:pt x="714" y="2715"/>
                    <a:pt x="856" y="2746"/>
                    <a:pt x="993" y="2746"/>
                  </a:cubicBezTo>
                  <a:cubicBezTo>
                    <a:pt x="1024" y="2746"/>
                    <a:pt x="1055" y="2744"/>
                    <a:pt x="1086" y="2741"/>
                  </a:cubicBezTo>
                  <a:cubicBezTo>
                    <a:pt x="1252" y="2727"/>
                    <a:pt x="1412" y="2659"/>
                    <a:pt x="1541" y="2568"/>
                  </a:cubicBezTo>
                  <a:cubicBezTo>
                    <a:pt x="1670" y="2473"/>
                    <a:pt x="1769" y="2360"/>
                    <a:pt x="1850" y="2245"/>
                  </a:cubicBezTo>
                  <a:cubicBezTo>
                    <a:pt x="2000" y="2007"/>
                    <a:pt x="2102" y="1759"/>
                    <a:pt x="2163" y="1511"/>
                  </a:cubicBezTo>
                  <a:cubicBezTo>
                    <a:pt x="2293" y="1010"/>
                    <a:pt x="2326" y="500"/>
                    <a:pt x="2269" y="1"/>
                  </a:cubicBezTo>
                  <a:lnTo>
                    <a:pt x="2269" y="1"/>
                  </a:lnTo>
                  <a:cubicBezTo>
                    <a:pt x="2122" y="480"/>
                    <a:pt x="1983" y="949"/>
                    <a:pt x="1800" y="1385"/>
                  </a:cubicBezTo>
                  <a:cubicBezTo>
                    <a:pt x="1704" y="1599"/>
                    <a:pt x="1602" y="1806"/>
                    <a:pt x="1469" y="1969"/>
                  </a:cubicBezTo>
                  <a:cubicBezTo>
                    <a:pt x="1341" y="2132"/>
                    <a:pt x="1191" y="2242"/>
                    <a:pt x="1038" y="2251"/>
                  </a:cubicBezTo>
                  <a:cubicBezTo>
                    <a:pt x="1020" y="2253"/>
                    <a:pt x="1002" y="2254"/>
                    <a:pt x="986" y="2254"/>
                  </a:cubicBezTo>
                  <a:cubicBezTo>
                    <a:pt x="846" y="2254"/>
                    <a:pt x="743" y="2190"/>
                    <a:pt x="644" y="2051"/>
                  </a:cubicBezTo>
                  <a:cubicBezTo>
                    <a:pt x="531" y="1895"/>
                    <a:pt x="470" y="1670"/>
                    <a:pt x="413" y="1446"/>
                  </a:cubicBezTo>
                  <a:cubicBezTo>
                    <a:pt x="314" y="990"/>
                    <a:pt x="273" y="500"/>
                    <a:pt x="2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49"/>
            <p:cNvSpPr/>
            <p:nvPr/>
          </p:nvSpPr>
          <p:spPr>
            <a:xfrm rot="-544738">
              <a:off x="1448521" y="1405944"/>
              <a:ext cx="76377" cy="79252"/>
            </a:xfrm>
            <a:custGeom>
              <a:avLst/>
              <a:gdLst/>
              <a:ahLst/>
              <a:cxnLst/>
              <a:rect l="l" t="t" r="r" b="b"/>
              <a:pathLst>
                <a:path w="3055" h="3170" extrusionOk="0">
                  <a:moveTo>
                    <a:pt x="2309" y="1"/>
                  </a:moveTo>
                  <a:lnTo>
                    <a:pt x="2309" y="1"/>
                  </a:lnTo>
                  <a:cubicBezTo>
                    <a:pt x="2466" y="582"/>
                    <a:pt x="2612" y="1167"/>
                    <a:pt x="2626" y="1728"/>
                  </a:cubicBezTo>
                  <a:cubicBezTo>
                    <a:pt x="2626" y="2000"/>
                    <a:pt x="2588" y="2275"/>
                    <a:pt x="2456" y="2438"/>
                  </a:cubicBezTo>
                  <a:cubicBezTo>
                    <a:pt x="2337" y="2601"/>
                    <a:pt x="2116" y="2677"/>
                    <a:pt x="1860" y="2677"/>
                  </a:cubicBezTo>
                  <a:lnTo>
                    <a:pt x="1819" y="2677"/>
                  </a:lnTo>
                  <a:cubicBezTo>
                    <a:pt x="1575" y="2677"/>
                    <a:pt x="1344" y="2615"/>
                    <a:pt x="1143" y="2490"/>
                  </a:cubicBezTo>
                  <a:cubicBezTo>
                    <a:pt x="929" y="2364"/>
                    <a:pt x="769" y="2140"/>
                    <a:pt x="627" y="1905"/>
                  </a:cubicBezTo>
                  <a:cubicBezTo>
                    <a:pt x="355" y="1422"/>
                    <a:pt x="205" y="841"/>
                    <a:pt x="90" y="249"/>
                  </a:cubicBezTo>
                  <a:lnTo>
                    <a:pt x="90" y="249"/>
                  </a:lnTo>
                  <a:cubicBezTo>
                    <a:pt x="1" y="847"/>
                    <a:pt x="38" y="1480"/>
                    <a:pt x="283" y="2074"/>
                  </a:cubicBezTo>
                  <a:cubicBezTo>
                    <a:pt x="405" y="2371"/>
                    <a:pt x="592" y="2663"/>
                    <a:pt x="878" y="2870"/>
                  </a:cubicBezTo>
                  <a:cubicBezTo>
                    <a:pt x="1163" y="3078"/>
                    <a:pt x="1521" y="3169"/>
                    <a:pt x="1860" y="3169"/>
                  </a:cubicBezTo>
                  <a:lnTo>
                    <a:pt x="1864" y="3169"/>
                  </a:lnTo>
                  <a:cubicBezTo>
                    <a:pt x="2034" y="3163"/>
                    <a:pt x="2211" y="3142"/>
                    <a:pt x="2384" y="3067"/>
                  </a:cubicBezTo>
                  <a:cubicBezTo>
                    <a:pt x="2561" y="2996"/>
                    <a:pt x="2728" y="2870"/>
                    <a:pt x="2836" y="2707"/>
                  </a:cubicBezTo>
                  <a:cubicBezTo>
                    <a:pt x="3047" y="2374"/>
                    <a:pt x="3054" y="2010"/>
                    <a:pt x="3010" y="1697"/>
                  </a:cubicBezTo>
                  <a:cubicBezTo>
                    <a:pt x="2914" y="1062"/>
                    <a:pt x="2649" y="504"/>
                    <a:pt x="23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6" name="Google Shape;1756;p49"/>
          <p:cNvGrpSpPr/>
          <p:nvPr/>
        </p:nvGrpSpPr>
        <p:grpSpPr>
          <a:xfrm>
            <a:off x="3503869" y="1687422"/>
            <a:ext cx="1322016" cy="1649772"/>
            <a:chOff x="4459081" y="808256"/>
            <a:chExt cx="3324155" cy="4148284"/>
          </a:xfrm>
        </p:grpSpPr>
        <p:grpSp>
          <p:nvGrpSpPr>
            <p:cNvPr id="1757" name="Google Shape;1757;p49"/>
            <p:cNvGrpSpPr/>
            <p:nvPr/>
          </p:nvGrpSpPr>
          <p:grpSpPr>
            <a:xfrm>
              <a:off x="4459081" y="808256"/>
              <a:ext cx="3324155" cy="4148284"/>
              <a:chOff x="1360275" y="2785325"/>
              <a:chExt cx="671750" cy="838325"/>
            </a:xfrm>
          </p:grpSpPr>
          <p:sp>
            <p:nvSpPr>
              <p:cNvPr id="1758" name="Google Shape;1758;p49"/>
              <p:cNvSpPr/>
              <p:nvPr/>
            </p:nvSpPr>
            <p:spPr>
              <a:xfrm>
                <a:off x="1381075" y="3055675"/>
                <a:ext cx="318625" cy="219025"/>
              </a:xfrm>
              <a:custGeom>
                <a:avLst/>
                <a:gdLst/>
                <a:ahLst/>
                <a:cxnLst/>
                <a:rect l="l" t="t" r="r" b="b"/>
                <a:pathLst>
                  <a:path w="12745" h="8761" extrusionOk="0">
                    <a:moveTo>
                      <a:pt x="10034" y="0"/>
                    </a:moveTo>
                    <a:cubicBezTo>
                      <a:pt x="9608" y="0"/>
                      <a:pt x="9001" y="127"/>
                      <a:pt x="8168" y="420"/>
                    </a:cubicBezTo>
                    <a:cubicBezTo>
                      <a:pt x="2034" y="2576"/>
                      <a:pt x="1" y="7279"/>
                      <a:pt x="649" y="8427"/>
                    </a:cubicBezTo>
                    <a:lnTo>
                      <a:pt x="2603" y="8760"/>
                    </a:lnTo>
                    <a:lnTo>
                      <a:pt x="8141" y="5126"/>
                    </a:lnTo>
                    <a:cubicBezTo>
                      <a:pt x="8141" y="5126"/>
                      <a:pt x="12745" y="0"/>
                      <a:pt x="10034" y="0"/>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49"/>
              <p:cNvSpPr/>
              <p:nvPr/>
            </p:nvSpPr>
            <p:spPr>
              <a:xfrm>
                <a:off x="1659800" y="3061500"/>
                <a:ext cx="257675" cy="271175"/>
              </a:xfrm>
              <a:custGeom>
                <a:avLst/>
                <a:gdLst/>
                <a:ahLst/>
                <a:cxnLst/>
                <a:rect l="l" t="t" r="r" b="b"/>
                <a:pathLst>
                  <a:path w="10307" h="10847" extrusionOk="0">
                    <a:moveTo>
                      <a:pt x="3452" y="1"/>
                    </a:moveTo>
                    <a:lnTo>
                      <a:pt x="3452" y="1"/>
                    </a:lnTo>
                    <a:cubicBezTo>
                      <a:pt x="3452" y="1"/>
                      <a:pt x="1" y="9142"/>
                      <a:pt x="5143" y="10531"/>
                    </a:cubicBezTo>
                    <a:cubicBezTo>
                      <a:pt x="5960" y="10751"/>
                      <a:pt x="6651" y="10847"/>
                      <a:pt x="7232" y="10847"/>
                    </a:cubicBezTo>
                    <a:cubicBezTo>
                      <a:pt x="10307" y="10847"/>
                      <a:pt x="10286" y="8160"/>
                      <a:pt x="9429" y="7059"/>
                    </a:cubicBezTo>
                    <a:cubicBezTo>
                      <a:pt x="8408" y="5755"/>
                      <a:pt x="8082" y="4041"/>
                      <a:pt x="7389" y="2037"/>
                    </a:cubicBezTo>
                    <a:cubicBezTo>
                      <a:pt x="6694" y="33"/>
                      <a:pt x="3452" y="1"/>
                      <a:pt x="3452" y="1"/>
                    </a:cubicBezTo>
                    <a:close/>
                  </a:path>
                </a:pathLst>
              </a:custGeom>
              <a:solidFill>
                <a:srgbClr val="FFA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49"/>
              <p:cNvSpPr/>
              <p:nvPr/>
            </p:nvSpPr>
            <p:spPr>
              <a:xfrm>
                <a:off x="1760025" y="3069575"/>
                <a:ext cx="170975" cy="133800"/>
              </a:xfrm>
              <a:custGeom>
                <a:avLst/>
                <a:gdLst/>
                <a:ahLst/>
                <a:cxnLst/>
                <a:rect l="l" t="t" r="r" b="b"/>
                <a:pathLst>
                  <a:path w="6839" h="5352" extrusionOk="0">
                    <a:moveTo>
                      <a:pt x="1264" y="0"/>
                    </a:moveTo>
                    <a:lnTo>
                      <a:pt x="1264" y="0"/>
                    </a:lnTo>
                    <a:cubicBezTo>
                      <a:pt x="1264" y="0"/>
                      <a:pt x="1" y="5352"/>
                      <a:pt x="3962" y="5352"/>
                    </a:cubicBezTo>
                    <a:cubicBezTo>
                      <a:pt x="4017" y="5352"/>
                      <a:pt x="4073" y="5351"/>
                      <a:pt x="4130" y="5349"/>
                    </a:cubicBezTo>
                    <a:cubicBezTo>
                      <a:pt x="6838" y="5249"/>
                      <a:pt x="5008" y="2566"/>
                      <a:pt x="3261" y="1015"/>
                    </a:cubicBezTo>
                    <a:cubicBezTo>
                      <a:pt x="2322" y="183"/>
                      <a:pt x="1264" y="0"/>
                      <a:pt x="12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49"/>
              <p:cNvSpPr/>
              <p:nvPr/>
            </p:nvSpPr>
            <p:spPr>
              <a:xfrm>
                <a:off x="1771550" y="3363350"/>
                <a:ext cx="249450" cy="117850"/>
              </a:xfrm>
              <a:custGeom>
                <a:avLst/>
                <a:gdLst/>
                <a:ahLst/>
                <a:cxnLst/>
                <a:rect l="l" t="t" r="r" b="b"/>
                <a:pathLst>
                  <a:path w="9978" h="4714" extrusionOk="0">
                    <a:moveTo>
                      <a:pt x="9637" y="0"/>
                    </a:moveTo>
                    <a:cubicBezTo>
                      <a:pt x="9610" y="0"/>
                      <a:pt x="9581" y="8"/>
                      <a:pt x="9549" y="24"/>
                    </a:cubicBezTo>
                    <a:cubicBezTo>
                      <a:pt x="9113" y="244"/>
                      <a:pt x="9260" y="986"/>
                      <a:pt x="9260" y="986"/>
                    </a:cubicBezTo>
                    <a:lnTo>
                      <a:pt x="8813" y="1675"/>
                    </a:lnTo>
                    <a:cubicBezTo>
                      <a:pt x="8813" y="1675"/>
                      <a:pt x="8399" y="1364"/>
                      <a:pt x="8009" y="1364"/>
                    </a:cubicBezTo>
                    <a:cubicBezTo>
                      <a:pt x="7906" y="1364"/>
                      <a:pt x="7804" y="1386"/>
                      <a:pt x="7712" y="1442"/>
                    </a:cubicBezTo>
                    <a:cubicBezTo>
                      <a:pt x="7279" y="1712"/>
                      <a:pt x="7712" y="2444"/>
                      <a:pt x="7712" y="2444"/>
                    </a:cubicBezTo>
                    <a:lnTo>
                      <a:pt x="6810" y="2893"/>
                    </a:lnTo>
                    <a:cubicBezTo>
                      <a:pt x="6810" y="2893"/>
                      <a:pt x="6509" y="2218"/>
                      <a:pt x="5980" y="2218"/>
                    </a:cubicBezTo>
                    <a:cubicBezTo>
                      <a:pt x="5926" y="2218"/>
                      <a:pt x="5870" y="2225"/>
                      <a:pt x="5812" y="2240"/>
                    </a:cubicBezTo>
                    <a:cubicBezTo>
                      <a:pt x="5176" y="2411"/>
                      <a:pt x="5047" y="3026"/>
                      <a:pt x="5047" y="3026"/>
                    </a:cubicBezTo>
                    <a:lnTo>
                      <a:pt x="4074" y="3323"/>
                    </a:lnTo>
                    <a:cubicBezTo>
                      <a:pt x="4074" y="3323"/>
                      <a:pt x="3825" y="2341"/>
                      <a:pt x="3263" y="2341"/>
                    </a:cubicBezTo>
                    <a:cubicBezTo>
                      <a:pt x="3244" y="2341"/>
                      <a:pt x="3225" y="2342"/>
                      <a:pt x="3205" y="2344"/>
                    </a:cubicBezTo>
                    <a:cubicBezTo>
                      <a:pt x="2606" y="2411"/>
                      <a:pt x="2304" y="3176"/>
                      <a:pt x="2304" y="3176"/>
                    </a:cubicBezTo>
                    <a:lnTo>
                      <a:pt x="1282" y="3043"/>
                    </a:lnTo>
                    <a:cubicBezTo>
                      <a:pt x="1282" y="3043"/>
                      <a:pt x="1335" y="2108"/>
                      <a:pt x="969" y="1974"/>
                    </a:cubicBezTo>
                    <a:cubicBezTo>
                      <a:pt x="940" y="1964"/>
                      <a:pt x="909" y="1959"/>
                      <a:pt x="877" y="1959"/>
                    </a:cubicBezTo>
                    <a:cubicBezTo>
                      <a:pt x="511" y="1959"/>
                      <a:pt x="1" y="2610"/>
                      <a:pt x="1" y="2610"/>
                    </a:cubicBezTo>
                    <a:lnTo>
                      <a:pt x="374" y="3143"/>
                    </a:lnTo>
                    <a:lnTo>
                      <a:pt x="1838" y="4177"/>
                    </a:lnTo>
                    <a:lnTo>
                      <a:pt x="5209" y="4713"/>
                    </a:lnTo>
                    <a:lnTo>
                      <a:pt x="9949" y="1202"/>
                    </a:lnTo>
                    <a:cubicBezTo>
                      <a:pt x="9949" y="1202"/>
                      <a:pt x="9977" y="0"/>
                      <a:pt x="9637" y="0"/>
                    </a:cubicBezTo>
                    <a:close/>
                  </a:path>
                </a:pathLst>
              </a:custGeom>
              <a:solidFill>
                <a:srgbClr val="2F6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49"/>
              <p:cNvSpPr/>
              <p:nvPr/>
            </p:nvSpPr>
            <p:spPr>
              <a:xfrm>
                <a:off x="1398375" y="3074375"/>
                <a:ext cx="212300" cy="220250"/>
              </a:xfrm>
              <a:custGeom>
                <a:avLst/>
                <a:gdLst/>
                <a:ahLst/>
                <a:cxnLst/>
                <a:rect l="l" t="t" r="r" b="b"/>
                <a:pathLst>
                  <a:path w="8492" h="8810" extrusionOk="0">
                    <a:moveTo>
                      <a:pt x="4776" y="0"/>
                    </a:moveTo>
                    <a:cubicBezTo>
                      <a:pt x="4727" y="0"/>
                      <a:pt x="4677" y="11"/>
                      <a:pt x="4630" y="34"/>
                    </a:cubicBezTo>
                    <a:lnTo>
                      <a:pt x="234" y="2228"/>
                    </a:lnTo>
                    <a:cubicBezTo>
                      <a:pt x="60" y="2314"/>
                      <a:pt x="0" y="2530"/>
                      <a:pt x="100" y="2693"/>
                    </a:cubicBezTo>
                    <a:lnTo>
                      <a:pt x="3768" y="8655"/>
                    </a:lnTo>
                    <a:cubicBezTo>
                      <a:pt x="3831" y="8754"/>
                      <a:pt x="3937" y="8810"/>
                      <a:pt x="4047" y="8810"/>
                    </a:cubicBezTo>
                    <a:cubicBezTo>
                      <a:pt x="4101" y="8810"/>
                      <a:pt x="4157" y="8796"/>
                      <a:pt x="4208" y="8767"/>
                    </a:cubicBezTo>
                    <a:lnTo>
                      <a:pt x="8275" y="6508"/>
                    </a:lnTo>
                    <a:cubicBezTo>
                      <a:pt x="8435" y="6421"/>
                      <a:pt x="8491" y="6218"/>
                      <a:pt x="8401" y="6059"/>
                    </a:cubicBezTo>
                    <a:lnTo>
                      <a:pt x="5063" y="168"/>
                    </a:lnTo>
                    <a:cubicBezTo>
                      <a:pt x="5003" y="60"/>
                      <a:pt x="4891" y="0"/>
                      <a:pt x="4776" y="0"/>
                    </a:cubicBezTo>
                    <a:close/>
                  </a:path>
                </a:pathLst>
              </a:custGeom>
              <a:solidFill>
                <a:srgbClr val="FEC1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49"/>
              <p:cNvSpPr/>
              <p:nvPr/>
            </p:nvSpPr>
            <p:spPr>
              <a:xfrm>
                <a:off x="1500900" y="3231825"/>
                <a:ext cx="46275" cy="52925"/>
              </a:xfrm>
              <a:custGeom>
                <a:avLst/>
                <a:gdLst/>
                <a:ahLst/>
                <a:cxnLst/>
                <a:rect l="l" t="t" r="r" b="b"/>
                <a:pathLst>
                  <a:path w="1851" h="2117" extrusionOk="0">
                    <a:moveTo>
                      <a:pt x="1850" y="0"/>
                    </a:moveTo>
                    <a:lnTo>
                      <a:pt x="269" y="1059"/>
                    </a:lnTo>
                    <a:lnTo>
                      <a:pt x="0" y="2117"/>
                    </a:lnTo>
                    <a:lnTo>
                      <a:pt x="0" y="2117"/>
                    </a:lnTo>
                    <a:lnTo>
                      <a:pt x="1850" y="988"/>
                    </a:lnTo>
                    <a:lnTo>
                      <a:pt x="1850" y="0"/>
                    </a:ln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49"/>
              <p:cNvSpPr/>
              <p:nvPr/>
            </p:nvSpPr>
            <p:spPr>
              <a:xfrm>
                <a:off x="1406850" y="3106425"/>
                <a:ext cx="107625" cy="178325"/>
              </a:xfrm>
              <a:custGeom>
                <a:avLst/>
                <a:gdLst/>
                <a:ahLst/>
                <a:cxnLst/>
                <a:rect l="l" t="t" r="r" b="b"/>
                <a:pathLst>
                  <a:path w="4305" h="7133" extrusionOk="0">
                    <a:moveTo>
                      <a:pt x="61" y="1"/>
                    </a:moveTo>
                    <a:lnTo>
                      <a:pt x="61" y="1"/>
                    </a:lnTo>
                    <a:cubicBezTo>
                      <a:pt x="61" y="1"/>
                      <a:pt x="284" y="872"/>
                      <a:pt x="1" y="1202"/>
                    </a:cubicBezTo>
                    <a:cubicBezTo>
                      <a:pt x="234" y="1611"/>
                      <a:pt x="3762" y="7133"/>
                      <a:pt x="3762" y="7133"/>
                    </a:cubicBezTo>
                    <a:cubicBezTo>
                      <a:pt x="3762" y="7133"/>
                      <a:pt x="4305" y="6743"/>
                      <a:pt x="4071" y="6161"/>
                    </a:cubicBezTo>
                    <a:cubicBezTo>
                      <a:pt x="3839" y="5582"/>
                      <a:pt x="61" y="1"/>
                      <a:pt x="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49"/>
              <p:cNvSpPr/>
              <p:nvPr/>
            </p:nvSpPr>
            <p:spPr>
              <a:xfrm>
                <a:off x="1402275" y="3044950"/>
                <a:ext cx="209725" cy="221150"/>
              </a:xfrm>
              <a:custGeom>
                <a:avLst/>
                <a:gdLst/>
                <a:ahLst/>
                <a:cxnLst/>
                <a:rect l="l" t="t" r="r" b="b"/>
                <a:pathLst>
                  <a:path w="8389" h="8846" extrusionOk="0">
                    <a:moveTo>
                      <a:pt x="4812" y="0"/>
                    </a:moveTo>
                    <a:cubicBezTo>
                      <a:pt x="4771" y="0"/>
                      <a:pt x="4729" y="10"/>
                      <a:pt x="4691" y="30"/>
                    </a:cubicBezTo>
                    <a:lnTo>
                      <a:pt x="197" y="2270"/>
                    </a:lnTo>
                    <a:cubicBezTo>
                      <a:pt x="55" y="2343"/>
                      <a:pt x="1" y="2526"/>
                      <a:pt x="88" y="2663"/>
                    </a:cubicBezTo>
                    <a:lnTo>
                      <a:pt x="3812" y="8713"/>
                    </a:lnTo>
                    <a:cubicBezTo>
                      <a:pt x="3862" y="8799"/>
                      <a:pt x="3954" y="8845"/>
                      <a:pt x="4046" y="8845"/>
                    </a:cubicBezTo>
                    <a:cubicBezTo>
                      <a:pt x="4058" y="8845"/>
                      <a:pt x="4070" y="8844"/>
                      <a:pt x="4082" y="8843"/>
                    </a:cubicBezTo>
                    <a:cubicBezTo>
                      <a:pt x="4115" y="8836"/>
                      <a:pt x="4148" y="8830"/>
                      <a:pt x="4182" y="8810"/>
                    </a:cubicBezTo>
                    <a:lnTo>
                      <a:pt x="5792" y="7915"/>
                    </a:lnTo>
                    <a:lnTo>
                      <a:pt x="8388" y="6021"/>
                    </a:lnTo>
                    <a:lnTo>
                      <a:pt x="5056" y="143"/>
                    </a:lnTo>
                    <a:cubicBezTo>
                      <a:pt x="5036" y="107"/>
                      <a:pt x="5010" y="79"/>
                      <a:pt x="4984" y="60"/>
                    </a:cubicBezTo>
                    <a:cubicBezTo>
                      <a:pt x="4936" y="22"/>
                      <a:pt x="4875" y="0"/>
                      <a:pt x="4812" y="0"/>
                    </a:cubicBezTo>
                    <a:close/>
                  </a:path>
                </a:pathLst>
              </a:custGeom>
              <a:solidFill>
                <a:srgbClr val="FEC1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49"/>
              <p:cNvSpPr/>
              <p:nvPr/>
            </p:nvSpPr>
            <p:spPr>
              <a:xfrm>
                <a:off x="1758150" y="2840425"/>
                <a:ext cx="48025" cy="194150"/>
              </a:xfrm>
              <a:custGeom>
                <a:avLst/>
                <a:gdLst/>
                <a:ahLst/>
                <a:cxnLst/>
                <a:rect l="l" t="t" r="r" b="b"/>
                <a:pathLst>
                  <a:path w="1921" h="7766" extrusionOk="0">
                    <a:moveTo>
                      <a:pt x="693" y="0"/>
                    </a:moveTo>
                    <a:lnTo>
                      <a:pt x="184" y="220"/>
                    </a:lnTo>
                    <a:lnTo>
                      <a:pt x="1" y="7765"/>
                    </a:lnTo>
                    <a:cubicBezTo>
                      <a:pt x="1" y="7765"/>
                      <a:pt x="926" y="7572"/>
                      <a:pt x="999" y="7039"/>
                    </a:cubicBezTo>
                    <a:cubicBezTo>
                      <a:pt x="1076" y="6503"/>
                      <a:pt x="184" y="6257"/>
                      <a:pt x="184" y="6257"/>
                    </a:cubicBezTo>
                    <a:lnTo>
                      <a:pt x="397" y="5022"/>
                    </a:lnTo>
                    <a:cubicBezTo>
                      <a:pt x="397" y="5022"/>
                      <a:pt x="1565" y="4942"/>
                      <a:pt x="1458" y="4354"/>
                    </a:cubicBezTo>
                    <a:cubicBezTo>
                      <a:pt x="1352" y="3764"/>
                      <a:pt x="693" y="3458"/>
                      <a:pt x="693" y="3458"/>
                    </a:cubicBezTo>
                    <a:lnTo>
                      <a:pt x="693" y="2027"/>
                    </a:lnTo>
                    <a:cubicBezTo>
                      <a:pt x="693" y="2027"/>
                      <a:pt x="1705" y="2027"/>
                      <a:pt x="1812" y="1388"/>
                    </a:cubicBezTo>
                    <a:cubicBezTo>
                      <a:pt x="1921" y="749"/>
                      <a:pt x="693" y="0"/>
                      <a:pt x="693" y="0"/>
                    </a:cubicBezTo>
                    <a:close/>
                  </a:path>
                </a:pathLst>
              </a:custGeom>
              <a:solidFill>
                <a:srgbClr val="2F6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49"/>
              <p:cNvSpPr/>
              <p:nvPr/>
            </p:nvSpPr>
            <p:spPr>
              <a:xfrm>
                <a:off x="1360275" y="2785325"/>
                <a:ext cx="671750" cy="740450"/>
              </a:xfrm>
              <a:custGeom>
                <a:avLst/>
                <a:gdLst/>
                <a:ahLst/>
                <a:cxnLst/>
                <a:rect l="l" t="t" r="r" b="b"/>
                <a:pathLst>
                  <a:path w="26870" h="29618" extrusionOk="0">
                    <a:moveTo>
                      <a:pt x="16000" y="1"/>
                    </a:moveTo>
                    <a:cubicBezTo>
                      <a:pt x="14709" y="1"/>
                      <a:pt x="14169" y="1845"/>
                      <a:pt x="14169" y="1845"/>
                    </a:cubicBezTo>
                    <a:cubicBezTo>
                      <a:pt x="14169" y="1845"/>
                      <a:pt x="14358" y="224"/>
                      <a:pt x="13337" y="14"/>
                    </a:cubicBezTo>
                    <a:cubicBezTo>
                      <a:pt x="13307" y="8"/>
                      <a:pt x="13277" y="5"/>
                      <a:pt x="13248" y="5"/>
                    </a:cubicBezTo>
                    <a:cubicBezTo>
                      <a:pt x="12296" y="5"/>
                      <a:pt x="11936" y="3249"/>
                      <a:pt x="11936" y="3249"/>
                    </a:cubicBezTo>
                    <a:lnTo>
                      <a:pt x="2679" y="3632"/>
                    </a:lnTo>
                    <a:cubicBezTo>
                      <a:pt x="2679" y="3632"/>
                      <a:pt x="3066" y="1782"/>
                      <a:pt x="2363" y="1782"/>
                    </a:cubicBezTo>
                    <a:cubicBezTo>
                      <a:pt x="1658" y="1782"/>
                      <a:pt x="1595" y="2993"/>
                      <a:pt x="1595" y="2993"/>
                    </a:cubicBezTo>
                    <a:cubicBezTo>
                      <a:pt x="1595" y="2993"/>
                      <a:pt x="1323" y="1954"/>
                      <a:pt x="775" y="1954"/>
                    </a:cubicBezTo>
                    <a:cubicBezTo>
                      <a:pt x="732" y="1954"/>
                      <a:pt x="686" y="1960"/>
                      <a:pt x="639" y="1974"/>
                    </a:cubicBezTo>
                    <a:cubicBezTo>
                      <a:pt x="0" y="2165"/>
                      <a:pt x="1658" y="6375"/>
                      <a:pt x="1658" y="6375"/>
                    </a:cubicBezTo>
                    <a:lnTo>
                      <a:pt x="12638" y="4717"/>
                    </a:lnTo>
                    <a:lnTo>
                      <a:pt x="12638" y="4717"/>
                    </a:lnTo>
                    <a:lnTo>
                      <a:pt x="6254" y="9100"/>
                    </a:lnTo>
                    <a:cubicBezTo>
                      <a:pt x="6254" y="9100"/>
                      <a:pt x="9189" y="8864"/>
                      <a:pt x="10530" y="7845"/>
                    </a:cubicBezTo>
                    <a:lnTo>
                      <a:pt x="10530" y="7845"/>
                    </a:lnTo>
                    <a:cubicBezTo>
                      <a:pt x="9762" y="8864"/>
                      <a:pt x="8850" y="10488"/>
                      <a:pt x="8085" y="12485"/>
                    </a:cubicBezTo>
                    <a:cubicBezTo>
                      <a:pt x="7080" y="15111"/>
                      <a:pt x="6327" y="18383"/>
                      <a:pt x="6510" y="21754"/>
                    </a:cubicBezTo>
                    <a:cubicBezTo>
                      <a:pt x="6567" y="22836"/>
                      <a:pt x="6873" y="23791"/>
                      <a:pt x="7359" y="24627"/>
                    </a:cubicBezTo>
                    <a:cubicBezTo>
                      <a:pt x="8677" y="26899"/>
                      <a:pt x="11343" y="28304"/>
                      <a:pt x="14075" y="29023"/>
                    </a:cubicBezTo>
                    <a:cubicBezTo>
                      <a:pt x="15627" y="29429"/>
                      <a:pt x="17199" y="29617"/>
                      <a:pt x="18558" y="29617"/>
                    </a:cubicBezTo>
                    <a:cubicBezTo>
                      <a:pt x="18758" y="29617"/>
                      <a:pt x="18954" y="29613"/>
                      <a:pt x="19144" y="29605"/>
                    </a:cubicBezTo>
                    <a:cubicBezTo>
                      <a:pt x="22742" y="29455"/>
                      <a:pt x="25205" y="28014"/>
                      <a:pt x="26286" y="25315"/>
                    </a:cubicBezTo>
                    <a:cubicBezTo>
                      <a:pt x="26590" y="24567"/>
                      <a:pt x="26782" y="23718"/>
                      <a:pt x="26869" y="22776"/>
                    </a:cubicBezTo>
                    <a:lnTo>
                      <a:pt x="26869" y="22776"/>
                    </a:lnTo>
                    <a:cubicBezTo>
                      <a:pt x="25768" y="24141"/>
                      <a:pt x="24183" y="26202"/>
                      <a:pt x="20504" y="26202"/>
                    </a:cubicBezTo>
                    <a:cubicBezTo>
                      <a:pt x="18846" y="26202"/>
                      <a:pt x="16762" y="25783"/>
                      <a:pt x="14105" y="24693"/>
                    </a:cubicBezTo>
                    <a:cubicBezTo>
                      <a:pt x="10661" y="22659"/>
                      <a:pt x="15952" y="11483"/>
                      <a:pt x="15952" y="11483"/>
                    </a:cubicBezTo>
                    <a:cubicBezTo>
                      <a:pt x="15952" y="11483"/>
                      <a:pt x="18189" y="547"/>
                      <a:pt x="16401" y="57"/>
                    </a:cubicBezTo>
                    <a:cubicBezTo>
                      <a:pt x="16260" y="18"/>
                      <a:pt x="16126" y="1"/>
                      <a:pt x="16000" y="1"/>
                    </a:cubicBezTo>
                    <a:close/>
                  </a:path>
                </a:pathLst>
              </a:custGeom>
              <a:solidFill>
                <a:srgbClr val="2FE4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49"/>
              <p:cNvSpPr/>
              <p:nvPr/>
            </p:nvSpPr>
            <p:spPr>
              <a:xfrm>
                <a:off x="1702250" y="3418200"/>
                <a:ext cx="315200" cy="107575"/>
              </a:xfrm>
              <a:custGeom>
                <a:avLst/>
                <a:gdLst/>
                <a:ahLst/>
                <a:cxnLst/>
                <a:rect l="l" t="t" r="r" b="b"/>
                <a:pathLst>
                  <a:path w="12608" h="4303" extrusionOk="0">
                    <a:moveTo>
                      <a:pt x="12607" y="0"/>
                    </a:moveTo>
                    <a:lnTo>
                      <a:pt x="12607" y="0"/>
                    </a:lnTo>
                    <a:cubicBezTo>
                      <a:pt x="11559" y="170"/>
                      <a:pt x="11283" y="1395"/>
                      <a:pt x="8581" y="2519"/>
                    </a:cubicBezTo>
                    <a:cubicBezTo>
                      <a:pt x="7321" y="3044"/>
                      <a:pt x="5689" y="3200"/>
                      <a:pt x="4187" y="3200"/>
                    </a:cubicBezTo>
                    <a:cubicBezTo>
                      <a:pt x="1950" y="3200"/>
                      <a:pt x="0" y="2852"/>
                      <a:pt x="0" y="2852"/>
                    </a:cubicBezTo>
                    <a:lnTo>
                      <a:pt x="0" y="2852"/>
                    </a:lnTo>
                    <a:lnTo>
                      <a:pt x="396" y="3708"/>
                    </a:lnTo>
                    <a:cubicBezTo>
                      <a:pt x="1948" y="4114"/>
                      <a:pt x="3520" y="4302"/>
                      <a:pt x="4879" y="4302"/>
                    </a:cubicBezTo>
                    <a:cubicBezTo>
                      <a:pt x="5079" y="4302"/>
                      <a:pt x="5275" y="4298"/>
                      <a:pt x="5465" y="4290"/>
                    </a:cubicBezTo>
                    <a:cubicBezTo>
                      <a:pt x="9063" y="4140"/>
                      <a:pt x="11526" y="2699"/>
                      <a:pt x="12607" y="0"/>
                    </a:cubicBezTo>
                    <a:close/>
                  </a:path>
                </a:pathLst>
              </a:custGeom>
              <a:solidFill>
                <a:srgbClr val="FFC8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49"/>
              <p:cNvSpPr/>
              <p:nvPr/>
            </p:nvSpPr>
            <p:spPr>
              <a:xfrm>
                <a:off x="1592325" y="3059500"/>
                <a:ext cx="253875" cy="323900"/>
              </a:xfrm>
              <a:custGeom>
                <a:avLst/>
                <a:gdLst/>
                <a:ahLst/>
                <a:cxnLst/>
                <a:rect l="l" t="t" r="r" b="b"/>
                <a:pathLst>
                  <a:path w="10155" h="12956" extrusionOk="0">
                    <a:moveTo>
                      <a:pt x="6314" y="1"/>
                    </a:moveTo>
                    <a:lnTo>
                      <a:pt x="1" y="4307"/>
                    </a:lnTo>
                    <a:cubicBezTo>
                      <a:pt x="1" y="4307"/>
                      <a:pt x="4463" y="12956"/>
                      <a:pt x="7348" y="12956"/>
                    </a:cubicBezTo>
                    <a:cubicBezTo>
                      <a:pt x="8097" y="12956"/>
                      <a:pt x="8739" y="12375"/>
                      <a:pt x="9170" y="10910"/>
                    </a:cubicBezTo>
                    <a:cubicBezTo>
                      <a:pt x="10155" y="3299"/>
                      <a:pt x="6314" y="1"/>
                      <a:pt x="6314" y="1"/>
                    </a:cubicBezTo>
                    <a:close/>
                  </a:path>
                </a:pathLst>
              </a:custGeom>
              <a:solidFill>
                <a:srgbClr val="3EC1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49"/>
              <p:cNvSpPr/>
              <p:nvPr/>
            </p:nvSpPr>
            <p:spPr>
              <a:xfrm>
                <a:off x="1425925" y="2937425"/>
                <a:ext cx="26225" cy="23650"/>
              </a:xfrm>
              <a:custGeom>
                <a:avLst/>
                <a:gdLst/>
                <a:ahLst/>
                <a:cxnLst/>
                <a:rect l="l" t="t" r="r" b="b"/>
                <a:pathLst>
                  <a:path w="1049" h="946" extrusionOk="0">
                    <a:moveTo>
                      <a:pt x="966" y="1"/>
                    </a:moveTo>
                    <a:lnTo>
                      <a:pt x="1" y="144"/>
                    </a:lnTo>
                    <a:cubicBezTo>
                      <a:pt x="1" y="144"/>
                      <a:pt x="175" y="945"/>
                      <a:pt x="579" y="945"/>
                    </a:cubicBezTo>
                    <a:cubicBezTo>
                      <a:pt x="592" y="945"/>
                      <a:pt x="606" y="944"/>
                      <a:pt x="620" y="943"/>
                    </a:cubicBezTo>
                    <a:cubicBezTo>
                      <a:pt x="1049" y="890"/>
                      <a:pt x="966" y="1"/>
                      <a:pt x="9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49"/>
              <p:cNvSpPr/>
              <p:nvPr/>
            </p:nvSpPr>
            <p:spPr>
              <a:xfrm>
                <a:off x="1474350" y="2930375"/>
                <a:ext cx="23575" cy="23975"/>
              </a:xfrm>
              <a:custGeom>
                <a:avLst/>
                <a:gdLst/>
                <a:ahLst/>
                <a:cxnLst/>
                <a:rect l="l" t="t" r="r" b="b"/>
                <a:pathLst>
                  <a:path w="943" h="959" extrusionOk="0">
                    <a:moveTo>
                      <a:pt x="892" y="0"/>
                    </a:moveTo>
                    <a:lnTo>
                      <a:pt x="1" y="133"/>
                    </a:lnTo>
                    <a:cubicBezTo>
                      <a:pt x="1" y="133"/>
                      <a:pt x="79" y="958"/>
                      <a:pt x="474" y="958"/>
                    </a:cubicBezTo>
                    <a:cubicBezTo>
                      <a:pt x="486" y="958"/>
                      <a:pt x="499" y="957"/>
                      <a:pt x="513" y="955"/>
                    </a:cubicBezTo>
                    <a:cubicBezTo>
                      <a:pt x="942" y="902"/>
                      <a:pt x="892" y="0"/>
                      <a:pt x="89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49"/>
              <p:cNvSpPr/>
              <p:nvPr/>
            </p:nvSpPr>
            <p:spPr>
              <a:xfrm>
                <a:off x="1504300" y="3046425"/>
                <a:ext cx="55700" cy="219600"/>
              </a:xfrm>
              <a:custGeom>
                <a:avLst/>
                <a:gdLst/>
                <a:ahLst/>
                <a:cxnLst/>
                <a:rect l="l" t="t" r="r" b="b"/>
                <a:pathLst>
                  <a:path w="2228" h="8784" extrusionOk="0">
                    <a:moveTo>
                      <a:pt x="903" y="1"/>
                    </a:moveTo>
                    <a:lnTo>
                      <a:pt x="1" y="8784"/>
                    </a:lnTo>
                    <a:cubicBezTo>
                      <a:pt x="34" y="8777"/>
                      <a:pt x="67" y="8771"/>
                      <a:pt x="101" y="8751"/>
                    </a:cubicBezTo>
                    <a:lnTo>
                      <a:pt x="816" y="8355"/>
                    </a:lnTo>
                    <a:cubicBezTo>
                      <a:pt x="1026" y="6161"/>
                      <a:pt x="1565" y="4088"/>
                      <a:pt x="2227" y="2297"/>
                    </a:cubicBezTo>
                    <a:lnTo>
                      <a:pt x="1725" y="1409"/>
                    </a:lnTo>
                    <a:lnTo>
                      <a:pt x="975" y="84"/>
                    </a:lnTo>
                    <a:cubicBezTo>
                      <a:pt x="955" y="48"/>
                      <a:pt x="929" y="20"/>
                      <a:pt x="903" y="1"/>
                    </a:cubicBezTo>
                    <a:close/>
                  </a:path>
                </a:pathLst>
              </a:custGeom>
              <a:solidFill>
                <a:srgbClr val="FEA8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49"/>
              <p:cNvSpPr/>
              <p:nvPr/>
            </p:nvSpPr>
            <p:spPr>
              <a:xfrm>
                <a:off x="1524675" y="3103825"/>
                <a:ext cx="35325" cy="151475"/>
              </a:xfrm>
              <a:custGeom>
                <a:avLst/>
                <a:gdLst/>
                <a:ahLst/>
                <a:cxnLst/>
                <a:rect l="l" t="t" r="r" b="b"/>
                <a:pathLst>
                  <a:path w="1413" h="6059" extrusionOk="0">
                    <a:moveTo>
                      <a:pt x="1412" y="1"/>
                    </a:moveTo>
                    <a:lnTo>
                      <a:pt x="1412" y="1"/>
                    </a:lnTo>
                    <a:cubicBezTo>
                      <a:pt x="750" y="1792"/>
                      <a:pt x="211" y="3865"/>
                      <a:pt x="1" y="6059"/>
                    </a:cubicBezTo>
                    <a:lnTo>
                      <a:pt x="1" y="6059"/>
                    </a:lnTo>
                    <a:cubicBezTo>
                      <a:pt x="211" y="3865"/>
                      <a:pt x="750" y="1792"/>
                      <a:pt x="1412" y="1"/>
                    </a:cubicBezTo>
                    <a:close/>
                  </a:path>
                </a:pathLst>
              </a:custGeom>
              <a:solidFill>
                <a:srgbClr val="3EA8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49"/>
              <p:cNvSpPr/>
              <p:nvPr/>
            </p:nvSpPr>
            <p:spPr>
              <a:xfrm>
                <a:off x="1514700" y="2923375"/>
                <a:ext cx="28325" cy="26075"/>
              </a:xfrm>
              <a:custGeom>
                <a:avLst/>
                <a:gdLst/>
                <a:ahLst/>
                <a:cxnLst/>
                <a:rect l="l" t="t" r="r" b="b"/>
                <a:pathLst>
                  <a:path w="1133" h="1043" extrusionOk="0">
                    <a:moveTo>
                      <a:pt x="1115" y="1"/>
                    </a:moveTo>
                    <a:lnTo>
                      <a:pt x="0" y="170"/>
                    </a:lnTo>
                    <a:cubicBezTo>
                      <a:pt x="0" y="170"/>
                      <a:pt x="297" y="1042"/>
                      <a:pt x="674" y="1042"/>
                    </a:cubicBezTo>
                    <a:cubicBezTo>
                      <a:pt x="693" y="1042"/>
                      <a:pt x="711" y="1040"/>
                      <a:pt x="730" y="1036"/>
                    </a:cubicBezTo>
                    <a:cubicBezTo>
                      <a:pt x="1132" y="939"/>
                      <a:pt x="1115" y="1"/>
                      <a:pt x="1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49"/>
              <p:cNvSpPr/>
              <p:nvPr/>
            </p:nvSpPr>
            <p:spPr>
              <a:xfrm>
                <a:off x="1565225" y="2916125"/>
                <a:ext cx="25625" cy="21550"/>
              </a:xfrm>
              <a:custGeom>
                <a:avLst/>
                <a:gdLst/>
                <a:ahLst/>
                <a:cxnLst/>
                <a:rect l="l" t="t" r="r" b="b"/>
                <a:pathLst>
                  <a:path w="1025" h="862" extrusionOk="0">
                    <a:moveTo>
                      <a:pt x="1025" y="1"/>
                    </a:moveTo>
                    <a:lnTo>
                      <a:pt x="0" y="154"/>
                    </a:lnTo>
                    <a:cubicBezTo>
                      <a:pt x="0" y="154"/>
                      <a:pt x="238" y="862"/>
                      <a:pt x="557" y="862"/>
                    </a:cubicBezTo>
                    <a:cubicBezTo>
                      <a:pt x="577" y="862"/>
                      <a:pt x="598" y="859"/>
                      <a:pt x="619" y="853"/>
                    </a:cubicBezTo>
                    <a:cubicBezTo>
                      <a:pt x="971" y="747"/>
                      <a:pt x="1025" y="1"/>
                      <a:pt x="10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49"/>
              <p:cNvSpPr/>
              <p:nvPr/>
            </p:nvSpPr>
            <p:spPr>
              <a:xfrm>
                <a:off x="1525925" y="2976375"/>
                <a:ext cx="24575" cy="25650"/>
              </a:xfrm>
              <a:custGeom>
                <a:avLst/>
                <a:gdLst/>
                <a:ahLst/>
                <a:cxnLst/>
                <a:rect l="l" t="t" r="r" b="b"/>
                <a:pathLst>
                  <a:path w="983" h="1026" extrusionOk="0">
                    <a:moveTo>
                      <a:pt x="364" y="1"/>
                    </a:moveTo>
                    <a:cubicBezTo>
                      <a:pt x="327" y="1"/>
                      <a:pt x="293" y="11"/>
                      <a:pt x="261" y="34"/>
                    </a:cubicBezTo>
                    <a:cubicBezTo>
                      <a:pt x="1" y="220"/>
                      <a:pt x="261" y="1025"/>
                      <a:pt x="261" y="1025"/>
                    </a:cubicBezTo>
                    <a:lnTo>
                      <a:pt x="983" y="530"/>
                    </a:lnTo>
                    <a:cubicBezTo>
                      <a:pt x="983" y="530"/>
                      <a:pt x="628" y="1"/>
                      <a:pt x="36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49"/>
              <p:cNvSpPr/>
              <p:nvPr/>
            </p:nvSpPr>
            <p:spPr>
              <a:xfrm>
                <a:off x="1558050" y="2954400"/>
                <a:ext cx="31225" cy="23150"/>
              </a:xfrm>
              <a:custGeom>
                <a:avLst/>
                <a:gdLst/>
                <a:ahLst/>
                <a:cxnLst/>
                <a:rect l="l" t="t" r="r" b="b"/>
                <a:pathLst>
                  <a:path w="1249" h="926" extrusionOk="0">
                    <a:moveTo>
                      <a:pt x="601" y="0"/>
                    </a:moveTo>
                    <a:cubicBezTo>
                      <a:pt x="536" y="0"/>
                      <a:pt x="469" y="13"/>
                      <a:pt x="403" y="44"/>
                    </a:cubicBezTo>
                    <a:cubicBezTo>
                      <a:pt x="0" y="234"/>
                      <a:pt x="403" y="926"/>
                      <a:pt x="403" y="926"/>
                    </a:cubicBezTo>
                    <a:lnTo>
                      <a:pt x="1249" y="343"/>
                    </a:lnTo>
                    <a:cubicBezTo>
                      <a:pt x="1249" y="343"/>
                      <a:pt x="940" y="0"/>
                      <a:pt x="6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49"/>
              <p:cNvSpPr/>
              <p:nvPr/>
            </p:nvSpPr>
            <p:spPr>
              <a:xfrm>
                <a:off x="1422325" y="3496400"/>
                <a:ext cx="143725" cy="97800"/>
              </a:xfrm>
              <a:custGeom>
                <a:avLst/>
                <a:gdLst/>
                <a:ahLst/>
                <a:cxnLst/>
                <a:rect l="l" t="t" r="r" b="b"/>
                <a:pathLst>
                  <a:path w="5749" h="3912" extrusionOk="0">
                    <a:moveTo>
                      <a:pt x="2007" y="2201"/>
                    </a:moveTo>
                    <a:cubicBezTo>
                      <a:pt x="2000" y="2203"/>
                      <a:pt x="1989" y="2208"/>
                      <a:pt x="1978" y="2210"/>
                    </a:cubicBezTo>
                    <a:cubicBezTo>
                      <a:pt x="1990" y="2205"/>
                      <a:pt x="2001" y="2202"/>
                      <a:pt x="2007" y="2201"/>
                    </a:cubicBezTo>
                    <a:close/>
                    <a:moveTo>
                      <a:pt x="3739" y="1"/>
                    </a:moveTo>
                    <a:lnTo>
                      <a:pt x="3739" y="1172"/>
                    </a:lnTo>
                    <a:cubicBezTo>
                      <a:pt x="3739" y="1172"/>
                      <a:pt x="1552" y="1731"/>
                      <a:pt x="560" y="2134"/>
                    </a:cubicBezTo>
                    <a:cubicBezTo>
                      <a:pt x="208" y="2281"/>
                      <a:pt x="1" y="2407"/>
                      <a:pt x="101" y="2480"/>
                    </a:cubicBezTo>
                    <a:cubicBezTo>
                      <a:pt x="179" y="2535"/>
                      <a:pt x="305" y="2559"/>
                      <a:pt x="456" y="2559"/>
                    </a:cubicBezTo>
                    <a:cubicBezTo>
                      <a:pt x="497" y="2559"/>
                      <a:pt x="540" y="2557"/>
                      <a:pt x="584" y="2554"/>
                    </a:cubicBezTo>
                    <a:cubicBezTo>
                      <a:pt x="1096" y="2514"/>
                      <a:pt x="1792" y="2277"/>
                      <a:pt x="1972" y="2214"/>
                    </a:cubicBezTo>
                    <a:lnTo>
                      <a:pt x="1972" y="2214"/>
                    </a:lnTo>
                    <a:cubicBezTo>
                      <a:pt x="1812" y="2281"/>
                      <a:pt x="1253" y="2517"/>
                      <a:pt x="880" y="2743"/>
                    </a:cubicBezTo>
                    <a:cubicBezTo>
                      <a:pt x="614" y="2903"/>
                      <a:pt x="440" y="3056"/>
                      <a:pt x="570" y="3139"/>
                    </a:cubicBezTo>
                    <a:cubicBezTo>
                      <a:pt x="623" y="3171"/>
                      <a:pt x="690" y="3185"/>
                      <a:pt x="764" y="3185"/>
                    </a:cubicBezTo>
                    <a:cubicBezTo>
                      <a:pt x="822" y="3185"/>
                      <a:pt x="885" y="3177"/>
                      <a:pt x="950" y="3162"/>
                    </a:cubicBezTo>
                    <a:cubicBezTo>
                      <a:pt x="1349" y="3076"/>
                      <a:pt x="1852" y="2766"/>
                      <a:pt x="1905" y="2733"/>
                    </a:cubicBezTo>
                    <a:lnTo>
                      <a:pt x="1905" y="2733"/>
                    </a:lnTo>
                    <a:cubicBezTo>
                      <a:pt x="1855" y="2769"/>
                      <a:pt x="1489" y="3053"/>
                      <a:pt x="1226" y="3342"/>
                    </a:cubicBezTo>
                    <a:cubicBezTo>
                      <a:pt x="1043" y="3548"/>
                      <a:pt x="913" y="3755"/>
                      <a:pt x="979" y="3892"/>
                    </a:cubicBezTo>
                    <a:cubicBezTo>
                      <a:pt x="987" y="3905"/>
                      <a:pt x="1011" y="3912"/>
                      <a:pt x="1048" y="3912"/>
                    </a:cubicBezTo>
                    <a:cubicBezTo>
                      <a:pt x="1110" y="3912"/>
                      <a:pt x="1209" y="3894"/>
                      <a:pt x="1339" y="3861"/>
                    </a:cubicBezTo>
                    <a:cubicBezTo>
                      <a:pt x="2448" y="3588"/>
                      <a:pt x="5749" y="2261"/>
                      <a:pt x="5749" y="2261"/>
                    </a:cubicBezTo>
                    <a:lnTo>
                      <a:pt x="5749" y="377"/>
                    </a:lnTo>
                    <a:lnTo>
                      <a:pt x="3739" y="1"/>
                    </a:lnTo>
                    <a:close/>
                  </a:path>
                </a:pathLst>
              </a:custGeom>
              <a:solidFill>
                <a:srgbClr val="2FE4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49"/>
              <p:cNvSpPr/>
              <p:nvPr/>
            </p:nvSpPr>
            <p:spPr>
              <a:xfrm>
                <a:off x="1575450" y="3496400"/>
                <a:ext cx="161925" cy="127250"/>
              </a:xfrm>
              <a:custGeom>
                <a:avLst/>
                <a:gdLst/>
                <a:ahLst/>
                <a:cxnLst/>
                <a:rect l="l" t="t" r="r" b="b"/>
                <a:pathLst>
                  <a:path w="6477" h="5090" extrusionOk="0">
                    <a:moveTo>
                      <a:pt x="6227" y="1"/>
                    </a:moveTo>
                    <a:lnTo>
                      <a:pt x="3388" y="383"/>
                    </a:lnTo>
                    <a:lnTo>
                      <a:pt x="3388" y="1748"/>
                    </a:lnTo>
                    <a:cubicBezTo>
                      <a:pt x="3388" y="1748"/>
                      <a:pt x="1441" y="2866"/>
                      <a:pt x="530" y="3548"/>
                    </a:cubicBezTo>
                    <a:cubicBezTo>
                      <a:pt x="197" y="3798"/>
                      <a:pt x="0" y="3987"/>
                      <a:pt x="90" y="4044"/>
                    </a:cubicBezTo>
                    <a:cubicBezTo>
                      <a:pt x="134" y="4074"/>
                      <a:pt x="192" y="4087"/>
                      <a:pt x="261" y="4087"/>
                    </a:cubicBezTo>
                    <a:cubicBezTo>
                      <a:pt x="396" y="4087"/>
                      <a:pt x="570" y="4036"/>
                      <a:pt x="742" y="3968"/>
                    </a:cubicBezTo>
                    <a:cubicBezTo>
                      <a:pt x="1098" y="3825"/>
                      <a:pt x="1455" y="3602"/>
                      <a:pt x="1488" y="3582"/>
                    </a:cubicBezTo>
                    <a:lnTo>
                      <a:pt x="1488" y="3582"/>
                    </a:lnTo>
                    <a:cubicBezTo>
                      <a:pt x="1458" y="3602"/>
                      <a:pt x="1181" y="3812"/>
                      <a:pt x="955" y="4035"/>
                    </a:cubicBezTo>
                    <a:cubicBezTo>
                      <a:pt x="756" y="4227"/>
                      <a:pt x="599" y="4431"/>
                      <a:pt x="699" y="4514"/>
                    </a:cubicBezTo>
                    <a:cubicBezTo>
                      <a:pt x="727" y="4537"/>
                      <a:pt x="765" y="4547"/>
                      <a:pt x="809" y="4547"/>
                    </a:cubicBezTo>
                    <a:cubicBezTo>
                      <a:pt x="958" y="4547"/>
                      <a:pt x="1182" y="4437"/>
                      <a:pt x="1372" y="4324"/>
                    </a:cubicBezTo>
                    <a:cubicBezTo>
                      <a:pt x="1554" y="4214"/>
                      <a:pt x="1708" y="4101"/>
                      <a:pt x="1728" y="4091"/>
                    </a:cubicBezTo>
                    <a:lnTo>
                      <a:pt x="1728" y="4091"/>
                    </a:lnTo>
                    <a:cubicBezTo>
                      <a:pt x="1711" y="4111"/>
                      <a:pt x="1574" y="4287"/>
                      <a:pt x="1455" y="4487"/>
                    </a:cubicBezTo>
                    <a:cubicBezTo>
                      <a:pt x="1304" y="4740"/>
                      <a:pt x="1185" y="5026"/>
                      <a:pt x="1381" y="5086"/>
                    </a:cubicBezTo>
                    <a:cubicBezTo>
                      <a:pt x="1388" y="5088"/>
                      <a:pt x="1398" y="5089"/>
                      <a:pt x="1409" y="5089"/>
                    </a:cubicBezTo>
                    <a:cubicBezTo>
                      <a:pt x="1519" y="5089"/>
                      <a:pt x="1814" y="4983"/>
                      <a:pt x="2210" y="4817"/>
                    </a:cubicBezTo>
                    <a:cubicBezTo>
                      <a:pt x="3665" y="4194"/>
                      <a:pt x="6476" y="2733"/>
                      <a:pt x="6476" y="2733"/>
                    </a:cubicBezTo>
                    <a:lnTo>
                      <a:pt x="6227" y="1"/>
                    </a:lnTo>
                    <a:close/>
                  </a:path>
                </a:pathLst>
              </a:custGeom>
              <a:solidFill>
                <a:srgbClr val="2FE4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49"/>
              <p:cNvSpPr/>
              <p:nvPr/>
            </p:nvSpPr>
            <p:spPr>
              <a:xfrm>
                <a:off x="1390975" y="3144300"/>
                <a:ext cx="154125" cy="147400"/>
              </a:xfrm>
              <a:custGeom>
                <a:avLst/>
                <a:gdLst/>
                <a:ahLst/>
                <a:cxnLst/>
                <a:rect l="l" t="t" r="r" b="b"/>
                <a:pathLst>
                  <a:path w="6165" h="5896" extrusionOk="0">
                    <a:moveTo>
                      <a:pt x="4423" y="0"/>
                    </a:moveTo>
                    <a:cubicBezTo>
                      <a:pt x="3212" y="0"/>
                      <a:pt x="1398" y="2148"/>
                      <a:pt x="526" y="3278"/>
                    </a:cubicBezTo>
                    <a:cubicBezTo>
                      <a:pt x="130" y="3794"/>
                      <a:pt x="1" y="4492"/>
                      <a:pt x="273" y="5085"/>
                    </a:cubicBezTo>
                    <a:cubicBezTo>
                      <a:pt x="457" y="5486"/>
                      <a:pt x="830" y="5895"/>
                      <a:pt x="1475" y="5895"/>
                    </a:cubicBezTo>
                    <a:cubicBezTo>
                      <a:pt x="1729" y="5895"/>
                      <a:pt x="2026" y="5831"/>
                      <a:pt x="2370" y="5678"/>
                    </a:cubicBezTo>
                    <a:cubicBezTo>
                      <a:pt x="4184" y="4866"/>
                      <a:pt x="6164" y="196"/>
                      <a:pt x="4534" y="7"/>
                    </a:cubicBezTo>
                    <a:cubicBezTo>
                      <a:pt x="4498" y="2"/>
                      <a:pt x="4461" y="0"/>
                      <a:pt x="4423" y="0"/>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49"/>
              <p:cNvSpPr/>
              <p:nvPr/>
            </p:nvSpPr>
            <p:spPr>
              <a:xfrm>
                <a:off x="1491075" y="3112425"/>
                <a:ext cx="49600" cy="59325"/>
              </a:xfrm>
              <a:custGeom>
                <a:avLst/>
                <a:gdLst/>
                <a:ahLst/>
                <a:cxnLst/>
                <a:rect l="l" t="t" r="r" b="b"/>
                <a:pathLst>
                  <a:path w="1984" h="2373" extrusionOk="0">
                    <a:moveTo>
                      <a:pt x="421" y="0"/>
                    </a:moveTo>
                    <a:cubicBezTo>
                      <a:pt x="419" y="0"/>
                      <a:pt x="416" y="0"/>
                      <a:pt x="413" y="0"/>
                    </a:cubicBezTo>
                    <a:cubicBezTo>
                      <a:pt x="80" y="30"/>
                      <a:pt x="0" y="1987"/>
                      <a:pt x="0" y="1987"/>
                    </a:cubicBezTo>
                    <a:lnTo>
                      <a:pt x="530" y="2373"/>
                    </a:lnTo>
                    <a:cubicBezTo>
                      <a:pt x="530" y="2373"/>
                      <a:pt x="1984" y="1408"/>
                      <a:pt x="1821" y="1278"/>
                    </a:cubicBezTo>
                    <a:cubicBezTo>
                      <a:pt x="1804" y="1265"/>
                      <a:pt x="1778" y="1258"/>
                      <a:pt x="1746" y="1258"/>
                    </a:cubicBezTo>
                    <a:cubicBezTo>
                      <a:pt x="1466" y="1258"/>
                      <a:pt x="690" y="1724"/>
                      <a:pt x="690" y="1724"/>
                    </a:cubicBezTo>
                    <a:cubicBezTo>
                      <a:pt x="690" y="1724"/>
                      <a:pt x="1405" y="500"/>
                      <a:pt x="1162" y="443"/>
                    </a:cubicBezTo>
                    <a:cubicBezTo>
                      <a:pt x="1156" y="442"/>
                      <a:pt x="1150" y="441"/>
                      <a:pt x="1144" y="441"/>
                    </a:cubicBezTo>
                    <a:cubicBezTo>
                      <a:pt x="893" y="441"/>
                      <a:pt x="413" y="1601"/>
                      <a:pt x="413" y="1601"/>
                    </a:cubicBezTo>
                    <a:cubicBezTo>
                      <a:pt x="413" y="1601"/>
                      <a:pt x="737" y="0"/>
                      <a:pt x="421" y="0"/>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49"/>
              <p:cNvSpPr/>
              <p:nvPr/>
            </p:nvSpPr>
            <p:spPr>
              <a:xfrm>
                <a:off x="1518450" y="3090925"/>
                <a:ext cx="151150" cy="355475"/>
              </a:xfrm>
              <a:custGeom>
                <a:avLst/>
                <a:gdLst/>
                <a:ahLst/>
                <a:cxnLst/>
                <a:rect l="l" t="t" r="r" b="b"/>
                <a:pathLst>
                  <a:path w="6046" h="14219" extrusionOk="0">
                    <a:moveTo>
                      <a:pt x="2963" y="1"/>
                    </a:moveTo>
                    <a:cubicBezTo>
                      <a:pt x="2677" y="1"/>
                      <a:pt x="1844" y="44"/>
                      <a:pt x="1758" y="261"/>
                    </a:cubicBezTo>
                    <a:cubicBezTo>
                      <a:pt x="753" y="2887"/>
                      <a:pt x="0" y="6159"/>
                      <a:pt x="183" y="9530"/>
                    </a:cubicBezTo>
                    <a:cubicBezTo>
                      <a:pt x="243" y="10612"/>
                      <a:pt x="546" y="11567"/>
                      <a:pt x="1032" y="12403"/>
                    </a:cubicBezTo>
                    <a:lnTo>
                      <a:pt x="2346" y="13357"/>
                    </a:lnTo>
                    <a:cubicBezTo>
                      <a:pt x="2346" y="13357"/>
                      <a:pt x="4324" y="14219"/>
                      <a:pt x="5268" y="14219"/>
                    </a:cubicBezTo>
                    <a:cubicBezTo>
                      <a:pt x="5860" y="14219"/>
                      <a:pt x="6045" y="13879"/>
                      <a:pt x="5076" y="12772"/>
                    </a:cubicBezTo>
                    <a:cubicBezTo>
                      <a:pt x="4417" y="12023"/>
                      <a:pt x="4231" y="10971"/>
                      <a:pt x="4174" y="10009"/>
                    </a:cubicBezTo>
                    <a:cubicBezTo>
                      <a:pt x="4084" y="8545"/>
                      <a:pt x="4280" y="7071"/>
                      <a:pt x="4473" y="5623"/>
                    </a:cubicBezTo>
                    <a:cubicBezTo>
                      <a:pt x="4633" y="4431"/>
                      <a:pt x="4803" y="3246"/>
                      <a:pt x="4853" y="2045"/>
                    </a:cubicBezTo>
                    <a:cubicBezTo>
                      <a:pt x="4866" y="1669"/>
                      <a:pt x="4850" y="1283"/>
                      <a:pt x="4710" y="936"/>
                    </a:cubicBezTo>
                    <a:cubicBezTo>
                      <a:pt x="4430" y="231"/>
                      <a:pt x="3728" y="18"/>
                      <a:pt x="3025" y="2"/>
                    </a:cubicBezTo>
                    <a:cubicBezTo>
                      <a:pt x="3009" y="1"/>
                      <a:pt x="2988" y="1"/>
                      <a:pt x="2963" y="1"/>
                    </a:cubicBezTo>
                    <a:close/>
                  </a:path>
                </a:pathLst>
              </a:custGeom>
              <a:solidFill>
                <a:srgbClr val="FFC8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49"/>
              <p:cNvSpPr/>
              <p:nvPr/>
            </p:nvSpPr>
            <p:spPr>
              <a:xfrm>
                <a:off x="1485500" y="3345650"/>
                <a:ext cx="284500" cy="180050"/>
              </a:xfrm>
              <a:custGeom>
                <a:avLst/>
                <a:gdLst/>
                <a:ahLst/>
                <a:cxnLst/>
                <a:rect l="l" t="t" r="r" b="b"/>
                <a:pathLst>
                  <a:path w="11380" h="7202" extrusionOk="0">
                    <a:moveTo>
                      <a:pt x="1572" y="0"/>
                    </a:moveTo>
                    <a:cubicBezTo>
                      <a:pt x="1572" y="0"/>
                      <a:pt x="1372" y="666"/>
                      <a:pt x="1085" y="1704"/>
                    </a:cubicBezTo>
                    <a:cubicBezTo>
                      <a:pt x="779" y="2799"/>
                      <a:pt x="377" y="4310"/>
                      <a:pt x="0" y="5888"/>
                    </a:cubicBezTo>
                    <a:cubicBezTo>
                      <a:pt x="2369" y="6843"/>
                      <a:pt x="4292" y="6879"/>
                      <a:pt x="4574" y="6879"/>
                    </a:cubicBezTo>
                    <a:cubicBezTo>
                      <a:pt x="4598" y="6879"/>
                      <a:pt x="4610" y="6879"/>
                      <a:pt x="4610" y="6879"/>
                    </a:cubicBezTo>
                    <a:lnTo>
                      <a:pt x="4902" y="5119"/>
                    </a:lnTo>
                    <a:lnTo>
                      <a:pt x="5652" y="5269"/>
                    </a:lnTo>
                    <a:cubicBezTo>
                      <a:pt x="5652" y="5269"/>
                      <a:pt x="5948" y="5425"/>
                      <a:pt x="5831" y="7046"/>
                    </a:cubicBezTo>
                    <a:cubicBezTo>
                      <a:pt x="6374" y="7166"/>
                      <a:pt x="7196" y="7202"/>
                      <a:pt x="8034" y="7202"/>
                    </a:cubicBezTo>
                    <a:cubicBezTo>
                      <a:pt x="9626" y="7195"/>
                      <a:pt x="11289" y="7046"/>
                      <a:pt x="11289" y="7046"/>
                    </a:cubicBezTo>
                    <a:cubicBezTo>
                      <a:pt x="11289" y="7046"/>
                      <a:pt x="11380" y="4982"/>
                      <a:pt x="11090" y="1051"/>
                    </a:cubicBezTo>
                    <a:cubicBezTo>
                      <a:pt x="9857" y="1428"/>
                      <a:pt x="8682" y="1572"/>
                      <a:pt x="7606" y="1572"/>
                    </a:cubicBezTo>
                    <a:cubicBezTo>
                      <a:pt x="4055" y="1572"/>
                      <a:pt x="1572" y="0"/>
                      <a:pt x="1572" y="0"/>
                    </a:cubicBezTo>
                    <a:close/>
                  </a:path>
                </a:pathLst>
              </a:custGeom>
              <a:solidFill>
                <a:srgbClr val="FF7E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49"/>
              <p:cNvSpPr/>
              <p:nvPr/>
            </p:nvSpPr>
            <p:spPr>
              <a:xfrm>
                <a:off x="1657725" y="3062650"/>
                <a:ext cx="117775" cy="330775"/>
              </a:xfrm>
              <a:custGeom>
                <a:avLst/>
                <a:gdLst/>
                <a:ahLst/>
                <a:cxnLst/>
                <a:rect l="l" t="t" r="r" b="b"/>
                <a:pathLst>
                  <a:path w="4711" h="13231" extrusionOk="0">
                    <a:moveTo>
                      <a:pt x="4124" y="1"/>
                    </a:moveTo>
                    <a:cubicBezTo>
                      <a:pt x="1" y="5881"/>
                      <a:pt x="2633" y="13104"/>
                      <a:pt x="2633" y="13104"/>
                    </a:cubicBezTo>
                    <a:lnTo>
                      <a:pt x="4414" y="13230"/>
                    </a:lnTo>
                    <a:cubicBezTo>
                      <a:pt x="310" y="7683"/>
                      <a:pt x="4569" y="656"/>
                      <a:pt x="4708" y="656"/>
                    </a:cubicBezTo>
                    <a:cubicBezTo>
                      <a:pt x="4709" y="656"/>
                      <a:pt x="4710" y="656"/>
                      <a:pt x="4710" y="657"/>
                    </a:cubicBezTo>
                    <a:lnTo>
                      <a:pt x="4124" y="1"/>
                    </a:lnTo>
                    <a:close/>
                  </a:path>
                </a:pathLst>
              </a:custGeom>
              <a:solidFill>
                <a:srgbClr val="FFA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49"/>
              <p:cNvSpPr/>
              <p:nvPr/>
            </p:nvSpPr>
            <p:spPr>
              <a:xfrm>
                <a:off x="1575450" y="3585100"/>
                <a:ext cx="19575" cy="13500"/>
              </a:xfrm>
              <a:custGeom>
                <a:avLst/>
                <a:gdLst/>
                <a:ahLst/>
                <a:cxnLst/>
                <a:rect l="l" t="t" r="r" b="b"/>
                <a:pathLst>
                  <a:path w="783" h="540" extrusionOk="0">
                    <a:moveTo>
                      <a:pt x="530" y="0"/>
                    </a:moveTo>
                    <a:cubicBezTo>
                      <a:pt x="197" y="250"/>
                      <a:pt x="0" y="439"/>
                      <a:pt x="90" y="496"/>
                    </a:cubicBezTo>
                    <a:cubicBezTo>
                      <a:pt x="134" y="526"/>
                      <a:pt x="192" y="539"/>
                      <a:pt x="261" y="539"/>
                    </a:cubicBezTo>
                    <a:cubicBezTo>
                      <a:pt x="396" y="539"/>
                      <a:pt x="570" y="488"/>
                      <a:pt x="742" y="420"/>
                    </a:cubicBezTo>
                    <a:cubicBezTo>
                      <a:pt x="782" y="244"/>
                      <a:pt x="699" y="74"/>
                      <a:pt x="530" y="0"/>
                    </a:cubicBezTo>
                    <a:close/>
                  </a:path>
                </a:pathLst>
              </a:custGeom>
              <a:solidFill>
                <a:srgbClr val="2F6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49"/>
              <p:cNvSpPr/>
              <p:nvPr/>
            </p:nvSpPr>
            <p:spPr>
              <a:xfrm>
                <a:off x="1590425" y="3597175"/>
                <a:ext cx="19475" cy="12925"/>
              </a:xfrm>
              <a:custGeom>
                <a:avLst/>
                <a:gdLst/>
                <a:ahLst/>
                <a:cxnLst/>
                <a:rect l="l" t="t" r="r" b="b"/>
                <a:pathLst>
                  <a:path w="779" h="517" extrusionOk="0">
                    <a:moveTo>
                      <a:pt x="412" y="1"/>
                    </a:moveTo>
                    <a:cubicBezTo>
                      <a:pt x="394" y="1"/>
                      <a:pt x="375" y="2"/>
                      <a:pt x="356" y="4"/>
                    </a:cubicBezTo>
                    <a:cubicBezTo>
                      <a:pt x="157" y="196"/>
                      <a:pt x="0" y="400"/>
                      <a:pt x="100" y="483"/>
                    </a:cubicBezTo>
                    <a:cubicBezTo>
                      <a:pt x="128" y="506"/>
                      <a:pt x="166" y="516"/>
                      <a:pt x="210" y="516"/>
                    </a:cubicBezTo>
                    <a:cubicBezTo>
                      <a:pt x="359" y="516"/>
                      <a:pt x="583" y="406"/>
                      <a:pt x="773" y="293"/>
                    </a:cubicBezTo>
                    <a:cubicBezTo>
                      <a:pt x="778" y="127"/>
                      <a:pt x="628" y="1"/>
                      <a:pt x="412" y="1"/>
                    </a:cubicBezTo>
                    <a:close/>
                  </a:path>
                </a:pathLst>
              </a:custGeom>
              <a:solidFill>
                <a:srgbClr val="2F6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49"/>
              <p:cNvSpPr/>
              <p:nvPr/>
            </p:nvSpPr>
            <p:spPr>
              <a:xfrm>
                <a:off x="1422325" y="3549750"/>
                <a:ext cx="16700" cy="10625"/>
              </a:xfrm>
              <a:custGeom>
                <a:avLst/>
                <a:gdLst/>
                <a:ahLst/>
                <a:cxnLst/>
                <a:rect l="l" t="t" r="r" b="b"/>
                <a:pathLst>
                  <a:path w="668" h="425" extrusionOk="0">
                    <a:moveTo>
                      <a:pt x="560" y="0"/>
                    </a:moveTo>
                    <a:cubicBezTo>
                      <a:pt x="208" y="147"/>
                      <a:pt x="1" y="273"/>
                      <a:pt x="101" y="346"/>
                    </a:cubicBezTo>
                    <a:cubicBezTo>
                      <a:pt x="179" y="401"/>
                      <a:pt x="305" y="425"/>
                      <a:pt x="456" y="425"/>
                    </a:cubicBezTo>
                    <a:cubicBezTo>
                      <a:pt x="497" y="425"/>
                      <a:pt x="540" y="423"/>
                      <a:pt x="584" y="420"/>
                    </a:cubicBezTo>
                    <a:cubicBezTo>
                      <a:pt x="667" y="273"/>
                      <a:pt x="644" y="120"/>
                      <a:pt x="560" y="0"/>
                    </a:cubicBezTo>
                    <a:close/>
                  </a:path>
                </a:pathLst>
              </a:custGeom>
              <a:solidFill>
                <a:srgbClr val="2F6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49"/>
              <p:cNvSpPr/>
              <p:nvPr/>
            </p:nvSpPr>
            <p:spPr>
              <a:xfrm>
                <a:off x="1433325" y="3564950"/>
                <a:ext cx="14600" cy="11100"/>
              </a:xfrm>
              <a:custGeom>
                <a:avLst/>
                <a:gdLst/>
                <a:ahLst/>
                <a:cxnLst/>
                <a:rect l="l" t="t" r="r" b="b"/>
                <a:pathLst>
                  <a:path w="584" h="444" extrusionOk="0">
                    <a:moveTo>
                      <a:pt x="440" y="1"/>
                    </a:moveTo>
                    <a:cubicBezTo>
                      <a:pt x="174" y="161"/>
                      <a:pt x="0" y="314"/>
                      <a:pt x="130" y="397"/>
                    </a:cubicBezTo>
                    <a:cubicBezTo>
                      <a:pt x="183" y="429"/>
                      <a:pt x="250" y="443"/>
                      <a:pt x="324" y="443"/>
                    </a:cubicBezTo>
                    <a:cubicBezTo>
                      <a:pt x="382" y="443"/>
                      <a:pt x="445" y="435"/>
                      <a:pt x="510" y="420"/>
                    </a:cubicBezTo>
                    <a:cubicBezTo>
                      <a:pt x="583" y="271"/>
                      <a:pt x="559" y="98"/>
                      <a:pt x="440" y="1"/>
                    </a:cubicBezTo>
                    <a:close/>
                  </a:path>
                </a:pathLst>
              </a:custGeom>
              <a:solidFill>
                <a:srgbClr val="2F6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49"/>
              <p:cNvSpPr/>
              <p:nvPr/>
            </p:nvSpPr>
            <p:spPr>
              <a:xfrm>
                <a:off x="1445150" y="3579950"/>
                <a:ext cx="14075" cy="14250"/>
              </a:xfrm>
              <a:custGeom>
                <a:avLst/>
                <a:gdLst/>
                <a:ahLst/>
                <a:cxnLst/>
                <a:rect l="l" t="t" r="r" b="b"/>
                <a:pathLst>
                  <a:path w="563" h="570" extrusionOk="0">
                    <a:moveTo>
                      <a:pt x="313" y="0"/>
                    </a:moveTo>
                    <a:cubicBezTo>
                      <a:pt x="130" y="206"/>
                      <a:pt x="0" y="413"/>
                      <a:pt x="66" y="550"/>
                    </a:cubicBezTo>
                    <a:cubicBezTo>
                      <a:pt x="74" y="563"/>
                      <a:pt x="98" y="570"/>
                      <a:pt x="135" y="570"/>
                    </a:cubicBezTo>
                    <a:cubicBezTo>
                      <a:pt x="197" y="570"/>
                      <a:pt x="296" y="552"/>
                      <a:pt x="426" y="519"/>
                    </a:cubicBezTo>
                    <a:cubicBezTo>
                      <a:pt x="503" y="353"/>
                      <a:pt x="562" y="103"/>
                      <a:pt x="313" y="0"/>
                    </a:cubicBezTo>
                    <a:close/>
                  </a:path>
                </a:pathLst>
              </a:custGeom>
              <a:solidFill>
                <a:srgbClr val="2F6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49"/>
              <p:cNvSpPr/>
              <p:nvPr/>
            </p:nvSpPr>
            <p:spPr>
              <a:xfrm>
                <a:off x="1522600" y="3320250"/>
                <a:ext cx="100200" cy="24825"/>
              </a:xfrm>
              <a:custGeom>
                <a:avLst/>
                <a:gdLst/>
                <a:ahLst/>
                <a:cxnLst/>
                <a:rect l="l" t="t" r="r" b="b"/>
                <a:pathLst>
                  <a:path w="4008" h="993" extrusionOk="0">
                    <a:moveTo>
                      <a:pt x="1" y="1"/>
                    </a:moveTo>
                    <a:lnTo>
                      <a:pt x="1" y="1"/>
                    </a:lnTo>
                    <a:cubicBezTo>
                      <a:pt x="263" y="241"/>
                      <a:pt x="570" y="427"/>
                      <a:pt x="893" y="574"/>
                    </a:cubicBezTo>
                    <a:cubicBezTo>
                      <a:pt x="1212" y="720"/>
                      <a:pt x="1555" y="833"/>
                      <a:pt x="1901" y="903"/>
                    </a:cubicBezTo>
                    <a:cubicBezTo>
                      <a:pt x="2196" y="956"/>
                      <a:pt x="2497" y="993"/>
                      <a:pt x="2798" y="993"/>
                    </a:cubicBezTo>
                    <a:cubicBezTo>
                      <a:pt x="2853" y="993"/>
                      <a:pt x="2908" y="992"/>
                      <a:pt x="2963" y="989"/>
                    </a:cubicBezTo>
                    <a:cubicBezTo>
                      <a:pt x="3139" y="989"/>
                      <a:pt x="3315" y="963"/>
                      <a:pt x="3492" y="943"/>
                    </a:cubicBezTo>
                    <a:cubicBezTo>
                      <a:pt x="3665" y="916"/>
                      <a:pt x="3838" y="876"/>
                      <a:pt x="4008" y="836"/>
                    </a:cubicBezTo>
                    <a:lnTo>
                      <a:pt x="4008" y="836"/>
                    </a:lnTo>
                    <a:cubicBezTo>
                      <a:pt x="3772" y="848"/>
                      <a:pt x="3539" y="859"/>
                      <a:pt x="3307" y="859"/>
                    </a:cubicBezTo>
                    <a:cubicBezTo>
                      <a:pt x="3192" y="859"/>
                      <a:pt x="3078" y="856"/>
                      <a:pt x="2963" y="849"/>
                    </a:cubicBezTo>
                    <a:cubicBezTo>
                      <a:pt x="2616" y="840"/>
                      <a:pt x="2274" y="793"/>
                      <a:pt x="1938" y="726"/>
                    </a:cubicBezTo>
                    <a:cubicBezTo>
                      <a:pt x="1598" y="663"/>
                      <a:pt x="1269" y="563"/>
                      <a:pt x="946" y="443"/>
                    </a:cubicBezTo>
                    <a:cubicBezTo>
                      <a:pt x="623" y="324"/>
                      <a:pt x="303" y="184"/>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49"/>
              <p:cNvSpPr/>
              <p:nvPr/>
            </p:nvSpPr>
            <p:spPr>
              <a:xfrm>
                <a:off x="1523850" y="3287475"/>
                <a:ext cx="98950" cy="19425"/>
              </a:xfrm>
              <a:custGeom>
                <a:avLst/>
                <a:gdLst/>
                <a:ahLst/>
                <a:cxnLst/>
                <a:rect l="l" t="t" r="r" b="b"/>
                <a:pathLst>
                  <a:path w="3958" h="777" extrusionOk="0">
                    <a:moveTo>
                      <a:pt x="1" y="0"/>
                    </a:moveTo>
                    <a:lnTo>
                      <a:pt x="1" y="0"/>
                    </a:lnTo>
                    <a:cubicBezTo>
                      <a:pt x="590" y="343"/>
                      <a:pt x="1249" y="567"/>
                      <a:pt x="1921" y="696"/>
                    </a:cubicBezTo>
                    <a:cubicBezTo>
                      <a:pt x="2227" y="750"/>
                      <a:pt x="2536" y="777"/>
                      <a:pt x="2848" y="777"/>
                    </a:cubicBezTo>
                    <a:cubicBezTo>
                      <a:pt x="2882" y="777"/>
                      <a:pt x="2915" y="777"/>
                      <a:pt x="2949" y="776"/>
                    </a:cubicBezTo>
                    <a:cubicBezTo>
                      <a:pt x="3293" y="766"/>
                      <a:pt x="3635" y="702"/>
                      <a:pt x="3958" y="596"/>
                    </a:cubicBezTo>
                    <a:lnTo>
                      <a:pt x="3958" y="596"/>
                    </a:lnTo>
                    <a:cubicBezTo>
                      <a:pt x="3704" y="626"/>
                      <a:pt x="3451" y="641"/>
                      <a:pt x="3200" y="641"/>
                    </a:cubicBezTo>
                    <a:cubicBezTo>
                      <a:pt x="3116" y="641"/>
                      <a:pt x="3033" y="640"/>
                      <a:pt x="2949" y="636"/>
                    </a:cubicBezTo>
                    <a:cubicBezTo>
                      <a:pt x="2614" y="616"/>
                      <a:pt x="2281" y="579"/>
                      <a:pt x="1951" y="520"/>
                    </a:cubicBezTo>
                    <a:cubicBezTo>
                      <a:pt x="1622" y="460"/>
                      <a:pt x="1296" y="383"/>
                      <a:pt x="972" y="297"/>
                    </a:cubicBezTo>
                    <a:cubicBezTo>
                      <a:pt x="646" y="207"/>
                      <a:pt x="324" y="111"/>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49"/>
              <p:cNvSpPr/>
              <p:nvPr/>
            </p:nvSpPr>
            <p:spPr>
              <a:xfrm>
                <a:off x="1525425" y="3247800"/>
                <a:ext cx="98875" cy="16400"/>
              </a:xfrm>
              <a:custGeom>
                <a:avLst/>
                <a:gdLst/>
                <a:ahLst/>
                <a:cxnLst/>
                <a:rect l="l" t="t" r="r" b="b"/>
                <a:pathLst>
                  <a:path w="3955" h="656" extrusionOk="0">
                    <a:moveTo>
                      <a:pt x="1" y="0"/>
                    </a:moveTo>
                    <a:lnTo>
                      <a:pt x="1" y="0"/>
                    </a:lnTo>
                    <a:cubicBezTo>
                      <a:pt x="657" y="329"/>
                      <a:pt x="1319" y="509"/>
                      <a:pt x="2047" y="609"/>
                    </a:cubicBezTo>
                    <a:cubicBezTo>
                      <a:pt x="2295" y="641"/>
                      <a:pt x="2546" y="655"/>
                      <a:pt x="2796" y="655"/>
                    </a:cubicBezTo>
                    <a:cubicBezTo>
                      <a:pt x="2916" y="655"/>
                      <a:pt x="3036" y="652"/>
                      <a:pt x="3156" y="646"/>
                    </a:cubicBezTo>
                    <a:cubicBezTo>
                      <a:pt x="3525" y="619"/>
                      <a:pt x="3609" y="579"/>
                      <a:pt x="3955" y="456"/>
                    </a:cubicBezTo>
                    <a:lnTo>
                      <a:pt x="3955" y="456"/>
                    </a:lnTo>
                    <a:cubicBezTo>
                      <a:pt x="3631" y="503"/>
                      <a:pt x="3533" y="506"/>
                      <a:pt x="3258" y="506"/>
                    </a:cubicBezTo>
                    <a:cubicBezTo>
                      <a:pt x="3225" y="506"/>
                      <a:pt x="3189" y="506"/>
                      <a:pt x="3150" y="506"/>
                    </a:cubicBezTo>
                    <a:cubicBezTo>
                      <a:pt x="2790" y="499"/>
                      <a:pt x="2431" y="483"/>
                      <a:pt x="2071" y="432"/>
                    </a:cubicBezTo>
                    <a:cubicBezTo>
                      <a:pt x="1712" y="389"/>
                      <a:pt x="1359" y="323"/>
                      <a:pt x="1003" y="249"/>
                    </a:cubicBezTo>
                    <a:cubicBezTo>
                      <a:pt x="650" y="170"/>
                      <a:pt x="354" y="100"/>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49"/>
              <p:cNvSpPr/>
              <p:nvPr/>
            </p:nvSpPr>
            <p:spPr>
              <a:xfrm>
                <a:off x="1532175" y="3203350"/>
                <a:ext cx="100200" cy="15375"/>
              </a:xfrm>
              <a:custGeom>
                <a:avLst/>
                <a:gdLst/>
                <a:ahLst/>
                <a:cxnLst/>
                <a:rect l="l" t="t" r="r" b="b"/>
                <a:pathLst>
                  <a:path w="4008" h="615" extrusionOk="0">
                    <a:moveTo>
                      <a:pt x="0" y="1"/>
                    </a:moveTo>
                    <a:lnTo>
                      <a:pt x="0" y="1"/>
                    </a:lnTo>
                    <a:cubicBezTo>
                      <a:pt x="636" y="241"/>
                      <a:pt x="1302" y="404"/>
                      <a:pt x="1974" y="513"/>
                    </a:cubicBezTo>
                    <a:cubicBezTo>
                      <a:pt x="2310" y="567"/>
                      <a:pt x="2650" y="603"/>
                      <a:pt x="2992" y="613"/>
                    </a:cubicBezTo>
                    <a:cubicBezTo>
                      <a:pt x="3040" y="614"/>
                      <a:pt x="3088" y="614"/>
                      <a:pt x="3136" y="614"/>
                    </a:cubicBezTo>
                    <a:cubicBezTo>
                      <a:pt x="3430" y="614"/>
                      <a:pt x="3727" y="592"/>
                      <a:pt x="4008" y="503"/>
                    </a:cubicBezTo>
                    <a:lnTo>
                      <a:pt x="4008" y="503"/>
                    </a:lnTo>
                    <a:cubicBezTo>
                      <a:pt x="3908" y="513"/>
                      <a:pt x="3809" y="517"/>
                      <a:pt x="3709" y="517"/>
                    </a:cubicBezTo>
                    <a:cubicBezTo>
                      <a:pt x="3472" y="517"/>
                      <a:pt x="3236" y="494"/>
                      <a:pt x="3000" y="473"/>
                    </a:cubicBezTo>
                    <a:cubicBezTo>
                      <a:pt x="2666" y="437"/>
                      <a:pt x="2333" y="393"/>
                      <a:pt x="2001" y="337"/>
                    </a:cubicBezTo>
                    <a:cubicBezTo>
                      <a:pt x="1335" y="233"/>
                      <a:pt x="673" y="104"/>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49"/>
              <p:cNvSpPr/>
              <p:nvPr/>
            </p:nvSpPr>
            <p:spPr>
              <a:xfrm>
                <a:off x="1542575" y="3158175"/>
                <a:ext cx="95125" cy="16825"/>
              </a:xfrm>
              <a:custGeom>
                <a:avLst/>
                <a:gdLst/>
                <a:ahLst/>
                <a:cxnLst/>
                <a:rect l="l" t="t" r="r" b="b"/>
                <a:pathLst>
                  <a:path w="3805" h="673" extrusionOk="0">
                    <a:moveTo>
                      <a:pt x="0" y="0"/>
                    </a:moveTo>
                    <a:lnTo>
                      <a:pt x="0" y="0"/>
                    </a:lnTo>
                    <a:cubicBezTo>
                      <a:pt x="583" y="294"/>
                      <a:pt x="1215" y="480"/>
                      <a:pt x="1857" y="593"/>
                    </a:cubicBezTo>
                    <a:cubicBezTo>
                      <a:pt x="2180" y="643"/>
                      <a:pt x="2507" y="673"/>
                      <a:pt x="2833" y="673"/>
                    </a:cubicBezTo>
                    <a:cubicBezTo>
                      <a:pt x="3163" y="670"/>
                      <a:pt x="3489" y="630"/>
                      <a:pt x="3805" y="543"/>
                    </a:cubicBezTo>
                    <a:lnTo>
                      <a:pt x="3805" y="543"/>
                    </a:lnTo>
                    <a:cubicBezTo>
                      <a:pt x="3672" y="550"/>
                      <a:pt x="3539" y="553"/>
                      <a:pt x="3408" y="553"/>
                    </a:cubicBezTo>
                    <a:cubicBezTo>
                      <a:pt x="3217" y="553"/>
                      <a:pt x="3028" y="546"/>
                      <a:pt x="2839" y="536"/>
                    </a:cubicBezTo>
                    <a:cubicBezTo>
                      <a:pt x="2520" y="507"/>
                      <a:pt x="2200" y="470"/>
                      <a:pt x="1888" y="417"/>
                    </a:cubicBezTo>
                    <a:cubicBezTo>
                      <a:pt x="1571" y="367"/>
                      <a:pt x="1255" y="300"/>
                      <a:pt x="942" y="230"/>
                    </a:cubicBezTo>
                    <a:cubicBezTo>
                      <a:pt x="630" y="157"/>
                      <a:pt x="313" y="83"/>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49"/>
              <p:cNvSpPr/>
              <p:nvPr/>
            </p:nvSpPr>
            <p:spPr>
              <a:xfrm>
                <a:off x="1637925" y="3140625"/>
                <a:ext cx="89150" cy="75350"/>
              </a:xfrm>
              <a:custGeom>
                <a:avLst/>
                <a:gdLst/>
                <a:ahLst/>
                <a:cxnLst/>
                <a:rect l="l" t="t" r="r" b="b"/>
                <a:pathLst>
                  <a:path w="3566" h="3014" extrusionOk="0">
                    <a:moveTo>
                      <a:pt x="576" y="0"/>
                    </a:moveTo>
                    <a:cubicBezTo>
                      <a:pt x="573" y="0"/>
                      <a:pt x="570" y="0"/>
                      <a:pt x="567" y="0"/>
                    </a:cubicBezTo>
                    <a:cubicBezTo>
                      <a:pt x="0" y="27"/>
                      <a:pt x="163" y="2567"/>
                      <a:pt x="163" y="2567"/>
                    </a:cubicBezTo>
                    <a:cubicBezTo>
                      <a:pt x="172" y="2916"/>
                      <a:pt x="428" y="3013"/>
                      <a:pt x="710" y="3013"/>
                    </a:cubicBezTo>
                    <a:cubicBezTo>
                      <a:pt x="1061" y="3013"/>
                      <a:pt x="1452" y="2862"/>
                      <a:pt x="1452" y="2862"/>
                    </a:cubicBezTo>
                    <a:cubicBezTo>
                      <a:pt x="1452" y="2862"/>
                      <a:pt x="3565" y="1162"/>
                      <a:pt x="3298" y="859"/>
                    </a:cubicBezTo>
                    <a:cubicBezTo>
                      <a:pt x="3280" y="838"/>
                      <a:pt x="3253" y="828"/>
                      <a:pt x="3220" y="828"/>
                    </a:cubicBezTo>
                    <a:cubicBezTo>
                      <a:pt x="2784" y="828"/>
                      <a:pt x="1215" y="2567"/>
                      <a:pt x="1215" y="2567"/>
                    </a:cubicBezTo>
                    <a:cubicBezTo>
                      <a:pt x="1215" y="2567"/>
                      <a:pt x="2487" y="433"/>
                      <a:pt x="1785" y="217"/>
                    </a:cubicBezTo>
                    <a:cubicBezTo>
                      <a:pt x="1756" y="208"/>
                      <a:pt x="1727" y="203"/>
                      <a:pt x="1699" y="203"/>
                    </a:cubicBezTo>
                    <a:cubicBezTo>
                      <a:pt x="1126" y="203"/>
                      <a:pt x="813" y="2014"/>
                      <a:pt x="751" y="2418"/>
                    </a:cubicBezTo>
                    <a:lnTo>
                      <a:pt x="751" y="2418"/>
                    </a:lnTo>
                    <a:cubicBezTo>
                      <a:pt x="812" y="1993"/>
                      <a:pt x="1072" y="0"/>
                      <a:pt x="576" y="0"/>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49"/>
              <p:cNvSpPr/>
              <p:nvPr/>
            </p:nvSpPr>
            <p:spPr>
              <a:xfrm>
                <a:off x="1803075" y="3498150"/>
                <a:ext cx="2525" cy="27050"/>
              </a:xfrm>
              <a:custGeom>
                <a:avLst/>
                <a:gdLst/>
                <a:ahLst/>
                <a:cxnLst/>
                <a:rect l="l" t="t" r="r" b="b"/>
                <a:pathLst>
                  <a:path w="101" h="1082" extrusionOk="0">
                    <a:moveTo>
                      <a:pt x="1" y="0"/>
                    </a:moveTo>
                    <a:lnTo>
                      <a:pt x="1" y="0"/>
                    </a:lnTo>
                    <a:cubicBezTo>
                      <a:pt x="11" y="183"/>
                      <a:pt x="15" y="363"/>
                      <a:pt x="15" y="540"/>
                    </a:cubicBezTo>
                    <a:lnTo>
                      <a:pt x="7" y="809"/>
                    </a:lnTo>
                    <a:cubicBezTo>
                      <a:pt x="7" y="899"/>
                      <a:pt x="1" y="989"/>
                      <a:pt x="1" y="1082"/>
                    </a:cubicBezTo>
                    <a:cubicBezTo>
                      <a:pt x="71" y="909"/>
                      <a:pt x="98" y="726"/>
                      <a:pt x="101" y="540"/>
                    </a:cubicBezTo>
                    <a:cubicBezTo>
                      <a:pt x="101" y="450"/>
                      <a:pt x="94" y="357"/>
                      <a:pt x="78" y="267"/>
                    </a:cubicBezTo>
                    <a:cubicBezTo>
                      <a:pt x="64" y="177"/>
                      <a:pt x="41" y="83"/>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49"/>
              <p:cNvSpPr/>
              <p:nvPr/>
            </p:nvSpPr>
            <p:spPr>
              <a:xfrm>
                <a:off x="1831475" y="3497575"/>
                <a:ext cx="4350" cy="28125"/>
              </a:xfrm>
              <a:custGeom>
                <a:avLst/>
                <a:gdLst/>
                <a:ahLst/>
                <a:cxnLst/>
                <a:rect l="l" t="t" r="r" b="b"/>
                <a:pathLst>
                  <a:path w="174" h="1125" extrusionOk="0">
                    <a:moveTo>
                      <a:pt x="0" y="0"/>
                    </a:moveTo>
                    <a:lnTo>
                      <a:pt x="0" y="0"/>
                    </a:lnTo>
                    <a:cubicBezTo>
                      <a:pt x="26" y="193"/>
                      <a:pt x="57" y="376"/>
                      <a:pt x="69" y="563"/>
                    </a:cubicBezTo>
                    <a:cubicBezTo>
                      <a:pt x="77" y="656"/>
                      <a:pt x="80" y="749"/>
                      <a:pt x="77" y="842"/>
                    </a:cubicBezTo>
                    <a:cubicBezTo>
                      <a:pt x="73" y="936"/>
                      <a:pt x="60" y="1029"/>
                      <a:pt x="43" y="1125"/>
                    </a:cubicBezTo>
                    <a:cubicBezTo>
                      <a:pt x="149" y="959"/>
                      <a:pt x="173" y="749"/>
                      <a:pt x="160" y="556"/>
                    </a:cubicBezTo>
                    <a:cubicBezTo>
                      <a:pt x="143" y="363"/>
                      <a:pt x="93" y="170"/>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49"/>
              <p:cNvSpPr/>
              <p:nvPr/>
            </p:nvSpPr>
            <p:spPr>
              <a:xfrm>
                <a:off x="1857350" y="3495400"/>
                <a:ext cx="6575" cy="28300"/>
              </a:xfrm>
              <a:custGeom>
                <a:avLst/>
                <a:gdLst/>
                <a:ahLst/>
                <a:cxnLst/>
                <a:rect l="l" t="t" r="r" b="b"/>
                <a:pathLst>
                  <a:path w="263" h="1132" extrusionOk="0">
                    <a:moveTo>
                      <a:pt x="0" y="1"/>
                    </a:moveTo>
                    <a:lnTo>
                      <a:pt x="0" y="1"/>
                    </a:lnTo>
                    <a:cubicBezTo>
                      <a:pt x="53" y="193"/>
                      <a:pt x="110" y="377"/>
                      <a:pt x="146" y="563"/>
                    </a:cubicBezTo>
                    <a:cubicBezTo>
                      <a:pt x="163" y="657"/>
                      <a:pt x="177" y="749"/>
                      <a:pt x="186" y="846"/>
                    </a:cubicBezTo>
                    <a:cubicBezTo>
                      <a:pt x="193" y="939"/>
                      <a:pt x="190" y="1036"/>
                      <a:pt x="177" y="1132"/>
                    </a:cubicBezTo>
                    <a:cubicBezTo>
                      <a:pt x="223" y="1046"/>
                      <a:pt x="246" y="946"/>
                      <a:pt x="253" y="846"/>
                    </a:cubicBezTo>
                    <a:cubicBezTo>
                      <a:pt x="263" y="743"/>
                      <a:pt x="249" y="643"/>
                      <a:pt x="233" y="546"/>
                    </a:cubicBezTo>
                    <a:cubicBezTo>
                      <a:pt x="213" y="447"/>
                      <a:pt x="183" y="353"/>
                      <a:pt x="143" y="261"/>
                    </a:cubicBezTo>
                    <a:cubicBezTo>
                      <a:pt x="106" y="170"/>
                      <a:pt x="60" y="81"/>
                      <a:pt x="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49"/>
              <p:cNvSpPr/>
              <p:nvPr/>
            </p:nvSpPr>
            <p:spPr>
              <a:xfrm>
                <a:off x="1884300" y="3491000"/>
                <a:ext cx="8825" cy="27975"/>
              </a:xfrm>
              <a:custGeom>
                <a:avLst/>
                <a:gdLst/>
                <a:ahLst/>
                <a:cxnLst/>
                <a:rect l="l" t="t" r="r" b="b"/>
                <a:pathLst>
                  <a:path w="353" h="1119" extrusionOk="0">
                    <a:moveTo>
                      <a:pt x="1" y="0"/>
                    </a:moveTo>
                    <a:cubicBezTo>
                      <a:pt x="80" y="186"/>
                      <a:pt x="163" y="363"/>
                      <a:pt x="220" y="549"/>
                    </a:cubicBezTo>
                    <a:cubicBezTo>
                      <a:pt x="277" y="733"/>
                      <a:pt x="310" y="922"/>
                      <a:pt x="270" y="1119"/>
                    </a:cubicBezTo>
                    <a:cubicBezTo>
                      <a:pt x="323" y="1032"/>
                      <a:pt x="346" y="929"/>
                      <a:pt x="350" y="826"/>
                    </a:cubicBezTo>
                    <a:cubicBezTo>
                      <a:pt x="353" y="722"/>
                      <a:pt x="333" y="619"/>
                      <a:pt x="303" y="523"/>
                    </a:cubicBezTo>
                    <a:cubicBezTo>
                      <a:pt x="273" y="423"/>
                      <a:pt x="233" y="329"/>
                      <a:pt x="180" y="243"/>
                    </a:cubicBezTo>
                    <a:cubicBezTo>
                      <a:pt x="130" y="157"/>
                      <a:pt x="70" y="74"/>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49"/>
              <p:cNvSpPr/>
              <p:nvPr/>
            </p:nvSpPr>
            <p:spPr>
              <a:xfrm>
                <a:off x="1909000" y="3484175"/>
                <a:ext cx="12850" cy="27475"/>
              </a:xfrm>
              <a:custGeom>
                <a:avLst/>
                <a:gdLst/>
                <a:ahLst/>
                <a:cxnLst/>
                <a:rect l="l" t="t" r="r" b="b"/>
                <a:pathLst>
                  <a:path w="514" h="1099" extrusionOk="0">
                    <a:moveTo>
                      <a:pt x="1" y="0"/>
                    </a:moveTo>
                    <a:lnTo>
                      <a:pt x="1" y="0"/>
                    </a:lnTo>
                    <a:cubicBezTo>
                      <a:pt x="131" y="163"/>
                      <a:pt x="247" y="330"/>
                      <a:pt x="334" y="510"/>
                    </a:cubicBezTo>
                    <a:cubicBezTo>
                      <a:pt x="377" y="599"/>
                      <a:pt x="407" y="696"/>
                      <a:pt x="434" y="793"/>
                    </a:cubicBezTo>
                    <a:cubicBezTo>
                      <a:pt x="460" y="892"/>
                      <a:pt x="463" y="992"/>
                      <a:pt x="467" y="1099"/>
                    </a:cubicBezTo>
                    <a:cubicBezTo>
                      <a:pt x="500" y="999"/>
                      <a:pt x="513" y="889"/>
                      <a:pt x="500" y="782"/>
                    </a:cubicBezTo>
                    <a:cubicBezTo>
                      <a:pt x="490" y="676"/>
                      <a:pt x="460" y="570"/>
                      <a:pt x="414" y="473"/>
                    </a:cubicBezTo>
                    <a:cubicBezTo>
                      <a:pt x="367" y="376"/>
                      <a:pt x="311" y="287"/>
                      <a:pt x="237" y="207"/>
                    </a:cubicBezTo>
                    <a:cubicBezTo>
                      <a:pt x="168" y="127"/>
                      <a:pt x="91" y="54"/>
                      <a:pt x="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49"/>
              <p:cNvSpPr/>
              <p:nvPr/>
            </p:nvSpPr>
            <p:spPr>
              <a:xfrm>
                <a:off x="1935050" y="3471950"/>
                <a:ext cx="18325" cy="22975"/>
              </a:xfrm>
              <a:custGeom>
                <a:avLst/>
                <a:gdLst/>
                <a:ahLst/>
                <a:cxnLst/>
                <a:rect l="l" t="t" r="r" b="b"/>
                <a:pathLst>
                  <a:path w="733" h="919" extrusionOk="0">
                    <a:moveTo>
                      <a:pt x="0" y="0"/>
                    </a:moveTo>
                    <a:cubicBezTo>
                      <a:pt x="187" y="97"/>
                      <a:pt x="353" y="213"/>
                      <a:pt x="476" y="369"/>
                    </a:cubicBezTo>
                    <a:cubicBezTo>
                      <a:pt x="539" y="446"/>
                      <a:pt x="593" y="532"/>
                      <a:pt x="633" y="623"/>
                    </a:cubicBezTo>
                    <a:cubicBezTo>
                      <a:pt x="673" y="716"/>
                      <a:pt x="696" y="816"/>
                      <a:pt x="723" y="919"/>
                    </a:cubicBezTo>
                    <a:cubicBezTo>
                      <a:pt x="733" y="812"/>
                      <a:pt x="729" y="706"/>
                      <a:pt x="696" y="603"/>
                    </a:cubicBezTo>
                    <a:cubicBezTo>
                      <a:pt x="670" y="496"/>
                      <a:pt x="616" y="400"/>
                      <a:pt x="547" y="313"/>
                    </a:cubicBezTo>
                    <a:cubicBezTo>
                      <a:pt x="479" y="230"/>
                      <a:pt x="396" y="157"/>
                      <a:pt x="300" y="107"/>
                    </a:cubicBezTo>
                    <a:cubicBezTo>
                      <a:pt x="207" y="53"/>
                      <a:pt x="107" y="13"/>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49"/>
              <p:cNvSpPr/>
              <p:nvPr/>
            </p:nvSpPr>
            <p:spPr>
              <a:xfrm>
                <a:off x="1955850" y="3460650"/>
                <a:ext cx="20325" cy="17225"/>
              </a:xfrm>
              <a:custGeom>
                <a:avLst/>
                <a:gdLst/>
                <a:ahLst/>
                <a:cxnLst/>
                <a:rect l="l" t="t" r="r" b="b"/>
                <a:pathLst>
                  <a:path w="813" h="689" extrusionOk="0">
                    <a:moveTo>
                      <a:pt x="125" y="1"/>
                    </a:moveTo>
                    <a:cubicBezTo>
                      <a:pt x="83" y="1"/>
                      <a:pt x="41" y="5"/>
                      <a:pt x="0" y="13"/>
                    </a:cubicBezTo>
                    <a:cubicBezTo>
                      <a:pt x="194" y="46"/>
                      <a:pt x="374" y="106"/>
                      <a:pt x="513" y="222"/>
                    </a:cubicBezTo>
                    <a:cubicBezTo>
                      <a:pt x="583" y="282"/>
                      <a:pt x="643" y="349"/>
                      <a:pt x="690" y="429"/>
                    </a:cubicBezTo>
                    <a:cubicBezTo>
                      <a:pt x="743" y="509"/>
                      <a:pt x="773" y="599"/>
                      <a:pt x="813" y="689"/>
                    </a:cubicBezTo>
                    <a:cubicBezTo>
                      <a:pt x="810" y="638"/>
                      <a:pt x="806" y="592"/>
                      <a:pt x="799" y="542"/>
                    </a:cubicBezTo>
                    <a:cubicBezTo>
                      <a:pt x="782" y="495"/>
                      <a:pt x="776" y="442"/>
                      <a:pt x="753" y="399"/>
                    </a:cubicBezTo>
                    <a:cubicBezTo>
                      <a:pt x="716" y="302"/>
                      <a:pt x="646" y="222"/>
                      <a:pt x="570" y="156"/>
                    </a:cubicBezTo>
                    <a:cubicBezTo>
                      <a:pt x="490" y="90"/>
                      <a:pt x="397" y="43"/>
                      <a:pt x="297" y="19"/>
                    </a:cubicBezTo>
                    <a:cubicBezTo>
                      <a:pt x="241" y="8"/>
                      <a:pt x="183" y="1"/>
                      <a:pt x="1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49"/>
              <p:cNvSpPr/>
              <p:nvPr/>
            </p:nvSpPr>
            <p:spPr>
              <a:xfrm>
                <a:off x="1978400" y="3444000"/>
                <a:ext cx="16575" cy="13725"/>
              </a:xfrm>
              <a:custGeom>
                <a:avLst/>
                <a:gdLst/>
                <a:ahLst/>
                <a:cxnLst/>
                <a:rect l="l" t="t" r="r" b="b"/>
                <a:pathLst>
                  <a:path w="663" h="549" extrusionOk="0">
                    <a:moveTo>
                      <a:pt x="108" y="1"/>
                    </a:moveTo>
                    <a:cubicBezTo>
                      <a:pt x="72" y="1"/>
                      <a:pt x="36" y="5"/>
                      <a:pt x="0" y="13"/>
                    </a:cubicBezTo>
                    <a:cubicBezTo>
                      <a:pt x="154" y="46"/>
                      <a:pt x="290" y="103"/>
                      <a:pt x="396" y="197"/>
                    </a:cubicBezTo>
                    <a:cubicBezTo>
                      <a:pt x="450" y="243"/>
                      <a:pt x="500" y="296"/>
                      <a:pt x="543" y="356"/>
                    </a:cubicBezTo>
                    <a:cubicBezTo>
                      <a:pt x="590" y="416"/>
                      <a:pt x="623" y="483"/>
                      <a:pt x="662" y="549"/>
                    </a:cubicBezTo>
                    <a:cubicBezTo>
                      <a:pt x="659" y="509"/>
                      <a:pt x="653" y="472"/>
                      <a:pt x="646" y="432"/>
                    </a:cubicBezTo>
                    <a:cubicBezTo>
                      <a:pt x="630" y="396"/>
                      <a:pt x="623" y="356"/>
                      <a:pt x="603" y="320"/>
                    </a:cubicBezTo>
                    <a:cubicBezTo>
                      <a:pt x="570" y="246"/>
                      <a:pt x="516" y="183"/>
                      <a:pt x="453" y="129"/>
                    </a:cubicBezTo>
                    <a:cubicBezTo>
                      <a:pt x="358" y="47"/>
                      <a:pt x="232" y="1"/>
                      <a:pt x="1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49"/>
              <p:cNvSpPr/>
              <p:nvPr/>
            </p:nvSpPr>
            <p:spPr>
              <a:xfrm>
                <a:off x="1715375" y="3174975"/>
                <a:ext cx="55875" cy="128375"/>
              </a:xfrm>
              <a:custGeom>
                <a:avLst/>
                <a:gdLst/>
                <a:ahLst/>
                <a:cxnLst/>
                <a:rect l="l" t="t" r="r" b="b"/>
                <a:pathLst>
                  <a:path w="2235" h="5135" extrusionOk="0">
                    <a:moveTo>
                      <a:pt x="753" y="1"/>
                    </a:moveTo>
                    <a:cubicBezTo>
                      <a:pt x="1" y="2187"/>
                      <a:pt x="507" y="4707"/>
                      <a:pt x="454" y="4787"/>
                    </a:cubicBezTo>
                    <a:cubicBezTo>
                      <a:pt x="454" y="4787"/>
                      <a:pt x="1379" y="5135"/>
                      <a:pt x="1835" y="5135"/>
                    </a:cubicBezTo>
                    <a:cubicBezTo>
                      <a:pt x="2139" y="5135"/>
                      <a:pt x="2235" y="4981"/>
                      <a:pt x="1712" y="4468"/>
                    </a:cubicBezTo>
                    <a:cubicBezTo>
                      <a:pt x="796" y="3569"/>
                      <a:pt x="879" y="1442"/>
                      <a:pt x="753" y="1"/>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49"/>
              <p:cNvSpPr/>
              <p:nvPr/>
            </p:nvSpPr>
            <p:spPr>
              <a:xfrm>
                <a:off x="1650625" y="3019325"/>
                <a:ext cx="4425" cy="12875"/>
              </a:xfrm>
              <a:custGeom>
                <a:avLst/>
                <a:gdLst/>
                <a:ahLst/>
                <a:cxnLst/>
                <a:rect l="l" t="t" r="r" b="b"/>
                <a:pathLst>
                  <a:path w="177" h="515" extrusionOk="0">
                    <a:moveTo>
                      <a:pt x="113" y="1"/>
                    </a:moveTo>
                    <a:cubicBezTo>
                      <a:pt x="79" y="1"/>
                      <a:pt x="44" y="21"/>
                      <a:pt x="39" y="63"/>
                    </a:cubicBezTo>
                    <a:cubicBezTo>
                      <a:pt x="28" y="193"/>
                      <a:pt x="15" y="322"/>
                      <a:pt x="5" y="453"/>
                    </a:cubicBezTo>
                    <a:cubicBezTo>
                      <a:pt x="0" y="494"/>
                      <a:pt x="31" y="515"/>
                      <a:pt x="64" y="515"/>
                    </a:cubicBezTo>
                    <a:cubicBezTo>
                      <a:pt x="97" y="515"/>
                      <a:pt x="133" y="494"/>
                      <a:pt x="139" y="453"/>
                    </a:cubicBezTo>
                    <a:cubicBezTo>
                      <a:pt x="148" y="322"/>
                      <a:pt x="162" y="193"/>
                      <a:pt x="171" y="63"/>
                    </a:cubicBezTo>
                    <a:cubicBezTo>
                      <a:pt x="177" y="21"/>
                      <a:pt x="146" y="1"/>
                      <a:pt x="113" y="1"/>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49"/>
              <p:cNvSpPr/>
              <p:nvPr/>
            </p:nvSpPr>
            <p:spPr>
              <a:xfrm>
                <a:off x="1672300" y="3004800"/>
                <a:ext cx="3350" cy="11500"/>
              </a:xfrm>
              <a:custGeom>
                <a:avLst/>
                <a:gdLst/>
                <a:ahLst/>
                <a:cxnLst/>
                <a:rect l="l" t="t" r="r" b="b"/>
                <a:pathLst>
                  <a:path w="134" h="460" extrusionOk="0">
                    <a:moveTo>
                      <a:pt x="67" y="0"/>
                    </a:moveTo>
                    <a:cubicBezTo>
                      <a:pt x="33" y="0"/>
                      <a:pt x="0" y="22"/>
                      <a:pt x="0" y="65"/>
                    </a:cubicBezTo>
                    <a:lnTo>
                      <a:pt x="0" y="395"/>
                    </a:lnTo>
                    <a:cubicBezTo>
                      <a:pt x="0" y="438"/>
                      <a:pt x="33" y="459"/>
                      <a:pt x="67" y="459"/>
                    </a:cubicBezTo>
                    <a:cubicBezTo>
                      <a:pt x="100" y="459"/>
                      <a:pt x="133" y="438"/>
                      <a:pt x="133" y="395"/>
                    </a:cubicBezTo>
                    <a:lnTo>
                      <a:pt x="133" y="65"/>
                    </a:lnTo>
                    <a:cubicBezTo>
                      <a:pt x="133" y="22"/>
                      <a:pt x="100" y="0"/>
                      <a:pt x="67" y="0"/>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49"/>
              <p:cNvSpPr/>
              <p:nvPr/>
            </p:nvSpPr>
            <p:spPr>
              <a:xfrm>
                <a:off x="1675525" y="3060875"/>
                <a:ext cx="4450" cy="13575"/>
              </a:xfrm>
              <a:custGeom>
                <a:avLst/>
                <a:gdLst/>
                <a:ahLst/>
                <a:cxnLst/>
                <a:rect l="l" t="t" r="r" b="b"/>
                <a:pathLst>
                  <a:path w="178" h="543" extrusionOk="0">
                    <a:moveTo>
                      <a:pt x="66" y="0"/>
                    </a:moveTo>
                    <a:cubicBezTo>
                      <a:pt x="32" y="0"/>
                      <a:pt x="1" y="22"/>
                      <a:pt x="4" y="66"/>
                    </a:cubicBezTo>
                    <a:cubicBezTo>
                      <a:pt x="17" y="201"/>
                      <a:pt x="28" y="341"/>
                      <a:pt x="41" y="478"/>
                    </a:cubicBezTo>
                    <a:cubicBezTo>
                      <a:pt x="44" y="521"/>
                      <a:pt x="79" y="543"/>
                      <a:pt x="113" y="543"/>
                    </a:cubicBezTo>
                    <a:cubicBezTo>
                      <a:pt x="146" y="543"/>
                      <a:pt x="177" y="521"/>
                      <a:pt x="174" y="478"/>
                    </a:cubicBezTo>
                    <a:cubicBezTo>
                      <a:pt x="164" y="341"/>
                      <a:pt x="151" y="201"/>
                      <a:pt x="137" y="66"/>
                    </a:cubicBezTo>
                    <a:cubicBezTo>
                      <a:pt x="134" y="22"/>
                      <a:pt x="99" y="0"/>
                      <a:pt x="66" y="0"/>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49"/>
              <p:cNvSpPr/>
              <p:nvPr/>
            </p:nvSpPr>
            <p:spPr>
              <a:xfrm>
                <a:off x="1742625" y="2975700"/>
                <a:ext cx="5025" cy="12300"/>
              </a:xfrm>
              <a:custGeom>
                <a:avLst/>
                <a:gdLst/>
                <a:ahLst/>
                <a:cxnLst/>
                <a:rect l="l" t="t" r="r" b="b"/>
                <a:pathLst>
                  <a:path w="201" h="492" extrusionOk="0">
                    <a:moveTo>
                      <a:pt x="83" y="1"/>
                    </a:moveTo>
                    <a:cubicBezTo>
                      <a:pt x="44" y="1"/>
                      <a:pt x="0" y="34"/>
                      <a:pt x="6" y="84"/>
                    </a:cubicBezTo>
                    <a:cubicBezTo>
                      <a:pt x="26" y="204"/>
                      <a:pt x="46" y="324"/>
                      <a:pt x="63" y="444"/>
                    </a:cubicBezTo>
                    <a:cubicBezTo>
                      <a:pt x="68" y="477"/>
                      <a:pt x="92" y="491"/>
                      <a:pt x="118" y="491"/>
                    </a:cubicBezTo>
                    <a:cubicBezTo>
                      <a:pt x="157" y="491"/>
                      <a:pt x="200" y="459"/>
                      <a:pt x="193" y="407"/>
                    </a:cubicBezTo>
                    <a:cubicBezTo>
                      <a:pt x="173" y="287"/>
                      <a:pt x="156" y="167"/>
                      <a:pt x="136" y="47"/>
                    </a:cubicBezTo>
                    <a:cubicBezTo>
                      <a:pt x="131" y="15"/>
                      <a:pt x="108" y="1"/>
                      <a:pt x="83" y="1"/>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49"/>
              <p:cNvSpPr/>
              <p:nvPr/>
            </p:nvSpPr>
            <p:spPr>
              <a:xfrm>
                <a:off x="1712475" y="2941125"/>
                <a:ext cx="3350" cy="10125"/>
              </a:xfrm>
              <a:custGeom>
                <a:avLst/>
                <a:gdLst/>
                <a:ahLst/>
                <a:cxnLst/>
                <a:rect l="l" t="t" r="r" b="b"/>
                <a:pathLst>
                  <a:path w="134" h="405" extrusionOk="0">
                    <a:moveTo>
                      <a:pt x="67" y="0"/>
                    </a:moveTo>
                    <a:cubicBezTo>
                      <a:pt x="34" y="0"/>
                      <a:pt x="1" y="21"/>
                      <a:pt x="1" y="63"/>
                    </a:cubicBezTo>
                    <a:lnTo>
                      <a:pt x="1" y="342"/>
                    </a:lnTo>
                    <a:cubicBezTo>
                      <a:pt x="1" y="384"/>
                      <a:pt x="34" y="405"/>
                      <a:pt x="67" y="405"/>
                    </a:cubicBezTo>
                    <a:cubicBezTo>
                      <a:pt x="100" y="405"/>
                      <a:pt x="134" y="384"/>
                      <a:pt x="134" y="342"/>
                    </a:cubicBezTo>
                    <a:lnTo>
                      <a:pt x="134" y="63"/>
                    </a:lnTo>
                    <a:cubicBezTo>
                      <a:pt x="134" y="21"/>
                      <a:pt x="100" y="0"/>
                      <a:pt x="67" y="0"/>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49"/>
              <p:cNvSpPr/>
              <p:nvPr/>
            </p:nvSpPr>
            <p:spPr>
              <a:xfrm>
                <a:off x="1709525" y="3097500"/>
                <a:ext cx="5100" cy="12275"/>
              </a:xfrm>
              <a:custGeom>
                <a:avLst/>
                <a:gdLst/>
                <a:ahLst/>
                <a:cxnLst/>
                <a:rect l="l" t="t" r="r" b="b"/>
                <a:pathLst>
                  <a:path w="204" h="491" extrusionOk="0">
                    <a:moveTo>
                      <a:pt x="81" y="0"/>
                    </a:moveTo>
                    <a:cubicBezTo>
                      <a:pt x="43" y="0"/>
                      <a:pt x="1" y="33"/>
                      <a:pt x="9" y="85"/>
                    </a:cubicBezTo>
                    <a:lnTo>
                      <a:pt x="65" y="444"/>
                    </a:lnTo>
                    <a:cubicBezTo>
                      <a:pt x="72" y="477"/>
                      <a:pt x="96" y="491"/>
                      <a:pt x="121" y="491"/>
                    </a:cubicBezTo>
                    <a:cubicBezTo>
                      <a:pt x="160" y="491"/>
                      <a:pt x="203" y="458"/>
                      <a:pt x="195" y="407"/>
                    </a:cubicBezTo>
                    <a:lnTo>
                      <a:pt x="135" y="48"/>
                    </a:lnTo>
                    <a:cubicBezTo>
                      <a:pt x="130" y="15"/>
                      <a:pt x="106" y="0"/>
                      <a:pt x="81" y="0"/>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49"/>
              <p:cNvSpPr/>
              <p:nvPr/>
            </p:nvSpPr>
            <p:spPr>
              <a:xfrm>
                <a:off x="1686550" y="3109250"/>
                <a:ext cx="5025" cy="8200"/>
              </a:xfrm>
              <a:custGeom>
                <a:avLst/>
                <a:gdLst/>
                <a:ahLst/>
                <a:cxnLst/>
                <a:rect l="l" t="t" r="r" b="b"/>
                <a:pathLst>
                  <a:path w="201" h="328" extrusionOk="0">
                    <a:moveTo>
                      <a:pt x="83" y="0"/>
                    </a:moveTo>
                    <a:cubicBezTo>
                      <a:pt x="43" y="0"/>
                      <a:pt x="0" y="33"/>
                      <a:pt x="12" y="83"/>
                    </a:cubicBezTo>
                    <a:lnTo>
                      <a:pt x="59" y="280"/>
                    </a:lnTo>
                    <a:cubicBezTo>
                      <a:pt x="67" y="313"/>
                      <a:pt x="92" y="327"/>
                      <a:pt x="119" y="327"/>
                    </a:cubicBezTo>
                    <a:cubicBezTo>
                      <a:pt x="158" y="327"/>
                      <a:pt x="201" y="294"/>
                      <a:pt x="189" y="243"/>
                    </a:cubicBezTo>
                    <a:cubicBezTo>
                      <a:pt x="172" y="180"/>
                      <a:pt x="159" y="114"/>
                      <a:pt x="143" y="48"/>
                    </a:cubicBezTo>
                    <a:cubicBezTo>
                      <a:pt x="135" y="14"/>
                      <a:pt x="109" y="0"/>
                      <a:pt x="83" y="0"/>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49"/>
              <p:cNvSpPr/>
              <p:nvPr/>
            </p:nvSpPr>
            <p:spPr>
              <a:xfrm>
                <a:off x="1758500" y="3188200"/>
                <a:ext cx="5625" cy="10850"/>
              </a:xfrm>
              <a:custGeom>
                <a:avLst/>
                <a:gdLst/>
                <a:ahLst/>
                <a:cxnLst/>
                <a:rect l="l" t="t" r="r" b="b"/>
                <a:pathLst>
                  <a:path w="225" h="434" extrusionOk="0">
                    <a:moveTo>
                      <a:pt x="89" y="1"/>
                    </a:moveTo>
                    <a:cubicBezTo>
                      <a:pt x="55" y="1"/>
                      <a:pt x="18" y="22"/>
                      <a:pt x="13" y="65"/>
                    </a:cubicBezTo>
                    <a:cubicBezTo>
                      <a:pt x="0" y="184"/>
                      <a:pt x="27" y="294"/>
                      <a:pt x="83" y="400"/>
                    </a:cubicBezTo>
                    <a:cubicBezTo>
                      <a:pt x="96" y="424"/>
                      <a:pt x="115" y="434"/>
                      <a:pt x="135" y="434"/>
                    </a:cubicBezTo>
                    <a:cubicBezTo>
                      <a:pt x="179" y="434"/>
                      <a:pt x="224" y="385"/>
                      <a:pt x="197" y="334"/>
                    </a:cubicBezTo>
                    <a:cubicBezTo>
                      <a:pt x="153" y="248"/>
                      <a:pt x="137" y="160"/>
                      <a:pt x="147" y="65"/>
                    </a:cubicBezTo>
                    <a:cubicBezTo>
                      <a:pt x="152" y="22"/>
                      <a:pt x="122" y="1"/>
                      <a:pt x="89" y="1"/>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49"/>
              <p:cNvSpPr/>
              <p:nvPr/>
            </p:nvSpPr>
            <p:spPr>
              <a:xfrm>
                <a:off x="1773400" y="3163975"/>
                <a:ext cx="5825" cy="10925"/>
              </a:xfrm>
              <a:custGeom>
                <a:avLst/>
                <a:gdLst/>
                <a:ahLst/>
                <a:cxnLst/>
                <a:rect l="l" t="t" r="r" b="b"/>
                <a:pathLst>
                  <a:path w="233" h="437" extrusionOk="0">
                    <a:moveTo>
                      <a:pt x="67" y="0"/>
                    </a:moveTo>
                    <a:cubicBezTo>
                      <a:pt x="33" y="0"/>
                      <a:pt x="0" y="22"/>
                      <a:pt x="0" y="65"/>
                    </a:cubicBezTo>
                    <a:cubicBezTo>
                      <a:pt x="0" y="185"/>
                      <a:pt x="30" y="298"/>
                      <a:pt x="90" y="404"/>
                    </a:cubicBezTo>
                    <a:cubicBezTo>
                      <a:pt x="103" y="427"/>
                      <a:pt x="123" y="436"/>
                      <a:pt x="143" y="436"/>
                    </a:cubicBezTo>
                    <a:cubicBezTo>
                      <a:pt x="188" y="436"/>
                      <a:pt x="233" y="388"/>
                      <a:pt x="203" y="338"/>
                    </a:cubicBezTo>
                    <a:cubicBezTo>
                      <a:pt x="156" y="251"/>
                      <a:pt x="133" y="161"/>
                      <a:pt x="133" y="65"/>
                    </a:cubicBezTo>
                    <a:cubicBezTo>
                      <a:pt x="133" y="22"/>
                      <a:pt x="100" y="0"/>
                      <a:pt x="67" y="0"/>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49"/>
              <p:cNvSpPr/>
              <p:nvPr/>
            </p:nvSpPr>
            <p:spPr>
              <a:xfrm>
                <a:off x="1776125" y="3206150"/>
                <a:ext cx="3375" cy="10875"/>
              </a:xfrm>
              <a:custGeom>
                <a:avLst/>
                <a:gdLst/>
                <a:ahLst/>
                <a:cxnLst/>
                <a:rect l="l" t="t" r="r" b="b"/>
                <a:pathLst>
                  <a:path w="135" h="435" extrusionOk="0">
                    <a:moveTo>
                      <a:pt x="67" y="0"/>
                    </a:moveTo>
                    <a:cubicBezTo>
                      <a:pt x="34" y="0"/>
                      <a:pt x="1" y="22"/>
                      <a:pt x="1" y="66"/>
                    </a:cubicBezTo>
                    <a:lnTo>
                      <a:pt x="1" y="371"/>
                    </a:lnTo>
                    <a:cubicBezTo>
                      <a:pt x="1" y="413"/>
                      <a:pt x="35" y="435"/>
                      <a:pt x="68" y="435"/>
                    </a:cubicBezTo>
                    <a:cubicBezTo>
                      <a:pt x="101" y="435"/>
                      <a:pt x="134" y="414"/>
                      <a:pt x="134" y="371"/>
                    </a:cubicBezTo>
                    <a:lnTo>
                      <a:pt x="134" y="66"/>
                    </a:lnTo>
                    <a:cubicBezTo>
                      <a:pt x="134" y="22"/>
                      <a:pt x="101" y="0"/>
                      <a:pt x="67" y="0"/>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49"/>
              <p:cNvSpPr/>
              <p:nvPr/>
            </p:nvSpPr>
            <p:spPr>
              <a:xfrm>
                <a:off x="1587000" y="3057400"/>
                <a:ext cx="4525" cy="10175"/>
              </a:xfrm>
              <a:custGeom>
                <a:avLst/>
                <a:gdLst/>
                <a:ahLst/>
                <a:cxnLst/>
                <a:rect l="l" t="t" r="r" b="b"/>
                <a:pathLst>
                  <a:path w="181" h="407" extrusionOk="0">
                    <a:moveTo>
                      <a:pt x="92" y="1"/>
                    </a:moveTo>
                    <a:cubicBezTo>
                      <a:pt x="59" y="1"/>
                      <a:pt x="29" y="22"/>
                      <a:pt x="34" y="65"/>
                    </a:cubicBezTo>
                    <a:cubicBezTo>
                      <a:pt x="48" y="154"/>
                      <a:pt x="40" y="237"/>
                      <a:pt x="14" y="324"/>
                    </a:cubicBezTo>
                    <a:cubicBezTo>
                      <a:pt x="0" y="374"/>
                      <a:pt x="40" y="406"/>
                      <a:pt x="80" y="406"/>
                    </a:cubicBezTo>
                    <a:cubicBezTo>
                      <a:pt x="107" y="406"/>
                      <a:pt x="133" y="392"/>
                      <a:pt x="144" y="360"/>
                    </a:cubicBezTo>
                    <a:cubicBezTo>
                      <a:pt x="171" y="260"/>
                      <a:pt x="180" y="165"/>
                      <a:pt x="167" y="65"/>
                    </a:cubicBezTo>
                    <a:cubicBezTo>
                      <a:pt x="162" y="22"/>
                      <a:pt x="126" y="1"/>
                      <a:pt x="92" y="1"/>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49"/>
              <p:cNvSpPr/>
              <p:nvPr/>
            </p:nvSpPr>
            <p:spPr>
              <a:xfrm>
                <a:off x="1608425" y="3071250"/>
                <a:ext cx="6025" cy="8100"/>
              </a:xfrm>
              <a:custGeom>
                <a:avLst/>
                <a:gdLst/>
                <a:ahLst/>
                <a:cxnLst/>
                <a:rect l="l" t="t" r="r" b="b"/>
                <a:pathLst>
                  <a:path w="241" h="324" extrusionOk="0">
                    <a:moveTo>
                      <a:pt x="159" y="0"/>
                    </a:moveTo>
                    <a:cubicBezTo>
                      <a:pt x="132" y="0"/>
                      <a:pt x="104" y="14"/>
                      <a:pt x="92" y="46"/>
                    </a:cubicBezTo>
                    <a:cubicBezTo>
                      <a:pt x="69" y="110"/>
                      <a:pt x="42" y="176"/>
                      <a:pt x="19" y="242"/>
                    </a:cubicBezTo>
                    <a:cubicBezTo>
                      <a:pt x="1" y="291"/>
                      <a:pt x="42" y="324"/>
                      <a:pt x="84" y="324"/>
                    </a:cubicBezTo>
                    <a:cubicBezTo>
                      <a:pt x="110" y="324"/>
                      <a:pt x="137" y="310"/>
                      <a:pt x="149" y="279"/>
                    </a:cubicBezTo>
                    <a:cubicBezTo>
                      <a:pt x="172" y="213"/>
                      <a:pt x="196" y="146"/>
                      <a:pt x="222" y="79"/>
                    </a:cubicBezTo>
                    <a:cubicBezTo>
                      <a:pt x="240" y="31"/>
                      <a:pt x="200" y="0"/>
                      <a:pt x="159" y="0"/>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49"/>
              <p:cNvSpPr/>
              <p:nvPr/>
            </p:nvSpPr>
            <p:spPr>
              <a:xfrm>
                <a:off x="1786025" y="3440750"/>
                <a:ext cx="5350" cy="15800"/>
              </a:xfrm>
              <a:custGeom>
                <a:avLst/>
                <a:gdLst/>
                <a:ahLst/>
                <a:cxnLst/>
                <a:rect l="l" t="t" r="r" b="b"/>
                <a:pathLst>
                  <a:path w="214" h="632" extrusionOk="0">
                    <a:moveTo>
                      <a:pt x="81" y="0"/>
                    </a:moveTo>
                    <a:cubicBezTo>
                      <a:pt x="56" y="0"/>
                      <a:pt x="33" y="15"/>
                      <a:pt x="27" y="50"/>
                    </a:cubicBezTo>
                    <a:cubicBezTo>
                      <a:pt x="1" y="233"/>
                      <a:pt x="10" y="410"/>
                      <a:pt x="70" y="586"/>
                    </a:cubicBezTo>
                    <a:cubicBezTo>
                      <a:pt x="81" y="618"/>
                      <a:pt x="107" y="632"/>
                      <a:pt x="134" y="632"/>
                    </a:cubicBezTo>
                    <a:cubicBezTo>
                      <a:pt x="174" y="632"/>
                      <a:pt x="213" y="600"/>
                      <a:pt x="197" y="549"/>
                    </a:cubicBezTo>
                    <a:cubicBezTo>
                      <a:pt x="150" y="399"/>
                      <a:pt x="134" y="243"/>
                      <a:pt x="154" y="87"/>
                    </a:cubicBezTo>
                    <a:cubicBezTo>
                      <a:pt x="162" y="35"/>
                      <a:pt x="119" y="0"/>
                      <a:pt x="81" y="0"/>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49"/>
              <p:cNvSpPr/>
              <p:nvPr/>
            </p:nvSpPr>
            <p:spPr>
              <a:xfrm>
                <a:off x="1797250" y="3459500"/>
                <a:ext cx="6475" cy="12300"/>
              </a:xfrm>
              <a:custGeom>
                <a:avLst/>
                <a:gdLst/>
                <a:ahLst/>
                <a:cxnLst/>
                <a:rect l="l" t="t" r="r" b="b"/>
                <a:pathLst>
                  <a:path w="259" h="492" extrusionOk="0">
                    <a:moveTo>
                      <a:pt x="79" y="1"/>
                    </a:moveTo>
                    <a:cubicBezTo>
                      <a:pt x="40" y="1"/>
                      <a:pt x="0" y="33"/>
                      <a:pt x="14" y="82"/>
                    </a:cubicBezTo>
                    <a:cubicBezTo>
                      <a:pt x="48" y="202"/>
                      <a:pt x="81" y="325"/>
                      <a:pt x="117" y="445"/>
                    </a:cubicBezTo>
                    <a:cubicBezTo>
                      <a:pt x="126" y="478"/>
                      <a:pt x="152" y="492"/>
                      <a:pt x="178" y="492"/>
                    </a:cubicBezTo>
                    <a:cubicBezTo>
                      <a:pt x="217" y="492"/>
                      <a:pt x="258" y="458"/>
                      <a:pt x="244" y="408"/>
                    </a:cubicBezTo>
                    <a:cubicBezTo>
                      <a:pt x="211" y="288"/>
                      <a:pt x="177" y="168"/>
                      <a:pt x="141" y="49"/>
                    </a:cubicBezTo>
                    <a:cubicBezTo>
                      <a:pt x="131" y="15"/>
                      <a:pt x="105" y="1"/>
                      <a:pt x="79" y="1"/>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49"/>
              <p:cNvSpPr/>
              <p:nvPr/>
            </p:nvSpPr>
            <p:spPr>
              <a:xfrm>
                <a:off x="1851500" y="3450500"/>
                <a:ext cx="5850" cy="11625"/>
              </a:xfrm>
              <a:custGeom>
                <a:avLst/>
                <a:gdLst/>
                <a:ahLst/>
                <a:cxnLst/>
                <a:rect l="l" t="t" r="r" b="b"/>
                <a:pathLst>
                  <a:path w="234" h="465" extrusionOk="0">
                    <a:moveTo>
                      <a:pt x="66" y="0"/>
                    </a:moveTo>
                    <a:cubicBezTo>
                      <a:pt x="33" y="0"/>
                      <a:pt x="1" y="21"/>
                      <a:pt x="4" y="63"/>
                    </a:cubicBezTo>
                    <a:cubicBezTo>
                      <a:pt x="15" y="192"/>
                      <a:pt x="44" y="312"/>
                      <a:pt x="94" y="429"/>
                    </a:cubicBezTo>
                    <a:cubicBezTo>
                      <a:pt x="105" y="454"/>
                      <a:pt x="124" y="465"/>
                      <a:pt x="144" y="465"/>
                    </a:cubicBezTo>
                    <a:cubicBezTo>
                      <a:pt x="186" y="465"/>
                      <a:pt x="233" y="417"/>
                      <a:pt x="211" y="362"/>
                    </a:cubicBezTo>
                    <a:cubicBezTo>
                      <a:pt x="167" y="269"/>
                      <a:pt x="144" y="169"/>
                      <a:pt x="138" y="63"/>
                    </a:cubicBezTo>
                    <a:cubicBezTo>
                      <a:pt x="134" y="21"/>
                      <a:pt x="99" y="0"/>
                      <a:pt x="66" y="0"/>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49"/>
              <p:cNvSpPr/>
              <p:nvPr/>
            </p:nvSpPr>
            <p:spPr>
              <a:xfrm>
                <a:off x="1853675" y="3476800"/>
                <a:ext cx="3350" cy="7350"/>
              </a:xfrm>
              <a:custGeom>
                <a:avLst/>
                <a:gdLst/>
                <a:ahLst/>
                <a:cxnLst/>
                <a:rect l="l" t="t" r="r" b="b"/>
                <a:pathLst>
                  <a:path w="134" h="294" extrusionOk="0">
                    <a:moveTo>
                      <a:pt x="67" y="1"/>
                    </a:moveTo>
                    <a:cubicBezTo>
                      <a:pt x="34" y="1"/>
                      <a:pt x="0" y="22"/>
                      <a:pt x="0" y="66"/>
                    </a:cubicBezTo>
                    <a:lnTo>
                      <a:pt x="0" y="229"/>
                    </a:lnTo>
                    <a:cubicBezTo>
                      <a:pt x="0" y="272"/>
                      <a:pt x="34" y="294"/>
                      <a:pt x="67" y="294"/>
                    </a:cubicBezTo>
                    <a:cubicBezTo>
                      <a:pt x="100" y="294"/>
                      <a:pt x="134" y="272"/>
                      <a:pt x="134" y="229"/>
                    </a:cubicBezTo>
                    <a:lnTo>
                      <a:pt x="134" y="66"/>
                    </a:lnTo>
                    <a:cubicBezTo>
                      <a:pt x="134" y="22"/>
                      <a:pt x="100" y="1"/>
                      <a:pt x="67" y="1"/>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49"/>
              <p:cNvSpPr/>
              <p:nvPr/>
            </p:nvSpPr>
            <p:spPr>
              <a:xfrm>
                <a:off x="1931875" y="3447025"/>
                <a:ext cx="3375" cy="7425"/>
              </a:xfrm>
              <a:custGeom>
                <a:avLst/>
                <a:gdLst/>
                <a:ahLst/>
                <a:cxnLst/>
                <a:rect l="l" t="t" r="r" b="b"/>
                <a:pathLst>
                  <a:path w="135" h="297" extrusionOk="0">
                    <a:moveTo>
                      <a:pt x="68" y="1"/>
                    </a:moveTo>
                    <a:cubicBezTo>
                      <a:pt x="34" y="1"/>
                      <a:pt x="1" y="22"/>
                      <a:pt x="1" y="65"/>
                    </a:cubicBezTo>
                    <a:lnTo>
                      <a:pt x="1" y="231"/>
                    </a:lnTo>
                    <a:cubicBezTo>
                      <a:pt x="1" y="275"/>
                      <a:pt x="34" y="297"/>
                      <a:pt x="68" y="297"/>
                    </a:cubicBezTo>
                    <a:cubicBezTo>
                      <a:pt x="101" y="297"/>
                      <a:pt x="134" y="275"/>
                      <a:pt x="134" y="231"/>
                    </a:cubicBezTo>
                    <a:lnTo>
                      <a:pt x="134" y="65"/>
                    </a:lnTo>
                    <a:cubicBezTo>
                      <a:pt x="134" y="22"/>
                      <a:pt x="101" y="1"/>
                      <a:pt x="68" y="1"/>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49"/>
              <p:cNvSpPr/>
              <p:nvPr/>
            </p:nvSpPr>
            <p:spPr>
              <a:xfrm>
                <a:off x="1944300" y="3440125"/>
                <a:ext cx="3350" cy="8750"/>
              </a:xfrm>
              <a:custGeom>
                <a:avLst/>
                <a:gdLst/>
                <a:ahLst/>
                <a:cxnLst/>
                <a:rect l="l" t="t" r="r" b="b"/>
                <a:pathLst>
                  <a:path w="134" h="350" extrusionOk="0">
                    <a:moveTo>
                      <a:pt x="67" y="0"/>
                    </a:moveTo>
                    <a:cubicBezTo>
                      <a:pt x="33" y="0"/>
                      <a:pt x="0" y="22"/>
                      <a:pt x="0" y="65"/>
                    </a:cubicBezTo>
                    <a:lnTo>
                      <a:pt x="0" y="284"/>
                    </a:lnTo>
                    <a:cubicBezTo>
                      <a:pt x="0" y="328"/>
                      <a:pt x="33" y="350"/>
                      <a:pt x="67" y="350"/>
                    </a:cubicBezTo>
                    <a:cubicBezTo>
                      <a:pt x="100" y="350"/>
                      <a:pt x="133" y="328"/>
                      <a:pt x="133" y="284"/>
                    </a:cubicBezTo>
                    <a:lnTo>
                      <a:pt x="133" y="65"/>
                    </a:lnTo>
                    <a:cubicBezTo>
                      <a:pt x="133" y="22"/>
                      <a:pt x="100" y="0"/>
                      <a:pt x="67" y="0"/>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49"/>
              <p:cNvSpPr/>
              <p:nvPr/>
            </p:nvSpPr>
            <p:spPr>
              <a:xfrm>
                <a:off x="1628400" y="3570200"/>
                <a:ext cx="5200" cy="8850"/>
              </a:xfrm>
              <a:custGeom>
                <a:avLst/>
                <a:gdLst/>
                <a:ahLst/>
                <a:cxnLst/>
                <a:rect l="l" t="t" r="r" b="b"/>
                <a:pathLst>
                  <a:path w="208" h="354" extrusionOk="0">
                    <a:moveTo>
                      <a:pt x="83" y="1"/>
                    </a:moveTo>
                    <a:cubicBezTo>
                      <a:pt x="43" y="1"/>
                      <a:pt x="0" y="34"/>
                      <a:pt x="12" y="84"/>
                    </a:cubicBezTo>
                    <a:cubicBezTo>
                      <a:pt x="32" y="157"/>
                      <a:pt x="49" y="234"/>
                      <a:pt x="65" y="307"/>
                    </a:cubicBezTo>
                    <a:cubicBezTo>
                      <a:pt x="73" y="340"/>
                      <a:pt x="98" y="354"/>
                      <a:pt x="124" y="354"/>
                    </a:cubicBezTo>
                    <a:cubicBezTo>
                      <a:pt x="164" y="354"/>
                      <a:pt x="207" y="321"/>
                      <a:pt x="195" y="270"/>
                    </a:cubicBezTo>
                    <a:cubicBezTo>
                      <a:pt x="175" y="197"/>
                      <a:pt x="159" y="124"/>
                      <a:pt x="142" y="47"/>
                    </a:cubicBezTo>
                    <a:cubicBezTo>
                      <a:pt x="134" y="15"/>
                      <a:pt x="109" y="1"/>
                      <a:pt x="83" y="1"/>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49"/>
              <p:cNvSpPr/>
              <p:nvPr/>
            </p:nvSpPr>
            <p:spPr>
              <a:xfrm>
                <a:off x="1639800" y="3568825"/>
                <a:ext cx="4300" cy="8725"/>
              </a:xfrm>
              <a:custGeom>
                <a:avLst/>
                <a:gdLst/>
                <a:ahLst/>
                <a:cxnLst/>
                <a:rect l="l" t="t" r="r" b="b"/>
                <a:pathLst>
                  <a:path w="172" h="349" extrusionOk="0">
                    <a:moveTo>
                      <a:pt x="64" y="1"/>
                    </a:moveTo>
                    <a:cubicBezTo>
                      <a:pt x="31" y="1"/>
                      <a:pt x="0" y="23"/>
                      <a:pt x="5" y="66"/>
                    </a:cubicBezTo>
                    <a:cubicBezTo>
                      <a:pt x="16" y="139"/>
                      <a:pt x="22" y="212"/>
                      <a:pt x="32" y="285"/>
                    </a:cubicBezTo>
                    <a:cubicBezTo>
                      <a:pt x="37" y="327"/>
                      <a:pt x="74" y="349"/>
                      <a:pt x="108" y="349"/>
                    </a:cubicBezTo>
                    <a:cubicBezTo>
                      <a:pt x="142" y="349"/>
                      <a:pt x="172" y="328"/>
                      <a:pt x="165" y="285"/>
                    </a:cubicBezTo>
                    <a:cubicBezTo>
                      <a:pt x="159" y="212"/>
                      <a:pt x="148" y="139"/>
                      <a:pt x="139" y="66"/>
                    </a:cubicBezTo>
                    <a:cubicBezTo>
                      <a:pt x="133" y="23"/>
                      <a:pt x="98" y="1"/>
                      <a:pt x="64" y="1"/>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49"/>
              <p:cNvSpPr/>
              <p:nvPr/>
            </p:nvSpPr>
            <p:spPr>
              <a:xfrm>
                <a:off x="1699325" y="3535625"/>
                <a:ext cx="3350" cy="8775"/>
              </a:xfrm>
              <a:custGeom>
                <a:avLst/>
                <a:gdLst/>
                <a:ahLst/>
                <a:cxnLst/>
                <a:rect l="l" t="t" r="r" b="b"/>
                <a:pathLst>
                  <a:path w="134" h="351" extrusionOk="0">
                    <a:moveTo>
                      <a:pt x="67" y="1"/>
                    </a:moveTo>
                    <a:cubicBezTo>
                      <a:pt x="34" y="1"/>
                      <a:pt x="1" y="23"/>
                      <a:pt x="1" y="66"/>
                    </a:cubicBezTo>
                    <a:lnTo>
                      <a:pt x="1" y="286"/>
                    </a:lnTo>
                    <a:cubicBezTo>
                      <a:pt x="1" y="329"/>
                      <a:pt x="34" y="350"/>
                      <a:pt x="67" y="350"/>
                    </a:cubicBezTo>
                    <a:cubicBezTo>
                      <a:pt x="101" y="350"/>
                      <a:pt x="134" y="329"/>
                      <a:pt x="134" y="286"/>
                    </a:cubicBezTo>
                    <a:lnTo>
                      <a:pt x="134" y="66"/>
                    </a:lnTo>
                    <a:cubicBezTo>
                      <a:pt x="134" y="23"/>
                      <a:pt x="101" y="1"/>
                      <a:pt x="67" y="1"/>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49"/>
              <p:cNvSpPr/>
              <p:nvPr/>
            </p:nvSpPr>
            <p:spPr>
              <a:xfrm>
                <a:off x="1711400" y="3543275"/>
                <a:ext cx="5325" cy="14325"/>
              </a:xfrm>
              <a:custGeom>
                <a:avLst/>
                <a:gdLst/>
                <a:ahLst/>
                <a:cxnLst/>
                <a:rect l="l" t="t" r="r" b="b"/>
                <a:pathLst>
                  <a:path w="213" h="573" extrusionOk="0">
                    <a:moveTo>
                      <a:pt x="90" y="1"/>
                    </a:moveTo>
                    <a:cubicBezTo>
                      <a:pt x="56" y="1"/>
                      <a:pt x="20" y="21"/>
                      <a:pt x="17" y="63"/>
                    </a:cubicBezTo>
                    <a:cubicBezTo>
                      <a:pt x="0" y="219"/>
                      <a:pt x="20" y="375"/>
                      <a:pt x="67" y="525"/>
                    </a:cubicBezTo>
                    <a:cubicBezTo>
                      <a:pt x="78" y="558"/>
                      <a:pt x="104" y="572"/>
                      <a:pt x="131" y="572"/>
                    </a:cubicBezTo>
                    <a:cubicBezTo>
                      <a:pt x="172" y="572"/>
                      <a:pt x="213" y="539"/>
                      <a:pt x="197" y="489"/>
                    </a:cubicBezTo>
                    <a:cubicBezTo>
                      <a:pt x="150" y="349"/>
                      <a:pt x="137" y="209"/>
                      <a:pt x="150" y="63"/>
                    </a:cubicBezTo>
                    <a:cubicBezTo>
                      <a:pt x="155" y="21"/>
                      <a:pt x="123" y="1"/>
                      <a:pt x="90" y="1"/>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49"/>
              <p:cNvSpPr/>
              <p:nvPr/>
            </p:nvSpPr>
            <p:spPr>
              <a:xfrm>
                <a:off x="1480575" y="3536975"/>
                <a:ext cx="3375" cy="8825"/>
              </a:xfrm>
              <a:custGeom>
                <a:avLst/>
                <a:gdLst/>
                <a:ahLst/>
                <a:cxnLst/>
                <a:rect l="l" t="t" r="r" b="b"/>
                <a:pathLst>
                  <a:path w="135" h="353" extrusionOk="0">
                    <a:moveTo>
                      <a:pt x="68" y="0"/>
                    </a:moveTo>
                    <a:cubicBezTo>
                      <a:pt x="34" y="0"/>
                      <a:pt x="1" y="22"/>
                      <a:pt x="1" y="65"/>
                    </a:cubicBezTo>
                    <a:lnTo>
                      <a:pt x="1" y="288"/>
                    </a:lnTo>
                    <a:cubicBezTo>
                      <a:pt x="1" y="331"/>
                      <a:pt x="34" y="353"/>
                      <a:pt x="68" y="353"/>
                    </a:cubicBezTo>
                    <a:cubicBezTo>
                      <a:pt x="101" y="353"/>
                      <a:pt x="134" y="331"/>
                      <a:pt x="134" y="288"/>
                    </a:cubicBezTo>
                    <a:lnTo>
                      <a:pt x="134" y="65"/>
                    </a:lnTo>
                    <a:cubicBezTo>
                      <a:pt x="134" y="22"/>
                      <a:pt x="101" y="0"/>
                      <a:pt x="68" y="0"/>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49"/>
              <p:cNvSpPr/>
              <p:nvPr/>
            </p:nvSpPr>
            <p:spPr>
              <a:xfrm>
                <a:off x="1488225" y="3541850"/>
                <a:ext cx="3375" cy="8100"/>
              </a:xfrm>
              <a:custGeom>
                <a:avLst/>
                <a:gdLst/>
                <a:ahLst/>
                <a:cxnLst/>
                <a:rect l="l" t="t" r="r" b="b"/>
                <a:pathLst>
                  <a:path w="135" h="324" extrusionOk="0">
                    <a:moveTo>
                      <a:pt x="68" y="1"/>
                    </a:moveTo>
                    <a:cubicBezTo>
                      <a:pt x="34" y="1"/>
                      <a:pt x="1" y="22"/>
                      <a:pt x="1" y="63"/>
                    </a:cubicBezTo>
                    <a:lnTo>
                      <a:pt x="1" y="260"/>
                    </a:lnTo>
                    <a:cubicBezTo>
                      <a:pt x="1" y="302"/>
                      <a:pt x="35" y="323"/>
                      <a:pt x="69" y="323"/>
                    </a:cubicBezTo>
                    <a:cubicBezTo>
                      <a:pt x="102" y="323"/>
                      <a:pt x="134" y="302"/>
                      <a:pt x="134" y="260"/>
                    </a:cubicBezTo>
                    <a:lnTo>
                      <a:pt x="134" y="63"/>
                    </a:lnTo>
                    <a:cubicBezTo>
                      <a:pt x="134" y="22"/>
                      <a:pt x="101" y="1"/>
                      <a:pt x="68" y="1"/>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49"/>
              <p:cNvSpPr/>
              <p:nvPr/>
            </p:nvSpPr>
            <p:spPr>
              <a:xfrm>
                <a:off x="1527675" y="3523150"/>
                <a:ext cx="3350" cy="8775"/>
              </a:xfrm>
              <a:custGeom>
                <a:avLst/>
                <a:gdLst/>
                <a:ahLst/>
                <a:cxnLst/>
                <a:rect l="l" t="t" r="r" b="b"/>
                <a:pathLst>
                  <a:path w="134" h="351" extrusionOk="0">
                    <a:moveTo>
                      <a:pt x="67" y="1"/>
                    </a:moveTo>
                    <a:cubicBezTo>
                      <a:pt x="34" y="1"/>
                      <a:pt x="0" y="22"/>
                      <a:pt x="0" y="66"/>
                    </a:cubicBezTo>
                    <a:lnTo>
                      <a:pt x="0" y="286"/>
                    </a:lnTo>
                    <a:cubicBezTo>
                      <a:pt x="0" y="329"/>
                      <a:pt x="34" y="350"/>
                      <a:pt x="67" y="350"/>
                    </a:cubicBezTo>
                    <a:cubicBezTo>
                      <a:pt x="100" y="350"/>
                      <a:pt x="134" y="329"/>
                      <a:pt x="134" y="286"/>
                    </a:cubicBezTo>
                    <a:lnTo>
                      <a:pt x="134" y="66"/>
                    </a:lnTo>
                    <a:cubicBezTo>
                      <a:pt x="134" y="22"/>
                      <a:pt x="100" y="1"/>
                      <a:pt x="67" y="1"/>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49"/>
              <p:cNvSpPr/>
              <p:nvPr/>
            </p:nvSpPr>
            <p:spPr>
              <a:xfrm>
                <a:off x="1533175" y="3525900"/>
                <a:ext cx="3425" cy="7425"/>
              </a:xfrm>
              <a:custGeom>
                <a:avLst/>
                <a:gdLst/>
                <a:ahLst/>
                <a:cxnLst/>
                <a:rect l="l" t="t" r="r" b="b"/>
                <a:pathLst>
                  <a:path w="137" h="297" extrusionOk="0">
                    <a:moveTo>
                      <a:pt x="68" y="1"/>
                    </a:moveTo>
                    <a:cubicBezTo>
                      <a:pt x="34" y="1"/>
                      <a:pt x="0" y="22"/>
                      <a:pt x="0" y="65"/>
                    </a:cubicBezTo>
                    <a:lnTo>
                      <a:pt x="0" y="231"/>
                    </a:lnTo>
                    <a:cubicBezTo>
                      <a:pt x="0" y="275"/>
                      <a:pt x="34" y="297"/>
                      <a:pt x="68" y="297"/>
                    </a:cubicBezTo>
                    <a:cubicBezTo>
                      <a:pt x="103" y="297"/>
                      <a:pt x="137" y="275"/>
                      <a:pt x="137" y="231"/>
                    </a:cubicBezTo>
                    <a:lnTo>
                      <a:pt x="137" y="65"/>
                    </a:lnTo>
                    <a:cubicBezTo>
                      <a:pt x="137" y="22"/>
                      <a:pt x="103" y="1"/>
                      <a:pt x="68" y="1"/>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49"/>
              <p:cNvSpPr/>
              <p:nvPr/>
            </p:nvSpPr>
            <p:spPr>
              <a:xfrm>
                <a:off x="1509575" y="2879550"/>
                <a:ext cx="4375" cy="10800"/>
              </a:xfrm>
              <a:custGeom>
                <a:avLst/>
                <a:gdLst/>
                <a:ahLst/>
                <a:cxnLst/>
                <a:rect l="l" t="t" r="r" b="b"/>
                <a:pathLst>
                  <a:path w="175" h="432" extrusionOk="0">
                    <a:moveTo>
                      <a:pt x="110" y="0"/>
                    </a:moveTo>
                    <a:cubicBezTo>
                      <a:pt x="76" y="0"/>
                      <a:pt x="41" y="21"/>
                      <a:pt x="36" y="63"/>
                    </a:cubicBezTo>
                    <a:cubicBezTo>
                      <a:pt x="26" y="166"/>
                      <a:pt x="16" y="265"/>
                      <a:pt x="6" y="369"/>
                    </a:cubicBezTo>
                    <a:cubicBezTo>
                      <a:pt x="1" y="411"/>
                      <a:pt x="32" y="432"/>
                      <a:pt x="65" y="432"/>
                    </a:cubicBezTo>
                    <a:cubicBezTo>
                      <a:pt x="98" y="432"/>
                      <a:pt x="134" y="411"/>
                      <a:pt x="139" y="369"/>
                    </a:cubicBezTo>
                    <a:cubicBezTo>
                      <a:pt x="149" y="265"/>
                      <a:pt x="159" y="166"/>
                      <a:pt x="169" y="63"/>
                    </a:cubicBezTo>
                    <a:cubicBezTo>
                      <a:pt x="174" y="21"/>
                      <a:pt x="143" y="0"/>
                      <a:pt x="110" y="0"/>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49"/>
              <p:cNvSpPr/>
              <p:nvPr/>
            </p:nvSpPr>
            <p:spPr>
              <a:xfrm>
                <a:off x="1519150" y="2882950"/>
                <a:ext cx="4275" cy="9450"/>
              </a:xfrm>
              <a:custGeom>
                <a:avLst/>
                <a:gdLst/>
                <a:ahLst/>
                <a:cxnLst/>
                <a:rect l="l" t="t" r="r" b="b"/>
                <a:pathLst>
                  <a:path w="171" h="378" extrusionOk="0">
                    <a:moveTo>
                      <a:pt x="105" y="1"/>
                    </a:moveTo>
                    <a:cubicBezTo>
                      <a:pt x="71" y="1"/>
                      <a:pt x="36" y="22"/>
                      <a:pt x="32" y="63"/>
                    </a:cubicBezTo>
                    <a:cubicBezTo>
                      <a:pt x="22" y="146"/>
                      <a:pt x="12" y="229"/>
                      <a:pt x="6" y="313"/>
                    </a:cubicBezTo>
                    <a:cubicBezTo>
                      <a:pt x="1" y="356"/>
                      <a:pt x="32" y="378"/>
                      <a:pt x="65" y="378"/>
                    </a:cubicBezTo>
                    <a:cubicBezTo>
                      <a:pt x="98" y="378"/>
                      <a:pt x="134" y="356"/>
                      <a:pt x="139" y="313"/>
                    </a:cubicBezTo>
                    <a:cubicBezTo>
                      <a:pt x="146" y="229"/>
                      <a:pt x="155" y="146"/>
                      <a:pt x="166" y="63"/>
                    </a:cubicBezTo>
                    <a:cubicBezTo>
                      <a:pt x="170" y="22"/>
                      <a:pt x="139" y="1"/>
                      <a:pt x="105" y="1"/>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49"/>
              <p:cNvSpPr/>
              <p:nvPr/>
            </p:nvSpPr>
            <p:spPr>
              <a:xfrm>
                <a:off x="1643925" y="2878825"/>
                <a:ext cx="3350" cy="5300"/>
              </a:xfrm>
              <a:custGeom>
                <a:avLst/>
                <a:gdLst/>
                <a:ahLst/>
                <a:cxnLst/>
                <a:rect l="l" t="t" r="r" b="b"/>
                <a:pathLst>
                  <a:path w="134" h="212" extrusionOk="0">
                    <a:moveTo>
                      <a:pt x="67" y="0"/>
                    </a:moveTo>
                    <a:cubicBezTo>
                      <a:pt x="33" y="0"/>
                      <a:pt x="0" y="22"/>
                      <a:pt x="0" y="65"/>
                    </a:cubicBezTo>
                    <a:lnTo>
                      <a:pt x="0" y="148"/>
                    </a:lnTo>
                    <a:cubicBezTo>
                      <a:pt x="0" y="190"/>
                      <a:pt x="34" y="212"/>
                      <a:pt x="68" y="212"/>
                    </a:cubicBezTo>
                    <a:cubicBezTo>
                      <a:pt x="101" y="212"/>
                      <a:pt x="133" y="191"/>
                      <a:pt x="133" y="148"/>
                    </a:cubicBezTo>
                    <a:lnTo>
                      <a:pt x="133" y="65"/>
                    </a:lnTo>
                    <a:cubicBezTo>
                      <a:pt x="133" y="22"/>
                      <a:pt x="100" y="0"/>
                      <a:pt x="67" y="0"/>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49"/>
              <p:cNvSpPr/>
              <p:nvPr/>
            </p:nvSpPr>
            <p:spPr>
              <a:xfrm>
                <a:off x="1652750" y="2874625"/>
                <a:ext cx="4575" cy="8250"/>
              </a:xfrm>
              <a:custGeom>
                <a:avLst/>
                <a:gdLst/>
                <a:ahLst/>
                <a:cxnLst/>
                <a:rect l="l" t="t" r="r" b="b"/>
                <a:pathLst>
                  <a:path w="183" h="330" extrusionOk="0">
                    <a:moveTo>
                      <a:pt x="68" y="0"/>
                    </a:moveTo>
                    <a:cubicBezTo>
                      <a:pt x="42" y="0"/>
                      <a:pt x="19" y="15"/>
                      <a:pt x="14" y="50"/>
                    </a:cubicBezTo>
                    <a:cubicBezTo>
                      <a:pt x="0" y="137"/>
                      <a:pt x="6" y="213"/>
                      <a:pt x="43" y="293"/>
                    </a:cubicBezTo>
                    <a:cubicBezTo>
                      <a:pt x="54" y="319"/>
                      <a:pt x="73" y="329"/>
                      <a:pt x="93" y="329"/>
                    </a:cubicBezTo>
                    <a:cubicBezTo>
                      <a:pt x="136" y="329"/>
                      <a:pt x="183" y="281"/>
                      <a:pt x="160" y="227"/>
                    </a:cubicBezTo>
                    <a:cubicBezTo>
                      <a:pt x="140" y="180"/>
                      <a:pt x="133" y="133"/>
                      <a:pt x="140" y="83"/>
                    </a:cubicBezTo>
                    <a:cubicBezTo>
                      <a:pt x="148" y="33"/>
                      <a:pt x="106" y="0"/>
                      <a:pt x="68" y="0"/>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49"/>
              <p:cNvSpPr/>
              <p:nvPr/>
            </p:nvSpPr>
            <p:spPr>
              <a:xfrm>
                <a:off x="1763000" y="2901625"/>
                <a:ext cx="3325" cy="10175"/>
              </a:xfrm>
              <a:custGeom>
                <a:avLst/>
                <a:gdLst/>
                <a:ahLst/>
                <a:cxnLst/>
                <a:rect l="l" t="t" r="r" b="b"/>
                <a:pathLst>
                  <a:path w="133" h="407" extrusionOk="0">
                    <a:moveTo>
                      <a:pt x="66" y="0"/>
                    </a:moveTo>
                    <a:cubicBezTo>
                      <a:pt x="33" y="0"/>
                      <a:pt x="0" y="22"/>
                      <a:pt x="0" y="65"/>
                    </a:cubicBezTo>
                    <a:lnTo>
                      <a:pt x="0" y="341"/>
                    </a:lnTo>
                    <a:cubicBezTo>
                      <a:pt x="0" y="384"/>
                      <a:pt x="33" y="406"/>
                      <a:pt x="66" y="406"/>
                    </a:cubicBezTo>
                    <a:cubicBezTo>
                      <a:pt x="99" y="406"/>
                      <a:pt x="133" y="384"/>
                      <a:pt x="133" y="341"/>
                    </a:cubicBezTo>
                    <a:lnTo>
                      <a:pt x="133" y="65"/>
                    </a:lnTo>
                    <a:cubicBezTo>
                      <a:pt x="133" y="22"/>
                      <a:pt x="99" y="0"/>
                      <a:pt x="66" y="0"/>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49"/>
              <p:cNvSpPr/>
              <p:nvPr/>
            </p:nvSpPr>
            <p:spPr>
              <a:xfrm>
                <a:off x="1711525" y="3017900"/>
                <a:ext cx="4250" cy="9450"/>
              </a:xfrm>
              <a:custGeom>
                <a:avLst/>
                <a:gdLst/>
                <a:ahLst/>
                <a:cxnLst/>
                <a:rect l="l" t="t" r="r" b="b"/>
                <a:pathLst>
                  <a:path w="170" h="378" extrusionOk="0">
                    <a:moveTo>
                      <a:pt x="106" y="1"/>
                    </a:moveTo>
                    <a:cubicBezTo>
                      <a:pt x="73" y="1"/>
                      <a:pt x="37" y="22"/>
                      <a:pt x="32" y="63"/>
                    </a:cubicBezTo>
                    <a:cubicBezTo>
                      <a:pt x="22" y="147"/>
                      <a:pt x="15" y="230"/>
                      <a:pt x="5" y="313"/>
                    </a:cubicBezTo>
                    <a:cubicBezTo>
                      <a:pt x="0" y="356"/>
                      <a:pt x="31" y="378"/>
                      <a:pt x="64" y="378"/>
                    </a:cubicBezTo>
                    <a:cubicBezTo>
                      <a:pt x="98" y="378"/>
                      <a:pt x="134" y="356"/>
                      <a:pt x="139" y="313"/>
                    </a:cubicBezTo>
                    <a:cubicBezTo>
                      <a:pt x="148" y="230"/>
                      <a:pt x="159" y="147"/>
                      <a:pt x="165" y="63"/>
                    </a:cubicBezTo>
                    <a:cubicBezTo>
                      <a:pt x="170" y="22"/>
                      <a:pt x="139" y="1"/>
                      <a:pt x="106" y="1"/>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49"/>
              <p:cNvSpPr/>
              <p:nvPr/>
            </p:nvSpPr>
            <p:spPr>
              <a:xfrm>
                <a:off x="1717975" y="3023425"/>
                <a:ext cx="3350" cy="10175"/>
              </a:xfrm>
              <a:custGeom>
                <a:avLst/>
                <a:gdLst/>
                <a:ahLst/>
                <a:cxnLst/>
                <a:rect l="l" t="t" r="r" b="b"/>
                <a:pathLst>
                  <a:path w="134" h="407" extrusionOk="0">
                    <a:moveTo>
                      <a:pt x="67" y="1"/>
                    </a:moveTo>
                    <a:cubicBezTo>
                      <a:pt x="34" y="1"/>
                      <a:pt x="1" y="22"/>
                      <a:pt x="1" y="66"/>
                    </a:cubicBezTo>
                    <a:lnTo>
                      <a:pt x="1" y="341"/>
                    </a:lnTo>
                    <a:cubicBezTo>
                      <a:pt x="1" y="385"/>
                      <a:pt x="34" y="407"/>
                      <a:pt x="67" y="407"/>
                    </a:cubicBezTo>
                    <a:cubicBezTo>
                      <a:pt x="100" y="407"/>
                      <a:pt x="133" y="385"/>
                      <a:pt x="133" y="341"/>
                    </a:cubicBezTo>
                    <a:lnTo>
                      <a:pt x="133" y="66"/>
                    </a:lnTo>
                    <a:cubicBezTo>
                      <a:pt x="133" y="22"/>
                      <a:pt x="100" y="1"/>
                      <a:pt x="67" y="1"/>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49"/>
              <p:cNvSpPr/>
              <p:nvPr/>
            </p:nvSpPr>
            <p:spPr>
              <a:xfrm>
                <a:off x="1512625" y="3345650"/>
                <a:ext cx="255450" cy="180050"/>
              </a:xfrm>
              <a:custGeom>
                <a:avLst/>
                <a:gdLst/>
                <a:ahLst/>
                <a:cxnLst/>
                <a:rect l="l" t="t" r="r" b="b"/>
                <a:pathLst>
                  <a:path w="10218" h="7202" extrusionOk="0">
                    <a:moveTo>
                      <a:pt x="487" y="0"/>
                    </a:moveTo>
                    <a:cubicBezTo>
                      <a:pt x="487" y="0"/>
                      <a:pt x="287" y="666"/>
                      <a:pt x="0" y="1704"/>
                    </a:cubicBezTo>
                    <a:cubicBezTo>
                      <a:pt x="3032" y="2779"/>
                      <a:pt x="6949" y="2902"/>
                      <a:pt x="6949" y="2902"/>
                    </a:cubicBezTo>
                    <a:lnTo>
                      <a:pt x="6949" y="7202"/>
                    </a:lnTo>
                    <a:cubicBezTo>
                      <a:pt x="8541" y="7195"/>
                      <a:pt x="10204" y="7046"/>
                      <a:pt x="10204" y="7046"/>
                    </a:cubicBezTo>
                    <a:cubicBezTo>
                      <a:pt x="10204" y="7046"/>
                      <a:pt x="10218" y="6750"/>
                      <a:pt x="10218" y="6163"/>
                    </a:cubicBezTo>
                    <a:cubicBezTo>
                      <a:pt x="10218" y="5325"/>
                      <a:pt x="10192" y="3894"/>
                      <a:pt x="10061" y="1900"/>
                    </a:cubicBezTo>
                    <a:lnTo>
                      <a:pt x="8437" y="1784"/>
                    </a:lnTo>
                    <a:cubicBezTo>
                      <a:pt x="8437" y="1784"/>
                      <a:pt x="8394" y="1661"/>
                      <a:pt x="8324" y="1435"/>
                    </a:cubicBezTo>
                    <a:cubicBezTo>
                      <a:pt x="7975" y="1487"/>
                      <a:pt x="7632" y="1524"/>
                      <a:pt x="7296" y="1547"/>
                    </a:cubicBezTo>
                    <a:cubicBezTo>
                      <a:pt x="7032" y="1564"/>
                      <a:pt x="6773" y="1571"/>
                      <a:pt x="6520" y="1571"/>
                    </a:cubicBezTo>
                    <a:cubicBezTo>
                      <a:pt x="5868" y="1571"/>
                      <a:pt x="5249" y="1518"/>
                      <a:pt x="4680" y="1431"/>
                    </a:cubicBezTo>
                    <a:cubicBezTo>
                      <a:pt x="2140" y="1048"/>
                      <a:pt x="487" y="0"/>
                      <a:pt x="487" y="0"/>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49"/>
              <p:cNvSpPr/>
              <p:nvPr/>
            </p:nvSpPr>
            <p:spPr>
              <a:xfrm>
                <a:off x="1755250" y="3371925"/>
                <a:ext cx="8575" cy="15600"/>
              </a:xfrm>
              <a:custGeom>
                <a:avLst/>
                <a:gdLst/>
                <a:ahLst/>
                <a:cxnLst/>
                <a:rect l="l" t="t" r="r" b="b"/>
                <a:pathLst>
                  <a:path w="343" h="624" extrusionOk="0">
                    <a:moveTo>
                      <a:pt x="300" y="0"/>
                    </a:moveTo>
                    <a:cubicBezTo>
                      <a:pt x="200" y="31"/>
                      <a:pt x="100" y="60"/>
                      <a:pt x="0" y="87"/>
                    </a:cubicBezTo>
                    <a:cubicBezTo>
                      <a:pt x="107" y="267"/>
                      <a:pt x="220" y="447"/>
                      <a:pt x="343" y="623"/>
                    </a:cubicBezTo>
                    <a:cubicBezTo>
                      <a:pt x="330" y="420"/>
                      <a:pt x="313" y="214"/>
                      <a:pt x="300" y="0"/>
                    </a:cubicBezTo>
                    <a:close/>
                  </a:path>
                </a:pathLst>
              </a:custGeom>
              <a:solidFill>
                <a:srgbClr val="FF62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49"/>
              <p:cNvSpPr/>
              <p:nvPr/>
            </p:nvSpPr>
            <p:spPr>
              <a:xfrm>
                <a:off x="1720725" y="3374100"/>
                <a:ext cx="43450" cy="19075"/>
              </a:xfrm>
              <a:custGeom>
                <a:avLst/>
                <a:gdLst/>
                <a:ahLst/>
                <a:cxnLst/>
                <a:rect l="l" t="t" r="r" b="b"/>
                <a:pathLst>
                  <a:path w="1738" h="763" extrusionOk="0">
                    <a:moveTo>
                      <a:pt x="1381" y="0"/>
                    </a:moveTo>
                    <a:cubicBezTo>
                      <a:pt x="912" y="130"/>
                      <a:pt x="450" y="226"/>
                      <a:pt x="0" y="297"/>
                    </a:cubicBezTo>
                    <a:cubicBezTo>
                      <a:pt x="70" y="523"/>
                      <a:pt x="113" y="646"/>
                      <a:pt x="113" y="646"/>
                    </a:cubicBezTo>
                    <a:lnTo>
                      <a:pt x="1737" y="762"/>
                    </a:lnTo>
                    <a:cubicBezTo>
                      <a:pt x="1734" y="686"/>
                      <a:pt x="1728" y="612"/>
                      <a:pt x="1724" y="536"/>
                    </a:cubicBezTo>
                    <a:cubicBezTo>
                      <a:pt x="1601" y="360"/>
                      <a:pt x="1488" y="180"/>
                      <a:pt x="1381" y="0"/>
                    </a:cubicBezTo>
                    <a:close/>
                  </a:path>
                </a:pathLst>
              </a:custGeom>
              <a:solidFill>
                <a:srgbClr val="FF8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49"/>
              <p:cNvSpPr/>
              <p:nvPr/>
            </p:nvSpPr>
            <p:spPr>
              <a:xfrm>
                <a:off x="1618550" y="3183850"/>
                <a:ext cx="216350" cy="215550"/>
              </a:xfrm>
              <a:custGeom>
                <a:avLst/>
                <a:gdLst/>
                <a:ahLst/>
                <a:cxnLst/>
                <a:rect l="l" t="t" r="r" b="b"/>
                <a:pathLst>
                  <a:path w="8654" h="8622" extrusionOk="0">
                    <a:moveTo>
                      <a:pt x="1736" y="0"/>
                    </a:moveTo>
                    <a:cubicBezTo>
                      <a:pt x="155" y="0"/>
                      <a:pt x="0" y="2925"/>
                      <a:pt x="446" y="5137"/>
                    </a:cubicBezTo>
                    <a:cubicBezTo>
                      <a:pt x="855" y="7166"/>
                      <a:pt x="2468" y="8622"/>
                      <a:pt x="4546" y="8622"/>
                    </a:cubicBezTo>
                    <a:cubicBezTo>
                      <a:pt x="4834" y="8622"/>
                      <a:pt x="5131" y="8594"/>
                      <a:pt x="5435" y="8535"/>
                    </a:cubicBezTo>
                    <a:cubicBezTo>
                      <a:pt x="7928" y="8056"/>
                      <a:pt x="8654" y="5234"/>
                      <a:pt x="8001" y="4013"/>
                    </a:cubicBezTo>
                    <a:cubicBezTo>
                      <a:pt x="7812" y="3662"/>
                      <a:pt x="7383" y="3520"/>
                      <a:pt x="6849" y="3520"/>
                    </a:cubicBezTo>
                    <a:cubicBezTo>
                      <a:pt x="5530" y="3520"/>
                      <a:pt x="3574" y="4391"/>
                      <a:pt x="3045" y="5137"/>
                    </a:cubicBezTo>
                    <a:cubicBezTo>
                      <a:pt x="3045" y="5137"/>
                      <a:pt x="3751" y="305"/>
                      <a:pt x="1961" y="19"/>
                    </a:cubicBezTo>
                    <a:cubicBezTo>
                      <a:pt x="1883" y="6"/>
                      <a:pt x="1808" y="0"/>
                      <a:pt x="1736" y="0"/>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49"/>
              <p:cNvSpPr/>
              <p:nvPr/>
            </p:nvSpPr>
            <p:spPr>
              <a:xfrm>
                <a:off x="1760800" y="3027500"/>
                <a:ext cx="69475" cy="35325"/>
              </a:xfrm>
              <a:custGeom>
                <a:avLst/>
                <a:gdLst/>
                <a:ahLst/>
                <a:cxnLst/>
                <a:rect l="l" t="t" r="r" b="b"/>
                <a:pathLst>
                  <a:path w="2779" h="1413" extrusionOk="0">
                    <a:moveTo>
                      <a:pt x="1876" y="0"/>
                    </a:moveTo>
                    <a:cubicBezTo>
                      <a:pt x="1129" y="0"/>
                      <a:pt x="1" y="1407"/>
                      <a:pt x="1" y="1407"/>
                    </a:cubicBezTo>
                    <a:cubicBezTo>
                      <a:pt x="39" y="1411"/>
                      <a:pt x="78" y="1412"/>
                      <a:pt x="119" y="1412"/>
                    </a:cubicBezTo>
                    <a:cubicBezTo>
                      <a:pt x="1108" y="1412"/>
                      <a:pt x="2778" y="356"/>
                      <a:pt x="2082" y="43"/>
                    </a:cubicBezTo>
                    <a:cubicBezTo>
                      <a:pt x="2018" y="13"/>
                      <a:pt x="1948" y="0"/>
                      <a:pt x="1876" y="0"/>
                    </a:cubicBezTo>
                    <a:close/>
                  </a:path>
                </a:pathLst>
              </a:custGeom>
              <a:solidFill>
                <a:srgbClr val="FFA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49"/>
              <p:cNvSpPr/>
              <p:nvPr/>
            </p:nvSpPr>
            <p:spPr>
              <a:xfrm>
                <a:off x="1868825" y="3167425"/>
                <a:ext cx="15000" cy="14925"/>
              </a:xfrm>
              <a:custGeom>
                <a:avLst/>
                <a:gdLst/>
                <a:ahLst/>
                <a:cxnLst/>
                <a:rect l="l" t="t" r="r" b="b"/>
                <a:pathLst>
                  <a:path w="600" h="597" extrusionOk="0">
                    <a:moveTo>
                      <a:pt x="300" y="0"/>
                    </a:moveTo>
                    <a:cubicBezTo>
                      <a:pt x="137" y="0"/>
                      <a:pt x="0" y="133"/>
                      <a:pt x="0" y="297"/>
                    </a:cubicBezTo>
                    <a:cubicBezTo>
                      <a:pt x="0" y="463"/>
                      <a:pt x="137" y="596"/>
                      <a:pt x="300" y="596"/>
                    </a:cubicBezTo>
                    <a:cubicBezTo>
                      <a:pt x="466" y="596"/>
                      <a:pt x="600" y="463"/>
                      <a:pt x="600" y="297"/>
                    </a:cubicBezTo>
                    <a:cubicBezTo>
                      <a:pt x="600" y="133"/>
                      <a:pt x="466" y="0"/>
                      <a:pt x="300" y="0"/>
                    </a:cubicBezTo>
                    <a:close/>
                  </a:path>
                </a:pathLst>
              </a:custGeom>
              <a:solidFill>
                <a:srgbClr val="FEC1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49"/>
              <p:cNvSpPr/>
              <p:nvPr/>
            </p:nvSpPr>
            <p:spPr>
              <a:xfrm>
                <a:off x="1605400" y="3607850"/>
                <a:ext cx="25650" cy="15800"/>
              </a:xfrm>
              <a:custGeom>
                <a:avLst/>
                <a:gdLst/>
                <a:ahLst/>
                <a:cxnLst/>
                <a:rect l="l" t="t" r="r" b="b"/>
                <a:pathLst>
                  <a:path w="1026" h="632" extrusionOk="0">
                    <a:moveTo>
                      <a:pt x="484" y="1"/>
                    </a:moveTo>
                    <a:cubicBezTo>
                      <a:pt x="419" y="1"/>
                      <a:pt x="348" y="9"/>
                      <a:pt x="270" y="29"/>
                    </a:cubicBezTo>
                    <a:cubicBezTo>
                      <a:pt x="120" y="282"/>
                      <a:pt x="0" y="568"/>
                      <a:pt x="194" y="628"/>
                    </a:cubicBezTo>
                    <a:cubicBezTo>
                      <a:pt x="201" y="630"/>
                      <a:pt x="211" y="631"/>
                      <a:pt x="222" y="631"/>
                    </a:cubicBezTo>
                    <a:cubicBezTo>
                      <a:pt x="335" y="631"/>
                      <a:pt x="629" y="525"/>
                      <a:pt x="1025" y="359"/>
                    </a:cubicBezTo>
                    <a:cubicBezTo>
                      <a:pt x="943" y="189"/>
                      <a:pt x="784" y="1"/>
                      <a:pt x="484" y="1"/>
                    </a:cubicBezTo>
                    <a:close/>
                  </a:path>
                </a:pathLst>
              </a:custGeom>
              <a:solidFill>
                <a:srgbClr val="2F6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49"/>
              <p:cNvSpPr/>
              <p:nvPr/>
            </p:nvSpPr>
            <p:spPr>
              <a:xfrm>
                <a:off x="1739675" y="2885450"/>
                <a:ext cx="15600" cy="13900"/>
              </a:xfrm>
              <a:custGeom>
                <a:avLst/>
                <a:gdLst/>
                <a:ahLst/>
                <a:cxnLst/>
                <a:rect l="l" t="t" r="r" b="b"/>
                <a:pathLst>
                  <a:path w="624" h="556" extrusionOk="0">
                    <a:moveTo>
                      <a:pt x="311" y="0"/>
                    </a:moveTo>
                    <a:cubicBezTo>
                      <a:pt x="232" y="0"/>
                      <a:pt x="152" y="34"/>
                      <a:pt x="98" y="100"/>
                    </a:cubicBezTo>
                    <a:cubicBezTo>
                      <a:pt x="1" y="220"/>
                      <a:pt x="18" y="393"/>
                      <a:pt x="134" y="493"/>
                    </a:cubicBezTo>
                    <a:cubicBezTo>
                      <a:pt x="187" y="535"/>
                      <a:pt x="249" y="555"/>
                      <a:pt x="311" y="555"/>
                    </a:cubicBezTo>
                    <a:cubicBezTo>
                      <a:pt x="391" y="555"/>
                      <a:pt x="469" y="521"/>
                      <a:pt x="523" y="456"/>
                    </a:cubicBezTo>
                    <a:cubicBezTo>
                      <a:pt x="623" y="336"/>
                      <a:pt x="606" y="163"/>
                      <a:pt x="487" y="63"/>
                    </a:cubicBezTo>
                    <a:cubicBezTo>
                      <a:pt x="436" y="21"/>
                      <a:pt x="374" y="0"/>
                      <a:pt x="311" y="0"/>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46" name="Google Shape;1846;p49"/>
            <p:cNvSpPr/>
            <p:nvPr/>
          </p:nvSpPr>
          <p:spPr>
            <a:xfrm rot="644626">
              <a:off x="6272086" y="1080870"/>
              <a:ext cx="130817" cy="135740"/>
            </a:xfrm>
            <a:custGeom>
              <a:avLst/>
              <a:gdLst/>
              <a:ahLst/>
              <a:cxnLst/>
              <a:rect l="l" t="t" r="r" b="b"/>
              <a:pathLst>
                <a:path w="3055" h="3170" extrusionOk="0">
                  <a:moveTo>
                    <a:pt x="2309" y="1"/>
                  </a:moveTo>
                  <a:lnTo>
                    <a:pt x="2309" y="1"/>
                  </a:lnTo>
                  <a:cubicBezTo>
                    <a:pt x="2466" y="582"/>
                    <a:pt x="2612" y="1167"/>
                    <a:pt x="2626" y="1728"/>
                  </a:cubicBezTo>
                  <a:cubicBezTo>
                    <a:pt x="2626" y="2000"/>
                    <a:pt x="2588" y="2275"/>
                    <a:pt x="2456" y="2438"/>
                  </a:cubicBezTo>
                  <a:cubicBezTo>
                    <a:pt x="2337" y="2601"/>
                    <a:pt x="2116" y="2677"/>
                    <a:pt x="1860" y="2677"/>
                  </a:cubicBezTo>
                  <a:lnTo>
                    <a:pt x="1819" y="2677"/>
                  </a:lnTo>
                  <a:cubicBezTo>
                    <a:pt x="1575" y="2677"/>
                    <a:pt x="1344" y="2615"/>
                    <a:pt x="1143" y="2490"/>
                  </a:cubicBezTo>
                  <a:cubicBezTo>
                    <a:pt x="929" y="2364"/>
                    <a:pt x="769" y="2140"/>
                    <a:pt x="627" y="1905"/>
                  </a:cubicBezTo>
                  <a:cubicBezTo>
                    <a:pt x="355" y="1422"/>
                    <a:pt x="205" y="841"/>
                    <a:pt x="90" y="249"/>
                  </a:cubicBezTo>
                  <a:lnTo>
                    <a:pt x="90" y="249"/>
                  </a:lnTo>
                  <a:cubicBezTo>
                    <a:pt x="1" y="847"/>
                    <a:pt x="38" y="1480"/>
                    <a:pt x="283" y="2074"/>
                  </a:cubicBezTo>
                  <a:cubicBezTo>
                    <a:pt x="405" y="2371"/>
                    <a:pt x="592" y="2663"/>
                    <a:pt x="878" y="2870"/>
                  </a:cubicBezTo>
                  <a:cubicBezTo>
                    <a:pt x="1163" y="3078"/>
                    <a:pt x="1521" y="3169"/>
                    <a:pt x="1860" y="3169"/>
                  </a:cubicBezTo>
                  <a:lnTo>
                    <a:pt x="1864" y="3169"/>
                  </a:lnTo>
                  <a:cubicBezTo>
                    <a:pt x="2034" y="3163"/>
                    <a:pt x="2211" y="3142"/>
                    <a:pt x="2384" y="3067"/>
                  </a:cubicBezTo>
                  <a:cubicBezTo>
                    <a:pt x="2561" y="2996"/>
                    <a:pt x="2728" y="2870"/>
                    <a:pt x="2836" y="2707"/>
                  </a:cubicBezTo>
                  <a:cubicBezTo>
                    <a:pt x="3047" y="2374"/>
                    <a:pt x="3054" y="2010"/>
                    <a:pt x="3010" y="1697"/>
                  </a:cubicBezTo>
                  <a:cubicBezTo>
                    <a:pt x="2914" y="1062"/>
                    <a:pt x="2649" y="504"/>
                    <a:pt x="23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49"/>
            <p:cNvSpPr/>
            <p:nvPr/>
          </p:nvSpPr>
          <p:spPr>
            <a:xfrm rot="644697">
              <a:off x="6025240" y="1082866"/>
              <a:ext cx="111344" cy="115542"/>
            </a:xfrm>
            <a:custGeom>
              <a:avLst/>
              <a:gdLst/>
              <a:ahLst/>
              <a:cxnLst/>
              <a:rect l="l" t="t" r="r" b="b"/>
              <a:pathLst>
                <a:path w="3055" h="3170" extrusionOk="0">
                  <a:moveTo>
                    <a:pt x="2309" y="1"/>
                  </a:moveTo>
                  <a:lnTo>
                    <a:pt x="2309" y="1"/>
                  </a:lnTo>
                  <a:cubicBezTo>
                    <a:pt x="2466" y="582"/>
                    <a:pt x="2612" y="1167"/>
                    <a:pt x="2626" y="1728"/>
                  </a:cubicBezTo>
                  <a:cubicBezTo>
                    <a:pt x="2626" y="2000"/>
                    <a:pt x="2588" y="2275"/>
                    <a:pt x="2456" y="2438"/>
                  </a:cubicBezTo>
                  <a:cubicBezTo>
                    <a:pt x="2337" y="2601"/>
                    <a:pt x="2116" y="2677"/>
                    <a:pt x="1860" y="2677"/>
                  </a:cubicBezTo>
                  <a:lnTo>
                    <a:pt x="1819" y="2677"/>
                  </a:lnTo>
                  <a:cubicBezTo>
                    <a:pt x="1575" y="2677"/>
                    <a:pt x="1344" y="2615"/>
                    <a:pt x="1143" y="2490"/>
                  </a:cubicBezTo>
                  <a:cubicBezTo>
                    <a:pt x="929" y="2364"/>
                    <a:pt x="769" y="2140"/>
                    <a:pt x="627" y="1905"/>
                  </a:cubicBezTo>
                  <a:cubicBezTo>
                    <a:pt x="355" y="1422"/>
                    <a:pt x="205" y="841"/>
                    <a:pt x="90" y="249"/>
                  </a:cubicBezTo>
                  <a:lnTo>
                    <a:pt x="90" y="249"/>
                  </a:lnTo>
                  <a:cubicBezTo>
                    <a:pt x="1" y="847"/>
                    <a:pt x="38" y="1480"/>
                    <a:pt x="283" y="2074"/>
                  </a:cubicBezTo>
                  <a:cubicBezTo>
                    <a:pt x="405" y="2371"/>
                    <a:pt x="592" y="2663"/>
                    <a:pt x="878" y="2870"/>
                  </a:cubicBezTo>
                  <a:cubicBezTo>
                    <a:pt x="1163" y="3078"/>
                    <a:pt x="1521" y="3169"/>
                    <a:pt x="1860" y="3169"/>
                  </a:cubicBezTo>
                  <a:lnTo>
                    <a:pt x="1864" y="3169"/>
                  </a:lnTo>
                  <a:cubicBezTo>
                    <a:pt x="2034" y="3163"/>
                    <a:pt x="2211" y="3142"/>
                    <a:pt x="2384" y="3067"/>
                  </a:cubicBezTo>
                  <a:cubicBezTo>
                    <a:pt x="2561" y="2996"/>
                    <a:pt x="2728" y="2870"/>
                    <a:pt x="2836" y="2707"/>
                  </a:cubicBezTo>
                  <a:cubicBezTo>
                    <a:pt x="3047" y="2374"/>
                    <a:pt x="3054" y="2010"/>
                    <a:pt x="3010" y="1697"/>
                  </a:cubicBezTo>
                  <a:cubicBezTo>
                    <a:pt x="2914" y="1062"/>
                    <a:pt x="2649" y="504"/>
                    <a:pt x="23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8" name="Google Shape;1848;p49"/>
          <p:cNvGrpSpPr/>
          <p:nvPr/>
        </p:nvGrpSpPr>
        <p:grpSpPr>
          <a:xfrm>
            <a:off x="248296" y="3895396"/>
            <a:ext cx="1036706" cy="1058108"/>
            <a:chOff x="775475" y="2596825"/>
            <a:chExt cx="1816870" cy="1854378"/>
          </a:xfrm>
        </p:grpSpPr>
        <p:sp>
          <p:nvSpPr>
            <p:cNvPr id="1849" name="Google Shape;1849;p49"/>
            <p:cNvSpPr/>
            <p:nvPr/>
          </p:nvSpPr>
          <p:spPr>
            <a:xfrm>
              <a:off x="2059207" y="3413361"/>
              <a:ext cx="424519" cy="370876"/>
            </a:xfrm>
            <a:custGeom>
              <a:avLst/>
              <a:gdLst/>
              <a:ahLst/>
              <a:cxnLst/>
              <a:rect l="l" t="t" r="r" b="b"/>
              <a:pathLst>
                <a:path w="5421" h="4736" extrusionOk="0">
                  <a:moveTo>
                    <a:pt x="2917" y="1"/>
                  </a:moveTo>
                  <a:cubicBezTo>
                    <a:pt x="2903" y="1"/>
                    <a:pt x="2889" y="2"/>
                    <a:pt x="2874" y="3"/>
                  </a:cubicBezTo>
                  <a:cubicBezTo>
                    <a:pt x="1943" y="105"/>
                    <a:pt x="1640" y="2893"/>
                    <a:pt x="1640" y="2893"/>
                  </a:cubicBezTo>
                  <a:cubicBezTo>
                    <a:pt x="1640" y="2893"/>
                    <a:pt x="1692" y="162"/>
                    <a:pt x="1034" y="162"/>
                  </a:cubicBezTo>
                  <a:cubicBezTo>
                    <a:pt x="979" y="162"/>
                    <a:pt x="917" y="182"/>
                    <a:pt x="851" y="224"/>
                  </a:cubicBezTo>
                  <a:cubicBezTo>
                    <a:pt x="1" y="769"/>
                    <a:pt x="1300" y="3971"/>
                    <a:pt x="1300" y="3971"/>
                  </a:cubicBezTo>
                  <a:cubicBezTo>
                    <a:pt x="1300" y="3971"/>
                    <a:pt x="688" y="4549"/>
                    <a:pt x="1599" y="4723"/>
                  </a:cubicBezTo>
                  <a:cubicBezTo>
                    <a:pt x="1644" y="4731"/>
                    <a:pt x="1695" y="4735"/>
                    <a:pt x="1749" y="4735"/>
                  </a:cubicBezTo>
                  <a:cubicBezTo>
                    <a:pt x="2786" y="4735"/>
                    <a:pt x="5360" y="3269"/>
                    <a:pt x="4998" y="2771"/>
                  </a:cubicBezTo>
                  <a:cubicBezTo>
                    <a:pt x="4931" y="2677"/>
                    <a:pt x="4834" y="2639"/>
                    <a:pt x="4719" y="2639"/>
                  </a:cubicBezTo>
                  <a:cubicBezTo>
                    <a:pt x="4190" y="2639"/>
                    <a:pt x="3295" y="3465"/>
                    <a:pt x="3295" y="3465"/>
                  </a:cubicBezTo>
                  <a:cubicBezTo>
                    <a:pt x="3295" y="3465"/>
                    <a:pt x="5420" y="1112"/>
                    <a:pt x="4631" y="912"/>
                  </a:cubicBezTo>
                  <a:cubicBezTo>
                    <a:pt x="4596" y="903"/>
                    <a:pt x="4560" y="898"/>
                    <a:pt x="4523" y="898"/>
                  </a:cubicBezTo>
                  <a:cubicBezTo>
                    <a:pt x="3788" y="898"/>
                    <a:pt x="2799" y="2588"/>
                    <a:pt x="2664" y="2859"/>
                  </a:cubicBezTo>
                  <a:lnTo>
                    <a:pt x="2664" y="2859"/>
                  </a:lnTo>
                  <a:cubicBezTo>
                    <a:pt x="2725" y="2705"/>
                    <a:pt x="2952" y="2078"/>
                    <a:pt x="3101" y="1448"/>
                  </a:cubicBezTo>
                  <a:cubicBezTo>
                    <a:pt x="3269" y="724"/>
                    <a:pt x="3335" y="1"/>
                    <a:pt x="29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49"/>
            <p:cNvSpPr/>
            <p:nvPr/>
          </p:nvSpPr>
          <p:spPr>
            <a:xfrm>
              <a:off x="775475" y="3619159"/>
              <a:ext cx="1816870" cy="832044"/>
            </a:xfrm>
            <a:custGeom>
              <a:avLst/>
              <a:gdLst/>
              <a:ahLst/>
              <a:cxnLst/>
              <a:rect l="l" t="t" r="r" b="b"/>
              <a:pathLst>
                <a:path w="23201" h="10625" extrusionOk="0">
                  <a:moveTo>
                    <a:pt x="11722" y="0"/>
                  </a:moveTo>
                  <a:cubicBezTo>
                    <a:pt x="5868" y="0"/>
                    <a:pt x="1017" y="1945"/>
                    <a:pt x="140" y="4488"/>
                  </a:cubicBezTo>
                  <a:cubicBezTo>
                    <a:pt x="48" y="4756"/>
                    <a:pt x="0" y="5032"/>
                    <a:pt x="0" y="5314"/>
                  </a:cubicBezTo>
                  <a:cubicBezTo>
                    <a:pt x="0" y="8248"/>
                    <a:pt x="5249" y="10625"/>
                    <a:pt x="11722" y="10625"/>
                  </a:cubicBezTo>
                  <a:cubicBezTo>
                    <a:pt x="13361" y="10625"/>
                    <a:pt x="14922" y="10471"/>
                    <a:pt x="16336" y="10196"/>
                  </a:cubicBezTo>
                  <a:cubicBezTo>
                    <a:pt x="16635" y="10139"/>
                    <a:pt x="16924" y="10077"/>
                    <a:pt x="17206" y="10010"/>
                  </a:cubicBezTo>
                  <a:cubicBezTo>
                    <a:pt x="17546" y="9928"/>
                    <a:pt x="17876" y="9839"/>
                    <a:pt x="18196" y="9740"/>
                  </a:cubicBezTo>
                  <a:cubicBezTo>
                    <a:pt x="18553" y="9635"/>
                    <a:pt x="18890" y="9520"/>
                    <a:pt x="19216" y="9394"/>
                  </a:cubicBezTo>
                  <a:cubicBezTo>
                    <a:pt x="21215" y="8643"/>
                    <a:pt x="22653" y="7592"/>
                    <a:pt x="23200" y="6392"/>
                  </a:cubicBezTo>
                  <a:lnTo>
                    <a:pt x="18716" y="5188"/>
                  </a:lnTo>
                  <a:lnTo>
                    <a:pt x="18474" y="5124"/>
                  </a:lnTo>
                  <a:lnTo>
                    <a:pt x="22935" y="3763"/>
                  </a:lnTo>
                  <a:cubicBezTo>
                    <a:pt x="21477" y="1588"/>
                    <a:pt x="17010" y="0"/>
                    <a:pt x="11722" y="0"/>
                  </a:cubicBezTo>
                  <a:close/>
                </a:path>
              </a:pathLst>
            </a:custGeom>
            <a:solidFill>
              <a:srgbClr val="2F6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49"/>
            <p:cNvSpPr/>
            <p:nvPr/>
          </p:nvSpPr>
          <p:spPr>
            <a:xfrm>
              <a:off x="786673" y="3619394"/>
              <a:ext cx="1784920" cy="621312"/>
            </a:xfrm>
            <a:custGeom>
              <a:avLst/>
              <a:gdLst/>
              <a:ahLst/>
              <a:cxnLst/>
              <a:rect l="l" t="t" r="r" b="b"/>
              <a:pathLst>
                <a:path w="22793" h="7934" extrusionOk="0">
                  <a:moveTo>
                    <a:pt x="11579" y="1"/>
                  </a:moveTo>
                  <a:cubicBezTo>
                    <a:pt x="5725" y="1"/>
                    <a:pt x="877" y="1942"/>
                    <a:pt x="0" y="4485"/>
                  </a:cubicBezTo>
                  <a:cubicBezTo>
                    <a:pt x="63" y="4484"/>
                    <a:pt x="127" y="4483"/>
                    <a:pt x="190" y="4483"/>
                  </a:cubicBezTo>
                  <a:cubicBezTo>
                    <a:pt x="1471" y="4483"/>
                    <a:pt x="2756" y="4714"/>
                    <a:pt x="3899" y="5287"/>
                  </a:cubicBezTo>
                  <a:cubicBezTo>
                    <a:pt x="5263" y="5971"/>
                    <a:pt x="6385" y="7113"/>
                    <a:pt x="7833" y="7592"/>
                  </a:cubicBezTo>
                  <a:cubicBezTo>
                    <a:pt x="8710" y="7881"/>
                    <a:pt x="9652" y="7901"/>
                    <a:pt x="10576" y="7922"/>
                  </a:cubicBezTo>
                  <a:cubicBezTo>
                    <a:pt x="10860" y="7928"/>
                    <a:pt x="11145" y="7934"/>
                    <a:pt x="11431" y="7934"/>
                  </a:cubicBezTo>
                  <a:cubicBezTo>
                    <a:pt x="12410" y="7934"/>
                    <a:pt x="13390" y="7865"/>
                    <a:pt x="14292" y="7504"/>
                  </a:cubicBezTo>
                  <a:cubicBezTo>
                    <a:pt x="15098" y="7184"/>
                    <a:pt x="15792" y="6647"/>
                    <a:pt x="16536" y="6205"/>
                  </a:cubicBezTo>
                  <a:cubicBezTo>
                    <a:pt x="17118" y="5858"/>
                    <a:pt x="17815" y="5508"/>
                    <a:pt x="18573" y="5188"/>
                  </a:cubicBezTo>
                  <a:lnTo>
                    <a:pt x="18331" y="5121"/>
                  </a:lnTo>
                  <a:lnTo>
                    <a:pt x="22792" y="3765"/>
                  </a:lnTo>
                  <a:cubicBezTo>
                    <a:pt x="21334" y="1585"/>
                    <a:pt x="16867" y="1"/>
                    <a:pt x="11579" y="1"/>
                  </a:cubicBezTo>
                  <a:close/>
                </a:path>
              </a:pathLst>
            </a:custGeom>
            <a:solidFill>
              <a:srgbClr val="337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49"/>
            <p:cNvSpPr/>
            <p:nvPr/>
          </p:nvSpPr>
          <p:spPr>
            <a:xfrm>
              <a:off x="2143077" y="4231228"/>
              <a:ext cx="137199" cy="150747"/>
            </a:xfrm>
            <a:custGeom>
              <a:avLst/>
              <a:gdLst/>
              <a:ahLst/>
              <a:cxnLst/>
              <a:rect l="l" t="t" r="r" b="b"/>
              <a:pathLst>
                <a:path w="1752" h="1925" extrusionOk="0">
                  <a:moveTo>
                    <a:pt x="1" y="0"/>
                  </a:moveTo>
                  <a:lnTo>
                    <a:pt x="732" y="1924"/>
                  </a:lnTo>
                  <a:cubicBezTo>
                    <a:pt x="1089" y="1819"/>
                    <a:pt x="1426" y="1704"/>
                    <a:pt x="1752" y="1578"/>
                  </a:cubicBezTo>
                  <a:lnTo>
                    <a:pt x="1" y="0"/>
                  </a:lnTo>
                  <a:close/>
                </a:path>
              </a:pathLst>
            </a:custGeom>
            <a:solidFill>
              <a:srgbClr val="337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49"/>
            <p:cNvSpPr/>
            <p:nvPr/>
          </p:nvSpPr>
          <p:spPr>
            <a:xfrm>
              <a:off x="1972675" y="4231228"/>
              <a:ext cx="150277" cy="186456"/>
            </a:xfrm>
            <a:custGeom>
              <a:avLst/>
              <a:gdLst/>
              <a:ahLst/>
              <a:cxnLst/>
              <a:rect l="l" t="t" r="r" b="b"/>
              <a:pathLst>
                <a:path w="1919" h="2381" extrusionOk="0">
                  <a:moveTo>
                    <a:pt x="1" y="0"/>
                  </a:moveTo>
                  <a:lnTo>
                    <a:pt x="1048" y="2380"/>
                  </a:lnTo>
                  <a:cubicBezTo>
                    <a:pt x="1347" y="2323"/>
                    <a:pt x="1636" y="2261"/>
                    <a:pt x="1918" y="2194"/>
                  </a:cubicBezTo>
                  <a:lnTo>
                    <a:pt x="1" y="0"/>
                  </a:lnTo>
                  <a:close/>
                </a:path>
              </a:pathLst>
            </a:custGeom>
            <a:solidFill>
              <a:srgbClr val="3370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49"/>
            <p:cNvSpPr/>
            <p:nvPr/>
          </p:nvSpPr>
          <p:spPr>
            <a:xfrm>
              <a:off x="893096" y="2596825"/>
              <a:ext cx="1473716" cy="1540593"/>
            </a:xfrm>
            <a:custGeom>
              <a:avLst/>
              <a:gdLst/>
              <a:ahLst/>
              <a:cxnLst/>
              <a:rect l="l" t="t" r="r" b="b"/>
              <a:pathLst>
                <a:path w="18819" h="19673" extrusionOk="0">
                  <a:moveTo>
                    <a:pt x="6160" y="1"/>
                  </a:moveTo>
                  <a:cubicBezTo>
                    <a:pt x="6051" y="1"/>
                    <a:pt x="5937" y="8"/>
                    <a:pt x="5818" y="24"/>
                  </a:cubicBezTo>
                  <a:cubicBezTo>
                    <a:pt x="3424" y="333"/>
                    <a:pt x="3645" y="3947"/>
                    <a:pt x="4016" y="4875"/>
                  </a:cubicBezTo>
                  <a:cubicBezTo>
                    <a:pt x="3995" y="5334"/>
                    <a:pt x="3893" y="5953"/>
                    <a:pt x="3710" y="6657"/>
                  </a:cubicBezTo>
                  <a:cubicBezTo>
                    <a:pt x="3635" y="6929"/>
                    <a:pt x="3554" y="7215"/>
                    <a:pt x="3455" y="7507"/>
                  </a:cubicBezTo>
                  <a:cubicBezTo>
                    <a:pt x="2958" y="8989"/>
                    <a:pt x="2136" y="10686"/>
                    <a:pt x="973" y="12018"/>
                  </a:cubicBezTo>
                  <a:cubicBezTo>
                    <a:pt x="0" y="13123"/>
                    <a:pt x="1541" y="15517"/>
                    <a:pt x="4128" y="17336"/>
                  </a:cubicBezTo>
                  <a:cubicBezTo>
                    <a:pt x="5801" y="18505"/>
                    <a:pt x="7909" y="19440"/>
                    <a:pt x="10068" y="19634"/>
                  </a:cubicBezTo>
                  <a:cubicBezTo>
                    <a:pt x="10344" y="19659"/>
                    <a:pt x="10621" y="19672"/>
                    <a:pt x="10897" y="19672"/>
                  </a:cubicBezTo>
                  <a:cubicBezTo>
                    <a:pt x="11547" y="19672"/>
                    <a:pt x="12197" y="19599"/>
                    <a:pt x="12839" y="19437"/>
                  </a:cubicBezTo>
                  <a:cubicBezTo>
                    <a:pt x="13256" y="19335"/>
                    <a:pt x="13675" y="19189"/>
                    <a:pt x="14083" y="19005"/>
                  </a:cubicBezTo>
                  <a:cubicBezTo>
                    <a:pt x="14355" y="18883"/>
                    <a:pt x="14606" y="18764"/>
                    <a:pt x="14844" y="18634"/>
                  </a:cubicBezTo>
                  <a:cubicBezTo>
                    <a:pt x="18819" y="16540"/>
                    <a:pt x="18461" y="13936"/>
                    <a:pt x="17711" y="11906"/>
                  </a:cubicBezTo>
                  <a:cubicBezTo>
                    <a:pt x="17697" y="11858"/>
                    <a:pt x="17676" y="11811"/>
                    <a:pt x="17659" y="11764"/>
                  </a:cubicBezTo>
                  <a:cubicBezTo>
                    <a:pt x="17459" y="11254"/>
                    <a:pt x="17245" y="10780"/>
                    <a:pt x="17074" y="10366"/>
                  </a:cubicBezTo>
                  <a:cubicBezTo>
                    <a:pt x="17010" y="10206"/>
                    <a:pt x="16959" y="10080"/>
                    <a:pt x="16931" y="9992"/>
                  </a:cubicBezTo>
                  <a:cubicBezTo>
                    <a:pt x="16928" y="9969"/>
                    <a:pt x="16918" y="9951"/>
                    <a:pt x="16911" y="9938"/>
                  </a:cubicBezTo>
                  <a:cubicBezTo>
                    <a:pt x="16901" y="9900"/>
                    <a:pt x="16887" y="9870"/>
                    <a:pt x="16878" y="9836"/>
                  </a:cubicBezTo>
                  <a:cubicBezTo>
                    <a:pt x="16225" y="7792"/>
                    <a:pt x="15809" y="4926"/>
                    <a:pt x="15809" y="4926"/>
                  </a:cubicBezTo>
                  <a:cubicBezTo>
                    <a:pt x="15809" y="4926"/>
                    <a:pt x="17901" y="792"/>
                    <a:pt x="14559" y="333"/>
                  </a:cubicBezTo>
                  <a:cubicBezTo>
                    <a:pt x="14387" y="309"/>
                    <a:pt x="14224" y="298"/>
                    <a:pt x="14071" y="298"/>
                  </a:cubicBezTo>
                  <a:cubicBezTo>
                    <a:pt x="11740" y="298"/>
                    <a:pt x="11441" y="2835"/>
                    <a:pt x="11441" y="2835"/>
                  </a:cubicBezTo>
                  <a:cubicBezTo>
                    <a:pt x="11441" y="2835"/>
                    <a:pt x="11212" y="2614"/>
                    <a:pt x="10015" y="2614"/>
                  </a:cubicBezTo>
                  <a:cubicBezTo>
                    <a:pt x="9901" y="2614"/>
                    <a:pt x="9778" y="2616"/>
                    <a:pt x="9646" y="2621"/>
                  </a:cubicBezTo>
                  <a:cubicBezTo>
                    <a:pt x="9330" y="2628"/>
                    <a:pt x="8960" y="2652"/>
                    <a:pt x="8521" y="2696"/>
                  </a:cubicBezTo>
                  <a:cubicBezTo>
                    <a:pt x="8521" y="2696"/>
                    <a:pt x="8241" y="1"/>
                    <a:pt x="6160" y="1"/>
                  </a:cubicBezTo>
                  <a:close/>
                </a:path>
              </a:pathLst>
            </a:custGeom>
            <a:solidFill>
              <a:srgbClr val="25C7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49"/>
            <p:cNvSpPr/>
            <p:nvPr/>
          </p:nvSpPr>
          <p:spPr>
            <a:xfrm>
              <a:off x="1272037" y="2722121"/>
              <a:ext cx="191703" cy="220286"/>
            </a:xfrm>
            <a:custGeom>
              <a:avLst/>
              <a:gdLst/>
              <a:ahLst/>
              <a:cxnLst/>
              <a:rect l="l" t="t" r="r" b="b"/>
              <a:pathLst>
                <a:path w="2448" h="2813" extrusionOk="0">
                  <a:moveTo>
                    <a:pt x="316" y="1"/>
                  </a:moveTo>
                  <a:cubicBezTo>
                    <a:pt x="115" y="460"/>
                    <a:pt x="3" y="950"/>
                    <a:pt x="0" y="1466"/>
                  </a:cubicBezTo>
                  <a:cubicBezTo>
                    <a:pt x="0" y="1728"/>
                    <a:pt x="30" y="1997"/>
                    <a:pt x="156" y="2273"/>
                  </a:cubicBezTo>
                  <a:cubicBezTo>
                    <a:pt x="220" y="2408"/>
                    <a:pt x="319" y="2544"/>
                    <a:pt x="462" y="2650"/>
                  </a:cubicBezTo>
                  <a:cubicBezTo>
                    <a:pt x="605" y="2752"/>
                    <a:pt x="778" y="2806"/>
                    <a:pt x="942" y="2809"/>
                  </a:cubicBezTo>
                  <a:cubicBezTo>
                    <a:pt x="1026" y="2806"/>
                    <a:pt x="1111" y="2813"/>
                    <a:pt x="1193" y="2789"/>
                  </a:cubicBezTo>
                  <a:cubicBezTo>
                    <a:pt x="1271" y="2765"/>
                    <a:pt x="1356" y="2745"/>
                    <a:pt x="1424" y="2707"/>
                  </a:cubicBezTo>
                  <a:cubicBezTo>
                    <a:pt x="1492" y="2667"/>
                    <a:pt x="1560" y="2626"/>
                    <a:pt x="1621" y="2579"/>
                  </a:cubicBezTo>
                  <a:cubicBezTo>
                    <a:pt x="1676" y="2530"/>
                    <a:pt x="1730" y="2480"/>
                    <a:pt x="1781" y="2425"/>
                  </a:cubicBezTo>
                  <a:cubicBezTo>
                    <a:pt x="1965" y="2208"/>
                    <a:pt x="2094" y="1973"/>
                    <a:pt x="2186" y="1732"/>
                  </a:cubicBezTo>
                  <a:cubicBezTo>
                    <a:pt x="2362" y="1253"/>
                    <a:pt x="2448" y="756"/>
                    <a:pt x="2431" y="256"/>
                  </a:cubicBezTo>
                  <a:lnTo>
                    <a:pt x="2431" y="256"/>
                  </a:lnTo>
                  <a:cubicBezTo>
                    <a:pt x="2227" y="708"/>
                    <a:pt x="2033" y="1151"/>
                    <a:pt x="1802" y="1551"/>
                  </a:cubicBezTo>
                  <a:cubicBezTo>
                    <a:pt x="1679" y="1745"/>
                    <a:pt x="1560" y="1932"/>
                    <a:pt x="1411" y="2072"/>
                  </a:cubicBezTo>
                  <a:cubicBezTo>
                    <a:pt x="1274" y="2203"/>
                    <a:pt x="1134" y="2270"/>
                    <a:pt x="996" y="2270"/>
                  </a:cubicBezTo>
                  <a:cubicBezTo>
                    <a:pt x="987" y="2270"/>
                    <a:pt x="978" y="2270"/>
                    <a:pt x="969" y="2269"/>
                  </a:cubicBezTo>
                  <a:cubicBezTo>
                    <a:pt x="812" y="2269"/>
                    <a:pt x="707" y="2194"/>
                    <a:pt x="608" y="2034"/>
                  </a:cubicBezTo>
                  <a:cubicBezTo>
                    <a:pt x="510" y="1878"/>
                    <a:pt x="465" y="1657"/>
                    <a:pt x="421" y="1436"/>
                  </a:cubicBezTo>
                  <a:cubicBezTo>
                    <a:pt x="350" y="980"/>
                    <a:pt x="336" y="498"/>
                    <a:pt x="3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49"/>
            <p:cNvSpPr/>
            <p:nvPr/>
          </p:nvSpPr>
          <p:spPr>
            <a:xfrm>
              <a:off x="1305006" y="2956737"/>
              <a:ext cx="77527" cy="77840"/>
            </a:xfrm>
            <a:custGeom>
              <a:avLst/>
              <a:gdLst/>
              <a:ahLst/>
              <a:cxnLst/>
              <a:rect l="l" t="t" r="r" b="b"/>
              <a:pathLst>
                <a:path w="990" h="994" extrusionOk="0">
                  <a:moveTo>
                    <a:pt x="493" y="0"/>
                  </a:moveTo>
                  <a:cubicBezTo>
                    <a:pt x="221" y="0"/>
                    <a:pt x="0" y="225"/>
                    <a:pt x="0" y="497"/>
                  </a:cubicBezTo>
                  <a:cubicBezTo>
                    <a:pt x="0" y="772"/>
                    <a:pt x="221" y="993"/>
                    <a:pt x="493" y="993"/>
                  </a:cubicBezTo>
                  <a:cubicBezTo>
                    <a:pt x="769" y="993"/>
                    <a:pt x="990" y="772"/>
                    <a:pt x="990" y="497"/>
                  </a:cubicBezTo>
                  <a:cubicBezTo>
                    <a:pt x="990" y="225"/>
                    <a:pt x="769" y="0"/>
                    <a:pt x="4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49"/>
            <p:cNvSpPr/>
            <p:nvPr/>
          </p:nvSpPr>
          <p:spPr>
            <a:xfrm>
              <a:off x="1159114" y="3297854"/>
              <a:ext cx="1014349" cy="839640"/>
            </a:xfrm>
            <a:custGeom>
              <a:avLst/>
              <a:gdLst/>
              <a:ahLst/>
              <a:cxnLst/>
              <a:rect l="l" t="t" r="r" b="b"/>
              <a:pathLst>
                <a:path w="12953" h="10722" extrusionOk="0">
                  <a:moveTo>
                    <a:pt x="6719" y="1"/>
                  </a:moveTo>
                  <a:cubicBezTo>
                    <a:pt x="6498" y="1"/>
                    <a:pt x="6270" y="13"/>
                    <a:pt x="6035" y="37"/>
                  </a:cubicBezTo>
                  <a:cubicBezTo>
                    <a:pt x="578" y="609"/>
                    <a:pt x="0" y="6881"/>
                    <a:pt x="0" y="6881"/>
                  </a:cubicBezTo>
                  <a:cubicBezTo>
                    <a:pt x="0" y="6881"/>
                    <a:pt x="214" y="7547"/>
                    <a:pt x="735" y="8384"/>
                  </a:cubicBezTo>
                  <a:cubicBezTo>
                    <a:pt x="2615" y="9704"/>
                    <a:pt x="5054" y="10722"/>
                    <a:pt x="7490" y="10722"/>
                  </a:cubicBezTo>
                  <a:cubicBezTo>
                    <a:pt x="8572" y="10722"/>
                    <a:pt x="9654" y="10521"/>
                    <a:pt x="10686" y="10056"/>
                  </a:cubicBezTo>
                  <a:cubicBezTo>
                    <a:pt x="10958" y="9934"/>
                    <a:pt x="11209" y="9812"/>
                    <a:pt x="11447" y="9686"/>
                  </a:cubicBezTo>
                  <a:cubicBezTo>
                    <a:pt x="12147" y="9111"/>
                    <a:pt x="12715" y="8438"/>
                    <a:pt x="12780" y="7728"/>
                  </a:cubicBezTo>
                  <a:cubicBezTo>
                    <a:pt x="12952" y="5886"/>
                    <a:pt x="11615" y="1"/>
                    <a:pt x="6719" y="1"/>
                  </a:cubicBezTo>
                  <a:close/>
                </a:path>
              </a:pathLst>
            </a:custGeom>
            <a:solidFill>
              <a:srgbClr val="2FE4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49"/>
            <p:cNvSpPr/>
            <p:nvPr/>
          </p:nvSpPr>
          <p:spPr>
            <a:xfrm>
              <a:off x="1576819" y="3264729"/>
              <a:ext cx="412146" cy="1049667"/>
            </a:xfrm>
            <a:custGeom>
              <a:avLst/>
              <a:gdLst/>
              <a:ahLst/>
              <a:cxnLst/>
              <a:rect l="l" t="t" r="r" b="b"/>
              <a:pathLst>
                <a:path w="5263" h="13404" extrusionOk="0">
                  <a:moveTo>
                    <a:pt x="3291" y="1"/>
                  </a:moveTo>
                  <a:cubicBezTo>
                    <a:pt x="3144" y="1"/>
                    <a:pt x="2992" y="22"/>
                    <a:pt x="2836" y="69"/>
                  </a:cubicBezTo>
                  <a:lnTo>
                    <a:pt x="1374" y="10724"/>
                  </a:lnTo>
                  <a:lnTo>
                    <a:pt x="1238" y="11737"/>
                  </a:lnTo>
                  <a:cubicBezTo>
                    <a:pt x="1238" y="11737"/>
                    <a:pt x="0" y="12842"/>
                    <a:pt x="249" y="12985"/>
                  </a:cubicBezTo>
                  <a:cubicBezTo>
                    <a:pt x="263" y="12993"/>
                    <a:pt x="279" y="12997"/>
                    <a:pt x="297" y="12997"/>
                  </a:cubicBezTo>
                  <a:cubicBezTo>
                    <a:pt x="598" y="12997"/>
                    <a:pt x="1439" y="11999"/>
                    <a:pt x="1439" y="11999"/>
                  </a:cubicBezTo>
                  <a:lnTo>
                    <a:pt x="1439" y="11999"/>
                  </a:lnTo>
                  <a:cubicBezTo>
                    <a:pt x="1439" y="11999"/>
                    <a:pt x="1017" y="13397"/>
                    <a:pt x="1381" y="13403"/>
                  </a:cubicBezTo>
                  <a:cubicBezTo>
                    <a:pt x="1745" y="13403"/>
                    <a:pt x="1874" y="12030"/>
                    <a:pt x="1874" y="12030"/>
                  </a:cubicBezTo>
                  <a:cubicBezTo>
                    <a:pt x="1874" y="12030"/>
                    <a:pt x="1883" y="13222"/>
                    <a:pt x="2295" y="13222"/>
                  </a:cubicBezTo>
                  <a:cubicBezTo>
                    <a:pt x="2315" y="13222"/>
                    <a:pt x="2337" y="13219"/>
                    <a:pt x="2360" y="13213"/>
                  </a:cubicBezTo>
                  <a:cubicBezTo>
                    <a:pt x="2840" y="13077"/>
                    <a:pt x="2346" y="11859"/>
                    <a:pt x="2346" y="11859"/>
                  </a:cubicBezTo>
                  <a:lnTo>
                    <a:pt x="2611" y="10897"/>
                  </a:lnTo>
                  <a:lnTo>
                    <a:pt x="5263" y="1266"/>
                  </a:lnTo>
                  <a:cubicBezTo>
                    <a:pt x="5263" y="1266"/>
                    <a:pt x="4433" y="1"/>
                    <a:pt x="3291" y="1"/>
                  </a:cubicBezTo>
                  <a:close/>
                </a:path>
              </a:pathLst>
            </a:custGeom>
            <a:solidFill>
              <a:srgbClr val="3EC1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49"/>
            <p:cNvSpPr/>
            <p:nvPr/>
          </p:nvSpPr>
          <p:spPr>
            <a:xfrm>
              <a:off x="1361154" y="3300595"/>
              <a:ext cx="237593" cy="984357"/>
            </a:xfrm>
            <a:custGeom>
              <a:avLst/>
              <a:gdLst/>
              <a:ahLst/>
              <a:cxnLst/>
              <a:rect l="l" t="t" r="r" b="b"/>
              <a:pathLst>
                <a:path w="3034" h="12570" extrusionOk="0">
                  <a:moveTo>
                    <a:pt x="1951" y="1"/>
                  </a:moveTo>
                  <a:cubicBezTo>
                    <a:pt x="1452" y="1"/>
                    <a:pt x="754" y="99"/>
                    <a:pt x="0" y="508"/>
                  </a:cubicBezTo>
                  <a:lnTo>
                    <a:pt x="1293" y="10864"/>
                  </a:lnTo>
                  <a:cubicBezTo>
                    <a:pt x="1293" y="10864"/>
                    <a:pt x="334" y="12251"/>
                    <a:pt x="647" y="12323"/>
                  </a:cubicBezTo>
                  <a:cubicBezTo>
                    <a:pt x="658" y="12326"/>
                    <a:pt x="669" y="12327"/>
                    <a:pt x="680" y="12327"/>
                  </a:cubicBezTo>
                  <a:cubicBezTo>
                    <a:pt x="986" y="12327"/>
                    <a:pt x="1293" y="11432"/>
                    <a:pt x="1293" y="11432"/>
                  </a:cubicBezTo>
                  <a:cubicBezTo>
                    <a:pt x="1293" y="11432"/>
                    <a:pt x="1316" y="12296"/>
                    <a:pt x="1636" y="12327"/>
                  </a:cubicBezTo>
                  <a:cubicBezTo>
                    <a:pt x="1641" y="12327"/>
                    <a:pt x="1645" y="12327"/>
                    <a:pt x="1649" y="12327"/>
                  </a:cubicBezTo>
                  <a:cubicBezTo>
                    <a:pt x="1952" y="12327"/>
                    <a:pt x="1707" y="11290"/>
                    <a:pt x="1707" y="11289"/>
                  </a:cubicBezTo>
                  <a:lnTo>
                    <a:pt x="1707" y="11289"/>
                  </a:lnTo>
                  <a:cubicBezTo>
                    <a:pt x="1707" y="11290"/>
                    <a:pt x="2091" y="12569"/>
                    <a:pt x="2495" y="12569"/>
                  </a:cubicBezTo>
                  <a:cubicBezTo>
                    <a:pt x="2530" y="12569"/>
                    <a:pt x="2564" y="12560"/>
                    <a:pt x="2598" y="12540"/>
                  </a:cubicBezTo>
                  <a:cubicBezTo>
                    <a:pt x="3033" y="12282"/>
                    <a:pt x="2078" y="10970"/>
                    <a:pt x="2078" y="10970"/>
                  </a:cubicBezTo>
                  <a:lnTo>
                    <a:pt x="2710" y="87"/>
                  </a:lnTo>
                  <a:cubicBezTo>
                    <a:pt x="2710" y="87"/>
                    <a:pt x="2418" y="1"/>
                    <a:pt x="1951" y="1"/>
                  </a:cubicBezTo>
                  <a:close/>
                </a:path>
              </a:pathLst>
            </a:custGeom>
            <a:solidFill>
              <a:srgbClr val="3EC1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49"/>
            <p:cNvSpPr/>
            <p:nvPr/>
          </p:nvSpPr>
          <p:spPr>
            <a:xfrm>
              <a:off x="873441" y="3445546"/>
              <a:ext cx="583331" cy="782317"/>
            </a:xfrm>
            <a:custGeom>
              <a:avLst/>
              <a:gdLst/>
              <a:ahLst/>
              <a:cxnLst/>
              <a:rect l="l" t="t" r="r" b="b"/>
              <a:pathLst>
                <a:path w="7449" h="9990" extrusionOk="0">
                  <a:moveTo>
                    <a:pt x="2115" y="0"/>
                  </a:moveTo>
                  <a:lnTo>
                    <a:pt x="1492" y="728"/>
                  </a:lnTo>
                  <a:cubicBezTo>
                    <a:pt x="1006" y="1293"/>
                    <a:pt x="690" y="1982"/>
                    <a:pt x="598" y="2721"/>
                  </a:cubicBezTo>
                  <a:cubicBezTo>
                    <a:pt x="0" y="7463"/>
                    <a:pt x="6001" y="9989"/>
                    <a:pt x="6405" y="9989"/>
                  </a:cubicBezTo>
                  <a:cubicBezTo>
                    <a:pt x="6712" y="9989"/>
                    <a:pt x="6306" y="9436"/>
                    <a:pt x="6029" y="9096"/>
                  </a:cubicBezTo>
                  <a:lnTo>
                    <a:pt x="6029" y="9096"/>
                  </a:lnTo>
                  <a:cubicBezTo>
                    <a:pt x="6213" y="9295"/>
                    <a:pt x="6477" y="9537"/>
                    <a:pt x="6667" y="9537"/>
                  </a:cubicBezTo>
                  <a:cubicBezTo>
                    <a:pt x="6692" y="9537"/>
                    <a:pt x="6716" y="9532"/>
                    <a:pt x="6738" y="9523"/>
                  </a:cubicBezTo>
                  <a:cubicBezTo>
                    <a:pt x="6865" y="9473"/>
                    <a:pt x="6769" y="9288"/>
                    <a:pt x="6611" y="9088"/>
                  </a:cubicBezTo>
                  <a:lnTo>
                    <a:pt x="6611" y="9088"/>
                  </a:lnTo>
                  <a:cubicBezTo>
                    <a:pt x="6752" y="9200"/>
                    <a:pt x="6898" y="9282"/>
                    <a:pt x="7020" y="9282"/>
                  </a:cubicBezTo>
                  <a:cubicBezTo>
                    <a:pt x="7040" y="9282"/>
                    <a:pt x="7060" y="9280"/>
                    <a:pt x="7078" y="9275"/>
                  </a:cubicBezTo>
                  <a:cubicBezTo>
                    <a:pt x="7449" y="9183"/>
                    <a:pt x="7408" y="8109"/>
                    <a:pt x="5753" y="7347"/>
                  </a:cubicBezTo>
                  <a:cubicBezTo>
                    <a:pt x="5881" y="681"/>
                    <a:pt x="2115" y="0"/>
                    <a:pt x="2115" y="0"/>
                  </a:cubicBezTo>
                  <a:close/>
                </a:path>
              </a:pathLst>
            </a:custGeom>
            <a:solidFill>
              <a:srgbClr val="3EC1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49"/>
            <p:cNvSpPr/>
            <p:nvPr/>
          </p:nvSpPr>
          <p:spPr>
            <a:xfrm>
              <a:off x="1786376" y="3368019"/>
              <a:ext cx="563675" cy="917715"/>
            </a:xfrm>
            <a:custGeom>
              <a:avLst/>
              <a:gdLst/>
              <a:ahLst/>
              <a:cxnLst/>
              <a:rect l="l" t="t" r="r" b="b"/>
              <a:pathLst>
                <a:path w="7198" h="11719" extrusionOk="0">
                  <a:moveTo>
                    <a:pt x="5372" y="0"/>
                  </a:moveTo>
                  <a:cubicBezTo>
                    <a:pt x="4996" y="0"/>
                    <a:pt x="4165" y="1279"/>
                    <a:pt x="4165" y="1279"/>
                  </a:cubicBezTo>
                  <a:cubicBezTo>
                    <a:pt x="4165" y="1279"/>
                    <a:pt x="796" y="3948"/>
                    <a:pt x="1432" y="9589"/>
                  </a:cubicBezTo>
                  <a:cubicBezTo>
                    <a:pt x="1435" y="9667"/>
                    <a:pt x="1449" y="9745"/>
                    <a:pt x="1459" y="9826"/>
                  </a:cubicBezTo>
                  <a:cubicBezTo>
                    <a:pt x="0" y="10606"/>
                    <a:pt x="289" y="11078"/>
                    <a:pt x="572" y="11078"/>
                  </a:cubicBezTo>
                  <a:cubicBezTo>
                    <a:pt x="803" y="11078"/>
                    <a:pt x="1302" y="10789"/>
                    <a:pt x="1485" y="10677"/>
                  </a:cubicBezTo>
                  <a:lnTo>
                    <a:pt x="1485" y="10677"/>
                  </a:lnTo>
                  <a:cubicBezTo>
                    <a:pt x="1261" y="10833"/>
                    <a:pt x="575" y="11323"/>
                    <a:pt x="918" y="11458"/>
                  </a:cubicBezTo>
                  <a:cubicBezTo>
                    <a:pt x="971" y="11478"/>
                    <a:pt x="1027" y="11487"/>
                    <a:pt x="1085" y="11487"/>
                  </a:cubicBezTo>
                  <a:cubicBezTo>
                    <a:pt x="1439" y="11487"/>
                    <a:pt x="1863" y="11158"/>
                    <a:pt x="1948" y="11091"/>
                  </a:cubicBezTo>
                  <a:lnTo>
                    <a:pt x="1948" y="11091"/>
                  </a:lnTo>
                  <a:cubicBezTo>
                    <a:pt x="1863" y="11169"/>
                    <a:pt x="1459" y="11564"/>
                    <a:pt x="1683" y="11710"/>
                  </a:cubicBezTo>
                  <a:cubicBezTo>
                    <a:pt x="1691" y="11716"/>
                    <a:pt x="1704" y="11718"/>
                    <a:pt x="1722" y="11718"/>
                  </a:cubicBezTo>
                  <a:cubicBezTo>
                    <a:pt x="2263" y="11718"/>
                    <a:pt x="7148" y="9430"/>
                    <a:pt x="7181" y="6495"/>
                  </a:cubicBezTo>
                  <a:cubicBezTo>
                    <a:pt x="7197" y="4894"/>
                    <a:pt x="6793" y="3408"/>
                    <a:pt x="6375" y="2255"/>
                  </a:cubicBezTo>
                  <a:cubicBezTo>
                    <a:pt x="6351" y="2191"/>
                    <a:pt x="6327" y="2123"/>
                    <a:pt x="6304" y="2058"/>
                  </a:cubicBezTo>
                  <a:cubicBezTo>
                    <a:pt x="6290" y="2010"/>
                    <a:pt x="6269" y="1963"/>
                    <a:pt x="6252" y="1916"/>
                  </a:cubicBezTo>
                  <a:cubicBezTo>
                    <a:pt x="6028" y="1331"/>
                    <a:pt x="5814" y="851"/>
                    <a:pt x="5667" y="518"/>
                  </a:cubicBezTo>
                  <a:cubicBezTo>
                    <a:pt x="5603" y="358"/>
                    <a:pt x="5552" y="232"/>
                    <a:pt x="5524" y="144"/>
                  </a:cubicBezTo>
                  <a:cubicBezTo>
                    <a:pt x="5521" y="121"/>
                    <a:pt x="5511" y="103"/>
                    <a:pt x="5504" y="90"/>
                  </a:cubicBezTo>
                  <a:cubicBezTo>
                    <a:pt x="5472" y="27"/>
                    <a:pt x="5427" y="0"/>
                    <a:pt x="5372" y="0"/>
                  </a:cubicBezTo>
                  <a:close/>
                </a:path>
              </a:pathLst>
            </a:custGeom>
            <a:solidFill>
              <a:srgbClr val="3EC1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49"/>
            <p:cNvSpPr/>
            <p:nvPr/>
          </p:nvSpPr>
          <p:spPr>
            <a:xfrm>
              <a:off x="1152223" y="3505688"/>
              <a:ext cx="81756" cy="90370"/>
            </a:xfrm>
            <a:custGeom>
              <a:avLst/>
              <a:gdLst/>
              <a:ahLst/>
              <a:cxnLst/>
              <a:rect l="l" t="t" r="r" b="b"/>
              <a:pathLst>
                <a:path w="1044" h="1154" extrusionOk="0">
                  <a:moveTo>
                    <a:pt x="0" y="1"/>
                  </a:moveTo>
                  <a:lnTo>
                    <a:pt x="0" y="1"/>
                  </a:lnTo>
                  <a:cubicBezTo>
                    <a:pt x="330" y="280"/>
                    <a:pt x="673" y="654"/>
                    <a:pt x="992" y="1153"/>
                  </a:cubicBezTo>
                  <a:cubicBezTo>
                    <a:pt x="1009" y="1120"/>
                    <a:pt x="1027" y="1085"/>
                    <a:pt x="1044" y="1051"/>
                  </a:cubicBezTo>
                  <a:cubicBezTo>
                    <a:pt x="564" y="317"/>
                    <a:pt x="34" y="21"/>
                    <a:pt x="0" y="1"/>
                  </a:cubicBezTo>
                  <a:close/>
                </a:path>
              </a:pathLst>
            </a:custGeom>
            <a:solidFill>
              <a:srgbClr val="2BA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49"/>
            <p:cNvSpPr/>
            <p:nvPr/>
          </p:nvSpPr>
          <p:spPr>
            <a:xfrm>
              <a:off x="1229907" y="3587992"/>
              <a:ext cx="55678" cy="129211"/>
            </a:xfrm>
            <a:custGeom>
              <a:avLst/>
              <a:gdLst/>
              <a:ahLst/>
              <a:cxnLst/>
              <a:rect l="l" t="t" r="r" b="b"/>
              <a:pathLst>
                <a:path w="711" h="1650" extrusionOk="0">
                  <a:moveTo>
                    <a:pt x="52" y="0"/>
                  </a:moveTo>
                  <a:cubicBezTo>
                    <a:pt x="35" y="34"/>
                    <a:pt x="17" y="69"/>
                    <a:pt x="0" y="102"/>
                  </a:cubicBezTo>
                  <a:cubicBezTo>
                    <a:pt x="265" y="524"/>
                    <a:pt x="514" y="1031"/>
                    <a:pt x="711" y="1649"/>
                  </a:cubicBezTo>
                  <a:cubicBezTo>
                    <a:pt x="568" y="946"/>
                    <a:pt x="317" y="405"/>
                    <a:pt x="52" y="0"/>
                  </a:cubicBezTo>
                  <a:close/>
                </a:path>
              </a:pathLst>
            </a:custGeom>
            <a:solidFill>
              <a:srgbClr val="50CF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49"/>
            <p:cNvSpPr/>
            <p:nvPr/>
          </p:nvSpPr>
          <p:spPr>
            <a:xfrm>
              <a:off x="1151910" y="3505688"/>
              <a:ext cx="133988" cy="212063"/>
            </a:xfrm>
            <a:custGeom>
              <a:avLst/>
              <a:gdLst/>
              <a:ahLst/>
              <a:cxnLst/>
              <a:rect l="l" t="t" r="r" b="b"/>
              <a:pathLst>
                <a:path w="1711" h="2708" extrusionOk="0">
                  <a:moveTo>
                    <a:pt x="0" y="1"/>
                  </a:moveTo>
                  <a:lnTo>
                    <a:pt x="1710" y="2707"/>
                  </a:lnTo>
                  <a:cubicBezTo>
                    <a:pt x="1710" y="2703"/>
                    <a:pt x="1707" y="2700"/>
                    <a:pt x="1707" y="2700"/>
                  </a:cubicBezTo>
                  <a:cubicBezTo>
                    <a:pt x="1510" y="2082"/>
                    <a:pt x="1261" y="1575"/>
                    <a:pt x="996" y="1153"/>
                  </a:cubicBezTo>
                  <a:cubicBezTo>
                    <a:pt x="677" y="654"/>
                    <a:pt x="334" y="280"/>
                    <a:pt x="4" y="1"/>
                  </a:cubicBezTo>
                  <a:close/>
                </a:path>
              </a:pathLst>
            </a:custGeom>
            <a:solidFill>
              <a:srgbClr val="2BA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49"/>
            <p:cNvSpPr/>
            <p:nvPr/>
          </p:nvSpPr>
          <p:spPr>
            <a:xfrm>
              <a:off x="1163656" y="3118055"/>
              <a:ext cx="51685" cy="70636"/>
            </a:xfrm>
            <a:custGeom>
              <a:avLst/>
              <a:gdLst/>
              <a:ahLst/>
              <a:cxnLst/>
              <a:rect l="l" t="t" r="r" b="b"/>
              <a:pathLst>
                <a:path w="660" h="902" extrusionOk="0">
                  <a:moveTo>
                    <a:pt x="255" y="1"/>
                  </a:moveTo>
                  <a:cubicBezTo>
                    <a:pt x="180" y="273"/>
                    <a:pt x="99" y="559"/>
                    <a:pt x="0" y="851"/>
                  </a:cubicBezTo>
                  <a:cubicBezTo>
                    <a:pt x="61" y="881"/>
                    <a:pt x="129" y="901"/>
                    <a:pt x="207" y="901"/>
                  </a:cubicBezTo>
                  <a:cubicBezTo>
                    <a:pt x="455" y="901"/>
                    <a:pt x="659" y="697"/>
                    <a:pt x="659" y="449"/>
                  </a:cubicBezTo>
                  <a:cubicBezTo>
                    <a:pt x="659" y="215"/>
                    <a:pt x="482" y="24"/>
                    <a:pt x="255" y="1"/>
                  </a:cubicBezTo>
                  <a:close/>
                </a:path>
              </a:pathLst>
            </a:custGeom>
            <a:solidFill>
              <a:srgbClr val="73E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49"/>
            <p:cNvSpPr/>
            <p:nvPr/>
          </p:nvSpPr>
          <p:spPr>
            <a:xfrm>
              <a:off x="1215263" y="3047028"/>
              <a:ext cx="35474" cy="35474"/>
            </a:xfrm>
            <a:custGeom>
              <a:avLst/>
              <a:gdLst/>
              <a:ahLst/>
              <a:cxnLst/>
              <a:rect l="l" t="t" r="r" b="b"/>
              <a:pathLst>
                <a:path w="453" h="453" extrusionOk="0">
                  <a:moveTo>
                    <a:pt x="225" y="0"/>
                  </a:moveTo>
                  <a:cubicBezTo>
                    <a:pt x="102" y="0"/>
                    <a:pt x="0" y="99"/>
                    <a:pt x="0" y="225"/>
                  </a:cubicBezTo>
                  <a:cubicBezTo>
                    <a:pt x="0" y="350"/>
                    <a:pt x="102" y="452"/>
                    <a:pt x="225" y="452"/>
                  </a:cubicBezTo>
                  <a:cubicBezTo>
                    <a:pt x="350" y="452"/>
                    <a:pt x="452" y="350"/>
                    <a:pt x="452" y="225"/>
                  </a:cubicBezTo>
                  <a:cubicBezTo>
                    <a:pt x="452" y="99"/>
                    <a:pt x="350" y="0"/>
                    <a:pt x="225" y="0"/>
                  </a:cubicBezTo>
                  <a:close/>
                </a:path>
              </a:pathLst>
            </a:custGeom>
            <a:solidFill>
              <a:srgbClr val="73E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49"/>
            <p:cNvSpPr/>
            <p:nvPr/>
          </p:nvSpPr>
          <p:spPr>
            <a:xfrm>
              <a:off x="1232804" y="3198792"/>
              <a:ext cx="17933" cy="17855"/>
            </a:xfrm>
            <a:custGeom>
              <a:avLst/>
              <a:gdLst/>
              <a:ahLst/>
              <a:cxnLst/>
              <a:rect l="l" t="t" r="r" b="b"/>
              <a:pathLst>
                <a:path w="229" h="228" extrusionOk="0">
                  <a:moveTo>
                    <a:pt x="117" y="0"/>
                  </a:moveTo>
                  <a:cubicBezTo>
                    <a:pt x="52" y="0"/>
                    <a:pt x="1" y="51"/>
                    <a:pt x="1" y="112"/>
                  </a:cubicBezTo>
                  <a:cubicBezTo>
                    <a:pt x="1" y="176"/>
                    <a:pt x="52" y="228"/>
                    <a:pt x="117" y="228"/>
                  </a:cubicBezTo>
                  <a:cubicBezTo>
                    <a:pt x="178" y="228"/>
                    <a:pt x="228" y="176"/>
                    <a:pt x="228" y="112"/>
                  </a:cubicBezTo>
                  <a:cubicBezTo>
                    <a:pt x="228" y="51"/>
                    <a:pt x="178" y="0"/>
                    <a:pt x="117" y="0"/>
                  </a:cubicBezTo>
                  <a:close/>
                </a:path>
              </a:pathLst>
            </a:custGeom>
            <a:solidFill>
              <a:srgbClr val="73E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49"/>
            <p:cNvSpPr/>
            <p:nvPr/>
          </p:nvSpPr>
          <p:spPr>
            <a:xfrm>
              <a:off x="1232804" y="3108736"/>
              <a:ext cx="17933" cy="17933"/>
            </a:xfrm>
            <a:custGeom>
              <a:avLst/>
              <a:gdLst/>
              <a:ahLst/>
              <a:cxnLst/>
              <a:rect l="l" t="t" r="r" b="b"/>
              <a:pathLst>
                <a:path w="229" h="229" extrusionOk="0">
                  <a:moveTo>
                    <a:pt x="117" y="0"/>
                  </a:moveTo>
                  <a:cubicBezTo>
                    <a:pt x="52" y="0"/>
                    <a:pt x="1" y="52"/>
                    <a:pt x="1" y="116"/>
                  </a:cubicBezTo>
                  <a:cubicBezTo>
                    <a:pt x="1" y="178"/>
                    <a:pt x="52" y="229"/>
                    <a:pt x="117" y="229"/>
                  </a:cubicBezTo>
                  <a:cubicBezTo>
                    <a:pt x="178" y="229"/>
                    <a:pt x="228" y="178"/>
                    <a:pt x="228" y="116"/>
                  </a:cubicBezTo>
                  <a:cubicBezTo>
                    <a:pt x="228" y="52"/>
                    <a:pt x="178" y="0"/>
                    <a:pt x="117" y="0"/>
                  </a:cubicBezTo>
                  <a:close/>
                </a:path>
              </a:pathLst>
            </a:custGeom>
            <a:solidFill>
              <a:srgbClr val="73E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49"/>
            <p:cNvSpPr/>
            <p:nvPr/>
          </p:nvSpPr>
          <p:spPr>
            <a:xfrm>
              <a:off x="988399" y="3749075"/>
              <a:ext cx="20596" cy="15740"/>
            </a:xfrm>
            <a:custGeom>
              <a:avLst/>
              <a:gdLst/>
              <a:ahLst/>
              <a:cxnLst/>
              <a:rect l="l" t="t" r="r" b="b"/>
              <a:pathLst>
                <a:path w="263" h="201" extrusionOk="0">
                  <a:moveTo>
                    <a:pt x="130" y="0"/>
                  </a:moveTo>
                  <a:cubicBezTo>
                    <a:pt x="1" y="0"/>
                    <a:pt x="1" y="201"/>
                    <a:pt x="130" y="201"/>
                  </a:cubicBezTo>
                  <a:cubicBezTo>
                    <a:pt x="263" y="201"/>
                    <a:pt x="263" y="0"/>
                    <a:pt x="130" y="0"/>
                  </a:cubicBezTo>
                  <a:close/>
                </a:path>
              </a:pathLst>
            </a:custGeom>
            <a:solidFill>
              <a:srgbClr val="2BA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49"/>
            <p:cNvSpPr/>
            <p:nvPr/>
          </p:nvSpPr>
          <p:spPr>
            <a:xfrm>
              <a:off x="1012362" y="3688933"/>
              <a:ext cx="20596" cy="15740"/>
            </a:xfrm>
            <a:custGeom>
              <a:avLst/>
              <a:gdLst/>
              <a:ahLst/>
              <a:cxnLst/>
              <a:rect l="l" t="t" r="r" b="b"/>
              <a:pathLst>
                <a:path w="263" h="201" extrusionOk="0">
                  <a:moveTo>
                    <a:pt x="134" y="0"/>
                  </a:moveTo>
                  <a:cubicBezTo>
                    <a:pt x="1" y="0"/>
                    <a:pt x="1" y="200"/>
                    <a:pt x="134" y="200"/>
                  </a:cubicBezTo>
                  <a:cubicBezTo>
                    <a:pt x="263" y="200"/>
                    <a:pt x="263" y="0"/>
                    <a:pt x="134" y="0"/>
                  </a:cubicBezTo>
                  <a:close/>
                </a:path>
              </a:pathLst>
            </a:custGeom>
            <a:solidFill>
              <a:srgbClr val="2BA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49"/>
            <p:cNvSpPr/>
            <p:nvPr/>
          </p:nvSpPr>
          <p:spPr>
            <a:xfrm>
              <a:off x="966551" y="3657766"/>
              <a:ext cx="16054" cy="17855"/>
            </a:xfrm>
            <a:custGeom>
              <a:avLst/>
              <a:gdLst/>
              <a:ahLst/>
              <a:cxnLst/>
              <a:rect l="l" t="t" r="r" b="b"/>
              <a:pathLst>
                <a:path w="205" h="228" extrusionOk="0">
                  <a:moveTo>
                    <a:pt x="103" y="0"/>
                  </a:moveTo>
                  <a:cubicBezTo>
                    <a:pt x="52" y="0"/>
                    <a:pt x="1" y="34"/>
                    <a:pt x="1" y="99"/>
                  </a:cubicBezTo>
                  <a:lnTo>
                    <a:pt x="1" y="129"/>
                  </a:lnTo>
                  <a:cubicBezTo>
                    <a:pt x="1" y="194"/>
                    <a:pt x="52" y="228"/>
                    <a:pt x="103" y="228"/>
                  </a:cubicBezTo>
                  <a:cubicBezTo>
                    <a:pt x="154" y="228"/>
                    <a:pt x="205" y="194"/>
                    <a:pt x="205" y="129"/>
                  </a:cubicBezTo>
                  <a:lnTo>
                    <a:pt x="205" y="99"/>
                  </a:lnTo>
                  <a:cubicBezTo>
                    <a:pt x="205" y="34"/>
                    <a:pt x="154" y="0"/>
                    <a:pt x="103" y="0"/>
                  </a:cubicBezTo>
                  <a:close/>
                </a:path>
              </a:pathLst>
            </a:custGeom>
            <a:solidFill>
              <a:srgbClr val="2BA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49"/>
            <p:cNvSpPr/>
            <p:nvPr/>
          </p:nvSpPr>
          <p:spPr>
            <a:xfrm>
              <a:off x="1166554" y="3375850"/>
              <a:ext cx="22945" cy="16054"/>
            </a:xfrm>
            <a:custGeom>
              <a:avLst/>
              <a:gdLst/>
              <a:ahLst/>
              <a:cxnLst/>
              <a:rect l="l" t="t" r="r" b="b"/>
              <a:pathLst>
                <a:path w="293" h="205" extrusionOk="0">
                  <a:moveTo>
                    <a:pt x="133" y="0"/>
                  </a:moveTo>
                  <a:cubicBezTo>
                    <a:pt x="1" y="0"/>
                    <a:pt x="1" y="204"/>
                    <a:pt x="133" y="204"/>
                  </a:cubicBezTo>
                  <a:lnTo>
                    <a:pt x="164" y="204"/>
                  </a:lnTo>
                  <a:cubicBezTo>
                    <a:pt x="293" y="204"/>
                    <a:pt x="293" y="0"/>
                    <a:pt x="164" y="0"/>
                  </a:cubicBezTo>
                  <a:close/>
                </a:path>
              </a:pathLst>
            </a:custGeom>
            <a:solidFill>
              <a:srgbClr val="2BA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49"/>
            <p:cNvSpPr/>
            <p:nvPr/>
          </p:nvSpPr>
          <p:spPr>
            <a:xfrm>
              <a:off x="1173758" y="3421818"/>
              <a:ext cx="16054" cy="17698"/>
            </a:xfrm>
            <a:custGeom>
              <a:avLst/>
              <a:gdLst/>
              <a:ahLst/>
              <a:cxnLst/>
              <a:rect l="l" t="t" r="r" b="b"/>
              <a:pathLst>
                <a:path w="205" h="226" extrusionOk="0">
                  <a:moveTo>
                    <a:pt x="102" y="1"/>
                  </a:moveTo>
                  <a:cubicBezTo>
                    <a:pt x="51" y="1"/>
                    <a:pt x="0" y="32"/>
                    <a:pt x="0" y="99"/>
                  </a:cubicBezTo>
                  <a:lnTo>
                    <a:pt x="0" y="130"/>
                  </a:lnTo>
                  <a:cubicBezTo>
                    <a:pt x="0" y="195"/>
                    <a:pt x="51" y="225"/>
                    <a:pt x="102" y="225"/>
                  </a:cubicBezTo>
                  <a:cubicBezTo>
                    <a:pt x="153" y="225"/>
                    <a:pt x="204" y="195"/>
                    <a:pt x="204" y="130"/>
                  </a:cubicBezTo>
                  <a:lnTo>
                    <a:pt x="204" y="99"/>
                  </a:lnTo>
                  <a:cubicBezTo>
                    <a:pt x="204" y="32"/>
                    <a:pt x="153" y="1"/>
                    <a:pt x="102" y="1"/>
                  </a:cubicBezTo>
                  <a:close/>
                </a:path>
              </a:pathLst>
            </a:custGeom>
            <a:solidFill>
              <a:srgbClr val="2BA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49"/>
            <p:cNvSpPr/>
            <p:nvPr/>
          </p:nvSpPr>
          <p:spPr>
            <a:xfrm>
              <a:off x="1224347" y="3373423"/>
              <a:ext cx="20596" cy="16054"/>
            </a:xfrm>
            <a:custGeom>
              <a:avLst/>
              <a:gdLst/>
              <a:ahLst/>
              <a:cxnLst/>
              <a:rect l="l" t="t" r="r" b="b"/>
              <a:pathLst>
                <a:path w="263" h="205" extrusionOk="0">
                  <a:moveTo>
                    <a:pt x="132" y="0"/>
                  </a:moveTo>
                  <a:cubicBezTo>
                    <a:pt x="0" y="0"/>
                    <a:pt x="0" y="204"/>
                    <a:pt x="132" y="204"/>
                  </a:cubicBezTo>
                  <a:cubicBezTo>
                    <a:pt x="262" y="204"/>
                    <a:pt x="262" y="0"/>
                    <a:pt x="132" y="0"/>
                  </a:cubicBezTo>
                  <a:close/>
                </a:path>
              </a:pathLst>
            </a:custGeom>
            <a:solidFill>
              <a:srgbClr val="2BA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49"/>
            <p:cNvSpPr/>
            <p:nvPr/>
          </p:nvSpPr>
          <p:spPr>
            <a:xfrm>
              <a:off x="2143390" y="3057365"/>
              <a:ext cx="36023" cy="179017"/>
            </a:xfrm>
            <a:custGeom>
              <a:avLst/>
              <a:gdLst/>
              <a:ahLst/>
              <a:cxnLst/>
              <a:rect l="l" t="t" r="r" b="b"/>
              <a:pathLst>
                <a:path w="460" h="2286" extrusionOk="0">
                  <a:moveTo>
                    <a:pt x="0" y="0"/>
                  </a:moveTo>
                  <a:cubicBezTo>
                    <a:pt x="2" y="17"/>
                    <a:pt x="5" y="34"/>
                    <a:pt x="8" y="51"/>
                  </a:cubicBezTo>
                  <a:lnTo>
                    <a:pt x="8" y="51"/>
                  </a:lnTo>
                  <a:cubicBezTo>
                    <a:pt x="5" y="34"/>
                    <a:pt x="2" y="17"/>
                    <a:pt x="0" y="0"/>
                  </a:cubicBezTo>
                  <a:close/>
                  <a:moveTo>
                    <a:pt x="8" y="51"/>
                  </a:moveTo>
                  <a:cubicBezTo>
                    <a:pt x="11" y="70"/>
                    <a:pt x="15" y="89"/>
                    <a:pt x="18" y="107"/>
                  </a:cubicBezTo>
                  <a:lnTo>
                    <a:pt x="18" y="107"/>
                  </a:lnTo>
                  <a:cubicBezTo>
                    <a:pt x="17" y="103"/>
                    <a:pt x="17" y="100"/>
                    <a:pt x="17" y="96"/>
                  </a:cubicBezTo>
                  <a:cubicBezTo>
                    <a:pt x="14" y="81"/>
                    <a:pt x="11" y="66"/>
                    <a:pt x="8" y="51"/>
                  </a:cubicBezTo>
                  <a:close/>
                  <a:moveTo>
                    <a:pt x="18" y="107"/>
                  </a:moveTo>
                  <a:cubicBezTo>
                    <a:pt x="19" y="120"/>
                    <a:pt x="21" y="134"/>
                    <a:pt x="24" y="146"/>
                  </a:cubicBezTo>
                  <a:cubicBezTo>
                    <a:pt x="22" y="134"/>
                    <a:pt x="20" y="120"/>
                    <a:pt x="18" y="107"/>
                  </a:cubicBezTo>
                  <a:close/>
                  <a:moveTo>
                    <a:pt x="218" y="1174"/>
                  </a:moveTo>
                  <a:cubicBezTo>
                    <a:pt x="289" y="1527"/>
                    <a:pt x="371" y="1905"/>
                    <a:pt x="460" y="2285"/>
                  </a:cubicBezTo>
                  <a:cubicBezTo>
                    <a:pt x="429" y="2150"/>
                    <a:pt x="398" y="2017"/>
                    <a:pt x="371" y="1884"/>
                  </a:cubicBezTo>
                  <a:cubicBezTo>
                    <a:pt x="317" y="1643"/>
                    <a:pt x="265" y="1401"/>
                    <a:pt x="218" y="1174"/>
                  </a:cubicBezTo>
                  <a:close/>
                </a:path>
              </a:pathLst>
            </a:custGeom>
            <a:solidFill>
              <a:srgbClr val="B2E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49"/>
            <p:cNvSpPr/>
            <p:nvPr/>
          </p:nvSpPr>
          <p:spPr>
            <a:xfrm>
              <a:off x="2279962" y="3529181"/>
              <a:ext cx="3524" cy="9632"/>
            </a:xfrm>
            <a:custGeom>
              <a:avLst/>
              <a:gdLst/>
              <a:ahLst/>
              <a:cxnLst/>
              <a:rect l="l" t="t" r="r" b="b"/>
              <a:pathLst>
                <a:path w="45" h="123" extrusionOk="0">
                  <a:moveTo>
                    <a:pt x="1" y="0"/>
                  </a:moveTo>
                  <a:lnTo>
                    <a:pt x="1" y="7"/>
                  </a:lnTo>
                  <a:cubicBezTo>
                    <a:pt x="4" y="14"/>
                    <a:pt x="7" y="21"/>
                    <a:pt x="10" y="29"/>
                  </a:cubicBezTo>
                  <a:lnTo>
                    <a:pt x="10" y="29"/>
                  </a:lnTo>
                  <a:cubicBezTo>
                    <a:pt x="7" y="19"/>
                    <a:pt x="4" y="10"/>
                    <a:pt x="1" y="0"/>
                  </a:cubicBezTo>
                  <a:close/>
                  <a:moveTo>
                    <a:pt x="10" y="29"/>
                  </a:moveTo>
                  <a:cubicBezTo>
                    <a:pt x="21" y="60"/>
                    <a:pt x="34" y="91"/>
                    <a:pt x="45" y="123"/>
                  </a:cubicBezTo>
                  <a:cubicBezTo>
                    <a:pt x="37" y="98"/>
                    <a:pt x="28" y="75"/>
                    <a:pt x="21" y="54"/>
                  </a:cubicBezTo>
                  <a:cubicBezTo>
                    <a:pt x="17" y="46"/>
                    <a:pt x="14" y="37"/>
                    <a:pt x="10" y="29"/>
                  </a:cubicBezTo>
                  <a:close/>
                </a:path>
              </a:pathLst>
            </a:custGeom>
            <a:solidFill>
              <a:srgbClr val="B272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49"/>
            <p:cNvSpPr/>
            <p:nvPr/>
          </p:nvSpPr>
          <p:spPr>
            <a:xfrm>
              <a:off x="1599998" y="4282364"/>
              <a:ext cx="161397" cy="17855"/>
            </a:xfrm>
            <a:custGeom>
              <a:avLst/>
              <a:gdLst/>
              <a:ahLst/>
              <a:cxnLst/>
              <a:rect l="l" t="t" r="r" b="b"/>
              <a:pathLst>
                <a:path w="2061" h="228" extrusionOk="0">
                  <a:moveTo>
                    <a:pt x="1999" y="228"/>
                  </a:moveTo>
                  <a:lnTo>
                    <a:pt x="1999" y="228"/>
                  </a:lnTo>
                  <a:lnTo>
                    <a:pt x="1999" y="228"/>
                  </a:lnTo>
                  <a:lnTo>
                    <a:pt x="1999" y="228"/>
                  </a:lnTo>
                  <a:close/>
                  <a:moveTo>
                    <a:pt x="2061" y="218"/>
                  </a:moveTo>
                  <a:cubicBezTo>
                    <a:pt x="2040" y="224"/>
                    <a:pt x="2020" y="228"/>
                    <a:pt x="1999" y="228"/>
                  </a:cubicBezTo>
                  <a:cubicBezTo>
                    <a:pt x="2020" y="228"/>
                    <a:pt x="2040" y="224"/>
                    <a:pt x="2061" y="218"/>
                  </a:cubicBezTo>
                  <a:close/>
                  <a:moveTo>
                    <a:pt x="0" y="0"/>
                  </a:moveTo>
                  <a:lnTo>
                    <a:pt x="0" y="0"/>
                  </a:lnTo>
                  <a:lnTo>
                    <a:pt x="0" y="0"/>
                  </a:lnTo>
                  <a:close/>
                </a:path>
              </a:pathLst>
            </a:custGeom>
            <a:solidFill>
              <a:srgbClr val="215A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49"/>
            <p:cNvSpPr/>
            <p:nvPr/>
          </p:nvSpPr>
          <p:spPr>
            <a:xfrm>
              <a:off x="1618871" y="2620240"/>
              <a:ext cx="664852" cy="919124"/>
            </a:xfrm>
            <a:custGeom>
              <a:avLst/>
              <a:gdLst/>
              <a:ahLst/>
              <a:cxnLst/>
              <a:rect l="l" t="t" r="r" b="b"/>
              <a:pathLst>
                <a:path w="8490" h="11737" extrusionOk="0">
                  <a:moveTo>
                    <a:pt x="4801" y="0"/>
                  </a:moveTo>
                  <a:cubicBezTo>
                    <a:pt x="2472" y="0"/>
                    <a:pt x="2173" y="2536"/>
                    <a:pt x="2173" y="2536"/>
                  </a:cubicBezTo>
                  <a:cubicBezTo>
                    <a:pt x="2170" y="2536"/>
                    <a:pt x="2085" y="2455"/>
                    <a:pt x="1741" y="2390"/>
                  </a:cubicBezTo>
                  <a:cubicBezTo>
                    <a:pt x="1541" y="2350"/>
                    <a:pt x="1252" y="2322"/>
                    <a:pt x="840" y="2315"/>
                  </a:cubicBezTo>
                  <a:lnTo>
                    <a:pt x="589" y="2315"/>
                  </a:lnTo>
                  <a:cubicBezTo>
                    <a:pt x="521" y="2319"/>
                    <a:pt x="450" y="2319"/>
                    <a:pt x="378" y="2322"/>
                  </a:cubicBezTo>
                  <a:cubicBezTo>
                    <a:pt x="1833" y="4049"/>
                    <a:pt x="1065" y="5861"/>
                    <a:pt x="330" y="7779"/>
                  </a:cubicBezTo>
                  <a:cubicBezTo>
                    <a:pt x="215" y="8082"/>
                    <a:pt x="100" y="8394"/>
                    <a:pt x="1" y="8707"/>
                  </a:cubicBezTo>
                  <a:cubicBezTo>
                    <a:pt x="55" y="8700"/>
                    <a:pt x="109" y="8694"/>
                    <a:pt x="164" y="8690"/>
                  </a:cubicBezTo>
                  <a:cubicBezTo>
                    <a:pt x="398" y="8663"/>
                    <a:pt x="626" y="8653"/>
                    <a:pt x="847" y="8653"/>
                  </a:cubicBezTo>
                  <a:cubicBezTo>
                    <a:pt x="1344" y="8653"/>
                    <a:pt x="1802" y="8714"/>
                    <a:pt x="2228" y="8823"/>
                  </a:cubicBezTo>
                  <a:lnTo>
                    <a:pt x="2299" y="8299"/>
                  </a:lnTo>
                  <a:cubicBezTo>
                    <a:pt x="2455" y="8251"/>
                    <a:pt x="2609" y="8231"/>
                    <a:pt x="2755" y="8231"/>
                  </a:cubicBezTo>
                  <a:cubicBezTo>
                    <a:pt x="3894" y="8231"/>
                    <a:pt x="4726" y="9496"/>
                    <a:pt x="4726" y="9496"/>
                  </a:cubicBezTo>
                  <a:lnTo>
                    <a:pt x="4542" y="10155"/>
                  </a:lnTo>
                  <a:cubicBezTo>
                    <a:pt x="4927" y="10533"/>
                    <a:pt x="5256" y="10961"/>
                    <a:pt x="5539" y="11413"/>
                  </a:cubicBezTo>
                  <a:cubicBezTo>
                    <a:pt x="5739" y="11203"/>
                    <a:pt x="5984" y="11002"/>
                    <a:pt x="6280" y="10845"/>
                  </a:cubicBezTo>
                  <a:cubicBezTo>
                    <a:pt x="6297" y="10832"/>
                    <a:pt x="6304" y="10828"/>
                    <a:pt x="6304" y="10828"/>
                  </a:cubicBezTo>
                  <a:cubicBezTo>
                    <a:pt x="6304" y="10828"/>
                    <a:pt x="7133" y="9550"/>
                    <a:pt x="7511" y="9550"/>
                  </a:cubicBezTo>
                  <a:cubicBezTo>
                    <a:pt x="7566" y="9550"/>
                    <a:pt x="7613" y="9577"/>
                    <a:pt x="7643" y="9639"/>
                  </a:cubicBezTo>
                  <a:cubicBezTo>
                    <a:pt x="7633" y="9601"/>
                    <a:pt x="7619" y="9571"/>
                    <a:pt x="7610" y="9537"/>
                  </a:cubicBezTo>
                  <a:cubicBezTo>
                    <a:pt x="7477" y="9125"/>
                    <a:pt x="7354" y="8680"/>
                    <a:pt x="7246" y="8231"/>
                  </a:cubicBezTo>
                  <a:cubicBezTo>
                    <a:pt x="7215" y="8109"/>
                    <a:pt x="7184" y="7986"/>
                    <a:pt x="7158" y="7867"/>
                  </a:cubicBezTo>
                  <a:cubicBezTo>
                    <a:pt x="7069" y="7487"/>
                    <a:pt x="6987" y="7109"/>
                    <a:pt x="6916" y="6756"/>
                  </a:cubicBezTo>
                  <a:cubicBezTo>
                    <a:pt x="6902" y="6677"/>
                    <a:pt x="6885" y="6602"/>
                    <a:pt x="6872" y="6528"/>
                  </a:cubicBezTo>
                  <a:cubicBezTo>
                    <a:pt x="6814" y="6238"/>
                    <a:pt x="6763" y="5970"/>
                    <a:pt x="6722" y="5728"/>
                  </a:cubicBezTo>
                  <a:cubicBezTo>
                    <a:pt x="6715" y="5681"/>
                    <a:pt x="6705" y="5631"/>
                    <a:pt x="6698" y="5582"/>
                  </a:cubicBezTo>
                  <a:cubicBezTo>
                    <a:pt x="6593" y="5005"/>
                    <a:pt x="6541" y="4627"/>
                    <a:pt x="6541" y="4627"/>
                  </a:cubicBezTo>
                  <a:cubicBezTo>
                    <a:pt x="6541" y="4627"/>
                    <a:pt x="7184" y="3349"/>
                    <a:pt x="7188" y="2138"/>
                  </a:cubicBezTo>
                  <a:cubicBezTo>
                    <a:pt x="7188" y="1170"/>
                    <a:pt x="6773" y="238"/>
                    <a:pt x="5291" y="34"/>
                  </a:cubicBezTo>
                  <a:cubicBezTo>
                    <a:pt x="5118" y="14"/>
                    <a:pt x="4954" y="0"/>
                    <a:pt x="4801" y="0"/>
                  </a:cubicBezTo>
                  <a:close/>
                  <a:moveTo>
                    <a:pt x="8463" y="11661"/>
                  </a:moveTo>
                  <a:cubicBezTo>
                    <a:pt x="8469" y="11682"/>
                    <a:pt x="8477" y="11705"/>
                    <a:pt x="8486" y="11726"/>
                  </a:cubicBezTo>
                  <a:lnTo>
                    <a:pt x="8486" y="11726"/>
                  </a:lnTo>
                  <a:cubicBezTo>
                    <a:pt x="8478" y="11703"/>
                    <a:pt x="8469" y="11681"/>
                    <a:pt x="8463" y="11661"/>
                  </a:cubicBezTo>
                  <a:close/>
                  <a:moveTo>
                    <a:pt x="8486" y="11726"/>
                  </a:moveTo>
                  <a:lnTo>
                    <a:pt x="8486" y="11726"/>
                  </a:lnTo>
                  <a:cubicBezTo>
                    <a:pt x="8486" y="11728"/>
                    <a:pt x="8486" y="11729"/>
                    <a:pt x="8487" y="11730"/>
                  </a:cubicBezTo>
                  <a:cubicBezTo>
                    <a:pt x="8487" y="11733"/>
                    <a:pt x="8487" y="11736"/>
                    <a:pt x="8490" y="11736"/>
                  </a:cubicBezTo>
                  <a:cubicBezTo>
                    <a:pt x="8489" y="11733"/>
                    <a:pt x="8487" y="11730"/>
                    <a:pt x="8486" y="11726"/>
                  </a:cubicBezTo>
                  <a:close/>
                </a:path>
              </a:pathLst>
            </a:custGeom>
            <a:solidFill>
              <a:srgbClr val="2BA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49"/>
            <p:cNvSpPr/>
            <p:nvPr/>
          </p:nvSpPr>
          <p:spPr>
            <a:xfrm>
              <a:off x="1588252" y="3297776"/>
              <a:ext cx="464378" cy="838778"/>
            </a:xfrm>
            <a:custGeom>
              <a:avLst/>
              <a:gdLst/>
              <a:ahLst/>
              <a:cxnLst/>
              <a:rect l="l" t="t" r="r" b="b"/>
              <a:pathLst>
                <a:path w="5930" h="10711" extrusionOk="0">
                  <a:moveTo>
                    <a:pt x="1238" y="1"/>
                  </a:moveTo>
                  <a:cubicBezTo>
                    <a:pt x="1017" y="1"/>
                    <a:pt x="789" y="11"/>
                    <a:pt x="555" y="38"/>
                  </a:cubicBezTo>
                  <a:cubicBezTo>
                    <a:pt x="500" y="42"/>
                    <a:pt x="446" y="48"/>
                    <a:pt x="392" y="55"/>
                  </a:cubicBezTo>
                  <a:cubicBezTo>
                    <a:pt x="150" y="814"/>
                    <a:pt x="1" y="1602"/>
                    <a:pt x="147" y="2394"/>
                  </a:cubicBezTo>
                  <a:cubicBezTo>
                    <a:pt x="307" y="3234"/>
                    <a:pt x="779" y="3975"/>
                    <a:pt x="1112" y="4760"/>
                  </a:cubicBezTo>
                  <a:cubicBezTo>
                    <a:pt x="1520" y="5730"/>
                    <a:pt x="1643" y="6753"/>
                    <a:pt x="1575" y="7783"/>
                  </a:cubicBezTo>
                  <a:lnTo>
                    <a:pt x="2619" y="171"/>
                  </a:lnTo>
                  <a:cubicBezTo>
                    <a:pt x="2193" y="62"/>
                    <a:pt x="1735" y="1"/>
                    <a:pt x="1238" y="1"/>
                  </a:cubicBezTo>
                  <a:close/>
                  <a:moveTo>
                    <a:pt x="1398" y="9061"/>
                  </a:moveTo>
                  <a:lnTo>
                    <a:pt x="1398" y="9061"/>
                  </a:lnTo>
                  <a:cubicBezTo>
                    <a:pt x="1360" y="9262"/>
                    <a:pt x="1337" y="9472"/>
                    <a:pt x="1313" y="9687"/>
                  </a:cubicBezTo>
                  <a:lnTo>
                    <a:pt x="1398" y="9061"/>
                  </a:lnTo>
                  <a:close/>
                  <a:moveTo>
                    <a:pt x="4933" y="1503"/>
                  </a:moveTo>
                  <a:lnTo>
                    <a:pt x="2465" y="10475"/>
                  </a:lnTo>
                  <a:lnTo>
                    <a:pt x="2401" y="10710"/>
                  </a:lnTo>
                  <a:cubicBezTo>
                    <a:pt x="2925" y="10687"/>
                    <a:pt x="3444" y="10615"/>
                    <a:pt x="3962" y="10486"/>
                  </a:cubicBezTo>
                  <a:cubicBezTo>
                    <a:pt x="3638" y="7633"/>
                    <a:pt x="4342" y="5539"/>
                    <a:pt x="5117" y="4165"/>
                  </a:cubicBezTo>
                  <a:cubicBezTo>
                    <a:pt x="5121" y="4152"/>
                    <a:pt x="5325" y="3400"/>
                    <a:pt x="5930" y="2761"/>
                  </a:cubicBezTo>
                  <a:cubicBezTo>
                    <a:pt x="5647" y="2309"/>
                    <a:pt x="5318" y="1881"/>
                    <a:pt x="4933" y="1503"/>
                  </a:cubicBezTo>
                  <a:close/>
                </a:path>
              </a:pathLst>
            </a:custGeom>
            <a:solidFill>
              <a:srgbClr val="50CF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49"/>
            <p:cNvSpPr/>
            <p:nvPr/>
          </p:nvSpPr>
          <p:spPr>
            <a:xfrm>
              <a:off x="1593577" y="3264807"/>
              <a:ext cx="395387" cy="1049589"/>
            </a:xfrm>
            <a:custGeom>
              <a:avLst/>
              <a:gdLst/>
              <a:ahLst/>
              <a:cxnLst/>
              <a:rect l="l" t="t" r="r" b="b"/>
              <a:pathLst>
                <a:path w="5049" h="13403" extrusionOk="0">
                  <a:moveTo>
                    <a:pt x="3078" y="0"/>
                  </a:moveTo>
                  <a:cubicBezTo>
                    <a:pt x="2932" y="0"/>
                    <a:pt x="2778" y="20"/>
                    <a:pt x="2622" y="68"/>
                  </a:cubicBezTo>
                  <a:lnTo>
                    <a:pt x="2551" y="592"/>
                  </a:lnTo>
                  <a:lnTo>
                    <a:pt x="1507" y="8204"/>
                  </a:lnTo>
                  <a:cubicBezTo>
                    <a:pt x="1479" y="8619"/>
                    <a:pt x="1418" y="9037"/>
                    <a:pt x="1336" y="9451"/>
                  </a:cubicBezTo>
                  <a:cubicBezTo>
                    <a:pt x="1333" y="9462"/>
                    <a:pt x="1333" y="9472"/>
                    <a:pt x="1330" y="9482"/>
                  </a:cubicBezTo>
                  <a:lnTo>
                    <a:pt x="1245" y="10108"/>
                  </a:lnTo>
                  <a:cubicBezTo>
                    <a:pt x="1225" y="10315"/>
                    <a:pt x="1204" y="10523"/>
                    <a:pt x="1181" y="10727"/>
                  </a:cubicBezTo>
                  <a:lnTo>
                    <a:pt x="1160" y="10723"/>
                  </a:lnTo>
                  <a:lnTo>
                    <a:pt x="1024" y="11736"/>
                  </a:lnTo>
                  <a:cubicBezTo>
                    <a:pt x="1024" y="11736"/>
                    <a:pt x="1" y="12651"/>
                    <a:pt x="1" y="12923"/>
                  </a:cubicBezTo>
                  <a:cubicBezTo>
                    <a:pt x="1" y="12950"/>
                    <a:pt x="10" y="12970"/>
                    <a:pt x="35" y="12984"/>
                  </a:cubicBezTo>
                  <a:cubicBezTo>
                    <a:pt x="48" y="12991"/>
                    <a:pt x="65" y="12994"/>
                    <a:pt x="82" y="12994"/>
                  </a:cubicBezTo>
                  <a:cubicBezTo>
                    <a:pt x="385" y="12994"/>
                    <a:pt x="1225" y="11998"/>
                    <a:pt x="1225" y="11998"/>
                  </a:cubicBezTo>
                  <a:lnTo>
                    <a:pt x="1225" y="11998"/>
                  </a:lnTo>
                  <a:cubicBezTo>
                    <a:pt x="1225" y="11998"/>
                    <a:pt x="1017" y="12678"/>
                    <a:pt x="1017" y="13093"/>
                  </a:cubicBezTo>
                  <a:cubicBezTo>
                    <a:pt x="1017" y="13270"/>
                    <a:pt x="1058" y="13399"/>
                    <a:pt x="1167" y="13402"/>
                  </a:cubicBezTo>
                  <a:cubicBezTo>
                    <a:pt x="1531" y="13402"/>
                    <a:pt x="1660" y="12029"/>
                    <a:pt x="1660" y="12029"/>
                  </a:cubicBezTo>
                  <a:cubicBezTo>
                    <a:pt x="1660" y="12029"/>
                    <a:pt x="1670" y="13218"/>
                    <a:pt x="2081" y="13222"/>
                  </a:cubicBezTo>
                  <a:cubicBezTo>
                    <a:pt x="2102" y="13222"/>
                    <a:pt x="2122" y="13218"/>
                    <a:pt x="2143" y="13212"/>
                  </a:cubicBezTo>
                  <a:lnTo>
                    <a:pt x="2146" y="13212"/>
                  </a:lnTo>
                  <a:cubicBezTo>
                    <a:pt x="2303" y="13168"/>
                    <a:pt x="2356" y="13005"/>
                    <a:pt x="2356" y="12810"/>
                  </a:cubicBezTo>
                  <a:cubicBezTo>
                    <a:pt x="2356" y="12409"/>
                    <a:pt x="2132" y="11858"/>
                    <a:pt x="2132" y="11858"/>
                  </a:cubicBezTo>
                  <a:lnTo>
                    <a:pt x="2333" y="11131"/>
                  </a:lnTo>
                  <a:lnTo>
                    <a:pt x="2397" y="10896"/>
                  </a:lnTo>
                  <a:lnTo>
                    <a:pt x="4865" y="1924"/>
                  </a:lnTo>
                  <a:lnTo>
                    <a:pt x="5049" y="1265"/>
                  </a:lnTo>
                  <a:cubicBezTo>
                    <a:pt x="5049" y="1265"/>
                    <a:pt x="4217" y="0"/>
                    <a:pt x="3078" y="0"/>
                  </a:cubicBezTo>
                  <a:close/>
                </a:path>
              </a:pathLst>
            </a:custGeom>
            <a:solidFill>
              <a:srgbClr val="2BA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49"/>
            <p:cNvSpPr/>
            <p:nvPr/>
          </p:nvSpPr>
          <p:spPr>
            <a:xfrm>
              <a:off x="2324990" y="3675855"/>
              <a:ext cx="12843" cy="63196"/>
            </a:xfrm>
            <a:custGeom>
              <a:avLst/>
              <a:gdLst/>
              <a:ahLst/>
              <a:cxnLst/>
              <a:rect l="l" t="t" r="r" b="b"/>
              <a:pathLst>
                <a:path w="164" h="807" extrusionOk="0">
                  <a:moveTo>
                    <a:pt x="3" y="0"/>
                  </a:moveTo>
                  <a:cubicBezTo>
                    <a:pt x="0" y="0"/>
                    <a:pt x="0" y="0"/>
                    <a:pt x="0" y="4"/>
                  </a:cubicBezTo>
                  <a:cubicBezTo>
                    <a:pt x="3" y="11"/>
                    <a:pt x="3" y="17"/>
                    <a:pt x="7" y="25"/>
                  </a:cubicBezTo>
                  <a:lnTo>
                    <a:pt x="7" y="20"/>
                  </a:lnTo>
                  <a:cubicBezTo>
                    <a:pt x="3" y="14"/>
                    <a:pt x="3" y="7"/>
                    <a:pt x="3" y="0"/>
                  </a:cubicBezTo>
                  <a:close/>
                  <a:moveTo>
                    <a:pt x="156" y="779"/>
                  </a:moveTo>
                  <a:cubicBezTo>
                    <a:pt x="160" y="789"/>
                    <a:pt x="160" y="800"/>
                    <a:pt x="163" y="806"/>
                  </a:cubicBezTo>
                  <a:cubicBezTo>
                    <a:pt x="163" y="800"/>
                    <a:pt x="160" y="789"/>
                    <a:pt x="160" y="779"/>
                  </a:cubicBezTo>
                  <a:close/>
                </a:path>
              </a:pathLst>
            </a:custGeom>
            <a:solidFill>
              <a:srgbClr val="B2E6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49"/>
            <p:cNvSpPr/>
            <p:nvPr/>
          </p:nvSpPr>
          <p:spPr>
            <a:xfrm>
              <a:off x="2299696" y="3586112"/>
              <a:ext cx="37902" cy="150825"/>
            </a:xfrm>
            <a:custGeom>
              <a:avLst/>
              <a:gdLst/>
              <a:ahLst/>
              <a:cxnLst/>
              <a:rect l="l" t="t" r="r" b="b"/>
              <a:pathLst>
                <a:path w="484" h="1926" extrusionOk="0">
                  <a:moveTo>
                    <a:pt x="1" y="0"/>
                  </a:moveTo>
                  <a:lnTo>
                    <a:pt x="1" y="0"/>
                  </a:lnTo>
                  <a:cubicBezTo>
                    <a:pt x="118" y="359"/>
                    <a:pt x="229" y="743"/>
                    <a:pt x="323" y="1150"/>
                  </a:cubicBezTo>
                  <a:cubicBezTo>
                    <a:pt x="323" y="1146"/>
                    <a:pt x="323" y="1146"/>
                    <a:pt x="326" y="1146"/>
                  </a:cubicBezTo>
                  <a:cubicBezTo>
                    <a:pt x="229" y="743"/>
                    <a:pt x="118" y="359"/>
                    <a:pt x="1" y="0"/>
                  </a:cubicBezTo>
                  <a:close/>
                  <a:moveTo>
                    <a:pt x="330" y="1166"/>
                  </a:moveTo>
                  <a:lnTo>
                    <a:pt x="330" y="1171"/>
                  </a:lnTo>
                  <a:cubicBezTo>
                    <a:pt x="388" y="1415"/>
                    <a:pt x="438" y="1667"/>
                    <a:pt x="479" y="1925"/>
                  </a:cubicBezTo>
                  <a:lnTo>
                    <a:pt x="483" y="1925"/>
                  </a:lnTo>
                  <a:cubicBezTo>
                    <a:pt x="438" y="1667"/>
                    <a:pt x="388" y="1415"/>
                    <a:pt x="330" y="1166"/>
                  </a:cubicBezTo>
                  <a:close/>
                </a:path>
              </a:pathLst>
            </a:custGeom>
            <a:solidFill>
              <a:srgbClr val="B272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49"/>
            <p:cNvSpPr/>
            <p:nvPr/>
          </p:nvSpPr>
          <p:spPr>
            <a:xfrm>
              <a:off x="2337755" y="3738973"/>
              <a:ext cx="78" cy="78"/>
            </a:xfrm>
            <a:custGeom>
              <a:avLst/>
              <a:gdLst/>
              <a:ahLst/>
              <a:cxnLst/>
              <a:rect l="l" t="t" r="r" b="b"/>
              <a:pathLst>
                <a:path w="1" h="1" extrusionOk="0">
                  <a:moveTo>
                    <a:pt x="0" y="0"/>
                  </a:moveTo>
                  <a:lnTo>
                    <a:pt x="0" y="0"/>
                  </a:lnTo>
                  <a:lnTo>
                    <a:pt x="0" y="0"/>
                  </a:lnTo>
                  <a:lnTo>
                    <a:pt x="0" y="0"/>
                  </a:lnTo>
                  <a:close/>
                </a:path>
              </a:pathLst>
            </a:custGeom>
            <a:solidFill>
              <a:srgbClr val="215A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49"/>
            <p:cNvSpPr/>
            <p:nvPr/>
          </p:nvSpPr>
          <p:spPr>
            <a:xfrm>
              <a:off x="2332116" y="3738973"/>
              <a:ext cx="17150" cy="218642"/>
            </a:xfrm>
            <a:custGeom>
              <a:avLst/>
              <a:gdLst/>
              <a:ahLst/>
              <a:cxnLst/>
              <a:rect l="l" t="t" r="r" b="b"/>
              <a:pathLst>
                <a:path w="219" h="2792" extrusionOk="0">
                  <a:moveTo>
                    <a:pt x="0" y="2792"/>
                  </a:moveTo>
                  <a:lnTo>
                    <a:pt x="0" y="2792"/>
                  </a:lnTo>
                  <a:lnTo>
                    <a:pt x="0" y="2792"/>
                  </a:lnTo>
                  <a:close/>
                  <a:moveTo>
                    <a:pt x="4" y="2784"/>
                  </a:moveTo>
                  <a:lnTo>
                    <a:pt x="4" y="2788"/>
                  </a:lnTo>
                  <a:lnTo>
                    <a:pt x="4" y="2784"/>
                  </a:lnTo>
                  <a:close/>
                  <a:moveTo>
                    <a:pt x="8" y="2774"/>
                  </a:moveTo>
                  <a:lnTo>
                    <a:pt x="8" y="2778"/>
                  </a:lnTo>
                  <a:lnTo>
                    <a:pt x="8" y="2774"/>
                  </a:lnTo>
                  <a:close/>
                  <a:moveTo>
                    <a:pt x="21" y="2743"/>
                  </a:moveTo>
                  <a:lnTo>
                    <a:pt x="21" y="2743"/>
                  </a:lnTo>
                  <a:lnTo>
                    <a:pt x="21" y="2743"/>
                  </a:lnTo>
                  <a:close/>
                  <a:moveTo>
                    <a:pt x="24" y="2734"/>
                  </a:moveTo>
                  <a:cubicBezTo>
                    <a:pt x="24" y="2737"/>
                    <a:pt x="21" y="2737"/>
                    <a:pt x="21" y="2740"/>
                  </a:cubicBezTo>
                  <a:cubicBezTo>
                    <a:pt x="21" y="2737"/>
                    <a:pt x="24" y="2737"/>
                    <a:pt x="24" y="2734"/>
                  </a:cubicBezTo>
                  <a:close/>
                  <a:moveTo>
                    <a:pt x="31" y="2720"/>
                  </a:moveTo>
                  <a:lnTo>
                    <a:pt x="28" y="2720"/>
                  </a:lnTo>
                  <a:lnTo>
                    <a:pt x="31" y="2720"/>
                  </a:lnTo>
                  <a:close/>
                  <a:moveTo>
                    <a:pt x="35" y="2703"/>
                  </a:moveTo>
                  <a:lnTo>
                    <a:pt x="35" y="2703"/>
                  </a:lnTo>
                  <a:lnTo>
                    <a:pt x="35" y="2703"/>
                  </a:lnTo>
                  <a:close/>
                  <a:moveTo>
                    <a:pt x="38" y="2693"/>
                  </a:moveTo>
                  <a:lnTo>
                    <a:pt x="38" y="2696"/>
                  </a:lnTo>
                  <a:lnTo>
                    <a:pt x="38" y="2693"/>
                  </a:lnTo>
                  <a:close/>
                  <a:moveTo>
                    <a:pt x="41" y="2686"/>
                  </a:moveTo>
                  <a:lnTo>
                    <a:pt x="41" y="2690"/>
                  </a:lnTo>
                  <a:lnTo>
                    <a:pt x="41" y="2686"/>
                  </a:lnTo>
                  <a:close/>
                  <a:moveTo>
                    <a:pt x="45" y="2679"/>
                  </a:moveTo>
                  <a:cubicBezTo>
                    <a:pt x="45" y="2679"/>
                    <a:pt x="41" y="2679"/>
                    <a:pt x="41" y="2682"/>
                  </a:cubicBezTo>
                  <a:cubicBezTo>
                    <a:pt x="41" y="2679"/>
                    <a:pt x="45" y="2679"/>
                    <a:pt x="45" y="2679"/>
                  </a:cubicBezTo>
                  <a:close/>
                  <a:moveTo>
                    <a:pt x="49" y="2669"/>
                  </a:moveTo>
                  <a:cubicBezTo>
                    <a:pt x="45" y="2672"/>
                    <a:pt x="45" y="2672"/>
                    <a:pt x="45" y="2676"/>
                  </a:cubicBezTo>
                  <a:cubicBezTo>
                    <a:pt x="45" y="2672"/>
                    <a:pt x="45" y="2672"/>
                    <a:pt x="49" y="2669"/>
                  </a:cubicBezTo>
                  <a:close/>
                  <a:moveTo>
                    <a:pt x="49" y="2662"/>
                  </a:moveTo>
                  <a:lnTo>
                    <a:pt x="49" y="2669"/>
                  </a:lnTo>
                  <a:lnTo>
                    <a:pt x="49" y="2662"/>
                  </a:lnTo>
                  <a:close/>
                  <a:moveTo>
                    <a:pt x="52" y="2652"/>
                  </a:moveTo>
                  <a:lnTo>
                    <a:pt x="52" y="2659"/>
                  </a:lnTo>
                  <a:lnTo>
                    <a:pt x="52" y="2652"/>
                  </a:lnTo>
                  <a:close/>
                  <a:moveTo>
                    <a:pt x="58" y="2638"/>
                  </a:moveTo>
                  <a:cubicBezTo>
                    <a:pt x="55" y="2641"/>
                    <a:pt x="55" y="2646"/>
                    <a:pt x="52" y="2652"/>
                  </a:cubicBezTo>
                  <a:cubicBezTo>
                    <a:pt x="55" y="2646"/>
                    <a:pt x="55" y="2641"/>
                    <a:pt x="58" y="2638"/>
                  </a:cubicBezTo>
                  <a:close/>
                  <a:moveTo>
                    <a:pt x="201" y="1952"/>
                  </a:moveTo>
                  <a:cubicBezTo>
                    <a:pt x="181" y="2186"/>
                    <a:pt x="133" y="2414"/>
                    <a:pt x="58" y="2638"/>
                  </a:cubicBezTo>
                  <a:cubicBezTo>
                    <a:pt x="133" y="2414"/>
                    <a:pt x="181" y="2186"/>
                    <a:pt x="201" y="1952"/>
                  </a:cubicBezTo>
                  <a:close/>
                  <a:moveTo>
                    <a:pt x="204" y="1927"/>
                  </a:moveTo>
                  <a:lnTo>
                    <a:pt x="204" y="1932"/>
                  </a:lnTo>
                  <a:lnTo>
                    <a:pt x="204" y="1927"/>
                  </a:lnTo>
                  <a:close/>
                  <a:moveTo>
                    <a:pt x="204" y="1911"/>
                  </a:moveTo>
                  <a:lnTo>
                    <a:pt x="204" y="1927"/>
                  </a:lnTo>
                  <a:lnTo>
                    <a:pt x="204" y="1911"/>
                  </a:lnTo>
                  <a:close/>
                  <a:moveTo>
                    <a:pt x="204" y="1897"/>
                  </a:moveTo>
                  <a:lnTo>
                    <a:pt x="204" y="1907"/>
                  </a:lnTo>
                  <a:lnTo>
                    <a:pt x="204" y="1897"/>
                  </a:lnTo>
                  <a:close/>
                  <a:moveTo>
                    <a:pt x="208" y="1880"/>
                  </a:moveTo>
                  <a:cubicBezTo>
                    <a:pt x="208" y="1883"/>
                    <a:pt x="204" y="1887"/>
                    <a:pt x="204" y="1891"/>
                  </a:cubicBezTo>
                  <a:cubicBezTo>
                    <a:pt x="204" y="1887"/>
                    <a:pt x="208" y="1883"/>
                    <a:pt x="208" y="1880"/>
                  </a:cubicBezTo>
                  <a:close/>
                  <a:moveTo>
                    <a:pt x="212" y="1758"/>
                  </a:moveTo>
                  <a:lnTo>
                    <a:pt x="212" y="1785"/>
                  </a:lnTo>
                  <a:lnTo>
                    <a:pt x="212" y="1758"/>
                  </a:lnTo>
                  <a:close/>
                  <a:moveTo>
                    <a:pt x="72" y="0"/>
                  </a:moveTo>
                  <a:cubicBezTo>
                    <a:pt x="164" y="561"/>
                    <a:pt x="218" y="1152"/>
                    <a:pt x="212" y="1758"/>
                  </a:cubicBezTo>
                  <a:cubicBezTo>
                    <a:pt x="218" y="1152"/>
                    <a:pt x="164" y="561"/>
                    <a:pt x="72" y="0"/>
                  </a:cubicBezTo>
                  <a:close/>
                </a:path>
              </a:pathLst>
            </a:custGeom>
            <a:solidFill>
              <a:srgbClr val="236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49"/>
            <p:cNvSpPr/>
            <p:nvPr/>
          </p:nvSpPr>
          <p:spPr>
            <a:xfrm>
              <a:off x="1871577" y="4236553"/>
              <a:ext cx="67425" cy="30932"/>
            </a:xfrm>
            <a:custGeom>
              <a:avLst/>
              <a:gdLst/>
              <a:ahLst/>
              <a:cxnLst/>
              <a:rect l="l" t="t" r="r" b="b"/>
              <a:pathLst>
                <a:path w="861" h="395" extrusionOk="0">
                  <a:moveTo>
                    <a:pt x="860" y="0"/>
                  </a:moveTo>
                  <a:lnTo>
                    <a:pt x="860" y="0"/>
                  </a:lnTo>
                  <a:cubicBezTo>
                    <a:pt x="775" y="69"/>
                    <a:pt x="353" y="395"/>
                    <a:pt x="0" y="395"/>
                  </a:cubicBezTo>
                  <a:cubicBezTo>
                    <a:pt x="333" y="395"/>
                    <a:pt x="728" y="106"/>
                    <a:pt x="843" y="17"/>
                  </a:cubicBezTo>
                  <a:cubicBezTo>
                    <a:pt x="850" y="11"/>
                    <a:pt x="857" y="4"/>
                    <a:pt x="860" y="0"/>
                  </a:cubicBezTo>
                  <a:close/>
                </a:path>
              </a:pathLst>
            </a:custGeom>
            <a:solidFill>
              <a:srgbClr val="215A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49"/>
            <p:cNvSpPr/>
            <p:nvPr/>
          </p:nvSpPr>
          <p:spPr>
            <a:xfrm>
              <a:off x="1812923" y="3368098"/>
              <a:ext cx="536345" cy="917480"/>
            </a:xfrm>
            <a:custGeom>
              <a:avLst/>
              <a:gdLst/>
              <a:ahLst/>
              <a:cxnLst/>
              <a:rect l="l" t="t" r="r" b="b"/>
              <a:pathLst>
                <a:path w="6849" h="11716" extrusionOk="0">
                  <a:moveTo>
                    <a:pt x="5930" y="4159"/>
                  </a:moveTo>
                  <a:cubicBezTo>
                    <a:pt x="6059" y="4159"/>
                    <a:pt x="6059" y="4358"/>
                    <a:pt x="5930" y="4358"/>
                  </a:cubicBezTo>
                  <a:cubicBezTo>
                    <a:pt x="5797" y="4358"/>
                    <a:pt x="5797" y="4159"/>
                    <a:pt x="5930" y="4159"/>
                  </a:cubicBezTo>
                  <a:close/>
                  <a:moveTo>
                    <a:pt x="5039" y="4526"/>
                  </a:moveTo>
                  <a:cubicBezTo>
                    <a:pt x="5169" y="4526"/>
                    <a:pt x="5169" y="4730"/>
                    <a:pt x="5039" y="4730"/>
                  </a:cubicBezTo>
                  <a:cubicBezTo>
                    <a:pt x="4907" y="4730"/>
                    <a:pt x="4907" y="4526"/>
                    <a:pt x="5039" y="4526"/>
                  </a:cubicBezTo>
                  <a:close/>
                  <a:moveTo>
                    <a:pt x="4363" y="5293"/>
                  </a:moveTo>
                  <a:cubicBezTo>
                    <a:pt x="4492" y="5293"/>
                    <a:pt x="4492" y="5497"/>
                    <a:pt x="4363" y="5497"/>
                  </a:cubicBezTo>
                  <a:cubicBezTo>
                    <a:pt x="4231" y="5497"/>
                    <a:pt x="4231" y="5293"/>
                    <a:pt x="4363" y="5293"/>
                  </a:cubicBezTo>
                  <a:close/>
                  <a:moveTo>
                    <a:pt x="5223" y="5909"/>
                  </a:moveTo>
                  <a:cubicBezTo>
                    <a:pt x="5353" y="5909"/>
                    <a:pt x="5353" y="6113"/>
                    <a:pt x="5223" y="6113"/>
                  </a:cubicBezTo>
                  <a:cubicBezTo>
                    <a:pt x="5091" y="6113"/>
                    <a:pt x="5091" y="5909"/>
                    <a:pt x="5223" y="5909"/>
                  </a:cubicBezTo>
                  <a:close/>
                  <a:moveTo>
                    <a:pt x="5033" y="0"/>
                  </a:moveTo>
                  <a:cubicBezTo>
                    <a:pt x="4655" y="0"/>
                    <a:pt x="3826" y="1278"/>
                    <a:pt x="3826" y="1278"/>
                  </a:cubicBezTo>
                  <a:cubicBezTo>
                    <a:pt x="3826" y="1278"/>
                    <a:pt x="3819" y="1282"/>
                    <a:pt x="3802" y="1295"/>
                  </a:cubicBezTo>
                  <a:cubicBezTo>
                    <a:pt x="3969" y="1210"/>
                    <a:pt x="4149" y="1135"/>
                    <a:pt x="4343" y="1085"/>
                  </a:cubicBezTo>
                  <a:lnTo>
                    <a:pt x="4343" y="1085"/>
                  </a:lnTo>
                  <a:lnTo>
                    <a:pt x="2248" y="3267"/>
                  </a:lnTo>
                  <a:cubicBezTo>
                    <a:pt x="1473" y="4641"/>
                    <a:pt x="769" y="6735"/>
                    <a:pt x="1093" y="9588"/>
                  </a:cubicBezTo>
                  <a:cubicBezTo>
                    <a:pt x="1096" y="9666"/>
                    <a:pt x="1110" y="9744"/>
                    <a:pt x="1120" y="9825"/>
                  </a:cubicBezTo>
                  <a:cubicBezTo>
                    <a:pt x="253" y="10288"/>
                    <a:pt x="4" y="10641"/>
                    <a:pt x="4" y="10856"/>
                  </a:cubicBezTo>
                  <a:cubicBezTo>
                    <a:pt x="1" y="10999"/>
                    <a:pt x="120" y="11077"/>
                    <a:pt x="233" y="11077"/>
                  </a:cubicBezTo>
                  <a:cubicBezTo>
                    <a:pt x="464" y="11077"/>
                    <a:pt x="963" y="10788"/>
                    <a:pt x="1146" y="10676"/>
                  </a:cubicBezTo>
                  <a:lnTo>
                    <a:pt x="1146" y="10676"/>
                  </a:lnTo>
                  <a:cubicBezTo>
                    <a:pt x="967" y="10801"/>
                    <a:pt x="487" y="11145"/>
                    <a:pt x="484" y="11342"/>
                  </a:cubicBezTo>
                  <a:cubicBezTo>
                    <a:pt x="484" y="11389"/>
                    <a:pt x="514" y="11430"/>
                    <a:pt x="579" y="11457"/>
                  </a:cubicBezTo>
                  <a:cubicBezTo>
                    <a:pt x="606" y="11468"/>
                    <a:pt x="636" y="11474"/>
                    <a:pt x="664" y="11478"/>
                  </a:cubicBezTo>
                  <a:cubicBezTo>
                    <a:pt x="691" y="11482"/>
                    <a:pt x="718" y="11485"/>
                    <a:pt x="749" y="11485"/>
                  </a:cubicBezTo>
                  <a:cubicBezTo>
                    <a:pt x="1102" y="11485"/>
                    <a:pt x="1524" y="11159"/>
                    <a:pt x="1609" y="11090"/>
                  </a:cubicBezTo>
                  <a:lnTo>
                    <a:pt x="1609" y="11090"/>
                  </a:lnTo>
                  <a:cubicBezTo>
                    <a:pt x="1606" y="11094"/>
                    <a:pt x="1599" y="11101"/>
                    <a:pt x="1592" y="11107"/>
                  </a:cubicBezTo>
                  <a:lnTo>
                    <a:pt x="1595" y="11104"/>
                  </a:lnTo>
                  <a:lnTo>
                    <a:pt x="1595" y="11104"/>
                  </a:lnTo>
                  <a:cubicBezTo>
                    <a:pt x="1510" y="11182"/>
                    <a:pt x="1279" y="11420"/>
                    <a:pt x="1276" y="11587"/>
                  </a:cubicBezTo>
                  <a:cubicBezTo>
                    <a:pt x="1276" y="11634"/>
                    <a:pt x="1297" y="11678"/>
                    <a:pt x="1344" y="11709"/>
                  </a:cubicBezTo>
                  <a:cubicBezTo>
                    <a:pt x="1350" y="11713"/>
                    <a:pt x="1364" y="11716"/>
                    <a:pt x="1385" y="11716"/>
                  </a:cubicBezTo>
                  <a:cubicBezTo>
                    <a:pt x="1857" y="11716"/>
                    <a:pt x="5689" y="9948"/>
                    <a:pt x="6630" y="7528"/>
                  </a:cubicBezTo>
                  <a:lnTo>
                    <a:pt x="6634" y="7524"/>
                  </a:lnTo>
                  <a:lnTo>
                    <a:pt x="6634" y="7520"/>
                  </a:lnTo>
                  <a:cubicBezTo>
                    <a:pt x="6638" y="7517"/>
                    <a:pt x="6638" y="7517"/>
                    <a:pt x="6638" y="7514"/>
                  </a:cubicBezTo>
                  <a:lnTo>
                    <a:pt x="6638" y="7510"/>
                  </a:lnTo>
                  <a:cubicBezTo>
                    <a:pt x="6641" y="7500"/>
                    <a:pt x="6648" y="7490"/>
                    <a:pt x="6651" y="7479"/>
                  </a:cubicBezTo>
                  <a:lnTo>
                    <a:pt x="6651" y="7476"/>
                  </a:lnTo>
                  <a:cubicBezTo>
                    <a:pt x="6651" y="7473"/>
                    <a:pt x="6654" y="7473"/>
                    <a:pt x="6654" y="7470"/>
                  </a:cubicBezTo>
                  <a:cubicBezTo>
                    <a:pt x="6654" y="7466"/>
                    <a:pt x="6658" y="7459"/>
                    <a:pt x="6658" y="7456"/>
                  </a:cubicBezTo>
                  <a:lnTo>
                    <a:pt x="6661" y="7456"/>
                  </a:lnTo>
                  <a:cubicBezTo>
                    <a:pt x="6661" y="7449"/>
                    <a:pt x="6665" y="7446"/>
                    <a:pt x="6665" y="7439"/>
                  </a:cubicBezTo>
                  <a:cubicBezTo>
                    <a:pt x="6668" y="7435"/>
                    <a:pt x="6668" y="7432"/>
                    <a:pt x="6668" y="7432"/>
                  </a:cubicBezTo>
                  <a:lnTo>
                    <a:pt x="6668" y="7429"/>
                  </a:lnTo>
                  <a:cubicBezTo>
                    <a:pt x="6668" y="7429"/>
                    <a:pt x="6668" y="7426"/>
                    <a:pt x="6671" y="7426"/>
                  </a:cubicBezTo>
                  <a:lnTo>
                    <a:pt x="6671" y="7422"/>
                  </a:lnTo>
                  <a:lnTo>
                    <a:pt x="6671" y="7418"/>
                  </a:lnTo>
                  <a:cubicBezTo>
                    <a:pt x="6671" y="7415"/>
                    <a:pt x="6675" y="7415"/>
                    <a:pt x="6675" y="7415"/>
                  </a:cubicBezTo>
                  <a:lnTo>
                    <a:pt x="6675" y="7412"/>
                  </a:lnTo>
                  <a:cubicBezTo>
                    <a:pt x="6675" y="7408"/>
                    <a:pt x="6675" y="7408"/>
                    <a:pt x="6679" y="7405"/>
                  </a:cubicBezTo>
                  <a:lnTo>
                    <a:pt x="6679" y="7398"/>
                  </a:lnTo>
                  <a:cubicBezTo>
                    <a:pt x="6682" y="7398"/>
                    <a:pt x="6682" y="7395"/>
                    <a:pt x="6682" y="7395"/>
                  </a:cubicBezTo>
                  <a:lnTo>
                    <a:pt x="6682" y="7388"/>
                  </a:lnTo>
                  <a:cubicBezTo>
                    <a:pt x="6685" y="7382"/>
                    <a:pt x="6685" y="7377"/>
                    <a:pt x="6688" y="7374"/>
                  </a:cubicBezTo>
                  <a:cubicBezTo>
                    <a:pt x="6763" y="7150"/>
                    <a:pt x="6811" y="6922"/>
                    <a:pt x="6831" y="6688"/>
                  </a:cubicBezTo>
                  <a:cubicBezTo>
                    <a:pt x="6831" y="6681"/>
                    <a:pt x="6831" y="6674"/>
                    <a:pt x="6834" y="6668"/>
                  </a:cubicBezTo>
                  <a:lnTo>
                    <a:pt x="6834" y="6663"/>
                  </a:lnTo>
                  <a:lnTo>
                    <a:pt x="6834" y="6647"/>
                  </a:lnTo>
                  <a:lnTo>
                    <a:pt x="6834" y="6643"/>
                  </a:lnTo>
                  <a:lnTo>
                    <a:pt x="6834" y="6633"/>
                  </a:lnTo>
                  <a:lnTo>
                    <a:pt x="6834" y="6627"/>
                  </a:lnTo>
                  <a:cubicBezTo>
                    <a:pt x="6834" y="6623"/>
                    <a:pt x="6838" y="6619"/>
                    <a:pt x="6838" y="6616"/>
                  </a:cubicBezTo>
                  <a:cubicBezTo>
                    <a:pt x="6838" y="6586"/>
                    <a:pt x="6842" y="6555"/>
                    <a:pt x="6842" y="6521"/>
                  </a:cubicBezTo>
                  <a:lnTo>
                    <a:pt x="6842" y="6494"/>
                  </a:lnTo>
                  <a:cubicBezTo>
                    <a:pt x="6848" y="5888"/>
                    <a:pt x="6794" y="5297"/>
                    <a:pt x="6702" y="4736"/>
                  </a:cubicBezTo>
                  <a:cubicBezTo>
                    <a:pt x="6699" y="4730"/>
                    <a:pt x="6699" y="4719"/>
                    <a:pt x="6695" y="4709"/>
                  </a:cubicBezTo>
                  <a:cubicBezTo>
                    <a:pt x="6654" y="4451"/>
                    <a:pt x="6604" y="4199"/>
                    <a:pt x="6546" y="3955"/>
                  </a:cubicBezTo>
                  <a:cubicBezTo>
                    <a:pt x="6542" y="3947"/>
                    <a:pt x="6542" y="3941"/>
                    <a:pt x="6539" y="3934"/>
                  </a:cubicBezTo>
                  <a:cubicBezTo>
                    <a:pt x="6444" y="3522"/>
                    <a:pt x="6332" y="3134"/>
                    <a:pt x="6213" y="2771"/>
                  </a:cubicBezTo>
                  <a:cubicBezTo>
                    <a:pt x="6209" y="2758"/>
                    <a:pt x="6205" y="2744"/>
                    <a:pt x="6199" y="2731"/>
                  </a:cubicBezTo>
                  <a:cubicBezTo>
                    <a:pt x="6144" y="2567"/>
                    <a:pt x="6090" y="2407"/>
                    <a:pt x="6032" y="2254"/>
                  </a:cubicBezTo>
                  <a:cubicBezTo>
                    <a:pt x="6026" y="2234"/>
                    <a:pt x="6019" y="2210"/>
                    <a:pt x="6012" y="2186"/>
                  </a:cubicBezTo>
                  <a:cubicBezTo>
                    <a:pt x="6001" y="2163"/>
                    <a:pt x="5992" y="2135"/>
                    <a:pt x="5985" y="2111"/>
                  </a:cubicBezTo>
                  <a:cubicBezTo>
                    <a:pt x="5978" y="2094"/>
                    <a:pt x="5971" y="2078"/>
                    <a:pt x="5965" y="2064"/>
                  </a:cubicBezTo>
                  <a:lnTo>
                    <a:pt x="5965" y="2057"/>
                  </a:lnTo>
                  <a:cubicBezTo>
                    <a:pt x="5951" y="2009"/>
                    <a:pt x="5930" y="1962"/>
                    <a:pt x="5913" y="1915"/>
                  </a:cubicBezTo>
                  <a:cubicBezTo>
                    <a:pt x="5770" y="1547"/>
                    <a:pt x="5634" y="1221"/>
                    <a:pt x="5516" y="945"/>
                  </a:cubicBezTo>
                  <a:cubicBezTo>
                    <a:pt x="5447" y="782"/>
                    <a:pt x="5383" y="639"/>
                    <a:pt x="5328" y="517"/>
                  </a:cubicBezTo>
                  <a:cubicBezTo>
                    <a:pt x="5264" y="357"/>
                    <a:pt x="5213" y="231"/>
                    <a:pt x="5185" y="143"/>
                  </a:cubicBezTo>
                  <a:cubicBezTo>
                    <a:pt x="5182" y="120"/>
                    <a:pt x="5172" y="102"/>
                    <a:pt x="5165" y="89"/>
                  </a:cubicBezTo>
                  <a:cubicBezTo>
                    <a:pt x="5135" y="27"/>
                    <a:pt x="5088" y="0"/>
                    <a:pt x="5033" y="0"/>
                  </a:cubicBezTo>
                  <a:close/>
                </a:path>
              </a:pathLst>
            </a:custGeom>
            <a:solidFill>
              <a:srgbClr val="2BAE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49"/>
            <p:cNvSpPr/>
            <p:nvPr/>
          </p:nvSpPr>
          <p:spPr>
            <a:xfrm>
              <a:off x="2052550" y="3469509"/>
              <a:ext cx="58184" cy="53877"/>
            </a:xfrm>
            <a:custGeom>
              <a:avLst/>
              <a:gdLst/>
              <a:ahLst/>
              <a:cxnLst/>
              <a:rect l="l" t="t" r="r" b="b"/>
              <a:pathLst>
                <a:path w="743" h="688" extrusionOk="0">
                  <a:moveTo>
                    <a:pt x="742" y="0"/>
                  </a:moveTo>
                  <a:cubicBezTo>
                    <a:pt x="446" y="157"/>
                    <a:pt x="201" y="358"/>
                    <a:pt x="1" y="568"/>
                  </a:cubicBezTo>
                  <a:cubicBezTo>
                    <a:pt x="24" y="609"/>
                    <a:pt x="52" y="647"/>
                    <a:pt x="76" y="687"/>
                  </a:cubicBezTo>
                  <a:cubicBezTo>
                    <a:pt x="405" y="293"/>
                    <a:pt x="667" y="65"/>
                    <a:pt x="742" y="0"/>
                  </a:cubicBezTo>
                  <a:close/>
                </a:path>
              </a:pathLst>
            </a:custGeom>
            <a:solidFill>
              <a:srgbClr val="1E9D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49"/>
            <p:cNvSpPr/>
            <p:nvPr/>
          </p:nvSpPr>
          <p:spPr>
            <a:xfrm>
              <a:off x="1988885" y="3513989"/>
              <a:ext cx="69618" cy="110026"/>
            </a:xfrm>
            <a:custGeom>
              <a:avLst/>
              <a:gdLst/>
              <a:ahLst/>
              <a:cxnLst/>
              <a:rect l="l" t="t" r="r" b="b"/>
              <a:pathLst>
                <a:path w="889" h="1405" extrusionOk="0">
                  <a:moveTo>
                    <a:pt x="814" y="0"/>
                  </a:moveTo>
                  <a:cubicBezTo>
                    <a:pt x="209" y="639"/>
                    <a:pt x="5" y="1391"/>
                    <a:pt x="1" y="1404"/>
                  </a:cubicBezTo>
                  <a:cubicBezTo>
                    <a:pt x="304" y="868"/>
                    <a:pt x="620" y="439"/>
                    <a:pt x="889" y="119"/>
                  </a:cubicBezTo>
                  <a:cubicBezTo>
                    <a:pt x="865" y="79"/>
                    <a:pt x="837" y="41"/>
                    <a:pt x="814" y="0"/>
                  </a:cubicBezTo>
                  <a:close/>
                </a:path>
              </a:pathLst>
            </a:custGeom>
            <a:solidFill>
              <a:srgbClr val="38BB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49"/>
            <p:cNvSpPr/>
            <p:nvPr/>
          </p:nvSpPr>
          <p:spPr>
            <a:xfrm>
              <a:off x="1988885" y="3452986"/>
              <a:ext cx="164138" cy="171029"/>
            </a:xfrm>
            <a:custGeom>
              <a:avLst/>
              <a:gdLst/>
              <a:ahLst/>
              <a:cxnLst/>
              <a:rect l="l" t="t" r="r" b="b"/>
              <a:pathLst>
                <a:path w="2096" h="2184" extrusionOk="0">
                  <a:moveTo>
                    <a:pt x="2096" y="1"/>
                  </a:moveTo>
                  <a:lnTo>
                    <a:pt x="2096" y="1"/>
                  </a:lnTo>
                  <a:cubicBezTo>
                    <a:pt x="1902" y="51"/>
                    <a:pt x="1722" y="126"/>
                    <a:pt x="1555" y="211"/>
                  </a:cubicBezTo>
                  <a:cubicBezTo>
                    <a:pt x="1480" y="276"/>
                    <a:pt x="1218" y="504"/>
                    <a:pt x="889" y="898"/>
                  </a:cubicBezTo>
                  <a:cubicBezTo>
                    <a:pt x="620" y="1218"/>
                    <a:pt x="304" y="1647"/>
                    <a:pt x="1" y="2183"/>
                  </a:cubicBezTo>
                  <a:lnTo>
                    <a:pt x="2096" y="1"/>
                  </a:lnTo>
                  <a:close/>
                </a:path>
              </a:pathLst>
            </a:custGeom>
            <a:solidFill>
              <a:srgbClr val="1E9D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49"/>
            <p:cNvSpPr/>
            <p:nvPr/>
          </p:nvSpPr>
          <p:spPr>
            <a:xfrm>
              <a:off x="2144173" y="3782591"/>
              <a:ext cx="20517" cy="16054"/>
            </a:xfrm>
            <a:custGeom>
              <a:avLst/>
              <a:gdLst/>
              <a:ahLst/>
              <a:cxnLst/>
              <a:rect l="l" t="t" r="r" b="b"/>
              <a:pathLst>
                <a:path w="262" h="205" extrusionOk="0">
                  <a:moveTo>
                    <a:pt x="133" y="0"/>
                  </a:moveTo>
                  <a:cubicBezTo>
                    <a:pt x="1" y="0"/>
                    <a:pt x="1" y="204"/>
                    <a:pt x="133" y="204"/>
                  </a:cubicBezTo>
                  <a:cubicBezTo>
                    <a:pt x="262" y="204"/>
                    <a:pt x="262" y="0"/>
                    <a:pt x="133" y="0"/>
                  </a:cubicBezTo>
                  <a:close/>
                </a:path>
              </a:pathLst>
            </a:custGeom>
            <a:solidFill>
              <a:srgbClr val="1E9D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49"/>
            <p:cNvSpPr/>
            <p:nvPr/>
          </p:nvSpPr>
          <p:spPr>
            <a:xfrm>
              <a:off x="2197189" y="3722449"/>
              <a:ext cx="20596" cy="16054"/>
            </a:xfrm>
            <a:custGeom>
              <a:avLst/>
              <a:gdLst/>
              <a:ahLst/>
              <a:cxnLst/>
              <a:rect l="l" t="t" r="r" b="b"/>
              <a:pathLst>
                <a:path w="263" h="205" extrusionOk="0">
                  <a:moveTo>
                    <a:pt x="132" y="1"/>
                  </a:moveTo>
                  <a:cubicBezTo>
                    <a:pt x="0" y="1"/>
                    <a:pt x="0" y="205"/>
                    <a:pt x="132" y="205"/>
                  </a:cubicBezTo>
                  <a:cubicBezTo>
                    <a:pt x="262" y="205"/>
                    <a:pt x="262" y="1"/>
                    <a:pt x="132" y="1"/>
                  </a:cubicBezTo>
                  <a:close/>
                </a:path>
              </a:pathLst>
            </a:custGeom>
            <a:solidFill>
              <a:srgbClr val="1E9D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49"/>
            <p:cNvSpPr/>
            <p:nvPr/>
          </p:nvSpPr>
          <p:spPr>
            <a:xfrm>
              <a:off x="2211519" y="3830752"/>
              <a:ext cx="20596" cy="16054"/>
            </a:xfrm>
            <a:custGeom>
              <a:avLst/>
              <a:gdLst/>
              <a:ahLst/>
              <a:cxnLst/>
              <a:rect l="l" t="t" r="r" b="b"/>
              <a:pathLst>
                <a:path w="263" h="205" extrusionOk="0">
                  <a:moveTo>
                    <a:pt x="133" y="1"/>
                  </a:moveTo>
                  <a:cubicBezTo>
                    <a:pt x="1" y="1"/>
                    <a:pt x="1" y="205"/>
                    <a:pt x="133" y="205"/>
                  </a:cubicBezTo>
                  <a:cubicBezTo>
                    <a:pt x="263" y="205"/>
                    <a:pt x="263" y="1"/>
                    <a:pt x="133" y="1"/>
                  </a:cubicBezTo>
                  <a:close/>
                </a:path>
              </a:pathLst>
            </a:custGeom>
            <a:solidFill>
              <a:srgbClr val="1E9D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49"/>
            <p:cNvSpPr/>
            <p:nvPr/>
          </p:nvSpPr>
          <p:spPr>
            <a:xfrm>
              <a:off x="2266884" y="3693710"/>
              <a:ext cx="20596" cy="15740"/>
            </a:xfrm>
            <a:custGeom>
              <a:avLst/>
              <a:gdLst/>
              <a:ahLst/>
              <a:cxnLst/>
              <a:rect l="l" t="t" r="r" b="b"/>
              <a:pathLst>
                <a:path w="263" h="201" extrusionOk="0">
                  <a:moveTo>
                    <a:pt x="133" y="1"/>
                  </a:moveTo>
                  <a:cubicBezTo>
                    <a:pt x="0" y="1"/>
                    <a:pt x="0" y="200"/>
                    <a:pt x="133" y="200"/>
                  </a:cubicBezTo>
                  <a:cubicBezTo>
                    <a:pt x="262" y="200"/>
                    <a:pt x="262" y="1"/>
                    <a:pt x="133" y="1"/>
                  </a:cubicBezTo>
                  <a:close/>
                </a:path>
              </a:pathLst>
            </a:custGeom>
            <a:solidFill>
              <a:srgbClr val="1E9D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49"/>
            <p:cNvSpPr/>
            <p:nvPr/>
          </p:nvSpPr>
          <p:spPr>
            <a:xfrm>
              <a:off x="1548392" y="2893071"/>
              <a:ext cx="272362" cy="67816"/>
            </a:xfrm>
            <a:custGeom>
              <a:avLst/>
              <a:gdLst/>
              <a:ahLst/>
              <a:cxnLst/>
              <a:rect l="l" t="t" r="r" b="b"/>
              <a:pathLst>
                <a:path w="3478" h="866" extrusionOk="0">
                  <a:moveTo>
                    <a:pt x="3478" y="1"/>
                  </a:moveTo>
                  <a:lnTo>
                    <a:pt x="3478" y="1"/>
                  </a:lnTo>
                  <a:cubicBezTo>
                    <a:pt x="3328" y="69"/>
                    <a:pt x="3189" y="147"/>
                    <a:pt x="3049" y="222"/>
                  </a:cubicBezTo>
                  <a:cubicBezTo>
                    <a:pt x="2900" y="280"/>
                    <a:pt x="2760" y="355"/>
                    <a:pt x="2614" y="405"/>
                  </a:cubicBezTo>
                  <a:cubicBezTo>
                    <a:pt x="2318" y="511"/>
                    <a:pt x="2019" y="579"/>
                    <a:pt x="1717" y="596"/>
                  </a:cubicBezTo>
                  <a:cubicBezTo>
                    <a:pt x="1687" y="597"/>
                    <a:pt x="1658" y="598"/>
                    <a:pt x="1628" y="598"/>
                  </a:cubicBezTo>
                  <a:cubicBezTo>
                    <a:pt x="1053" y="598"/>
                    <a:pt x="488" y="379"/>
                    <a:pt x="0" y="1"/>
                  </a:cubicBezTo>
                  <a:lnTo>
                    <a:pt x="0" y="1"/>
                  </a:lnTo>
                  <a:cubicBezTo>
                    <a:pt x="176" y="276"/>
                    <a:pt x="438" y="501"/>
                    <a:pt x="741" y="650"/>
                  </a:cubicBezTo>
                  <a:cubicBezTo>
                    <a:pt x="1025" y="794"/>
                    <a:pt x="1346" y="866"/>
                    <a:pt x="1668" y="866"/>
                  </a:cubicBezTo>
                  <a:cubicBezTo>
                    <a:pt x="1688" y="866"/>
                    <a:pt x="1709" y="865"/>
                    <a:pt x="1730" y="865"/>
                  </a:cubicBezTo>
                  <a:cubicBezTo>
                    <a:pt x="2070" y="844"/>
                    <a:pt x="2403" y="752"/>
                    <a:pt x="2699" y="600"/>
                  </a:cubicBezTo>
                  <a:cubicBezTo>
                    <a:pt x="2848" y="524"/>
                    <a:pt x="2981" y="422"/>
                    <a:pt x="3117" y="334"/>
                  </a:cubicBezTo>
                  <a:cubicBezTo>
                    <a:pt x="3243" y="225"/>
                    <a:pt x="3366" y="116"/>
                    <a:pt x="34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49"/>
            <p:cNvSpPr/>
            <p:nvPr/>
          </p:nvSpPr>
          <p:spPr>
            <a:xfrm>
              <a:off x="1890449" y="2741072"/>
              <a:ext cx="191233" cy="198281"/>
            </a:xfrm>
            <a:custGeom>
              <a:avLst/>
              <a:gdLst/>
              <a:ahLst/>
              <a:cxnLst/>
              <a:rect l="l" t="t" r="r" b="b"/>
              <a:pathLst>
                <a:path w="2442" h="2532" extrusionOk="0">
                  <a:moveTo>
                    <a:pt x="2000" y="0"/>
                  </a:moveTo>
                  <a:cubicBezTo>
                    <a:pt x="2054" y="460"/>
                    <a:pt x="2102" y="909"/>
                    <a:pt x="2058" y="1323"/>
                  </a:cubicBezTo>
                  <a:cubicBezTo>
                    <a:pt x="2027" y="1527"/>
                    <a:pt x="1979" y="1721"/>
                    <a:pt x="1877" y="1844"/>
                  </a:cubicBezTo>
                  <a:cubicBezTo>
                    <a:pt x="1779" y="1969"/>
                    <a:pt x="1639" y="2031"/>
                    <a:pt x="1455" y="2051"/>
                  </a:cubicBezTo>
                  <a:cubicBezTo>
                    <a:pt x="1424" y="2052"/>
                    <a:pt x="1392" y="2053"/>
                    <a:pt x="1360" y="2053"/>
                  </a:cubicBezTo>
                  <a:cubicBezTo>
                    <a:pt x="1211" y="2053"/>
                    <a:pt x="1065" y="2037"/>
                    <a:pt x="939" y="1969"/>
                  </a:cubicBezTo>
                  <a:cubicBezTo>
                    <a:pt x="782" y="1891"/>
                    <a:pt x="650" y="1748"/>
                    <a:pt x="534" y="1585"/>
                  </a:cubicBezTo>
                  <a:cubicBezTo>
                    <a:pt x="303" y="1245"/>
                    <a:pt x="167" y="810"/>
                    <a:pt x="45" y="368"/>
                  </a:cubicBezTo>
                  <a:cubicBezTo>
                    <a:pt x="1" y="599"/>
                    <a:pt x="1" y="830"/>
                    <a:pt x="21" y="1069"/>
                  </a:cubicBezTo>
                  <a:cubicBezTo>
                    <a:pt x="48" y="1299"/>
                    <a:pt x="99" y="1541"/>
                    <a:pt x="208" y="1765"/>
                  </a:cubicBezTo>
                  <a:cubicBezTo>
                    <a:pt x="310" y="1993"/>
                    <a:pt x="480" y="2211"/>
                    <a:pt x="715" y="2360"/>
                  </a:cubicBezTo>
                  <a:cubicBezTo>
                    <a:pt x="916" y="2491"/>
                    <a:pt x="1150" y="2531"/>
                    <a:pt x="1375" y="2531"/>
                  </a:cubicBezTo>
                  <a:cubicBezTo>
                    <a:pt x="1421" y="2531"/>
                    <a:pt x="1466" y="2530"/>
                    <a:pt x="1510" y="2527"/>
                  </a:cubicBezTo>
                  <a:cubicBezTo>
                    <a:pt x="1642" y="2513"/>
                    <a:pt x="1785" y="2472"/>
                    <a:pt x="1918" y="2404"/>
                  </a:cubicBezTo>
                  <a:cubicBezTo>
                    <a:pt x="2047" y="2337"/>
                    <a:pt x="2169" y="2231"/>
                    <a:pt x="2248" y="2105"/>
                  </a:cubicBezTo>
                  <a:cubicBezTo>
                    <a:pt x="2404" y="1853"/>
                    <a:pt x="2441" y="1582"/>
                    <a:pt x="2431" y="1337"/>
                  </a:cubicBezTo>
                  <a:cubicBezTo>
                    <a:pt x="2404" y="844"/>
                    <a:pt x="2241" y="399"/>
                    <a:pt x="20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49"/>
            <p:cNvSpPr/>
            <p:nvPr/>
          </p:nvSpPr>
          <p:spPr>
            <a:xfrm>
              <a:off x="1947146" y="2956737"/>
              <a:ext cx="77840" cy="77840"/>
            </a:xfrm>
            <a:custGeom>
              <a:avLst/>
              <a:gdLst/>
              <a:ahLst/>
              <a:cxnLst/>
              <a:rect l="l" t="t" r="r" b="b"/>
              <a:pathLst>
                <a:path w="994" h="994" extrusionOk="0">
                  <a:moveTo>
                    <a:pt x="497" y="0"/>
                  </a:moveTo>
                  <a:cubicBezTo>
                    <a:pt x="221" y="0"/>
                    <a:pt x="0" y="225"/>
                    <a:pt x="0" y="497"/>
                  </a:cubicBezTo>
                  <a:cubicBezTo>
                    <a:pt x="0" y="772"/>
                    <a:pt x="221" y="993"/>
                    <a:pt x="497" y="993"/>
                  </a:cubicBezTo>
                  <a:cubicBezTo>
                    <a:pt x="769" y="993"/>
                    <a:pt x="993" y="772"/>
                    <a:pt x="993" y="497"/>
                  </a:cubicBezTo>
                  <a:cubicBezTo>
                    <a:pt x="993" y="225"/>
                    <a:pt x="769" y="0"/>
                    <a:pt x="4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49"/>
            <p:cNvSpPr/>
            <p:nvPr/>
          </p:nvSpPr>
          <p:spPr>
            <a:xfrm>
              <a:off x="2061165" y="3198792"/>
              <a:ext cx="36806" cy="36806"/>
            </a:xfrm>
            <a:custGeom>
              <a:avLst/>
              <a:gdLst/>
              <a:ahLst/>
              <a:cxnLst/>
              <a:rect l="l" t="t" r="r" b="b"/>
              <a:pathLst>
                <a:path w="470" h="470" extrusionOk="0">
                  <a:moveTo>
                    <a:pt x="234" y="0"/>
                  </a:moveTo>
                  <a:cubicBezTo>
                    <a:pt x="105" y="0"/>
                    <a:pt x="0" y="105"/>
                    <a:pt x="0" y="234"/>
                  </a:cubicBezTo>
                  <a:cubicBezTo>
                    <a:pt x="0" y="364"/>
                    <a:pt x="105" y="469"/>
                    <a:pt x="234" y="469"/>
                  </a:cubicBezTo>
                  <a:cubicBezTo>
                    <a:pt x="363" y="469"/>
                    <a:pt x="469" y="364"/>
                    <a:pt x="469" y="234"/>
                  </a:cubicBezTo>
                  <a:cubicBezTo>
                    <a:pt x="469" y="105"/>
                    <a:pt x="363" y="0"/>
                    <a:pt x="234" y="0"/>
                  </a:cubicBezTo>
                  <a:close/>
                </a:path>
              </a:pathLst>
            </a:custGeom>
            <a:solidFill>
              <a:srgbClr val="73E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49"/>
            <p:cNvSpPr/>
            <p:nvPr/>
          </p:nvSpPr>
          <p:spPr>
            <a:xfrm>
              <a:off x="2140649" y="3204900"/>
              <a:ext cx="45655" cy="61708"/>
            </a:xfrm>
            <a:custGeom>
              <a:avLst/>
              <a:gdLst/>
              <a:ahLst/>
              <a:cxnLst/>
              <a:rect l="l" t="t" r="r" b="b"/>
              <a:pathLst>
                <a:path w="583" h="788" extrusionOk="0">
                  <a:moveTo>
                    <a:pt x="406" y="0"/>
                  </a:moveTo>
                  <a:cubicBezTo>
                    <a:pt x="368" y="0"/>
                    <a:pt x="331" y="7"/>
                    <a:pt x="297" y="24"/>
                  </a:cubicBezTo>
                  <a:cubicBezTo>
                    <a:pt x="96" y="112"/>
                    <a:pt x="1" y="343"/>
                    <a:pt x="90" y="547"/>
                  </a:cubicBezTo>
                  <a:cubicBezTo>
                    <a:pt x="153" y="698"/>
                    <a:pt x="297" y="787"/>
                    <a:pt x="451" y="787"/>
                  </a:cubicBezTo>
                  <a:cubicBezTo>
                    <a:pt x="494" y="787"/>
                    <a:pt x="539" y="780"/>
                    <a:pt x="583" y="765"/>
                  </a:cubicBezTo>
                  <a:cubicBezTo>
                    <a:pt x="518" y="510"/>
                    <a:pt x="460" y="252"/>
                    <a:pt x="406" y="0"/>
                  </a:cubicBezTo>
                  <a:close/>
                </a:path>
              </a:pathLst>
            </a:custGeom>
            <a:solidFill>
              <a:srgbClr val="73E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49"/>
            <p:cNvSpPr/>
            <p:nvPr/>
          </p:nvSpPr>
          <p:spPr>
            <a:xfrm>
              <a:off x="1684416" y="2801527"/>
              <a:ext cx="70871" cy="38685"/>
            </a:xfrm>
            <a:custGeom>
              <a:avLst/>
              <a:gdLst/>
              <a:ahLst/>
              <a:cxnLst/>
              <a:rect l="l" t="t" r="r" b="b"/>
              <a:pathLst>
                <a:path w="905" h="494" extrusionOk="0">
                  <a:moveTo>
                    <a:pt x="3" y="0"/>
                  </a:moveTo>
                  <a:cubicBezTo>
                    <a:pt x="0" y="14"/>
                    <a:pt x="0" y="27"/>
                    <a:pt x="0" y="41"/>
                  </a:cubicBezTo>
                  <a:cubicBezTo>
                    <a:pt x="0" y="289"/>
                    <a:pt x="204" y="493"/>
                    <a:pt x="452" y="493"/>
                  </a:cubicBezTo>
                  <a:cubicBezTo>
                    <a:pt x="694" y="493"/>
                    <a:pt x="887" y="306"/>
                    <a:pt x="904" y="75"/>
                  </a:cubicBezTo>
                  <a:cubicBezTo>
                    <a:pt x="704" y="35"/>
                    <a:pt x="415" y="7"/>
                    <a:pt x="3" y="0"/>
                  </a:cubicBezTo>
                  <a:close/>
                </a:path>
              </a:pathLst>
            </a:custGeom>
            <a:solidFill>
              <a:srgbClr val="73E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49"/>
            <p:cNvSpPr/>
            <p:nvPr/>
          </p:nvSpPr>
          <p:spPr>
            <a:xfrm>
              <a:off x="2105253" y="3064569"/>
              <a:ext cx="51763" cy="70871"/>
            </a:xfrm>
            <a:custGeom>
              <a:avLst/>
              <a:gdLst/>
              <a:ahLst/>
              <a:cxnLst/>
              <a:rect l="l" t="t" r="r" b="b"/>
              <a:pathLst>
                <a:path w="661" h="905" extrusionOk="0">
                  <a:moveTo>
                    <a:pt x="453" y="1"/>
                  </a:moveTo>
                  <a:cubicBezTo>
                    <a:pt x="205" y="1"/>
                    <a:pt x="1" y="205"/>
                    <a:pt x="1" y="453"/>
                  </a:cubicBezTo>
                  <a:cubicBezTo>
                    <a:pt x="1" y="704"/>
                    <a:pt x="205" y="905"/>
                    <a:pt x="453" y="905"/>
                  </a:cubicBezTo>
                  <a:cubicBezTo>
                    <a:pt x="531" y="905"/>
                    <a:pt x="600" y="884"/>
                    <a:pt x="661" y="854"/>
                  </a:cubicBezTo>
                  <a:cubicBezTo>
                    <a:pt x="600" y="544"/>
                    <a:pt x="545" y="255"/>
                    <a:pt x="504" y="4"/>
                  </a:cubicBezTo>
                  <a:cubicBezTo>
                    <a:pt x="487" y="1"/>
                    <a:pt x="470" y="1"/>
                    <a:pt x="453" y="1"/>
                  </a:cubicBezTo>
                  <a:close/>
                </a:path>
              </a:pathLst>
            </a:custGeom>
            <a:solidFill>
              <a:srgbClr val="73E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49"/>
            <p:cNvSpPr/>
            <p:nvPr/>
          </p:nvSpPr>
          <p:spPr>
            <a:xfrm>
              <a:off x="1631714" y="2814526"/>
              <a:ext cx="35474" cy="35474"/>
            </a:xfrm>
            <a:custGeom>
              <a:avLst/>
              <a:gdLst/>
              <a:ahLst/>
              <a:cxnLst/>
              <a:rect l="l" t="t" r="r" b="b"/>
              <a:pathLst>
                <a:path w="453" h="453" extrusionOk="0">
                  <a:moveTo>
                    <a:pt x="228" y="1"/>
                  </a:moveTo>
                  <a:cubicBezTo>
                    <a:pt x="102" y="1"/>
                    <a:pt x="0" y="100"/>
                    <a:pt x="0" y="225"/>
                  </a:cubicBezTo>
                  <a:cubicBezTo>
                    <a:pt x="0" y="351"/>
                    <a:pt x="102" y="453"/>
                    <a:pt x="228" y="453"/>
                  </a:cubicBezTo>
                  <a:cubicBezTo>
                    <a:pt x="350" y="453"/>
                    <a:pt x="452" y="351"/>
                    <a:pt x="452" y="225"/>
                  </a:cubicBezTo>
                  <a:cubicBezTo>
                    <a:pt x="452" y="100"/>
                    <a:pt x="350" y="1"/>
                    <a:pt x="228" y="1"/>
                  </a:cubicBezTo>
                  <a:close/>
                </a:path>
              </a:pathLst>
            </a:custGeom>
            <a:solidFill>
              <a:srgbClr val="73E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49"/>
            <p:cNvSpPr/>
            <p:nvPr/>
          </p:nvSpPr>
          <p:spPr>
            <a:xfrm>
              <a:off x="2105253" y="3170757"/>
              <a:ext cx="17933" cy="17933"/>
            </a:xfrm>
            <a:custGeom>
              <a:avLst/>
              <a:gdLst/>
              <a:ahLst/>
              <a:cxnLst/>
              <a:rect l="l" t="t" r="r" b="b"/>
              <a:pathLst>
                <a:path w="229" h="229" extrusionOk="0">
                  <a:moveTo>
                    <a:pt x="113" y="1"/>
                  </a:moveTo>
                  <a:cubicBezTo>
                    <a:pt x="52" y="1"/>
                    <a:pt x="1" y="52"/>
                    <a:pt x="1" y="113"/>
                  </a:cubicBezTo>
                  <a:cubicBezTo>
                    <a:pt x="1" y="178"/>
                    <a:pt x="52" y="228"/>
                    <a:pt x="113" y="228"/>
                  </a:cubicBezTo>
                  <a:cubicBezTo>
                    <a:pt x="178" y="228"/>
                    <a:pt x="228" y="178"/>
                    <a:pt x="228" y="113"/>
                  </a:cubicBezTo>
                  <a:cubicBezTo>
                    <a:pt x="228" y="52"/>
                    <a:pt x="178" y="1"/>
                    <a:pt x="113" y="1"/>
                  </a:cubicBezTo>
                  <a:close/>
                </a:path>
              </a:pathLst>
            </a:custGeom>
            <a:solidFill>
              <a:srgbClr val="73E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49"/>
            <p:cNvSpPr/>
            <p:nvPr/>
          </p:nvSpPr>
          <p:spPr>
            <a:xfrm>
              <a:off x="1687001" y="2857675"/>
              <a:ext cx="18011" cy="17933"/>
            </a:xfrm>
            <a:custGeom>
              <a:avLst/>
              <a:gdLst/>
              <a:ahLst/>
              <a:cxnLst/>
              <a:rect l="l" t="t" r="r" b="b"/>
              <a:pathLst>
                <a:path w="230" h="229" extrusionOk="0">
                  <a:moveTo>
                    <a:pt x="113" y="1"/>
                  </a:moveTo>
                  <a:cubicBezTo>
                    <a:pt x="52" y="1"/>
                    <a:pt x="1" y="52"/>
                    <a:pt x="1" y="116"/>
                  </a:cubicBezTo>
                  <a:cubicBezTo>
                    <a:pt x="1" y="178"/>
                    <a:pt x="52" y="228"/>
                    <a:pt x="113" y="228"/>
                  </a:cubicBezTo>
                  <a:cubicBezTo>
                    <a:pt x="178" y="228"/>
                    <a:pt x="229" y="178"/>
                    <a:pt x="229" y="116"/>
                  </a:cubicBezTo>
                  <a:cubicBezTo>
                    <a:pt x="229" y="52"/>
                    <a:pt x="178" y="1"/>
                    <a:pt x="113" y="1"/>
                  </a:cubicBezTo>
                  <a:close/>
                </a:path>
              </a:pathLst>
            </a:custGeom>
            <a:solidFill>
              <a:srgbClr val="73E5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4" name="Google Shape;1904;p49"/>
          <p:cNvGrpSpPr/>
          <p:nvPr/>
        </p:nvGrpSpPr>
        <p:grpSpPr>
          <a:xfrm>
            <a:off x="5200000" y="1778965"/>
            <a:ext cx="1533523" cy="1283828"/>
            <a:chOff x="6100774" y="4084224"/>
            <a:chExt cx="1009362" cy="845013"/>
          </a:xfrm>
        </p:grpSpPr>
        <p:sp>
          <p:nvSpPr>
            <p:cNvPr id="1905" name="Google Shape;1905;p49"/>
            <p:cNvSpPr/>
            <p:nvPr/>
          </p:nvSpPr>
          <p:spPr>
            <a:xfrm rot="726463">
              <a:off x="6143928" y="4175363"/>
              <a:ext cx="923053" cy="509379"/>
            </a:xfrm>
            <a:custGeom>
              <a:avLst/>
              <a:gdLst/>
              <a:ahLst/>
              <a:cxnLst/>
              <a:rect l="l" t="t" r="r" b="b"/>
              <a:pathLst>
                <a:path w="85385" h="47119" extrusionOk="0">
                  <a:moveTo>
                    <a:pt x="19512" y="1"/>
                  </a:moveTo>
                  <a:cubicBezTo>
                    <a:pt x="13673" y="3701"/>
                    <a:pt x="15525" y="15525"/>
                    <a:pt x="15525" y="15525"/>
                  </a:cubicBezTo>
                  <a:cubicBezTo>
                    <a:pt x="15525" y="15525"/>
                    <a:pt x="13289" y="14234"/>
                    <a:pt x="10518" y="14234"/>
                  </a:cubicBezTo>
                  <a:cubicBezTo>
                    <a:pt x="8599" y="14234"/>
                    <a:pt x="6424" y="14853"/>
                    <a:pt x="4559" y="16952"/>
                  </a:cubicBezTo>
                  <a:cubicBezTo>
                    <a:pt x="1" y="22075"/>
                    <a:pt x="6551" y="31938"/>
                    <a:pt x="6551" y="31938"/>
                  </a:cubicBezTo>
                  <a:cubicBezTo>
                    <a:pt x="6551" y="31938"/>
                    <a:pt x="1314" y="32295"/>
                    <a:pt x="798" y="37714"/>
                  </a:cubicBezTo>
                  <a:cubicBezTo>
                    <a:pt x="64" y="45406"/>
                    <a:pt x="10167" y="47118"/>
                    <a:pt x="10167" y="47118"/>
                  </a:cubicBezTo>
                  <a:lnTo>
                    <a:pt x="75128" y="33903"/>
                  </a:lnTo>
                  <a:cubicBezTo>
                    <a:pt x="75128" y="33903"/>
                    <a:pt x="85384" y="29677"/>
                    <a:pt x="78386" y="16169"/>
                  </a:cubicBezTo>
                  <a:cubicBezTo>
                    <a:pt x="74368" y="8410"/>
                    <a:pt x="68055" y="6622"/>
                    <a:pt x="63089" y="6622"/>
                  </a:cubicBezTo>
                  <a:cubicBezTo>
                    <a:pt x="58842" y="6622"/>
                    <a:pt x="55581" y="7929"/>
                    <a:pt x="55581" y="7929"/>
                  </a:cubicBezTo>
                  <a:cubicBezTo>
                    <a:pt x="55581" y="7929"/>
                    <a:pt x="53574" y="3317"/>
                    <a:pt x="44704" y="1999"/>
                  </a:cubicBezTo>
                  <a:cubicBezTo>
                    <a:pt x="44013" y="1896"/>
                    <a:pt x="43353" y="1849"/>
                    <a:pt x="42724" y="1849"/>
                  </a:cubicBezTo>
                  <a:cubicBezTo>
                    <a:pt x="35641" y="1849"/>
                    <a:pt x="32473" y="7833"/>
                    <a:pt x="32473" y="7833"/>
                  </a:cubicBezTo>
                  <a:cubicBezTo>
                    <a:pt x="31793" y="5336"/>
                    <a:pt x="29027" y="3833"/>
                    <a:pt x="25839" y="3833"/>
                  </a:cubicBezTo>
                  <a:cubicBezTo>
                    <a:pt x="25030" y="3833"/>
                    <a:pt x="24194" y="3930"/>
                    <a:pt x="23358" y="4132"/>
                  </a:cubicBezTo>
                  <a:cubicBezTo>
                    <a:pt x="22992" y="4220"/>
                    <a:pt x="22660" y="4261"/>
                    <a:pt x="22361" y="4261"/>
                  </a:cubicBezTo>
                  <a:cubicBezTo>
                    <a:pt x="19275" y="4261"/>
                    <a:pt x="19512" y="1"/>
                    <a:pt x="19512" y="1"/>
                  </a:cubicBezTo>
                  <a:close/>
                </a:path>
              </a:pathLst>
            </a:custGeom>
            <a:solidFill>
              <a:srgbClr val="664E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49"/>
            <p:cNvSpPr/>
            <p:nvPr/>
          </p:nvSpPr>
          <p:spPr>
            <a:xfrm>
              <a:off x="6231050" y="4292482"/>
              <a:ext cx="748761" cy="636755"/>
            </a:xfrm>
            <a:custGeom>
              <a:avLst/>
              <a:gdLst/>
              <a:ahLst/>
              <a:cxnLst/>
              <a:rect l="l" t="t" r="r" b="b"/>
              <a:pathLst>
                <a:path w="71175" h="60528" extrusionOk="0">
                  <a:moveTo>
                    <a:pt x="27696" y="1"/>
                  </a:moveTo>
                  <a:cubicBezTo>
                    <a:pt x="26423" y="1"/>
                    <a:pt x="25153" y="72"/>
                    <a:pt x="23893" y="219"/>
                  </a:cubicBezTo>
                  <a:cubicBezTo>
                    <a:pt x="20495" y="219"/>
                    <a:pt x="16949" y="1536"/>
                    <a:pt x="13751" y="3380"/>
                  </a:cubicBezTo>
                  <a:cubicBezTo>
                    <a:pt x="11406" y="4722"/>
                    <a:pt x="9240" y="6351"/>
                    <a:pt x="7450" y="7936"/>
                  </a:cubicBezTo>
                  <a:cubicBezTo>
                    <a:pt x="995" y="13674"/>
                    <a:pt x="568" y="23771"/>
                    <a:pt x="316" y="33689"/>
                  </a:cubicBezTo>
                  <a:cubicBezTo>
                    <a:pt x="1" y="46097"/>
                    <a:pt x="4376" y="55800"/>
                    <a:pt x="16452" y="59081"/>
                  </a:cubicBezTo>
                  <a:cubicBezTo>
                    <a:pt x="20160" y="60087"/>
                    <a:pt x="24529" y="60528"/>
                    <a:pt x="29083" y="60528"/>
                  </a:cubicBezTo>
                  <a:cubicBezTo>
                    <a:pt x="37428" y="60528"/>
                    <a:pt x="46394" y="59049"/>
                    <a:pt x="53054" y="56865"/>
                  </a:cubicBezTo>
                  <a:cubicBezTo>
                    <a:pt x="55126" y="56184"/>
                    <a:pt x="56970" y="55356"/>
                    <a:pt x="58597" y="54395"/>
                  </a:cubicBezTo>
                  <a:cubicBezTo>
                    <a:pt x="71175" y="46983"/>
                    <a:pt x="70852" y="31924"/>
                    <a:pt x="63457" y="20386"/>
                  </a:cubicBezTo>
                  <a:cubicBezTo>
                    <a:pt x="61402" y="17183"/>
                    <a:pt x="58884" y="14242"/>
                    <a:pt x="56021" y="11636"/>
                  </a:cubicBezTo>
                  <a:cubicBezTo>
                    <a:pt x="48191" y="4528"/>
                    <a:pt x="37837" y="1"/>
                    <a:pt x="27696" y="1"/>
                  </a:cubicBezTo>
                  <a:close/>
                </a:path>
              </a:pathLst>
            </a:custGeom>
            <a:solidFill>
              <a:srgbClr val="D394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49"/>
            <p:cNvSpPr/>
            <p:nvPr/>
          </p:nvSpPr>
          <p:spPr>
            <a:xfrm>
              <a:off x="6642681" y="4560699"/>
              <a:ext cx="47945" cy="69805"/>
            </a:xfrm>
            <a:custGeom>
              <a:avLst/>
              <a:gdLst/>
              <a:ahLst/>
              <a:cxnLst/>
              <a:rect l="l" t="t" r="r" b="b"/>
              <a:pathLst>
                <a:path w="4119" h="5997" extrusionOk="0">
                  <a:moveTo>
                    <a:pt x="1611" y="0"/>
                  </a:moveTo>
                  <a:cubicBezTo>
                    <a:pt x="1537" y="0"/>
                    <a:pt x="1464" y="8"/>
                    <a:pt x="1391" y="24"/>
                  </a:cubicBezTo>
                  <a:cubicBezTo>
                    <a:pt x="458" y="233"/>
                    <a:pt x="0" y="1737"/>
                    <a:pt x="368" y="3376"/>
                  </a:cubicBezTo>
                  <a:cubicBezTo>
                    <a:pt x="710" y="4893"/>
                    <a:pt x="1630" y="5996"/>
                    <a:pt x="2503" y="5996"/>
                  </a:cubicBezTo>
                  <a:cubicBezTo>
                    <a:pt x="2577" y="5996"/>
                    <a:pt x="2650" y="5989"/>
                    <a:pt x="2723" y="5972"/>
                  </a:cubicBezTo>
                  <a:cubicBezTo>
                    <a:pt x="3661" y="5764"/>
                    <a:pt x="4119" y="4264"/>
                    <a:pt x="3747" y="2619"/>
                  </a:cubicBezTo>
                  <a:cubicBezTo>
                    <a:pt x="3408" y="1108"/>
                    <a:pt x="2485" y="0"/>
                    <a:pt x="16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49"/>
            <p:cNvSpPr/>
            <p:nvPr/>
          </p:nvSpPr>
          <p:spPr>
            <a:xfrm>
              <a:off x="6340062" y="4628504"/>
              <a:ext cx="47934" cy="69805"/>
            </a:xfrm>
            <a:custGeom>
              <a:avLst/>
              <a:gdLst/>
              <a:ahLst/>
              <a:cxnLst/>
              <a:rect l="l" t="t" r="r" b="b"/>
              <a:pathLst>
                <a:path w="4118" h="5997" extrusionOk="0">
                  <a:moveTo>
                    <a:pt x="1611" y="0"/>
                  </a:moveTo>
                  <a:cubicBezTo>
                    <a:pt x="1537" y="0"/>
                    <a:pt x="1464" y="8"/>
                    <a:pt x="1391" y="25"/>
                  </a:cubicBezTo>
                  <a:cubicBezTo>
                    <a:pt x="457" y="233"/>
                    <a:pt x="1" y="1733"/>
                    <a:pt x="367" y="3378"/>
                  </a:cubicBezTo>
                  <a:cubicBezTo>
                    <a:pt x="706" y="4893"/>
                    <a:pt x="1628" y="5997"/>
                    <a:pt x="2502" y="5997"/>
                  </a:cubicBezTo>
                  <a:cubicBezTo>
                    <a:pt x="2576" y="5997"/>
                    <a:pt x="2650" y="5989"/>
                    <a:pt x="2723" y="5973"/>
                  </a:cubicBezTo>
                  <a:cubicBezTo>
                    <a:pt x="3656" y="5764"/>
                    <a:pt x="4118" y="4260"/>
                    <a:pt x="3746" y="2621"/>
                  </a:cubicBezTo>
                  <a:cubicBezTo>
                    <a:pt x="3408" y="1104"/>
                    <a:pt x="2484" y="0"/>
                    <a:pt x="16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49"/>
            <p:cNvSpPr/>
            <p:nvPr/>
          </p:nvSpPr>
          <p:spPr>
            <a:xfrm>
              <a:off x="6486389" y="4624732"/>
              <a:ext cx="88173" cy="77359"/>
            </a:xfrm>
            <a:custGeom>
              <a:avLst/>
              <a:gdLst/>
              <a:ahLst/>
              <a:cxnLst/>
              <a:rect l="l" t="t" r="r" b="b"/>
              <a:pathLst>
                <a:path w="7575" h="6646" extrusionOk="0">
                  <a:moveTo>
                    <a:pt x="2744" y="0"/>
                  </a:moveTo>
                  <a:cubicBezTo>
                    <a:pt x="2639" y="0"/>
                    <a:pt x="2534" y="5"/>
                    <a:pt x="2428" y="14"/>
                  </a:cubicBezTo>
                  <a:cubicBezTo>
                    <a:pt x="2243" y="45"/>
                    <a:pt x="2053" y="59"/>
                    <a:pt x="1876" y="122"/>
                  </a:cubicBezTo>
                  <a:lnTo>
                    <a:pt x="1346" y="335"/>
                  </a:lnTo>
                  <a:cubicBezTo>
                    <a:pt x="1033" y="543"/>
                    <a:pt x="707" y="729"/>
                    <a:pt x="444" y="1051"/>
                  </a:cubicBezTo>
                  <a:cubicBezTo>
                    <a:pt x="182" y="1359"/>
                    <a:pt x="0" y="1816"/>
                    <a:pt x="27" y="2256"/>
                  </a:cubicBezTo>
                  <a:cubicBezTo>
                    <a:pt x="50" y="2690"/>
                    <a:pt x="209" y="3071"/>
                    <a:pt x="408" y="3384"/>
                  </a:cubicBezTo>
                  <a:cubicBezTo>
                    <a:pt x="816" y="4001"/>
                    <a:pt x="1323" y="4463"/>
                    <a:pt x="1863" y="4856"/>
                  </a:cubicBezTo>
                  <a:cubicBezTo>
                    <a:pt x="2940" y="5644"/>
                    <a:pt x="4123" y="6234"/>
                    <a:pt x="5363" y="6646"/>
                  </a:cubicBezTo>
                  <a:cubicBezTo>
                    <a:pt x="4309" y="5880"/>
                    <a:pt x="3262" y="5124"/>
                    <a:pt x="2338" y="4281"/>
                  </a:cubicBezTo>
                  <a:cubicBezTo>
                    <a:pt x="1890" y="3850"/>
                    <a:pt x="1449" y="3407"/>
                    <a:pt x="1183" y="2918"/>
                  </a:cubicBezTo>
                  <a:cubicBezTo>
                    <a:pt x="1056" y="2677"/>
                    <a:pt x="966" y="2437"/>
                    <a:pt x="966" y="2228"/>
                  </a:cubicBezTo>
                  <a:cubicBezTo>
                    <a:pt x="960" y="2016"/>
                    <a:pt x="1033" y="1835"/>
                    <a:pt x="1187" y="1653"/>
                  </a:cubicBezTo>
                  <a:cubicBezTo>
                    <a:pt x="1328" y="1463"/>
                    <a:pt x="1572" y="1318"/>
                    <a:pt x="1785" y="1160"/>
                  </a:cubicBezTo>
                  <a:lnTo>
                    <a:pt x="2152" y="1005"/>
                  </a:lnTo>
                  <a:cubicBezTo>
                    <a:pt x="2275" y="951"/>
                    <a:pt x="2415" y="951"/>
                    <a:pt x="2542" y="911"/>
                  </a:cubicBezTo>
                  <a:cubicBezTo>
                    <a:pt x="2679" y="888"/>
                    <a:pt x="2818" y="877"/>
                    <a:pt x="2961" y="877"/>
                  </a:cubicBezTo>
                  <a:cubicBezTo>
                    <a:pt x="3378" y="877"/>
                    <a:pt x="3815" y="968"/>
                    <a:pt x="4245" y="1097"/>
                  </a:cubicBezTo>
                  <a:cubicBezTo>
                    <a:pt x="5405" y="1467"/>
                    <a:pt x="6510" y="2152"/>
                    <a:pt x="7575" y="2890"/>
                  </a:cubicBezTo>
                  <a:cubicBezTo>
                    <a:pt x="7184" y="2364"/>
                    <a:pt x="6714" y="1902"/>
                    <a:pt x="6211" y="1473"/>
                  </a:cubicBezTo>
                  <a:cubicBezTo>
                    <a:pt x="5699" y="1055"/>
                    <a:pt x="5146" y="670"/>
                    <a:pt x="4512" y="399"/>
                  </a:cubicBezTo>
                  <a:cubicBezTo>
                    <a:pt x="3976" y="158"/>
                    <a:pt x="3376" y="0"/>
                    <a:pt x="27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49"/>
            <p:cNvSpPr/>
            <p:nvPr/>
          </p:nvSpPr>
          <p:spPr>
            <a:xfrm>
              <a:off x="6702255" y="4599159"/>
              <a:ext cx="69305" cy="69293"/>
            </a:xfrm>
            <a:custGeom>
              <a:avLst/>
              <a:gdLst/>
              <a:ahLst/>
              <a:cxnLst/>
              <a:rect l="l" t="t" r="r" b="b"/>
              <a:pathLst>
                <a:path w="5954" h="5953" extrusionOk="0">
                  <a:moveTo>
                    <a:pt x="2978" y="0"/>
                  </a:moveTo>
                  <a:cubicBezTo>
                    <a:pt x="1333" y="0"/>
                    <a:pt x="1" y="1332"/>
                    <a:pt x="1" y="2976"/>
                  </a:cubicBezTo>
                  <a:cubicBezTo>
                    <a:pt x="1" y="4621"/>
                    <a:pt x="1333" y="5953"/>
                    <a:pt x="2978" y="5953"/>
                  </a:cubicBezTo>
                  <a:cubicBezTo>
                    <a:pt x="4622" y="5953"/>
                    <a:pt x="5954" y="4621"/>
                    <a:pt x="5954" y="2976"/>
                  </a:cubicBezTo>
                  <a:cubicBezTo>
                    <a:pt x="5954" y="1332"/>
                    <a:pt x="4622" y="0"/>
                    <a:pt x="29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49"/>
            <p:cNvSpPr/>
            <p:nvPr/>
          </p:nvSpPr>
          <p:spPr>
            <a:xfrm>
              <a:off x="6319063" y="4704829"/>
              <a:ext cx="69305" cy="69305"/>
            </a:xfrm>
            <a:custGeom>
              <a:avLst/>
              <a:gdLst/>
              <a:ahLst/>
              <a:cxnLst/>
              <a:rect l="l" t="t" r="r" b="b"/>
              <a:pathLst>
                <a:path w="5954" h="5954" extrusionOk="0">
                  <a:moveTo>
                    <a:pt x="2978" y="1"/>
                  </a:moveTo>
                  <a:cubicBezTo>
                    <a:pt x="1333" y="1"/>
                    <a:pt x="1" y="1332"/>
                    <a:pt x="1" y="2976"/>
                  </a:cubicBezTo>
                  <a:cubicBezTo>
                    <a:pt x="1" y="4621"/>
                    <a:pt x="1333" y="5953"/>
                    <a:pt x="2978" y="5953"/>
                  </a:cubicBezTo>
                  <a:cubicBezTo>
                    <a:pt x="4622" y="5953"/>
                    <a:pt x="5953" y="4621"/>
                    <a:pt x="5953" y="2976"/>
                  </a:cubicBezTo>
                  <a:cubicBezTo>
                    <a:pt x="5953" y="1332"/>
                    <a:pt x="4622" y="1"/>
                    <a:pt x="29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49"/>
            <p:cNvSpPr/>
            <p:nvPr/>
          </p:nvSpPr>
          <p:spPr>
            <a:xfrm>
              <a:off x="6556474" y="4646080"/>
              <a:ext cx="161249" cy="137003"/>
            </a:xfrm>
            <a:custGeom>
              <a:avLst/>
              <a:gdLst/>
              <a:ahLst/>
              <a:cxnLst/>
              <a:rect l="l" t="t" r="r" b="b"/>
              <a:pathLst>
                <a:path w="13853" h="11770" extrusionOk="0">
                  <a:moveTo>
                    <a:pt x="13852" y="1"/>
                  </a:moveTo>
                  <a:cubicBezTo>
                    <a:pt x="13418" y="1596"/>
                    <a:pt x="12838" y="3122"/>
                    <a:pt x="11996" y="4477"/>
                  </a:cubicBezTo>
                  <a:cubicBezTo>
                    <a:pt x="11153" y="5826"/>
                    <a:pt x="10084" y="7018"/>
                    <a:pt x="8824" y="7983"/>
                  </a:cubicBezTo>
                  <a:cubicBezTo>
                    <a:pt x="7578" y="8970"/>
                    <a:pt x="6156" y="9723"/>
                    <a:pt x="4670" y="10348"/>
                  </a:cubicBezTo>
                  <a:cubicBezTo>
                    <a:pt x="3180" y="10955"/>
                    <a:pt x="1617" y="11430"/>
                    <a:pt x="0" y="11761"/>
                  </a:cubicBezTo>
                  <a:cubicBezTo>
                    <a:pt x="155" y="11767"/>
                    <a:pt x="310" y="11770"/>
                    <a:pt x="465" y="11770"/>
                  </a:cubicBezTo>
                  <a:cubicBezTo>
                    <a:pt x="1969" y="11770"/>
                    <a:pt x="3474" y="11497"/>
                    <a:pt x="4924" y="11045"/>
                  </a:cubicBezTo>
                  <a:cubicBezTo>
                    <a:pt x="6523" y="10542"/>
                    <a:pt x="8063" y="9781"/>
                    <a:pt x="9409" y="8734"/>
                  </a:cubicBezTo>
                  <a:cubicBezTo>
                    <a:pt x="10070" y="8205"/>
                    <a:pt x="10709" y="7630"/>
                    <a:pt x="11247" y="6968"/>
                  </a:cubicBezTo>
                  <a:cubicBezTo>
                    <a:pt x="11778" y="6302"/>
                    <a:pt x="12280" y="5609"/>
                    <a:pt x="12648" y="4839"/>
                  </a:cubicBezTo>
                  <a:cubicBezTo>
                    <a:pt x="13418" y="3330"/>
                    <a:pt x="13812" y="1654"/>
                    <a:pt x="138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49"/>
            <p:cNvSpPr/>
            <p:nvPr/>
          </p:nvSpPr>
          <p:spPr>
            <a:xfrm>
              <a:off x="6380833" y="4294802"/>
              <a:ext cx="599045" cy="567430"/>
            </a:xfrm>
            <a:custGeom>
              <a:avLst/>
              <a:gdLst/>
              <a:ahLst/>
              <a:cxnLst/>
              <a:rect l="l" t="t" r="r" b="b"/>
              <a:pathLst>
                <a:path w="62793" h="59479" extrusionOk="0">
                  <a:moveTo>
                    <a:pt x="15249" y="1"/>
                  </a:moveTo>
                  <a:cubicBezTo>
                    <a:pt x="13857" y="1"/>
                    <a:pt x="12469" y="79"/>
                    <a:pt x="11090" y="239"/>
                  </a:cubicBezTo>
                  <a:cubicBezTo>
                    <a:pt x="7375" y="239"/>
                    <a:pt x="3498" y="1679"/>
                    <a:pt x="1" y="3695"/>
                  </a:cubicBezTo>
                  <a:cubicBezTo>
                    <a:pt x="2578" y="6130"/>
                    <a:pt x="7211" y="9586"/>
                    <a:pt x="12738" y="9586"/>
                  </a:cubicBezTo>
                  <a:cubicBezTo>
                    <a:pt x="15662" y="9586"/>
                    <a:pt x="18837" y="8619"/>
                    <a:pt x="22090" y="6020"/>
                  </a:cubicBezTo>
                  <a:lnTo>
                    <a:pt x="22090" y="6020"/>
                  </a:lnTo>
                  <a:cubicBezTo>
                    <a:pt x="22090" y="6020"/>
                    <a:pt x="22937" y="10128"/>
                    <a:pt x="21097" y="11831"/>
                  </a:cubicBezTo>
                  <a:cubicBezTo>
                    <a:pt x="21097" y="11831"/>
                    <a:pt x="22140" y="12069"/>
                    <a:pt x="23643" y="12069"/>
                  </a:cubicBezTo>
                  <a:cubicBezTo>
                    <a:pt x="26068" y="12069"/>
                    <a:pt x="29691" y="11449"/>
                    <a:pt x="32060" y="8207"/>
                  </a:cubicBezTo>
                  <a:cubicBezTo>
                    <a:pt x="32060" y="8207"/>
                    <a:pt x="32518" y="20534"/>
                    <a:pt x="46829" y="21839"/>
                  </a:cubicBezTo>
                  <a:cubicBezTo>
                    <a:pt x="46829" y="21839"/>
                    <a:pt x="60001" y="45304"/>
                    <a:pt x="49039" y="59478"/>
                  </a:cubicBezTo>
                  <a:cubicBezTo>
                    <a:pt x="62792" y="51374"/>
                    <a:pt x="62439" y="34907"/>
                    <a:pt x="54353" y="22291"/>
                  </a:cubicBezTo>
                  <a:cubicBezTo>
                    <a:pt x="52106" y="18789"/>
                    <a:pt x="49352" y="15573"/>
                    <a:pt x="46221" y="12723"/>
                  </a:cubicBezTo>
                  <a:cubicBezTo>
                    <a:pt x="37660" y="4951"/>
                    <a:pt x="26339" y="1"/>
                    <a:pt x="15249" y="1"/>
                  </a:cubicBezTo>
                  <a:close/>
                </a:path>
              </a:pathLst>
            </a:custGeom>
            <a:solidFill>
              <a:srgbClr val="BC7D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49"/>
            <p:cNvSpPr/>
            <p:nvPr/>
          </p:nvSpPr>
          <p:spPr>
            <a:xfrm>
              <a:off x="6213348" y="4288014"/>
              <a:ext cx="748698" cy="220583"/>
            </a:xfrm>
            <a:custGeom>
              <a:avLst/>
              <a:gdLst/>
              <a:ahLst/>
              <a:cxnLst/>
              <a:rect l="l" t="t" r="r" b="b"/>
              <a:pathLst>
                <a:path w="47431" h="13972" extrusionOk="0">
                  <a:moveTo>
                    <a:pt x="0" y="0"/>
                  </a:moveTo>
                  <a:lnTo>
                    <a:pt x="0" y="2990"/>
                  </a:lnTo>
                  <a:cubicBezTo>
                    <a:pt x="0" y="2990"/>
                    <a:pt x="6476" y="7916"/>
                    <a:pt x="12865" y="7916"/>
                  </a:cubicBezTo>
                  <a:cubicBezTo>
                    <a:pt x="13002" y="7916"/>
                    <a:pt x="13140" y="7914"/>
                    <a:pt x="13278" y="7910"/>
                  </a:cubicBezTo>
                  <a:cubicBezTo>
                    <a:pt x="19797" y="7692"/>
                    <a:pt x="22360" y="3701"/>
                    <a:pt x="22360" y="3701"/>
                  </a:cubicBezTo>
                  <a:cubicBezTo>
                    <a:pt x="22360" y="3701"/>
                    <a:pt x="30479" y="4983"/>
                    <a:pt x="28132" y="10256"/>
                  </a:cubicBezTo>
                  <a:cubicBezTo>
                    <a:pt x="28132" y="10256"/>
                    <a:pt x="32862" y="8685"/>
                    <a:pt x="33378" y="4983"/>
                  </a:cubicBezTo>
                  <a:lnTo>
                    <a:pt x="33378" y="4983"/>
                  </a:lnTo>
                  <a:cubicBezTo>
                    <a:pt x="33378" y="4984"/>
                    <a:pt x="33153" y="13972"/>
                    <a:pt x="43997" y="13972"/>
                  </a:cubicBezTo>
                  <a:cubicBezTo>
                    <a:pt x="44866" y="13972"/>
                    <a:pt x="45806" y="13914"/>
                    <a:pt x="46823" y="13789"/>
                  </a:cubicBezTo>
                  <a:lnTo>
                    <a:pt x="47431" y="7910"/>
                  </a:lnTo>
                  <a:lnTo>
                    <a:pt x="33613" y="2990"/>
                  </a:lnTo>
                  <a:lnTo>
                    <a:pt x="23715" y="0"/>
                  </a:lnTo>
                  <a:close/>
                </a:path>
              </a:pathLst>
            </a:custGeom>
            <a:solidFill>
              <a:srgbClr val="664E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49"/>
            <p:cNvSpPr/>
            <p:nvPr/>
          </p:nvSpPr>
          <p:spPr>
            <a:xfrm>
              <a:off x="6904058" y="4580752"/>
              <a:ext cx="167990" cy="147813"/>
            </a:xfrm>
            <a:custGeom>
              <a:avLst/>
              <a:gdLst/>
              <a:ahLst/>
              <a:cxnLst/>
              <a:rect l="l" t="t" r="r" b="b"/>
              <a:pathLst>
                <a:path w="17609" h="15494" extrusionOk="0">
                  <a:moveTo>
                    <a:pt x="10692" y="1"/>
                  </a:moveTo>
                  <a:cubicBezTo>
                    <a:pt x="5564" y="1"/>
                    <a:pt x="1" y="7098"/>
                    <a:pt x="1" y="7098"/>
                  </a:cubicBezTo>
                  <a:lnTo>
                    <a:pt x="1137" y="11243"/>
                  </a:lnTo>
                  <a:cubicBezTo>
                    <a:pt x="1849" y="13853"/>
                    <a:pt x="4218" y="15493"/>
                    <a:pt x="6680" y="15493"/>
                  </a:cubicBezTo>
                  <a:cubicBezTo>
                    <a:pt x="7693" y="15493"/>
                    <a:pt x="8722" y="15215"/>
                    <a:pt x="9659" y="14613"/>
                  </a:cubicBezTo>
                  <a:cubicBezTo>
                    <a:pt x="15126" y="11098"/>
                    <a:pt x="17608" y="3565"/>
                    <a:pt x="13482" y="837"/>
                  </a:cubicBezTo>
                  <a:cubicBezTo>
                    <a:pt x="12594" y="249"/>
                    <a:pt x="11650" y="1"/>
                    <a:pt x="10692" y="1"/>
                  </a:cubicBezTo>
                  <a:close/>
                </a:path>
              </a:pathLst>
            </a:custGeom>
            <a:solidFill>
              <a:srgbClr val="BC7D5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49"/>
            <p:cNvSpPr/>
            <p:nvPr/>
          </p:nvSpPr>
          <p:spPr>
            <a:xfrm>
              <a:off x="6946280" y="4607807"/>
              <a:ext cx="83551" cy="90582"/>
            </a:xfrm>
            <a:custGeom>
              <a:avLst/>
              <a:gdLst/>
              <a:ahLst/>
              <a:cxnLst/>
              <a:rect l="l" t="t" r="r" b="b"/>
              <a:pathLst>
                <a:path w="8758" h="9495" extrusionOk="0">
                  <a:moveTo>
                    <a:pt x="8076" y="1"/>
                  </a:moveTo>
                  <a:cubicBezTo>
                    <a:pt x="7117" y="1"/>
                    <a:pt x="6148" y="379"/>
                    <a:pt x="5342" y="914"/>
                  </a:cubicBezTo>
                  <a:cubicBezTo>
                    <a:pt x="4359" y="1562"/>
                    <a:pt x="3548" y="2418"/>
                    <a:pt x="2850" y="3328"/>
                  </a:cubicBezTo>
                  <a:cubicBezTo>
                    <a:pt x="2161" y="4253"/>
                    <a:pt x="1577" y="5241"/>
                    <a:pt x="1101" y="6274"/>
                  </a:cubicBezTo>
                  <a:cubicBezTo>
                    <a:pt x="625" y="7307"/>
                    <a:pt x="227" y="8375"/>
                    <a:pt x="0" y="9494"/>
                  </a:cubicBezTo>
                  <a:lnTo>
                    <a:pt x="1754" y="6631"/>
                  </a:lnTo>
                  <a:cubicBezTo>
                    <a:pt x="2352" y="5697"/>
                    <a:pt x="2950" y="4769"/>
                    <a:pt x="3611" y="3909"/>
                  </a:cubicBezTo>
                  <a:cubicBezTo>
                    <a:pt x="3621" y="3895"/>
                    <a:pt x="3629" y="3886"/>
                    <a:pt x="3638" y="3872"/>
                  </a:cubicBezTo>
                  <a:cubicBezTo>
                    <a:pt x="4340" y="3732"/>
                    <a:pt x="5034" y="3619"/>
                    <a:pt x="5735" y="3560"/>
                  </a:cubicBezTo>
                  <a:cubicBezTo>
                    <a:pt x="6276" y="3508"/>
                    <a:pt x="6817" y="3490"/>
                    <a:pt x="7365" y="3490"/>
                  </a:cubicBezTo>
                  <a:cubicBezTo>
                    <a:pt x="7822" y="3490"/>
                    <a:pt x="8285" y="3502"/>
                    <a:pt x="8758" y="3519"/>
                  </a:cubicBezTo>
                  <a:cubicBezTo>
                    <a:pt x="7997" y="3193"/>
                    <a:pt x="7169" y="3056"/>
                    <a:pt x="6342" y="3056"/>
                  </a:cubicBezTo>
                  <a:cubicBezTo>
                    <a:pt x="6125" y="3056"/>
                    <a:pt x="5907" y="3066"/>
                    <a:pt x="5691" y="3084"/>
                  </a:cubicBezTo>
                  <a:cubicBezTo>
                    <a:pt x="5097" y="3143"/>
                    <a:pt x="4508" y="3274"/>
                    <a:pt x="3947" y="3478"/>
                  </a:cubicBezTo>
                  <a:cubicBezTo>
                    <a:pt x="4508" y="2767"/>
                    <a:pt x="5115" y="2101"/>
                    <a:pt x="5785" y="1512"/>
                  </a:cubicBezTo>
                  <a:cubicBezTo>
                    <a:pt x="6605" y="828"/>
                    <a:pt x="7535" y="267"/>
                    <a:pt x="8658" y="49"/>
                  </a:cubicBezTo>
                  <a:cubicBezTo>
                    <a:pt x="8465" y="16"/>
                    <a:pt x="8271" y="1"/>
                    <a:pt x="8076" y="1"/>
                  </a:cubicBezTo>
                  <a:close/>
                </a:path>
              </a:pathLst>
            </a:custGeom>
            <a:solidFill>
              <a:srgbClr val="353B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7" name="Google Shape;1917;p49"/>
          <p:cNvGrpSpPr/>
          <p:nvPr/>
        </p:nvGrpSpPr>
        <p:grpSpPr>
          <a:xfrm>
            <a:off x="1912263" y="3427502"/>
            <a:ext cx="954248" cy="1467704"/>
            <a:chOff x="-3529325" y="699300"/>
            <a:chExt cx="3203251" cy="4926833"/>
          </a:xfrm>
        </p:grpSpPr>
        <p:sp>
          <p:nvSpPr>
            <p:cNvPr id="1918" name="Google Shape;1918;p49"/>
            <p:cNvSpPr/>
            <p:nvPr/>
          </p:nvSpPr>
          <p:spPr>
            <a:xfrm>
              <a:off x="-3529325" y="2233574"/>
              <a:ext cx="3191548" cy="3392559"/>
            </a:xfrm>
            <a:custGeom>
              <a:avLst/>
              <a:gdLst/>
              <a:ahLst/>
              <a:cxnLst/>
              <a:rect l="l" t="t" r="r" b="b"/>
              <a:pathLst>
                <a:path w="31612" h="33603" extrusionOk="0">
                  <a:moveTo>
                    <a:pt x="17632" y="1"/>
                  </a:moveTo>
                  <a:cubicBezTo>
                    <a:pt x="17184" y="1"/>
                    <a:pt x="16754" y="20"/>
                    <a:pt x="16343" y="54"/>
                  </a:cubicBezTo>
                  <a:cubicBezTo>
                    <a:pt x="12943" y="322"/>
                    <a:pt x="10859" y="1600"/>
                    <a:pt x="10859" y="1600"/>
                  </a:cubicBezTo>
                  <a:cubicBezTo>
                    <a:pt x="10859" y="1600"/>
                    <a:pt x="1" y="11653"/>
                    <a:pt x="6423" y="23158"/>
                  </a:cubicBezTo>
                  <a:cubicBezTo>
                    <a:pt x="7558" y="25195"/>
                    <a:pt x="9299" y="26664"/>
                    <a:pt x="11329" y="27649"/>
                  </a:cubicBezTo>
                  <a:lnTo>
                    <a:pt x="11923" y="31909"/>
                  </a:lnTo>
                  <a:cubicBezTo>
                    <a:pt x="11923" y="31909"/>
                    <a:pt x="8823" y="32284"/>
                    <a:pt x="6803" y="33406"/>
                  </a:cubicBezTo>
                  <a:cubicBezTo>
                    <a:pt x="8327" y="33551"/>
                    <a:pt x="9919" y="33603"/>
                    <a:pt x="11425" y="33603"/>
                  </a:cubicBezTo>
                  <a:cubicBezTo>
                    <a:pt x="15357" y="33603"/>
                    <a:pt x="18703" y="33246"/>
                    <a:pt x="18703" y="33246"/>
                  </a:cubicBezTo>
                  <a:lnTo>
                    <a:pt x="18703" y="29285"/>
                  </a:lnTo>
                  <a:cubicBezTo>
                    <a:pt x="18778" y="29286"/>
                    <a:pt x="18852" y="29286"/>
                    <a:pt x="18926" y="29286"/>
                  </a:cubicBezTo>
                  <a:cubicBezTo>
                    <a:pt x="19154" y="29286"/>
                    <a:pt x="19382" y="29283"/>
                    <a:pt x="19607" y="29275"/>
                  </a:cubicBezTo>
                  <a:lnTo>
                    <a:pt x="19607" y="33348"/>
                  </a:lnTo>
                  <a:lnTo>
                    <a:pt x="30803" y="33589"/>
                  </a:lnTo>
                  <a:cubicBezTo>
                    <a:pt x="30803" y="33589"/>
                    <a:pt x="29664" y="31583"/>
                    <a:pt x="26254" y="31035"/>
                  </a:cubicBezTo>
                  <a:cubicBezTo>
                    <a:pt x="26111" y="30091"/>
                    <a:pt x="26070" y="28934"/>
                    <a:pt x="26063" y="27887"/>
                  </a:cubicBezTo>
                  <a:cubicBezTo>
                    <a:pt x="27505" y="27235"/>
                    <a:pt x="28633" y="26378"/>
                    <a:pt x="29262" y="25365"/>
                  </a:cubicBezTo>
                  <a:cubicBezTo>
                    <a:pt x="31010" y="22540"/>
                    <a:pt x="31612" y="17134"/>
                    <a:pt x="30609" y="12058"/>
                  </a:cubicBezTo>
                  <a:cubicBezTo>
                    <a:pt x="30507" y="11555"/>
                    <a:pt x="30395" y="11055"/>
                    <a:pt x="30262" y="10562"/>
                  </a:cubicBezTo>
                  <a:cubicBezTo>
                    <a:pt x="30245" y="10498"/>
                    <a:pt x="30228" y="10429"/>
                    <a:pt x="30208" y="10368"/>
                  </a:cubicBezTo>
                  <a:cubicBezTo>
                    <a:pt x="30078" y="9889"/>
                    <a:pt x="29932" y="9420"/>
                    <a:pt x="29772" y="8957"/>
                  </a:cubicBezTo>
                  <a:cubicBezTo>
                    <a:pt x="28352" y="4905"/>
                    <a:pt x="25730" y="1505"/>
                    <a:pt x="21644" y="498"/>
                  </a:cubicBezTo>
                  <a:cubicBezTo>
                    <a:pt x="20192" y="141"/>
                    <a:pt x="18847" y="1"/>
                    <a:pt x="17632"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49"/>
            <p:cNvSpPr/>
            <p:nvPr/>
          </p:nvSpPr>
          <p:spPr>
            <a:xfrm>
              <a:off x="-2830078" y="2940590"/>
              <a:ext cx="2367108" cy="2058574"/>
            </a:xfrm>
            <a:custGeom>
              <a:avLst/>
              <a:gdLst/>
              <a:ahLst/>
              <a:cxnLst/>
              <a:rect l="l" t="t" r="r" b="b"/>
              <a:pathLst>
                <a:path w="23446" h="20390" extrusionOk="0">
                  <a:moveTo>
                    <a:pt x="11561" y="0"/>
                  </a:moveTo>
                  <a:cubicBezTo>
                    <a:pt x="3524" y="0"/>
                    <a:pt x="0" y="8708"/>
                    <a:pt x="1823" y="14806"/>
                  </a:cubicBezTo>
                  <a:cubicBezTo>
                    <a:pt x="2628" y="17512"/>
                    <a:pt x="4906" y="19508"/>
                    <a:pt x="7680" y="20028"/>
                  </a:cubicBezTo>
                  <a:cubicBezTo>
                    <a:pt x="8738" y="20226"/>
                    <a:pt x="10034" y="20389"/>
                    <a:pt x="11431" y="20389"/>
                  </a:cubicBezTo>
                  <a:cubicBezTo>
                    <a:pt x="13513" y="20389"/>
                    <a:pt x="15816" y="20025"/>
                    <a:pt x="17880" y="18865"/>
                  </a:cubicBezTo>
                  <a:cubicBezTo>
                    <a:pt x="23445" y="15737"/>
                    <a:pt x="22476" y="227"/>
                    <a:pt x="11798" y="3"/>
                  </a:cubicBezTo>
                  <a:cubicBezTo>
                    <a:pt x="11718" y="1"/>
                    <a:pt x="11639" y="0"/>
                    <a:pt x="11561" y="0"/>
                  </a:cubicBezTo>
                  <a:close/>
                </a:path>
              </a:pathLst>
            </a:custGeom>
            <a:solidFill>
              <a:srgbClr val="F5D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49"/>
            <p:cNvSpPr/>
            <p:nvPr/>
          </p:nvSpPr>
          <p:spPr>
            <a:xfrm>
              <a:off x="-2486512" y="4998943"/>
              <a:ext cx="198487" cy="311865"/>
            </a:xfrm>
            <a:custGeom>
              <a:avLst/>
              <a:gdLst/>
              <a:ahLst/>
              <a:cxnLst/>
              <a:rect l="l" t="t" r="r" b="b"/>
              <a:pathLst>
                <a:path w="1966" h="3089" extrusionOk="0">
                  <a:moveTo>
                    <a:pt x="969" y="0"/>
                  </a:moveTo>
                  <a:cubicBezTo>
                    <a:pt x="969" y="0"/>
                    <a:pt x="0" y="1962"/>
                    <a:pt x="402" y="2101"/>
                  </a:cubicBezTo>
                  <a:cubicBezTo>
                    <a:pt x="422" y="2109"/>
                    <a:pt x="442" y="2112"/>
                    <a:pt x="462" y="2112"/>
                  </a:cubicBezTo>
                  <a:cubicBezTo>
                    <a:pt x="828" y="2112"/>
                    <a:pt x="1092" y="932"/>
                    <a:pt x="1092" y="931"/>
                  </a:cubicBezTo>
                  <a:lnTo>
                    <a:pt x="1092" y="931"/>
                  </a:lnTo>
                  <a:cubicBezTo>
                    <a:pt x="1092" y="932"/>
                    <a:pt x="1054" y="2958"/>
                    <a:pt x="1394" y="3084"/>
                  </a:cubicBezTo>
                  <a:cubicBezTo>
                    <a:pt x="1403" y="3087"/>
                    <a:pt x="1412" y="3089"/>
                    <a:pt x="1421" y="3089"/>
                  </a:cubicBezTo>
                  <a:cubicBezTo>
                    <a:pt x="1747" y="3089"/>
                    <a:pt x="1965" y="917"/>
                    <a:pt x="969" y="0"/>
                  </a:cubicBezTo>
                  <a:close/>
                </a:path>
              </a:pathLst>
            </a:custGeom>
            <a:solidFill>
              <a:srgbClr val="FFA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49"/>
            <p:cNvSpPr/>
            <p:nvPr/>
          </p:nvSpPr>
          <p:spPr>
            <a:xfrm>
              <a:off x="-657728" y="3108384"/>
              <a:ext cx="331654" cy="353966"/>
            </a:xfrm>
            <a:custGeom>
              <a:avLst/>
              <a:gdLst/>
              <a:ahLst/>
              <a:cxnLst/>
              <a:rect l="l" t="t" r="r" b="b"/>
              <a:pathLst>
                <a:path w="3285" h="3506" extrusionOk="0">
                  <a:moveTo>
                    <a:pt x="952" y="0"/>
                  </a:moveTo>
                  <a:cubicBezTo>
                    <a:pt x="0" y="1741"/>
                    <a:pt x="1449" y="2591"/>
                    <a:pt x="1449" y="2591"/>
                  </a:cubicBezTo>
                  <a:cubicBezTo>
                    <a:pt x="1449" y="2591"/>
                    <a:pt x="1806" y="3148"/>
                    <a:pt x="2166" y="3393"/>
                  </a:cubicBezTo>
                  <a:cubicBezTo>
                    <a:pt x="2266" y="3463"/>
                    <a:pt x="2367" y="3506"/>
                    <a:pt x="2460" y="3506"/>
                  </a:cubicBezTo>
                  <a:cubicBezTo>
                    <a:pt x="2530" y="3506"/>
                    <a:pt x="2595" y="3481"/>
                    <a:pt x="2652" y="3424"/>
                  </a:cubicBezTo>
                  <a:cubicBezTo>
                    <a:pt x="2873" y="3200"/>
                    <a:pt x="2343" y="2492"/>
                    <a:pt x="1819" y="1897"/>
                  </a:cubicBezTo>
                  <a:cubicBezTo>
                    <a:pt x="1466" y="1496"/>
                    <a:pt x="1116" y="1146"/>
                    <a:pt x="993" y="1027"/>
                  </a:cubicBezTo>
                  <a:lnTo>
                    <a:pt x="993" y="1027"/>
                  </a:lnTo>
                  <a:cubicBezTo>
                    <a:pt x="1105" y="1132"/>
                    <a:pt x="1414" y="1418"/>
                    <a:pt x="1765" y="1703"/>
                  </a:cubicBezTo>
                  <a:cubicBezTo>
                    <a:pt x="2190" y="2045"/>
                    <a:pt x="2678" y="2382"/>
                    <a:pt x="2939" y="2382"/>
                  </a:cubicBezTo>
                  <a:cubicBezTo>
                    <a:pt x="3014" y="2382"/>
                    <a:pt x="3070" y="2354"/>
                    <a:pt x="3101" y="2291"/>
                  </a:cubicBezTo>
                  <a:cubicBezTo>
                    <a:pt x="3284" y="1907"/>
                    <a:pt x="1993" y="819"/>
                    <a:pt x="1329" y="292"/>
                  </a:cubicBezTo>
                  <a:cubicBezTo>
                    <a:pt x="1105" y="112"/>
                    <a:pt x="952" y="0"/>
                    <a:pt x="952" y="0"/>
                  </a:cubicBezTo>
                  <a:close/>
                </a:path>
              </a:pathLst>
            </a:custGeom>
            <a:solidFill>
              <a:srgbClr val="FFA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49"/>
            <p:cNvSpPr/>
            <p:nvPr/>
          </p:nvSpPr>
          <p:spPr>
            <a:xfrm>
              <a:off x="-1810385" y="2467496"/>
              <a:ext cx="1420507" cy="3157322"/>
            </a:xfrm>
            <a:custGeom>
              <a:avLst/>
              <a:gdLst/>
              <a:ahLst/>
              <a:cxnLst/>
              <a:rect l="l" t="t" r="r" b="b"/>
              <a:pathLst>
                <a:path w="14070" h="31273" extrusionOk="0">
                  <a:moveTo>
                    <a:pt x="8323" y="1"/>
                  </a:moveTo>
                  <a:cubicBezTo>
                    <a:pt x="6165" y="1823"/>
                    <a:pt x="3091" y="1952"/>
                    <a:pt x="3091" y="1952"/>
                  </a:cubicBezTo>
                  <a:lnTo>
                    <a:pt x="392" y="2047"/>
                  </a:lnTo>
                  <a:lnTo>
                    <a:pt x="266" y="2051"/>
                  </a:lnTo>
                  <a:lnTo>
                    <a:pt x="266" y="2214"/>
                  </a:lnTo>
                  <a:cubicBezTo>
                    <a:pt x="253" y="3081"/>
                    <a:pt x="154" y="3934"/>
                    <a:pt x="0" y="4784"/>
                  </a:cubicBezTo>
                  <a:cubicBezTo>
                    <a:pt x="470" y="4720"/>
                    <a:pt x="953" y="4685"/>
                    <a:pt x="1459" y="4685"/>
                  </a:cubicBezTo>
                  <a:cubicBezTo>
                    <a:pt x="1538" y="4685"/>
                    <a:pt x="1616" y="4685"/>
                    <a:pt x="1698" y="4689"/>
                  </a:cubicBezTo>
                  <a:cubicBezTo>
                    <a:pt x="12376" y="4913"/>
                    <a:pt x="13345" y="20423"/>
                    <a:pt x="7780" y="23551"/>
                  </a:cubicBezTo>
                  <a:cubicBezTo>
                    <a:pt x="5716" y="24710"/>
                    <a:pt x="3414" y="25074"/>
                    <a:pt x="1330" y="25074"/>
                  </a:cubicBezTo>
                  <a:cubicBezTo>
                    <a:pt x="1160" y="25074"/>
                    <a:pt x="993" y="25074"/>
                    <a:pt x="824" y="25067"/>
                  </a:cubicBezTo>
                  <a:lnTo>
                    <a:pt x="824" y="25067"/>
                  </a:lnTo>
                  <a:cubicBezTo>
                    <a:pt x="1147" y="25748"/>
                    <a:pt x="1439" y="26434"/>
                    <a:pt x="1677" y="27138"/>
                  </a:cubicBezTo>
                  <a:lnTo>
                    <a:pt x="1677" y="26968"/>
                  </a:lnTo>
                  <a:lnTo>
                    <a:pt x="1881" y="26968"/>
                  </a:lnTo>
                  <a:cubicBezTo>
                    <a:pt x="2115" y="26968"/>
                    <a:pt x="2350" y="26964"/>
                    <a:pt x="2581" y="26958"/>
                  </a:cubicBezTo>
                  <a:lnTo>
                    <a:pt x="2581" y="31031"/>
                  </a:lnTo>
                  <a:lnTo>
                    <a:pt x="13777" y="31272"/>
                  </a:lnTo>
                  <a:cubicBezTo>
                    <a:pt x="13777" y="31272"/>
                    <a:pt x="12638" y="29266"/>
                    <a:pt x="9228" y="28718"/>
                  </a:cubicBezTo>
                  <a:cubicBezTo>
                    <a:pt x="9085" y="27774"/>
                    <a:pt x="9044" y="26617"/>
                    <a:pt x="9037" y="25570"/>
                  </a:cubicBezTo>
                  <a:cubicBezTo>
                    <a:pt x="10479" y="24918"/>
                    <a:pt x="11607" y="24061"/>
                    <a:pt x="12236" y="23048"/>
                  </a:cubicBezTo>
                  <a:cubicBezTo>
                    <a:pt x="13410" y="21150"/>
                    <a:pt x="14069" y="18087"/>
                    <a:pt x="14069" y="14742"/>
                  </a:cubicBezTo>
                  <a:cubicBezTo>
                    <a:pt x="14069" y="13110"/>
                    <a:pt x="13909" y="11407"/>
                    <a:pt x="13583" y="9741"/>
                  </a:cubicBezTo>
                  <a:cubicBezTo>
                    <a:pt x="13223" y="9496"/>
                    <a:pt x="12866" y="8939"/>
                    <a:pt x="12866" y="8939"/>
                  </a:cubicBezTo>
                  <a:cubicBezTo>
                    <a:pt x="12866" y="8939"/>
                    <a:pt x="11417" y="8089"/>
                    <a:pt x="12369" y="6348"/>
                  </a:cubicBezTo>
                  <a:lnTo>
                    <a:pt x="12369" y="6348"/>
                  </a:lnTo>
                  <a:cubicBezTo>
                    <a:pt x="12369" y="6348"/>
                    <a:pt x="12522" y="6460"/>
                    <a:pt x="12746" y="6640"/>
                  </a:cubicBezTo>
                  <a:cubicBezTo>
                    <a:pt x="11815" y="3979"/>
                    <a:pt x="10363" y="1605"/>
                    <a:pt x="8323" y="1"/>
                  </a:cubicBezTo>
                  <a:close/>
                </a:path>
              </a:pathLst>
            </a:custGeom>
            <a:solidFill>
              <a:srgbClr val="F97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49"/>
            <p:cNvSpPr/>
            <p:nvPr/>
          </p:nvSpPr>
          <p:spPr>
            <a:xfrm>
              <a:off x="-557475" y="3211968"/>
              <a:ext cx="83393" cy="88037"/>
            </a:xfrm>
            <a:custGeom>
              <a:avLst/>
              <a:gdLst/>
              <a:ahLst/>
              <a:cxnLst/>
              <a:rect l="l" t="t" r="r" b="b"/>
              <a:pathLst>
                <a:path w="826" h="872" extrusionOk="0">
                  <a:moveTo>
                    <a:pt x="0" y="1"/>
                  </a:moveTo>
                  <a:cubicBezTo>
                    <a:pt x="123" y="120"/>
                    <a:pt x="473" y="470"/>
                    <a:pt x="826" y="871"/>
                  </a:cubicBezTo>
                  <a:cubicBezTo>
                    <a:pt x="809" y="807"/>
                    <a:pt x="792" y="738"/>
                    <a:pt x="772" y="677"/>
                  </a:cubicBezTo>
                  <a:cubicBezTo>
                    <a:pt x="421" y="392"/>
                    <a:pt x="112" y="106"/>
                    <a:pt x="0" y="1"/>
                  </a:cubicBezTo>
                  <a:close/>
                </a:path>
              </a:pathLst>
            </a:custGeom>
            <a:solidFill>
              <a:srgbClr val="FF98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49"/>
            <p:cNvSpPr/>
            <p:nvPr/>
          </p:nvSpPr>
          <p:spPr>
            <a:xfrm>
              <a:off x="-2081159" y="2940489"/>
              <a:ext cx="1618187" cy="2058574"/>
            </a:xfrm>
            <a:custGeom>
              <a:avLst/>
              <a:gdLst/>
              <a:ahLst/>
              <a:cxnLst/>
              <a:rect l="l" t="t" r="r" b="b"/>
              <a:pathLst>
                <a:path w="16028" h="20390" extrusionOk="0">
                  <a:moveTo>
                    <a:pt x="4141" y="0"/>
                  </a:moveTo>
                  <a:cubicBezTo>
                    <a:pt x="3635" y="0"/>
                    <a:pt x="3152" y="35"/>
                    <a:pt x="2682" y="99"/>
                  </a:cubicBezTo>
                  <a:cubicBezTo>
                    <a:pt x="2367" y="1867"/>
                    <a:pt x="1816" y="3604"/>
                    <a:pt x="1326" y="5335"/>
                  </a:cubicBezTo>
                  <a:cubicBezTo>
                    <a:pt x="602" y="7902"/>
                    <a:pt x="0" y="10595"/>
                    <a:pt x="476" y="13219"/>
                  </a:cubicBezTo>
                  <a:cubicBezTo>
                    <a:pt x="942" y="15772"/>
                    <a:pt x="2390" y="18026"/>
                    <a:pt x="3506" y="20382"/>
                  </a:cubicBezTo>
                  <a:cubicBezTo>
                    <a:pt x="3675" y="20389"/>
                    <a:pt x="3842" y="20389"/>
                    <a:pt x="4012" y="20389"/>
                  </a:cubicBezTo>
                  <a:cubicBezTo>
                    <a:pt x="6096" y="20389"/>
                    <a:pt x="8398" y="20025"/>
                    <a:pt x="10462" y="18866"/>
                  </a:cubicBezTo>
                  <a:cubicBezTo>
                    <a:pt x="16027" y="15738"/>
                    <a:pt x="15058" y="228"/>
                    <a:pt x="4380" y="4"/>
                  </a:cubicBezTo>
                  <a:cubicBezTo>
                    <a:pt x="4298" y="0"/>
                    <a:pt x="4220" y="0"/>
                    <a:pt x="4141" y="0"/>
                  </a:cubicBezTo>
                  <a:close/>
                </a:path>
              </a:pathLst>
            </a:custGeom>
            <a:solidFill>
              <a:srgbClr val="F5B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49"/>
            <p:cNvSpPr/>
            <p:nvPr/>
          </p:nvSpPr>
          <p:spPr>
            <a:xfrm>
              <a:off x="-657728" y="3108384"/>
              <a:ext cx="314793" cy="353966"/>
            </a:xfrm>
            <a:custGeom>
              <a:avLst/>
              <a:gdLst/>
              <a:ahLst/>
              <a:cxnLst/>
              <a:rect l="l" t="t" r="r" b="b"/>
              <a:pathLst>
                <a:path w="3118" h="3506" extrusionOk="0">
                  <a:moveTo>
                    <a:pt x="952" y="0"/>
                  </a:moveTo>
                  <a:cubicBezTo>
                    <a:pt x="0" y="1741"/>
                    <a:pt x="1449" y="2591"/>
                    <a:pt x="1449" y="2591"/>
                  </a:cubicBezTo>
                  <a:cubicBezTo>
                    <a:pt x="1449" y="2591"/>
                    <a:pt x="1806" y="3148"/>
                    <a:pt x="2166" y="3393"/>
                  </a:cubicBezTo>
                  <a:cubicBezTo>
                    <a:pt x="2264" y="3461"/>
                    <a:pt x="2366" y="3506"/>
                    <a:pt x="2459" y="3506"/>
                  </a:cubicBezTo>
                  <a:cubicBezTo>
                    <a:pt x="2530" y="3506"/>
                    <a:pt x="2594" y="3481"/>
                    <a:pt x="2652" y="3424"/>
                  </a:cubicBezTo>
                  <a:cubicBezTo>
                    <a:pt x="2686" y="3386"/>
                    <a:pt x="2703" y="3338"/>
                    <a:pt x="2703" y="3281"/>
                  </a:cubicBezTo>
                  <a:cubicBezTo>
                    <a:pt x="2703" y="2975"/>
                    <a:pt x="2258" y="2397"/>
                    <a:pt x="1819" y="1897"/>
                  </a:cubicBezTo>
                  <a:cubicBezTo>
                    <a:pt x="1466" y="1496"/>
                    <a:pt x="1116" y="1146"/>
                    <a:pt x="993" y="1027"/>
                  </a:cubicBezTo>
                  <a:lnTo>
                    <a:pt x="993" y="1027"/>
                  </a:lnTo>
                  <a:cubicBezTo>
                    <a:pt x="1105" y="1132"/>
                    <a:pt x="1414" y="1418"/>
                    <a:pt x="1765" y="1703"/>
                  </a:cubicBezTo>
                  <a:cubicBezTo>
                    <a:pt x="2193" y="2043"/>
                    <a:pt x="2679" y="2384"/>
                    <a:pt x="2938" y="2384"/>
                  </a:cubicBezTo>
                  <a:cubicBezTo>
                    <a:pt x="3013" y="2384"/>
                    <a:pt x="3071" y="2353"/>
                    <a:pt x="3101" y="2291"/>
                  </a:cubicBezTo>
                  <a:cubicBezTo>
                    <a:pt x="3111" y="2268"/>
                    <a:pt x="3118" y="2237"/>
                    <a:pt x="3118" y="2207"/>
                  </a:cubicBezTo>
                  <a:cubicBezTo>
                    <a:pt x="3118" y="1768"/>
                    <a:pt x="1949" y="785"/>
                    <a:pt x="1329" y="292"/>
                  </a:cubicBezTo>
                  <a:cubicBezTo>
                    <a:pt x="1105" y="112"/>
                    <a:pt x="952" y="0"/>
                    <a:pt x="952" y="0"/>
                  </a:cubicBezTo>
                  <a:close/>
                </a:path>
              </a:pathLst>
            </a:custGeom>
            <a:solidFill>
              <a:srgbClr val="F97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49"/>
            <p:cNvSpPr/>
            <p:nvPr/>
          </p:nvSpPr>
          <p:spPr>
            <a:xfrm>
              <a:off x="-1370301" y="751395"/>
              <a:ext cx="464113" cy="463406"/>
            </a:xfrm>
            <a:custGeom>
              <a:avLst/>
              <a:gdLst/>
              <a:ahLst/>
              <a:cxnLst/>
              <a:rect l="l" t="t" r="r" b="b"/>
              <a:pathLst>
                <a:path w="4597" h="4590" extrusionOk="0">
                  <a:moveTo>
                    <a:pt x="2367" y="0"/>
                  </a:moveTo>
                  <a:cubicBezTo>
                    <a:pt x="2166" y="0"/>
                    <a:pt x="1956" y="24"/>
                    <a:pt x="1741" y="71"/>
                  </a:cubicBezTo>
                  <a:cubicBezTo>
                    <a:pt x="589" y="322"/>
                    <a:pt x="0" y="1648"/>
                    <a:pt x="425" y="3018"/>
                  </a:cubicBezTo>
                  <a:cubicBezTo>
                    <a:pt x="589" y="3556"/>
                    <a:pt x="912" y="4103"/>
                    <a:pt x="1418" y="4589"/>
                  </a:cubicBezTo>
                  <a:cubicBezTo>
                    <a:pt x="1418" y="4589"/>
                    <a:pt x="1888" y="4572"/>
                    <a:pt x="2451" y="4426"/>
                  </a:cubicBezTo>
                  <a:cubicBezTo>
                    <a:pt x="3261" y="4209"/>
                    <a:pt x="4267" y="3715"/>
                    <a:pt x="4400" y="2604"/>
                  </a:cubicBezTo>
                  <a:cubicBezTo>
                    <a:pt x="4597" y="965"/>
                    <a:pt x="3661" y="0"/>
                    <a:pt x="2367" y="0"/>
                  </a:cubicBezTo>
                  <a:close/>
                </a:path>
              </a:pathLst>
            </a:custGeom>
            <a:solidFill>
              <a:srgbClr val="FFA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49"/>
            <p:cNvSpPr/>
            <p:nvPr/>
          </p:nvSpPr>
          <p:spPr>
            <a:xfrm>
              <a:off x="-2885808" y="699300"/>
              <a:ext cx="671889" cy="504598"/>
            </a:xfrm>
            <a:custGeom>
              <a:avLst/>
              <a:gdLst/>
              <a:ahLst/>
              <a:cxnLst/>
              <a:rect l="l" t="t" r="r" b="b"/>
              <a:pathLst>
                <a:path w="6655" h="4998" extrusionOk="0">
                  <a:moveTo>
                    <a:pt x="4049" y="1"/>
                  </a:moveTo>
                  <a:cubicBezTo>
                    <a:pt x="3544" y="1"/>
                    <a:pt x="2953" y="154"/>
                    <a:pt x="2265" y="515"/>
                  </a:cubicBezTo>
                  <a:cubicBezTo>
                    <a:pt x="1" y="1704"/>
                    <a:pt x="1940" y="4998"/>
                    <a:pt x="4977" y="4998"/>
                  </a:cubicBezTo>
                  <a:cubicBezTo>
                    <a:pt x="5164" y="4998"/>
                    <a:pt x="5355" y="4985"/>
                    <a:pt x="5549" y="4959"/>
                  </a:cubicBezTo>
                  <a:cubicBezTo>
                    <a:pt x="5549" y="4959"/>
                    <a:pt x="6573" y="4510"/>
                    <a:pt x="6600" y="3711"/>
                  </a:cubicBezTo>
                  <a:cubicBezTo>
                    <a:pt x="6654" y="2271"/>
                    <a:pt x="5991" y="1"/>
                    <a:pt x="4049" y="1"/>
                  </a:cubicBezTo>
                  <a:close/>
                </a:path>
              </a:pathLst>
            </a:custGeom>
            <a:solidFill>
              <a:srgbClr val="FFA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49"/>
            <p:cNvSpPr/>
            <p:nvPr/>
          </p:nvSpPr>
          <p:spPr>
            <a:xfrm>
              <a:off x="-1350008" y="933323"/>
              <a:ext cx="386172" cy="281476"/>
            </a:xfrm>
            <a:custGeom>
              <a:avLst/>
              <a:gdLst/>
              <a:ahLst/>
              <a:cxnLst/>
              <a:rect l="l" t="t" r="r" b="b"/>
              <a:pathLst>
                <a:path w="3825" h="2788" extrusionOk="0">
                  <a:moveTo>
                    <a:pt x="1382" y="1"/>
                  </a:moveTo>
                  <a:cubicBezTo>
                    <a:pt x="0" y="1"/>
                    <a:pt x="1217" y="2787"/>
                    <a:pt x="1217" y="2787"/>
                  </a:cubicBezTo>
                  <a:cubicBezTo>
                    <a:pt x="1217" y="2787"/>
                    <a:pt x="3824" y="493"/>
                    <a:pt x="1666" y="33"/>
                  </a:cubicBezTo>
                  <a:cubicBezTo>
                    <a:pt x="1561" y="11"/>
                    <a:pt x="1467" y="1"/>
                    <a:pt x="1382" y="1"/>
                  </a:cubicBezTo>
                  <a:close/>
                </a:path>
              </a:pathLst>
            </a:custGeom>
            <a:solidFill>
              <a:srgbClr val="F5D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49"/>
            <p:cNvSpPr/>
            <p:nvPr/>
          </p:nvSpPr>
          <p:spPr>
            <a:xfrm>
              <a:off x="-2638658" y="933626"/>
              <a:ext cx="369514" cy="241698"/>
            </a:xfrm>
            <a:custGeom>
              <a:avLst/>
              <a:gdLst/>
              <a:ahLst/>
              <a:cxnLst/>
              <a:rect l="l" t="t" r="r" b="b"/>
              <a:pathLst>
                <a:path w="3660" h="2394" extrusionOk="0">
                  <a:moveTo>
                    <a:pt x="1830" y="0"/>
                  </a:moveTo>
                  <a:cubicBezTo>
                    <a:pt x="1" y="0"/>
                    <a:pt x="1789" y="2356"/>
                    <a:pt x="3326" y="2393"/>
                  </a:cubicBezTo>
                  <a:cubicBezTo>
                    <a:pt x="3326" y="2393"/>
                    <a:pt x="3660" y="0"/>
                    <a:pt x="18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49"/>
            <p:cNvSpPr/>
            <p:nvPr/>
          </p:nvSpPr>
          <p:spPr>
            <a:xfrm>
              <a:off x="-2789290" y="931203"/>
              <a:ext cx="2096333" cy="1754382"/>
            </a:xfrm>
            <a:custGeom>
              <a:avLst/>
              <a:gdLst/>
              <a:ahLst/>
              <a:cxnLst/>
              <a:rect l="l" t="t" r="r" b="b"/>
              <a:pathLst>
                <a:path w="20764" h="17377" extrusionOk="0">
                  <a:moveTo>
                    <a:pt x="10451" y="0"/>
                  </a:moveTo>
                  <a:cubicBezTo>
                    <a:pt x="10353" y="0"/>
                    <a:pt x="10244" y="4"/>
                    <a:pt x="10139" y="7"/>
                  </a:cubicBezTo>
                  <a:cubicBezTo>
                    <a:pt x="9660" y="31"/>
                    <a:pt x="9146" y="112"/>
                    <a:pt x="8605" y="245"/>
                  </a:cubicBezTo>
                  <a:cubicBezTo>
                    <a:pt x="4811" y="1170"/>
                    <a:pt x="0" y="4675"/>
                    <a:pt x="350" y="9625"/>
                  </a:cubicBezTo>
                  <a:cubicBezTo>
                    <a:pt x="816" y="16169"/>
                    <a:pt x="6817" y="17376"/>
                    <a:pt x="6817" y="17376"/>
                  </a:cubicBezTo>
                  <a:lnTo>
                    <a:pt x="10088" y="17264"/>
                  </a:lnTo>
                  <a:lnTo>
                    <a:pt x="12787" y="17169"/>
                  </a:lnTo>
                  <a:cubicBezTo>
                    <a:pt x="12787" y="17169"/>
                    <a:pt x="20763" y="16833"/>
                    <a:pt x="20046" y="9621"/>
                  </a:cubicBezTo>
                  <a:cubicBezTo>
                    <a:pt x="19726" y="6415"/>
                    <a:pt x="18251" y="4162"/>
                    <a:pt x="16506" y="2645"/>
                  </a:cubicBezTo>
                  <a:cubicBezTo>
                    <a:pt x="15850" y="2074"/>
                    <a:pt x="15160" y="1608"/>
                    <a:pt x="14480" y="1237"/>
                  </a:cubicBezTo>
                  <a:cubicBezTo>
                    <a:pt x="13134" y="500"/>
                    <a:pt x="11822" y="126"/>
                    <a:pt x="10911" y="27"/>
                  </a:cubicBezTo>
                  <a:cubicBezTo>
                    <a:pt x="10822" y="17"/>
                    <a:pt x="10741" y="10"/>
                    <a:pt x="10659" y="7"/>
                  </a:cubicBezTo>
                  <a:cubicBezTo>
                    <a:pt x="10622" y="4"/>
                    <a:pt x="10587" y="4"/>
                    <a:pt x="10557" y="4"/>
                  </a:cubicBezTo>
                  <a:cubicBezTo>
                    <a:pt x="10520" y="0"/>
                    <a:pt x="10489" y="0"/>
                    <a:pt x="104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49"/>
            <p:cNvSpPr/>
            <p:nvPr/>
          </p:nvSpPr>
          <p:spPr>
            <a:xfrm>
              <a:off x="-2366471" y="1413383"/>
              <a:ext cx="234934" cy="277236"/>
            </a:xfrm>
            <a:custGeom>
              <a:avLst/>
              <a:gdLst/>
              <a:ahLst/>
              <a:cxnLst/>
              <a:rect l="l" t="t" r="r" b="b"/>
              <a:pathLst>
                <a:path w="2327" h="2746" extrusionOk="0">
                  <a:moveTo>
                    <a:pt x="229" y="1"/>
                  </a:moveTo>
                  <a:cubicBezTo>
                    <a:pt x="73" y="480"/>
                    <a:pt x="1" y="983"/>
                    <a:pt x="35" y="1503"/>
                  </a:cubicBezTo>
                  <a:cubicBezTo>
                    <a:pt x="52" y="1762"/>
                    <a:pt x="103" y="2027"/>
                    <a:pt x="250" y="2295"/>
                  </a:cubicBezTo>
                  <a:cubicBezTo>
                    <a:pt x="321" y="2425"/>
                    <a:pt x="433" y="2557"/>
                    <a:pt x="589" y="2642"/>
                  </a:cubicBezTo>
                  <a:cubicBezTo>
                    <a:pt x="714" y="2715"/>
                    <a:pt x="856" y="2746"/>
                    <a:pt x="993" y="2746"/>
                  </a:cubicBezTo>
                  <a:cubicBezTo>
                    <a:pt x="1024" y="2746"/>
                    <a:pt x="1055" y="2744"/>
                    <a:pt x="1086" y="2741"/>
                  </a:cubicBezTo>
                  <a:cubicBezTo>
                    <a:pt x="1252" y="2727"/>
                    <a:pt x="1412" y="2659"/>
                    <a:pt x="1541" y="2568"/>
                  </a:cubicBezTo>
                  <a:cubicBezTo>
                    <a:pt x="1670" y="2473"/>
                    <a:pt x="1769" y="2360"/>
                    <a:pt x="1850" y="2245"/>
                  </a:cubicBezTo>
                  <a:cubicBezTo>
                    <a:pt x="2000" y="2007"/>
                    <a:pt x="2102" y="1759"/>
                    <a:pt x="2163" y="1511"/>
                  </a:cubicBezTo>
                  <a:cubicBezTo>
                    <a:pt x="2293" y="1010"/>
                    <a:pt x="2326" y="500"/>
                    <a:pt x="2269" y="1"/>
                  </a:cubicBezTo>
                  <a:lnTo>
                    <a:pt x="2269" y="1"/>
                  </a:lnTo>
                  <a:cubicBezTo>
                    <a:pt x="2122" y="480"/>
                    <a:pt x="1983" y="949"/>
                    <a:pt x="1800" y="1385"/>
                  </a:cubicBezTo>
                  <a:cubicBezTo>
                    <a:pt x="1704" y="1599"/>
                    <a:pt x="1602" y="1806"/>
                    <a:pt x="1469" y="1969"/>
                  </a:cubicBezTo>
                  <a:cubicBezTo>
                    <a:pt x="1341" y="2132"/>
                    <a:pt x="1191" y="2242"/>
                    <a:pt x="1038" y="2251"/>
                  </a:cubicBezTo>
                  <a:cubicBezTo>
                    <a:pt x="1020" y="2253"/>
                    <a:pt x="1002" y="2254"/>
                    <a:pt x="986" y="2254"/>
                  </a:cubicBezTo>
                  <a:cubicBezTo>
                    <a:pt x="846" y="2254"/>
                    <a:pt x="743" y="2190"/>
                    <a:pt x="644" y="2051"/>
                  </a:cubicBezTo>
                  <a:cubicBezTo>
                    <a:pt x="531" y="1895"/>
                    <a:pt x="470" y="1670"/>
                    <a:pt x="413" y="1446"/>
                  </a:cubicBezTo>
                  <a:cubicBezTo>
                    <a:pt x="314" y="990"/>
                    <a:pt x="273" y="500"/>
                    <a:pt x="2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49"/>
            <p:cNvSpPr/>
            <p:nvPr/>
          </p:nvSpPr>
          <p:spPr>
            <a:xfrm>
              <a:off x="-1446223" y="1413383"/>
              <a:ext cx="308433" cy="320043"/>
            </a:xfrm>
            <a:custGeom>
              <a:avLst/>
              <a:gdLst/>
              <a:ahLst/>
              <a:cxnLst/>
              <a:rect l="l" t="t" r="r" b="b"/>
              <a:pathLst>
                <a:path w="3055" h="3170" extrusionOk="0">
                  <a:moveTo>
                    <a:pt x="2309" y="1"/>
                  </a:moveTo>
                  <a:lnTo>
                    <a:pt x="2309" y="1"/>
                  </a:lnTo>
                  <a:cubicBezTo>
                    <a:pt x="2466" y="582"/>
                    <a:pt x="2612" y="1167"/>
                    <a:pt x="2626" y="1728"/>
                  </a:cubicBezTo>
                  <a:cubicBezTo>
                    <a:pt x="2626" y="2000"/>
                    <a:pt x="2588" y="2275"/>
                    <a:pt x="2456" y="2438"/>
                  </a:cubicBezTo>
                  <a:cubicBezTo>
                    <a:pt x="2334" y="2601"/>
                    <a:pt x="2112" y="2677"/>
                    <a:pt x="1854" y="2677"/>
                  </a:cubicBezTo>
                  <a:cubicBezTo>
                    <a:pt x="1842" y="2677"/>
                    <a:pt x="1830" y="2677"/>
                    <a:pt x="1818" y="2677"/>
                  </a:cubicBezTo>
                  <a:cubicBezTo>
                    <a:pt x="1573" y="2677"/>
                    <a:pt x="1345" y="2613"/>
                    <a:pt x="1143" y="2490"/>
                  </a:cubicBezTo>
                  <a:cubicBezTo>
                    <a:pt x="929" y="2364"/>
                    <a:pt x="769" y="2140"/>
                    <a:pt x="627" y="1905"/>
                  </a:cubicBezTo>
                  <a:cubicBezTo>
                    <a:pt x="355" y="1422"/>
                    <a:pt x="205" y="841"/>
                    <a:pt x="90" y="249"/>
                  </a:cubicBezTo>
                  <a:lnTo>
                    <a:pt x="90" y="249"/>
                  </a:lnTo>
                  <a:cubicBezTo>
                    <a:pt x="1" y="847"/>
                    <a:pt x="38" y="1480"/>
                    <a:pt x="283" y="2074"/>
                  </a:cubicBezTo>
                  <a:cubicBezTo>
                    <a:pt x="405" y="2371"/>
                    <a:pt x="592" y="2663"/>
                    <a:pt x="878" y="2870"/>
                  </a:cubicBezTo>
                  <a:cubicBezTo>
                    <a:pt x="1163" y="3078"/>
                    <a:pt x="1524" y="3169"/>
                    <a:pt x="1864" y="3169"/>
                  </a:cubicBezTo>
                  <a:cubicBezTo>
                    <a:pt x="2034" y="3163"/>
                    <a:pt x="2211" y="3142"/>
                    <a:pt x="2384" y="3067"/>
                  </a:cubicBezTo>
                  <a:cubicBezTo>
                    <a:pt x="2561" y="2996"/>
                    <a:pt x="2728" y="2870"/>
                    <a:pt x="2836" y="2707"/>
                  </a:cubicBezTo>
                  <a:cubicBezTo>
                    <a:pt x="3047" y="2374"/>
                    <a:pt x="3054" y="2010"/>
                    <a:pt x="3010" y="1697"/>
                  </a:cubicBezTo>
                  <a:cubicBezTo>
                    <a:pt x="2914" y="1062"/>
                    <a:pt x="2649" y="504"/>
                    <a:pt x="2309" y="1"/>
                  </a:cubicBezTo>
                  <a:close/>
                </a:path>
              </a:pathLst>
            </a:custGeom>
            <a:solidFill>
              <a:srgbClr val="7F4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49"/>
            <p:cNvSpPr/>
            <p:nvPr/>
          </p:nvSpPr>
          <p:spPr>
            <a:xfrm>
              <a:off x="-2424725" y="1465882"/>
              <a:ext cx="1201626" cy="1116315"/>
            </a:xfrm>
            <a:custGeom>
              <a:avLst/>
              <a:gdLst/>
              <a:ahLst/>
              <a:cxnLst/>
              <a:rect l="l" t="t" r="r" b="b"/>
              <a:pathLst>
                <a:path w="11902" h="11057" extrusionOk="0">
                  <a:moveTo>
                    <a:pt x="6572" y="0"/>
                  </a:moveTo>
                  <a:cubicBezTo>
                    <a:pt x="6435" y="0"/>
                    <a:pt x="6294" y="8"/>
                    <a:pt x="6151" y="24"/>
                  </a:cubicBezTo>
                  <a:cubicBezTo>
                    <a:pt x="1612" y="534"/>
                    <a:pt x="0" y="7168"/>
                    <a:pt x="1567" y="9089"/>
                  </a:cubicBezTo>
                  <a:cubicBezTo>
                    <a:pt x="2223" y="9888"/>
                    <a:pt x="3152" y="10371"/>
                    <a:pt x="4012" y="10663"/>
                  </a:cubicBezTo>
                  <a:cubicBezTo>
                    <a:pt x="4808" y="10932"/>
                    <a:pt x="5640" y="11057"/>
                    <a:pt x="6475" y="11057"/>
                  </a:cubicBezTo>
                  <a:cubicBezTo>
                    <a:pt x="6871" y="11057"/>
                    <a:pt x="7267" y="11029"/>
                    <a:pt x="7660" y="10975"/>
                  </a:cubicBezTo>
                  <a:cubicBezTo>
                    <a:pt x="9088" y="10779"/>
                    <a:pt x="11161" y="10292"/>
                    <a:pt x="11458" y="9126"/>
                  </a:cubicBezTo>
                  <a:cubicBezTo>
                    <a:pt x="11902" y="7381"/>
                    <a:pt x="10762" y="0"/>
                    <a:pt x="6572" y="0"/>
                  </a:cubicBezTo>
                  <a:close/>
                </a:path>
              </a:pathLst>
            </a:custGeom>
            <a:solidFill>
              <a:srgbClr val="F5D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49"/>
            <p:cNvSpPr/>
            <p:nvPr/>
          </p:nvSpPr>
          <p:spPr>
            <a:xfrm>
              <a:off x="-1988478" y="1545639"/>
              <a:ext cx="451392" cy="300356"/>
            </a:xfrm>
            <a:custGeom>
              <a:avLst/>
              <a:gdLst/>
              <a:ahLst/>
              <a:cxnLst/>
              <a:rect l="l" t="t" r="r" b="b"/>
              <a:pathLst>
                <a:path w="4471" h="2975" extrusionOk="0">
                  <a:moveTo>
                    <a:pt x="2374" y="1"/>
                  </a:moveTo>
                  <a:cubicBezTo>
                    <a:pt x="1406" y="1"/>
                    <a:pt x="436" y="126"/>
                    <a:pt x="296" y="608"/>
                  </a:cubicBezTo>
                  <a:cubicBezTo>
                    <a:pt x="0" y="1615"/>
                    <a:pt x="2486" y="2975"/>
                    <a:pt x="2486" y="2975"/>
                  </a:cubicBezTo>
                  <a:cubicBezTo>
                    <a:pt x="2486" y="2975"/>
                    <a:pt x="3865" y="2206"/>
                    <a:pt x="4318" y="972"/>
                  </a:cubicBezTo>
                  <a:cubicBezTo>
                    <a:pt x="4471" y="557"/>
                    <a:pt x="4179" y="108"/>
                    <a:pt x="3740" y="68"/>
                  </a:cubicBezTo>
                  <a:cubicBezTo>
                    <a:pt x="3358" y="33"/>
                    <a:pt x="2866" y="1"/>
                    <a:pt x="2374" y="1"/>
                  </a:cubicBezTo>
                  <a:close/>
                </a:path>
              </a:pathLst>
            </a:custGeom>
            <a:solidFill>
              <a:srgbClr val="741B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49"/>
            <p:cNvSpPr/>
            <p:nvPr/>
          </p:nvSpPr>
          <p:spPr>
            <a:xfrm>
              <a:off x="-2540425" y="1708587"/>
              <a:ext cx="214944" cy="215348"/>
            </a:xfrm>
            <a:custGeom>
              <a:avLst/>
              <a:gdLst/>
              <a:ahLst/>
              <a:cxnLst/>
              <a:rect l="l" t="t" r="r" b="b"/>
              <a:pathLst>
                <a:path w="2129" h="2133" extrusionOk="0">
                  <a:moveTo>
                    <a:pt x="1064" y="1"/>
                  </a:moveTo>
                  <a:cubicBezTo>
                    <a:pt x="476" y="1"/>
                    <a:pt x="0" y="480"/>
                    <a:pt x="0" y="1068"/>
                  </a:cubicBezTo>
                  <a:cubicBezTo>
                    <a:pt x="0" y="1656"/>
                    <a:pt x="476" y="2133"/>
                    <a:pt x="1064" y="2133"/>
                  </a:cubicBezTo>
                  <a:cubicBezTo>
                    <a:pt x="1653" y="2133"/>
                    <a:pt x="2128" y="1656"/>
                    <a:pt x="2128" y="1068"/>
                  </a:cubicBezTo>
                  <a:cubicBezTo>
                    <a:pt x="2128" y="480"/>
                    <a:pt x="1653" y="1"/>
                    <a:pt x="10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49"/>
            <p:cNvSpPr/>
            <p:nvPr/>
          </p:nvSpPr>
          <p:spPr>
            <a:xfrm>
              <a:off x="-1240265" y="1708587"/>
              <a:ext cx="215348" cy="215348"/>
            </a:xfrm>
            <a:custGeom>
              <a:avLst/>
              <a:gdLst/>
              <a:ahLst/>
              <a:cxnLst/>
              <a:rect l="l" t="t" r="r" b="b"/>
              <a:pathLst>
                <a:path w="2133" h="2133" extrusionOk="0">
                  <a:moveTo>
                    <a:pt x="1069" y="1"/>
                  </a:moveTo>
                  <a:cubicBezTo>
                    <a:pt x="480" y="1"/>
                    <a:pt x="1" y="480"/>
                    <a:pt x="1" y="1068"/>
                  </a:cubicBezTo>
                  <a:cubicBezTo>
                    <a:pt x="1" y="1656"/>
                    <a:pt x="480" y="2133"/>
                    <a:pt x="1069" y="2133"/>
                  </a:cubicBezTo>
                  <a:cubicBezTo>
                    <a:pt x="1656" y="2133"/>
                    <a:pt x="2133" y="1656"/>
                    <a:pt x="2133" y="1068"/>
                  </a:cubicBezTo>
                  <a:cubicBezTo>
                    <a:pt x="2133" y="480"/>
                    <a:pt x="1656" y="1"/>
                    <a:pt x="1069" y="1"/>
                  </a:cubicBezTo>
                  <a:close/>
                </a:path>
              </a:pathLst>
            </a:custGeom>
            <a:solidFill>
              <a:srgbClr val="FF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49"/>
            <p:cNvSpPr/>
            <p:nvPr/>
          </p:nvSpPr>
          <p:spPr>
            <a:xfrm>
              <a:off x="-1857735" y="1965730"/>
              <a:ext cx="261991" cy="110147"/>
            </a:xfrm>
            <a:custGeom>
              <a:avLst/>
              <a:gdLst/>
              <a:ahLst/>
              <a:cxnLst/>
              <a:rect l="l" t="t" r="r" b="b"/>
              <a:pathLst>
                <a:path w="2595" h="1091" extrusionOk="0">
                  <a:moveTo>
                    <a:pt x="2595" y="0"/>
                  </a:moveTo>
                  <a:cubicBezTo>
                    <a:pt x="2468" y="65"/>
                    <a:pt x="2363" y="143"/>
                    <a:pt x="2258" y="214"/>
                  </a:cubicBezTo>
                  <a:cubicBezTo>
                    <a:pt x="2142" y="275"/>
                    <a:pt x="2040" y="350"/>
                    <a:pt x="1935" y="402"/>
                  </a:cubicBezTo>
                  <a:cubicBezTo>
                    <a:pt x="1728" y="513"/>
                    <a:pt x="1520" y="578"/>
                    <a:pt x="1320" y="595"/>
                  </a:cubicBezTo>
                  <a:cubicBezTo>
                    <a:pt x="1289" y="598"/>
                    <a:pt x="1258" y="599"/>
                    <a:pt x="1227" y="599"/>
                  </a:cubicBezTo>
                  <a:cubicBezTo>
                    <a:pt x="1052" y="599"/>
                    <a:pt x="872" y="559"/>
                    <a:pt x="684" y="486"/>
                  </a:cubicBezTo>
                  <a:cubicBezTo>
                    <a:pt x="466" y="402"/>
                    <a:pt x="242" y="279"/>
                    <a:pt x="0" y="140"/>
                  </a:cubicBezTo>
                  <a:lnTo>
                    <a:pt x="0" y="140"/>
                  </a:lnTo>
                  <a:cubicBezTo>
                    <a:pt x="86" y="411"/>
                    <a:pt x="262" y="639"/>
                    <a:pt x="494" y="819"/>
                  </a:cubicBezTo>
                  <a:cubicBezTo>
                    <a:pt x="702" y="981"/>
                    <a:pt x="980" y="1091"/>
                    <a:pt x="1268" y="1091"/>
                  </a:cubicBezTo>
                  <a:cubicBezTo>
                    <a:pt x="1295" y="1091"/>
                    <a:pt x="1323" y="1090"/>
                    <a:pt x="1351" y="1088"/>
                  </a:cubicBezTo>
                  <a:cubicBezTo>
                    <a:pt x="1670" y="1064"/>
                    <a:pt x="1963" y="915"/>
                    <a:pt x="2167" y="714"/>
                  </a:cubicBezTo>
                  <a:cubicBezTo>
                    <a:pt x="2275" y="615"/>
                    <a:pt x="2350" y="493"/>
                    <a:pt x="2432" y="381"/>
                  </a:cubicBezTo>
                  <a:cubicBezTo>
                    <a:pt x="2496" y="255"/>
                    <a:pt x="2557" y="132"/>
                    <a:pt x="2595" y="0"/>
                  </a:cubicBezTo>
                  <a:close/>
                </a:path>
              </a:pathLst>
            </a:custGeom>
            <a:solidFill>
              <a:srgbClr val="7F4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49"/>
            <p:cNvSpPr/>
            <p:nvPr/>
          </p:nvSpPr>
          <p:spPr>
            <a:xfrm>
              <a:off x="-1752333" y="1784508"/>
              <a:ext cx="22009" cy="275722"/>
            </a:xfrm>
            <a:custGeom>
              <a:avLst/>
              <a:gdLst/>
              <a:ahLst/>
              <a:cxnLst/>
              <a:rect l="l" t="t" r="r" b="b"/>
              <a:pathLst>
                <a:path w="218" h="2731" extrusionOk="0">
                  <a:moveTo>
                    <a:pt x="150" y="0"/>
                  </a:moveTo>
                  <a:lnTo>
                    <a:pt x="1" y="3"/>
                  </a:lnTo>
                  <a:lnTo>
                    <a:pt x="72" y="2730"/>
                  </a:lnTo>
                  <a:lnTo>
                    <a:pt x="218" y="2723"/>
                  </a:lnTo>
                  <a:lnTo>
                    <a:pt x="150" y="0"/>
                  </a:lnTo>
                  <a:close/>
                </a:path>
              </a:pathLst>
            </a:custGeom>
            <a:solidFill>
              <a:srgbClr val="7F49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49"/>
            <p:cNvSpPr/>
            <p:nvPr/>
          </p:nvSpPr>
          <p:spPr>
            <a:xfrm>
              <a:off x="-1868740" y="718078"/>
              <a:ext cx="182738" cy="292178"/>
            </a:xfrm>
            <a:custGeom>
              <a:avLst/>
              <a:gdLst/>
              <a:ahLst/>
              <a:cxnLst/>
              <a:rect l="l" t="t" r="r" b="b"/>
              <a:pathLst>
                <a:path w="1810" h="2894" extrusionOk="0">
                  <a:moveTo>
                    <a:pt x="1207" y="1"/>
                  </a:moveTo>
                  <a:cubicBezTo>
                    <a:pt x="671" y="1"/>
                    <a:pt x="1531" y="1779"/>
                    <a:pt x="1541" y="2118"/>
                  </a:cubicBezTo>
                  <a:cubicBezTo>
                    <a:pt x="1541" y="2142"/>
                    <a:pt x="1541" y="2162"/>
                    <a:pt x="1531" y="2169"/>
                  </a:cubicBezTo>
                  <a:cubicBezTo>
                    <a:pt x="1526" y="2172"/>
                    <a:pt x="1521" y="2174"/>
                    <a:pt x="1516" y="2174"/>
                  </a:cubicBezTo>
                  <a:cubicBezTo>
                    <a:pt x="1496" y="2174"/>
                    <a:pt x="1471" y="2152"/>
                    <a:pt x="1439" y="2115"/>
                  </a:cubicBezTo>
                  <a:cubicBezTo>
                    <a:pt x="1218" y="1828"/>
                    <a:pt x="723" y="639"/>
                    <a:pt x="322" y="639"/>
                  </a:cubicBezTo>
                  <a:cubicBezTo>
                    <a:pt x="309" y="639"/>
                    <a:pt x="296" y="640"/>
                    <a:pt x="283" y="643"/>
                  </a:cubicBezTo>
                  <a:cubicBezTo>
                    <a:pt x="1" y="700"/>
                    <a:pt x="542" y="1489"/>
                    <a:pt x="1021" y="2118"/>
                  </a:cubicBezTo>
                  <a:cubicBezTo>
                    <a:pt x="1347" y="2543"/>
                    <a:pt x="1646" y="2893"/>
                    <a:pt x="1646" y="2893"/>
                  </a:cubicBezTo>
                  <a:lnTo>
                    <a:pt x="1775" y="2625"/>
                  </a:lnTo>
                  <a:cubicBezTo>
                    <a:pt x="1775" y="2625"/>
                    <a:pt x="1789" y="2427"/>
                    <a:pt x="1793" y="2138"/>
                  </a:cubicBezTo>
                  <a:cubicBezTo>
                    <a:pt x="1810" y="1407"/>
                    <a:pt x="1762" y="98"/>
                    <a:pt x="1262" y="6"/>
                  </a:cubicBezTo>
                  <a:cubicBezTo>
                    <a:pt x="1242" y="3"/>
                    <a:pt x="1224" y="1"/>
                    <a:pt x="1207" y="1"/>
                  </a:cubicBezTo>
                  <a:close/>
                </a:path>
              </a:pathLst>
            </a:custGeom>
            <a:solidFill>
              <a:srgbClr val="FFA7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49"/>
            <p:cNvSpPr/>
            <p:nvPr/>
          </p:nvSpPr>
          <p:spPr>
            <a:xfrm>
              <a:off x="-1341528" y="751294"/>
              <a:ext cx="418176" cy="446950"/>
            </a:xfrm>
            <a:custGeom>
              <a:avLst/>
              <a:gdLst/>
              <a:ahLst/>
              <a:cxnLst/>
              <a:rect l="l" t="t" r="r" b="b"/>
              <a:pathLst>
                <a:path w="4142" h="4427" extrusionOk="0">
                  <a:moveTo>
                    <a:pt x="2078" y="0"/>
                  </a:moveTo>
                  <a:cubicBezTo>
                    <a:pt x="1877" y="0"/>
                    <a:pt x="1670" y="24"/>
                    <a:pt x="1456" y="72"/>
                  </a:cubicBezTo>
                  <a:cubicBezTo>
                    <a:pt x="558" y="269"/>
                    <a:pt x="1" y="1116"/>
                    <a:pt x="1" y="2129"/>
                  </a:cubicBezTo>
                  <a:cubicBezTo>
                    <a:pt x="1" y="2418"/>
                    <a:pt x="45" y="2717"/>
                    <a:pt x="140" y="3019"/>
                  </a:cubicBezTo>
                  <a:cubicBezTo>
                    <a:pt x="338" y="3125"/>
                    <a:pt x="534" y="3241"/>
                    <a:pt x="732" y="3366"/>
                  </a:cubicBezTo>
                  <a:cubicBezTo>
                    <a:pt x="562" y="2619"/>
                    <a:pt x="552" y="1806"/>
                    <a:pt x="1297" y="1806"/>
                  </a:cubicBezTo>
                  <a:cubicBezTo>
                    <a:pt x="1381" y="1806"/>
                    <a:pt x="1476" y="1816"/>
                    <a:pt x="1582" y="1836"/>
                  </a:cubicBezTo>
                  <a:cubicBezTo>
                    <a:pt x="3054" y="2150"/>
                    <a:pt x="2306" y="3319"/>
                    <a:pt x="1684" y="4030"/>
                  </a:cubicBezTo>
                  <a:cubicBezTo>
                    <a:pt x="1847" y="4155"/>
                    <a:pt x="2006" y="4287"/>
                    <a:pt x="2166" y="4427"/>
                  </a:cubicBezTo>
                  <a:cubicBezTo>
                    <a:pt x="2976" y="4210"/>
                    <a:pt x="3982" y="3716"/>
                    <a:pt x="4115" y="2605"/>
                  </a:cubicBezTo>
                  <a:cubicBezTo>
                    <a:pt x="4132" y="2459"/>
                    <a:pt x="4142" y="2323"/>
                    <a:pt x="4142" y="2186"/>
                  </a:cubicBezTo>
                  <a:cubicBezTo>
                    <a:pt x="4142" y="803"/>
                    <a:pt x="3261" y="0"/>
                    <a:pt x="2078" y="0"/>
                  </a:cubicBezTo>
                  <a:close/>
                </a:path>
              </a:pathLst>
            </a:custGeom>
            <a:solidFill>
              <a:srgbClr val="F97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49"/>
            <p:cNvSpPr/>
            <p:nvPr/>
          </p:nvSpPr>
          <p:spPr>
            <a:xfrm>
              <a:off x="-1285899" y="933626"/>
              <a:ext cx="252804" cy="224535"/>
            </a:xfrm>
            <a:custGeom>
              <a:avLst/>
              <a:gdLst/>
              <a:ahLst/>
              <a:cxnLst/>
              <a:rect l="l" t="t" r="r" b="b"/>
              <a:pathLst>
                <a:path w="2504" h="2224" extrusionOk="0">
                  <a:moveTo>
                    <a:pt x="746" y="0"/>
                  </a:moveTo>
                  <a:cubicBezTo>
                    <a:pt x="1" y="0"/>
                    <a:pt x="11" y="813"/>
                    <a:pt x="181" y="1560"/>
                  </a:cubicBezTo>
                  <a:cubicBezTo>
                    <a:pt x="501" y="1758"/>
                    <a:pt x="820" y="1979"/>
                    <a:pt x="1133" y="2224"/>
                  </a:cubicBezTo>
                  <a:cubicBezTo>
                    <a:pt x="1755" y="1513"/>
                    <a:pt x="2503" y="344"/>
                    <a:pt x="1031" y="30"/>
                  </a:cubicBezTo>
                  <a:cubicBezTo>
                    <a:pt x="925" y="10"/>
                    <a:pt x="830" y="0"/>
                    <a:pt x="7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49"/>
            <p:cNvSpPr/>
            <p:nvPr/>
          </p:nvSpPr>
          <p:spPr>
            <a:xfrm>
              <a:off x="-1931940" y="931809"/>
              <a:ext cx="1170934" cy="1742469"/>
            </a:xfrm>
            <a:custGeom>
              <a:avLst/>
              <a:gdLst/>
              <a:ahLst/>
              <a:cxnLst/>
              <a:rect l="l" t="t" r="r" b="b"/>
              <a:pathLst>
                <a:path w="11598" h="17259" extrusionOk="0">
                  <a:moveTo>
                    <a:pt x="7120" y="4771"/>
                  </a:moveTo>
                  <a:lnTo>
                    <a:pt x="7120" y="4771"/>
                  </a:lnTo>
                  <a:cubicBezTo>
                    <a:pt x="7460" y="5274"/>
                    <a:pt x="7725" y="5832"/>
                    <a:pt x="7821" y="6467"/>
                  </a:cubicBezTo>
                  <a:cubicBezTo>
                    <a:pt x="7865" y="6780"/>
                    <a:pt x="7858" y="7144"/>
                    <a:pt x="7647" y="7477"/>
                  </a:cubicBezTo>
                  <a:cubicBezTo>
                    <a:pt x="7539" y="7640"/>
                    <a:pt x="7372" y="7766"/>
                    <a:pt x="7195" y="7837"/>
                  </a:cubicBezTo>
                  <a:cubicBezTo>
                    <a:pt x="7022" y="7912"/>
                    <a:pt x="6845" y="7933"/>
                    <a:pt x="6675" y="7939"/>
                  </a:cubicBezTo>
                  <a:lnTo>
                    <a:pt x="6671" y="7939"/>
                  </a:lnTo>
                  <a:cubicBezTo>
                    <a:pt x="6332" y="7939"/>
                    <a:pt x="5974" y="7848"/>
                    <a:pt x="5689" y="7640"/>
                  </a:cubicBezTo>
                  <a:cubicBezTo>
                    <a:pt x="5403" y="7433"/>
                    <a:pt x="5216" y="7141"/>
                    <a:pt x="5094" y="6844"/>
                  </a:cubicBezTo>
                  <a:cubicBezTo>
                    <a:pt x="4849" y="6250"/>
                    <a:pt x="4812" y="5617"/>
                    <a:pt x="4901" y="5019"/>
                  </a:cubicBezTo>
                  <a:lnTo>
                    <a:pt x="4901" y="5019"/>
                  </a:lnTo>
                  <a:cubicBezTo>
                    <a:pt x="5016" y="5611"/>
                    <a:pt x="5166" y="6192"/>
                    <a:pt x="5438" y="6675"/>
                  </a:cubicBezTo>
                  <a:cubicBezTo>
                    <a:pt x="5580" y="6910"/>
                    <a:pt x="5740" y="7134"/>
                    <a:pt x="5954" y="7260"/>
                  </a:cubicBezTo>
                  <a:cubicBezTo>
                    <a:pt x="6155" y="7385"/>
                    <a:pt x="6386" y="7447"/>
                    <a:pt x="6630" y="7447"/>
                  </a:cubicBezTo>
                  <a:lnTo>
                    <a:pt x="6671" y="7447"/>
                  </a:lnTo>
                  <a:cubicBezTo>
                    <a:pt x="6927" y="7447"/>
                    <a:pt x="7148" y="7371"/>
                    <a:pt x="7267" y="7208"/>
                  </a:cubicBezTo>
                  <a:cubicBezTo>
                    <a:pt x="7399" y="7045"/>
                    <a:pt x="7437" y="6770"/>
                    <a:pt x="7437" y="6498"/>
                  </a:cubicBezTo>
                  <a:cubicBezTo>
                    <a:pt x="7423" y="5937"/>
                    <a:pt x="7277" y="5352"/>
                    <a:pt x="7120" y="4771"/>
                  </a:cubicBezTo>
                  <a:close/>
                  <a:moveTo>
                    <a:pt x="7920" y="7695"/>
                  </a:moveTo>
                  <a:cubicBezTo>
                    <a:pt x="8507" y="7695"/>
                    <a:pt x="8984" y="8174"/>
                    <a:pt x="8984" y="8762"/>
                  </a:cubicBezTo>
                  <a:cubicBezTo>
                    <a:pt x="8984" y="9350"/>
                    <a:pt x="8507" y="9827"/>
                    <a:pt x="7920" y="9827"/>
                  </a:cubicBezTo>
                  <a:cubicBezTo>
                    <a:pt x="7331" y="9827"/>
                    <a:pt x="6852" y="9350"/>
                    <a:pt x="6852" y="8762"/>
                  </a:cubicBezTo>
                  <a:cubicBezTo>
                    <a:pt x="6852" y="8174"/>
                    <a:pt x="7331" y="7695"/>
                    <a:pt x="7920" y="7695"/>
                  </a:cubicBezTo>
                  <a:close/>
                  <a:moveTo>
                    <a:pt x="1647" y="1"/>
                  </a:moveTo>
                  <a:cubicBezTo>
                    <a:pt x="1168" y="25"/>
                    <a:pt x="654" y="106"/>
                    <a:pt x="113" y="239"/>
                  </a:cubicBezTo>
                  <a:cubicBezTo>
                    <a:pt x="79" y="337"/>
                    <a:pt x="59" y="439"/>
                    <a:pt x="49" y="538"/>
                  </a:cubicBezTo>
                  <a:cubicBezTo>
                    <a:pt x="1" y="1099"/>
                    <a:pt x="246" y="1639"/>
                    <a:pt x="501" y="2140"/>
                  </a:cubicBezTo>
                  <a:cubicBezTo>
                    <a:pt x="1011" y="3159"/>
                    <a:pt x="1582" y="4213"/>
                    <a:pt x="1915" y="5298"/>
                  </a:cubicBezTo>
                  <a:cubicBezTo>
                    <a:pt x="5924" y="5556"/>
                    <a:pt x="7012" y="12703"/>
                    <a:pt x="6577" y="14416"/>
                  </a:cubicBezTo>
                  <a:cubicBezTo>
                    <a:pt x="6280" y="15582"/>
                    <a:pt x="4207" y="16069"/>
                    <a:pt x="2779" y="16265"/>
                  </a:cubicBezTo>
                  <a:cubicBezTo>
                    <a:pt x="2384" y="16320"/>
                    <a:pt x="1990" y="16347"/>
                    <a:pt x="1592" y="16347"/>
                  </a:cubicBezTo>
                  <a:cubicBezTo>
                    <a:pt x="1439" y="16347"/>
                    <a:pt x="1286" y="16344"/>
                    <a:pt x="1137" y="16334"/>
                  </a:cubicBezTo>
                  <a:lnTo>
                    <a:pt x="1137" y="16334"/>
                  </a:lnTo>
                  <a:cubicBezTo>
                    <a:pt x="1262" y="16653"/>
                    <a:pt x="1419" y="16962"/>
                    <a:pt x="1596" y="17258"/>
                  </a:cubicBezTo>
                  <a:lnTo>
                    <a:pt x="4295" y="17163"/>
                  </a:lnTo>
                  <a:cubicBezTo>
                    <a:pt x="4295" y="17163"/>
                    <a:pt x="11598" y="16857"/>
                    <a:pt x="11598" y="10510"/>
                  </a:cubicBezTo>
                  <a:cubicBezTo>
                    <a:pt x="11598" y="10224"/>
                    <a:pt x="11584" y="9929"/>
                    <a:pt x="11554" y="9615"/>
                  </a:cubicBezTo>
                  <a:cubicBezTo>
                    <a:pt x="11234" y="6409"/>
                    <a:pt x="9759" y="4156"/>
                    <a:pt x="8014" y="2639"/>
                  </a:cubicBezTo>
                  <a:cubicBezTo>
                    <a:pt x="7854" y="2499"/>
                    <a:pt x="7695" y="2367"/>
                    <a:pt x="7532" y="2242"/>
                  </a:cubicBezTo>
                  <a:cubicBezTo>
                    <a:pt x="7219" y="1997"/>
                    <a:pt x="6900" y="1776"/>
                    <a:pt x="6580" y="1578"/>
                  </a:cubicBezTo>
                  <a:cubicBezTo>
                    <a:pt x="6382" y="1453"/>
                    <a:pt x="6186" y="1337"/>
                    <a:pt x="5988" y="1231"/>
                  </a:cubicBezTo>
                  <a:cubicBezTo>
                    <a:pt x="4642" y="494"/>
                    <a:pt x="3330" y="120"/>
                    <a:pt x="2419" y="21"/>
                  </a:cubicBezTo>
                  <a:cubicBezTo>
                    <a:pt x="2415" y="310"/>
                    <a:pt x="2401" y="508"/>
                    <a:pt x="2401" y="508"/>
                  </a:cubicBezTo>
                  <a:lnTo>
                    <a:pt x="2272" y="776"/>
                  </a:lnTo>
                  <a:cubicBezTo>
                    <a:pt x="2272" y="776"/>
                    <a:pt x="1973" y="426"/>
                    <a:pt x="1647" y="1"/>
                  </a:cubicBezTo>
                  <a:close/>
                </a:path>
              </a:pathLst>
            </a:custGeom>
            <a:solidFill>
              <a:srgbClr val="F97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49"/>
            <p:cNvSpPr/>
            <p:nvPr/>
          </p:nvSpPr>
          <p:spPr>
            <a:xfrm>
              <a:off x="-1446223" y="1413383"/>
              <a:ext cx="308433" cy="320043"/>
            </a:xfrm>
            <a:custGeom>
              <a:avLst/>
              <a:gdLst/>
              <a:ahLst/>
              <a:cxnLst/>
              <a:rect l="l" t="t" r="r" b="b"/>
              <a:pathLst>
                <a:path w="3055" h="3170" extrusionOk="0">
                  <a:moveTo>
                    <a:pt x="2309" y="1"/>
                  </a:moveTo>
                  <a:lnTo>
                    <a:pt x="2309" y="1"/>
                  </a:lnTo>
                  <a:cubicBezTo>
                    <a:pt x="2466" y="582"/>
                    <a:pt x="2612" y="1167"/>
                    <a:pt x="2626" y="1728"/>
                  </a:cubicBezTo>
                  <a:cubicBezTo>
                    <a:pt x="2626" y="2000"/>
                    <a:pt x="2588" y="2275"/>
                    <a:pt x="2456" y="2438"/>
                  </a:cubicBezTo>
                  <a:cubicBezTo>
                    <a:pt x="2337" y="2601"/>
                    <a:pt x="2116" y="2677"/>
                    <a:pt x="1860" y="2677"/>
                  </a:cubicBezTo>
                  <a:lnTo>
                    <a:pt x="1819" y="2677"/>
                  </a:lnTo>
                  <a:cubicBezTo>
                    <a:pt x="1575" y="2677"/>
                    <a:pt x="1344" y="2615"/>
                    <a:pt x="1143" y="2490"/>
                  </a:cubicBezTo>
                  <a:cubicBezTo>
                    <a:pt x="929" y="2364"/>
                    <a:pt x="769" y="2140"/>
                    <a:pt x="627" y="1905"/>
                  </a:cubicBezTo>
                  <a:cubicBezTo>
                    <a:pt x="355" y="1422"/>
                    <a:pt x="205" y="841"/>
                    <a:pt x="90" y="249"/>
                  </a:cubicBezTo>
                  <a:lnTo>
                    <a:pt x="90" y="249"/>
                  </a:lnTo>
                  <a:cubicBezTo>
                    <a:pt x="1" y="847"/>
                    <a:pt x="38" y="1480"/>
                    <a:pt x="283" y="2074"/>
                  </a:cubicBezTo>
                  <a:cubicBezTo>
                    <a:pt x="405" y="2371"/>
                    <a:pt x="592" y="2663"/>
                    <a:pt x="878" y="2870"/>
                  </a:cubicBezTo>
                  <a:cubicBezTo>
                    <a:pt x="1163" y="3078"/>
                    <a:pt x="1521" y="3169"/>
                    <a:pt x="1860" y="3169"/>
                  </a:cubicBezTo>
                  <a:lnTo>
                    <a:pt x="1864" y="3169"/>
                  </a:lnTo>
                  <a:cubicBezTo>
                    <a:pt x="2034" y="3163"/>
                    <a:pt x="2211" y="3142"/>
                    <a:pt x="2384" y="3067"/>
                  </a:cubicBezTo>
                  <a:cubicBezTo>
                    <a:pt x="2561" y="2996"/>
                    <a:pt x="2728" y="2870"/>
                    <a:pt x="2836" y="2707"/>
                  </a:cubicBezTo>
                  <a:cubicBezTo>
                    <a:pt x="3047" y="2374"/>
                    <a:pt x="3054" y="2010"/>
                    <a:pt x="3010" y="1697"/>
                  </a:cubicBezTo>
                  <a:cubicBezTo>
                    <a:pt x="2914" y="1062"/>
                    <a:pt x="2649" y="504"/>
                    <a:pt x="23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49"/>
            <p:cNvSpPr/>
            <p:nvPr/>
          </p:nvSpPr>
          <p:spPr>
            <a:xfrm>
              <a:off x="-1885499" y="1466689"/>
              <a:ext cx="661490" cy="1115507"/>
            </a:xfrm>
            <a:custGeom>
              <a:avLst/>
              <a:gdLst/>
              <a:ahLst/>
              <a:cxnLst/>
              <a:rect l="l" t="t" r="r" b="b"/>
              <a:pathLst>
                <a:path w="6552" h="11049" extrusionOk="0">
                  <a:moveTo>
                    <a:pt x="1323" y="3672"/>
                  </a:moveTo>
                  <a:cubicBezTo>
                    <a:pt x="1152" y="4110"/>
                    <a:pt x="959" y="4542"/>
                    <a:pt x="793" y="4981"/>
                  </a:cubicBezTo>
                  <a:cubicBezTo>
                    <a:pt x="752" y="5086"/>
                    <a:pt x="714" y="5194"/>
                    <a:pt x="677" y="5300"/>
                  </a:cubicBezTo>
                  <a:cubicBezTo>
                    <a:pt x="772" y="5348"/>
                    <a:pt x="867" y="5392"/>
                    <a:pt x="959" y="5429"/>
                  </a:cubicBezTo>
                  <a:cubicBezTo>
                    <a:pt x="1105" y="5483"/>
                    <a:pt x="1245" y="5521"/>
                    <a:pt x="1381" y="5535"/>
                  </a:cubicBezTo>
                  <a:lnTo>
                    <a:pt x="1333" y="3678"/>
                  </a:lnTo>
                  <a:cubicBezTo>
                    <a:pt x="1329" y="3678"/>
                    <a:pt x="1326" y="3675"/>
                    <a:pt x="1323" y="3672"/>
                  </a:cubicBezTo>
                  <a:close/>
                  <a:moveTo>
                    <a:pt x="1455" y="0"/>
                  </a:moveTo>
                  <a:lnTo>
                    <a:pt x="1455" y="0"/>
                  </a:lnTo>
                  <a:cubicBezTo>
                    <a:pt x="1533" y="261"/>
                    <a:pt x="1601" y="523"/>
                    <a:pt x="1649" y="788"/>
                  </a:cubicBezTo>
                  <a:cubicBezTo>
                    <a:pt x="2040" y="799"/>
                    <a:pt x="2414" y="823"/>
                    <a:pt x="2720" y="850"/>
                  </a:cubicBezTo>
                  <a:cubicBezTo>
                    <a:pt x="3159" y="890"/>
                    <a:pt x="3451" y="1339"/>
                    <a:pt x="3298" y="1754"/>
                  </a:cubicBezTo>
                  <a:cubicBezTo>
                    <a:pt x="2876" y="2907"/>
                    <a:pt x="1642" y="3655"/>
                    <a:pt x="1483" y="3746"/>
                  </a:cubicBezTo>
                  <a:lnTo>
                    <a:pt x="1530" y="5541"/>
                  </a:lnTo>
                  <a:cubicBezTo>
                    <a:pt x="1551" y="5541"/>
                    <a:pt x="1574" y="5538"/>
                    <a:pt x="1595" y="5538"/>
                  </a:cubicBezTo>
                  <a:cubicBezTo>
                    <a:pt x="1795" y="5521"/>
                    <a:pt x="2003" y="5456"/>
                    <a:pt x="2210" y="5345"/>
                  </a:cubicBezTo>
                  <a:cubicBezTo>
                    <a:pt x="2315" y="5293"/>
                    <a:pt x="2417" y="5218"/>
                    <a:pt x="2533" y="5157"/>
                  </a:cubicBezTo>
                  <a:cubicBezTo>
                    <a:pt x="2638" y="5086"/>
                    <a:pt x="2743" y="5008"/>
                    <a:pt x="2870" y="4943"/>
                  </a:cubicBezTo>
                  <a:lnTo>
                    <a:pt x="2870" y="4943"/>
                  </a:lnTo>
                  <a:cubicBezTo>
                    <a:pt x="2832" y="5075"/>
                    <a:pt x="2771" y="5198"/>
                    <a:pt x="2707" y="5324"/>
                  </a:cubicBezTo>
                  <a:cubicBezTo>
                    <a:pt x="2625" y="5436"/>
                    <a:pt x="2550" y="5558"/>
                    <a:pt x="2442" y="5657"/>
                  </a:cubicBezTo>
                  <a:cubicBezTo>
                    <a:pt x="2238" y="5858"/>
                    <a:pt x="1945" y="6007"/>
                    <a:pt x="1626" y="6031"/>
                  </a:cubicBezTo>
                  <a:cubicBezTo>
                    <a:pt x="1598" y="6031"/>
                    <a:pt x="1568" y="6034"/>
                    <a:pt x="1540" y="6034"/>
                  </a:cubicBezTo>
                  <a:cubicBezTo>
                    <a:pt x="1251" y="6034"/>
                    <a:pt x="976" y="5922"/>
                    <a:pt x="769" y="5762"/>
                  </a:cubicBezTo>
                  <a:cubicBezTo>
                    <a:pt x="700" y="5712"/>
                    <a:pt x="639" y="5654"/>
                    <a:pt x="581" y="5596"/>
                  </a:cubicBezTo>
                  <a:cubicBezTo>
                    <a:pt x="75" y="7262"/>
                    <a:pt x="0" y="9070"/>
                    <a:pt x="558" y="10716"/>
                  </a:cubicBezTo>
                  <a:cubicBezTo>
                    <a:pt x="595" y="10825"/>
                    <a:pt x="633" y="10930"/>
                    <a:pt x="677" y="11036"/>
                  </a:cubicBezTo>
                  <a:cubicBezTo>
                    <a:pt x="826" y="11046"/>
                    <a:pt x="979" y="11049"/>
                    <a:pt x="1132" y="11049"/>
                  </a:cubicBezTo>
                  <a:cubicBezTo>
                    <a:pt x="1530" y="11049"/>
                    <a:pt x="1924" y="11022"/>
                    <a:pt x="2319" y="10967"/>
                  </a:cubicBezTo>
                  <a:cubicBezTo>
                    <a:pt x="3747" y="10771"/>
                    <a:pt x="5820" y="10284"/>
                    <a:pt x="6117" y="9118"/>
                  </a:cubicBezTo>
                  <a:cubicBezTo>
                    <a:pt x="6552" y="7405"/>
                    <a:pt x="5464" y="258"/>
                    <a:pt x="1455" y="0"/>
                  </a:cubicBezTo>
                  <a:close/>
                </a:path>
              </a:pathLst>
            </a:custGeom>
            <a:solidFill>
              <a:srgbClr val="F5B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49"/>
            <p:cNvSpPr/>
            <p:nvPr/>
          </p:nvSpPr>
          <p:spPr>
            <a:xfrm>
              <a:off x="-1752030" y="1546245"/>
              <a:ext cx="214944" cy="298741"/>
            </a:xfrm>
            <a:custGeom>
              <a:avLst/>
              <a:gdLst/>
              <a:ahLst/>
              <a:cxnLst/>
              <a:rect l="l" t="t" r="r" b="b"/>
              <a:pathLst>
                <a:path w="2129" h="2959" extrusionOk="0">
                  <a:moveTo>
                    <a:pt x="11" y="2859"/>
                  </a:moveTo>
                  <a:cubicBezTo>
                    <a:pt x="7" y="2867"/>
                    <a:pt x="4" y="2877"/>
                    <a:pt x="1" y="2884"/>
                  </a:cubicBezTo>
                  <a:cubicBezTo>
                    <a:pt x="4" y="2887"/>
                    <a:pt x="7" y="2890"/>
                    <a:pt x="11" y="2890"/>
                  </a:cubicBezTo>
                  <a:lnTo>
                    <a:pt x="11" y="2859"/>
                  </a:lnTo>
                  <a:close/>
                  <a:moveTo>
                    <a:pt x="327" y="0"/>
                  </a:moveTo>
                  <a:cubicBezTo>
                    <a:pt x="426" y="548"/>
                    <a:pt x="446" y="1105"/>
                    <a:pt x="354" y="1670"/>
                  </a:cubicBezTo>
                  <a:cubicBezTo>
                    <a:pt x="310" y="1946"/>
                    <a:pt x="235" y="2211"/>
                    <a:pt x="150" y="2472"/>
                  </a:cubicBezTo>
                  <a:lnTo>
                    <a:pt x="161" y="2958"/>
                  </a:lnTo>
                  <a:cubicBezTo>
                    <a:pt x="320" y="2867"/>
                    <a:pt x="1554" y="2119"/>
                    <a:pt x="1976" y="966"/>
                  </a:cubicBezTo>
                  <a:cubicBezTo>
                    <a:pt x="2129" y="551"/>
                    <a:pt x="1837" y="102"/>
                    <a:pt x="1398" y="62"/>
                  </a:cubicBezTo>
                  <a:cubicBezTo>
                    <a:pt x="1092" y="35"/>
                    <a:pt x="718" y="11"/>
                    <a:pt x="3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49"/>
            <p:cNvSpPr/>
            <p:nvPr/>
          </p:nvSpPr>
          <p:spPr>
            <a:xfrm>
              <a:off x="-1240265" y="1708587"/>
              <a:ext cx="215348" cy="215348"/>
            </a:xfrm>
            <a:custGeom>
              <a:avLst/>
              <a:gdLst/>
              <a:ahLst/>
              <a:cxnLst/>
              <a:rect l="l" t="t" r="r" b="b"/>
              <a:pathLst>
                <a:path w="2133" h="2133" extrusionOk="0">
                  <a:moveTo>
                    <a:pt x="1069" y="1"/>
                  </a:moveTo>
                  <a:cubicBezTo>
                    <a:pt x="480" y="1"/>
                    <a:pt x="1" y="480"/>
                    <a:pt x="1" y="1068"/>
                  </a:cubicBezTo>
                  <a:cubicBezTo>
                    <a:pt x="1" y="1656"/>
                    <a:pt x="480" y="2133"/>
                    <a:pt x="1069" y="2133"/>
                  </a:cubicBezTo>
                  <a:cubicBezTo>
                    <a:pt x="1656" y="2133"/>
                    <a:pt x="2133" y="1656"/>
                    <a:pt x="2133" y="1068"/>
                  </a:cubicBezTo>
                  <a:cubicBezTo>
                    <a:pt x="2133" y="480"/>
                    <a:pt x="1656" y="1"/>
                    <a:pt x="10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49"/>
            <p:cNvSpPr/>
            <p:nvPr/>
          </p:nvSpPr>
          <p:spPr>
            <a:xfrm>
              <a:off x="-1826841" y="1965730"/>
              <a:ext cx="231097" cy="110248"/>
            </a:xfrm>
            <a:custGeom>
              <a:avLst/>
              <a:gdLst/>
              <a:ahLst/>
              <a:cxnLst/>
              <a:rect l="l" t="t" r="r" b="b"/>
              <a:pathLst>
                <a:path w="2289" h="1092" extrusionOk="0">
                  <a:moveTo>
                    <a:pt x="2289" y="0"/>
                  </a:moveTo>
                  <a:cubicBezTo>
                    <a:pt x="2162" y="65"/>
                    <a:pt x="2057" y="143"/>
                    <a:pt x="1952" y="214"/>
                  </a:cubicBezTo>
                  <a:cubicBezTo>
                    <a:pt x="1836" y="275"/>
                    <a:pt x="1734" y="350"/>
                    <a:pt x="1629" y="402"/>
                  </a:cubicBezTo>
                  <a:cubicBezTo>
                    <a:pt x="1422" y="513"/>
                    <a:pt x="1214" y="578"/>
                    <a:pt x="1014" y="595"/>
                  </a:cubicBezTo>
                  <a:cubicBezTo>
                    <a:pt x="993" y="595"/>
                    <a:pt x="970" y="598"/>
                    <a:pt x="949" y="598"/>
                  </a:cubicBezTo>
                  <a:lnTo>
                    <a:pt x="956" y="928"/>
                  </a:lnTo>
                  <a:lnTo>
                    <a:pt x="810" y="935"/>
                  </a:lnTo>
                  <a:lnTo>
                    <a:pt x="800" y="592"/>
                  </a:lnTo>
                  <a:cubicBezTo>
                    <a:pt x="664" y="578"/>
                    <a:pt x="524" y="540"/>
                    <a:pt x="378" y="486"/>
                  </a:cubicBezTo>
                  <a:cubicBezTo>
                    <a:pt x="286" y="449"/>
                    <a:pt x="191" y="405"/>
                    <a:pt x="96" y="357"/>
                  </a:cubicBezTo>
                  <a:cubicBezTo>
                    <a:pt x="65" y="455"/>
                    <a:pt x="31" y="554"/>
                    <a:pt x="0" y="653"/>
                  </a:cubicBezTo>
                  <a:cubicBezTo>
                    <a:pt x="58" y="711"/>
                    <a:pt x="119" y="769"/>
                    <a:pt x="188" y="819"/>
                  </a:cubicBezTo>
                  <a:cubicBezTo>
                    <a:pt x="395" y="979"/>
                    <a:pt x="670" y="1091"/>
                    <a:pt x="959" y="1091"/>
                  </a:cubicBezTo>
                  <a:cubicBezTo>
                    <a:pt x="987" y="1091"/>
                    <a:pt x="1017" y="1088"/>
                    <a:pt x="1045" y="1088"/>
                  </a:cubicBezTo>
                  <a:cubicBezTo>
                    <a:pt x="1364" y="1064"/>
                    <a:pt x="1657" y="915"/>
                    <a:pt x="1861" y="714"/>
                  </a:cubicBezTo>
                  <a:cubicBezTo>
                    <a:pt x="1969" y="615"/>
                    <a:pt x="2044" y="493"/>
                    <a:pt x="2126" y="381"/>
                  </a:cubicBezTo>
                  <a:cubicBezTo>
                    <a:pt x="2190" y="255"/>
                    <a:pt x="2251" y="132"/>
                    <a:pt x="22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49"/>
            <p:cNvSpPr/>
            <p:nvPr/>
          </p:nvSpPr>
          <p:spPr>
            <a:xfrm>
              <a:off x="-1723458" y="931506"/>
              <a:ext cx="10399" cy="5957"/>
            </a:xfrm>
            <a:custGeom>
              <a:avLst/>
              <a:gdLst/>
              <a:ahLst/>
              <a:cxnLst/>
              <a:rect l="l" t="t" r="r" b="b"/>
              <a:pathLst>
                <a:path w="103" h="59" extrusionOk="0">
                  <a:moveTo>
                    <a:pt x="0" y="1"/>
                  </a:moveTo>
                  <a:cubicBezTo>
                    <a:pt x="30" y="38"/>
                    <a:pt x="57" y="59"/>
                    <a:pt x="74" y="59"/>
                  </a:cubicBezTo>
                  <a:cubicBezTo>
                    <a:pt x="82" y="59"/>
                    <a:pt x="85" y="59"/>
                    <a:pt x="92" y="55"/>
                  </a:cubicBezTo>
                  <a:cubicBezTo>
                    <a:pt x="102" y="48"/>
                    <a:pt x="102" y="28"/>
                    <a:pt x="102" y="4"/>
                  </a:cubicBezTo>
                  <a:cubicBezTo>
                    <a:pt x="65" y="1"/>
                    <a:pt x="30" y="1"/>
                    <a:pt x="0" y="1"/>
                  </a:cubicBezTo>
                  <a:close/>
                </a:path>
              </a:pathLst>
            </a:custGeom>
            <a:solidFill>
              <a:srgbClr val="FF98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49"/>
            <p:cNvSpPr/>
            <p:nvPr/>
          </p:nvSpPr>
          <p:spPr>
            <a:xfrm>
              <a:off x="-1751020" y="1795715"/>
              <a:ext cx="20697" cy="264515"/>
            </a:xfrm>
            <a:custGeom>
              <a:avLst/>
              <a:gdLst/>
              <a:ahLst/>
              <a:cxnLst/>
              <a:rect l="l" t="t" r="r" b="b"/>
              <a:pathLst>
                <a:path w="205" h="2620" extrusionOk="0">
                  <a:moveTo>
                    <a:pt x="140" y="1"/>
                  </a:moveTo>
                  <a:cubicBezTo>
                    <a:pt x="96" y="131"/>
                    <a:pt x="49" y="259"/>
                    <a:pt x="1" y="388"/>
                  </a:cubicBezTo>
                  <a:lnTo>
                    <a:pt x="1" y="419"/>
                  </a:lnTo>
                  <a:lnTo>
                    <a:pt x="49" y="2276"/>
                  </a:lnTo>
                  <a:lnTo>
                    <a:pt x="59" y="2619"/>
                  </a:lnTo>
                  <a:lnTo>
                    <a:pt x="205" y="2612"/>
                  </a:lnTo>
                  <a:lnTo>
                    <a:pt x="198" y="2282"/>
                  </a:lnTo>
                  <a:lnTo>
                    <a:pt x="151" y="487"/>
                  </a:lnTo>
                  <a:lnTo>
                    <a:pt x="14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49"/>
            <p:cNvSpPr/>
            <p:nvPr/>
          </p:nvSpPr>
          <p:spPr>
            <a:xfrm>
              <a:off x="-1848144" y="718280"/>
              <a:ext cx="160728" cy="291976"/>
            </a:xfrm>
            <a:custGeom>
              <a:avLst/>
              <a:gdLst/>
              <a:ahLst/>
              <a:cxnLst/>
              <a:rect l="l" t="t" r="r" b="b"/>
              <a:pathLst>
                <a:path w="1592" h="2892" extrusionOk="0">
                  <a:moveTo>
                    <a:pt x="1003" y="1"/>
                  </a:moveTo>
                  <a:cubicBezTo>
                    <a:pt x="878" y="1"/>
                    <a:pt x="827" y="100"/>
                    <a:pt x="827" y="256"/>
                  </a:cubicBezTo>
                  <a:cubicBezTo>
                    <a:pt x="827" y="763"/>
                    <a:pt x="1330" y="1857"/>
                    <a:pt x="1337" y="2116"/>
                  </a:cubicBezTo>
                  <a:cubicBezTo>
                    <a:pt x="1337" y="2140"/>
                    <a:pt x="1337" y="2160"/>
                    <a:pt x="1327" y="2167"/>
                  </a:cubicBezTo>
                  <a:cubicBezTo>
                    <a:pt x="1320" y="2171"/>
                    <a:pt x="1317" y="2171"/>
                    <a:pt x="1309" y="2171"/>
                  </a:cubicBezTo>
                  <a:cubicBezTo>
                    <a:pt x="1292" y="2171"/>
                    <a:pt x="1265" y="2150"/>
                    <a:pt x="1235" y="2113"/>
                  </a:cubicBezTo>
                  <a:cubicBezTo>
                    <a:pt x="1014" y="1827"/>
                    <a:pt x="517" y="637"/>
                    <a:pt x="117" y="637"/>
                  </a:cubicBezTo>
                  <a:cubicBezTo>
                    <a:pt x="106" y="637"/>
                    <a:pt x="93" y="637"/>
                    <a:pt x="79" y="641"/>
                  </a:cubicBezTo>
                  <a:cubicBezTo>
                    <a:pt x="24" y="650"/>
                    <a:pt x="1" y="688"/>
                    <a:pt x="1" y="746"/>
                  </a:cubicBezTo>
                  <a:cubicBezTo>
                    <a:pt x="1" y="994"/>
                    <a:pt x="429" y="1606"/>
                    <a:pt x="817" y="2116"/>
                  </a:cubicBezTo>
                  <a:cubicBezTo>
                    <a:pt x="1143" y="2541"/>
                    <a:pt x="1442" y="2891"/>
                    <a:pt x="1442" y="2891"/>
                  </a:cubicBezTo>
                  <a:lnTo>
                    <a:pt x="1571" y="2623"/>
                  </a:lnTo>
                  <a:cubicBezTo>
                    <a:pt x="1571" y="2623"/>
                    <a:pt x="1585" y="2425"/>
                    <a:pt x="1589" y="2136"/>
                  </a:cubicBezTo>
                  <a:cubicBezTo>
                    <a:pt x="1592" y="2069"/>
                    <a:pt x="1592" y="1997"/>
                    <a:pt x="1592" y="1922"/>
                  </a:cubicBezTo>
                  <a:cubicBezTo>
                    <a:pt x="1592" y="1174"/>
                    <a:pt x="1513" y="90"/>
                    <a:pt x="1058" y="4"/>
                  </a:cubicBezTo>
                  <a:cubicBezTo>
                    <a:pt x="1041" y="1"/>
                    <a:pt x="1021" y="1"/>
                    <a:pt x="1003" y="1"/>
                  </a:cubicBezTo>
                  <a:close/>
                </a:path>
              </a:pathLst>
            </a:custGeom>
            <a:solidFill>
              <a:srgbClr val="F97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49"/>
            <p:cNvSpPr/>
            <p:nvPr/>
          </p:nvSpPr>
          <p:spPr>
            <a:xfrm>
              <a:off x="-2760820" y="3245991"/>
              <a:ext cx="20899" cy="86523"/>
            </a:xfrm>
            <a:custGeom>
              <a:avLst/>
              <a:gdLst/>
              <a:ahLst/>
              <a:cxnLst/>
              <a:rect l="l" t="t" r="r" b="b"/>
              <a:pathLst>
                <a:path w="207" h="857" extrusionOk="0">
                  <a:moveTo>
                    <a:pt x="102" y="1"/>
                  </a:moveTo>
                  <a:cubicBezTo>
                    <a:pt x="64" y="1"/>
                    <a:pt x="23" y="26"/>
                    <a:pt x="18" y="75"/>
                  </a:cubicBezTo>
                  <a:cubicBezTo>
                    <a:pt x="1" y="320"/>
                    <a:pt x="11" y="558"/>
                    <a:pt x="48" y="800"/>
                  </a:cubicBezTo>
                  <a:cubicBezTo>
                    <a:pt x="54" y="839"/>
                    <a:pt x="81" y="856"/>
                    <a:pt x="111" y="856"/>
                  </a:cubicBezTo>
                  <a:cubicBezTo>
                    <a:pt x="156" y="856"/>
                    <a:pt x="206" y="818"/>
                    <a:pt x="198" y="759"/>
                  </a:cubicBezTo>
                  <a:cubicBezTo>
                    <a:pt x="164" y="531"/>
                    <a:pt x="157" y="307"/>
                    <a:pt x="174" y="75"/>
                  </a:cubicBezTo>
                  <a:cubicBezTo>
                    <a:pt x="177" y="26"/>
                    <a:pt x="141" y="1"/>
                    <a:pt x="102"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49"/>
            <p:cNvSpPr/>
            <p:nvPr/>
          </p:nvSpPr>
          <p:spPr>
            <a:xfrm>
              <a:off x="-2375961" y="3865779"/>
              <a:ext cx="22211" cy="45230"/>
            </a:xfrm>
            <a:custGeom>
              <a:avLst/>
              <a:gdLst/>
              <a:ahLst/>
              <a:cxnLst/>
              <a:rect l="l" t="t" r="r" b="b"/>
              <a:pathLst>
                <a:path w="220" h="448" extrusionOk="0">
                  <a:moveTo>
                    <a:pt x="84" y="0"/>
                  </a:moveTo>
                  <a:cubicBezTo>
                    <a:pt x="55" y="0"/>
                    <a:pt x="27" y="17"/>
                    <a:pt x="20" y="56"/>
                  </a:cubicBezTo>
                  <a:cubicBezTo>
                    <a:pt x="0" y="175"/>
                    <a:pt x="7" y="283"/>
                    <a:pt x="47" y="396"/>
                  </a:cubicBezTo>
                  <a:cubicBezTo>
                    <a:pt x="61" y="432"/>
                    <a:pt x="93" y="447"/>
                    <a:pt x="124" y="447"/>
                  </a:cubicBezTo>
                  <a:cubicBezTo>
                    <a:pt x="172" y="447"/>
                    <a:pt x="219" y="410"/>
                    <a:pt x="197" y="355"/>
                  </a:cubicBezTo>
                  <a:cubicBezTo>
                    <a:pt x="167" y="270"/>
                    <a:pt x="153" y="189"/>
                    <a:pt x="170" y="96"/>
                  </a:cubicBezTo>
                  <a:cubicBezTo>
                    <a:pt x="180" y="39"/>
                    <a:pt x="130" y="0"/>
                    <a:pt x="84"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49"/>
            <p:cNvSpPr/>
            <p:nvPr/>
          </p:nvSpPr>
          <p:spPr>
            <a:xfrm>
              <a:off x="-2324472" y="3723931"/>
              <a:ext cx="26754" cy="60879"/>
            </a:xfrm>
            <a:custGeom>
              <a:avLst/>
              <a:gdLst/>
              <a:ahLst/>
              <a:cxnLst/>
              <a:rect l="l" t="t" r="r" b="b"/>
              <a:pathLst>
                <a:path w="265" h="603" extrusionOk="0">
                  <a:moveTo>
                    <a:pt x="90" y="0"/>
                  </a:moveTo>
                  <a:cubicBezTo>
                    <a:pt x="60" y="0"/>
                    <a:pt x="33" y="17"/>
                    <a:pt x="27" y="56"/>
                  </a:cubicBezTo>
                  <a:cubicBezTo>
                    <a:pt x="0" y="233"/>
                    <a:pt x="24" y="400"/>
                    <a:pt x="102" y="563"/>
                  </a:cubicBezTo>
                  <a:cubicBezTo>
                    <a:pt x="115" y="591"/>
                    <a:pt x="137" y="602"/>
                    <a:pt x="159" y="602"/>
                  </a:cubicBezTo>
                  <a:cubicBezTo>
                    <a:pt x="210" y="602"/>
                    <a:pt x="265" y="546"/>
                    <a:pt x="234" y="485"/>
                  </a:cubicBezTo>
                  <a:cubicBezTo>
                    <a:pt x="176" y="362"/>
                    <a:pt x="156" y="230"/>
                    <a:pt x="176" y="97"/>
                  </a:cubicBezTo>
                  <a:cubicBezTo>
                    <a:pt x="185" y="38"/>
                    <a:pt x="134" y="0"/>
                    <a:pt x="90"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49"/>
            <p:cNvSpPr/>
            <p:nvPr/>
          </p:nvSpPr>
          <p:spPr>
            <a:xfrm>
              <a:off x="-2083279" y="3354320"/>
              <a:ext cx="15548" cy="71177"/>
            </a:xfrm>
            <a:custGeom>
              <a:avLst/>
              <a:gdLst/>
              <a:ahLst/>
              <a:cxnLst/>
              <a:rect l="l" t="t" r="r" b="b"/>
              <a:pathLst>
                <a:path w="154" h="705" extrusionOk="0">
                  <a:moveTo>
                    <a:pt x="77" y="0"/>
                  </a:moveTo>
                  <a:cubicBezTo>
                    <a:pt x="39" y="0"/>
                    <a:pt x="1" y="26"/>
                    <a:pt x="1" y="77"/>
                  </a:cubicBezTo>
                  <a:lnTo>
                    <a:pt x="1" y="631"/>
                  </a:lnTo>
                  <a:cubicBezTo>
                    <a:pt x="1" y="680"/>
                    <a:pt x="39" y="705"/>
                    <a:pt x="77" y="705"/>
                  </a:cubicBezTo>
                  <a:cubicBezTo>
                    <a:pt x="115" y="705"/>
                    <a:pt x="154" y="680"/>
                    <a:pt x="154" y="631"/>
                  </a:cubicBezTo>
                  <a:lnTo>
                    <a:pt x="154" y="77"/>
                  </a:lnTo>
                  <a:cubicBezTo>
                    <a:pt x="154" y="26"/>
                    <a:pt x="115" y="0"/>
                    <a:pt x="77"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49"/>
            <p:cNvSpPr/>
            <p:nvPr/>
          </p:nvSpPr>
          <p:spPr>
            <a:xfrm>
              <a:off x="-1685801" y="3559570"/>
              <a:ext cx="27057" cy="60677"/>
            </a:xfrm>
            <a:custGeom>
              <a:avLst/>
              <a:gdLst/>
              <a:ahLst/>
              <a:cxnLst/>
              <a:rect l="l" t="t" r="r" b="b"/>
              <a:pathLst>
                <a:path w="268" h="601" extrusionOk="0">
                  <a:moveTo>
                    <a:pt x="86" y="1"/>
                  </a:moveTo>
                  <a:cubicBezTo>
                    <a:pt x="57" y="1"/>
                    <a:pt x="30" y="17"/>
                    <a:pt x="25" y="57"/>
                  </a:cubicBezTo>
                  <a:cubicBezTo>
                    <a:pt x="1" y="233"/>
                    <a:pt x="25" y="399"/>
                    <a:pt x="103" y="559"/>
                  </a:cubicBezTo>
                  <a:cubicBezTo>
                    <a:pt x="117" y="588"/>
                    <a:pt x="140" y="600"/>
                    <a:pt x="163" y="600"/>
                  </a:cubicBezTo>
                  <a:cubicBezTo>
                    <a:pt x="214" y="600"/>
                    <a:pt x="267" y="544"/>
                    <a:pt x="239" y="481"/>
                  </a:cubicBezTo>
                  <a:cubicBezTo>
                    <a:pt x="181" y="363"/>
                    <a:pt x="158" y="230"/>
                    <a:pt x="174" y="97"/>
                  </a:cubicBezTo>
                  <a:cubicBezTo>
                    <a:pt x="182" y="40"/>
                    <a:pt x="131" y="1"/>
                    <a:pt x="86"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49"/>
            <p:cNvSpPr/>
            <p:nvPr/>
          </p:nvSpPr>
          <p:spPr>
            <a:xfrm>
              <a:off x="-1552938" y="3354320"/>
              <a:ext cx="15548" cy="97325"/>
            </a:xfrm>
            <a:custGeom>
              <a:avLst/>
              <a:gdLst/>
              <a:ahLst/>
              <a:cxnLst/>
              <a:rect l="l" t="t" r="r" b="b"/>
              <a:pathLst>
                <a:path w="154" h="964" extrusionOk="0">
                  <a:moveTo>
                    <a:pt x="77" y="0"/>
                  </a:moveTo>
                  <a:cubicBezTo>
                    <a:pt x="39" y="0"/>
                    <a:pt x="0" y="26"/>
                    <a:pt x="0" y="77"/>
                  </a:cubicBezTo>
                  <a:lnTo>
                    <a:pt x="0" y="889"/>
                  </a:lnTo>
                  <a:cubicBezTo>
                    <a:pt x="0" y="939"/>
                    <a:pt x="39" y="963"/>
                    <a:pt x="77" y="963"/>
                  </a:cubicBezTo>
                  <a:cubicBezTo>
                    <a:pt x="115" y="963"/>
                    <a:pt x="154" y="939"/>
                    <a:pt x="154" y="889"/>
                  </a:cubicBezTo>
                  <a:lnTo>
                    <a:pt x="154" y="77"/>
                  </a:lnTo>
                  <a:cubicBezTo>
                    <a:pt x="154" y="26"/>
                    <a:pt x="115" y="0"/>
                    <a:pt x="77"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49"/>
            <p:cNvSpPr/>
            <p:nvPr/>
          </p:nvSpPr>
          <p:spPr>
            <a:xfrm>
              <a:off x="-1522044" y="4246697"/>
              <a:ext cx="22110" cy="82585"/>
            </a:xfrm>
            <a:custGeom>
              <a:avLst/>
              <a:gdLst/>
              <a:ahLst/>
              <a:cxnLst/>
              <a:rect l="l" t="t" r="r" b="b"/>
              <a:pathLst>
                <a:path w="219" h="818" extrusionOk="0">
                  <a:moveTo>
                    <a:pt x="76" y="0"/>
                  </a:moveTo>
                  <a:cubicBezTo>
                    <a:pt x="37" y="0"/>
                    <a:pt x="1" y="26"/>
                    <a:pt x="4" y="77"/>
                  </a:cubicBezTo>
                  <a:cubicBezTo>
                    <a:pt x="25" y="298"/>
                    <a:pt x="41" y="519"/>
                    <a:pt x="58" y="743"/>
                  </a:cubicBezTo>
                  <a:cubicBezTo>
                    <a:pt x="63" y="793"/>
                    <a:pt x="104" y="817"/>
                    <a:pt x="143" y="817"/>
                  </a:cubicBezTo>
                  <a:cubicBezTo>
                    <a:pt x="182" y="817"/>
                    <a:pt x="218" y="793"/>
                    <a:pt x="215" y="743"/>
                  </a:cubicBezTo>
                  <a:cubicBezTo>
                    <a:pt x="198" y="519"/>
                    <a:pt x="177" y="298"/>
                    <a:pt x="160" y="77"/>
                  </a:cubicBezTo>
                  <a:cubicBezTo>
                    <a:pt x="155" y="26"/>
                    <a:pt x="114" y="0"/>
                    <a:pt x="76"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49"/>
            <p:cNvSpPr/>
            <p:nvPr/>
          </p:nvSpPr>
          <p:spPr>
            <a:xfrm>
              <a:off x="-1433502" y="4213280"/>
              <a:ext cx="15548" cy="78648"/>
            </a:xfrm>
            <a:custGeom>
              <a:avLst/>
              <a:gdLst/>
              <a:ahLst/>
              <a:cxnLst/>
              <a:rect l="l" t="t" r="r" b="b"/>
              <a:pathLst>
                <a:path w="154" h="779" extrusionOk="0">
                  <a:moveTo>
                    <a:pt x="77" y="1"/>
                  </a:moveTo>
                  <a:cubicBezTo>
                    <a:pt x="39" y="1"/>
                    <a:pt x="0" y="26"/>
                    <a:pt x="0" y="75"/>
                  </a:cubicBezTo>
                  <a:lnTo>
                    <a:pt x="0" y="704"/>
                  </a:lnTo>
                  <a:cubicBezTo>
                    <a:pt x="0" y="753"/>
                    <a:pt x="39" y="778"/>
                    <a:pt x="77" y="778"/>
                  </a:cubicBezTo>
                  <a:cubicBezTo>
                    <a:pt x="115" y="778"/>
                    <a:pt x="154" y="753"/>
                    <a:pt x="154" y="704"/>
                  </a:cubicBezTo>
                  <a:lnTo>
                    <a:pt x="154" y="75"/>
                  </a:lnTo>
                  <a:cubicBezTo>
                    <a:pt x="154" y="26"/>
                    <a:pt x="115" y="1"/>
                    <a:pt x="77"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49"/>
            <p:cNvSpPr/>
            <p:nvPr/>
          </p:nvSpPr>
          <p:spPr>
            <a:xfrm>
              <a:off x="-2146783" y="4452250"/>
              <a:ext cx="15649" cy="56235"/>
            </a:xfrm>
            <a:custGeom>
              <a:avLst/>
              <a:gdLst/>
              <a:ahLst/>
              <a:cxnLst/>
              <a:rect l="l" t="t" r="r" b="b"/>
              <a:pathLst>
                <a:path w="155" h="557" extrusionOk="0">
                  <a:moveTo>
                    <a:pt x="78" y="0"/>
                  </a:moveTo>
                  <a:cubicBezTo>
                    <a:pt x="39" y="0"/>
                    <a:pt x="1" y="25"/>
                    <a:pt x="1" y="74"/>
                  </a:cubicBezTo>
                  <a:lnTo>
                    <a:pt x="1" y="482"/>
                  </a:lnTo>
                  <a:cubicBezTo>
                    <a:pt x="1" y="531"/>
                    <a:pt x="39" y="556"/>
                    <a:pt x="78" y="556"/>
                  </a:cubicBezTo>
                  <a:cubicBezTo>
                    <a:pt x="116" y="556"/>
                    <a:pt x="154" y="531"/>
                    <a:pt x="154" y="482"/>
                  </a:cubicBezTo>
                  <a:lnTo>
                    <a:pt x="154" y="74"/>
                  </a:lnTo>
                  <a:cubicBezTo>
                    <a:pt x="154" y="25"/>
                    <a:pt x="116" y="0"/>
                    <a:pt x="78"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49"/>
            <p:cNvSpPr/>
            <p:nvPr/>
          </p:nvSpPr>
          <p:spPr>
            <a:xfrm>
              <a:off x="-2087014" y="4381275"/>
              <a:ext cx="15548" cy="63706"/>
            </a:xfrm>
            <a:custGeom>
              <a:avLst/>
              <a:gdLst/>
              <a:ahLst/>
              <a:cxnLst/>
              <a:rect l="l" t="t" r="r" b="b"/>
              <a:pathLst>
                <a:path w="154" h="631" extrusionOk="0">
                  <a:moveTo>
                    <a:pt x="77" y="1"/>
                  </a:moveTo>
                  <a:cubicBezTo>
                    <a:pt x="39" y="1"/>
                    <a:pt x="0" y="26"/>
                    <a:pt x="0" y="77"/>
                  </a:cubicBezTo>
                  <a:lnTo>
                    <a:pt x="0" y="556"/>
                  </a:lnTo>
                  <a:cubicBezTo>
                    <a:pt x="0" y="605"/>
                    <a:pt x="39" y="630"/>
                    <a:pt x="77" y="630"/>
                  </a:cubicBezTo>
                  <a:cubicBezTo>
                    <a:pt x="115" y="630"/>
                    <a:pt x="154" y="605"/>
                    <a:pt x="154" y="556"/>
                  </a:cubicBezTo>
                  <a:lnTo>
                    <a:pt x="154" y="77"/>
                  </a:lnTo>
                  <a:cubicBezTo>
                    <a:pt x="154" y="26"/>
                    <a:pt x="115" y="1"/>
                    <a:pt x="77"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49"/>
            <p:cNvSpPr/>
            <p:nvPr/>
          </p:nvSpPr>
          <p:spPr>
            <a:xfrm>
              <a:off x="-2034919" y="4553108"/>
              <a:ext cx="15952" cy="82282"/>
            </a:xfrm>
            <a:custGeom>
              <a:avLst/>
              <a:gdLst/>
              <a:ahLst/>
              <a:cxnLst/>
              <a:rect l="l" t="t" r="r" b="b"/>
              <a:pathLst>
                <a:path w="158" h="815" extrusionOk="0">
                  <a:moveTo>
                    <a:pt x="79" y="1"/>
                  </a:moveTo>
                  <a:cubicBezTo>
                    <a:pt x="40" y="1"/>
                    <a:pt x="1" y="25"/>
                    <a:pt x="1" y="75"/>
                  </a:cubicBezTo>
                  <a:lnTo>
                    <a:pt x="1" y="741"/>
                  </a:lnTo>
                  <a:cubicBezTo>
                    <a:pt x="1" y="790"/>
                    <a:pt x="40" y="815"/>
                    <a:pt x="79" y="815"/>
                  </a:cubicBezTo>
                  <a:cubicBezTo>
                    <a:pt x="118" y="815"/>
                    <a:pt x="158" y="790"/>
                    <a:pt x="158" y="741"/>
                  </a:cubicBezTo>
                  <a:lnTo>
                    <a:pt x="158" y="75"/>
                  </a:lnTo>
                  <a:cubicBezTo>
                    <a:pt x="158" y="25"/>
                    <a:pt x="118" y="1"/>
                    <a:pt x="79"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49"/>
            <p:cNvSpPr/>
            <p:nvPr/>
          </p:nvSpPr>
          <p:spPr>
            <a:xfrm>
              <a:off x="-2043905" y="5348564"/>
              <a:ext cx="22514" cy="48562"/>
            </a:xfrm>
            <a:custGeom>
              <a:avLst/>
              <a:gdLst/>
              <a:ahLst/>
              <a:cxnLst/>
              <a:rect l="l" t="t" r="r" b="b"/>
              <a:pathLst>
                <a:path w="223" h="481" extrusionOk="0">
                  <a:moveTo>
                    <a:pt x="120" y="0"/>
                  </a:moveTo>
                  <a:cubicBezTo>
                    <a:pt x="81" y="0"/>
                    <a:pt x="46" y="24"/>
                    <a:pt x="53" y="73"/>
                  </a:cubicBezTo>
                  <a:cubicBezTo>
                    <a:pt x="66" y="181"/>
                    <a:pt x="56" y="283"/>
                    <a:pt x="19" y="385"/>
                  </a:cubicBezTo>
                  <a:cubicBezTo>
                    <a:pt x="0" y="443"/>
                    <a:pt x="47" y="481"/>
                    <a:pt x="94" y="481"/>
                  </a:cubicBezTo>
                  <a:cubicBezTo>
                    <a:pt x="125" y="481"/>
                    <a:pt x="156" y="464"/>
                    <a:pt x="168" y="426"/>
                  </a:cubicBezTo>
                  <a:cubicBezTo>
                    <a:pt x="209" y="311"/>
                    <a:pt x="223" y="195"/>
                    <a:pt x="206" y="73"/>
                  </a:cubicBezTo>
                  <a:cubicBezTo>
                    <a:pt x="201" y="25"/>
                    <a:pt x="159" y="0"/>
                    <a:pt x="120"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49"/>
            <p:cNvSpPr/>
            <p:nvPr/>
          </p:nvSpPr>
          <p:spPr>
            <a:xfrm>
              <a:off x="-1992920" y="5240134"/>
              <a:ext cx="25947" cy="79254"/>
            </a:xfrm>
            <a:custGeom>
              <a:avLst/>
              <a:gdLst/>
              <a:ahLst/>
              <a:cxnLst/>
              <a:rect l="l" t="t" r="r" b="b"/>
              <a:pathLst>
                <a:path w="257" h="785" extrusionOk="0">
                  <a:moveTo>
                    <a:pt x="105" y="0"/>
                  </a:moveTo>
                  <a:cubicBezTo>
                    <a:pt x="75" y="0"/>
                    <a:pt x="48" y="17"/>
                    <a:pt x="41" y="56"/>
                  </a:cubicBezTo>
                  <a:cubicBezTo>
                    <a:pt x="0" y="287"/>
                    <a:pt x="13" y="511"/>
                    <a:pt x="88" y="732"/>
                  </a:cubicBezTo>
                  <a:cubicBezTo>
                    <a:pt x="101" y="769"/>
                    <a:pt x="132" y="785"/>
                    <a:pt x="163" y="785"/>
                  </a:cubicBezTo>
                  <a:cubicBezTo>
                    <a:pt x="210" y="785"/>
                    <a:pt x="256" y="749"/>
                    <a:pt x="238" y="692"/>
                  </a:cubicBezTo>
                  <a:cubicBezTo>
                    <a:pt x="173" y="497"/>
                    <a:pt x="156" y="301"/>
                    <a:pt x="190" y="97"/>
                  </a:cubicBezTo>
                  <a:cubicBezTo>
                    <a:pt x="201" y="39"/>
                    <a:pt x="150" y="0"/>
                    <a:pt x="105"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49"/>
            <p:cNvSpPr/>
            <p:nvPr/>
          </p:nvSpPr>
          <p:spPr>
            <a:xfrm>
              <a:off x="-1946277" y="5389553"/>
              <a:ext cx="20192" cy="60071"/>
            </a:xfrm>
            <a:custGeom>
              <a:avLst/>
              <a:gdLst/>
              <a:ahLst/>
              <a:cxnLst/>
              <a:rect l="l" t="t" r="r" b="b"/>
              <a:pathLst>
                <a:path w="200" h="595" extrusionOk="0">
                  <a:moveTo>
                    <a:pt x="77" y="1"/>
                  </a:moveTo>
                  <a:cubicBezTo>
                    <a:pt x="38" y="1"/>
                    <a:pt x="0" y="26"/>
                    <a:pt x="4" y="75"/>
                  </a:cubicBezTo>
                  <a:cubicBezTo>
                    <a:pt x="17" y="224"/>
                    <a:pt x="28" y="371"/>
                    <a:pt x="41" y="520"/>
                  </a:cubicBezTo>
                  <a:cubicBezTo>
                    <a:pt x="45" y="570"/>
                    <a:pt x="85" y="594"/>
                    <a:pt x="124" y="594"/>
                  </a:cubicBezTo>
                  <a:cubicBezTo>
                    <a:pt x="163" y="594"/>
                    <a:pt x="199" y="570"/>
                    <a:pt x="194" y="520"/>
                  </a:cubicBezTo>
                  <a:cubicBezTo>
                    <a:pt x="184" y="371"/>
                    <a:pt x="171" y="224"/>
                    <a:pt x="160" y="75"/>
                  </a:cubicBezTo>
                  <a:cubicBezTo>
                    <a:pt x="157" y="26"/>
                    <a:pt x="116" y="1"/>
                    <a:pt x="77"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49"/>
            <p:cNvSpPr/>
            <p:nvPr/>
          </p:nvSpPr>
          <p:spPr>
            <a:xfrm>
              <a:off x="-1124969" y="5281224"/>
              <a:ext cx="26250" cy="71177"/>
            </a:xfrm>
            <a:custGeom>
              <a:avLst/>
              <a:gdLst/>
              <a:ahLst/>
              <a:cxnLst/>
              <a:rect l="l" t="t" r="r" b="b"/>
              <a:pathLst>
                <a:path w="260" h="705" extrusionOk="0">
                  <a:moveTo>
                    <a:pt x="98" y="1"/>
                  </a:moveTo>
                  <a:cubicBezTo>
                    <a:pt x="59" y="1"/>
                    <a:pt x="18" y="26"/>
                    <a:pt x="15" y="77"/>
                  </a:cubicBezTo>
                  <a:cubicBezTo>
                    <a:pt x="1" y="271"/>
                    <a:pt x="25" y="465"/>
                    <a:pt x="90" y="652"/>
                  </a:cubicBezTo>
                  <a:cubicBezTo>
                    <a:pt x="103" y="688"/>
                    <a:pt x="135" y="704"/>
                    <a:pt x="166" y="704"/>
                  </a:cubicBezTo>
                  <a:cubicBezTo>
                    <a:pt x="214" y="704"/>
                    <a:pt x="260" y="668"/>
                    <a:pt x="239" y="611"/>
                  </a:cubicBezTo>
                  <a:cubicBezTo>
                    <a:pt x="178" y="434"/>
                    <a:pt x="154" y="261"/>
                    <a:pt x="171" y="77"/>
                  </a:cubicBezTo>
                  <a:cubicBezTo>
                    <a:pt x="175" y="26"/>
                    <a:pt x="137" y="1"/>
                    <a:pt x="98"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49"/>
            <p:cNvSpPr/>
            <p:nvPr/>
          </p:nvSpPr>
          <p:spPr>
            <a:xfrm>
              <a:off x="-1049048" y="5195308"/>
              <a:ext cx="15952" cy="59970"/>
            </a:xfrm>
            <a:custGeom>
              <a:avLst/>
              <a:gdLst/>
              <a:ahLst/>
              <a:cxnLst/>
              <a:rect l="l" t="t" r="r" b="b"/>
              <a:pathLst>
                <a:path w="158" h="594" extrusionOk="0">
                  <a:moveTo>
                    <a:pt x="79" y="1"/>
                  </a:moveTo>
                  <a:cubicBezTo>
                    <a:pt x="40" y="1"/>
                    <a:pt x="0" y="26"/>
                    <a:pt x="0" y="75"/>
                  </a:cubicBezTo>
                  <a:lnTo>
                    <a:pt x="0" y="520"/>
                  </a:lnTo>
                  <a:cubicBezTo>
                    <a:pt x="0" y="569"/>
                    <a:pt x="40" y="594"/>
                    <a:pt x="79" y="594"/>
                  </a:cubicBezTo>
                  <a:cubicBezTo>
                    <a:pt x="118" y="594"/>
                    <a:pt x="157" y="569"/>
                    <a:pt x="157" y="520"/>
                  </a:cubicBezTo>
                  <a:lnTo>
                    <a:pt x="157" y="75"/>
                  </a:lnTo>
                  <a:cubicBezTo>
                    <a:pt x="157" y="26"/>
                    <a:pt x="118" y="1"/>
                    <a:pt x="79"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49"/>
            <p:cNvSpPr/>
            <p:nvPr/>
          </p:nvSpPr>
          <p:spPr>
            <a:xfrm>
              <a:off x="-1011692" y="5355934"/>
              <a:ext cx="15952" cy="67441"/>
            </a:xfrm>
            <a:custGeom>
              <a:avLst/>
              <a:gdLst/>
              <a:ahLst/>
              <a:cxnLst/>
              <a:rect l="l" t="t" r="r" b="b"/>
              <a:pathLst>
                <a:path w="158" h="668" extrusionOk="0">
                  <a:moveTo>
                    <a:pt x="79" y="1"/>
                  </a:moveTo>
                  <a:cubicBezTo>
                    <a:pt x="40" y="1"/>
                    <a:pt x="1" y="26"/>
                    <a:pt x="1" y="75"/>
                  </a:cubicBezTo>
                  <a:lnTo>
                    <a:pt x="1" y="591"/>
                  </a:lnTo>
                  <a:cubicBezTo>
                    <a:pt x="1" y="642"/>
                    <a:pt x="40" y="668"/>
                    <a:pt x="79" y="668"/>
                  </a:cubicBezTo>
                  <a:cubicBezTo>
                    <a:pt x="118" y="668"/>
                    <a:pt x="158" y="642"/>
                    <a:pt x="158" y="591"/>
                  </a:cubicBezTo>
                  <a:lnTo>
                    <a:pt x="158" y="75"/>
                  </a:lnTo>
                  <a:cubicBezTo>
                    <a:pt x="158" y="26"/>
                    <a:pt x="118" y="1"/>
                    <a:pt x="79"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49"/>
            <p:cNvSpPr/>
            <p:nvPr/>
          </p:nvSpPr>
          <p:spPr>
            <a:xfrm>
              <a:off x="-2211094" y="1154827"/>
              <a:ext cx="21504" cy="90056"/>
            </a:xfrm>
            <a:custGeom>
              <a:avLst/>
              <a:gdLst/>
              <a:ahLst/>
              <a:cxnLst/>
              <a:rect l="l" t="t" r="r" b="b"/>
              <a:pathLst>
                <a:path w="213" h="892" extrusionOk="0">
                  <a:moveTo>
                    <a:pt x="119" y="0"/>
                  </a:moveTo>
                  <a:cubicBezTo>
                    <a:pt x="80" y="0"/>
                    <a:pt x="43" y="26"/>
                    <a:pt x="46" y="77"/>
                  </a:cubicBezTo>
                  <a:cubicBezTo>
                    <a:pt x="57" y="315"/>
                    <a:pt x="43" y="556"/>
                    <a:pt x="9" y="794"/>
                  </a:cubicBezTo>
                  <a:cubicBezTo>
                    <a:pt x="1" y="853"/>
                    <a:pt x="51" y="891"/>
                    <a:pt x="96" y="891"/>
                  </a:cubicBezTo>
                  <a:cubicBezTo>
                    <a:pt x="126" y="891"/>
                    <a:pt x="153" y="874"/>
                    <a:pt x="159" y="835"/>
                  </a:cubicBezTo>
                  <a:cubicBezTo>
                    <a:pt x="196" y="583"/>
                    <a:pt x="213" y="331"/>
                    <a:pt x="200" y="77"/>
                  </a:cubicBezTo>
                  <a:cubicBezTo>
                    <a:pt x="198" y="26"/>
                    <a:pt x="158" y="0"/>
                    <a:pt x="119"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49"/>
            <p:cNvSpPr/>
            <p:nvPr/>
          </p:nvSpPr>
          <p:spPr>
            <a:xfrm>
              <a:off x="-2162532" y="1214797"/>
              <a:ext cx="25139" cy="78143"/>
            </a:xfrm>
            <a:custGeom>
              <a:avLst/>
              <a:gdLst/>
              <a:ahLst/>
              <a:cxnLst/>
              <a:rect l="l" t="t" r="r" b="b"/>
              <a:pathLst>
                <a:path w="249" h="774" extrusionOk="0">
                  <a:moveTo>
                    <a:pt x="75" y="0"/>
                  </a:moveTo>
                  <a:cubicBezTo>
                    <a:pt x="36" y="0"/>
                    <a:pt x="1" y="25"/>
                    <a:pt x="8" y="74"/>
                  </a:cubicBezTo>
                  <a:cubicBezTo>
                    <a:pt x="34" y="281"/>
                    <a:pt x="61" y="492"/>
                    <a:pt x="89" y="700"/>
                  </a:cubicBezTo>
                  <a:cubicBezTo>
                    <a:pt x="96" y="749"/>
                    <a:pt x="137" y="773"/>
                    <a:pt x="176" y="773"/>
                  </a:cubicBezTo>
                  <a:cubicBezTo>
                    <a:pt x="214" y="773"/>
                    <a:pt x="249" y="749"/>
                    <a:pt x="242" y="700"/>
                  </a:cubicBezTo>
                  <a:cubicBezTo>
                    <a:pt x="218" y="492"/>
                    <a:pt x="191" y="281"/>
                    <a:pt x="163" y="74"/>
                  </a:cubicBezTo>
                  <a:cubicBezTo>
                    <a:pt x="157" y="25"/>
                    <a:pt x="114" y="0"/>
                    <a:pt x="75"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49"/>
            <p:cNvSpPr/>
            <p:nvPr/>
          </p:nvSpPr>
          <p:spPr>
            <a:xfrm>
              <a:off x="-2094586" y="1110102"/>
              <a:ext cx="15952" cy="78547"/>
            </a:xfrm>
            <a:custGeom>
              <a:avLst/>
              <a:gdLst/>
              <a:ahLst/>
              <a:cxnLst/>
              <a:rect l="l" t="t" r="r" b="b"/>
              <a:pathLst>
                <a:path w="158" h="778" extrusionOk="0">
                  <a:moveTo>
                    <a:pt x="79" y="0"/>
                  </a:moveTo>
                  <a:cubicBezTo>
                    <a:pt x="40" y="0"/>
                    <a:pt x="0" y="25"/>
                    <a:pt x="0" y="74"/>
                  </a:cubicBezTo>
                  <a:lnTo>
                    <a:pt x="0" y="703"/>
                  </a:lnTo>
                  <a:cubicBezTo>
                    <a:pt x="0" y="753"/>
                    <a:pt x="40" y="777"/>
                    <a:pt x="79" y="777"/>
                  </a:cubicBezTo>
                  <a:cubicBezTo>
                    <a:pt x="118" y="777"/>
                    <a:pt x="157" y="753"/>
                    <a:pt x="157" y="703"/>
                  </a:cubicBezTo>
                  <a:lnTo>
                    <a:pt x="157" y="74"/>
                  </a:lnTo>
                  <a:cubicBezTo>
                    <a:pt x="157" y="25"/>
                    <a:pt x="118" y="0"/>
                    <a:pt x="79"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49"/>
            <p:cNvSpPr/>
            <p:nvPr/>
          </p:nvSpPr>
          <p:spPr>
            <a:xfrm>
              <a:off x="-2561323" y="2077189"/>
              <a:ext cx="15851" cy="63807"/>
            </a:xfrm>
            <a:custGeom>
              <a:avLst/>
              <a:gdLst/>
              <a:ahLst/>
              <a:cxnLst/>
              <a:rect l="l" t="t" r="r" b="b"/>
              <a:pathLst>
                <a:path w="157" h="632" extrusionOk="0">
                  <a:moveTo>
                    <a:pt x="77" y="1"/>
                  </a:moveTo>
                  <a:cubicBezTo>
                    <a:pt x="39" y="1"/>
                    <a:pt x="0" y="25"/>
                    <a:pt x="0" y="76"/>
                  </a:cubicBezTo>
                  <a:lnTo>
                    <a:pt x="0" y="555"/>
                  </a:lnTo>
                  <a:cubicBezTo>
                    <a:pt x="0" y="606"/>
                    <a:pt x="39" y="631"/>
                    <a:pt x="78" y="631"/>
                  </a:cubicBezTo>
                  <a:cubicBezTo>
                    <a:pt x="117" y="631"/>
                    <a:pt x="156" y="606"/>
                    <a:pt x="156" y="555"/>
                  </a:cubicBezTo>
                  <a:lnTo>
                    <a:pt x="156" y="76"/>
                  </a:lnTo>
                  <a:cubicBezTo>
                    <a:pt x="156" y="26"/>
                    <a:pt x="116" y="1"/>
                    <a:pt x="77"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49"/>
            <p:cNvSpPr/>
            <p:nvPr/>
          </p:nvSpPr>
          <p:spPr>
            <a:xfrm>
              <a:off x="-2505795" y="2114443"/>
              <a:ext cx="27966" cy="79052"/>
            </a:xfrm>
            <a:custGeom>
              <a:avLst/>
              <a:gdLst/>
              <a:ahLst/>
              <a:cxnLst/>
              <a:rect l="l" t="t" r="r" b="b"/>
              <a:pathLst>
                <a:path w="277" h="783" extrusionOk="0">
                  <a:moveTo>
                    <a:pt x="96" y="0"/>
                  </a:moveTo>
                  <a:cubicBezTo>
                    <a:pt x="50" y="0"/>
                    <a:pt x="0" y="39"/>
                    <a:pt x="11" y="98"/>
                  </a:cubicBezTo>
                  <a:cubicBezTo>
                    <a:pt x="45" y="305"/>
                    <a:pt x="83" y="516"/>
                    <a:pt x="116" y="727"/>
                  </a:cubicBezTo>
                  <a:cubicBezTo>
                    <a:pt x="123" y="766"/>
                    <a:pt x="150" y="783"/>
                    <a:pt x="180" y="783"/>
                  </a:cubicBezTo>
                  <a:cubicBezTo>
                    <a:pt x="226" y="783"/>
                    <a:pt x="276" y="743"/>
                    <a:pt x="266" y="686"/>
                  </a:cubicBezTo>
                  <a:cubicBezTo>
                    <a:pt x="232" y="475"/>
                    <a:pt x="194" y="264"/>
                    <a:pt x="161" y="57"/>
                  </a:cubicBezTo>
                  <a:cubicBezTo>
                    <a:pt x="154" y="17"/>
                    <a:pt x="126" y="0"/>
                    <a:pt x="96"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49"/>
            <p:cNvSpPr/>
            <p:nvPr/>
          </p:nvSpPr>
          <p:spPr>
            <a:xfrm>
              <a:off x="-2460464" y="2039935"/>
              <a:ext cx="15548" cy="52499"/>
            </a:xfrm>
            <a:custGeom>
              <a:avLst/>
              <a:gdLst/>
              <a:ahLst/>
              <a:cxnLst/>
              <a:rect l="l" t="t" r="r" b="b"/>
              <a:pathLst>
                <a:path w="154" h="520" extrusionOk="0">
                  <a:moveTo>
                    <a:pt x="77" y="1"/>
                  </a:moveTo>
                  <a:cubicBezTo>
                    <a:pt x="39" y="1"/>
                    <a:pt x="1" y="25"/>
                    <a:pt x="1" y="75"/>
                  </a:cubicBezTo>
                  <a:lnTo>
                    <a:pt x="1" y="445"/>
                  </a:lnTo>
                  <a:cubicBezTo>
                    <a:pt x="1" y="494"/>
                    <a:pt x="39" y="519"/>
                    <a:pt x="77" y="519"/>
                  </a:cubicBezTo>
                  <a:cubicBezTo>
                    <a:pt x="115" y="519"/>
                    <a:pt x="153" y="494"/>
                    <a:pt x="153" y="445"/>
                  </a:cubicBezTo>
                  <a:lnTo>
                    <a:pt x="153" y="75"/>
                  </a:lnTo>
                  <a:cubicBezTo>
                    <a:pt x="153" y="25"/>
                    <a:pt x="115" y="1"/>
                    <a:pt x="77"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49"/>
            <p:cNvSpPr/>
            <p:nvPr/>
          </p:nvSpPr>
          <p:spPr>
            <a:xfrm>
              <a:off x="-1263587" y="2494351"/>
              <a:ext cx="922774" cy="2157010"/>
            </a:xfrm>
            <a:custGeom>
              <a:avLst/>
              <a:gdLst/>
              <a:ahLst/>
              <a:cxnLst/>
              <a:rect l="l" t="t" r="r" b="b"/>
              <a:pathLst>
                <a:path w="9140" h="21365" extrusionOk="0">
                  <a:moveTo>
                    <a:pt x="1679" y="0"/>
                  </a:moveTo>
                  <a:cubicBezTo>
                    <a:pt x="1" y="0"/>
                    <a:pt x="1300" y="3032"/>
                    <a:pt x="1300" y="3032"/>
                  </a:cubicBezTo>
                  <a:cubicBezTo>
                    <a:pt x="1300" y="3032"/>
                    <a:pt x="3353" y="7833"/>
                    <a:pt x="3424" y="13086"/>
                  </a:cubicBezTo>
                  <a:cubicBezTo>
                    <a:pt x="3437" y="13969"/>
                    <a:pt x="3411" y="14877"/>
                    <a:pt x="3241" y="15748"/>
                  </a:cubicBezTo>
                  <a:cubicBezTo>
                    <a:pt x="3078" y="16571"/>
                    <a:pt x="2955" y="17679"/>
                    <a:pt x="2714" y="18104"/>
                  </a:cubicBezTo>
                  <a:cubicBezTo>
                    <a:pt x="2505" y="18469"/>
                    <a:pt x="2626" y="18725"/>
                    <a:pt x="2893" y="18725"/>
                  </a:cubicBezTo>
                  <a:cubicBezTo>
                    <a:pt x="3170" y="18725"/>
                    <a:pt x="3602" y="18450"/>
                    <a:pt x="3985" y="17737"/>
                  </a:cubicBezTo>
                  <a:lnTo>
                    <a:pt x="3985" y="17737"/>
                  </a:lnTo>
                  <a:cubicBezTo>
                    <a:pt x="3659" y="19253"/>
                    <a:pt x="2418" y="20657"/>
                    <a:pt x="3006" y="20732"/>
                  </a:cubicBezTo>
                  <a:cubicBezTo>
                    <a:pt x="3024" y="20734"/>
                    <a:pt x="3042" y="20735"/>
                    <a:pt x="3060" y="20735"/>
                  </a:cubicBezTo>
                  <a:cubicBezTo>
                    <a:pt x="3476" y="20735"/>
                    <a:pt x="3986" y="20156"/>
                    <a:pt x="4244" y="19828"/>
                  </a:cubicBezTo>
                  <a:lnTo>
                    <a:pt x="4244" y="19828"/>
                  </a:lnTo>
                  <a:cubicBezTo>
                    <a:pt x="3968" y="20219"/>
                    <a:pt x="3492" y="20997"/>
                    <a:pt x="3952" y="21140"/>
                  </a:cubicBezTo>
                  <a:cubicBezTo>
                    <a:pt x="3996" y="21153"/>
                    <a:pt x="4040" y="21159"/>
                    <a:pt x="4086" y="21159"/>
                  </a:cubicBezTo>
                  <a:cubicBezTo>
                    <a:pt x="4590" y="21159"/>
                    <a:pt x="5137" y="20382"/>
                    <a:pt x="5284" y="20157"/>
                  </a:cubicBezTo>
                  <a:lnTo>
                    <a:pt x="5284" y="20157"/>
                  </a:lnTo>
                  <a:cubicBezTo>
                    <a:pt x="5138" y="20392"/>
                    <a:pt x="4628" y="21248"/>
                    <a:pt x="4978" y="21361"/>
                  </a:cubicBezTo>
                  <a:cubicBezTo>
                    <a:pt x="4985" y="21363"/>
                    <a:pt x="4993" y="21364"/>
                    <a:pt x="5001" y="21364"/>
                  </a:cubicBezTo>
                  <a:cubicBezTo>
                    <a:pt x="5477" y="21364"/>
                    <a:pt x="7971" y="17769"/>
                    <a:pt x="8286" y="15326"/>
                  </a:cubicBezTo>
                  <a:lnTo>
                    <a:pt x="8286" y="15320"/>
                  </a:lnTo>
                  <a:cubicBezTo>
                    <a:pt x="9139" y="10655"/>
                    <a:pt x="6232" y="1563"/>
                    <a:pt x="2574" y="197"/>
                  </a:cubicBezTo>
                  <a:cubicBezTo>
                    <a:pt x="2209" y="60"/>
                    <a:pt x="1914" y="0"/>
                    <a:pt x="1679" y="0"/>
                  </a:cubicBezTo>
                  <a:close/>
                </a:path>
              </a:pathLst>
            </a:custGeom>
            <a:solidFill>
              <a:srgbClr val="F97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49"/>
            <p:cNvSpPr/>
            <p:nvPr/>
          </p:nvSpPr>
          <p:spPr>
            <a:xfrm>
              <a:off x="-1100234" y="2635997"/>
              <a:ext cx="713484" cy="2038887"/>
            </a:xfrm>
            <a:custGeom>
              <a:avLst/>
              <a:gdLst/>
              <a:ahLst/>
              <a:cxnLst/>
              <a:rect l="l" t="t" r="r" b="b"/>
              <a:pathLst>
                <a:path w="7067" h="20195" extrusionOk="0">
                  <a:moveTo>
                    <a:pt x="2585" y="1"/>
                  </a:moveTo>
                  <a:cubicBezTo>
                    <a:pt x="2962" y="297"/>
                    <a:pt x="3255" y="684"/>
                    <a:pt x="3526" y="1078"/>
                  </a:cubicBezTo>
                  <a:cubicBezTo>
                    <a:pt x="3795" y="1477"/>
                    <a:pt x="4036" y="1891"/>
                    <a:pt x="4251" y="2320"/>
                  </a:cubicBezTo>
                  <a:cubicBezTo>
                    <a:pt x="4683" y="3173"/>
                    <a:pt x="5042" y="4064"/>
                    <a:pt x="5353" y="4971"/>
                  </a:cubicBezTo>
                  <a:cubicBezTo>
                    <a:pt x="5659" y="5880"/>
                    <a:pt x="5930" y="6797"/>
                    <a:pt x="6161" y="7728"/>
                  </a:cubicBezTo>
                  <a:cubicBezTo>
                    <a:pt x="6274" y="8194"/>
                    <a:pt x="6396" y="8657"/>
                    <a:pt x="6488" y="9126"/>
                  </a:cubicBezTo>
                  <a:cubicBezTo>
                    <a:pt x="6580" y="9595"/>
                    <a:pt x="6651" y="10068"/>
                    <a:pt x="6699" y="10544"/>
                  </a:cubicBezTo>
                  <a:cubicBezTo>
                    <a:pt x="6892" y="12441"/>
                    <a:pt x="6719" y="14386"/>
                    <a:pt x="6090" y="16187"/>
                  </a:cubicBezTo>
                  <a:cubicBezTo>
                    <a:pt x="5781" y="17088"/>
                    <a:pt x="5362" y="17952"/>
                    <a:pt x="4829" y="18741"/>
                  </a:cubicBezTo>
                  <a:cubicBezTo>
                    <a:pt x="4564" y="19131"/>
                    <a:pt x="4271" y="19512"/>
                    <a:pt x="3931" y="19832"/>
                  </a:cubicBezTo>
                  <a:cubicBezTo>
                    <a:pt x="3846" y="19903"/>
                    <a:pt x="3748" y="19999"/>
                    <a:pt x="3683" y="20002"/>
                  </a:cubicBezTo>
                  <a:cubicBezTo>
                    <a:pt x="3669" y="20004"/>
                    <a:pt x="3655" y="20005"/>
                    <a:pt x="3642" y="20005"/>
                  </a:cubicBezTo>
                  <a:cubicBezTo>
                    <a:pt x="3570" y="20005"/>
                    <a:pt x="3523" y="19972"/>
                    <a:pt x="3489" y="19900"/>
                  </a:cubicBezTo>
                  <a:cubicBezTo>
                    <a:pt x="3411" y="19720"/>
                    <a:pt x="3424" y="19465"/>
                    <a:pt x="3455" y="19247"/>
                  </a:cubicBezTo>
                  <a:lnTo>
                    <a:pt x="3533" y="18723"/>
                  </a:lnTo>
                  <a:lnTo>
                    <a:pt x="3275" y="19186"/>
                  </a:lnTo>
                  <a:cubicBezTo>
                    <a:pt x="3186" y="19349"/>
                    <a:pt x="3068" y="19509"/>
                    <a:pt x="2928" y="19628"/>
                  </a:cubicBezTo>
                  <a:cubicBezTo>
                    <a:pt x="2831" y="19716"/>
                    <a:pt x="2717" y="19772"/>
                    <a:pt x="2604" y="19772"/>
                  </a:cubicBezTo>
                  <a:cubicBezTo>
                    <a:pt x="2560" y="19772"/>
                    <a:pt x="2515" y="19763"/>
                    <a:pt x="2472" y="19743"/>
                  </a:cubicBezTo>
                  <a:cubicBezTo>
                    <a:pt x="2401" y="19713"/>
                    <a:pt x="2354" y="19662"/>
                    <a:pt x="2329" y="19591"/>
                  </a:cubicBezTo>
                  <a:cubicBezTo>
                    <a:pt x="2306" y="19516"/>
                    <a:pt x="2309" y="19428"/>
                    <a:pt x="2326" y="19335"/>
                  </a:cubicBezTo>
                  <a:cubicBezTo>
                    <a:pt x="2360" y="19159"/>
                    <a:pt x="2439" y="18971"/>
                    <a:pt x="2530" y="18808"/>
                  </a:cubicBezTo>
                  <a:lnTo>
                    <a:pt x="2847" y="18241"/>
                  </a:lnTo>
                  <a:lnTo>
                    <a:pt x="2847" y="18241"/>
                  </a:lnTo>
                  <a:lnTo>
                    <a:pt x="2381" y="18693"/>
                  </a:lnTo>
                  <a:cubicBezTo>
                    <a:pt x="2248" y="18822"/>
                    <a:pt x="2102" y="18948"/>
                    <a:pt x="1952" y="19060"/>
                  </a:cubicBezTo>
                  <a:cubicBezTo>
                    <a:pt x="1799" y="19169"/>
                    <a:pt x="1636" y="19268"/>
                    <a:pt x="1473" y="19318"/>
                  </a:cubicBezTo>
                  <a:cubicBezTo>
                    <a:pt x="1428" y="19332"/>
                    <a:pt x="1383" y="19339"/>
                    <a:pt x="1342" y="19339"/>
                  </a:cubicBezTo>
                  <a:cubicBezTo>
                    <a:pt x="1231" y="19339"/>
                    <a:pt x="1146" y="19289"/>
                    <a:pt x="1171" y="19193"/>
                  </a:cubicBezTo>
                  <a:cubicBezTo>
                    <a:pt x="1198" y="19037"/>
                    <a:pt x="1296" y="18856"/>
                    <a:pt x="1381" y="18690"/>
                  </a:cubicBezTo>
                  <a:cubicBezTo>
                    <a:pt x="1562" y="18350"/>
                    <a:pt x="1748" y="18006"/>
                    <a:pt x="1912" y="17653"/>
                  </a:cubicBezTo>
                  <a:cubicBezTo>
                    <a:pt x="2072" y="17299"/>
                    <a:pt x="2214" y="16936"/>
                    <a:pt x="2337" y="16564"/>
                  </a:cubicBezTo>
                  <a:lnTo>
                    <a:pt x="2486" y="16109"/>
                  </a:lnTo>
                  <a:lnTo>
                    <a:pt x="2187" y="16483"/>
                  </a:lnTo>
                  <a:cubicBezTo>
                    <a:pt x="1990" y="16724"/>
                    <a:pt x="1762" y="16956"/>
                    <a:pt x="1504" y="17119"/>
                  </a:cubicBezTo>
                  <a:cubicBezTo>
                    <a:pt x="1420" y="17172"/>
                    <a:pt x="1316" y="17214"/>
                    <a:pt x="1243" y="17214"/>
                  </a:cubicBezTo>
                  <a:cubicBezTo>
                    <a:pt x="1209" y="17214"/>
                    <a:pt x="1182" y="17205"/>
                    <a:pt x="1167" y="17184"/>
                  </a:cubicBezTo>
                  <a:cubicBezTo>
                    <a:pt x="1137" y="17149"/>
                    <a:pt x="1119" y="17082"/>
                    <a:pt x="1116" y="17007"/>
                  </a:cubicBezTo>
                  <a:cubicBezTo>
                    <a:pt x="1113" y="16938"/>
                    <a:pt x="1119" y="16866"/>
                    <a:pt x="1129" y="16790"/>
                  </a:cubicBezTo>
                  <a:lnTo>
                    <a:pt x="1129" y="16790"/>
                  </a:lnTo>
                  <a:cubicBezTo>
                    <a:pt x="1319" y="16201"/>
                    <a:pt x="1477" y="15607"/>
                    <a:pt x="1589" y="15001"/>
                  </a:cubicBezTo>
                  <a:cubicBezTo>
                    <a:pt x="1697" y="14392"/>
                    <a:pt x="1783" y="13780"/>
                    <a:pt x="1824" y="13165"/>
                  </a:cubicBezTo>
                  <a:cubicBezTo>
                    <a:pt x="1912" y="11931"/>
                    <a:pt x="1871" y="10694"/>
                    <a:pt x="1745" y="9470"/>
                  </a:cubicBezTo>
                  <a:cubicBezTo>
                    <a:pt x="1615" y="8242"/>
                    <a:pt x="1395" y="7025"/>
                    <a:pt x="1102" y="5831"/>
                  </a:cubicBezTo>
                  <a:cubicBezTo>
                    <a:pt x="807" y="4635"/>
                    <a:pt x="449" y="3455"/>
                    <a:pt x="1" y="2310"/>
                  </a:cubicBezTo>
                  <a:lnTo>
                    <a:pt x="1" y="2310"/>
                  </a:lnTo>
                  <a:cubicBezTo>
                    <a:pt x="432" y="3462"/>
                    <a:pt x="769" y="4648"/>
                    <a:pt x="1044" y="5845"/>
                  </a:cubicBezTo>
                  <a:cubicBezTo>
                    <a:pt x="1317" y="7042"/>
                    <a:pt x="1518" y="8256"/>
                    <a:pt x="1636" y="9480"/>
                  </a:cubicBezTo>
                  <a:cubicBezTo>
                    <a:pt x="1752" y="10700"/>
                    <a:pt x="1779" y="11931"/>
                    <a:pt x="1681" y="13155"/>
                  </a:cubicBezTo>
                  <a:cubicBezTo>
                    <a:pt x="1636" y="13763"/>
                    <a:pt x="1544" y="14372"/>
                    <a:pt x="1432" y="14970"/>
                  </a:cubicBezTo>
                  <a:cubicBezTo>
                    <a:pt x="1314" y="15572"/>
                    <a:pt x="1157" y="16164"/>
                    <a:pt x="967" y="16745"/>
                  </a:cubicBezTo>
                  <a:lnTo>
                    <a:pt x="963" y="16752"/>
                  </a:lnTo>
                  <a:lnTo>
                    <a:pt x="963" y="16759"/>
                  </a:lnTo>
                  <a:cubicBezTo>
                    <a:pt x="953" y="16843"/>
                    <a:pt x="942" y="16928"/>
                    <a:pt x="946" y="17017"/>
                  </a:cubicBezTo>
                  <a:cubicBezTo>
                    <a:pt x="953" y="17105"/>
                    <a:pt x="967" y="17204"/>
                    <a:pt x="1041" y="17296"/>
                  </a:cubicBezTo>
                  <a:cubicBezTo>
                    <a:pt x="1079" y="17340"/>
                    <a:pt x="1137" y="17371"/>
                    <a:pt x="1194" y="17380"/>
                  </a:cubicBezTo>
                  <a:cubicBezTo>
                    <a:pt x="1210" y="17384"/>
                    <a:pt x="1226" y="17385"/>
                    <a:pt x="1241" y="17385"/>
                  </a:cubicBezTo>
                  <a:cubicBezTo>
                    <a:pt x="1278" y="17385"/>
                    <a:pt x="1314" y="17377"/>
                    <a:pt x="1347" y="17371"/>
                  </a:cubicBezTo>
                  <a:cubicBezTo>
                    <a:pt x="1439" y="17350"/>
                    <a:pt x="1518" y="17309"/>
                    <a:pt x="1592" y="17265"/>
                  </a:cubicBezTo>
                  <a:cubicBezTo>
                    <a:pt x="1753" y="17165"/>
                    <a:pt x="1896" y="17047"/>
                    <a:pt x="2027" y="16918"/>
                  </a:cubicBezTo>
                  <a:lnTo>
                    <a:pt x="2027" y="16918"/>
                  </a:lnTo>
                  <a:cubicBezTo>
                    <a:pt x="1941" y="17141"/>
                    <a:pt x="1848" y="17361"/>
                    <a:pt x="1748" y="17578"/>
                  </a:cubicBezTo>
                  <a:cubicBezTo>
                    <a:pt x="1589" y="17928"/>
                    <a:pt x="1405" y="18265"/>
                    <a:pt x="1221" y="18604"/>
                  </a:cubicBezTo>
                  <a:cubicBezTo>
                    <a:pt x="1137" y="18781"/>
                    <a:pt x="1031" y="18941"/>
                    <a:pt x="990" y="19169"/>
                  </a:cubicBezTo>
                  <a:cubicBezTo>
                    <a:pt x="980" y="19227"/>
                    <a:pt x="983" y="19298"/>
                    <a:pt x="1021" y="19366"/>
                  </a:cubicBezTo>
                  <a:cubicBezTo>
                    <a:pt x="1061" y="19434"/>
                    <a:pt x="1123" y="19472"/>
                    <a:pt x="1177" y="19495"/>
                  </a:cubicBezTo>
                  <a:cubicBezTo>
                    <a:pt x="1232" y="19517"/>
                    <a:pt x="1287" y="19525"/>
                    <a:pt x="1341" y="19525"/>
                  </a:cubicBezTo>
                  <a:cubicBezTo>
                    <a:pt x="1406" y="19525"/>
                    <a:pt x="1468" y="19512"/>
                    <a:pt x="1524" y="19495"/>
                  </a:cubicBezTo>
                  <a:cubicBezTo>
                    <a:pt x="1728" y="19434"/>
                    <a:pt x="1898" y="19326"/>
                    <a:pt x="2061" y="19210"/>
                  </a:cubicBezTo>
                  <a:cubicBezTo>
                    <a:pt x="2104" y="19179"/>
                    <a:pt x="2146" y="19147"/>
                    <a:pt x="2188" y="19114"/>
                  </a:cubicBezTo>
                  <a:lnTo>
                    <a:pt x="2188" y="19114"/>
                  </a:lnTo>
                  <a:cubicBezTo>
                    <a:pt x="2168" y="19175"/>
                    <a:pt x="2152" y="19239"/>
                    <a:pt x="2139" y="19305"/>
                  </a:cubicBezTo>
                  <a:cubicBezTo>
                    <a:pt x="2119" y="19410"/>
                    <a:pt x="2112" y="19526"/>
                    <a:pt x="2146" y="19649"/>
                  </a:cubicBezTo>
                  <a:cubicBezTo>
                    <a:pt x="2180" y="19771"/>
                    <a:pt x="2285" y="19876"/>
                    <a:pt x="2398" y="19920"/>
                  </a:cubicBezTo>
                  <a:cubicBezTo>
                    <a:pt x="2465" y="19949"/>
                    <a:pt x="2541" y="19964"/>
                    <a:pt x="2615" y="19964"/>
                  </a:cubicBezTo>
                  <a:cubicBezTo>
                    <a:pt x="2664" y="19964"/>
                    <a:pt x="2712" y="19958"/>
                    <a:pt x="2758" y="19944"/>
                  </a:cubicBezTo>
                  <a:cubicBezTo>
                    <a:pt x="2874" y="19910"/>
                    <a:pt x="2969" y="19845"/>
                    <a:pt x="3054" y="19778"/>
                  </a:cubicBezTo>
                  <a:cubicBezTo>
                    <a:pt x="3123" y="19717"/>
                    <a:pt x="3185" y="19653"/>
                    <a:pt x="3241" y="19585"/>
                  </a:cubicBezTo>
                  <a:lnTo>
                    <a:pt x="3241" y="19585"/>
                  </a:lnTo>
                  <a:cubicBezTo>
                    <a:pt x="3241" y="19587"/>
                    <a:pt x="3241" y="19589"/>
                    <a:pt x="3241" y="19591"/>
                  </a:cubicBezTo>
                  <a:cubicBezTo>
                    <a:pt x="3244" y="19720"/>
                    <a:pt x="3255" y="19849"/>
                    <a:pt x="3316" y="19982"/>
                  </a:cubicBezTo>
                  <a:cubicBezTo>
                    <a:pt x="3346" y="20046"/>
                    <a:pt x="3401" y="20114"/>
                    <a:pt x="3476" y="20155"/>
                  </a:cubicBezTo>
                  <a:cubicBezTo>
                    <a:pt x="3528" y="20185"/>
                    <a:pt x="3584" y="20195"/>
                    <a:pt x="3636" y="20195"/>
                  </a:cubicBezTo>
                  <a:cubicBezTo>
                    <a:pt x="3662" y="20195"/>
                    <a:pt x="3687" y="20192"/>
                    <a:pt x="3710" y="20189"/>
                  </a:cubicBezTo>
                  <a:lnTo>
                    <a:pt x="3765" y="20179"/>
                  </a:lnTo>
                  <a:cubicBezTo>
                    <a:pt x="3792" y="20168"/>
                    <a:pt x="3812" y="20159"/>
                    <a:pt x="3826" y="20151"/>
                  </a:cubicBezTo>
                  <a:cubicBezTo>
                    <a:pt x="3859" y="20131"/>
                    <a:pt x="3887" y="20114"/>
                    <a:pt x="3914" y="20093"/>
                  </a:cubicBezTo>
                  <a:cubicBezTo>
                    <a:pt x="3965" y="20053"/>
                    <a:pt x="4013" y="20012"/>
                    <a:pt x="4057" y="19971"/>
                  </a:cubicBezTo>
                  <a:cubicBezTo>
                    <a:pt x="4417" y="19632"/>
                    <a:pt x="4710" y="19244"/>
                    <a:pt x="4981" y="18843"/>
                  </a:cubicBezTo>
                  <a:cubicBezTo>
                    <a:pt x="5522" y="18040"/>
                    <a:pt x="5944" y="17160"/>
                    <a:pt x="6257" y="16245"/>
                  </a:cubicBezTo>
                  <a:cubicBezTo>
                    <a:pt x="6886" y="14416"/>
                    <a:pt x="7066" y="12444"/>
                    <a:pt x="6845" y="10526"/>
                  </a:cubicBezTo>
                  <a:cubicBezTo>
                    <a:pt x="6794" y="10047"/>
                    <a:pt x="6715" y="9572"/>
                    <a:pt x="6617" y="9098"/>
                  </a:cubicBezTo>
                  <a:cubicBezTo>
                    <a:pt x="6525" y="8626"/>
                    <a:pt x="6396" y="8164"/>
                    <a:pt x="6277" y="7698"/>
                  </a:cubicBezTo>
                  <a:cubicBezTo>
                    <a:pt x="6039" y="6766"/>
                    <a:pt x="5756" y="5849"/>
                    <a:pt x="5437" y="4941"/>
                  </a:cubicBezTo>
                  <a:cubicBezTo>
                    <a:pt x="5118" y="4036"/>
                    <a:pt x="4741" y="3149"/>
                    <a:pt x="4292" y="2296"/>
                  </a:cubicBezTo>
                  <a:cubicBezTo>
                    <a:pt x="4071" y="1871"/>
                    <a:pt x="3823" y="1459"/>
                    <a:pt x="3547" y="1065"/>
                  </a:cubicBezTo>
                  <a:cubicBezTo>
                    <a:pt x="3268" y="674"/>
                    <a:pt x="2966" y="293"/>
                    <a:pt x="25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49"/>
            <p:cNvSpPr/>
            <p:nvPr/>
          </p:nvSpPr>
          <p:spPr>
            <a:xfrm>
              <a:off x="-3057035" y="2524437"/>
              <a:ext cx="841502" cy="2019806"/>
            </a:xfrm>
            <a:custGeom>
              <a:avLst/>
              <a:gdLst/>
              <a:ahLst/>
              <a:cxnLst/>
              <a:rect l="l" t="t" r="r" b="b"/>
              <a:pathLst>
                <a:path w="8335" h="20006" extrusionOk="0">
                  <a:moveTo>
                    <a:pt x="5813" y="1"/>
                  </a:moveTo>
                  <a:cubicBezTo>
                    <a:pt x="5588" y="1"/>
                    <a:pt x="5393" y="86"/>
                    <a:pt x="5260" y="277"/>
                  </a:cubicBezTo>
                  <a:cubicBezTo>
                    <a:pt x="4849" y="875"/>
                    <a:pt x="4417" y="1602"/>
                    <a:pt x="3982" y="2191"/>
                  </a:cubicBezTo>
                  <a:cubicBezTo>
                    <a:pt x="2938" y="3598"/>
                    <a:pt x="2149" y="5226"/>
                    <a:pt x="1496" y="6855"/>
                  </a:cubicBezTo>
                  <a:cubicBezTo>
                    <a:pt x="813" y="8548"/>
                    <a:pt x="147" y="10333"/>
                    <a:pt x="72" y="12182"/>
                  </a:cubicBezTo>
                  <a:cubicBezTo>
                    <a:pt x="1" y="13971"/>
                    <a:pt x="371" y="16095"/>
                    <a:pt x="1289" y="17674"/>
                  </a:cubicBezTo>
                  <a:cubicBezTo>
                    <a:pt x="1690" y="18363"/>
                    <a:pt x="2210" y="19003"/>
                    <a:pt x="2847" y="19489"/>
                  </a:cubicBezTo>
                  <a:cubicBezTo>
                    <a:pt x="3050" y="19645"/>
                    <a:pt x="3491" y="20006"/>
                    <a:pt x="3824" y="20006"/>
                  </a:cubicBezTo>
                  <a:cubicBezTo>
                    <a:pt x="3875" y="20006"/>
                    <a:pt x="3924" y="19998"/>
                    <a:pt x="3969" y="19979"/>
                  </a:cubicBezTo>
                  <a:cubicBezTo>
                    <a:pt x="4410" y="19791"/>
                    <a:pt x="3730" y="19108"/>
                    <a:pt x="3410" y="18612"/>
                  </a:cubicBezTo>
                  <a:lnTo>
                    <a:pt x="3410" y="18612"/>
                  </a:lnTo>
                  <a:cubicBezTo>
                    <a:pt x="3679" y="18999"/>
                    <a:pt x="4234" y="19410"/>
                    <a:pt x="4666" y="19410"/>
                  </a:cubicBezTo>
                  <a:cubicBezTo>
                    <a:pt x="4739" y="19410"/>
                    <a:pt x="4809" y="19399"/>
                    <a:pt x="4873" y="19373"/>
                  </a:cubicBezTo>
                  <a:cubicBezTo>
                    <a:pt x="5379" y="19172"/>
                    <a:pt x="4342" y="17608"/>
                    <a:pt x="4118" y="17275"/>
                  </a:cubicBezTo>
                  <a:lnTo>
                    <a:pt x="4118" y="17275"/>
                  </a:lnTo>
                  <a:cubicBezTo>
                    <a:pt x="4242" y="17450"/>
                    <a:pt x="4661" y="17911"/>
                    <a:pt x="5006" y="17911"/>
                  </a:cubicBezTo>
                  <a:cubicBezTo>
                    <a:pt x="5172" y="17911"/>
                    <a:pt x="5320" y="17804"/>
                    <a:pt x="5410" y="17506"/>
                  </a:cubicBezTo>
                  <a:cubicBezTo>
                    <a:pt x="4417" y="16259"/>
                    <a:pt x="4328" y="14008"/>
                    <a:pt x="4332" y="13920"/>
                  </a:cubicBezTo>
                  <a:cubicBezTo>
                    <a:pt x="4339" y="13920"/>
                    <a:pt x="4237" y="13522"/>
                    <a:pt x="4234" y="13512"/>
                  </a:cubicBezTo>
                  <a:cubicBezTo>
                    <a:pt x="4369" y="10677"/>
                    <a:pt x="5100" y="7576"/>
                    <a:pt x="7501" y="3170"/>
                  </a:cubicBezTo>
                  <a:cubicBezTo>
                    <a:pt x="8334" y="1638"/>
                    <a:pt x="6798" y="1"/>
                    <a:pt x="5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49"/>
            <p:cNvSpPr/>
            <p:nvPr/>
          </p:nvSpPr>
          <p:spPr>
            <a:xfrm>
              <a:off x="-3060771" y="2552302"/>
              <a:ext cx="761036" cy="2010719"/>
            </a:xfrm>
            <a:custGeom>
              <a:avLst/>
              <a:gdLst/>
              <a:ahLst/>
              <a:cxnLst/>
              <a:rect l="l" t="t" r="r" b="b"/>
              <a:pathLst>
                <a:path w="7538" h="19916" extrusionOk="0">
                  <a:moveTo>
                    <a:pt x="5297" y="1"/>
                  </a:moveTo>
                  <a:cubicBezTo>
                    <a:pt x="4128" y="1612"/>
                    <a:pt x="3080" y="3315"/>
                    <a:pt x="2170" y="5093"/>
                  </a:cubicBezTo>
                  <a:cubicBezTo>
                    <a:pt x="1721" y="5984"/>
                    <a:pt x="1309" y="6895"/>
                    <a:pt x="962" y="7830"/>
                  </a:cubicBezTo>
                  <a:cubicBezTo>
                    <a:pt x="612" y="8769"/>
                    <a:pt x="326" y="9731"/>
                    <a:pt x="153" y="10716"/>
                  </a:cubicBezTo>
                  <a:cubicBezTo>
                    <a:pt x="72" y="11213"/>
                    <a:pt x="14" y="11713"/>
                    <a:pt x="7" y="12216"/>
                  </a:cubicBezTo>
                  <a:cubicBezTo>
                    <a:pt x="0" y="12468"/>
                    <a:pt x="11" y="12719"/>
                    <a:pt x="28" y="12971"/>
                  </a:cubicBezTo>
                  <a:cubicBezTo>
                    <a:pt x="48" y="13222"/>
                    <a:pt x="85" y="13470"/>
                    <a:pt x="116" y="13718"/>
                  </a:cubicBezTo>
                  <a:cubicBezTo>
                    <a:pt x="262" y="14708"/>
                    <a:pt x="497" y="15691"/>
                    <a:pt x="877" y="16622"/>
                  </a:cubicBezTo>
                  <a:cubicBezTo>
                    <a:pt x="1258" y="17550"/>
                    <a:pt x="1785" y="18438"/>
                    <a:pt x="2530" y="19131"/>
                  </a:cubicBezTo>
                  <a:cubicBezTo>
                    <a:pt x="2716" y="19304"/>
                    <a:pt x="2917" y="19464"/>
                    <a:pt x="3132" y="19604"/>
                  </a:cubicBezTo>
                  <a:cubicBezTo>
                    <a:pt x="3240" y="19672"/>
                    <a:pt x="3353" y="19733"/>
                    <a:pt x="3471" y="19787"/>
                  </a:cubicBezTo>
                  <a:cubicBezTo>
                    <a:pt x="3590" y="19841"/>
                    <a:pt x="3709" y="19889"/>
                    <a:pt x="3852" y="19910"/>
                  </a:cubicBezTo>
                  <a:cubicBezTo>
                    <a:pt x="3873" y="19913"/>
                    <a:pt x="3897" y="19915"/>
                    <a:pt x="3921" y="19915"/>
                  </a:cubicBezTo>
                  <a:cubicBezTo>
                    <a:pt x="3979" y="19915"/>
                    <a:pt x="4045" y="19902"/>
                    <a:pt x="4108" y="19852"/>
                  </a:cubicBezTo>
                  <a:cubicBezTo>
                    <a:pt x="4189" y="19774"/>
                    <a:pt x="4196" y="19672"/>
                    <a:pt x="4192" y="19601"/>
                  </a:cubicBezTo>
                  <a:cubicBezTo>
                    <a:pt x="4182" y="19454"/>
                    <a:pt x="4131" y="19331"/>
                    <a:pt x="4083" y="19213"/>
                  </a:cubicBezTo>
                  <a:cubicBezTo>
                    <a:pt x="4044" y="19122"/>
                    <a:pt x="4001" y="19033"/>
                    <a:pt x="3956" y="18947"/>
                  </a:cubicBezTo>
                  <a:lnTo>
                    <a:pt x="3956" y="18947"/>
                  </a:lnTo>
                  <a:cubicBezTo>
                    <a:pt x="4082" y="19024"/>
                    <a:pt x="4216" y="19090"/>
                    <a:pt x="4359" y="19141"/>
                  </a:cubicBezTo>
                  <a:cubicBezTo>
                    <a:pt x="4480" y="19180"/>
                    <a:pt x="4608" y="19207"/>
                    <a:pt x="4740" y="19207"/>
                  </a:cubicBezTo>
                  <a:cubicBezTo>
                    <a:pt x="4772" y="19207"/>
                    <a:pt x="4803" y="19206"/>
                    <a:pt x="4835" y="19202"/>
                  </a:cubicBezTo>
                  <a:cubicBezTo>
                    <a:pt x="4879" y="19199"/>
                    <a:pt x="4913" y="19193"/>
                    <a:pt x="4964" y="19179"/>
                  </a:cubicBezTo>
                  <a:cubicBezTo>
                    <a:pt x="5012" y="19162"/>
                    <a:pt x="5062" y="19127"/>
                    <a:pt x="5096" y="19083"/>
                  </a:cubicBezTo>
                  <a:cubicBezTo>
                    <a:pt x="5164" y="18989"/>
                    <a:pt x="5164" y="18890"/>
                    <a:pt x="5161" y="18808"/>
                  </a:cubicBezTo>
                  <a:cubicBezTo>
                    <a:pt x="5120" y="18482"/>
                    <a:pt x="4977" y="18217"/>
                    <a:pt x="4842" y="17948"/>
                  </a:cubicBezTo>
                  <a:cubicBezTo>
                    <a:pt x="4778" y="17827"/>
                    <a:pt x="4711" y="17707"/>
                    <a:pt x="4641" y="17590"/>
                  </a:cubicBezTo>
                  <a:lnTo>
                    <a:pt x="4641" y="17590"/>
                  </a:lnTo>
                  <a:cubicBezTo>
                    <a:pt x="4657" y="17598"/>
                    <a:pt x="4673" y="17606"/>
                    <a:pt x="4689" y="17615"/>
                  </a:cubicBezTo>
                  <a:cubicBezTo>
                    <a:pt x="4812" y="17676"/>
                    <a:pt x="4954" y="17728"/>
                    <a:pt x="5105" y="17728"/>
                  </a:cubicBezTo>
                  <a:cubicBezTo>
                    <a:pt x="5153" y="17728"/>
                    <a:pt x="5203" y="17722"/>
                    <a:pt x="5253" y="17710"/>
                  </a:cubicBezTo>
                  <a:cubicBezTo>
                    <a:pt x="5304" y="17696"/>
                    <a:pt x="5352" y="17676"/>
                    <a:pt x="5402" y="17642"/>
                  </a:cubicBezTo>
                  <a:cubicBezTo>
                    <a:pt x="5454" y="17605"/>
                    <a:pt x="5495" y="17536"/>
                    <a:pt x="5501" y="17472"/>
                  </a:cubicBezTo>
                  <a:cubicBezTo>
                    <a:pt x="5508" y="17349"/>
                    <a:pt x="5470" y="17261"/>
                    <a:pt x="5437" y="17176"/>
                  </a:cubicBezTo>
                  <a:cubicBezTo>
                    <a:pt x="5368" y="17010"/>
                    <a:pt x="5287" y="16857"/>
                    <a:pt x="5209" y="16700"/>
                  </a:cubicBezTo>
                  <a:cubicBezTo>
                    <a:pt x="4899" y="16085"/>
                    <a:pt x="4662" y="15435"/>
                    <a:pt x="4522" y="14759"/>
                  </a:cubicBezTo>
                  <a:cubicBezTo>
                    <a:pt x="4240" y="13409"/>
                    <a:pt x="4315" y="12002"/>
                    <a:pt x="4566" y="10645"/>
                  </a:cubicBezTo>
                  <a:cubicBezTo>
                    <a:pt x="4817" y="9282"/>
                    <a:pt x="5253" y="7956"/>
                    <a:pt x="5760" y="6664"/>
                  </a:cubicBezTo>
                  <a:cubicBezTo>
                    <a:pt x="6273" y="5372"/>
                    <a:pt x="6878" y="4118"/>
                    <a:pt x="7538" y="2894"/>
                  </a:cubicBezTo>
                  <a:lnTo>
                    <a:pt x="7538" y="2894"/>
                  </a:lnTo>
                  <a:cubicBezTo>
                    <a:pt x="6857" y="4107"/>
                    <a:pt x="6229" y="5352"/>
                    <a:pt x="5691" y="6637"/>
                  </a:cubicBezTo>
                  <a:cubicBezTo>
                    <a:pt x="5154" y="7919"/>
                    <a:pt x="4712" y="9251"/>
                    <a:pt x="4444" y="10621"/>
                  </a:cubicBezTo>
                  <a:cubicBezTo>
                    <a:pt x="4175" y="11988"/>
                    <a:pt x="4083" y="13412"/>
                    <a:pt x="4359" y="14793"/>
                  </a:cubicBezTo>
                  <a:cubicBezTo>
                    <a:pt x="4498" y="15483"/>
                    <a:pt x="4743" y="16153"/>
                    <a:pt x="5056" y="16778"/>
                  </a:cubicBezTo>
                  <a:cubicBezTo>
                    <a:pt x="5131" y="16935"/>
                    <a:pt x="5212" y="17087"/>
                    <a:pt x="5277" y="17241"/>
                  </a:cubicBezTo>
                  <a:cubicBezTo>
                    <a:pt x="5307" y="17316"/>
                    <a:pt x="5331" y="17398"/>
                    <a:pt x="5327" y="17451"/>
                  </a:cubicBezTo>
                  <a:cubicBezTo>
                    <a:pt x="5321" y="17475"/>
                    <a:pt x="5314" y="17486"/>
                    <a:pt x="5294" y="17500"/>
                  </a:cubicBezTo>
                  <a:cubicBezTo>
                    <a:pt x="5277" y="17516"/>
                    <a:pt x="5243" y="17530"/>
                    <a:pt x="5209" y="17540"/>
                  </a:cubicBezTo>
                  <a:cubicBezTo>
                    <a:pt x="5177" y="17548"/>
                    <a:pt x="5145" y="17552"/>
                    <a:pt x="5111" y="17552"/>
                  </a:cubicBezTo>
                  <a:cubicBezTo>
                    <a:pt x="5000" y="17552"/>
                    <a:pt x="4880" y="17512"/>
                    <a:pt x="4770" y="17455"/>
                  </a:cubicBezTo>
                  <a:cubicBezTo>
                    <a:pt x="4624" y="17384"/>
                    <a:pt x="4488" y="17278"/>
                    <a:pt x="4369" y="17166"/>
                  </a:cubicBezTo>
                  <a:lnTo>
                    <a:pt x="3788" y="16612"/>
                  </a:lnTo>
                  <a:lnTo>
                    <a:pt x="3788" y="16612"/>
                  </a:lnTo>
                  <a:lnTo>
                    <a:pt x="4233" y="17282"/>
                  </a:lnTo>
                  <a:cubicBezTo>
                    <a:pt x="4393" y="17523"/>
                    <a:pt x="4546" y="17774"/>
                    <a:pt x="4682" y="18033"/>
                  </a:cubicBezTo>
                  <a:cubicBezTo>
                    <a:pt x="4811" y="18288"/>
                    <a:pt x="4947" y="18560"/>
                    <a:pt x="4974" y="18821"/>
                  </a:cubicBezTo>
                  <a:cubicBezTo>
                    <a:pt x="4981" y="18887"/>
                    <a:pt x="4971" y="18944"/>
                    <a:pt x="4950" y="18971"/>
                  </a:cubicBezTo>
                  <a:cubicBezTo>
                    <a:pt x="4937" y="18985"/>
                    <a:pt x="4927" y="18995"/>
                    <a:pt x="4903" y="19002"/>
                  </a:cubicBezTo>
                  <a:cubicBezTo>
                    <a:pt x="4886" y="19009"/>
                    <a:pt x="4845" y="19016"/>
                    <a:pt x="4814" y="19019"/>
                  </a:cubicBezTo>
                  <a:cubicBezTo>
                    <a:pt x="4790" y="19021"/>
                    <a:pt x="4765" y="19023"/>
                    <a:pt x="4740" y="19023"/>
                  </a:cubicBezTo>
                  <a:cubicBezTo>
                    <a:pt x="4633" y="19023"/>
                    <a:pt x="4524" y="19000"/>
                    <a:pt x="4420" y="18961"/>
                  </a:cubicBezTo>
                  <a:cubicBezTo>
                    <a:pt x="4158" y="18869"/>
                    <a:pt x="3913" y="18706"/>
                    <a:pt x="3703" y="18523"/>
                  </a:cubicBezTo>
                  <a:lnTo>
                    <a:pt x="3199" y="18087"/>
                  </a:lnTo>
                  <a:lnTo>
                    <a:pt x="3199" y="18087"/>
                  </a:lnTo>
                  <a:lnTo>
                    <a:pt x="3557" y="18648"/>
                  </a:lnTo>
                  <a:cubicBezTo>
                    <a:pt x="3689" y="18849"/>
                    <a:pt x="3811" y="19066"/>
                    <a:pt x="3907" y="19287"/>
                  </a:cubicBezTo>
                  <a:cubicBezTo>
                    <a:pt x="3951" y="19397"/>
                    <a:pt x="3992" y="19512"/>
                    <a:pt x="3998" y="19614"/>
                  </a:cubicBezTo>
                  <a:cubicBezTo>
                    <a:pt x="3995" y="19704"/>
                    <a:pt x="3990" y="19720"/>
                    <a:pt x="3917" y="19720"/>
                  </a:cubicBezTo>
                  <a:cubicBezTo>
                    <a:pt x="3905" y="19720"/>
                    <a:pt x="3892" y="19719"/>
                    <a:pt x="3876" y="19719"/>
                  </a:cubicBezTo>
                  <a:cubicBezTo>
                    <a:pt x="3662" y="19682"/>
                    <a:pt x="3434" y="19566"/>
                    <a:pt x="3234" y="19441"/>
                  </a:cubicBezTo>
                  <a:cubicBezTo>
                    <a:pt x="3030" y="19311"/>
                    <a:pt x="2839" y="19158"/>
                    <a:pt x="2659" y="18995"/>
                  </a:cubicBezTo>
                  <a:cubicBezTo>
                    <a:pt x="1938" y="18329"/>
                    <a:pt x="1421" y="17462"/>
                    <a:pt x="1044" y="16554"/>
                  </a:cubicBezTo>
                  <a:cubicBezTo>
                    <a:pt x="667" y="15639"/>
                    <a:pt x="432" y="14674"/>
                    <a:pt x="286" y="13695"/>
                  </a:cubicBezTo>
                  <a:cubicBezTo>
                    <a:pt x="215" y="13202"/>
                    <a:pt x="160" y="12712"/>
                    <a:pt x="174" y="12219"/>
                  </a:cubicBezTo>
                  <a:cubicBezTo>
                    <a:pt x="180" y="11727"/>
                    <a:pt x="232" y="11233"/>
                    <a:pt x="309" y="10743"/>
                  </a:cubicBezTo>
                  <a:cubicBezTo>
                    <a:pt x="469" y="9768"/>
                    <a:pt x="745" y="8810"/>
                    <a:pt x="1081" y="7875"/>
                  </a:cubicBezTo>
                  <a:cubicBezTo>
                    <a:pt x="1418" y="6939"/>
                    <a:pt x="1819" y="6028"/>
                    <a:pt x="2258" y="5138"/>
                  </a:cubicBezTo>
                  <a:cubicBezTo>
                    <a:pt x="3138" y="3352"/>
                    <a:pt x="4155" y="1632"/>
                    <a:pt x="52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49"/>
            <p:cNvSpPr/>
            <p:nvPr/>
          </p:nvSpPr>
          <p:spPr>
            <a:xfrm>
              <a:off x="-2826342" y="3154825"/>
              <a:ext cx="15548" cy="70874"/>
            </a:xfrm>
            <a:custGeom>
              <a:avLst/>
              <a:gdLst/>
              <a:ahLst/>
              <a:cxnLst/>
              <a:rect l="l" t="t" r="r" b="b"/>
              <a:pathLst>
                <a:path w="154" h="702" extrusionOk="0">
                  <a:moveTo>
                    <a:pt x="77" y="1"/>
                  </a:moveTo>
                  <a:cubicBezTo>
                    <a:pt x="39" y="1"/>
                    <a:pt x="0" y="26"/>
                    <a:pt x="0" y="77"/>
                  </a:cubicBezTo>
                  <a:lnTo>
                    <a:pt x="0" y="628"/>
                  </a:lnTo>
                  <a:cubicBezTo>
                    <a:pt x="0" y="677"/>
                    <a:pt x="39" y="702"/>
                    <a:pt x="77" y="702"/>
                  </a:cubicBezTo>
                  <a:cubicBezTo>
                    <a:pt x="115" y="702"/>
                    <a:pt x="154" y="677"/>
                    <a:pt x="154" y="628"/>
                  </a:cubicBezTo>
                  <a:lnTo>
                    <a:pt x="154" y="77"/>
                  </a:lnTo>
                  <a:cubicBezTo>
                    <a:pt x="154" y="26"/>
                    <a:pt x="115" y="1"/>
                    <a:pt x="77"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49"/>
            <p:cNvSpPr/>
            <p:nvPr/>
          </p:nvSpPr>
          <p:spPr>
            <a:xfrm>
              <a:off x="-2809179" y="3099298"/>
              <a:ext cx="23120" cy="61182"/>
            </a:xfrm>
            <a:custGeom>
              <a:avLst/>
              <a:gdLst/>
              <a:ahLst/>
              <a:cxnLst/>
              <a:rect l="l" t="t" r="r" b="b"/>
              <a:pathLst>
                <a:path w="229" h="606" extrusionOk="0">
                  <a:moveTo>
                    <a:pt x="74" y="0"/>
                  </a:moveTo>
                  <a:cubicBezTo>
                    <a:pt x="35" y="0"/>
                    <a:pt x="0" y="24"/>
                    <a:pt x="7" y="73"/>
                  </a:cubicBezTo>
                  <a:cubicBezTo>
                    <a:pt x="28" y="226"/>
                    <a:pt x="45" y="379"/>
                    <a:pt x="65" y="532"/>
                  </a:cubicBezTo>
                  <a:cubicBezTo>
                    <a:pt x="72" y="581"/>
                    <a:pt x="114" y="606"/>
                    <a:pt x="153" y="606"/>
                  </a:cubicBezTo>
                  <a:cubicBezTo>
                    <a:pt x="192" y="606"/>
                    <a:pt x="228" y="581"/>
                    <a:pt x="221" y="532"/>
                  </a:cubicBezTo>
                  <a:lnTo>
                    <a:pt x="160" y="73"/>
                  </a:lnTo>
                  <a:cubicBezTo>
                    <a:pt x="155" y="25"/>
                    <a:pt x="113" y="0"/>
                    <a:pt x="74"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49"/>
            <p:cNvSpPr/>
            <p:nvPr/>
          </p:nvSpPr>
          <p:spPr>
            <a:xfrm>
              <a:off x="-2419576" y="2616209"/>
              <a:ext cx="22110" cy="80465"/>
            </a:xfrm>
            <a:custGeom>
              <a:avLst/>
              <a:gdLst/>
              <a:ahLst/>
              <a:cxnLst/>
              <a:rect l="l" t="t" r="r" b="b"/>
              <a:pathLst>
                <a:path w="219" h="797" extrusionOk="0">
                  <a:moveTo>
                    <a:pt x="108" y="1"/>
                  </a:moveTo>
                  <a:cubicBezTo>
                    <a:pt x="70" y="1"/>
                    <a:pt x="29" y="25"/>
                    <a:pt x="24" y="74"/>
                  </a:cubicBezTo>
                  <a:cubicBezTo>
                    <a:pt x="0" y="299"/>
                    <a:pt x="13" y="520"/>
                    <a:pt x="58" y="741"/>
                  </a:cubicBezTo>
                  <a:cubicBezTo>
                    <a:pt x="64" y="780"/>
                    <a:pt x="92" y="797"/>
                    <a:pt x="122" y="797"/>
                  </a:cubicBezTo>
                  <a:cubicBezTo>
                    <a:pt x="167" y="797"/>
                    <a:pt x="218" y="758"/>
                    <a:pt x="208" y="700"/>
                  </a:cubicBezTo>
                  <a:cubicBezTo>
                    <a:pt x="164" y="493"/>
                    <a:pt x="156" y="286"/>
                    <a:pt x="177" y="74"/>
                  </a:cubicBezTo>
                  <a:cubicBezTo>
                    <a:pt x="182" y="25"/>
                    <a:pt x="146" y="1"/>
                    <a:pt x="108"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49"/>
            <p:cNvSpPr/>
            <p:nvPr/>
          </p:nvSpPr>
          <p:spPr>
            <a:xfrm>
              <a:off x="-2324876" y="2694957"/>
              <a:ext cx="15851" cy="57042"/>
            </a:xfrm>
            <a:custGeom>
              <a:avLst/>
              <a:gdLst/>
              <a:ahLst/>
              <a:cxnLst/>
              <a:rect l="l" t="t" r="r" b="b"/>
              <a:pathLst>
                <a:path w="157" h="565" extrusionOk="0">
                  <a:moveTo>
                    <a:pt x="79" y="0"/>
                  </a:moveTo>
                  <a:cubicBezTo>
                    <a:pt x="40" y="0"/>
                    <a:pt x="1" y="26"/>
                    <a:pt x="1" y="77"/>
                  </a:cubicBezTo>
                  <a:lnTo>
                    <a:pt x="1" y="488"/>
                  </a:lnTo>
                  <a:cubicBezTo>
                    <a:pt x="1" y="539"/>
                    <a:pt x="40" y="564"/>
                    <a:pt x="79" y="564"/>
                  </a:cubicBezTo>
                  <a:cubicBezTo>
                    <a:pt x="118" y="564"/>
                    <a:pt x="157" y="539"/>
                    <a:pt x="157" y="488"/>
                  </a:cubicBezTo>
                  <a:lnTo>
                    <a:pt x="157" y="77"/>
                  </a:lnTo>
                  <a:cubicBezTo>
                    <a:pt x="157" y="26"/>
                    <a:pt x="118" y="0"/>
                    <a:pt x="79"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49"/>
            <p:cNvSpPr/>
            <p:nvPr/>
          </p:nvSpPr>
          <p:spPr>
            <a:xfrm>
              <a:off x="-2242492" y="2592887"/>
              <a:ext cx="22615" cy="80061"/>
            </a:xfrm>
            <a:custGeom>
              <a:avLst/>
              <a:gdLst/>
              <a:ahLst/>
              <a:cxnLst/>
              <a:rect l="l" t="t" r="r" b="b"/>
              <a:pathLst>
                <a:path w="224" h="793" extrusionOk="0">
                  <a:moveTo>
                    <a:pt x="77" y="0"/>
                  </a:moveTo>
                  <a:cubicBezTo>
                    <a:pt x="38" y="0"/>
                    <a:pt x="0" y="25"/>
                    <a:pt x="4" y="74"/>
                  </a:cubicBezTo>
                  <a:cubicBezTo>
                    <a:pt x="24" y="289"/>
                    <a:pt x="45" y="503"/>
                    <a:pt x="62" y="717"/>
                  </a:cubicBezTo>
                  <a:cubicBezTo>
                    <a:pt x="67" y="767"/>
                    <a:pt x="109" y="792"/>
                    <a:pt x="149" y="792"/>
                  </a:cubicBezTo>
                  <a:cubicBezTo>
                    <a:pt x="187" y="792"/>
                    <a:pt x="223" y="768"/>
                    <a:pt x="218" y="717"/>
                  </a:cubicBezTo>
                  <a:cubicBezTo>
                    <a:pt x="197" y="503"/>
                    <a:pt x="180" y="289"/>
                    <a:pt x="160" y="74"/>
                  </a:cubicBezTo>
                  <a:cubicBezTo>
                    <a:pt x="157" y="25"/>
                    <a:pt x="116" y="0"/>
                    <a:pt x="77"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49"/>
            <p:cNvSpPr/>
            <p:nvPr/>
          </p:nvSpPr>
          <p:spPr>
            <a:xfrm>
              <a:off x="-2037241" y="2848213"/>
              <a:ext cx="27562" cy="70773"/>
            </a:xfrm>
            <a:custGeom>
              <a:avLst/>
              <a:gdLst/>
              <a:ahLst/>
              <a:cxnLst/>
              <a:rect l="l" t="t" r="r" b="b"/>
              <a:pathLst>
                <a:path w="273" h="701" extrusionOk="0">
                  <a:moveTo>
                    <a:pt x="83" y="1"/>
                  </a:moveTo>
                  <a:cubicBezTo>
                    <a:pt x="45" y="1"/>
                    <a:pt x="6" y="25"/>
                    <a:pt x="4" y="75"/>
                  </a:cubicBezTo>
                  <a:cubicBezTo>
                    <a:pt x="0" y="272"/>
                    <a:pt x="31" y="462"/>
                    <a:pt x="102" y="649"/>
                  </a:cubicBezTo>
                  <a:cubicBezTo>
                    <a:pt x="116" y="685"/>
                    <a:pt x="147" y="701"/>
                    <a:pt x="178" y="701"/>
                  </a:cubicBezTo>
                  <a:cubicBezTo>
                    <a:pt x="225" y="701"/>
                    <a:pt x="273" y="663"/>
                    <a:pt x="252" y="605"/>
                  </a:cubicBezTo>
                  <a:cubicBezTo>
                    <a:pt x="187" y="435"/>
                    <a:pt x="157" y="258"/>
                    <a:pt x="160" y="75"/>
                  </a:cubicBezTo>
                  <a:cubicBezTo>
                    <a:pt x="160" y="25"/>
                    <a:pt x="122" y="1"/>
                    <a:pt x="83"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49"/>
            <p:cNvSpPr/>
            <p:nvPr/>
          </p:nvSpPr>
          <p:spPr>
            <a:xfrm>
              <a:off x="-872570" y="2973604"/>
              <a:ext cx="32206" cy="85311"/>
            </a:xfrm>
            <a:custGeom>
              <a:avLst/>
              <a:gdLst/>
              <a:ahLst/>
              <a:cxnLst/>
              <a:rect l="l" t="t" r="r" b="b"/>
              <a:pathLst>
                <a:path w="319" h="845" extrusionOk="0">
                  <a:moveTo>
                    <a:pt x="97" y="1"/>
                  </a:moveTo>
                  <a:cubicBezTo>
                    <a:pt x="51" y="1"/>
                    <a:pt x="1" y="40"/>
                    <a:pt x="13" y="97"/>
                  </a:cubicBezTo>
                  <a:cubicBezTo>
                    <a:pt x="61" y="328"/>
                    <a:pt x="109" y="557"/>
                    <a:pt x="156" y="788"/>
                  </a:cubicBezTo>
                  <a:cubicBezTo>
                    <a:pt x="164" y="827"/>
                    <a:pt x="193" y="844"/>
                    <a:pt x="224" y="844"/>
                  </a:cubicBezTo>
                  <a:cubicBezTo>
                    <a:pt x="269" y="844"/>
                    <a:pt x="318" y="806"/>
                    <a:pt x="306" y="747"/>
                  </a:cubicBezTo>
                  <a:cubicBezTo>
                    <a:pt x="258" y="516"/>
                    <a:pt x="211" y="288"/>
                    <a:pt x="163" y="57"/>
                  </a:cubicBezTo>
                  <a:cubicBezTo>
                    <a:pt x="155" y="18"/>
                    <a:pt x="127" y="1"/>
                    <a:pt x="97"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49"/>
            <p:cNvSpPr/>
            <p:nvPr/>
          </p:nvSpPr>
          <p:spPr>
            <a:xfrm>
              <a:off x="-761110" y="3085365"/>
              <a:ext cx="22009" cy="71278"/>
            </a:xfrm>
            <a:custGeom>
              <a:avLst/>
              <a:gdLst/>
              <a:ahLst/>
              <a:cxnLst/>
              <a:rect l="l" t="t" r="r" b="b"/>
              <a:pathLst>
                <a:path w="218" h="706" extrusionOk="0">
                  <a:moveTo>
                    <a:pt x="110" y="1"/>
                  </a:moveTo>
                  <a:cubicBezTo>
                    <a:pt x="72" y="1"/>
                    <a:pt x="30" y="25"/>
                    <a:pt x="25" y="75"/>
                  </a:cubicBezTo>
                  <a:cubicBezTo>
                    <a:pt x="1" y="269"/>
                    <a:pt x="11" y="459"/>
                    <a:pt x="56" y="649"/>
                  </a:cubicBezTo>
                  <a:cubicBezTo>
                    <a:pt x="64" y="688"/>
                    <a:pt x="92" y="705"/>
                    <a:pt x="122" y="705"/>
                  </a:cubicBezTo>
                  <a:cubicBezTo>
                    <a:pt x="168" y="705"/>
                    <a:pt x="217" y="666"/>
                    <a:pt x="205" y="608"/>
                  </a:cubicBezTo>
                  <a:cubicBezTo>
                    <a:pt x="164" y="432"/>
                    <a:pt x="158" y="255"/>
                    <a:pt x="178" y="75"/>
                  </a:cubicBezTo>
                  <a:cubicBezTo>
                    <a:pt x="185" y="25"/>
                    <a:pt x="149" y="1"/>
                    <a:pt x="110"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49"/>
            <p:cNvSpPr/>
            <p:nvPr/>
          </p:nvSpPr>
          <p:spPr>
            <a:xfrm>
              <a:off x="-2900851" y="3814390"/>
              <a:ext cx="15952" cy="80364"/>
            </a:xfrm>
            <a:custGeom>
              <a:avLst/>
              <a:gdLst/>
              <a:ahLst/>
              <a:cxnLst/>
              <a:rect l="l" t="t" r="r" b="b"/>
              <a:pathLst>
                <a:path w="158" h="796" extrusionOk="0">
                  <a:moveTo>
                    <a:pt x="79" y="1"/>
                  </a:moveTo>
                  <a:cubicBezTo>
                    <a:pt x="40" y="1"/>
                    <a:pt x="1" y="26"/>
                    <a:pt x="1" y="75"/>
                  </a:cubicBezTo>
                  <a:lnTo>
                    <a:pt x="1" y="721"/>
                  </a:lnTo>
                  <a:cubicBezTo>
                    <a:pt x="1" y="771"/>
                    <a:pt x="40" y="795"/>
                    <a:pt x="79" y="795"/>
                  </a:cubicBezTo>
                  <a:cubicBezTo>
                    <a:pt x="118" y="795"/>
                    <a:pt x="157" y="771"/>
                    <a:pt x="157" y="721"/>
                  </a:cubicBezTo>
                  <a:lnTo>
                    <a:pt x="157" y="75"/>
                  </a:lnTo>
                  <a:cubicBezTo>
                    <a:pt x="157" y="26"/>
                    <a:pt x="118" y="1"/>
                    <a:pt x="79"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49"/>
            <p:cNvSpPr/>
            <p:nvPr/>
          </p:nvSpPr>
          <p:spPr>
            <a:xfrm>
              <a:off x="-2827453" y="3712220"/>
              <a:ext cx="22817" cy="94297"/>
            </a:xfrm>
            <a:custGeom>
              <a:avLst/>
              <a:gdLst/>
              <a:ahLst/>
              <a:cxnLst/>
              <a:rect l="l" t="t" r="r" b="b"/>
              <a:pathLst>
                <a:path w="226" h="934" extrusionOk="0">
                  <a:moveTo>
                    <a:pt x="96" y="1"/>
                  </a:moveTo>
                  <a:cubicBezTo>
                    <a:pt x="51" y="1"/>
                    <a:pt x="1" y="39"/>
                    <a:pt x="11" y="98"/>
                  </a:cubicBezTo>
                  <a:cubicBezTo>
                    <a:pt x="55" y="349"/>
                    <a:pt x="69" y="601"/>
                    <a:pt x="55" y="859"/>
                  </a:cubicBezTo>
                  <a:cubicBezTo>
                    <a:pt x="52" y="909"/>
                    <a:pt x="90" y="933"/>
                    <a:pt x="128" y="933"/>
                  </a:cubicBezTo>
                  <a:cubicBezTo>
                    <a:pt x="167" y="933"/>
                    <a:pt x="207" y="909"/>
                    <a:pt x="209" y="859"/>
                  </a:cubicBezTo>
                  <a:cubicBezTo>
                    <a:pt x="226" y="588"/>
                    <a:pt x="209" y="322"/>
                    <a:pt x="161" y="57"/>
                  </a:cubicBezTo>
                  <a:cubicBezTo>
                    <a:pt x="154" y="18"/>
                    <a:pt x="126" y="1"/>
                    <a:pt x="96"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8" name="Google Shape;1988;p49"/>
          <p:cNvGrpSpPr/>
          <p:nvPr/>
        </p:nvGrpSpPr>
        <p:grpSpPr>
          <a:xfrm>
            <a:off x="3287739" y="3675934"/>
            <a:ext cx="1593813" cy="1218876"/>
            <a:chOff x="4451250" y="3408751"/>
            <a:chExt cx="1927456" cy="1474031"/>
          </a:xfrm>
        </p:grpSpPr>
        <p:sp>
          <p:nvSpPr>
            <p:cNvPr id="1989" name="Google Shape;1989;p49"/>
            <p:cNvSpPr/>
            <p:nvPr/>
          </p:nvSpPr>
          <p:spPr>
            <a:xfrm>
              <a:off x="5233443" y="4564180"/>
              <a:ext cx="116144" cy="188463"/>
            </a:xfrm>
            <a:custGeom>
              <a:avLst/>
              <a:gdLst/>
              <a:ahLst/>
              <a:cxnLst/>
              <a:rect l="l" t="t" r="r" b="b"/>
              <a:pathLst>
                <a:path w="2568" h="4167" extrusionOk="0">
                  <a:moveTo>
                    <a:pt x="1" y="0"/>
                  </a:moveTo>
                  <a:lnTo>
                    <a:pt x="21" y="3366"/>
                  </a:lnTo>
                  <a:lnTo>
                    <a:pt x="24" y="3920"/>
                  </a:lnTo>
                  <a:cubicBezTo>
                    <a:pt x="24" y="3920"/>
                    <a:pt x="1013" y="4166"/>
                    <a:pt x="1959" y="4166"/>
                  </a:cubicBezTo>
                  <a:cubicBezTo>
                    <a:pt x="2135" y="4166"/>
                    <a:pt x="2309" y="4158"/>
                    <a:pt x="2475" y="4138"/>
                  </a:cubicBezTo>
                  <a:cubicBezTo>
                    <a:pt x="2500" y="3899"/>
                    <a:pt x="2513" y="3634"/>
                    <a:pt x="2523" y="3366"/>
                  </a:cubicBezTo>
                  <a:cubicBezTo>
                    <a:pt x="2568" y="2122"/>
                    <a:pt x="2513" y="697"/>
                    <a:pt x="2513" y="697"/>
                  </a:cubicBezTo>
                  <a:lnTo>
                    <a:pt x="1" y="0"/>
                  </a:ln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49"/>
            <p:cNvSpPr/>
            <p:nvPr/>
          </p:nvSpPr>
          <p:spPr>
            <a:xfrm>
              <a:off x="5234348" y="4672948"/>
              <a:ext cx="113250" cy="79691"/>
            </a:xfrm>
            <a:custGeom>
              <a:avLst/>
              <a:gdLst/>
              <a:ahLst/>
              <a:cxnLst/>
              <a:rect l="l" t="t" r="r" b="b"/>
              <a:pathLst>
                <a:path w="2504" h="1762" extrusionOk="0">
                  <a:moveTo>
                    <a:pt x="1302" y="0"/>
                  </a:moveTo>
                  <a:cubicBezTo>
                    <a:pt x="602" y="0"/>
                    <a:pt x="399" y="947"/>
                    <a:pt x="399" y="947"/>
                  </a:cubicBezTo>
                  <a:lnTo>
                    <a:pt x="1" y="961"/>
                  </a:lnTo>
                  <a:lnTo>
                    <a:pt x="4" y="1515"/>
                  </a:lnTo>
                  <a:cubicBezTo>
                    <a:pt x="4" y="1515"/>
                    <a:pt x="993" y="1761"/>
                    <a:pt x="1939" y="1761"/>
                  </a:cubicBezTo>
                  <a:cubicBezTo>
                    <a:pt x="2115" y="1761"/>
                    <a:pt x="2289" y="1753"/>
                    <a:pt x="2455" y="1733"/>
                  </a:cubicBezTo>
                  <a:cubicBezTo>
                    <a:pt x="2480" y="1494"/>
                    <a:pt x="2493" y="1229"/>
                    <a:pt x="2503" y="961"/>
                  </a:cubicBezTo>
                  <a:cubicBezTo>
                    <a:pt x="2221" y="536"/>
                    <a:pt x="1816" y="53"/>
                    <a:pt x="1391" y="5"/>
                  </a:cubicBezTo>
                  <a:cubicBezTo>
                    <a:pt x="1361" y="2"/>
                    <a:pt x="1331" y="0"/>
                    <a:pt x="1302" y="0"/>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49"/>
            <p:cNvSpPr/>
            <p:nvPr/>
          </p:nvSpPr>
          <p:spPr>
            <a:xfrm>
              <a:off x="5621984" y="4568295"/>
              <a:ext cx="341558" cy="238078"/>
            </a:xfrm>
            <a:custGeom>
              <a:avLst/>
              <a:gdLst/>
              <a:ahLst/>
              <a:cxnLst/>
              <a:rect l="l" t="t" r="r" b="b"/>
              <a:pathLst>
                <a:path w="7552" h="5264" extrusionOk="0">
                  <a:moveTo>
                    <a:pt x="4883" y="0"/>
                  </a:moveTo>
                  <a:lnTo>
                    <a:pt x="1075" y="195"/>
                  </a:lnTo>
                  <a:lnTo>
                    <a:pt x="184" y="3656"/>
                  </a:lnTo>
                  <a:lnTo>
                    <a:pt x="1" y="4356"/>
                  </a:lnTo>
                  <a:cubicBezTo>
                    <a:pt x="1" y="4356"/>
                    <a:pt x="1730" y="5263"/>
                    <a:pt x="3433" y="5263"/>
                  </a:cubicBezTo>
                  <a:cubicBezTo>
                    <a:pt x="3614" y="5263"/>
                    <a:pt x="3796" y="5253"/>
                    <a:pt x="3975" y="5230"/>
                  </a:cubicBezTo>
                  <a:cubicBezTo>
                    <a:pt x="4366" y="5178"/>
                    <a:pt x="4744" y="5070"/>
                    <a:pt x="5087" y="4876"/>
                  </a:cubicBezTo>
                  <a:cubicBezTo>
                    <a:pt x="5298" y="4761"/>
                    <a:pt x="5495" y="4611"/>
                    <a:pt x="5675" y="4427"/>
                  </a:cubicBezTo>
                  <a:cubicBezTo>
                    <a:pt x="7552" y="2500"/>
                    <a:pt x="4883" y="0"/>
                    <a:pt x="4883" y="0"/>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49"/>
            <p:cNvSpPr/>
            <p:nvPr/>
          </p:nvSpPr>
          <p:spPr>
            <a:xfrm>
              <a:off x="5621984" y="4725410"/>
              <a:ext cx="179825" cy="80957"/>
            </a:xfrm>
            <a:custGeom>
              <a:avLst/>
              <a:gdLst/>
              <a:ahLst/>
              <a:cxnLst/>
              <a:rect l="l" t="t" r="r" b="b"/>
              <a:pathLst>
                <a:path w="3976" h="1790" extrusionOk="0">
                  <a:moveTo>
                    <a:pt x="765" y="0"/>
                  </a:moveTo>
                  <a:cubicBezTo>
                    <a:pt x="569" y="0"/>
                    <a:pt x="367" y="78"/>
                    <a:pt x="184" y="182"/>
                  </a:cubicBezTo>
                  <a:lnTo>
                    <a:pt x="1" y="882"/>
                  </a:lnTo>
                  <a:cubicBezTo>
                    <a:pt x="1" y="882"/>
                    <a:pt x="1730" y="1789"/>
                    <a:pt x="3433" y="1789"/>
                  </a:cubicBezTo>
                  <a:cubicBezTo>
                    <a:pt x="3614" y="1789"/>
                    <a:pt x="3796" y="1779"/>
                    <a:pt x="3975" y="1756"/>
                  </a:cubicBezTo>
                  <a:cubicBezTo>
                    <a:pt x="3955" y="1701"/>
                    <a:pt x="3717" y="1052"/>
                    <a:pt x="3125" y="705"/>
                  </a:cubicBezTo>
                  <a:cubicBezTo>
                    <a:pt x="3004" y="634"/>
                    <a:pt x="2878" y="606"/>
                    <a:pt x="2755" y="606"/>
                  </a:cubicBezTo>
                  <a:cubicBezTo>
                    <a:pt x="2250" y="606"/>
                    <a:pt x="1783" y="1083"/>
                    <a:pt x="1783" y="1083"/>
                  </a:cubicBezTo>
                  <a:cubicBezTo>
                    <a:pt x="1783" y="1083"/>
                    <a:pt x="1752" y="512"/>
                    <a:pt x="1110" y="96"/>
                  </a:cubicBezTo>
                  <a:cubicBezTo>
                    <a:pt x="1000" y="29"/>
                    <a:pt x="884" y="0"/>
                    <a:pt x="765" y="0"/>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49"/>
            <p:cNvSpPr/>
            <p:nvPr/>
          </p:nvSpPr>
          <p:spPr>
            <a:xfrm>
              <a:off x="6190934" y="3868245"/>
              <a:ext cx="168246" cy="446667"/>
            </a:xfrm>
            <a:custGeom>
              <a:avLst/>
              <a:gdLst/>
              <a:ahLst/>
              <a:cxnLst/>
              <a:rect l="l" t="t" r="r" b="b"/>
              <a:pathLst>
                <a:path w="3720" h="9876" extrusionOk="0">
                  <a:moveTo>
                    <a:pt x="0" y="1"/>
                  </a:moveTo>
                  <a:lnTo>
                    <a:pt x="0" y="1"/>
                  </a:lnTo>
                  <a:cubicBezTo>
                    <a:pt x="7" y="568"/>
                    <a:pt x="24" y="1136"/>
                    <a:pt x="51" y="1707"/>
                  </a:cubicBezTo>
                  <a:cubicBezTo>
                    <a:pt x="85" y="2275"/>
                    <a:pt x="132" y="2843"/>
                    <a:pt x="190" y="3411"/>
                  </a:cubicBezTo>
                  <a:cubicBezTo>
                    <a:pt x="313" y="4542"/>
                    <a:pt x="504" y="5672"/>
                    <a:pt x="799" y="6780"/>
                  </a:cubicBezTo>
                  <a:cubicBezTo>
                    <a:pt x="959" y="7330"/>
                    <a:pt x="1149" y="7875"/>
                    <a:pt x="1408" y="8391"/>
                  </a:cubicBezTo>
                  <a:cubicBezTo>
                    <a:pt x="1670" y="8901"/>
                    <a:pt x="2003" y="9425"/>
                    <a:pt x="2544" y="9714"/>
                  </a:cubicBezTo>
                  <a:cubicBezTo>
                    <a:pt x="2615" y="9744"/>
                    <a:pt x="2682" y="9775"/>
                    <a:pt x="2751" y="9805"/>
                  </a:cubicBezTo>
                  <a:cubicBezTo>
                    <a:pt x="2825" y="9826"/>
                    <a:pt x="2894" y="9849"/>
                    <a:pt x="2972" y="9860"/>
                  </a:cubicBezTo>
                  <a:cubicBezTo>
                    <a:pt x="3024" y="9869"/>
                    <a:pt x="3079" y="9875"/>
                    <a:pt x="3135" y="9875"/>
                  </a:cubicBezTo>
                  <a:cubicBezTo>
                    <a:pt x="3241" y="9875"/>
                    <a:pt x="3349" y="9854"/>
                    <a:pt x="3444" y="9792"/>
                  </a:cubicBezTo>
                  <a:cubicBezTo>
                    <a:pt x="3594" y="9697"/>
                    <a:pt x="3655" y="9530"/>
                    <a:pt x="3689" y="9388"/>
                  </a:cubicBezTo>
                  <a:cubicBezTo>
                    <a:pt x="3719" y="9237"/>
                    <a:pt x="3719" y="9091"/>
                    <a:pt x="3713" y="8945"/>
                  </a:cubicBezTo>
                  <a:cubicBezTo>
                    <a:pt x="3658" y="8368"/>
                    <a:pt x="3492" y="7817"/>
                    <a:pt x="3281" y="7290"/>
                  </a:cubicBezTo>
                  <a:lnTo>
                    <a:pt x="3281" y="7290"/>
                  </a:lnTo>
                  <a:cubicBezTo>
                    <a:pt x="3437" y="7834"/>
                    <a:pt x="3577" y="8391"/>
                    <a:pt x="3587" y="8949"/>
                  </a:cubicBezTo>
                  <a:cubicBezTo>
                    <a:pt x="3590" y="9088"/>
                    <a:pt x="3580" y="9228"/>
                    <a:pt x="3550" y="9353"/>
                  </a:cubicBezTo>
                  <a:cubicBezTo>
                    <a:pt x="3515" y="9482"/>
                    <a:pt x="3457" y="9601"/>
                    <a:pt x="3359" y="9656"/>
                  </a:cubicBezTo>
                  <a:cubicBezTo>
                    <a:pt x="3301" y="9690"/>
                    <a:pt x="3232" y="9704"/>
                    <a:pt x="3159" y="9704"/>
                  </a:cubicBezTo>
                  <a:cubicBezTo>
                    <a:pt x="3109" y="9704"/>
                    <a:pt x="3057" y="9698"/>
                    <a:pt x="3005" y="9686"/>
                  </a:cubicBezTo>
                  <a:cubicBezTo>
                    <a:pt x="2941" y="9676"/>
                    <a:pt x="2880" y="9649"/>
                    <a:pt x="2815" y="9629"/>
                  </a:cubicBezTo>
                  <a:lnTo>
                    <a:pt x="2635" y="9540"/>
                  </a:lnTo>
                  <a:cubicBezTo>
                    <a:pt x="2176" y="9265"/>
                    <a:pt x="1857" y="8789"/>
                    <a:pt x="1615" y="8289"/>
                  </a:cubicBezTo>
                  <a:cubicBezTo>
                    <a:pt x="1370" y="7789"/>
                    <a:pt x="1190" y="7252"/>
                    <a:pt x="1041" y="6712"/>
                  </a:cubicBezTo>
                  <a:cubicBezTo>
                    <a:pt x="728" y="5627"/>
                    <a:pt x="544" y="4505"/>
                    <a:pt x="381" y="3387"/>
                  </a:cubicBezTo>
                  <a:cubicBezTo>
                    <a:pt x="221" y="2261"/>
                    <a:pt x="112" y="1133"/>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49"/>
            <p:cNvSpPr/>
            <p:nvPr/>
          </p:nvSpPr>
          <p:spPr>
            <a:xfrm>
              <a:off x="4451250" y="3449726"/>
              <a:ext cx="474120" cy="621426"/>
            </a:xfrm>
            <a:custGeom>
              <a:avLst/>
              <a:gdLst/>
              <a:ahLst/>
              <a:cxnLst/>
              <a:rect l="l" t="t" r="r" b="b"/>
              <a:pathLst>
                <a:path w="10483" h="13740" extrusionOk="0">
                  <a:moveTo>
                    <a:pt x="6637" y="1"/>
                  </a:moveTo>
                  <a:cubicBezTo>
                    <a:pt x="5900" y="1"/>
                    <a:pt x="5137" y="143"/>
                    <a:pt x="4427" y="531"/>
                  </a:cubicBezTo>
                  <a:cubicBezTo>
                    <a:pt x="1769" y="1985"/>
                    <a:pt x="1" y="11886"/>
                    <a:pt x="1171" y="12243"/>
                  </a:cubicBezTo>
                  <a:cubicBezTo>
                    <a:pt x="1265" y="12271"/>
                    <a:pt x="1352" y="12285"/>
                    <a:pt x="1432" y="12285"/>
                  </a:cubicBezTo>
                  <a:cubicBezTo>
                    <a:pt x="2358" y="12285"/>
                    <a:pt x="2459" y="10553"/>
                    <a:pt x="2459" y="10553"/>
                  </a:cubicBezTo>
                  <a:cubicBezTo>
                    <a:pt x="2459" y="10553"/>
                    <a:pt x="2485" y="13740"/>
                    <a:pt x="3713" y="13740"/>
                  </a:cubicBezTo>
                  <a:cubicBezTo>
                    <a:pt x="3727" y="13740"/>
                    <a:pt x="3742" y="13739"/>
                    <a:pt x="3757" y="13738"/>
                  </a:cubicBezTo>
                  <a:cubicBezTo>
                    <a:pt x="5029" y="13664"/>
                    <a:pt x="6012" y="11158"/>
                    <a:pt x="6012" y="11158"/>
                  </a:cubicBezTo>
                  <a:cubicBezTo>
                    <a:pt x="6012" y="11158"/>
                    <a:pt x="6511" y="13336"/>
                    <a:pt x="8060" y="13336"/>
                  </a:cubicBezTo>
                  <a:cubicBezTo>
                    <a:pt x="8133" y="13336"/>
                    <a:pt x="8208" y="13331"/>
                    <a:pt x="8286" y="13321"/>
                  </a:cubicBezTo>
                  <a:cubicBezTo>
                    <a:pt x="10013" y="13096"/>
                    <a:pt x="10482" y="1071"/>
                    <a:pt x="10482" y="1071"/>
                  </a:cubicBezTo>
                  <a:cubicBezTo>
                    <a:pt x="10482" y="1071"/>
                    <a:pt x="8658" y="1"/>
                    <a:pt x="6637" y="1"/>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49"/>
            <p:cNvSpPr/>
            <p:nvPr/>
          </p:nvSpPr>
          <p:spPr>
            <a:xfrm>
              <a:off x="4655267" y="3408751"/>
              <a:ext cx="1723439" cy="1224851"/>
            </a:xfrm>
            <a:custGeom>
              <a:avLst/>
              <a:gdLst/>
              <a:ahLst/>
              <a:cxnLst/>
              <a:rect l="l" t="t" r="r" b="b"/>
              <a:pathLst>
                <a:path w="38106" h="27082" extrusionOk="0">
                  <a:moveTo>
                    <a:pt x="18319" y="1"/>
                  </a:moveTo>
                  <a:cubicBezTo>
                    <a:pt x="9142" y="1"/>
                    <a:pt x="4855" y="523"/>
                    <a:pt x="3649" y="5931"/>
                  </a:cubicBezTo>
                  <a:cubicBezTo>
                    <a:pt x="2255" y="12187"/>
                    <a:pt x="3891" y="19653"/>
                    <a:pt x="120" y="19734"/>
                  </a:cubicBezTo>
                  <a:lnTo>
                    <a:pt x="1" y="21084"/>
                  </a:lnTo>
                  <a:cubicBezTo>
                    <a:pt x="1" y="21084"/>
                    <a:pt x="419" y="21196"/>
                    <a:pt x="1022" y="21196"/>
                  </a:cubicBezTo>
                  <a:cubicBezTo>
                    <a:pt x="2442" y="21196"/>
                    <a:pt x="4888" y="20578"/>
                    <a:pt x="5329" y="16433"/>
                  </a:cubicBezTo>
                  <a:cubicBezTo>
                    <a:pt x="5356" y="20829"/>
                    <a:pt x="6046" y="24872"/>
                    <a:pt x="11082" y="25810"/>
                  </a:cubicBezTo>
                  <a:cubicBezTo>
                    <a:pt x="11082" y="25810"/>
                    <a:pt x="15746" y="27082"/>
                    <a:pt x="21135" y="27082"/>
                  </a:cubicBezTo>
                  <a:cubicBezTo>
                    <a:pt x="24220" y="27082"/>
                    <a:pt x="27542" y="26665"/>
                    <a:pt x="30362" y="25354"/>
                  </a:cubicBezTo>
                  <a:cubicBezTo>
                    <a:pt x="38106" y="21757"/>
                    <a:pt x="35438" y="84"/>
                    <a:pt x="22998" y="23"/>
                  </a:cubicBezTo>
                  <a:cubicBezTo>
                    <a:pt x="21314" y="14"/>
                    <a:pt x="19756" y="1"/>
                    <a:pt x="18319" y="1"/>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49"/>
            <p:cNvSpPr/>
            <p:nvPr/>
          </p:nvSpPr>
          <p:spPr>
            <a:xfrm>
              <a:off x="5035080" y="3753507"/>
              <a:ext cx="113385" cy="133647"/>
            </a:xfrm>
            <a:custGeom>
              <a:avLst/>
              <a:gdLst/>
              <a:ahLst/>
              <a:cxnLst/>
              <a:rect l="l" t="t" r="r" b="b"/>
              <a:pathLst>
                <a:path w="2507" h="2955" extrusionOk="0">
                  <a:moveTo>
                    <a:pt x="76" y="1"/>
                  </a:moveTo>
                  <a:lnTo>
                    <a:pt x="76" y="1"/>
                  </a:lnTo>
                  <a:cubicBezTo>
                    <a:pt x="1" y="522"/>
                    <a:pt x="15" y="1049"/>
                    <a:pt x="126" y="1575"/>
                  </a:cubicBezTo>
                  <a:cubicBezTo>
                    <a:pt x="181" y="1840"/>
                    <a:pt x="272" y="2099"/>
                    <a:pt x="415" y="2354"/>
                  </a:cubicBezTo>
                  <a:cubicBezTo>
                    <a:pt x="562" y="2599"/>
                    <a:pt x="803" y="2860"/>
                    <a:pt x="1157" y="2935"/>
                  </a:cubicBezTo>
                  <a:cubicBezTo>
                    <a:pt x="1219" y="2948"/>
                    <a:pt x="1285" y="2955"/>
                    <a:pt x="1351" y="2955"/>
                  </a:cubicBezTo>
                  <a:cubicBezTo>
                    <a:pt x="1461" y="2955"/>
                    <a:pt x="1574" y="2935"/>
                    <a:pt x="1680" y="2891"/>
                  </a:cubicBezTo>
                  <a:cubicBezTo>
                    <a:pt x="1847" y="2819"/>
                    <a:pt x="1979" y="2704"/>
                    <a:pt x="2075" y="2579"/>
                  </a:cubicBezTo>
                  <a:cubicBezTo>
                    <a:pt x="2259" y="2320"/>
                    <a:pt x="2347" y="2051"/>
                    <a:pt x="2401" y="1786"/>
                  </a:cubicBezTo>
                  <a:cubicBezTo>
                    <a:pt x="2507" y="1253"/>
                    <a:pt x="2496" y="722"/>
                    <a:pt x="2398" y="208"/>
                  </a:cubicBezTo>
                  <a:cubicBezTo>
                    <a:pt x="2289" y="718"/>
                    <a:pt x="2183" y="1218"/>
                    <a:pt x="2020" y="1681"/>
                  </a:cubicBezTo>
                  <a:cubicBezTo>
                    <a:pt x="1932" y="1901"/>
                    <a:pt x="1840" y="2130"/>
                    <a:pt x="1700" y="2276"/>
                  </a:cubicBezTo>
                  <a:cubicBezTo>
                    <a:pt x="1593" y="2397"/>
                    <a:pt x="1487" y="2454"/>
                    <a:pt x="1362" y="2454"/>
                  </a:cubicBezTo>
                  <a:cubicBezTo>
                    <a:pt x="1329" y="2454"/>
                    <a:pt x="1295" y="2450"/>
                    <a:pt x="1259" y="2442"/>
                  </a:cubicBezTo>
                  <a:cubicBezTo>
                    <a:pt x="1099" y="2411"/>
                    <a:pt x="946" y="2279"/>
                    <a:pt x="820" y="2099"/>
                  </a:cubicBezTo>
                  <a:cubicBezTo>
                    <a:pt x="688" y="1915"/>
                    <a:pt x="596" y="1691"/>
                    <a:pt x="504" y="1463"/>
                  </a:cubicBezTo>
                  <a:cubicBezTo>
                    <a:pt x="334" y="1001"/>
                    <a:pt x="208" y="504"/>
                    <a:pt x="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49"/>
            <p:cNvSpPr/>
            <p:nvPr/>
          </p:nvSpPr>
          <p:spPr>
            <a:xfrm>
              <a:off x="5723970" y="4044807"/>
              <a:ext cx="526810" cy="837975"/>
            </a:xfrm>
            <a:custGeom>
              <a:avLst/>
              <a:gdLst/>
              <a:ahLst/>
              <a:cxnLst/>
              <a:rect l="l" t="t" r="r" b="b"/>
              <a:pathLst>
                <a:path w="11648" h="18528" extrusionOk="0">
                  <a:moveTo>
                    <a:pt x="10560" y="0"/>
                  </a:moveTo>
                  <a:cubicBezTo>
                    <a:pt x="8671" y="0"/>
                    <a:pt x="2329" y="8911"/>
                    <a:pt x="2329" y="8911"/>
                  </a:cubicBezTo>
                  <a:cubicBezTo>
                    <a:pt x="2329" y="8911"/>
                    <a:pt x="517" y="15642"/>
                    <a:pt x="85" y="17042"/>
                  </a:cubicBezTo>
                  <a:lnTo>
                    <a:pt x="85" y="17046"/>
                  </a:lnTo>
                  <a:cubicBezTo>
                    <a:pt x="41" y="17192"/>
                    <a:pt x="10" y="17281"/>
                    <a:pt x="0" y="17294"/>
                  </a:cubicBezTo>
                  <a:cubicBezTo>
                    <a:pt x="0" y="17294"/>
                    <a:pt x="2174" y="18528"/>
                    <a:pt x="4045" y="18528"/>
                  </a:cubicBezTo>
                  <a:cubicBezTo>
                    <a:pt x="4712" y="18528"/>
                    <a:pt x="5340" y="18371"/>
                    <a:pt x="5817" y="17947"/>
                  </a:cubicBezTo>
                  <a:lnTo>
                    <a:pt x="5837" y="17927"/>
                  </a:lnTo>
                  <a:cubicBezTo>
                    <a:pt x="8391" y="15462"/>
                    <a:pt x="11648" y="5011"/>
                    <a:pt x="11066" y="605"/>
                  </a:cubicBezTo>
                  <a:cubicBezTo>
                    <a:pt x="11011" y="184"/>
                    <a:pt x="10831" y="0"/>
                    <a:pt x="10560" y="0"/>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49"/>
            <p:cNvSpPr/>
            <p:nvPr/>
          </p:nvSpPr>
          <p:spPr>
            <a:xfrm>
              <a:off x="4900893" y="4256961"/>
              <a:ext cx="377016" cy="547298"/>
            </a:xfrm>
            <a:custGeom>
              <a:avLst/>
              <a:gdLst/>
              <a:ahLst/>
              <a:cxnLst/>
              <a:rect l="l" t="t" r="r" b="b"/>
              <a:pathLst>
                <a:path w="8336" h="12101" extrusionOk="0">
                  <a:moveTo>
                    <a:pt x="0" y="0"/>
                  </a:moveTo>
                  <a:lnTo>
                    <a:pt x="0" y="0"/>
                  </a:lnTo>
                  <a:cubicBezTo>
                    <a:pt x="0" y="0"/>
                    <a:pt x="622" y="9931"/>
                    <a:pt x="2213" y="11454"/>
                  </a:cubicBezTo>
                  <a:cubicBezTo>
                    <a:pt x="3524" y="11884"/>
                    <a:pt x="4753" y="12101"/>
                    <a:pt x="5789" y="12101"/>
                  </a:cubicBezTo>
                  <a:cubicBezTo>
                    <a:pt x="6808" y="12101"/>
                    <a:pt x="7640" y="11891"/>
                    <a:pt x="8180" y="11468"/>
                  </a:cubicBezTo>
                  <a:cubicBezTo>
                    <a:pt x="8336" y="9710"/>
                    <a:pt x="7918" y="3029"/>
                    <a:pt x="7918" y="3029"/>
                  </a:cubicBezTo>
                  <a:cubicBezTo>
                    <a:pt x="7918" y="3029"/>
                    <a:pt x="1169" y="58"/>
                    <a:pt x="0" y="0"/>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49"/>
            <p:cNvSpPr/>
            <p:nvPr/>
          </p:nvSpPr>
          <p:spPr>
            <a:xfrm>
              <a:off x="4981396" y="4688144"/>
              <a:ext cx="290994" cy="116099"/>
            </a:xfrm>
            <a:custGeom>
              <a:avLst/>
              <a:gdLst/>
              <a:ahLst/>
              <a:cxnLst/>
              <a:rect l="l" t="t" r="r" b="b"/>
              <a:pathLst>
                <a:path w="6434" h="2567" extrusionOk="0">
                  <a:moveTo>
                    <a:pt x="786" y="0"/>
                  </a:moveTo>
                  <a:cubicBezTo>
                    <a:pt x="1" y="0"/>
                    <a:pt x="433" y="1920"/>
                    <a:pt x="433" y="1920"/>
                  </a:cubicBezTo>
                  <a:cubicBezTo>
                    <a:pt x="1744" y="2350"/>
                    <a:pt x="2973" y="2567"/>
                    <a:pt x="4009" y="2567"/>
                  </a:cubicBezTo>
                  <a:cubicBezTo>
                    <a:pt x="5028" y="2567"/>
                    <a:pt x="5860" y="2357"/>
                    <a:pt x="6400" y="1934"/>
                  </a:cubicBezTo>
                  <a:cubicBezTo>
                    <a:pt x="6400" y="1934"/>
                    <a:pt x="6434" y="431"/>
                    <a:pt x="5305" y="173"/>
                  </a:cubicBezTo>
                  <a:cubicBezTo>
                    <a:pt x="5221" y="154"/>
                    <a:pt x="5143" y="145"/>
                    <a:pt x="5068" y="145"/>
                  </a:cubicBezTo>
                  <a:cubicBezTo>
                    <a:pt x="4142" y="145"/>
                    <a:pt x="3932" y="1529"/>
                    <a:pt x="3932" y="1529"/>
                  </a:cubicBezTo>
                  <a:cubicBezTo>
                    <a:pt x="3932" y="1529"/>
                    <a:pt x="3816" y="267"/>
                    <a:pt x="2918" y="190"/>
                  </a:cubicBezTo>
                  <a:cubicBezTo>
                    <a:pt x="2894" y="188"/>
                    <a:pt x="2870" y="187"/>
                    <a:pt x="2846" y="187"/>
                  </a:cubicBezTo>
                  <a:cubicBezTo>
                    <a:pt x="2004" y="187"/>
                    <a:pt x="1831" y="1570"/>
                    <a:pt x="1831" y="1570"/>
                  </a:cubicBezTo>
                  <a:cubicBezTo>
                    <a:pt x="1831" y="1570"/>
                    <a:pt x="1677" y="77"/>
                    <a:pt x="831" y="2"/>
                  </a:cubicBezTo>
                  <a:cubicBezTo>
                    <a:pt x="816" y="1"/>
                    <a:pt x="801" y="0"/>
                    <a:pt x="78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49"/>
            <p:cNvSpPr/>
            <p:nvPr/>
          </p:nvSpPr>
          <p:spPr>
            <a:xfrm>
              <a:off x="4713112" y="4285544"/>
              <a:ext cx="45273" cy="37720"/>
            </a:xfrm>
            <a:custGeom>
              <a:avLst/>
              <a:gdLst/>
              <a:ahLst/>
              <a:cxnLst/>
              <a:rect l="l" t="t" r="r" b="b"/>
              <a:pathLst>
                <a:path w="1001" h="834" extrusionOk="0">
                  <a:moveTo>
                    <a:pt x="1" y="1"/>
                  </a:moveTo>
                  <a:lnTo>
                    <a:pt x="1000" y="834"/>
                  </a:lnTo>
                  <a:cubicBezTo>
                    <a:pt x="746" y="123"/>
                    <a:pt x="1" y="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49"/>
            <p:cNvSpPr/>
            <p:nvPr/>
          </p:nvSpPr>
          <p:spPr>
            <a:xfrm>
              <a:off x="4750514" y="4234077"/>
              <a:ext cx="64404" cy="15242"/>
            </a:xfrm>
            <a:custGeom>
              <a:avLst/>
              <a:gdLst/>
              <a:ahLst/>
              <a:cxnLst/>
              <a:rect l="l" t="t" r="r" b="b"/>
              <a:pathLst>
                <a:path w="1424" h="337" extrusionOk="0">
                  <a:moveTo>
                    <a:pt x="540" y="1"/>
                  </a:moveTo>
                  <a:cubicBezTo>
                    <a:pt x="234" y="1"/>
                    <a:pt x="0" y="88"/>
                    <a:pt x="0" y="88"/>
                  </a:cubicBezTo>
                  <a:lnTo>
                    <a:pt x="1424" y="337"/>
                  </a:lnTo>
                  <a:cubicBezTo>
                    <a:pt x="1149" y="71"/>
                    <a:pt x="816" y="1"/>
                    <a:pt x="5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49"/>
            <p:cNvSpPr/>
            <p:nvPr/>
          </p:nvSpPr>
          <p:spPr>
            <a:xfrm>
              <a:off x="4770776" y="4161399"/>
              <a:ext cx="67841" cy="8593"/>
            </a:xfrm>
            <a:custGeom>
              <a:avLst/>
              <a:gdLst/>
              <a:ahLst/>
              <a:cxnLst/>
              <a:rect l="l" t="t" r="r" b="b"/>
              <a:pathLst>
                <a:path w="1500" h="190" extrusionOk="0">
                  <a:moveTo>
                    <a:pt x="863" y="1"/>
                  </a:moveTo>
                  <a:cubicBezTo>
                    <a:pt x="417" y="1"/>
                    <a:pt x="1" y="189"/>
                    <a:pt x="1" y="189"/>
                  </a:cubicBezTo>
                  <a:lnTo>
                    <a:pt x="1500" y="185"/>
                  </a:lnTo>
                  <a:cubicBezTo>
                    <a:pt x="1312" y="47"/>
                    <a:pt x="1084" y="1"/>
                    <a:pt x="86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49"/>
            <p:cNvSpPr/>
            <p:nvPr/>
          </p:nvSpPr>
          <p:spPr>
            <a:xfrm>
              <a:off x="4782806" y="4062716"/>
              <a:ext cx="64901" cy="7463"/>
            </a:xfrm>
            <a:custGeom>
              <a:avLst/>
              <a:gdLst/>
              <a:ahLst/>
              <a:cxnLst/>
              <a:rect l="l" t="t" r="r" b="b"/>
              <a:pathLst>
                <a:path w="1435" h="165" extrusionOk="0">
                  <a:moveTo>
                    <a:pt x="790" y="0"/>
                  </a:moveTo>
                  <a:cubicBezTo>
                    <a:pt x="338" y="0"/>
                    <a:pt x="0" y="164"/>
                    <a:pt x="0" y="164"/>
                  </a:cubicBezTo>
                  <a:lnTo>
                    <a:pt x="1435" y="123"/>
                  </a:lnTo>
                  <a:cubicBezTo>
                    <a:pt x="1210" y="32"/>
                    <a:pt x="989" y="0"/>
                    <a:pt x="7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49"/>
            <p:cNvSpPr/>
            <p:nvPr/>
          </p:nvSpPr>
          <p:spPr>
            <a:xfrm>
              <a:off x="5265780" y="3512182"/>
              <a:ext cx="651774" cy="566113"/>
            </a:xfrm>
            <a:custGeom>
              <a:avLst/>
              <a:gdLst/>
              <a:ahLst/>
              <a:cxnLst/>
              <a:rect l="l" t="t" r="r" b="b"/>
              <a:pathLst>
                <a:path w="14411" h="12517" extrusionOk="0">
                  <a:moveTo>
                    <a:pt x="7184" y="0"/>
                  </a:moveTo>
                  <a:cubicBezTo>
                    <a:pt x="3921" y="0"/>
                    <a:pt x="483" y="1638"/>
                    <a:pt x="483" y="1638"/>
                  </a:cubicBezTo>
                  <a:cubicBezTo>
                    <a:pt x="0" y="5988"/>
                    <a:pt x="1482" y="6400"/>
                    <a:pt x="2060" y="6400"/>
                  </a:cubicBezTo>
                  <a:cubicBezTo>
                    <a:pt x="2195" y="6400"/>
                    <a:pt x="2281" y="6377"/>
                    <a:pt x="2281" y="6377"/>
                  </a:cubicBezTo>
                  <a:lnTo>
                    <a:pt x="2281" y="6377"/>
                  </a:lnTo>
                  <a:cubicBezTo>
                    <a:pt x="2281" y="6377"/>
                    <a:pt x="2261" y="10529"/>
                    <a:pt x="3590" y="10777"/>
                  </a:cubicBezTo>
                  <a:cubicBezTo>
                    <a:pt x="3630" y="10785"/>
                    <a:pt x="3670" y="10788"/>
                    <a:pt x="3709" y="10788"/>
                  </a:cubicBezTo>
                  <a:cubicBezTo>
                    <a:pt x="4943" y="10788"/>
                    <a:pt x="5327" y="7099"/>
                    <a:pt x="5327" y="7099"/>
                  </a:cubicBezTo>
                  <a:cubicBezTo>
                    <a:pt x="5327" y="7099"/>
                    <a:pt x="5470" y="12106"/>
                    <a:pt x="6925" y="12263"/>
                  </a:cubicBezTo>
                  <a:cubicBezTo>
                    <a:pt x="6962" y="12267"/>
                    <a:pt x="6997" y="12269"/>
                    <a:pt x="7032" y="12269"/>
                  </a:cubicBezTo>
                  <a:cubicBezTo>
                    <a:pt x="8312" y="12269"/>
                    <a:pt x="8562" y="9706"/>
                    <a:pt x="8585" y="9422"/>
                  </a:cubicBezTo>
                  <a:lnTo>
                    <a:pt x="8585" y="9422"/>
                  </a:lnTo>
                  <a:cubicBezTo>
                    <a:pt x="8564" y="9705"/>
                    <a:pt x="8413" y="12260"/>
                    <a:pt x="9720" y="12511"/>
                  </a:cubicBezTo>
                  <a:cubicBezTo>
                    <a:pt x="9740" y="12515"/>
                    <a:pt x="9761" y="12517"/>
                    <a:pt x="9782" y="12517"/>
                  </a:cubicBezTo>
                  <a:cubicBezTo>
                    <a:pt x="11204" y="12517"/>
                    <a:pt x="14411" y="3888"/>
                    <a:pt x="10954" y="1125"/>
                  </a:cubicBezTo>
                  <a:cubicBezTo>
                    <a:pt x="9910" y="293"/>
                    <a:pt x="8563" y="0"/>
                    <a:pt x="7184" y="0"/>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49"/>
            <p:cNvSpPr/>
            <p:nvPr/>
          </p:nvSpPr>
          <p:spPr>
            <a:xfrm>
              <a:off x="5723970" y="4789857"/>
              <a:ext cx="264038" cy="92897"/>
            </a:xfrm>
            <a:custGeom>
              <a:avLst/>
              <a:gdLst/>
              <a:ahLst/>
              <a:cxnLst/>
              <a:rect l="l" t="t" r="r" b="b"/>
              <a:pathLst>
                <a:path w="5838" h="2054" extrusionOk="0">
                  <a:moveTo>
                    <a:pt x="1182" y="1"/>
                  </a:moveTo>
                  <a:cubicBezTo>
                    <a:pt x="749" y="1"/>
                    <a:pt x="339" y="321"/>
                    <a:pt x="85" y="568"/>
                  </a:cubicBezTo>
                  <a:lnTo>
                    <a:pt x="85" y="572"/>
                  </a:lnTo>
                  <a:cubicBezTo>
                    <a:pt x="41" y="718"/>
                    <a:pt x="10" y="807"/>
                    <a:pt x="0" y="820"/>
                  </a:cubicBezTo>
                  <a:cubicBezTo>
                    <a:pt x="0" y="820"/>
                    <a:pt x="2174" y="2054"/>
                    <a:pt x="4045" y="2054"/>
                  </a:cubicBezTo>
                  <a:cubicBezTo>
                    <a:pt x="4712" y="2054"/>
                    <a:pt x="5340" y="1897"/>
                    <a:pt x="5817" y="1473"/>
                  </a:cubicBezTo>
                  <a:lnTo>
                    <a:pt x="5837" y="1453"/>
                  </a:lnTo>
                  <a:cubicBezTo>
                    <a:pt x="5780" y="1205"/>
                    <a:pt x="5654" y="984"/>
                    <a:pt x="5406" y="891"/>
                  </a:cubicBezTo>
                  <a:cubicBezTo>
                    <a:pt x="5325" y="861"/>
                    <a:pt x="5241" y="847"/>
                    <a:pt x="5157" y="847"/>
                  </a:cubicBezTo>
                  <a:cubicBezTo>
                    <a:pt x="4496" y="847"/>
                    <a:pt x="3767" y="1670"/>
                    <a:pt x="3767" y="1670"/>
                  </a:cubicBezTo>
                  <a:cubicBezTo>
                    <a:pt x="3767" y="1670"/>
                    <a:pt x="3958" y="654"/>
                    <a:pt x="3264" y="470"/>
                  </a:cubicBezTo>
                  <a:cubicBezTo>
                    <a:pt x="3205" y="455"/>
                    <a:pt x="3146" y="447"/>
                    <a:pt x="3089" y="447"/>
                  </a:cubicBezTo>
                  <a:cubicBezTo>
                    <a:pt x="2479" y="447"/>
                    <a:pt x="1999" y="1266"/>
                    <a:pt x="1999" y="1266"/>
                  </a:cubicBezTo>
                  <a:cubicBezTo>
                    <a:pt x="1999" y="1266"/>
                    <a:pt x="2047" y="99"/>
                    <a:pt x="1292" y="8"/>
                  </a:cubicBezTo>
                  <a:cubicBezTo>
                    <a:pt x="1255" y="3"/>
                    <a:pt x="1219" y="1"/>
                    <a:pt x="11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49"/>
            <p:cNvSpPr/>
            <p:nvPr/>
          </p:nvSpPr>
          <p:spPr>
            <a:xfrm>
              <a:off x="5856665" y="4617365"/>
              <a:ext cx="201624" cy="149567"/>
            </a:xfrm>
            <a:custGeom>
              <a:avLst/>
              <a:gdLst/>
              <a:ahLst/>
              <a:cxnLst/>
              <a:rect l="l" t="t" r="r" b="b"/>
              <a:pathLst>
                <a:path w="4458" h="3307" extrusionOk="0">
                  <a:moveTo>
                    <a:pt x="2307" y="0"/>
                  </a:moveTo>
                  <a:cubicBezTo>
                    <a:pt x="2071" y="0"/>
                    <a:pt x="1836" y="7"/>
                    <a:pt x="1601" y="17"/>
                  </a:cubicBezTo>
                  <a:cubicBezTo>
                    <a:pt x="1126" y="37"/>
                    <a:pt x="653" y="72"/>
                    <a:pt x="184" y="130"/>
                  </a:cubicBezTo>
                  <a:cubicBezTo>
                    <a:pt x="588" y="114"/>
                    <a:pt x="992" y="103"/>
                    <a:pt x="1396" y="103"/>
                  </a:cubicBezTo>
                  <a:cubicBezTo>
                    <a:pt x="1937" y="103"/>
                    <a:pt x="2477" y="122"/>
                    <a:pt x="3012" y="170"/>
                  </a:cubicBezTo>
                  <a:cubicBezTo>
                    <a:pt x="3244" y="194"/>
                    <a:pt x="3478" y="228"/>
                    <a:pt x="3699" y="286"/>
                  </a:cubicBezTo>
                  <a:cubicBezTo>
                    <a:pt x="3910" y="347"/>
                    <a:pt x="4158" y="429"/>
                    <a:pt x="4195" y="602"/>
                  </a:cubicBezTo>
                  <a:cubicBezTo>
                    <a:pt x="4247" y="792"/>
                    <a:pt x="4189" y="1024"/>
                    <a:pt x="4117" y="1234"/>
                  </a:cubicBezTo>
                  <a:cubicBezTo>
                    <a:pt x="4043" y="1449"/>
                    <a:pt x="3941" y="1653"/>
                    <a:pt x="3818" y="1846"/>
                  </a:cubicBezTo>
                  <a:cubicBezTo>
                    <a:pt x="3573" y="2234"/>
                    <a:pt x="3257" y="2584"/>
                    <a:pt x="2877" y="2822"/>
                  </a:cubicBezTo>
                  <a:cubicBezTo>
                    <a:pt x="2645" y="2970"/>
                    <a:pt x="2383" y="3059"/>
                    <a:pt x="2124" y="3059"/>
                  </a:cubicBezTo>
                  <a:cubicBezTo>
                    <a:pt x="1960" y="3059"/>
                    <a:pt x="1796" y="3024"/>
                    <a:pt x="1642" y="2945"/>
                  </a:cubicBezTo>
                  <a:cubicBezTo>
                    <a:pt x="1234" y="2775"/>
                    <a:pt x="911" y="2435"/>
                    <a:pt x="690" y="2041"/>
                  </a:cubicBezTo>
                  <a:cubicBezTo>
                    <a:pt x="480" y="1677"/>
                    <a:pt x="340" y="1264"/>
                    <a:pt x="257" y="853"/>
                  </a:cubicBezTo>
                  <a:lnTo>
                    <a:pt x="257" y="853"/>
                  </a:lnTo>
                  <a:cubicBezTo>
                    <a:pt x="797" y="768"/>
                    <a:pt x="1339" y="675"/>
                    <a:pt x="1877" y="578"/>
                  </a:cubicBezTo>
                  <a:lnTo>
                    <a:pt x="1877" y="578"/>
                  </a:lnTo>
                  <a:lnTo>
                    <a:pt x="2774" y="1255"/>
                  </a:lnTo>
                  <a:lnTo>
                    <a:pt x="2774" y="1255"/>
                  </a:lnTo>
                  <a:lnTo>
                    <a:pt x="2199" y="1952"/>
                  </a:lnTo>
                  <a:lnTo>
                    <a:pt x="2199" y="1952"/>
                  </a:lnTo>
                  <a:lnTo>
                    <a:pt x="1603" y="1378"/>
                  </a:lnTo>
                  <a:lnTo>
                    <a:pt x="1603" y="1378"/>
                  </a:lnTo>
                  <a:lnTo>
                    <a:pt x="2172" y="1347"/>
                  </a:lnTo>
                  <a:lnTo>
                    <a:pt x="1554" y="1340"/>
                  </a:lnTo>
                  <a:lnTo>
                    <a:pt x="1502" y="1336"/>
                  </a:lnTo>
                  <a:lnTo>
                    <a:pt x="1537" y="1374"/>
                  </a:lnTo>
                  <a:lnTo>
                    <a:pt x="2169" y="2054"/>
                  </a:lnTo>
                  <a:lnTo>
                    <a:pt x="2203" y="2091"/>
                  </a:lnTo>
                  <a:lnTo>
                    <a:pt x="2237" y="2054"/>
                  </a:lnTo>
                  <a:lnTo>
                    <a:pt x="2927" y="1289"/>
                  </a:lnTo>
                  <a:lnTo>
                    <a:pt x="2974" y="1234"/>
                  </a:lnTo>
                  <a:lnTo>
                    <a:pt x="2917" y="1190"/>
                  </a:lnTo>
                  <a:lnTo>
                    <a:pt x="1955" y="412"/>
                  </a:lnTo>
                  <a:lnTo>
                    <a:pt x="1928" y="388"/>
                  </a:lnTo>
                  <a:lnTo>
                    <a:pt x="1887" y="395"/>
                  </a:lnTo>
                  <a:cubicBezTo>
                    <a:pt x="1295" y="476"/>
                    <a:pt x="700" y="561"/>
                    <a:pt x="109" y="653"/>
                  </a:cubicBezTo>
                  <a:lnTo>
                    <a:pt x="0" y="670"/>
                  </a:lnTo>
                  <a:lnTo>
                    <a:pt x="17" y="776"/>
                  </a:lnTo>
                  <a:cubicBezTo>
                    <a:pt x="98" y="1261"/>
                    <a:pt x="245" y="1724"/>
                    <a:pt x="483" y="2156"/>
                  </a:cubicBezTo>
                  <a:cubicBezTo>
                    <a:pt x="718" y="2581"/>
                    <a:pt x="1074" y="2972"/>
                    <a:pt x="1540" y="3176"/>
                  </a:cubicBezTo>
                  <a:cubicBezTo>
                    <a:pt x="1659" y="3220"/>
                    <a:pt x="1778" y="3268"/>
                    <a:pt x="1907" y="3291"/>
                  </a:cubicBezTo>
                  <a:cubicBezTo>
                    <a:pt x="1983" y="3300"/>
                    <a:pt x="2061" y="3306"/>
                    <a:pt x="2138" y="3306"/>
                  </a:cubicBezTo>
                  <a:cubicBezTo>
                    <a:pt x="2191" y="3306"/>
                    <a:pt x="2245" y="3303"/>
                    <a:pt x="2298" y="3295"/>
                  </a:cubicBezTo>
                  <a:cubicBezTo>
                    <a:pt x="2557" y="3264"/>
                    <a:pt x="2791" y="3155"/>
                    <a:pt x="3002" y="3026"/>
                  </a:cubicBezTo>
                  <a:cubicBezTo>
                    <a:pt x="3423" y="2754"/>
                    <a:pt x="3750" y="2377"/>
                    <a:pt x="4005" y="1965"/>
                  </a:cubicBezTo>
                  <a:cubicBezTo>
                    <a:pt x="4134" y="1758"/>
                    <a:pt x="4239" y="1537"/>
                    <a:pt x="4321" y="1302"/>
                  </a:cubicBezTo>
                  <a:cubicBezTo>
                    <a:pt x="4393" y="1068"/>
                    <a:pt x="4457" y="817"/>
                    <a:pt x="4379" y="544"/>
                  </a:cubicBezTo>
                  <a:cubicBezTo>
                    <a:pt x="4369" y="511"/>
                    <a:pt x="4352" y="476"/>
                    <a:pt x="4335" y="445"/>
                  </a:cubicBezTo>
                  <a:cubicBezTo>
                    <a:pt x="4314" y="415"/>
                    <a:pt x="4291" y="378"/>
                    <a:pt x="4264" y="354"/>
                  </a:cubicBezTo>
                  <a:cubicBezTo>
                    <a:pt x="4212" y="307"/>
                    <a:pt x="4154" y="269"/>
                    <a:pt x="4093" y="241"/>
                  </a:cubicBezTo>
                  <a:cubicBezTo>
                    <a:pt x="3978" y="180"/>
                    <a:pt x="3859" y="150"/>
                    <a:pt x="3740" y="119"/>
                  </a:cubicBezTo>
                  <a:cubicBezTo>
                    <a:pt x="3502" y="68"/>
                    <a:pt x="3264" y="41"/>
                    <a:pt x="3026" y="24"/>
                  </a:cubicBezTo>
                  <a:cubicBezTo>
                    <a:pt x="2786" y="7"/>
                    <a:pt x="2546" y="0"/>
                    <a:pt x="2307" y="0"/>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49"/>
            <p:cNvSpPr/>
            <p:nvPr/>
          </p:nvSpPr>
          <p:spPr>
            <a:xfrm>
              <a:off x="4983295" y="4468346"/>
              <a:ext cx="234640" cy="192262"/>
            </a:xfrm>
            <a:custGeom>
              <a:avLst/>
              <a:gdLst/>
              <a:ahLst/>
              <a:cxnLst/>
              <a:rect l="l" t="t" r="r" b="b"/>
              <a:pathLst>
                <a:path w="5188" h="4251" extrusionOk="0">
                  <a:moveTo>
                    <a:pt x="3182" y="1"/>
                  </a:moveTo>
                  <a:lnTo>
                    <a:pt x="3155" y="11"/>
                  </a:lnTo>
                  <a:lnTo>
                    <a:pt x="700" y="840"/>
                  </a:lnTo>
                  <a:lnTo>
                    <a:pt x="3163" y="132"/>
                  </a:lnTo>
                  <a:lnTo>
                    <a:pt x="3163" y="132"/>
                  </a:lnTo>
                  <a:lnTo>
                    <a:pt x="4794" y="1257"/>
                  </a:lnTo>
                  <a:lnTo>
                    <a:pt x="4794" y="1257"/>
                  </a:lnTo>
                  <a:lnTo>
                    <a:pt x="4956" y="3142"/>
                  </a:lnTo>
                  <a:lnTo>
                    <a:pt x="4956" y="3142"/>
                  </a:lnTo>
                  <a:lnTo>
                    <a:pt x="2363" y="3990"/>
                  </a:lnTo>
                  <a:lnTo>
                    <a:pt x="2363" y="3990"/>
                  </a:lnTo>
                  <a:cubicBezTo>
                    <a:pt x="1684" y="3641"/>
                    <a:pt x="1003" y="3290"/>
                    <a:pt x="323" y="2947"/>
                  </a:cubicBezTo>
                  <a:lnTo>
                    <a:pt x="323" y="2947"/>
                  </a:lnTo>
                  <a:lnTo>
                    <a:pt x="1018" y="1483"/>
                  </a:lnTo>
                  <a:lnTo>
                    <a:pt x="1018" y="1483"/>
                  </a:lnTo>
                  <a:lnTo>
                    <a:pt x="2906" y="1151"/>
                  </a:lnTo>
                  <a:lnTo>
                    <a:pt x="2906" y="1151"/>
                  </a:lnTo>
                  <a:lnTo>
                    <a:pt x="3974" y="1987"/>
                  </a:lnTo>
                  <a:lnTo>
                    <a:pt x="3974" y="1987"/>
                  </a:lnTo>
                  <a:lnTo>
                    <a:pt x="3018" y="2763"/>
                  </a:lnTo>
                  <a:lnTo>
                    <a:pt x="3018" y="2763"/>
                  </a:lnTo>
                  <a:lnTo>
                    <a:pt x="1695" y="2670"/>
                  </a:lnTo>
                  <a:lnTo>
                    <a:pt x="1695" y="2670"/>
                  </a:lnTo>
                  <a:lnTo>
                    <a:pt x="1875" y="2079"/>
                  </a:lnTo>
                  <a:lnTo>
                    <a:pt x="1875" y="2079"/>
                  </a:lnTo>
                  <a:lnTo>
                    <a:pt x="3009" y="1925"/>
                  </a:lnTo>
                  <a:lnTo>
                    <a:pt x="1846" y="2020"/>
                  </a:lnTo>
                  <a:lnTo>
                    <a:pt x="1830" y="2024"/>
                  </a:lnTo>
                  <a:lnTo>
                    <a:pt x="1822" y="2041"/>
                  </a:lnTo>
                  <a:lnTo>
                    <a:pt x="1598" y="2693"/>
                  </a:lnTo>
                  <a:lnTo>
                    <a:pt x="1581" y="2745"/>
                  </a:lnTo>
                  <a:lnTo>
                    <a:pt x="1635" y="2751"/>
                  </a:lnTo>
                  <a:lnTo>
                    <a:pt x="3036" y="2901"/>
                  </a:lnTo>
                  <a:lnTo>
                    <a:pt x="3063" y="2904"/>
                  </a:lnTo>
                  <a:lnTo>
                    <a:pt x="3084" y="2888"/>
                  </a:lnTo>
                  <a:lnTo>
                    <a:pt x="4165" y="2051"/>
                  </a:lnTo>
                  <a:lnTo>
                    <a:pt x="4250" y="1986"/>
                  </a:lnTo>
                  <a:lnTo>
                    <a:pt x="4165" y="1918"/>
                  </a:lnTo>
                  <a:lnTo>
                    <a:pt x="3002" y="956"/>
                  </a:lnTo>
                  <a:lnTo>
                    <a:pt x="2965" y="929"/>
                  </a:lnTo>
                  <a:lnTo>
                    <a:pt x="2917" y="936"/>
                  </a:lnTo>
                  <a:lnTo>
                    <a:pt x="921" y="1269"/>
                  </a:lnTo>
                  <a:lnTo>
                    <a:pt x="863" y="1276"/>
                  </a:lnTo>
                  <a:lnTo>
                    <a:pt x="837" y="1330"/>
                  </a:lnTo>
                  <a:lnTo>
                    <a:pt x="51" y="2949"/>
                  </a:lnTo>
                  <a:lnTo>
                    <a:pt x="0" y="3057"/>
                  </a:lnTo>
                  <a:lnTo>
                    <a:pt x="105" y="3112"/>
                  </a:lnTo>
                  <a:cubicBezTo>
                    <a:pt x="833" y="3489"/>
                    <a:pt x="1568" y="3859"/>
                    <a:pt x="2299" y="4227"/>
                  </a:cubicBezTo>
                  <a:lnTo>
                    <a:pt x="2346" y="4250"/>
                  </a:lnTo>
                  <a:lnTo>
                    <a:pt x="2393" y="4234"/>
                  </a:lnTo>
                  <a:lnTo>
                    <a:pt x="5106" y="3319"/>
                  </a:lnTo>
                  <a:lnTo>
                    <a:pt x="5188" y="3292"/>
                  </a:lnTo>
                  <a:lnTo>
                    <a:pt x="5178" y="3207"/>
                  </a:lnTo>
                  <a:lnTo>
                    <a:pt x="4964" y="1204"/>
                  </a:lnTo>
                  <a:lnTo>
                    <a:pt x="4960" y="1164"/>
                  </a:lnTo>
                  <a:lnTo>
                    <a:pt x="4926" y="1140"/>
                  </a:lnTo>
                  <a:lnTo>
                    <a:pt x="3206" y="18"/>
                  </a:lnTo>
                  <a:lnTo>
                    <a:pt x="3182" y="1"/>
                  </a:ln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49"/>
            <p:cNvSpPr/>
            <p:nvPr/>
          </p:nvSpPr>
          <p:spPr>
            <a:xfrm>
              <a:off x="5054165" y="3931561"/>
              <a:ext cx="79962" cy="76525"/>
            </a:xfrm>
            <a:custGeom>
              <a:avLst/>
              <a:gdLst/>
              <a:ahLst/>
              <a:cxnLst/>
              <a:rect l="l" t="t" r="r" b="b"/>
              <a:pathLst>
                <a:path w="1768" h="1692" extrusionOk="0">
                  <a:moveTo>
                    <a:pt x="884" y="1"/>
                  </a:moveTo>
                  <a:cubicBezTo>
                    <a:pt x="450" y="1"/>
                    <a:pt x="80" y="332"/>
                    <a:pt x="41" y="773"/>
                  </a:cubicBezTo>
                  <a:cubicBezTo>
                    <a:pt x="1" y="1235"/>
                    <a:pt x="344" y="1647"/>
                    <a:pt x="809" y="1688"/>
                  </a:cubicBezTo>
                  <a:cubicBezTo>
                    <a:pt x="836" y="1690"/>
                    <a:pt x="863" y="1691"/>
                    <a:pt x="890" y="1691"/>
                  </a:cubicBezTo>
                  <a:cubicBezTo>
                    <a:pt x="1322" y="1691"/>
                    <a:pt x="1689" y="1361"/>
                    <a:pt x="1727" y="922"/>
                  </a:cubicBezTo>
                  <a:cubicBezTo>
                    <a:pt x="1768" y="457"/>
                    <a:pt x="1425" y="45"/>
                    <a:pt x="959" y="4"/>
                  </a:cubicBezTo>
                  <a:cubicBezTo>
                    <a:pt x="934" y="2"/>
                    <a:pt x="909" y="1"/>
                    <a:pt x="8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49"/>
            <p:cNvSpPr/>
            <p:nvPr/>
          </p:nvSpPr>
          <p:spPr>
            <a:xfrm>
              <a:off x="4789997" y="3770603"/>
              <a:ext cx="68474" cy="112119"/>
            </a:xfrm>
            <a:custGeom>
              <a:avLst/>
              <a:gdLst/>
              <a:ahLst/>
              <a:cxnLst/>
              <a:rect l="l" t="t" r="r" b="b"/>
              <a:pathLst>
                <a:path w="1514" h="2479" extrusionOk="0">
                  <a:moveTo>
                    <a:pt x="314" y="1"/>
                  </a:moveTo>
                  <a:cubicBezTo>
                    <a:pt x="154" y="368"/>
                    <a:pt x="61" y="752"/>
                    <a:pt x="25" y="1153"/>
                  </a:cubicBezTo>
                  <a:cubicBezTo>
                    <a:pt x="0" y="1354"/>
                    <a:pt x="4" y="1558"/>
                    <a:pt x="28" y="1772"/>
                  </a:cubicBezTo>
                  <a:cubicBezTo>
                    <a:pt x="45" y="1881"/>
                    <a:pt x="72" y="1993"/>
                    <a:pt x="123" y="2112"/>
                  </a:cubicBezTo>
                  <a:cubicBezTo>
                    <a:pt x="174" y="2224"/>
                    <a:pt x="265" y="2374"/>
                    <a:pt x="449" y="2445"/>
                  </a:cubicBezTo>
                  <a:cubicBezTo>
                    <a:pt x="505" y="2469"/>
                    <a:pt x="567" y="2479"/>
                    <a:pt x="628" y="2479"/>
                  </a:cubicBezTo>
                  <a:cubicBezTo>
                    <a:pt x="664" y="2479"/>
                    <a:pt x="700" y="2475"/>
                    <a:pt x="735" y="2469"/>
                  </a:cubicBezTo>
                  <a:cubicBezTo>
                    <a:pt x="827" y="2445"/>
                    <a:pt x="912" y="2400"/>
                    <a:pt x="966" y="2353"/>
                  </a:cubicBezTo>
                  <a:cubicBezTo>
                    <a:pt x="1078" y="2254"/>
                    <a:pt x="1143" y="2156"/>
                    <a:pt x="1197" y="2054"/>
                  </a:cubicBezTo>
                  <a:cubicBezTo>
                    <a:pt x="1296" y="1854"/>
                    <a:pt x="1364" y="1660"/>
                    <a:pt x="1401" y="1462"/>
                  </a:cubicBezTo>
                  <a:cubicBezTo>
                    <a:pt x="1486" y="1068"/>
                    <a:pt x="1514" y="671"/>
                    <a:pt x="1469" y="272"/>
                  </a:cubicBezTo>
                  <a:lnTo>
                    <a:pt x="1469" y="272"/>
                  </a:lnTo>
                  <a:cubicBezTo>
                    <a:pt x="1306" y="636"/>
                    <a:pt x="1174" y="1000"/>
                    <a:pt x="1028" y="1340"/>
                  </a:cubicBezTo>
                  <a:cubicBezTo>
                    <a:pt x="949" y="1510"/>
                    <a:pt x="877" y="1680"/>
                    <a:pt x="786" y="1813"/>
                  </a:cubicBezTo>
                  <a:cubicBezTo>
                    <a:pt x="742" y="1881"/>
                    <a:pt x="694" y="1939"/>
                    <a:pt x="657" y="1962"/>
                  </a:cubicBezTo>
                  <a:cubicBezTo>
                    <a:pt x="638" y="1973"/>
                    <a:pt x="632" y="1976"/>
                    <a:pt x="631" y="1976"/>
                  </a:cubicBezTo>
                  <a:cubicBezTo>
                    <a:pt x="630" y="1976"/>
                    <a:pt x="635" y="1972"/>
                    <a:pt x="633" y="1972"/>
                  </a:cubicBezTo>
                  <a:lnTo>
                    <a:pt x="633" y="1972"/>
                  </a:lnTo>
                  <a:cubicBezTo>
                    <a:pt x="632" y="1974"/>
                    <a:pt x="631" y="1975"/>
                    <a:pt x="629" y="1975"/>
                  </a:cubicBezTo>
                  <a:cubicBezTo>
                    <a:pt x="609" y="1975"/>
                    <a:pt x="525" y="1835"/>
                    <a:pt x="497" y="1683"/>
                  </a:cubicBezTo>
                  <a:cubicBezTo>
                    <a:pt x="453" y="1520"/>
                    <a:pt x="439" y="1336"/>
                    <a:pt x="416" y="1153"/>
                  </a:cubicBezTo>
                  <a:cubicBezTo>
                    <a:pt x="378" y="779"/>
                    <a:pt x="361" y="395"/>
                    <a:pt x="3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49"/>
            <p:cNvSpPr/>
            <p:nvPr/>
          </p:nvSpPr>
          <p:spPr>
            <a:xfrm>
              <a:off x="4955888" y="4021561"/>
              <a:ext cx="115240" cy="63318"/>
            </a:xfrm>
            <a:custGeom>
              <a:avLst/>
              <a:gdLst/>
              <a:ahLst/>
              <a:cxnLst/>
              <a:rect l="l" t="t" r="r" b="b"/>
              <a:pathLst>
                <a:path w="2548" h="1400" extrusionOk="0">
                  <a:moveTo>
                    <a:pt x="2547" y="0"/>
                  </a:moveTo>
                  <a:lnTo>
                    <a:pt x="2547" y="0"/>
                  </a:lnTo>
                  <a:cubicBezTo>
                    <a:pt x="2398" y="211"/>
                    <a:pt x="2224" y="394"/>
                    <a:pt x="2044" y="568"/>
                  </a:cubicBezTo>
                  <a:cubicBezTo>
                    <a:pt x="1860" y="735"/>
                    <a:pt x="1664" y="881"/>
                    <a:pt x="1446" y="997"/>
                  </a:cubicBezTo>
                  <a:cubicBezTo>
                    <a:pt x="1232" y="1112"/>
                    <a:pt x="997" y="1196"/>
                    <a:pt x="755" y="1237"/>
                  </a:cubicBezTo>
                  <a:cubicBezTo>
                    <a:pt x="514" y="1292"/>
                    <a:pt x="263" y="1292"/>
                    <a:pt x="1" y="1295"/>
                  </a:cubicBezTo>
                  <a:cubicBezTo>
                    <a:pt x="201" y="1353"/>
                    <a:pt x="409" y="1399"/>
                    <a:pt x="622" y="1399"/>
                  </a:cubicBezTo>
                  <a:cubicBezTo>
                    <a:pt x="673" y="1399"/>
                    <a:pt x="724" y="1397"/>
                    <a:pt x="776" y="1391"/>
                  </a:cubicBezTo>
                  <a:cubicBezTo>
                    <a:pt x="909" y="1387"/>
                    <a:pt x="1038" y="1350"/>
                    <a:pt x="1167" y="1319"/>
                  </a:cubicBezTo>
                  <a:cubicBezTo>
                    <a:pt x="1293" y="1275"/>
                    <a:pt x="1422" y="1234"/>
                    <a:pt x="1538" y="1166"/>
                  </a:cubicBezTo>
                  <a:cubicBezTo>
                    <a:pt x="2007" y="915"/>
                    <a:pt x="2374" y="490"/>
                    <a:pt x="25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49"/>
            <p:cNvSpPr/>
            <p:nvPr/>
          </p:nvSpPr>
          <p:spPr>
            <a:xfrm>
              <a:off x="5069859" y="3484640"/>
              <a:ext cx="12935" cy="34689"/>
            </a:xfrm>
            <a:custGeom>
              <a:avLst/>
              <a:gdLst/>
              <a:ahLst/>
              <a:cxnLst/>
              <a:rect l="l" t="t" r="r" b="b"/>
              <a:pathLst>
                <a:path w="286" h="767" extrusionOk="0">
                  <a:moveTo>
                    <a:pt x="111" y="1"/>
                  </a:moveTo>
                  <a:cubicBezTo>
                    <a:pt x="57" y="1"/>
                    <a:pt x="0" y="41"/>
                    <a:pt x="10" y="109"/>
                  </a:cubicBezTo>
                  <a:cubicBezTo>
                    <a:pt x="38" y="303"/>
                    <a:pt x="65" y="496"/>
                    <a:pt x="92" y="690"/>
                  </a:cubicBezTo>
                  <a:cubicBezTo>
                    <a:pt x="98" y="743"/>
                    <a:pt x="136" y="767"/>
                    <a:pt x="176" y="767"/>
                  </a:cubicBezTo>
                  <a:cubicBezTo>
                    <a:pt x="229" y="767"/>
                    <a:pt x="285" y="726"/>
                    <a:pt x="275" y="656"/>
                  </a:cubicBezTo>
                  <a:cubicBezTo>
                    <a:pt x="252" y="462"/>
                    <a:pt x="225" y="269"/>
                    <a:pt x="197" y="74"/>
                  </a:cubicBezTo>
                  <a:cubicBezTo>
                    <a:pt x="190" y="23"/>
                    <a:pt x="151" y="1"/>
                    <a:pt x="111" y="1"/>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49"/>
            <p:cNvSpPr/>
            <p:nvPr/>
          </p:nvSpPr>
          <p:spPr>
            <a:xfrm>
              <a:off x="5111558" y="3525388"/>
              <a:ext cx="12890" cy="34689"/>
            </a:xfrm>
            <a:custGeom>
              <a:avLst/>
              <a:gdLst/>
              <a:ahLst/>
              <a:cxnLst/>
              <a:rect l="l" t="t" r="r" b="b"/>
              <a:pathLst>
                <a:path w="285" h="767" extrusionOk="0">
                  <a:moveTo>
                    <a:pt x="110" y="1"/>
                  </a:moveTo>
                  <a:cubicBezTo>
                    <a:pt x="57" y="1"/>
                    <a:pt x="0" y="41"/>
                    <a:pt x="9" y="108"/>
                  </a:cubicBezTo>
                  <a:cubicBezTo>
                    <a:pt x="37" y="303"/>
                    <a:pt x="61" y="496"/>
                    <a:pt x="88" y="690"/>
                  </a:cubicBezTo>
                  <a:cubicBezTo>
                    <a:pt x="95" y="743"/>
                    <a:pt x="134" y="767"/>
                    <a:pt x="175" y="767"/>
                  </a:cubicBezTo>
                  <a:cubicBezTo>
                    <a:pt x="228" y="767"/>
                    <a:pt x="284" y="726"/>
                    <a:pt x="275" y="656"/>
                  </a:cubicBezTo>
                  <a:cubicBezTo>
                    <a:pt x="248" y="463"/>
                    <a:pt x="224" y="268"/>
                    <a:pt x="197" y="75"/>
                  </a:cubicBezTo>
                  <a:cubicBezTo>
                    <a:pt x="190" y="24"/>
                    <a:pt x="151" y="1"/>
                    <a:pt x="110" y="1"/>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49"/>
            <p:cNvSpPr/>
            <p:nvPr/>
          </p:nvSpPr>
          <p:spPr>
            <a:xfrm>
              <a:off x="5128337" y="3478670"/>
              <a:ext cx="15423" cy="32790"/>
            </a:xfrm>
            <a:custGeom>
              <a:avLst/>
              <a:gdLst/>
              <a:ahLst/>
              <a:cxnLst/>
              <a:rect l="l" t="t" r="r" b="b"/>
              <a:pathLst>
                <a:path w="341" h="725" extrusionOk="0">
                  <a:moveTo>
                    <a:pt x="109" y="0"/>
                  </a:moveTo>
                  <a:cubicBezTo>
                    <a:pt x="55" y="0"/>
                    <a:pt x="1" y="41"/>
                    <a:pt x="16" y="108"/>
                  </a:cubicBezTo>
                  <a:lnTo>
                    <a:pt x="139" y="652"/>
                  </a:lnTo>
                  <a:cubicBezTo>
                    <a:pt x="150" y="702"/>
                    <a:pt x="192" y="725"/>
                    <a:pt x="233" y="725"/>
                  </a:cubicBezTo>
                  <a:cubicBezTo>
                    <a:pt x="287" y="725"/>
                    <a:pt x="341" y="686"/>
                    <a:pt x="325" y="618"/>
                  </a:cubicBezTo>
                  <a:lnTo>
                    <a:pt x="203" y="74"/>
                  </a:lnTo>
                  <a:cubicBezTo>
                    <a:pt x="191" y="23"/>
                    <a:pt x="150" y="0"/>
                    <a:pt x="109" y="0"/>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49"/>
            <p:cNvSpPr/>
            <p:nvPr/>
          </p:nvSpPr>
          <p:spPr>
            <a:xfrm>
              <a:off x="5661377" y="4286267"/>
              <a:ext cx="8774" cy="36318"/>
            </a:xfrm>
            <a:custGeom>
              <a:avLst/>
              <a:gdLst/>
              <a:ahLst/>
              <a:cxnLst/>
              <a:rect l="l" t="t" r="r" b="b"/>
              <a:pathLst>
                <a:path w="194" h="803" extrusionOk="0">
                  <a:moveTo>
                    <a:pt x="84" y="1"/>
                  </a:moveTo>
                  <a:cubicBezTo>
                    <a:pt x="41" y="1"/>
                    <a:pt x="0" y="27"/>
                    <a:pt x="0" y="83"/>
                  </a:cubicBezTo>
                  <a:cubicBezTo>
                    <a:pt x="4" y="291"/>
                    <a:pt x="4" y="498"/>
                    <a:pt x="7" y="702"/>
                  </a:cubicBezTo>
                  <a:cubicBezTo>
                    <a:pt x="7" y="767"/>
                    <a:pt x="60" y="803"/>
                    <a:pt x="110" y="803"/>
                  </a:cubicBezTo>
                  <a:cubicBezTo>
                    <a:pt x="153" y="803"/>
                    <a:pt x="194" y="776"/>
                    <a:pt x="194" y="719"/>
                  </a:cubicBezTo>
                  <a:cubicBezTo>
                    <a:pt x="194" y="515"/>
                    <a:pt x="190" y="308"/>
                    <a:pt x="190" y="100"/>
                  </a:cubicBezTo>
                  <a:cubicBezTo>
                    <a:pt x="190" y="36"/>
                    <a:pt x="135" y="1"/>
                    <a:pt x="84" y="1"/>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49"/>
            <p:cNvSpPr/>
            <p:nvPr/>
          </p:nvSpPr>
          <p:spPr>
            <a:xfrm>
              <a:off x="5686930" y="4248052"/>
              <a:ext cx="12392" cy="45182"/>
            </a:xfrm>
            <a:custGeom>
              <a:avLst/>
              <a:gdLst/>
              <a:ahLst/>
              <a:cxnLst/>
              <a:rect l="l" t="t" r="r" b="b"/>
              <a:pathLst>
                <a:path w="274" h="999" extrusionOk="0">
                  <a:moveTo>
                    <a:pt x="172" y="0"/>
                  </a:moveTo>
                  <a:cubicBezTo>
                    <a:pt x="129" y="0"/>
                    <a:pt x="86" y="26"/>
                    <a:pt x="82" y="81"/>
                  </a:cubicBezTo>
                  <a:lnTo>
                    <a:pt x="6" y="897"/>
                  </a:lnTo>
                  <a:cubicBezTo>
                    <a:pt x="1" y="963"/>
                    <a:pt x="53" y="998"/>
                    <a:pt x="104" y="998"/>
                  </a:cubicBezTo>
                  <a:cubicBezTo>
                    <a:pt x="148" y="998"/>
                    <a:pt x="192" y="971"/>
                    <a:pt x="197" y="914"/>
                  </a:cubicBezTo>
                  <a:lnTo>
                    <a:pt x="268" y="98"/>
                  </a:lnTo>
                  <a:cubicBezTo>
                    <a:pt x="274" y="35"/>
                    <a:pt x="222" y="0"/>
                    <a:pt x="172" y="0"/>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49"/>
            <p:cNvSpPr/>
            <p:nvPr/>
          </p:nvSpPr>
          <p:spPr>
            <a:xfrm>
              <a:off x="5720714" y="4300966"/>
              <a:ext cx="14835" cy="32926"/>
            </a:xfrm>
            <a:custGeom>
              <a:avLst/>
              <a:gdLst/>
              <a:ahLst/>
              <a:cxnLst/>
              <a:rect l="l" t="t" r="r" b="b"/>
              <a:pathLst>
                <a:path w="328" h="728" extrusionOk="0">
                  <a:moveTo>
                    <a:pt x="110" y="0"/>
                  </a:moveTo>
                  <a:cubicBezTo>
                    <a:pt x="56" y="0"/>
                    <a:pt x="1" y="40"/>
                    <a:pt x="14" y="108"/>
                  </a:cubicBezTo>
                  <a:cubicBezTo>
                    <a:pt x="52" y="289"/>
                    <a:pt x="89" y="472"/>
                    <a:pt x="126" y="653"/>
                  </a:cubicBezTo>
                  <a:cubicBezTo>
                    <a:pt x="138" y="704"/>
                    <a:pt x="179" y="727"/>
                    <a:pt x="221" y="727"/>
                  </a:cubicBezTo>
                  <a:cubicBezTo>
                    <a:pt x="274" y="727"/>
                    <a:pt x="327" y="688"/>
                    <a:pt x="314" y="618"/>
                  </a:cubicBezTo>
                  <a:cubicBezTo>
                    <a:pt x="276" y="438"/>
                    <a:pt x="239" y="254"/>
                    <a:pt x="201" y="74"/>
                  </a:cubicBezTo>
                  <a:cubicBezTo>
                    <a:pt x="191" y="23"/>
                    <a:pt x="151" y="0"/>
                    <a:pt x="110" y="0"/>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49"/>
            <p:cNvSpPr/>
            <p:nvPr/>
          </p:nvSpPr>
          <p:spPr>
            <a:xfrm>
              <a:off x="5988319" y="3908541"/>
              <a:ext cx="10855" cy="28584"/>
            </a:xfrm>
            <a:custGeom>
              <a:avLst/>
              <a:gdLst/>
              <a:ahLst/>
              <a:cxnLst/>
              <a:rect l="l" t="t" r="r" b="b"/>
              <a:pathLst>
                <a:path w="240" h="632" extrusionOk="0">
                  <a:moveTo>
                    <a:pt x="138" y="1"/>
                  </a:moveTo>
                  <a:cubicBezTo>
                    <a:pt x="94" y="1"/>
                    <a:pt x="50" y="28"/>
                    <a:pt x="43" y="85"/>
                  </a:cubicBezTo>
                  <a:lnTo>
                    <a:pt x="6" y="530"/>
                  </a:lnTo>
                  <a:cubicBezTo>
                    <a:pt x="1" y="596"/>
                    <a:pt x="51" y="631"/>
                    <a:pt x="102" y="631"/>
                  </a:cubicBezTo>
                  <a:cubicBezTo>
                    <a:pt x="145" y="631"/>
                    <a:pt x="188" y="604"/>
                    <a:pt x="193" y="547"/>
                  </a:cubicBezTo>
                  <a:lnTo>
                    <a:pt x="234" y="99"/>
                  </a:lnTo>
                  <a:cubicBezTo>
                    <a:pt x="239" y="35"/>
                    <a:pt x="189" y="1"/>
                    <a:pt x="138" y="1"/>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49"/>
            <p:cNvSpPr/>
            <p:nvPr/>
          </p:nvSpPr>
          <p:spPr>
            <a:xfrm>
              <a:off x="6005867" y="3956526"/>
              <a:ext cx="11307" cy="34237"/>
            </a:xfrm>
            <a:custGeom>
              <a:avLst/>
              <a:gdLst/>
              <a:ahLst/>
              <a:cxnLst/>
              <a:rect l="l" t="t" r="r" b="b"/>
              <a:pathLst>
                <a:path w="250" h="757" extrusionOk="0">
                  <a:moveTo>
                    <a:pt x="148" y="1"/>
                  </a:moveTo>
                  <a:cubicBezTo>
                    <a:pt x="105" y="1"/>
                    <a:pt x="61" y="28"/>
                    <a:pt x="57" y="85"/>
                  </a:cubicBezTo>
                  <a:lnTo>
                    <a:pt x="6" y="656"/>
                  </a:lnTo>
                  <a:cubicBezTo>
                    <a:pt x="0" y="721"/>
                    <a:pt x="51" y="757"/>
                    <a:pt x="101" y="757"/>
                  </a:cubicBezTo>
                  <a:cubicBezTo>
                    <a:pt x="145" y="757"/>
                    <a:pt x="188" y="730"/>
                    <a:pt x="193" y="673"/>
                  </a:cubicBezTo>
                  <a:lnTo>
                    <a:pt x="243" y="102"/>
                  </a:lnTo>
                  <a:cubicBezTo>
                    <a:pt x="249" y="36"/>
                    <a:pt x="198" y="1"/>
                    <a:pt x="148" y="1"/>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49"/>
            <p:cNvSpPr/>
            <p:nvPr/>
          </p:nvSpPr>
          <p:spPr>
            <a:xfrm>
              <a:off x="6036983" y="3896104"/>
              <a:ext cx="9769" cy="15649"/>
            </a:xfrm>
            <a:custGeom>
              <a:avLst/>
              <a:gdLst/>
              <a:ahLst/>
              <a:cxnLst/>
              <a:rect l="l" t="t" r="r" b="b"/>
              <a:pathLst>
                <a:path w="216" h="346" extrusionOk="0">
                  <a:moveTo>
                    <a:pt x="114" y="0"/>
                  </a:moveTo>
                  <a:cubicBezTo>
                    <a:pt x="70" y="0"/>
                    <a:pt x="26" y="26"/>
                    <a:pt x="21" y="82"/>
                  </a:cubicBezTo>
                  <a:lnTo>
                    <a:pt x="7" y="245"/>
                  </a:lnTo>
                  <a:cubicBezTo>
                    <a:pt x="0" y="310"/>
                    <a:pt x="52" y="346"/>
                    <a:pt x="102" y="346"/>
                  </a:cubicBezTo>
                  <a:cubicBezTo>
                    <a:pt x="146" y="346"/>
                    <a:pt x="190" y="319"/>
                    <a:pt x="195" y="262"/>
                  </a:cubicBezTo>
                  <a:lnTo>
                    <a:pt x="208" y="99"/>
                  </a:lnTo>
                  <a:cubicBezTo>
                    <a:pt x="216" y="35"/>
                    <a:pt x="164" y="0"/>
                    <a:pt x="114" y="0"/>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49"/>
            <p:cNvSpPr/>
            <p:nvPr/>
          </p:nvSpPr>
          <p:spPr>
            <a:xfrm>
              <a:off x="5909263" y="3564916"/>
              <a:ext cx="9000" cy="34237"/>
            </a:xfrm>
            <a:custGeom>
              <a:avLst/>
              <a:gdLst/>
              <a:ahLst/>
              <a:cxnLst/>
              <a:rect l="l" t="t" r="r" b="b"/>
              <a:pathLst>
                <a:path w="199" h="757" extrusionOk="0">
                  <a:moveTo>
                    <a:pt x="97" y="1"/>
                  </a:moveTo>
                  <a:cubicBezTo>
                    <a:pt x="53" y="1"/>
                    <a:pt x="11" y="27"/>
                    <a:pt x="10" y="85"/>
                  </a:cubicBezTo>
                  <a:cubicBezTo>
                    <a:pt x="7" y="275"/>
                    <a:pt x="3" y="466"/>
                    <a:pt x="0" y="656"/>
                  </a:cubicBezTo>
                  <a:cubicBezTo>
                    <a:pt x="0" y="721"/>
                    <a:pt x="53" y="757"/>
                    <a:pt x="104" y="757"/>
                  </a:cubicBezTo>
                  <a:cubicBezTo>
                    <a:pt x="147" y="757"/>
                    <a:pt x="189" y="730"/>
                    <a:pt x="190" y="673"/>
                  </a:cubicBezTo>
                  <a:cubicBezTo>
                    <a:pt x="193" y="482"/>
                    <a:pt x="197" y="292"/>
                    <a:pt x="197" y="99"/>
                  </a:cubicBezTo>
                  <a:cubicBezTo>
                    <a:pt x="198" y="35"/>
                    <a:pt x="146" y="1"/>
                    <a:pt x="97" y="1"/>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49"/>
            <p:cNvSpPr/>
            <p:nvPr/>
          </p:nvSpPr>
          <p:spPr>
            <a:xfrm>
              <a:off x="5938118" y="3604895"/>
              <a:ext cx="11850" cy="39665"/>
            </a:xfrm>
            <a:custGeom>
              <a:avLst/>
              <a:gdLst/>
              <a:ahLst/>
              <a:cxnLst/>
              <a:rect l="l" t="t" r="r" b="b"/>
              <a:pathLst>
                <a:path w="262" h="877" extrusionOk="0">
                  <a:moveTo>
                    <a:pt x="160" y="1"/>
                  </a:moveTo>
                  <a:cubicBezTo>
                    <a:pt x="117" y="1"/>
                    <a:pt x="74" y="27"/>
                    <a:pt x="69" y="84"/>
                  </a:cubicBezTo>
                  <a:lnTo>
                    <a:pt x="7" y="778"/>
                  </a:lnTo>
                  <a:cubicBezTo>
                    <a:pt x="0" y="842"/>
                    <a:pt x="52" y="876"/>
                    <a:pt x="102" y="876"/>
                  </a:cubicBezTo>
                  <a:cubicBezTo>
                    <a:pt x="146" y="876"/>
                    <a:pt x="190" y="850"/>
                    <a:pt x="194" y="795"/>
                  </a:cubicBezTo>
                  <a:lnTo>
                    <a:pt x="256" y="101"/>
                  </a:lnTo>
                  <a:cubicBezTo>
                    <a:pt x="261" y="36"/>
                    <a:pt x="210" y="1"/>
                    <a:pt x="160" y="1"/>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49"/>
            <p:cNvSpPr/>
            <p:nvPr/>
          </p:nvSpPr>
          <p:spPr>
            <a:xfrm>
              <a:off x="5968329" y="3564780"/>
              <a:ext cx="11307" cy="32247"/>
            </a:xfrm>
            <a:custGeom>
              <a:avLst/>
              <a:gdLst/>
              <a:ahLst/>
              <a:cxnLst/>
              <a:rect l="l" t="t" r="r" b="b"/>
              <a:pathLst>
                <a:path w="250" h="713" extrusionOk="0">
                  <a:moveTo>
                    <a:pt x="147" y="1"/>
                  </a:moveTo>
                  <a:cubicBezTo>
                    <a:pt x="102" y="1"/>
                    <a:pt x="58" y="27"/>
                    <a:pt x="53" y="84"/>
                  </a:cubicBezTo>
                  <a:lnTo>
                    <a:pt x="6" y="615"/>
                  </a:lnTo>
                  <a:cubicBezTo>
                    <a:pt x="0" y="679"/>
                    <a:pt x="52" y="713"/>
                    <a:pt x="104" y="713"/>
                  </a:cubicBezTo>
                  <a:cubicBezTo>
                    <a:pt x="148" y="713"/>
                    <a:pt x="192" y="687"/>
                    <a:pt x="196" y="632"/>
                  </a:cubicBezTo>
                  <a:lnTo>
                    <a:pt x="244" y="102"/>
                  </a:lnTo>
                  <a:cubicBezTo>
                    <a:pt x="250" y="36"/>
                    <a:pt x="198" y="1"/>
                    <a:pt x="147" y="1"/>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49"/>
            <p:cNvSpPr/>
            <p:nvPr/>
          </p:nvSpPr>
          <p:spPr>
            <a:xfrm>
              <a:off x="5183649" y="4231182"/>
              <a:ext cx="13252" cy="28539"/>
            </a:xfrm>
            <a:custGeom>
              <a:avLst/>
              <a:gdLst/>
              <a:ahLst/>
              <a:cxnLst/>
              <a:rect l="l" t="t" r="r" b="b"/>
              <a:pathLst>
                <a:path w="293" h="631" extrusionOk="0">
                  <a:moveTo>
                    <a:pt x="188" y="0"/>
                  </a:moveTo>
                  <a:cubicBezTo>
                    <a:pt x="145" y="0"/>
                    <a:pt x="103" y="27"/>
                    <a:pt x="102" y="84"/>
                  </a:cubicBezTo>
                  <a:cubicBezTo>
                    <a:pt x="102" y="230"/>
                    <a:pt x="78" y="366"/>
                    <a:pt x="27" y="503"/>
                  </a:cubicBezTo>
                  <a:cubicBezTo>
                    <a:pt x="1" y="576"/>
                    <a:pt x="63" y="630"/>
                    <a:pt x="122" y="630"/>
                  </a:cubicBezTo>
                  <a:cubicBezTo>
                    <a:pt x="156" y="630"/>
                    <a:pt x="189" y="612"/>
                    <a:pt x="204" y="570"/>
                  </a:cubicBezTo>
                  <a:cubicBezTo>
                    <a:pt x="262" y="417"/>
                    <a:pt x="289" y="261"/>
                    <a:pt x="292" y="101"/>
                  </a:cubicBezTo>
                  <a:cubicBezTo>
                    <a:pt x="292" y="36"/>
                    <a:pt x="239" y="0"/>
                    <a:pt x="188" y="0"/>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49"/>
            <p:cNvSpPr/>
            <p:nvPr/>
          </p:nvSpPr>
          <p:spPr>
            <a:xfrm>
              <a:off x="5213317" y="4257866"/>
              <a:ext cx="11578" cy="41700"/>
            </a:xfrm>
            <a:custGeom>
              <a:avLst/>
              <a:gdLst/>
              <a:ahLst/>
              <a:cxnLst/>
              <a:rect l="l" t="t" r="r" b="b"/>
              <a:pathLst>
                <a:path w="256" h="922" extrusionOk="0">
                  <a:moveTo>
                    <a:pt x="155" y="1"/>
                  </a:moveTo>
                  <a:cubicBezTo>
                    <a:pt x="110" y="1"/>
                    <a:pt x="64" y="27"/>
                    <a:pt x="55" y="82"/>
                  </a:cubicBezTo>
                  <a:cubicBezTo>
                    <a:pt x="14" y="337"/>
                    <a:pt x="0" y="589"/>
                    <a:pt x="17" y="847"/>
                  </a:cubicBezTo>
                  <a:cubicBezTo>
                    <a:pt x="20" y="898"/>
                    <a:pt x="56" y="921"/>
                    <a:pt x="96" y="921"/>
                  </a:cubicBezTo>
                  <a:cubicBezTo>
                    <a:pt x="149" y="921"/>
                    <a:pt x="208" y="881"/>
                    <a:pt x="204" y="813"/>
                  </a:cubicBezTo>
                  <a:cubicBezTo>
                    <a:pt x="191" y="572"/>
                    <a:pt x="204" y="334"/>
                    <a:pt x="245" y="99"/>
                  </a:cubicBezTo>
                  <a:cubicBezTo>
                    <a:pt x="256" y="36"/>
                    <a:pt x="206" y="1"/>
                    <a:pt x="155" y="1"/>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49"/>
            <p:cNvSpPr/>
            <p:nvPr/>
          </p:nvSpPr>
          <p:spPr>
            <a:xfrm>
              <a:off x="5230730" y="4210966"/>
              <a:ext cx="10990" cy="28584"/>
            </a:xfrm>
            <a:custGeom>
              <a:avLst/>
              <a:gdLst/>
              <a:ahLst/>
              <a:cxnLst/>
              <a:rect l="l" t="t" r="r" b="b"/>
              <a:pathLst>
                <a:path w="243" h="632" extrusionOk="0">
                  <a:moveTo>
                    <a:pt x="140" y="1"/>
                  </a:moveTo>
                  <a:cubicBezTo>
                    <a:pt x="95" y="1"/>
                    <a:pt x="52" y="27"/>
                    <a:pt x="47" y="82"/>
                  </a:cubicBezTo>
                  <a:lnTo>
                    <a:pt x="6" y="531"/>
                  </a:lnTo>
                  <a:cubicBezTo>
                    <a:pt x="1" y="596"/>
                    <a:pt x="53" y="632"/>
                    <a:pt x="104" y="632"/>
                  </a:cubicBezTo>
                  <a:cubicBezTo>
                    <a:pt x="148" y="632"/>
                    <a:pt x="192" y="605"/>
                    <a:pt x="197" y="548"/>
                  </a:cubicBezTo>
                  <a:lnTo>
                    <a:pt x="238" y="99"/>
                  </a:lnTo>
                  <a:cubicBezTo>
                    <a:pt x="243" y="35"/>
                    <a:pt x="191" y="1"/>
                    <a:pt x="140" y="1"/>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49"/>
            <p:cNvSpPr/>
            <p:nvPr/>
          </p:nvSpPr>
          <p:spPr>
            <a:xfrm>
              <a:off x="5951912" y="4483181"/>
              <a:ext cx="17051" cy="49931"/>
            </a:xfrm>
            <a:custGeom>
              <a:avLst/>
              <a:gdLst/>
              <a:ahLst/>
              <a:cxnLst/>
              <a:rect l="l" t="t" r="r" b="b"/>
              <a:pathLst>
                <a:path w="377" h="1104" extrusionOk="0">
                  <a:moveTo>
                    <a:pt x="110" y="0"/>
                  </a:moveTo>
                  <a:cubicBezTo>
                    <a:pt x="56" y="0"/>
                    <a:pt x="0" y="40"/>
                    <a:pt x="12" y="108"/>
                  </a:cubicBezTo>
                  <a:cubicBezTo>
                    <a:pt x="66" y="414"/>
                    <a:pt x="121" y="724"/>
                    <a:pt x="179" y="1030"/>
                  </a:cubicBezTo>
                  <a:cubicBezTo>
                    <a:pt x="188" y="1081"/>
                    <a:pt x="227" y="1103"/>
                    <a:pt x="268" y="1103"/>
                  </a:cubicBezTo>
                  <a:cubicBezTo>
                    <a:pt x="321" y="1103"/>
                    <a:pt x="376" y="1063"/>
                    <a:pt x="363" y="995"/>
                  </a:cubicBezTo>
                  <a:cubicBezTo>
                    <a:pt x="308" y="690"/>
                    <a:pt x="253" y="380"/>
                    <a:pt x="199" y="74"/>
                  </a:cubicBezTo>
                  <a:cubicBezTo>
                    <a:pt x="191" y="23"/>
                    <a:pt x="151" y="0"/>
                    <a:pt x="110" y="0"/>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49"/>
            <p:cNvSpPr/>
            <p:nvPr/>
          </p:nvSpPr>
          <p:spPr>
            <a:xfrm>
              <a:off x="5998541" y="4504346"/>
              <a:ext cx="11171" cy="36137"/>
            </a:xfrm>
            <a:custGeom>
              <a:avLst/>
              <a:gdLst/>
              <a:ahLst/>
              <a:cxnLst/>
              <a:rect l="l" t="t" r="r" b="b"/>
              <a:pathLst>
                <a:path w="247" h="799" extrusionOk="0">
                  <a:moveTo>
                    <a:pt x="147" y="1"/>
                  </a:moveTo>
                  <a:cubicBezTo>
                    <a:pt x="103" y="1"/>
                    <a:pt x="57" y="27"/>
                    <a:pt x="46" y="82"/>
                  </a:cubicBezTo>
                  <a:cubicBezTo>
                    <a:pt x="8" y="297"/>
                    <a:pt x="1" y="507"/>
                    <a:pt x="25" y="725"/>
                  </a:cubicBezTo>
                  <a:cubicBezTo>
                    <a:pt x="31" y="776"/>
                    <a:pt x="69" y="799"/>
                    <a:pt x="109" y="799"/>
                  </a:cubicBezTo>
                  <a:cubicBezTo>
                    <a:pt x="162" y="799"/>
                    <a:pt x="219" y="759"/>
                    <a:pt x="212" y="691"/>
                  </a:cubicBezTo>
                  <a:cubicBezTo>
                    <a:pt x="188" y="490"/>
                    <a:pt x="198" y="297"/>
                    <a:pt x="236" y="99"/>
                  </a:cubicBezTo>
                  <a:cubicBezTo>
                    <a:pt x="247" y="35"/>
                    <a:pt x="198" y="1"/>
                    <a:pt x="147" y="1"/>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49"/>
            <p:cNvSpPr/>
            <p:nvPr/>
          </p:nvSpPr>
          <p:spPr>
            <a:xfrm>
              <a:off x="6030290" y="4460613"/>
              <a:ext cx="10764" cy="26820"/>
            </a:xfrm>
            <a:custGeom>
              <a:avLst/>
              <a:gdLst/>
              <a:ahLst/>
              <a:cxnLst/>
              <a:rect l="l" t="t" r="r" b="b"/>
              <a:pathLst>
                <a:path w="238" h="593" extrusionOk="0">
                  <a:moveTo>
                    <a:pt x="136" y="0"/>
                  </a:moveTo>
                  <a:cubicBezTo>
                    <a:pt x="92" y="0"/>
                    <a:pt x="48" y="27"/>
                    <a:pt x="44" y="84"/>
                  </a:cubicBezTo>
                  <a:lnTo>
                    <a:pt x="6" y="492"/>
                  </a:lnTo>
                  <a:cubicBezTo>
                    <a:pt x="1" y="557"/>
                    <a:pt x="53" y="592"/>
                    <a:pt x="104" y="592"/>
                  </a:cubicBezTo>
                  <a:cubicBezTo>
                    <a:pt x="148" y="592"/>
                    <a:pt x="192" y="566"/>
                    <a:pt x="196" y="509"/>
                  </a:cubicBezTo>
                  <a:lnTo>
                    <a:pt x="230" y="101"/>
                  </a:lnTo>
                  <a:cubicBezTo>
                    <a:pt x="238" y="35"/>
                    <a:pt x="187" y="0"/>
                    <a:pt x="136" y="0"/>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9" name="Google Shape;2029;p49"/>
          <p:cNvGrpSpPr/>
          <p:nvPr/>
        </p:nvGrpSpPr>
        <p:grpSpPr>
          <a:xfrm>
            <a:off x="5155345" y="3792576"/>
            <a:ext cx="1538967" cy="1052092"/>
            <a:chOff x="8267576" y="4464814"/>
            <a:chExt cx="4912121" cy="3358096"/>
          </a:xfrm>
        </p:grpSpPr>
        <p:sp>
          <p:nvSpPr>
            <p:cNvPr id="2030" name="Google Shape;2030;p49"/>
            <p:cNvSpPr/>
            <p:nvPr/>
          </p:nvSpPr>
          <p:spPr>
            <a:xfrm>
              <a:off x="8267576" y="4863119"/>
              <a:ext cx="4912121" cy="2959791"/>
            </a:xfrm>
            <a:custGeom>
              <a:avLst/>
              <a:gdLst/>
              <a:ahLst/>
              <a:cxnLst/>
              <a:rect l="l" t="t" r="r" b="b"/>
              <a:pathLst>
                <a:path w="28957" h="17448" extrusionOk="0">
                  <a:moveTo>
                    <a:pt x="14844" y="1"/>
                  </a:moveTo>
                  <a:cubicBezTo>
                    <a:pt x="11563" y="1"/>
                    <a:pt x="8425" y="1268"/>
                    <a:pt x="6821" y="5776"/>
                  </a:cubicBezTo>
                  <a:cubicBezTo>
                    <a:pt x="5094" y="10616"/>
                    <a:pt x="1109" y="9333"/>
                    <a:pt x="0" y="14705"/>
                  </a:cubicBezTo>
                  <a:cubicBezTo>
                    <a:pt x="0" y="14705"/>
                    <a:pt x="765" y="15101"/>
                    <a:pt x="2145" y="15596"/>
                  </a:cubicBezTo>
                  <a:cubicBezTo>
                    <a:pt x="2619" y="14267"/>
                    <a:pt x="3614" y="13686"/>
                    <a:pt x="3614" y="13686"/>
                  </a:cubicBezTo>
                  <a:lnTo>
                    <a:pt x="3614" y="13686"/>
                  </a:lnTo>
                  <a:lnTo>
                    <a:pt x="3150" y="15933"/>
                  </a:lnTo>
                  <a:cubicBezTo>
                    <a:pt x="5458" y="16664"/>
                    <a:pt x="8913" y="17447"/>
                    <a:pt x="13123" y="17447"/>
                  </a:cubicBezTo>
                  <a:cubicBezTo>
                    <a:pt x="13763" y="17447"/>
                    <a:pt x="14421" y="17429"/>
                    <a:pt x="15094" y="17390"/>
                  </a:cubicBezTo>
                  <a:cubicBezTo>
                    <a:pt x="18011" y="17219"/>
                    <a:pt x="20359" y="17022"/>
                    <a:pt x="22199" y="16832"/>
                  </a:cubicBezTo>
                  <a:cubicBezTo>
                    <a:pt x="22195" y="15739"/>
                    <a:pt x="22226" y="13973"/>
                    <a:pt x="22226" y="13973"/>
                  </a:cubicBezTo>
                  <a:cubicBezTo>
                    <a:pt x="22226" y="13973"/>
                    <a:pt x="23077" y="15462"/>
                    <a:pt x="23482" y="16692"/>
                  </a:cubicBezTo>
                  <a:cubicBezTo>
                    <a:pt x="26384" y="16354"/>
                    <a:pt x="27651" y="16074"/>
                    <a:pt x="27651" y="16074"/>
                  </a:cubicBezTo>
                  <a:cubicBezTo>
                    <a:pt x="27651" y="16074"/>
                    <a:pt x="28956" y="12644"/>
                    <a:pt x="25880" y="10820"/>
                  </a:cubicBezTo>
                  <a:cubicBezTo>
                    <a:pt x="23468" y="9394"/>
                    <a:pt x="23662" y="6277"/>
                    <a:pt x="22937" y="3952"/>
                  </a:cubicBezTo>
                  <a:cubicBezTo>
                    <a:pt x="21922" y="696"/>
                    <a:pt x="18575" y="181"/>
                    <a:pt x="15579" y="21"/>
                  </a:cubicBezTo>
                  <a:cubicBezTo>
                    <a:pt x="15333" y="8"/>
                    <a:pt x="15089" y="1"/>
                    <a:pt x="14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49"/>
            <p:cNvSpPr/>
            <p:nvPr/>
          </p:nvSpPr>
          <p:spPr>
            <a:xfrm>
              <a:off x="8994716" y="5747883"/>
              <a:ext cx="649246" cy="616575"/>
            </a:xfrm>
            <a:custGeom>
              <a:avLst/>
              <a:gdLst/>
              <a:ahLst/>
              <a:cxnLst/>
              <a:rect l="l" t="t" r="r" b="b"/>
              <a:pathLst>
                <a:path w="9022" h="8568" extrusionOk="0">
                  <a:moveTo>
                    <a:pt x="4525" y="1"/>
                  </a:moveTo>
                  <a:cubicBezTo>
                    <a:pt x="4254" y="1"/>
                    <a:pt x="3971" y="48"/>
                    <a:pt x="3674" y="150"/>
                  </a:cubicBezTo>
                  <a:cubicBezTo>
                    <a:pt x="0" y="1419"/>
                    <a:pt x="2271" y="7098"/>
                    <a:pt x="6347" y="8568"/>
                  </a:cubicBezTo>
                  <a:lnTo>
                    <a:pt x="9022" y="6106"/>
                  </a:lnTo>
                  <a:cubicBezTo>
                    <a:pt x="9022" y="6106"/>
                    <a:pt x="7608" y="1"/>
                    <a:pt x="4525" y="1"/>
                  </a:cubicBezTo>
                  <a:close/>
                </a:path>
              </a:pathLst>
            </a:custGeom>
            <a:solidFill>
              <a:srgbClr val="E590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49"/>
            <p:cNvSpPr/>
            <p:nvPr/>
          </p:nvSpPr>
          <p:spPr>
            <a:xfrm>
              <a:off x="9266091" y="5870438"/>
              <a:ext cx="269284" cy="430120"/>
            </a:xfrm>
            <a:custGeom>
              <a:avLst/>
              <a:gdLst/>
              <a:ahLst/>
              <a:cxnLst/>
              <a:rect l="l" t="t" r="r" b="b"/>
              <a:pathLst>
                <a:path w="3742" h="5977" extrusionOk="0">
                  <a:moveTo>
                    <a:pt x="0" y="1"/>
                  </a:moveTo>
                  <a:lnTo>
                    <a:pt x="0" y="1"/>
                  </a:lnTo>
                  <a:cubicBezTo>
                    <a:pt x="481" y="391"/>
                    <a:pt x="925" y="792"/>
                    <a:pt x="1323" y="1233"/>
                  </a:cubicBezTo>
                  <a:cubicBezTo>
                    <a:pt x="1717" y="1674"/>
                    <a:pt x="2075" y="2145"/>
                    <a:pt x="2375" y="2649"/>
                  </a:cubicBezTo>
                  <a:cubicBezTo>
                    <a:pt x="2395" y="2679"/>
                    <a:pt x="2415" y="2713"/>
                    <a:pt x="2431" y="2746"/>
                  </a:cubicBezTo>
                  <a:cubicBezTo>
                    <a:pt x="2124" y="2582"/>
                    <a:pt x="1787" y="2476"/>
                    <a:pt x="1440" y="2426"/>
                  </a:cubicBezTo>
                  <a:cubicBezTo>
                    <a:pt x="1280" y="2403"/>
                    <a:pt x="1118" y="2391"/>
                    <a:pt x="956" y="2391"/>
                  </a:cubicBezTo>
                  <a:cubicBezTo>
                    <a:pt x="634" y="2391"/>
                    <a:pt x="312" y="2440"/>
                    <a:pt x="10" y="2556"/>
                  </a:cubicBezTo>
                  <a:cubicBezTo>
                    <a:pt x="491" y="2596"/>
                    <a:pt x="945" y="2622"/>
                    <a:pt x="1400" y="2693"/>
                  </a:cubicBezTo>
                  <a:cubicBezTo>
                    <a:pt x="1777" y="2746"/>
                    <a:pt x="2148" y="2830"/>
                    <a:pt x="2528" y="2913"/>
                  </a:cubicBezTo>
                  <a:cubicBezTo>
                    <a:pt x="2769" y="3334"/>
                    <a:pt x="2973" y="3778"/>
                    <a:pt x="3150" y="4236"/>
                  </a:cubicBezTo>
                  <a:cubicBezTo>
                    <a:pt x="3357" y="4791"/>
                    <a:pt x="3514" y="5368"/>
                    <a:pt x="3638" y="5976"/>
                  </a:cubicBezTo>
                  <a:cubicBezTo>
                    <a:pt x="3741" y="5365"/>
                    <a:pt x="3701" y="4727"/>
                    <a:pt x="3558" y="4112"/>
                  </a:cubicBezTo>
                  <a:cubicBezTo>
                    <a:pt x="3421" y="3498"/>
                    <a:pt x="3167" y="2907"/>
                    <a:pt x="2843" y="2366"/>
                  </a:cubicBezTo>
                  <a:cubicBezTo>
                    <a:pt x="2508" y="1828"/>
                    <a:pt x="2101" y="1333"/>
                    <a:pt x="1617" y="926"/>
                  </a:cubicBezTo>
                  <a:cubicBezTo>
                    <a:pt x="1139" y="518"/>
                    <a:pt x="592" y="19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49"/>
            <p:cNvSpPr/>
            <p:nvPr/>
          </p:nvSpPr>
          <p:spPr>
            <a:xfrm>
              <a:off x="10790736" y="4464814"/>
              <a:ext cx="411365" cy="483460"/>
            </a:xfrm>
            <a:custGeom>
              <a:avLst/>
              <a:gdLst/>
              <a:ahLst/>
              <a:cxnLst/>
              <a:rect l="l" t="t" r="r" b="b"/>
              <a:pathLst>
                <a:path w="2425" h="2850" extrusionOk="0">
                  <a:moveTo>
                    <a:pt x="532" y="1"/>
                  </a:moveTo>
                  <a:cubicBezTo>
                    <a:pt x="1" y="1"/>
                    <a:pt x="174" y="2850"/>
                    <a:pt x="174" y="2850"/>
                  </a:cubicBezTo>
                  <a:cubicBezTo>
                    <a:pt x="1283" y="2696"/>
                    <a:pt x="2425" y="875"/>
                    <a:pt x="1930" y="692"/>
                  </a:cubicBezTo>
                  <a:cubicBezTo>
                    <a:pt x="1905" y="682"/>
                    <a:pt x="1879" y="678"/>
                    <a:pt x="1852" y="678"/>
                  </a:cubicBezTo>
                  <a:cubicBezTo>
                    <a:pt x="1347" y="678"/>
                    <a:pt x="535" y="2225"/>
                    <a:pt x="535" y="2225"/>
                  </a:cubicBezTo>
                  <a:cubicBezTo>
                    <a:pt x="535" y="2225"/>
                    <a:pt x="1068" y="14"/>
                    <a:pt x="535" y="1"/>
                  </a:cubicBezTo>
                  <a:cubicBezTo>
                    <a:pt x="534" y="1"/>
                    <a:pt x="533" y="1"/>
                    <a:pt x="5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49"/>
            <p:cNvSpPr/>
            <p:nvPr/>
          </p:nvSpPr>
          <p:spPr>
            <a:xfrm>
              <a:off x="9274254" y="5143500"/>
              <a:ext cx="3038760" cy="2319135"/>
            </a:xfrm>
            <a:custGeom>
              <a:avLst/>
              <a:gdLst/>
              <a:ahLst/>
              <a:cxnLst/>
              <a:rect l="l" t="t" r="r" b="b"/>
              <a:pathLst>
                <a:path w="42227" h="32227" extrusionOk="0">
                  <a:moveTo>
                    <a:pt x="21157" y="0"/>
                  </a:moveTo>
                  <a:cubicBezTo>
                    <a:pt x="14678" y="0"/>
                    <a:pt x="9917" y="4458"/>
                    <a:pt x="9917" y="4458"/>
                  </a:cubicBezTo>
                  <a:cubicBezTo>
                    <a:pt x="9917" y="4458"/>
                    <a:pt x="8187" y="5952"/>
                    <a:pt x="6276" y="8363"/>
                  </a:cubicBezTo>
                  <a:lnTo>
                    <a:pt x="6276" y="8370"/>
                  </a:lnTo>
                  <a:cubicBezTo>
                    <a:pt x="3350" y="12064"/>
                    <a:pt x="0" y="17913"/>
                    <a:pt x="1791" y="23832"/>
                  </a:cubicBezTo>
                  <a:cubicBezTo>
                    <a:pt x="3968" y="31045"/>
                    <a:pt x="12286" y="32226"/>
                    <a:pt x="20428" y="32226"/>
                  </a:cubicBezTo>
                  <a:cubicBezTo>
                    <a:pt x="23341" y="32226"/>
                    <a:pt x="26231" y="32075"/>
                    <a:pt x="28810" y="31995"/>
                  </a:cubicBezTo>
                  <a:cubicBezTo>
                    <a:pt x="29437" y="31972"/>
                    <a:pt x="30045" y="31922"/>
                    <a:pt x="30626" y="31838"/>
                  </a:cubicBezTo>
                  <a:cubicBezTo>
                    <a:pt x="39060" y="30639"/>
                    <a:pt x="42227" y="23036"/>
                    <a:pt x="40133" y="15882"/>
                  </a:cubicBezTo>
                  <a:cubicBezTo>
                    <a:pt x="39581" y="14005"/>
                    <a:pt x="38760" y="12188"/>
                    <a:pt x="37725" y="10487"/>
                  </a:cubicBezTo>
                  <a:cubicBezTo>
                    <a:pt x="36475" y="8443"/>
                    <a:pt x="34909" y="6573"/>
                    <a:pt x="33119" y="4996"/>
                  </a:cubicBezTo>
                  <a:cubicBezTo>
                    <a:pt x="30342" y="2541"/>
                    <a:pt x="27023" y="798"/>
                    <a:pt x="23508" y="200"/>
                  </a:cubicBezTo>
                  <a:cubicBezTo>
                    <a:pt x="22704" y="62"/>
                    <a:pt x="21919" y="0"/>
                    <a:pt x="21157" y="0"/>
                  </a:cubicBezTo>
                  <a:close/>
                </a:path>
              </a:pathLst>
            </a:custGeom>
            <a:solidFill>
              <a:srgbClr val="EDB5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49"/>
            <p:cNvSpPr/>
            <p:nvPr/>
          </p:nvSpPr>
          <p:spPr>
            <a:xfrm>
              <a:off x="10856880" y="6323748"/>
              <a:ext cx="249278" cy="243593"/>
            </a:xfrm>
            <a:custGeom>
              <a:avLst/>
              <a:gdLst/>
              <a:ahLst/>
              <a:cxnLst/>
              <a:rect l="l" t="t" r="r" b="b"/>
              <a:pathLst>
                <a:path w="3464" h="3385" extrusionOk="0">
                  <a:moveTo>
                    <a:pt x="1196" y="1"/>
                  </a:moveTo>
                  <a:cubicBezTo>
                    <a:pt x="1174" y="1"/>
                    <a:pt x="1151" y="2"/>
                    <a:pt x="1129" y="4"/>
                  </a:cubicBezTo>
                  <a:lnTo>
                    <a:pt x="858" y="48"/>
                  </a:lnTo>
                  <a:cubicBezTo>
                    <a:pt x="688" y="115"/>
                    <a:pt x="518" y="164"/>
                    <a:pt x="361" y="289"/>
                  </a:cubicBezTo>
                  <a:cubicBezTo>
                    <a:pt x="204" y="405"/>
                    <a:pt x="70" y="605"/>
                    <a:pt x="37" y="816"/>
                  </a:cubicBezTo>
                  <a:cubicBezTo>
                    <a:pt x="1" y="1026"/>
                    <a:pt x="37" y="1220"/>
                    <a:pt x="97" y="1387"/>
                  </a:cubicBezTo>
                  <a:cubicBezTo>
                    <a:pt x="224" y="1715"/>
                    <a:pt x="411" y="1982"/>
                    <a:pt x="622" y="2219"/>
                  </a:cubicBezTo>
                  <a:cubicBezTo>
                    <a:pt x="1039" y="2689"/>
                    <a:pt x="1527" y="3077"/>
                    <a:pt x="2061" y="3384"/>
                  </a:cubicBezTo>
                  <a:cubicBezTo>
                    <a:pt x="1664" y="2917"/>
                    <a:pt x="1266" y="2459"/>
                    <a:pt x="935" y="1975"/>
                  </a:cubicBezTo>
                  <a:cubicBezTo>
                    <a:pt x="611" y="1514"/>
                    <a:pt x="324" y="896"/>
                    <a:pt x="675" y="685"/>
                  </a:cubicBezTo>
                  <a:cubicBezTo>
                    <a:pt x="755" y="616"/>
                    <a:pt x="878" y="576"/>
                    <a:pt x="992" y="525"/>
                  </a:cubicBezTo>
                  <a:lnTo>
                    <a:pt x="1169" y="492"/>
                  </a:lnTo>
                  <a:cubicBezTo>
                    <a:pt x="1187" y="489"/>
                    <a:pt x="1205" y="488"/>
                    <a:pt x="1224" y="488"/>
                  </a:cubicBezTo>
                  <a:cubicBezTo>
                    <a:pt x="1254" y="488"/>
                    <a:pt x="1286" y="491"/>
                    <a:pt x="1317" y="491"/>
                  </a:cubicBezTo>
                  <a:cubicBezTo>
                    <a:pt x="1330" y="491"/>
                    <a:pt x="1343" y="490"/>
                    <a:pt x="1356" y="489"/>
                  </a:cubicBezTo>
                  <a:cubicBezTo>
                    <a:pt x="1607" y="502"/>
                    <a:pt x="1860" y="605"/>
                    <a:pt x="2108" y="739"/>
                  </a:cubicBezTo>
                  <a:cubicBezTo>
                    <a:pt x="2602" y="1026"/>
                    <a:pt x="3040" y="1447"/>
                    <a:pt x="3464" y="1892"/>
                  </a:cubicBezTo>
                  <a:cubicBezTo>
                    <a:pt x="3343" y="1604"/>
                    <a:pt x="3180" y="1340"/>
                    <a:pt x="2993" y="1090"/>
                  </a:cubicBezTo>
                  <a:cubicBezTo>
                    <a:pt x="2802" y="842"/>
                    <a:pt x="2589" y="605"/>
                    <a:pt x="2325" y="412"/>
                  </a:cubicBezTo>
                  <a:cubicBezTo>
                    <a:pt x="2068" y="215"/>
                    <a:pt x="1754" y="61"/>
                    <a:pt x="1399" y="14"/>
                  </a:cubicBezTo>
                  <a:cubicBezTo>
                    <a:pt x="1332" y="10"/>
                    <a:pt x="1264" y="1"/>
                    <a:pt x="11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49"/>
            <p:cNvSpPr/>
            <p:nvPr/>
          </p:nvSpPr>
          <p:spPr>
            <a:xfrm>
              <a:off x="10846517" y="5156597"/>
              <a:ext cx="1466524" cy="2278117"/>
            </a:xfrm>
            <a:custGeom>
              <a:avLst/>
              <a:gdLst/>
              <a:ahLst/>
              <a:cxnLst/>
              <a:rect l="l" t="t" r="r" b="b"/>
              <a:pathLst>
                <a:path w="20379" h="31657" extrusionOk="0">
                  <a:moveTo>
                    <a:pt x="518" y="1"/>
                  </a:moveTo>
                  <a:cubicBezTo>
                    <a:pt x="518" y="1"/>
                    <a:pt x="0" y="8138"/>
                    <a:pt x="13091" y="11558"/>
                  </a:cubicBezTo>
                  <a:cubicBezTo>
                    <a:pt x="13091" y="11558"/>
                    <a:pt x="17627" y="21155"/>
                    <a:pt x="13091" y="27177"/>
                  </a:cubicBezTo>
                  <a:cubicBezTo>
                    <a:pt x="11635" y="29111"/>
                    <a:pt x="10138" y="30567"/>
                    <a:pt x="8778" y="31656"/>
                  </a:cubicBezTo>
                  <a:cubicBezTo>
                    <a:pt x="17212" y="30457"/>
                    <a:pt x="20379" y="22854"/>
                    <a:pt x="18285" y="15700"/>
                  </a:cubicBezTo>
                  <a:cubicBezTo>
                    <a:pt x="17733" y="13823"/>
                    <a:pt x="16912" y="12006"/>
                    <a:pt x="15877" y="10305"/>
                  </a:cubicBezTo>
                  <a:cubicBezTo>
                    <a:pt x="14627" y="8261"/>
                    <a:pt x="13061" y="6391"/>
                    <a:pt x="11271" y="4814"/>
                  </a:cubicBezTo>
                  <a:lnTo>
                    <a:pt x="518" y="1"/>
                  </a:lnTo>
                  <a:close/>
                </a:path>
              </a:pathLst>
            </a:custGeom>
            <a:solidFill>
              <a:srgbClr val="E590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49"/>
            <p:cNvSpPr/>
            <p:nvPr/>
          </p:nvSpPr>
          <p:spPr>
            <a:xfrm>
              <a:off x="11979004" y="5922845"/>
              <a:ext cx="721640" cy="627225"/>
            </a:xfrm>
            <a:custGeom>
              <a:avLst/>
              <a:gdLst/>
              <a:ahLst/>
              <a:cxnLst/>
              <a:rect l="l" t="t" r="r" b="b"/>
              <a:pathLst>
                <a:path w="10028" h="8716" extrusionOk="0">
                  <a:moveTo>
                    <a:pt x="5661" y="1"/>
                  </a:moveTo>
                  <a:cubicBezTo>
                    <a:pt x="2946" y="1"/>
                    <a:pt x="1" y="3757"/>
                    <a:pt x="1" y="3757"/>
                  </a:cubicBezTo>
                  <a:lnTo>
                    <a:pt x="1353" y="8691"/>
                  </a:lnTo>
                  <a:cubicBezTo>
                    <a:pt x="1532" y="8707"/>
                    <a:pt x="1710" y="8715"/>
                    <a:pt x="1885" y="8715"/>
                  </a:cubicBezTo>
                  <a:cubicBezTo>
                    <a:pt x="6799" y="8715"/>
                    <a:pt x="10028" y="2353"/>
                    <a:pt x="7138" y="443"/>
                  </a:cubicBezTo>
                  <a:cubicBezTo>
                    <a:pt x="6668" y="132"/>
                    <a:pt x="6169" y="1"/>
                    <a:pt x="5661" y="1"/>
                  </a:cubicBezTo>
                  <a:close/>
                </a:path>
              </a:pathLst>
            </a:custGeom>
            <a:solidFill>
              <a:srgbClr val="E590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49"/>
            <p:cNvSpPr/>
            <p:nvPr/>
          </p:nvSpPr>
          <p:spPr>
            <a:xfrm>
              <a:off x="12108323" y="6030863"/>
              <a:ext cx="333690" cy="361684"/>
            </a:xfrm>
            <a:custGeom>
              <a:avLst/>
              <a:gdLst/>
              <a:ahLst/>
              <a:cxnLst/>
              <a:rect l="l" t="t" r="r" b="b"/>
              <a:pathLst>
                <a:path w="4637" h="5026" extrusionOk="0">
                  <a:moveTo>
                    <a:pt x="4282" y="0"/>
                  </a:moveTo>
                  <a:cubicBezTo>
                    <a:pt x="3772" y="0"/>
                    <a:pt x="3256" y="201"/>
                    <a:pt x="2826" y="485"/>
                  </a:cubicBezTo>
                  <a:cubicBezTo>
                    <a:pt x="2308" y="826"/>
                    <a:pt x="1878" y="1281"/>
                    <a:pt x="1510" y="1765"/>
                  </a:cubicBezTo>
                  <a:cubicBezTo>
                    <a:pt x="1146" y="2252"/>
                    <a:pt x="835" y="2777"/>
                    <a:pt x="585" y="3322"/>
                  </a:cubicBezTo>
                  <a:cubicBezTo>
                    <a:pt x="331" y="3869"/>
                    <a:pt x="120" y="4434"/>
                    <a:pt x="0" y="5025"/>
                  </a:cubicBezTo>
                  <a:lnTo>
                    <a:pt x="929" y="3512"/>
                  </a:lnTo>
                  <a:cubicBezTo>
                    <a:pt x="1246" y="3018"/>
                    <a:pt x="1560" y="2526"/>
                    <a:pt x="1914" y="2069"/>
                  </a:cubicBezTo>
                  <a:cubicBezTo>
                    <a:pt x="1918" y="2062"/>
                    <a:pt x="1921" y="2056"/>
                    <a:pt x="1927" y="2052"/>
                  </a:cubicBezTo>
                  <a:cubicBezTo>
                    <a:pt x="2298" y="1979"/>
                    <a:pt x="2666" y="1916"/>
                    <a:pt x="3037" y="1885"/>
                  </a:cubicBezTo>
                  <a:cubicBezTo>
                    <a:pt x="3332" y="1857"/>
                    <a:pt x="3628" y="1847"/>
                    <a:pt x="3928" y="1847"/>
                  </a:cubicBezTo>
                  <a:cubicBezTo>
                    <a:pt x="4161" y="1847"/>
                    <a:pt x="4397" y="1853"/>
                    <a:pt x="4637" y="1862"/>
                  </a:cubicBezTo>
                  <a:cubicBezTo>
                    <a:pt x="4238" y="1691"/>
                    <a:pt x="3804" y="1619"/>
                    <a:pt x="3369" y="1619"/>
                  </a:cubicBezTo>
                  <a:cubicBezTo>
                    <a:pt x="3250" y="1619"/>
                    <a:pt x="3132" y="1625"/>
                    <a:pt x="3013" y="1635"/>
                  </a:cubicBezTo>
                  <a:cubicBezTo>
                    <a:pt x="2699" y="1665"/>
                    <a:pt x="2388" y="1735"/>
                    <a:pt x="2092" y="1842"/>
                  </a:cubicBezTo>
                  <a:cubicBezTo>
                    <a:pt x="2388" y="1464"/>
                    <a:pt x="2709" y="1114"/>
                    <a:pt x="3063" y="803"/>
                  </a:cubicBezTo>
                  <a:cubicBezTo>
                    <a:pt x="3498" y="439"/>
                    <a:pt x="3988" y="141"/>
                    <a:pt x="4583" y="24"/>
                  </a:cubicBezTo>
                  <a:cubicBezTo>
                    <a:pt x="4484" y="8"/>
                    <a:pt x="4383" y="0"/>
                    <a:pt x="42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49"/>
            <p:cNvSpPr/>
            <p:nvPr/>
          </p:nvSpPr>
          <p:spPr>
            <a:xfrm>
              <a:off x="9684650" y="5013850"/>
              <a:ext cx="2461610" cy="1017020"/>
            </a:xfrm>
            <a:custGeom>
              <a:avLst/>
              <a:gdLst/>
              <a:ahLst/>
              <a:cxnLst/>
              <a:rect l="l" t="t" r="r" b="b"/>
              <a:pathLst>
                <a:path w="14434" h="9223" extrusionOk="0">
                  <a:moveTo>
                    <a:pt x="8283" y="1"/>
                  </a:moveTo>
                  <a:cubicBezTo>
                    <a:pt x="8052" y="1"/>
                    <a:pt x="7813" y="14"/>
                    <a:pt x="7564" y="41"/>
                  </a:cubicBezTo>
                  <a:cubicBezTo>
                    <a:pt x="673" y="782"/>
                    <a:pt x="1" y="3041"/>
                    <a:pt x="75" y="9223"/>
                  </a:cubicBezTo>
                  <a:lnTo>
                    <a:pt x="3725" y="9223"/>
                  </a:lnTo>
                  <a:lnTo>
                    <a:pt x="4440" y="6768"/>
                  </a:lnTo>
                  <a:lnTo>
                    <a:pt x="4440" y="9223"/>
                  </a:lnTo>
                  <a:lnTo>
                    <a:pt x="9778" y="9223"/>
                  </a:lnTo>
                  <a:lnTo>
                    <a:pt x="11011" y="7399"/>
                  </a:lnTo>
                  <a:lnTo>
                    <a:pt x="11348" y="9223"/>
                  </a:lnTo>
                  <a:lnTo>
                    <a:pt x="14210" y="9223"/>
                  </a:lnTo>
                  <a:cubicBezTo>
                    <a:pt x="14210" y="9223"/>
                    <a:pt x="14433" y="1"/>
                    <a:pt x="82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40" name="Google Shape;2040;p49"/>
            <p:cNvGrpSpPr/>
            <p:nvPr/>
          </p:nvGrpSpPr>
          <p:grpSpPr>
            <a:xfrm>
              <a:off x="9967485" y="6072631"/>
              <a:ext cx="1769423" cy="460862"/>
              <a:chOff x="-2366471" y="1413383"/>
              <a:chExt cx="1228681" cy="320043"/>
            </a:xfrm>
          </p:grpSpPr>
          <p:sp>
            <p:nvSpPr>
              <p:cNvPr id="2041" name="Google Shape;2041;p49"/>
              <p:cNvSpPr/>
              <p:nvPr/>
            </p:nvSpPr>
            <p:spPr>
              <a:xfrm>
                <a:off x="-2366471" y="1413383"/>
                <a:ext cx="234934" cy="277236"/>
              </a:xfrm>
              <a:custGeom>
                <a:avLst/>
                <a:gdLst/>
                <a:ahLst/>
                <a:cxnLst/>
                <a:rect l="l" t="t" r="r" b="b"/>
                <a:pathLst>
                  <a:path w="2327" h="2746" extrusionOk="0">
                    <a:moveTo>
                      <a:pt x="229" y="1"/>
                    </a:moveTo>
                    <a:cubicBezTo>
                      <a:pt x="73" y="480"/>
                      <a:pt x="1" y="983"/>
                      <a:pt x="35" y="1503"/>
                    </a:cubicBezTo>
                    <a:cubicBezTo>
                      <a:pt x="52" y="1762"/>
                      <a:pt x="103" y="2027"/>
                      <a:pt x="250" y="2295"/>
                    </a:cubicBezTo>
                    <a:cubicBezTo>
                      <a:pt x="321" y="2425"/>
                      <a:pt x="433" y="2557"/>
                      <a:pt x="589" y="2642"/>
                    </a:cubicBezTo>
                    <a:cubicBezTo>
                      <a:pt x="714" y="2715"/>
                      <a:pt x="856" y="2746"/>
                      <a:pt x="993" y="2746"/>
                    </a:cubicBezTo>
                    <a:cubicBezTo>
                      <a:pt x="1024" y="2746"/>
                      <a:pt x="1055" y="2744"/>
                      <a:pt x="1086" y="2741"/>
                    </a:cubicBezTo>
                    <a:cubicBezTo>
                      <a:pt x="1252" y="2727"/>
                      <a:pt x="1412" y="2659"/>
                      <a:pt x="1541" y="2568"/>
                    </a:cubicBezTo>
                    <a:cubicBezTo>
                      <a:pt x="1670" y="2473"/>
                      <a:pt x="1769" y="2360"/>
                      <a:pt x="1850" y="2245"/>
                    </a:cubicBezTo>
                    <a:cubicBezTo>
                      <a:pt x="2000" y="2007"/>
                      <a:pt x="2102" y="1759"/>
                      <a:pt x="2163" y="1511"/>
                    </a:cubicBezTo>
                    <a:cubicBezTo>
                      <a:pt x="2293" y="1010"/>
                      <a:pt x="2326" y="500"/>
                      <a:pt x="2269" y="1"/>
                    </a:cubicBezTo>
                    <a:lnTo>
                      <a:pt x="2269" y="1"/>
                    </a:lnTo>
                    <a:cubicBezTo>
                      <a:pt x="2122" y="480"/>
                      <a:pt x="1983" y="949"/>
                      <a:pt x="1800" y="1385"/>
                    </a:cubicBezTo>
                    <a:cubicBezTo>
                      <a:pt x="1704" y="1599"/>
                      <a:pt x="1602" y="1806"/>
                      <a:pt x="1469" y="1969"/>
                    </a:cubicBezTo>
                    <a:cubicBezTo>
                      <a:pt x="1341" y="2132"/>
                      <a:pt x="1191" y="2242"/>
                      <a:pt x="1038" y="2251"/>
                    </a:cubicBezTo>
                    <a:cubicBezTo>
                      <a:pt x="1020" y="2253"/>
                      <a:pt x="1002" y="2254"/>
                      <a:pt x="986" y="2254"/>
                    </a:cubicBezTo>
                    <a:cubicBezTo>
                      <a:pt x="846" y="2254"/>
                      <a:pt x="743" y="2190"/>
                      <a:pt x="644" y="2051"/>
                    </a:cubicBezTo>
                    <a:cubicBezTo>
                      <a:pt x="531" y="1895"/>
                      <a:pt x="470" y="1670"/>
                      <a:pt x="413" y="1446"/>
                    </a:cubicBezTo>
                    <a:cubicBezTo>
                      <a:pt x="314" y="990"/>
                      <a:pt x="273" y="500"/>
                      <a:pt x="2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49"/>
              <p:cNvSpPr/>
              <p:nvPr/>
            </p:nvSpPr>
            <p:spPr>
              <a:xfrm>
                <a:off x="-1446223" y="1413383"/>
                <a:ext cx="308433" cy="320043"/>
              </a:xfrm>
              <a:custGeom>
                <a:avLst/>
                <a:gdLst/>
                <a:ahLst/>
                <a:cxnLst/>
                <a:rect l="l" t="t" r="r" b="b"/>
                <a:pathLst>
                  <a:path w="3055" h="3170" extrusionOk="0">
                    <a:moveTo>
                      <a:pt x="2309" y="1"/>
                    </a:moveTo>
                    <a:lnTo>
                      <a:pt x="2309" y="1"/>
                    </a:lnTo>
                    <a:cubicBezTo>
                      <a:pt x="2466" y="582"/>
                      <a:pt x="2612" y="1167"/>
                      <a:pt x="2626" y="1728"/>
                    </a:cubicBezTo>
                    <a:cubicBezTo>
                      <a:pt x="2626" y="2000"/>
                      <a:pt x="2588" y="2275"/>
                      <a:pt x="2456" y="2438"/>
                    </a:cubicBezTo>
                    <a:cubicBezTo>
                      <a:pt x="2337" y="2601"/>
                      <a:pt x="2116" y="2677"/>
                      <a:pt x="1860" y="2677"/>
                    </a:cubicBezTo>
                    <a:lnTo>
                      <a:pt x="1819" y="2677"/>
                    </a:lnTo>
                    <a:cubicBezTo>
                      <a:pt x="1575" y="2677"/>
                      <a:pt x="1344" y="2615"/>
                      <a:pt x="1143" y="2490"/>
                    </a:cubicBezTo>
                    <a:cubicBezTo>
                      <a:pt x="929" y="2364"/>
                      <a:pt x="769" y="2140"/>
                      <a:pt x="627" y="1905"/>
                    </a:cubicBezTo>
                    <a:cubicBezTo>
                      <a:pt x="355" y="1422"/>
                      <a:pt x="205" y="841"/>
                      <a:pt x="90" y="249"/>
                    </a:cubicBezTo>
                    <a:lnTo>
                      <a:pt x="90" y="249"/>
                    </a:lnTo>
                    <a:cubicBezTo>
                      <a:pt x="1" y="847"/>
                      <a:pt x="38" y="1480"/>
                      <a:pt x="283" y="2074"/>
                    </a:cubicBezTo>
                    <a:cubicBezTo>
                      <a:pt x="405" y="2371"/>
                      <a:pt x="592" y="2663"/>
                      <a:pt x="878" y="2870"/>
                    </a:cubicBezTo>
                    <a:cubicBezTo>
                      <a:pt x="1163" y="3078"/>
                      <a:pt x="1521" y="3169"/>
                      <a:pt x="1860" y="3169"/>
                    </a:cubicBezTo>
                    <a:lnTo>
                      <a:pt x="1864" y="3169"/>
                    </a:lnTo>
                    <a:cubicBezTo>
                      <a:pt x="2034" y="3163"/>
                      <a:pt x="2211" y="3142"/>
                      <a:pt x="2384" y="3067"/>
                    </a:cubicBezTo>
                    <a:cubicBezTo>
                      <a:pt x="2561" y="2996"/>
                      <a:pt x="2728" y="2870"/>
                      <a:pt x="2836" y="2707"/>
                    </a:cubicBezTo>
                    <a:cubicBezTo>
                      <a:pt x="3047" y="2374"/>
                      <a:pt x="3054" y="2010"/>
                      <a:pt x="3010" y="1697"/>
                    </a:cubicBezTo>
                    <a:cubicBezTo>
                      <a:pt x="2914" y="1062"/>
                      <a:pt x="2649" y="504"/>
                      <a:pt x="23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43" name="Google Shape;2043;p49"/>
            <p:cNvSpPr/>
            <p:nvPr/>
          </p:nvSpPr>
          <p:spPr>
            <a:xfrm>
              <a:off x="9585788" y="6533506"/>
              <a:ext cx="289926" cy="289926"/>
            </a:xfrm>
            <a:custGeom>
              <a:avLst/>
              <a:gdLst/>
              <a:ahLst/>
              <a:cxnLst/>
              <a:rect l="l" t="t" r="r" b="b"/>
              <a:pathLst>
                <a:path w="1324" h="1324" extrusionOk="0">
                  <a:moveTo>
                    <a:pt x="662" y="1"/>
                  </a:moveTo>
                  <a:cubicBezTo>
                    <a:pt x="298" y="1"/>
                    <a:pt x="0" y="297"/>
                    <a:pt x="0" y="662"/>
                  </a:cubicBezTo>
                  <a:cubicBezTo>
                    <a:pt x="0" y="1029"/>
                    <a:pt x="298" y="1323"/>
                    <a:pt x="662" y="1323"/>
                  </a:cubicBezTo>
                  <a:cubicBezTo>
                    <a:pt x="1029" y="1323"/>
                    <a:pt x="1323" y="1029"/>
                    <a:pt x="1323" y="662"/>
                  </a:cubicBezTo>
                  <a:cubicBezTo>
                    <a:pt x="1323" y="297"/>
                    <a:pt x="1029" y="1"/>
                    <a:pt x="6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49"/>
            <p:cNvSpPr/>
            <p:nvPr/>
          </p:nvSpPr>
          <p:spPr>
            <a:xfrm>
              <a:off x="11828638" y="6533506"/>
              <a:ext cx="289926" cy="289926"/>
            </a:xfrm>
            <a:custGeom>
              <a:avLst/>
              <a:gdLst/>
              <a:ahLst/>
              <a:cxnLst/>
              <a:rect l="l" t="t" r="r" b="b"/>
              <a:pathLst>
                <a:path w="1324" h="1324" extrusionOk="0">
                  <a:moveTo>
                    <a:pt x="662" y="1"/>
                  </a:moveTo>
                  <a:cubicBezTo>
                    <a:pt x="298" y="1"/>
                    <a:pt x="0" y="297"/>
                    <a:pt x="0" y="662"/>
                  </a:cubicBezTo>
                  <a:cubicBezTo>
                    <a:pt x="0" y="1029"/>
                    <a:pt x="298" y="1323"/>
                    <a:pt x="662" y="1323"/>
                  </a:cubicBezTo>
                  <a:cubicBezTo>
                    <a:pt x="1029" y="1323"/>
                    <a:pt x="1323" y="1029"/>
                    <a:pt x="1323" y="662"/>
                  </a:cubicBezTo>
                  <a:cubicBezTo>
                    <a:pt x="1323" y="297"/>
                    <a:pt x="1029" y="1"/>
                    <a:pt x="6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49"/>
            <p:cNvSpPr/>
            <p:nvPr/>
          </p:nvSpPr>
          <p:spPr>
            <a:xfrm>
              <a:off x="11106147" y="6823429"/>
              <a:ext cx="296246" cy="251701"/>
            </a:xfrm>
            <a:custGeom>
              <a:avLst/>
              <a:gdLst/>
              <a:ahLst/>
              <a:cxnLst/>
              <a:rect l="l" t="t" r="r" b="b"/>
              <a:pathLst>
                <a:path w="13853" h="11770" extrusionOk="0">
                  <a:moveTo>
                    <a:pt x="13852" y="1"/>
                  </a:moveTo>
                  <a:cubicBezTo>
                    <a:pt x="13418" y="1596"/>
                    <a:pt x="12838" y="3122"/>
                    <a:pt x="11996" y="4477"/>
                  </a:cubicBezTo>
                  <a:cubicBezTo>
                    <a:pt x="11153" y="5826"/>
                    <a:pt x="10084" y="7018"/>
                    <a:pt x="8824" y="7983"/>
                  </a:cubicBezTo>
                  <a:cubicBezTo>
                    <a:pt x="7578" y="8970"/>
                    <a:pt x="6156" y="9723"/>
                    <a:pt x="4670" y="10348"/>
                  </a:cubicBezTo>
                  <a:cubicBezTo>
                    <a:pt x="3180" y="10955"/>
                    <a:pt x="1617" y="11430"/>
                    <a:pt x="0" y="11761"/>
                  </a:cubicBezTo>
                  <a:cubicBezTo>
                    <a:pt x="155" y="11767"/>
                    <a:pt x="310" y="11770"/>
                    <a:pt x="465" y="11770"/>
                  </a:cubicBezTo>
                  <a:cubicBezTo>
                    <a:pt x="1969" y="11770"/>
                    <a:pt x="3474" y="11497"/>
                    <a:pt x="4924" y="11045"/>
                  </a:cubicBezTo>
                  <a:cubicBezTo>
                    <a:pt x="6523" y="10542"/>
                    <a:pt x="8063" y="9781"/>
                    <a:pt x="9409" y="8734"/>
                  </a:cubicBezTo>
                  <a:cubicBezTo>
                    <a:pt x="10070" y="8205"/>
                    <a:pt x="10709" y="7630"/>
                    <a:pt x="11247" y="6968"/>
                  </a:cubicBezTo>
                  <a:cubicBezTo>
                    <a:pt x="11778" y="6302"/>
                    <a:pt x="12280" y="5609"/>
                    <a:pt x="12648" y="4839"/>
                  </a:cubicBezTo>
                  <a:cubicBezTo>
                    <a:pt x="13418" y="3330"/>
                    <a:pt x="13812" y="1654"/>
                    <a:pt x="138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6" name="Google Shape;2046;p49"/>
          <p:cNvGrpSpPr/>
          <p:nvPr/>
        </p:nvGrpSpPr>
        <p:grpSpPr>
          <a:xfrm>
            <a:off x="7358175" y="1570750"/>
            <a:ext cx="1060250" cy="1491650"/>
            <a:chOff x="6647200" y="1245500"/>
            <a:chExt cx="1060250" cy="1491650"/>
          </a:xfrm>
        </p:grpSpPr>
        <p:sp>
          <p:nvSpPr>
            <p:cNvPr id="2047" name="Google Shape;2047;p49"/>
            <p:cNvSpPr/>
            <p:nvPr/>
          </p:nvSpPr>
          <p:spPr>
            <a:xfrm>
              <a:off x="6647200" y="2225525"/>
              <a:ext cx="1060250" cy="511625"/>
            </a:xfrm>
            <a:custGeom>
              <a:avLst/>
              <a:gdLst/>
              <a:ahLst/>
              <a:cxnLst/>
              <a:rect l="l" t="t" r="r" b="b"/>
              <a:pathLst>
                <a:path w="42410" h="20465" extrusionOk="0">
                  <a:moveTo>
                    <a:pt x="22121" y="1"/>
                  </a:moveTo>
                  <a:cubicBezTo>
                    <a:pt x="4172" y="1"/>
                    <a:pt x="0" y="20465"/>
                    <a:pt x="0" y="20465"/>
                  </a:cubicBezTo>
                  <a:lnTo>
                    <a:pt x="42410" y="20465"/>
                  </a:lnTo>
                  <a:cubicBezTo>
                    <a:pt x="42410" y="20465"/>
                    <a:pt x="40066" y="1"/>
                    <a:pt x="22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49"/>
            <p:cNvSpPr/>
            <p:nvPr/>
          </p:nvSpPr>
          <p:spPr>
            <a:xfrm>
              <a:off x="6746150" y="1345650"/>
              <a:ext cx="905550" cy="865300"/>
            </a:xfrm>
            <a:custGeom>
              <a:avLst/>
              <a:gdLst/>
              <a:ahLst/>
              <a:cxnLst/>
              <a:rect l="l" t="t" r="r" b="b"/>
              <a:pathLst>
                <a:path w="36222" h="34612" extrusionOk="0">
                  <a:moveTo>
                    <a:pt x="18361" y="0"/>
                  </a:moveTo>
                  <a:cubicBezTo>
                    <a:pt x="1" y="0"/>
                    <a:pt x="3083" y="30290"/>
                    <a:pt x="4784" y="34612"/>
                  </a:cubicBezTo>
                  <a:cubicBezTo>
                    <a:pt x="4784" y="34612"/>
                    <a:pt x="12189" y="33255"/>
                    <a:pt x="19585" y="33255"/>
                  </a:cubicBezTo>
                  <a:cubicBezTo>
                    <a:pt x="23074" y="33255"/>
                    <a:pt x="26561" y="33557"/>
                    <a:pt x="29269" y="34445"/>
                  </a:cubicBezTo>
                  <a:cubicBezTo>
                    <a:pt x="31537" y="28614"/>
                    <a:pt x="36222" y="408"/>
                    <a:pt x="18751" y="5"/>
                  </a:cubicBezTo>
                  <a:cubicBezTo>
                    <a:pt x="18620" y="2"/>
                    <a:pt x="18490" y="0"/>
                    <a:pt x="18361" y="0"/>
                  </a:cubicBezTo>
                  <a:close/>
                </a:path>
              </a:pathLst>
            </a:custGeom>
            <a:solidFill>
              <a:srgbClr val="6D5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49"/>
            <p:cNvSpPr/>
            <p:nvPr/>
          </p:nvSpPr>
          <p:spPr>
            <a:xfrm>
              <a:off x="6791350" y="1691250"/>
              <a:ext cx="166475" cy="166500"/>
            </a:xfrm>
            <a:custGeom>
              <a:avLst/>
              <a:gdLst/>
              <a:ahLst/>
              <a:cxnLst/>
              <a:rect l="l" t="t" r="r" b="b"/>
              <a:pathLst>
                <a:path w="6659" h="6660" extrusionOk="0">
                  <a:moveTo>
                    <a:pt x="3332" y="1"/>
                  </a:moveTo>
                  <a:cubicBezTo>
                    <a:pt x="1491" y="1"/>
                    <a:pt x="0" y="1491"/>
                    <a:pt x="0" y="3328"/>
                  </a:cubicBezTo>
                  <a:cubicBezTo>
                    <a:pt x="0" y="5169"/>
                    <a:pt x="1491" y="6659"/>
                    <a:pt x="3332" y="6659"/>
                  </a:cubicBezTo>
                  <a:cubicBezTo>
                    <a:pt x="5169" y="6659"/>
                    <a:pt x="6659" y="5169"/>
                    <a:pt x="6659" y="3328"/>
                  </a:cubicBezTo>
                  <a:cubicBezTo>
                    <a:pt x="6659" y="1491"/>
                    <a:pt x="5169" y="1"/>
                    <a:pt x="3332" y="1"/>
                  </a:cubicBezTo>
                  <a:close/>
                </a:path>
              </a:pathLst>
            </a:custGeom>
            <a:solidFill>
              <a:srgbClr val="E4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49"/>
            <p:cNvSpPr/>
            <p:nvPr/>
          </p:nvSpPr>
          <p:spPr>
            <a:xfrm>
              <a:off x="7409525" y="1691250"/>
              <a:ext cx="166500" cy="166500"/>
            </a:xfrm>
            <a:custGeom>
              <a:avLst/>
              <a:gdLst/>
              <a:ahLst/>
              <a:cxnLst/>
              <a:rect l="l" t="t" r="r" b="b"/>
              <a:pathLst>
                <a:path w="6660" h="6660" extrusionOk="0">
                  <a:moveTo>
                    <a:pt x="3332" y="1"/>
                  </a:moveTo>
                  <a:cubicBezTo>
                    <a:pt x="1490" y="1"/>
                    <a:pt x="0" y="1491"/>
                    <a:pt x="0" y="3328"/>
                  </a:cubicBezTo>
                  <a:cubicBezTo>
                    <a:pt x="0" y="5169"/>
                    <a:pt x="1490" y="6659"/>
                    <a:pt x="3332" y="6659"/>
                  </a:cubicBezTo>
                  <a:cubicBezTo>
                    <a:pt x="5168" y="6659"/>
                    <a:pt x="6659" y="5169"/>
                    <a:pt x="6659" y="3328"/>
                  </a:cubicBezTo>
                  <a:cubicBezTo>
                    <a:pt x="6659" y="1491"/>
                    <a:pt x="5168" y="1"/>
                    <a:pt x="3332" y="1"/>
                  </a:cubicBezTo>
                  <a:close/>
                </a:path>
              </a:pathLst>
            </a:custGeom>
            <a:solidFill>
              <a:srgbClr val="E4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49"/>
            <p:cNvSpPr/>
            <p:nvPr/>
          </p:nvSpPr>
          <p:spPr>
            <a:xfrm>
              <a:off x="7109100" y="1865425"/>
              <a:ext cx="182150" cy="290250"/>
            </a:xfrm>
            <a:custGeom>
              <a:avLst/>
              <a:gdLst/>
              <a:ahLst/>
              <a:cxnLst/>
              <a:rect l="l" t="t" r="r" b="b"/>
              <a:pathLst>
                <a:path w="7286" h="11610" extrusionOk="0">
                  <a:moveTo>
                    <a:pt x="6721" y="1"/>
                  </a:moveTo>
                  <a:lnTo>
                    <a:pt x="945" y="794"/>
                  </a:lnTo>
                  <a:lnTo>
                    <a:pt x="1" y="11610"/>
                  </a:lnTo>
                  <a:cubicBezTo>
                    <a:pt x="1908" y="11382"/>
                    <a:pt x="5012" y="10504"/>
                    <a:pt x="7286" y="7400"/>
                  </a:cubicBezTo>
                  <a:lnTo>
                    <a:pt x="6721" y="1"/>
                  </a:lnTo>
                  <a:close/>
                </a:path>
              </a:pathLst>
            </a:custGeom>
            <a:solidFill>
              <a:srgbClr val="E495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49"/>
            <p:cNvSpPr/>
            <p:nvPr/>
          </p:nvSpPr>
          <p:spPr>
            <a:xfrm>
              <a:off x="6896950" y="1345975"/>
              <a:ext cx="580225" cy="698550"/>
            </a:xfrm>
            <a:custGeom>
              <a:avLst/>
              <a:gdLst/>
              <a:ahLst/>
              <a:cxnLst/>
              <a:rect l="l" t="t" r="r" b="b"/>
              <a:pathLst>
                <a:path w="23209" h="27942" extrusionOk="0">
                  <a:moveTo>
                    <a:pt x="12857" y="1"/>
                  </a:moveTo>
                  <a:cubicBezTo>
                    <a:pt x="12841" y="1"/>
                    <a:pt x="12833" y="1"/>
                    <a:pt x="12833" y="1"/>
                  </a:cubicBezTo>
                  <a:cubicBezTo>
                    <a:pt x="12833" y="1"/>
                    <a:pt x="3968" y="1183"/>
                    <a:pt x="423" y="10048"/>
                  </a:cubicBezTo>
                  <a:cubicBezTo>
                    <a:pt x="115" y="10826"/>
                    <a:pt x="157" y="11895"/>
                    <a:pt x="110" y="12716"/>
                  </a:cubicBezTo>
                  <a:cubicBezTo>
                    <a:pt x="1" y="14486"/>
                    <a:pt x="15" y="16271"/>
                    <a:pt x="209" y="18036"/>
                  </a:cubicBezTo>
                  <a:cubicBezTo>
                    <a:pt x="594" y="21528"/>
                    <a:pt x="2264" y="24571"/>
                    <a:pt x="5435" y="26260"/>
                  </a:cubicBezTo>
                  <a:cubicBezTo>
                    <a:pt x="7399" y="27310"/>
                    <a:pt x="9804" y="27941"/>
                    <a:pt x="12153" y="27941"/>
                  </a:cubicBezTo>
                  <a:cubicBezTo>
                    <a:pt x="13606" y="27941"/>
                    <a:pt x="15038" y="27700"/>
                    <a:pt x="16331" y="27167"/>
                  </a:cubicBezTo>
                  <a:cubicBezTo>
                    <a:pt x="18951" y="26089"/>
                    <a:pt x="20977" y="24163"/>
                    <a:pt x="22017" y="21572"/>
                  </a:cubicBezTo>
                  <a:cubicBezTo>
                    <a:pt x="23198" y="18615"/>
                    <a:pt x="23209" y="14837"/>
                    <a:pt x="23051" y="11647"/>
                  </a:cubicBezTo>
                  <a:cubicBezTo>
                    <a:pt x="22475" y="166"/>
                    <a:pt x="13380" y="1"/>
                    <a:pt x="12857" y="1"/>
                  </a:cubicBezTo>
                  <a:close/>
                </a:path>
              </a:pathLst>
            </a:custGeom>
            <a:solidFill>
              <a:srgbClr val="F4B5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49"/>
            <p:cNvSpPr/>
            <p:nvPr/>
          </p:nvSpPr>
          <p:spPr>
            <a:xfrm>
              <a:off x="7098775" y="2050400"/>
              <a:ext cx="208150" cy="295875"/>
            </a:xfrm>
            <a:custGeom>
              <a:avLst/>
              <a:gdLst/>
              <a:ahLst/>
              <a:cxnLst/>
              <a:rect l="l" t="t" r="r" b="b"/>
              <a:pathLst>
                <a:path w="8326" h="11835" extrusionOk="0">
                  <a:moveTo>
                    <a:pt x="7699" y="1"/>
                  </a:moveTo>
                  <a:cubicBezTo>
                    <a:pt x="5425" y="3105"/>
                    <a:pt x="2321" y="3983"/>
                    <a:pt x="414" y="4211"/>
                  </a:cubicBezTo>
                  <a:lnTo>
                    <a:pt x="0" y="8971"/>
                  </a:lnTo>
                  <a:cubicBezTo>
                    <a:pt x="0" y="8971"/>
                    <a:pt x="171" y="11348"/>
                    <a:pt x="4020" y="11799"/>
                  </a:cubicBezTo>
                  <a:cubicBezTo>
                    <a:pt x="4226" y="11823"/>
                    <a:pt x="4423" y="11835"/>
                    <a:pt x="4610" y="11835"/>
                  </a:cubicBezTo>
                  <a:cubicBezTo>
                    <a:pt x="7917" y="11835"/>
                    <a:pt x="8325" y="8230"/>
                    <a:pt x="8325" y="8230"/>
                  </a:cubicBezTo>
                  <a:lnTo>
                    <a:pt x="7699" y="1"/>
                  </a:lnTo>
                  <a:close/>
                </a:path>
              </a:pathLst>
            </a:custGeom>
            <a:solidFill>
              <a:srgbClr val="F4B5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49"/>
            <p:cNvSpPr/>
            <p:nvPr/>
          </p:nvSpPr>
          <p:spPr>
            <a:xfrm>
              <a:off x="7010975" y="1730175"/>
              <a:ext cx="29550" cy="59125"/>
            </a:xfrm>
            <a:custGeom>
              <a:avLst/>
              <a:gdLst/>
              <a:ahLst/>
              <a:cxnLst/>
              <a:rect l="l" t="t" r="r" b="b"/>
              <a:pathLst>
                <a:path w="1182" h="2365" extrusionOk="0">
                  <a:moveTo>
                    <a:pt x="589" y="1"/>
                  </a:moveTo>
                  <a:cubicBezTo>
                    <a:pt x="266" y="1"/>
                    <a:pt x="1" y="527"/>
                    <a:pt x="1" y="1182"/>
                  </a:cubicBezTo>
                  <a:cubicBezTo>
                    <a:pt x="1" y="1832"/>
                    <a:pt x="266" y="2364"/>
                    <a:pt x="589" y="2364"/>
                  </a:cubicBezTo>
                  <a:cubicBezTo>
                    <a:pt x="916" y="2364"/>
                    <a:pt x="1182" y="1832"/>
                    <a:pt x="1182" y="1182"/>
                  </a:cubicBezTo>
                  <a:cubicBezTo>
                    <a:pt x="1182" y="527"/>
                    <a:pt x="916" y="1"/>
                    <a:pt x="5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49"/>
            <p:cNvSpPr/>
            <p:nvPr/>
          </p:nvSpPr>
          <p:spPr>
            <a:xfrm>
              <a:off x="7328600" y="1742050"/>
              <a:ext cx="29575" cy="59100"/>
            </a:xfrm>
            <a:custGeom>
              <a:avLst/>
              <a:gdLst/>
              <a:ahLst/>
              <a:cxnLst/>
              <a:rect l="l" t="t" r="r" b="b"/>
              <a:pathLst>
                <a:path w="1183" h="2364" extrusionOk="0">
                  <a:moveTo>
                    <a:pt x="594" y="1"/>
                  </a:moveTo>
                  <a:cubicBezTo>
                    <a:pt x="266" y="1"/>
                    <a:pt x="0" y="527"/>
                    <a:pt x="0" y="1182"/>
                  </a:cubicBezTo>
                  <a:cubicBezTo>
                    <a:pt x="0" y="1832"/>
                    <a:pt x="266" y="2364"/>
                    <a:pt x="594" y="2364"/>
                  </a:cubicBezTo>
                  <a:cubicBezTo>
                    <a:pt x="916" y="2364"/>
                    <a:pt x="1183" y="1832"/>
                    <a:pt x="1183" y="1182"/>
                  </a:cubicBezTo>
                  <a:cubicBezTo>
                    <a:pt x="1183" y="527"/>
                    <a:pt x="916" y="1"/>
                    <a:pt x="5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49"/>
            <p:cNvSpPr/>
            <p:nvPr/>
          </p:nvSpPr>
          <p:spPr>
            <a:xfrm>
              <a:off x="7151325" y="1774425"/>
              <a:ext cx="36925" cy="39025"/>
            </a:xfrm>
            <a:custGeom>
              <a:avLst/>
              <a:gdLst/>
              <a:ahLst/>
              <a:cxnLst/>
              <a:rect l="l" t="t" r="r" b="b"/>
              <a:pathLst>
                <a:path w="1477" h="1561" extrusionOk="0">
                  <a:moveTo>
                    <a:pt x="1477" y="1"/>
                  </a:moveTo>
                  <a:lnTo>
                    <a:pt x="1477" y="1"/>
                  </a:lnTo>
                  <a:cubicBezTo>
                    <a:pt x="1197" y="34"/>
                    <a:pt x="927" y="105"/>
                    <a:pt x="671" y="228"/>
                  </a:cubicBezTo>
                  <a:cubicBezTo>
                    <a:pt x="537" y="281"/>
                    <a:pt x="414" y="362"/>
                    <a:pt x="295" y="452"/>
                  </a:cubicBezTo>
                  <a:cubicBezTo>
                    <a:pt x="181" y="546"/>
                    <a:pt x="53" y="679"/>
                    <a:pt x="25" y="888"/>
                  </a:cubicBezTo>
                  <a:cubicBezTo>
                    <a:pt x="1" y="1107"/>
                    <a:pt x="158" y="1287"/>
                    <a:pt x="272" y="1363"/>
                  </a:cubicBezTo>
                  <a:cubicBezTo>
                    <a:pt x="395" y="1453"/>
                    <a:pt x="542" y="1538"/>
                    <a:pt x="704" y="1553"/>
                  </a:cubicBezTo>
                  <a:cubicBezTo>
                    <a:pt x="738" y="1558"/>
                    <a:pt x="772" y="1560"/>
                    <a:pt x="805" y="1560"/>
                  </a:cubicBezTo>
                  <a:cubicBezTo>
                    <a:pt x="1093" y="1560"/>
                    <a:pt x="1336" y="1387"/>
                    <a:pt x="1477" y="1183"/>
                  </a:cubicBezTo>
                  <a:lnTo>
                    <a:pt x="1477" y="1183"/>
                  </a:lnTo>
                  <a:cubicBezTo>
                    <a:pt x="1303" y="1281"/>
                    <a:pt x="1115" y="1338"/>
                    <a:pt x="943" y="1338"/>
                  </a:cubicBezTo>
                  <a:cubicBezTo>
                    <a:pt x="876" y="1338"/>
                    <a:pt x="811" y="1329"/>
                    <a:pt x="750" y="1310"/>
                  </a:cubicBezTo>
                  <a:cubicBezTo>
                    <a:pt x="647" y="1273"/>
                    <a:pt x="551" y="1211"/>
                    <a:pt x="466" y="1130"/>
                  </a:cubicBezTo>
                  <a:cubicBezTo>
                    <a:pt x="366" y="1045"/>
                    <a:pt x="333" y="978"/>
                    <a:pt x="338" y="916"/>
                  </a:cubicBezTo>
                  <a:cubicBezTo>
                    <a:pt x="347" y="779"/>
                    <a:pt x="585" y="585"/>
                    <a:pt x="794" y="443"/>
                  </a:cubicBezTo>
                  <a:cubicBezTo>
                    <a:pt x="1007" y="294"/>
                    <a:pt x="1240" y="148"/>
                    <a:pt x="1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49"/>
            <p:cNvSpPr/>
            <p:nvPr/>
          </p:nvSpPr>
          <p:spPr>
            <a:xfrm>
              <a:off x="7147175" y="1843700"/>
              <a:ext cx="81550" cy="24050"/>
            </a:xfrm>
            <a:custGeom>
              <a:avLst/>
              <a:gdLst/>
              <a:ahLst/>
              <a:cxnLst/>
              <a:rect l="l" t="t" r="r" b="b"/>
              <a:pathLst>
                <a:path w="3262" h="962" extrusionOk="0">
                  <a:moveTo>
                    <a:pt x="0" y="1"/>
                  </a:moveTo>
                  <a:lnTo>
                    <a:pt x="0" y="1"/>
                  </a:lnTo>
                  <a:cubicBezTo>
                    <a:pt x="357" y="524"/>
                    <a:pt x="955" y="918"/>
                    <a:pt x="1638" y="960"/>
                  </a:cubicBezTo>
                  <a:cubicBezTo>
                    <a:pt x="1663" y="961"/>
                    <a:pt x="1688" y="962"/>
                    <a:pt x="1713" y="962"/>
                  </a:cubicBezTo>
                  <a:cubicBezTo>
                    <a:pt x="2027" y="962"/>
                    <a:pt x="2347" y="875"/>
                    <a:pt x="2602" y="699"/>
                  </a:cubicBezTo>
                  <a:cubicBezTo>
                    <a:pt x="2749" y="623"/>
                    <a:pt x="2858" y="500"/>
                    <a:pt x="2977" y="390"/>
                  </a:cubicBezTo>
                  <a:cubicBezTo>
                    <a:pt x="3086" y="267"/>
                    <a:pt x="3176" y="134"/>
                    <a:pt x="3262" y="1"/>
                  </a:cubicBezTo>
                  <a:lnTo>
                    <a:pt x="3262" y="1"/>
                  </a:lnTo>
                  <a:cubicBezTo>
                    <a:pt x="3001" y="186"/>
                    <a:pt x="2754" y="371"/>
                    <a:pt x="2482" y="480"/>
                  </a:cubicBezTo>
                  <a:cubicBezTo>
                    <a:pt x="2252" y="588"/>
                    <a:pt x="2006" y="641"/>
                    <a:pt x="1762" y="641"/>
                  </a:cubicBezTo>
                  <a:cubicBezTo>
                    <a:pt x="1725" y="641"/>
                    <a:pt x="1689" y="640"/>
                    <a:pt x="1652" y="638"/>
                  </a:cubicBezTo>
                  <a:cubicBezTo>
                    <a:pt x="1367" y="627"/>
                    <a:pt x="1087" y="552"/>
                    <a:pt x="813" y="438"/>
                  </a:cubicBezTo>
                  <a:cubicBezTo>
                    <a:pt x="537" y="320"/>
                    <a:pt x="267" y="177"/>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49"/>
            <p:cNvSpPr/>
            <p:nvPr/>
          </p:nvSpPr>
          <p:spPr>
            <a:xfrm>
              <a:off x="6874625" y="1344225"/>
              <a:ext cx="634475" cy="296050"/>
            </a:xfrm>
            <a:custGeom>
              <a:avLst/>
              <a:gdLst/>
              <a:ahLst/>
              <a:cxnLst/>
              <a:rect l="l" t="t" r="r" b="b"/>
              <a:pathLst>
                <a:path w="25379" h="11842" extrusionOk="0">
                  <a:moveTo>
                    <a:pt x="13641" y="0"/>
                  </a:moveTo>
                  <a:cubicBezTo>
                    <a:pt x="13237" y="0"/>
                    <a:pt x="12819" y="19"/>
                    <a:pt x="12388" y="57"/>
                  </a:cubicBezTo>
                  <a:cubicBezTo>
                    <a:pt x="10015" y="270"/>
                    <a:pt x="7946" y="1652"/>
                    <a:pt x="6176" y="3047"/>
                  </a:cubicBezTo>
                  <a:cubicBezTo>
                    <a:pt x="2175" y="6208"/>
                    <a:pt x="410" y="10892"/>
                    <a:pt x="1" y="11842"/>
                  </a:cubicBezTo>
                  <a:cubicBezTo>
                    <a:pt x="1" y="11842"/>
                    <a:pt x="12911" y="10640"/>
                    <a:pt x="13128" y="3336"/>
                  </a:cubicBezTo>
                  <a:cubicBezTo>
                    <a:pt x="14164" y="9501"/>
                    <a:pt x="19692" y="10228"/>
                    <a:pt x="25378" y="11480"/>
                  </a:cubicBezTo>
                  <a:cubicBezTo>
                    <a:pt x="25378" y="11480"/>
                    <a:pt x="23715" y="0"/>
                    <a:pt x="13641" y="0"/>
                  </a:cubicBezTo>
                  <a:close/>
                </a:path>
              </a:pathLst>
            </a:custGeom>
            <a:solidFill>
              <a:srgbClr val="6D5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49"/>
            <p:cNvSpPr/>
            <p:nvPr/>
          </p:nvSpPr>
          <p:spPr>
            <a:xfrm>
              <a:off x="7116925" y="1245500"/>
              <a:ext cx="124725" cy="113325"/>
            </a:xfrm>
            <a:custGeom>
              <a:avLst/>
              <a:gdLst/>
              <a:ahLst/>
              <a:cxnLst/>
              <a:rect l="l" t="t" r="r" b="b"/>
              <a:pathLst>
                <a:path w="4989" h="4533" extrusionOk="0">
                  <a:moveTo>
                    <a:pt x="3864" y="0"/>
                  </a:moveTo>
                  <a:cubicBezTo>
                    <a:pt x="2929" y="0"/>
                    <a:pt x="3436" y="4020"/>
                    <a:pt x="3436" y="4020"/>
                  </a:cubicBezTo>
                  <a:cubicBezTo>
                    <a:pt x="3436" y="4020"/>
                    <a:pt x="3107" y="1456"/>
                    <a:pt x="1602" y="1456"/>
                  </a:cubicBezTo>
                  <a:cubicBezTo>
                    <a:pt x="1585" y="1456"/>
                    <a:pt x="1569" y="1456"/>
                    <a:pt x="1552" y="1457"/>
                  </a:cubicBezTo>
                  <a:cubicBezTo>
                    <a:pt x="1" y="1514"/>
                    <a:pt x="3076" y="4476"/>
                    <a:pt x="4233" y="4532"/>
                  </a:cubicBezTo>
                  <a:cubicBezTo>
                    <a:pt x="4233" y="4532"/>
                    <a:pt x="4989" y="237"/>
                    <a:pt x="3944" y="9"/>
                  </a:cubicBezTo>
                  <a:cubicBezTo>
                    <a:pt x="3916" y="3"/>
                    <a:pt x="3890" y="0"/>
                    <a:pt x="3864" y="0"/>
                  </a:cubicBezTo>
                  <a:close/>
                </a:path>
              </a:pathLst>
            </a:custGeom>
            <a:solidFill>
              <a:srgbClr val="6D5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49"/>
            <p:cNvSpPr/>
            <p:nvPr/>
          </p:nvSpPr>
          <p:spPr>
            <a:xfrm>
              <a:off x="6976575" y="1832700"/>
              <a:ext cx="62200" cy="62175"/>
            </a:xfrm>
            <a:custGeom>
              <a:avLst/>
              <a:gdLst/>
              <a:ahLst/>
              <a:cxnLst/>
              <a:rect l="l" t="t" r="r" b="b"/>
              <a:pathLst>
                <a:path w="2488" h="2487" extrusionOk="0">
                  <a:moveTo>
                    <a:pt x="1243" y="0"/>
                  </a:moveTo>
                  <a:cubicBezTo>
                    <a:pt x="560" y="0"/>
                    <a:pt x="1" y="560"/>
                    <a:pt x="1" y="1244"/>
                  </a:cubicBezTo>
                  <a:cubicBezTo>
                    <a:pt x="1" y="1932"/>
                    <a:pt x="560" y="2487"/>
                    <a:pt x="1243" y="2487"/>
                  </a:cubicBezTo>
                  <a:cubicBezTo>
                    <a:pt x="1931" y="2487"/>
                    <a:pt x="2487" y="1932"/>
                    <a:pt x="2487" y="1244"/>
                  </a:cubicBezTo>
                  <a:cubicBezTo>
                    <a:pt x="2487" y="560"/>
                    <a:pt x="1931" y="0"/>
                    <a:pt x="1243" y="0"/>
                  </a:cubicBezTo>
                  <a:close/>
                </a:path>
              </a:pathLst>
            </a:custGeom>
            <a:solidFill>
              <a:srgbClr val="E4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49"/>
            <p:cNvSpPr/>
            <p:nvPr/>
          </p:nvSpPr>
          <p:spPr>
            <a:xfrm>
              <a:off x="7327050" y="1832700"/>
              <a:ext cx="62200" cy="62175"/>
            </a:xfrm>
            <a:custGeom>
              <a:avLst/>
              <a:gdLst/>
              <a:ahLst/>
              <a:cxnLst/>
              <a:rect l="l" t="t" r="r" b="b"/>
              <a:pathLst>
                <a:path w="2488" h="2487" extrusionOk="0">
                  <a:moveTo>
                    <a:pt x="1245" y="0"/>
                  </a:moveTo>
                  <a:cubicBezTo>
                    <a:pt x="555" y="0"/>
                    <a:pt x="1" y="560"/>
                    <a:pt x="1" y="1244"/>
                  </a:cubicBezTo>
                  <a:cubicBezTo>
                    <a:pt x="1" y="1932"/>
                    <a:pt x="555" y="2487"/>
                    <a:pt x="1245" y="2487"/>
                  </a:cubicBezTo>
                  <a:cubicBezTo>
                    <a:pt x="1933" y="2487"/>
                    <a:pt x="2487" y="1932"/>
                    <a:pt x="2487" y="1244"/>
                  </a:cubicBezTo>
                  <a:cubicBezTo>
                    <a:pt x="2487" y="560"/>
                    <a:pt x="1933" y="0"/>
                    <a:pt x="1245" y="0"/>
                  </a:cubicBezTo>
                  <a:close/>
                </a:path>
              </a:pathLst>
            </a:custGeom>
            <a:solidFill>
              <a:srgbClr val="E4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49"/>
            <p:cNvSpPr/>
            <p:nvPr/>
          </p:nvSpPr>
          <p:spPr>
            <a:xfrm>
              <a:off x="6876200" y="1651650"/>
              <a:ext cx="240050" cy="239925"/>
            </a:xfrm>
            <a:custGeom>
              <a:avLst/>
              <a:gdLst/>
              <a:ahLst/>
              <a:cxnLst/>
              <a:rect l="l" t="t" r="r" b="b"/>
              <a:pathLst>
                <a:path w="9602" h="9597" extrusionOk="0">
                  <a:moveTo>
                    <a:pt x="4798" y="422"/>
                  </a:moveTo>
                  <a:cubicBezTo>
                    <a:pt x="7209" y="422"/>
                    <a:pt x="9174" y="2386"/>
                    <a:pt x="9174" y="4798"/>
                  </a:cubicBezTo>
                  <a:cubicBezTo>
                    <a:pt x="9174" y="7209"/>
                    <a:pt x="7209" y="9169"/>
                    <a:pt x="4798" y="9169"/>
                  </a:cubicBezTo>
                  <a:cubicBezTo>
                    <a:pt x="2387" y="9169"/>
                    <a:pt x="428" y="7209"/>
                    <a:pt x="428" y="4798"/>
                  </a:cubicBezTo>
                  <a:cubicBezTo>
                    <a:pt x="428" y="2386"/>
                    <a:pt x="2387" y="422"/>
                    <a:pt x="4798" y="422"/>
                  </a:cubicBezTo>
                  <a:close/>
                  <a:moveTo>
                    <a:pt x="4798" y="0"/>
                  </a:moveTo>
                  <a:cubicBezTo>
                    <a:pt x="2154" y="0"/>
                    <a:pt x="1" y="2149"/>
                    <a:pt x="1" y="4798"/>
                  </a:cubicBezTo>
                  <a:cubicBezTo>
                    <a:pt x="1" y="7441"/>
                    <a:pt x="2154" y="9596"/>
                    <a:pt x="4798" y="9596"/>
                  </a:cubicBezTo>
                  <a:cubicBezTo>
                    <a:pt x="7446" y="9596"/>
                    <a:pt x="9601" y="7441"/>
                    <a:pt x="9601" y="4798"/>
                  </a:cubicBezTo>
                  <a:cubicBezTo>
                    <a:pt x="9601" y="2149"/>
                    <a:pt x="7446" y="0"/>
                    <a:pt x="47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49"/>
            <p:cNvSpPr/>
            <p:nvPr/>
          </p:nvSpPr>
          <p:spPr>
            <a:xfrm>
              <a:off x="7245200" y="1651650"/>
              <a:ext cx="240025" cy="239925"/>
            </a:xfrm>
            <a:custGeom>
              <a:avLst/>
              <a:gdLst/>
              <a:ahLst/>
              <a:cxnLst/>
              <a:rect l="l" t="t" r="r" b="b"/>
              <a:pathLst>
                <a:path w="9601" h="9597" extrusionOk="0">
                  <a:moveTo>
                    <a:pt x="4803" y="422"/>
                  </a:moveTo>
                  <a:cubicBezTo>
                    <a:pt x="7213" y="422"/>
                    <a:pt x="9174" y="2386"/>
                    <a:pt x="9174" y="4798"/>
                  </a:cubicBezTo>
                  <a:cubicBezTo>
                    <a:pt x="9174" y="7209"/>
                    <a:pt x="7213" y="9169"/>
                    <a:pt x="4803" y="9169"/>
                  </a:cubicBezTo>
                  <a:cubicBezTo>
                    <a:pt x="2392" y="9169"/>
                    <a:pt x="427" y="7209"/>
                    <a:pt x="427" y="4798"/>
                  </a:cubicBezTo>
                  <a:cubicBezTo>
                    <a:pt x="427" y="2386"/>
                    <a:pt x="2392" y="422"/>
                    <a:pt x="4803" y="422"/>
                  </a:cubicBezTo>
                  <a:close/>
                  <a:moveTo>
                    <a:pt x="4803" y="0"/>
                  </a:moveTo>
                  <a:cubicBezTo>
                    <a:pt x="2155" y="0"/>
                    <a:pt x="0" y="2149"/>
                    <a:pt x="0" y="4798"/>
                  </a:cubicBezTo>
                  <a:cubicBezTo>
                    <a:pt x="0" y="7441"/>
                    <a:pt x="2155" y="9596"/>
                    <a:pt x="4803" y="9596"/>
                  </a:cubicBezTo>
                  <a:cubicBezTo>
                    <a:pt x="7446" y="9596"/>
                    <a:pt x="9601" y="7441"/>
                    <a:pt x="9601" y="4798"/>
                  </a:cubicBezTo>
                  <a:cubicBezTo>
                    <a:pt x="9601" y="2149"/>
                    <a:pt x="7446" y="0"/>
                    <a:pt x="48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49"/>
            <p:cNvSpPr/>
            <p:nvPr/>
          </p:nvSpPr>
          <p:spPr>
            <a:xfrm>
              <a:off x="7105775" y="1732600"/>
              <a:ext cx="148925" cy="42325"/>
            </a:xfrm>
            <a:custGeom>
              <a:avLst/>
              <a:gdLst/>
              <a:ahLst/>
              <a:cxnLst/>
              <a:rect l="l" t="t" r="r" b="b"/>
              <a:pathLst>
                <a:path w="5957" h="1693" extrusionOk="0">
                  <a:moveTo>
                    <a:pt x="3163" y="0"/>
                  </a:moveTo>
                  <a:cubicBezTo>
                    <a:pt x="1481" y="0"/>
                    <a:pt x="25" y="1138"/>
                    <a:pt x="0" y="1156"/>
                  </a:cubicBezTo>
                  <a:lnTo>
                    <a:pt x="266" y="1489"/>
                  </a:lnTo>
                  <a:cubicBezTo>
                    <a:pt x="351" y="1422"/>
                    <a:pt x="1645" y="414"/>
                    <a:pt x="3132" y="414"/>
                  </a:cubicBezTo>
                  <a:cubicBezTo>
                    <a:pt x="3962" y="414"/>
                    <a:pt x="4852" y="728"/>
                    <a:pt x="5625" y="1693"/>
                  </a:cubicBezTo>
                  <a:lnTo>
                    <a:pt x="5956" y="1426"/>
                  </a:lnTo>
                  <a:cubicBezTo>
                    <a:pt x="5093" y="348"/>
                    <a:pt x="4094" y="0"/>
                    <a:pt x="31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49"/>
            <p:cNvSpPr/>
            <p:nvPr/>
          </p:nvSpPr>
          <p:spPr>
            <a:xfrm>
              <a:off x="7305700" y="1663000"/>
              <a:ext cx="104900" cy="32800"/>
            </a:xfrm>
            <a:custGeom>
              <a:avLst/>
              <a:gdLst/>
              <a:ahLst/>
              <a:cxnLst/>
              <a:rect l="l" t="t" r="r" b="b"/>
              <a:pathLst>
                <a:path w="4196" h="1312" extrusionOk="0">
                  <a:moveTo>
                    <a:pt x="2280" y="1"/>
                  </a:moveTo>
                  <a:cubicBezTo>
                    <a:pt x="2192" y="1"/>
                    <a:pt x="2105" y="6"/>
                    <a:pt x="2018" y="15"/>
                  </a:cubicBezTo>
                  <a:cubicBezTo>
                    <a:pt x="1595" y="63"/>
                    <a:pt x="1187" y="215"/>
                    <a:pt x="846" y="443"/>
                  </a:cubicBezTo>
                  <a:cubicBezTo>
                    <a:pt x="504" y="670"/>
                    <a:pt x="204" y="960"/>
                    <a:pt x="0" y="1312"/>
                  </a:cubicBezTo>
                  <a:cubicBezTo>
                    <a:pt x="660" y="865"/>
                    <a:pt x="1339" y="509"/>
                    <a:pt x="2060" y="438"/>
                  </a:cubicBezTo>
                  <a:cubicBezTo>
                    <a:pt x="2161" y="426"/>
                    <a:pt x="2263" y="420"/>
                    <a:pt x="2364" y="420"/>
                  </a:cubicBezTo>
                  <a:cubicBezTo>
                    <a:pt x="2623" y="420"/>
                    <a:pt x="2882" y="459"/>
                    <a:pt x="3137" y="537"/>
                  </a:cubicBezTo>
                  <a:cubicBezTo>
                    <a:pt x="3317" y="576"/>
                    <a:pt x="3488" y="666"/>
                    <a:pt x="3669" y="732"/>
                  </a:cubicBezTo>
                  <a:cubicBezTo>
                    <a:pt x="3845" y="808"/>
                    <a:pt x="4006" y="913"/>
                    <a:pt x="4195" y="993"/>
                  </a:cubicBezTo>
                  <a:cubicBezTo>
                    <a:pt x="3949" y="685"/>
                    <a:pt x="3641" y="395"/>
                    <a:pt x="3256" y="230"/>
                  </a:cubicBezTo>
                  <a:cubicBezTo>
                    <a:pt x="2958" y="75"/>
                    <a:pt x="2619" y="1"/>
                    <a:pt x="2280" y="1"/>
                  </a:cubicBezTo>
                  <a:close/>
                </a:path>
              </a:pathLst>
            </a:custGeom>
            <a:solidFill>
              <a:srgbClr val="6D5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49"/>
            <p:cNvSpPr/>
            <p:nvPr/>
          </p:nvSpPr>
          <p:spPr>
            <a:xfrm>
              <a:off x="6945000" y="1663600"/>
              <a:ext cx="113100" cy="31500"/>
            </a:xfrm>
            <a:custGeom>
              <a:avLst/>
              <a:gdLst/>
              <a:ahLst/>
              <a:cxnLst/>
              <a:rect l="l" t="t" r="r" b="b"/>
              <a:pathLst>
                <a:path w="4524" h="1260" extrusionOk="0">
                  <a:moveTo>
                    <a:pt x="2350" y="1"/>
                  </a:moveTo>
                  <a:cubicBezTo>
                    <a:pt x="1908" y="1"/>
                    <a:pt x="1472" y="92"/>
                    <a:pt x="1073" y="257"/>
                  </a:cubicBezTo>
                  <a:cubicBezTo>
                    <a:pt x="874" y="338"/>
                    <a:pt x="688" y="452"/>
                    <a:pt x="504" y="556"/>
                  </a:cubicBezTo>
                  <a:cubicBezTo>
                    <a:pt x="328" y="679"/>
                    <a:pt x="162" y="808"/>
                    <a:pt x="0" y="950"/>
                  </a:cubicBezTo>
                  <a:cubicBezTo>
                    <a:pt x="210" y="889"/>
                    <a:pt x="399" y="813"/>
                    <a:pt x="594" y="741"/>
                  </a:cubicBezTo>
                  <a:cubicBezTo>
                    <a:pt x="793" y="690"/>
                    <a:pt x="983" y="618"/>
                    <a:pt x="1178" y="570"/>
                  </a:cubicBezTo>
                  <a:cubicBezTo>
                    <a:pt x="1553" y="483"/>
                    <a:pt x="1929" y="423"/>
                    <a:pt x="2305" y="423"/>
                  </a:cubicBezTo>
                  <a:cubicBezTo>
                    <a:pt x="2319" y="423"/>
                    <a:pt x="2332" y="423"/>
                    <a:pt x="2346" y="423"/>
                  </a:cubicBezTo>
                  <a:cubicBezTo>
                    <a:pt x="3114" y="442"/>
                    <a:pt x="3869" y="727"/>
                    <a:pt x="4523" y="1259"/>
                  </a:cubicBezTo>
                  <a:cubicBezTo>
                    <a:pt x="4329" y="879"/>
                    <a:pt x="4002" y="565"/>
                    <a:pt x="3621" y="352"/>
                  </a:cubicBezTo>
                  <a:cubicBezTo>
                    <a:pt x="3242" y="129"/>
                    <a:pt x="2796" y="15"/>
                    <a:pt x="2350" y="1"/>
                  </a:cubicBezTo>
                  <a:close/>
                </a:path>
              </a:pathLst>
            </a:custGeom>
            <a:solidFill>
              <a:srgbClr val="6D5A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7" name="Google Shape;2067;p49"/>
          <p:cNvGrpSpPr/>
          <p:nvPr/>
        </p:nvGrpSpPr>
        <p:grpSpPr>
          <a:xfrm>
            <a:off x="7358175" y="3388650"/>
            <a:ext cx="1060250" cy="1456025"/>
            <a:chOff x="7358175" y="3388650"/>
            <a:chExt cx="1060250" cy="1456025"/>
          </a:xfrm>
        </p:grpSpPr>
        <p:sp>
          <p:nvSpPr>
            <p:cNvPr id="2068" name="Google Shape;2068;p49"/>
            <p:cNvSpPr/>
            <p:nvPr/>
          </p:nvSpPr>
          <p:spPr>
            <a:xfrm>
              <a:off x="7551550" y="3588375"/>
              <a:ext cx="141350" cy="254550"/>
            </a:xfrm>
            <a:custGeom>
              <a:avLst/>
              <a:gdLst/>
              <a:ahLst/>
              <a:cxnLst/>
              <a:rect l="l" t="t" r="r" b="b"/>
              <a:pathLst>
                <a:path w="5654" h="10182" extrusionOk="0">
                  <a:moveTo>
                    <a:pt x="2620" y="1"/>
                  </a:moveTo>
                  <a:cubicBezTo>
                    <a:pt x="2620" y="1"/>
                    <a:pt x="0" y="8905"/>
                    <a:pt x="1600" y="9787"/>
                  </a:cubicBezTo>
                  <a:cubicBezTo>
                    <a:pt x="2133" y="10083"/>
                    <a:pt x="2519" y="10182"/>
                    <a:pt x="2796" y="10182"/>
                  </a:cubicBezTo>
                  <a:cubicBezTo>
                    <a:pt x="3350" y="10182"/>
                    <a:pt x="3470" y="9787"/>
                    <a:pt x="3470" y="9787"/>
                  </a:cubicBezTo>
                  <a:lnTo>
                    <a:pt x="5653" y="747"/>
                  </a:lnTo>
                  <a:lnTo>
                    <a:pt x="26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49"/>
            <p:cNvSpPr/>
            <p:nvPr/>
          </p:nvSpPr>
          <p:spPr>
            <a:xfrm>
              <a:off x="8097975" y="3546750"/>
              <a:ext cx="153550" cy="267325"/>
            </a:xfrm>
            <a:custGeom>
              <a:avLst/>
              <a:gdLst/>
              <a:ahLst/>
              <a:cxnLst/>
              <a:rect l="l" t="t" r="r" b="b"/>
              <a:pathLst>
                <a:path w="6142" h="10693" extrusionOk="0">
                  <a:moveTo>
                    <a:pt x="3544" y="0"/>
                  </a:moveTo>
                  <a:cubicBezTo>
                    <a:pt x="3536" y="0"/>
                    <a:pt x="3528" y="0"/>
                    <a:pt x="3520" y="1"/>
                  </a:cubicBezTo>
                  <a:cubicBezTo>
                    <a:pt x="952" y="65"/>
                    <a:pt x="0" y="10693"/>
                    <a:pt x="4539" y="10693"/>
                  </a:cubicBezTo>
                  <a:cubicBezTo>
                    <a:pt x="4647" y="10693"/>
                    <a:pt x="4758" y="10687"/>
                    <a:pt x="4873" y="10674"/>
                  </a:cubicBezTo>
                  <a:cubicBezTo>
                    <a:pt x="4873" y="10674"/>
                    <a:pt x="6142" y="0"/>
                    <a:pt x="35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49"/>
            <p:cNvSpPr/>
            <p:nvPr/>
          </p:nvSpPr>
          <p:spPr>
            <a:xfrm>
              <a:off x="7358175" y="4333025"/>
              <a:ext cx="1060250" cy="511650"/>
            </a:xfrm>
            <a:custGeom>
              <a:avLst/>
              <a:gdLst/>
              <a:ahLst/>
              <a:cxnLst/>
              <a:rect l="l" t="t" r="r" b="b"/>
              <a:pathLst>
                <a:path w="42410" h="20466" extrusionOk="0">
                  <a:moveTo>
                    <a:pt x="22120" y="0"/>
                  </a:moveTo>
                  <a:cubicBezTo>
                    <a:pt x="4171" y="0"/>
                    <a:pt x="0" y="20465"/>
                    <a:pt x="0" y="20465"/>
                  </a:cubicBezTo>
                  <a:lnTo>
                    <a:pt x="42410" y="20465"/>
                  </a:lnTo>
                  <a:cubicBezTo>
                    <a:pt x="42410" y="20465"/>
                    <a:pt x="40070" y="0"/>
                    <a:pt x="221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49"/>
            <p:cNvSpPr/>
            <p:nvPr/>
          </p:nvSpPr>
          <p:spPr>
            <a:xfrm>
              <a:off x="7502300" y="3798525"/>
              <a:ext cx="166625" cy="166475"/>
            </a:xfrm>
            <a:custGeom>
              <a:avLst/>
              <a:gdLst/>
              <a:ahLst/>
              <a:cxnLst/>
              <a:rect l="l" t="t" r="r" b="b"/>
              <a:pathLst>
                <a:path w="6665" h="6659" extrusionOk="0">
                  <a:moveTo>
                    <a:pt x="3333" y="1"/>
                  </a:moveTo>
                  <a:cubicBezTo>
                    <a:pt x="1497" y="1"/>
                    <a:pt x="1" y="1491"/>
                    <a:pt x="1" y="3333"/>
                  </a:cubicBezTo>
                  <a:cubicBezTo>
                    <a:pt x="1" y="5169"/>
                    <a:pt x="1497" y="6658"/>
                    <a:pt x="3333" y="6658"/>
                  </a:cubicBezTo>
                  <a:cubicBezTo>
                    <a:pt x="5174" y="6658"/>
                    <a:pt x="6664" y="5169"/>
                    <a:pt x="6664" y="3333"/>
                  </a:cubicBezTo>
                  <a:cubicBezTo>
                    <a:pt x="6664" y="1491"/>
                    <a:pt x="5174" y="1"/>
                    <a:pt x="3333" y="1"/>
                  </a:cubicBezTo>
                  <a:close/>
                </a:path>
              </a:pathLst>
            </a:custGeom>
            <a:solidFill>
              <a:srgbClr val="E4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49"/>
            <p:cNvSpPr/>
            <p:nvPr/>
          </p:nvSpPr>
          <p:spPr>
            <a:xfrm>
              <a:off x="8120450" y="3798525"/>
              <a:ext cx="166625" cy="166475"/>
            </a:xfrm>
            <a:custGeom>
              <a:avLst/>
              <a:gdLst/>
              <a:ahLst/>
              <a:cxnLst/>
              <a:rect l="l" t="t" r="r" b="b"/>
              <a:pathLst>
                <a:path w="6665" h="6659" extrusionOk="0">
                  <a:moveTo>
                    <a:pt x="3333" y="1"/>
                  </a:moveTo>
                  <a:cubicBezTo>
                    <a:pt x="1497" y="1"/>
                    <a:pt x="1" y="1491"/>
                    <a:pt x="1" y="3333"/>
                  </a:cubicBezTo>
                  <a:cubicBezTo>
                    <a:pt x="1" y="5169"/>
                    <a:pt x="1497" y="6658"/>
                    <a:pt x="3333" y="6658"/>
                  </a:cubicBezTo>
                  <a:cubicBezTo>
                    <a:pt x="5174" y="6658"/>
                    <a:pt x="6664" y="5169"/>
                    <a:pt x="6664" y="3333"/>
                  </a:cubicBezTo>
                  <a:cubicBezTo>
                    <a:pt x="6664" y="1491"/>
                    <a:pt x="5174" y="1"/>
                    <a:pt x="3333" y="1"/>
                  </a:cubicBezTo>
                  <a:close/>
                </a:path>
              </a:pathLst>
            </a:custGeom>
            <a:solidFill>
              <a:srgbClr val="E4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49"/>
            <p:cNvSpPr/>
            <p:nvPr/>
          </p:nvSpPr>
          <p:spPr>
            <a:xfrm>
              <a:off x="7820175" y="3999025"/>
              <a:ext cx="182025" cy="290250"/>
            </a:xfrm>
            <a:custGeom>
              <a:avLst/>
              <a:gdLst/>
              <a:ahLst/>
              <a:cxnLst/>
              <a:rect l="l" t="t" r="r" b="b"/>
              <a:pathLst>
                <a:path w="7281" h="11610" extrusionOk="0">
                  <a:moveTo>
                    <a:pt x="6716" y="1"/>
                  </a:moveTo>
                  <a:lnTo>
                    <a:pt x="945" y="793"/>
                  </a:lnTo>
                  <a:lnTo>
                    <a:pt x="1" y="11610"/>
                  </a:lnTo>
                  <a:cubicBezTo>
                    <a:pt x="1903" y="11377"/>
                    <a:pt x="5007" y="10504"/>
                    <a:pt x="7280" y="7400"/>
                  </a:cubicBezTo>
                  <a:lnTo>
                    <a:pt x="6716" y="1"/>
                  </a:lnTo>
                  <a:close/>
                </a:path>
              </a:pathLst>
            </a:custGeom>
            <a:solidFill>
              <a:srgbClr val="FDAE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49"/>
            <p:cNvSpPr/>
            <p:nvPr/>
          </p:nvSpPr>
          <p:spPr>
            <a:xfrm>
              <a:off x="7606250" y="3452925"/>
              <a:ext cx="582000" cy="698875"/>
            </a:xfrm>
            <a:custGeom>
              <a:avLst/>
              <a:gdLst/>
              <a:ahLst/>
              <a:cxnLst/>
              <a:rect l="l" t="t" r="r" b="b"/>
              <a:pathLst>
                <a:path w="23280" h="27955" extrusionOk="0">
                  <a:moveTo>
                    <a:pt x="12417" y="1"/>
                  </a:moveTo>
                  <a:cubicBezTo>
                    <a:pt x="10081" y="1"/>
                    <a:pt x="68" y="771"/>
                    <a:pt x="110" y="13985"/>
                  </a:cubicBezTo>
                  <a:cubicBezTo>
                    <a:pt x="0" y="15756"/>
                    <a:pt x="81" y="16287"/>
                    <a:pt x="276" y="18048"/>
                  </a:cubicBezTo>
                  <a:cubicBezTo>
                    <a:pt x="660" y="21546"/>
                    <a:pt x="2331" y="24589"/>
                    <a:pt x="5501" y="26278"/>
                  </a:cubicBezTo>
                  <a:cubicBezTo>
                    <a:pt x="7468" y="27324"/>
                    <a:pt x="9872" y="27954"/>
                    <a:pt x="12220" y="27954"/>
                  </a:cubicBezTo>
                  <a:cubicBezTo>
                    <a:pt x="13673" y="27954"/>
                    <a:pt x="15104" y="27713"/>
                    <a:pt x="16398" y="27180"/>
                  </a:cubicBezTo>
                  <a:cubicBezTo>
                    <a:pt x="19022" y="26102"/>
                    <a:pt x="21044" y="24180"/>
                    <a:pt x="22084" y="21584"/>
                  </a:cubicBezTo>
                  <a:cubicBezTo>
                    <a:pt x="23265" y="18632"/>
                    <a:pt x="23280" y="14850"/>
                    <a:pt x="23118" y="11661"/>
                  </a:cubicBezTo>
                  <a:cubicBezTo>
                    <a:pt x="22541" y="176"/>
                    <a:pt x="13434" y="14"/>
                    <a:pt x="12922" y="14"/>
                  </a:cubicBezTo>
                  <a:cubicBezTo>
                    <a:pt x="12908" y="14"/>
                    <a:pt x="12900" y="14"/>
                    <a:pt x="12900" y="14"/>
                  </a:cubicBezTo>
                  <a:cubicBezTo>
                    <a:pt x="12900" y="14"/>
                    <a:pt x="12725" y="1"/>
                    <a:pt x="12417" y="1"/>
                  </a:cubicBezTo>
                  <a:close/>
                </a:path>
              </a:pathLst>
            </a:custGeom>
            <a:solidFill>
              <a:srgbClr val="FFC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49"/>
            <p:cNvSpPr/>
            <p:nvPr/>
          </p:nvSpPr>
          <p:spPr>
            <a:xfrm>
              <a:off x="7809725" y="4184000"/>
              <a:ext cx="208125" cy="295875"/>
            </a:xfrm>
            <a:custGeom>
              <a:avLst/>
              <a:gdLst/>
              <a:ahLst/>
              <a:cxnLst/>
              <a:rect l="l" t="t" r="r" b="b"/>
              <a:pathLst>
                <a:path w="8325" h="11835" extrusionOk="0">
                  <a:moveTo>
                    <a:pt x="7698" y="1"/>
                  </a:moveTo>
                  <a:cubicBezTo>
                    <a:pt x="5425" y="3105"/>
                    <a:pt x="2321" y="3978"/>
                    <a:pt x="419" y="4211"/>
                  </a:cubicBezTo>
                  <a:lnTo>
                    <a:pt x="1" y="8966"/>
                  </a:lnTo>
                  <a:cubicBezTo>
                    <a:pt x="1" y="8966"/>
                    <a:pt x="172" y="11343"/>
                    <a:pt x="4021" y="11799"/>
                  </a:cubicBezTo>
                  <a:cubicBezTo>
                    <a:pt x="4225" y="11823"/>
                    <a:pt x="4420" y="11834"/>
                    <a:pt x="4606" y="11834"/>
                  </a:cubicBezTo>
                  <a:cubicBezTo>
                    <a:pt x="7921" y="11834"/>
                    <a:pt x="8325" y="8230"/>
                    <a:pt x="8325" y="8230"/>
                  </a:cubicBezTo>
                  <a:lnTo>
                    <a:pt x="7698" y="1"/>
                  </a:lnTo>
                  <a:close/>
                </a:path>
              </a:pathLst>
            </a:custGeom>
            <a:solidFill>
              <a:srgbClr val="FFC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49"/>
            <p:cNvSpPr/>
            <p:nvPr/>
          </p:nvSpPr>
          <p:spPr>
            <a:xfrm>
              <a:off x="7749825" y="3832450"/>
              <a:ext cx="29550" cy="59100"/>
            </a:xfrm>
            <a:custGeom>
              <a:avLst/>
              <a:gdLst/>
              <a:ahLst/>
              <a:cxnLst/>
              <a:rect l="l" t="t" r="r" b="b"/>
              <a:pathLst>
                <a:path w="1182" h="2364" extrusionOk="0">
                  <a:moveTo>
                    <a:pt x="588" y="0"/>
                  </a:moveTo>
                  <a:cubicBezTo>
                    <a:pt x="261" y="0"/>
                    <a:pt x="0" y="528"/>
                    <a:pt x="0" y="1183"/>
                  </a:cubicBezTo>
                  <a:cubicBezTo>
                    <a:pt x="0" y="1833"/>
                    <a:pt x="261" y="2364"/>
                    <a:pt x="588" y="2364"/>
                  </a:cubicBezTo>
                  <a:cubicBezTo>
                    <a:pt x="916" y="2364"/>
                    <a:pt x="1182" y="1833"/>
                    <a:pt x="1182" y="1183"/>
                  </a:cubicBezTo>
                  <a:cubicBezTo>
                    <a:pt x="1182" y="528"/>
                    <a:pt x="916" y="0"/>
                    <a:pt x="5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49"/>
            <p:cNvSpPr/>
            <p:nvPr/>
          </p:nvSpPr>
          <p:spPr>
            <a:xfrm>
              <a:off x="8023300" y="3837425"/>
              <a:ext cx="29550" cy="59125"/>
            </a:xfrm>
            <a:custGeom>
              <a:avLst/>
              <a:gdLst/>
              <a:ahLst/>
              <a:cxnLst/>
              <a:rect l="l" t="t" r="r" b="b"/>
              <a:pathLst>
                <a:path w="1182" h="2365" extrusionOk="0">
                  <a:moveTo>
                    <a:pt x="590" y="1"/>
                  </a:moveTo>
                  <a:cubicBezTo>
                    <a:pt x="266" y="1"/>
                    <a:pt x="1" y="533"/>
                    <a:pt x="1" y="1183"/>
                  </a:cubicBezTo>
                  <a:cubicBezTo>
                    <a:pt x="1" y="1838"/>
                    <a:pt x="266" y="2364"/>
                    <a:pt x="590" y="2364"/>
                  </a:cubicBezTo>
                  <a:cubicBezTo>
                    <a:pt x="916" y="2364"/>
                    <a:pt x="1182" y="1838"/>
                    <a:pt x="1182" y="1183"/>
                  </a:cubicBezTo>
                  <a:cubicBezTo>
                    <a:pt x="1182" y="533"/>
                    <a:pt x="916" y="1"/>
                    <a:pt x="5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49"/>
            <p:cNvSpPr/>
            <p:nvPr/>
          </p:nvSpPr>
          <p:spPr>
            <a:xfrm>
              <a:off x="7862300" y="3881825"/>
              <a:ext cx="36925" cy="38975"/>
            </a:xfrm>
            <a:custGeom>
              <a:avLst/>
              <a:gdLst/>
              <a:ahLst/>
              <a:cxnLst/>
              <a:rect l="l" t="t" r="r" b="b"/>
              <a:pathLst>
                <a:path w="1477" h="1559" extrusionOk="0">
                  <a:moveTo>
                    <a:pt x="1477" y="1"/>
                  </a:moveTo>
                  <a:lnTo>
                    <a:pt x="1477" y="1"/>
                  </a:lnTo>
                  <a:cubicBezTo>
                    <a:pt x="1201" y="29"/>
                    <a:pt x="925" y="100"/>
                    <a:pt x="669" y="223"/>
                  </a:cubicBezTo>
                  <a:cubicBezTo>
                    <a:pt x="537" y="280"/>
                    <a:pt x="413" y="356"/>
                    <a:pt x="294" y="450"/>
                  </a:cubicBezTo>
                  <a:cubicBezTo>
                    <a:pt x="181" y="546"/>
                    <a:pt x="53" y="678"/>
                    <a:pt x="24" y="888"/>
                  </a:cubicBezTo>
                  <a:cubicBezTo>
                    <a:pt x="1" y="1101"/>
                    <a:pt x="157" y="1282"/>
                    <a:pt x="271" y="1357"/>
                  </a:cubicBezTo>
                  <a:cubicBezTo>
                    <a:pt x="395" y="1453"/>
                    <a:pt x="542" y="1532"/>
                    <a:pt x="702" y="1552"/>
                  </a:cubicBezTo>
                  <a:cubicBezTo>
                    <a:pt x="734" y="1556"/>
                    <a:pt x="766" y="1558"/>
                    <a:pt x="797" y="1558"/>
                  </a:cubicBezTo>
                  <a:cubicBezTo>
                    <a:pt x="1089" y="1558"/>
                    <a:pt x="1339" y="1383"/>
                    <a:pt x="1477" y="1182"/>
                  </a:cubicBezTo>
                  <a:lnTo>
                    <a:pt x="1477" y="1182"/>
                  </a:lnTo>
                  <a:cubicBezTo>
                    <a:pt x="1306" y="1279"/>
                    <a:pt x="1123" y="1336"/>
                    <a:pt x="956" y="1336"/>
                  </a:cubicBezTo>
                  <a:cubicBezTo>
                    <a:pt x="885" y="1336"/>
                    <a:pt x="818" y="1326"/>
                    <a:pt x="755" y="1305"/>
                  </a:cubicBezTo>
                  <a:cubicBezTo>
                    <a:pt x="645" y="1272"/>
                    <a:pt x="551" y="1210"/>
                    <a:pt x="465" y="1129"/>
                  </a:cubicBezTo>
                  <a:cubicBezTo>
                    <a:pt x="366" y="1044"/>
                    <a:pt x="332" y="973"/>
                    <a:pt x="342" y="916"/>
                  </a:cubicBezTo>
                  <a:cubicBezTo>
                    <a:pt x="347" y="774"/>
                    <a:pt x="584" y="579"/>
                    <a:pt x="793" y="437"/>
                  </a:cubicBezTo>
                  <a:cubicBezTo>
                    <a:pt x="1011" y="290"/>
                    <a:pt x="1239" y="147"/>
                    <a:pt x="14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49"/>
            <p:cNvSpPr/>
            <p:nvPr/>
          </p:nvSpPr>
          <p:spPr>
            <a:xfrm>
              <a:off x="7858150" y="3951100"/>
              <a:ext cx="81525" cy="23925"/>
            </a:xfrm>
            <a:custGeom>
              <a:avLst/>
              <a:gdLst/>
              <a:ahLst/>
              <a:cxnLst/>
              <a:rect l="l" t="t" r="r" b="b"/>
              <a:pathLst>
                <a:path w="3261" h="957" extrusionOk="0">
                  <a:moveTo>
                    <a:pt x="0" y="1"/>
                  </a:moveTo>
                  <a:lnTo>
                    <a:pt x="0" y="1"/>
                  </a:lnTo>
                  <a:cubicBezTo>
                    <a:pt x="356" y="518"/>
                    <a:pt x="954" y="917"/>
                    <a:pt x="1637" y="954"/>
                  </a:cubicBezTo>
                  <a:cubicBezTo>
                    <a:pt x="1667" y="956"/>
                    <a:pt x="1697" y="957"/>
                    <a:pt x="1727" y="957"/>
                  </a:cubicBezTo>
                  <a:cubicBezTo>
                    <a:pt x="2036" y="957"/>
                    <a:pt x="2351" y="867"/>
                    <a:pt x="2601" y="698"/>
                  </a:cubicBezTo>
                  <a:cubicBezTo>
                    <a:pt x="2748" y="623"/>
                    <a:pt x="2862" y="494"/>
                    <a:pt x="2981" y="385"/>
                  </a:cubicBezTo>
                  <a:cubicBezTo>
                    <a:pt x="3085" y="262"/>
                    <a:pt x="3175" y="134"/>
                    <a:pt x="3260" y="1"/>
                  </a:cubicBezTo>
                  <a:lnTo>
                    <a:pt x="3260" y="1"/>
                  </a:lnTo>
                  <a:cubicBezTo>
                    <a:pt x="2999" y="185"/>
                    <a:pt x="2758" y="366"/>
                    <a:pt x="2482" y="476"/>
                  </a:cubicBezTo>
                  <a:cubicBezTo>
                    <a:pt x="2255" y="583"/>
                    <a:pt x="2009" y="640"/>
                    <a:pt x="1761" y="640"/>
                  </a:cubicBezTo>
                  <a:cubicBezTo>
                    <a:pt x="1725" y="640"/>
                    <a:pt x="1688" y="639"/>
                    <a:pt x="1652" y="636"/>
                  </a:cubicBezTo>
                  <a:cubicBezTo>
                    <a:pt x="1372" y="627"/>
                    <a:pt x="1087" y="546"/>
                    <a:pt x="811" y="432"/>
                  </a:cubicBezTo>
                  <a:cubicBezTo>
                    <a:pt x="537" y="314"/>
                    <a:pt x="266" y="17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49"/>
            <p:cNvSpPr/>
            <p:nvPr/>
          </p:nvSpPr>
          <p:spPr>
            <a:xfrm>
              <a:off x="7687525" y="3940050"/>
              <a:ext cx="62325" cy="62225"/>
            </a:xfrm>
            <a:custGeom>
              <a:avLst/>
              <a:gdLst/>
              <a:ahLst/>
              <a:cxnLst/>
              <a:rect l="l" t="t" r="r" b="b"/>
              <a:pathLst>
                <a:path w="2493" h="2489" extrusionOk="0">
                  <a:moveTo>
                    <a:pt x="1249" y="1"/>
                  </a:moveTo>
                  <a:cubicBezTo>
                    <a:pt x="561" y="1"/>
                    <a:pt x="0" y="557"/>
                    <a:pt x="0" y="1245"/>
                  </a:cubicBezTo>
                  <a:cubicBezTo>
                    <a:pt x="0" y="1933"/>
                    <a:pt x="561" y="2488"/>
                    <a:pt x="1249" y="2488"/>
                  </a:cubicBezTo>
                  <a:cubicBezTo>
                    <a:pt x="1932" y="2488"/>
                    <a:pt x="2492" y="1933"/>
                    <a:pt x="2492" y="1245"/>
                  </a:cubicBezTo>
                  <a:cubicBezTo>
                    <a:pt x="2492" y="557"/>
                    <a:pt x="1932" y="1"/>
                    <a:pt x="1249" y="1"/>
                  </a:cubicBezTo>
                  <a:close/>
                </a:path>
              </a:pathLst>
            </a:custGeom>
            <a:solidFill>
              <a:srgbClr val="E4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49"/>
            <p:cNvSpPr/>
            <p:nvPr/>
          </p:nvSpPr>
          <p:spPr>
            <a:xfrm>
              <a:off x="8038025" y="3940050"/>
              <a:ext cx="62175" cy="62225"/>
            </a:xfrm>
            <a:custGeom>
              <a:avLst/>
              <a:gdLst/>
              <a:ahLst/>
              <a:cxnLst/>
              <a:rect l="l" t="t" r="r" b="b"/>
              <a:pathLst>
                <a:path w="2487" h="2489" extrusionOk="0">
                  <a:moveTo>
                    <a:pt x="1243" y="1"/>
                  </a:moveTo>
                  <a:cubicBezTo>
                    <a:pt x="560" y="1"/>
                    <a:pt x="1" y="557"/>
                    <a:pt x="1" y="1245"/>
                  </a:cubicBezTo>
                  <a:cubicBezTo>
                    <a:pt x="1" y="1933"/>
                    <a:pt x="560" y="2488"/>
                    <a:pt x="1243" y="2488"/>
                  </a:cubicBezTo>
                  <a:cubicBezTo>
                    <a:pt x="1931" y="2488"/>
                    <a:pt x="2487" y="1933"/>
                    <a:pt x="2487" y="1245"/>
                  </a:cubicBezTo>
                  <a:cubicBezTo>
                    <a:pt x="2487" y="557"/>
                    <a:pt x="1931" y="1"/>
                    <a:pt x="1243" y="1"/>
                  </a:cubicBezTo>
                  <a:close/>
                </a:path>
              </a:pathLst>
            </a:custGeom>
            <a:solidFill>
              <a:srgbClr val="E4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49"/>
            <p:cNvSpPr/>
            <p:nvPr/>
          </p:nvSpPr>
          <p:spPr>
            <a:xfrm>
              <a:off x="7592375" y="3727350"/>
              <a:ext cx="239950" cy="240050"/>
            </a:xfrm>
            <a:custGeom>
              <a:avLst/>
              <a:gdLst/>
              <a:ahLst/>
              <a:cxnLst/>
              <a:rect l="l" t="t" r="r" b="b"/>
              <a:pathLst>
                <a:path w="9598" h="9602" extrusionOk="0">
                  <a:moveTo>
                    <a:pt x="4798" y="427"/>
                  </a:moveTo>
                  <a:cubicBezTo>
                    <a:pt x="7210" y="427"/>
                    <a:pt x="9174" y="2387"/>
                    <a:pt x="9174" y="4798"/>
                  </a:cubicBezTo>
                  <a:cubicBezTo>
                    <a:pt x="9174" y="7214"/>
                    <a:pt x="7210" y="9174"/>
                    <a:pt x="4798" y="9174"/>
                  </a:cubicBezTo>
                  <a:cubicBezTo>
                    <a:pt x="2387" y="9174"/>
                    <a:pt x="428" y="7214"/>
                    <a:pt x="428" y="4798"/>
                  </a:cubicBezTo>
                  <a:cubicBezTo>
                    <a:pt x="428" y="2387"/>
                    <a:pt x="2387" y="427"/>
                    <a:pt x="4798" y="427"/>
                  </a:cubicBezTo>
                  <a:close/>
                  <a:moveTo>
                    <a:pt x="4798" y="0"/>
                  </a:moveTo>
                  <a:cubicBezTo>
                    <a:pt x="2155" y="0"/>
                    <a:pt x="1" y="2154"/>
                    <a:pt x="1" y="4798"/>
                  </a:cubicBezTo>
                  <a:cubicBezTo>
                    <a:pt x="1" y="7446"/>
                    <a:pt x="2155" y="9601"/>
                    <a:pt x="4798" y="9601"/>
                  </a:cubicBezTo>
                  <a:cubicBezTo>
                    <a:pt x="7447" y="9601"/>
                    <a:pt x="9597" y="7446"/>
                    <a:pt x="9597" y="4798"/>
                  </a:cubicBezTo>
                  <a:cubicBezTo>
                    <a:pt x="9597" y="2154"/>
                    <a:pt x="7447" y="0"/>
                    <a:pt x="47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49"/>
            <p:cNvSpPr/>
            <p:nvPr/>
          </p:nvSpPr>
          <p:spPr>
            <a:xfrm>
              <a:off x="7961375" y="3727350"/>
              <a:ext cx="240050" cy="240050"/>
            </a:xfrm>
            <a:custGeom>
              <a:avLst/>
              <a:gdLst/>
              <a:ahLst/>
              <a:cxnLst/>
              <a:rect l="l" t="t" r="r" b="b"/>
              <a:pathLst>
                <a:path w="9602" h="9602" extrusionOk="0">
                  <a:moveTo>
                    <a:pt x="4804" y="427"/>
                  </a:moveTo>
                  <a:cubicBezTo>
                    <a:pt x="7214" y="427"/>
                    <a:pt x="9174" y="2387"/>
                    <a:pt x="9174" y="4798"/>
                  </a:cubicBezTo>
                  <a:cubicBezTo>
                    <a:pt x="9174" y="7214"/>
                    <a:pt x="7214" y="9174"/>
                    <a:pt x="4804" y="9174"/>
                  </a:cubicBezTo>
                  <a:cubicBezTo>
                    <a:pt x="2388" y="9174"/>
                    <a:pt x="427" y="7214"/>
                    <a:pt x="427" y="4798"/>
                  </a:cubicBezTo>
                  <a:cubicBezTo>
                    <a:pt x="427" y="2387"/>
                    <a:pt x="2388" y="427"/>
                    <a:pt x="4804" y="427"/>
                  </a:cubicBezTo>
                  <a:close/>
                  <a:moveTo>
                    <a:pt x="4804" y="0"/>
                  </a:moveTo>
                  <a:cubicBezTo>
                    <a:pt x="2155" y="0"/>
                    <a:pt x="0" y="2154"/>
                    <a:pt x="0" y="4798"/>
                  </a:cubicBezTo>
                  <a:cubicBezTo>
                    <a:pt x="0" y="7446"/>
                    <a:pt x="2155" y="9601"/>
                    <a:pt x="4804" y="9601"/>
                  </a:cubicBezTo>
                  <a:cubicBezTo>
                    <a:pt x="7446" y="9601"/>
                    <a:pt x="9601" y="7446"/>
                    <a:pt x="9601" y="4798"/>
                  </a:cubicBezTo>
                  <a:cubicBezTo>
                    <a:pt x="9601" y="2154"/>
                    <a:pt x="7446" y="0"/>
                    <a:pt x="48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49"/>
            <p:cNvSpPr/>
            <p:nvPr/>
          </p:nvSpPr>
          <p:spPr>
            <a:xfrm>
              <a:off x="7821950" y="3808350"/>
              <a:ext cx="148925" cy="42300"/>
            </a:xfrm>
            <a:custGeom>
              <a:avLst/>
              <a:gdLst/>
              <a:ahLst/>
              <a:cxnLst/>
              <a:rect l="l" t="t" r="r" b="b"/>
              <a:pathLst>
                <a:path w="5957" h="1692" extrusionOk="0">
                  <a:moveTo>
                    <a:pt x="3163" y="0"/>
                  </a:moveTo>
                  <a:cubicBezTo>
                    <a:pt x="1482" y="0"/>
                    <a:pt x="25" y="1136"/>
                    <a:pt x="1" y="1155"/>
                  </a:cubicBezTo>
                  <a:lnTo>
                    <a:pt x="266" y="1492"/>
                  </a:lnTo>
                  <a:cubicBezTo>
                    <a:pt x="352" y="1425"/>
                    <a:pt x="1647" y="415"/>
                    <a:pt x="3135" y="415"/>
                  </a:cubicBezTo>
                  <a:cubicBezTo>
                    <a:pt x="3964" y="415"/>
                    <a:pt x="4853" y="728"/>
                    <a:pt x="5625" y="1691"/>
                  </a:cubicBezTo>
                  <a:lnTo>
                    <a:pt x="5957" y="1425"/>
                  </a:lnTo>
                  <a:cubicBezTo>
                    <a:pt x="5093" y="348"/>
                    <a:pt x="4094" y="0"/>
                    <a:pt x="31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49"/>
            <p:cNvSpPr/>
            <p:nvPr/>
          </p:nvSpPr>
          <p:spPr>
            <a:xfrm>
              <a:off x="7548100" y="3388650"/>
              <a:ext cx="621500" cy="252900"/>
            </a:xfrm>
            <a:custGeom>
              <a:avLst/>
              <a:gdLst/>
              <a:ahLst/>
              <a:cxnLst/>
              <a:rect l="l" t="t" r="r" b="b"/>
              <a:pathLst>
                <a:path w="24860" h="10116" extrusionOk="0">
                  <a:moveTo>
                    <a:pt x="19013" y="0"/>
                  </a:moveTo>
                  <a:cubicBezTo>
                    <a:pt x="17573" y="0"/>
                    <a:pt x="16130" y="255"/>
                    <a:pt x="14746" y="630"/>
                  </a:cubicBezTo>
                  <a:cubicBezTo>
                    <a:pt x="13517" y="962"/>
                    <a:pt x="12321" y="1398"/>
                    <a:pt x="11158" y="1906"/>
                  </a:cubicBezTo>
                  <a:cubicBezTo>
                    <a:pt x="8358" y="3127"/>
                    <a:pt x="5819" y="3658"/>
                    <a:pt x="4002" y="3658"/>
                  </a:cubicBezTo>
                  <a:cubicBezTo>
                    <a:pt x="2434" y="3658"/>
                    <a:pt x="1402" y="3263"/>
                    <a:pt x="1202" y="2575"/>
                  </a:cubicBezTo>
                  <a:lnTo>
                    <a:pt x="1202" y="2575"/>
                  </a:lnTo>
                  <a:cubicBezTo>
                    <a:pt x="769" y="4835"/>
                    <a:pt x="1937" y="5854"/>
                    <a:pt x="3328" y="6025"/>
                  </a:cubicBezTo>
                  <a:cubicBezTo>
                    <a:pt x="1111" y="5940"/>
                    <a:pt x="377" y="4597"/>
                    <a:pt x="376" y="4597"/>
                  </a:cubicBezTo>
                  <a:lnTo>
                    <a:pt x="376" y="4597"/>
                  </a:lnTo>
                  <a:cubicBezTo>
                    <a:pt x="376" y="4597"/>
                    <a:pt x="0" y="8958"/>
                    <a:pt x="3737" y="8958"/>
                  </a:cubicBezTo>
                  <a:cubicBezTo>
                    <a:pt x="3802" y="8958"/>
                    <a:pt x="3868" y="8956"/>
                    <a:pt x="3936" y="8954"/>
                  </a:cubicBezTo>
                  <a:cubicBezTo>
                    <a:pt x="7149" y="8830"/>
                    <a:pt x="14251" y="6476"/>
                    <a:pt x="18014" y="6476"/>
                  </a:cubicBezTo>
                  <a:cubicBezTo>
                    <a:pt x="18869" y="6476"/>
                    <a:pt x="19551" y="6597"/>
                    <a:pt x="19977" y="6894"/>
                  </a:cubicBezTo>
                  <a:cubicBezTo>
                    <a:pt x="21878" y="8221"/>
                    <a:pt x="22190" y="10115"/>
                    <a:pt x="23620" y="10115"/>
                  </a:cubicBezTo>
                  <a:cubicBezTo>
                    <a:pt x="23918" y="10115"/>
                    <a:pt x="24265" y="10033"/>
                    <a:pt x="24684" y="9847"/>
                  </a:cubicBezTo>
                  <a:cubicBezTo>
                    <a:pt x="24789" y="8944"/>
                    <a:pt x="24831" y="8029"/>
                    <a:pt x="24842" y="7122"/>
                  </a:cubicBezTo>
                  <a:cubicBezTo>
                    <a:pt x="24855" y="5769"/>
                    <a:pt x="24860" y="4312"/>
                    <a:pt x="24467" y="3007"/>
                  </a:cubicBezTo>
                  <a:cubicBezTo>
                    <a:pt x="23869" y="1009"/>
                    <a:pt x="22222" y="288"/>
                    <a:pt x="20275" y="69"/>
                  </a:cubicBezTo>
                  <a:cubicBezTo>
                    <a:pt x="19856" y="22"/>
                    <a:pt x="19434" y="0"/>
                    <a:pt x="190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49"/>
            <p:cNvSpPr/>
            <p:nvPr/>
          </p:nvSpPr>
          <p:spPr>
            <a:xfrm>
              <a:off x="8162600" y="3475075"/>
              <a:ext cx="82600" cy="85500"/>
            </a:xfrm>
            <a:custGeom>
              <a:avLst/>
              <a:gdLst/>
              <a:ahLst/>
              <a:cxnLst/>
              <a:rect l="l" t="t" r="r" b="b"/>
              <a:pathLst>
                <a:path w="3304" h="3420" extrusionOk="0">
                  <a:moveTo>
                    <a:pt x="1647" y="1"/>
                  </a:moveTo>
                  <a:cubicBezTo>
                    <a:pt x="792" y="1"/>
                    <a:pt x="1" y="3304"/>
                    <a:pt x="86" y="3347"/>
                  </a:cubicBezTo>
                  <a:cubicBezTo>
                    <a:pt x="192" y="3397"/>
                    <a:pt x="310" y="3419"/>
                    <a:pt x="438" y="3419"/>
                  </a:cubicBezTo>
                  <a:cubicBezTo>
                    <a:pt x="1548" y="3419"/>
                    <a:pt x="3304" y="1698"/>
                    <a:pt x="2724" y="1349"/>
                  </a:cubicBezTo>
                  <a:cubicBezTo>
                    <a:pt x="2653" y="1307"/>
                    <a:pt x="2575" y="1288"/>
                    <a:pt x="2493" y="1288"/>
                  </a:cubicBezTo>
                  <a:cubicBezTo>
                    <a:pt x="1830" y="1288"/>
                    <a:pt x="869" y="2511"/>
                    <a:pt x="869" y="2511"/>
                  </a:cubicBezTo>
                  <a:cubicBezTo>
                    <a:pt x="869" y="2511"/>
                    <a:pt x="2501" y="1"/>
                    <a:pt x="16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49"/>
            <p:cNvSpPr/>
            <p:nvPr/>
          </p:nvSpPr>
          <p:spPr>
            <a:xfrm>
              <a:off x="8017825" y="3777375"/>
              <a:ext cx="82375" cy="24975"/>
            </a:xfrm>
            <a:custGeom>
              <a:avLst/>
              <a:gdLst/>
              <a:ahLst/>
              <a:cxnLst/>
              <a:rect l="l" t="t" r="r" b="b"/>
              <a:pathLst>
                <a:path w="3295" h="999" extrusionOk="0">
                  <a:moveTo>
                    <a:pt x="1588" y="1"/>
                  </a:moveTo>
                  <a:cubicBezTo>
                    <a:pt x="897" y="1"/>
                    <a:pt x="265" y="429"/>
                    <a:pt x="1" y="998"/>
                  </a:cubicBezTo>
                  <a:cubicBezTo>
                    <a:pt x="267" y="818"/>
                    <a:pt x="533" y="670"/>
                    <a:pt x="803" y="567"/>
                  </a:cubicBezTo>
                  <a:cubicBezTo>
                    <a:pt x="1051" y="481"/>
                    <a:pt x="1299" y="422"/>
                    <a:pt x="1546" y="422"/>
                  </a:cubicBezTo>
                  <a:cubicBezTo>
                    <a:pt x="1574" y="422"/>
                    <a:pt x="1601" y="423"/>
                    <a:pt x="1629" y="424"/>
                  </a:cubicBezTo>
                  <a:cubicBezTo>
                    <a:pt x="1904" y="438"/>
                    <a:pt x="2184" y="499"/>
                    <a:pt x="2460" y="609"/>
                  </a:cubicBezTo>
                  <a:cubicBezTo>
                    <a:pt x="2597" y="657"/>
                    <a:pt x="2730" y="733"/>
                    <a:pt x="2872" y="790"/>
                  </a:cubicBezTo>
                  <a:cubicBezTo>
                    <a:pt x="3010" y="861"/>
                    <a:pt x="3144" y="937"/>
                    <a:pt x="3295" y="998"/>
                  </a:cubicBezTo>
                  <a:cubicBezTo>
                    <a:pt x="3210" y="865"/>
                    <a:pt x="3105" y="742"/>
                    <a:pt x="2995" y="619"/>
                  </a:cubicBezTo>
                  <a:cubicBezTo>
                    <a:pt x="2872" y="514"/>
                    <a:pt x="2754" y="396"/>
                    <a:pt x="2612" y="310"/>
                  </a:cubicBezTo>
                  <a:cubicBezTo>
                    <a:pt x="2331" y="125"/>
                    <a:pt x="1990" y="21"/>
                    <a:pt x="1643" y="2"/>
                  </a:cubicBezTo>
                  <a:cubicBezTo>
                    <a:pt x="1625" y="1"/>
                    <a:pt x="1606" y="1"/>
                    <a:pt x="1588" y="1"/>
                  </a:cubicBezTo>
                  <a:close/>
                </a:path>
              </a:pathLst>
            </a:custGeom>
            <a:solidFill>
              <a:srgbClr val="FBC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49"/>
            <p:cNvSpPr/>
            <p:nvPr/>
          </p:nvSpPr>
          <p:spPr>
            <a:xfrm>
              <a:off x="7723375" y="3777375"/>
              <a:ext cx="82350" cy="24975"/>
            </a:xfrm>
            <a:custGeom>
              <a:avLst/>
              <a:gdLst/>
              <a:ahLst/>
              <a:cxnLst/>
              <a:rect l="l" t="t" r="r" b="b"/>
              <a:pathLst>
                <a:path w="3294" h="999" extrusionOk="0">
                  <a:moveTo>
                    <a:pt x="1586" y="1"/>
                  </a:moveTo>
                  <a:cubicBezTo>
                    <a:pt x="895" y="1"/>
                    <a:pt x="263" y="429"/>
                    <a:pt x="0" y="998"/>
                  </a:cubicBezTo>
                  <a:cubicBezTo>
                    <a:pt x="266" y="818"/>
                    <a:pt x="531" y="670"/>
                    <a:pt x="802" y="567"/>
                  </a:cubicBezTo>
                  <a:cubicBezTo>
                    <a:pt x="1049" y="481"/>
                    <a:pt x="1297" y="422"/>
                    <a:pt x="1545" y="422"/>
                  </a:cubicBezTo>
                  <a:cubicBezTo>
                    <a:pt x="1573" y="422"/>
                    <a:pt x="1600" y="423"/>
                    <a:pt x="1628" y="424"/>
                  </a:cubicBezTo>
                  <a:cubicBezTo>
                    <a:pt x="1902" y="438"/>
                    <a:pt x="2183" y="499"/>
                    <a:pt x="2458" y="609"/>
                  </a:cubicBezTo>
                  <a:cubicBezTo>
                    <a:pt x="2596" y="657"/>
                    <a:pt x="2728" y="733"/>
                    <a:pt x="2871" y="790"/>
                  </a:cubicBezTo>
                  <a:cubicBezTo>
                    <a:pt x="3008" y="861"/>
                    <a:pt x="3142" y="937"/>
                    <a:pt x="3293" y="998"/>
                  </a:cubicBezTo>
                  <a:cubicBezTo>
                    <a:pt x="3208" y="865"/>
                    <a:pt x="3104" y="742"/>
                    <a:pt x="2995" y="619"/>
                  </a:cubicBezTo>
                  <a:cubicBezTo>
                    <a:pt x="2871" y="514"/>
                    <a:pt x="2752" y="396"/>
                    <a:pt x="2605" y="310"/>
                  </a:cubicBezTo>
                  <a:cubicBezTo>
                    <a:pt x="2330" y="125"/>
                    <a:pt x="1988" y="21"/>
                    <a:pt x="1642" y="2"/>
                  </a:cubicBezTo>
                  <a:cubicBezTo>
                    <a:pt x="1623" y="1"/>
                    <a:pt x="1604" y="1"/>
                    <a:pt x="1586" y="1"/>
                  </a:cubicBezTo>
                  <a:close/>
                </a:path>
              </a:pathLst>
            </a:custGeom>
            <a:solidFill>
              <a:srgbClr val="FBCA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105"/>
        <p:cNvGrpSpPr/>
        <p:nvPr/>
      </p:nvGrpSpPr>
      <p:grpSpPr>
        <a:xfrm>
          <a:off x="0" y="0"/>
          <a:ext cx="0" cy="0"/>
          <a:chOff x="0" y="0"/>
          <a:chExt cx="0" cy="0"/>
        </a:xfrm>
      </p:grpSpPr>
      <p:sp>
        <p:nvSpPr>
          <p:cNvPr id="2106" name="Google Shape;2106;p52"/>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2107" name="Google Shape;2107;p52"/>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2108" name="Google Shape;2108;p52"/>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Arial"/>
                <a:ea typeface="Arial"/>
                <a:cs typeface="Arial"/>
                <a:sym typeface="Arial"/>
              </a:rPr>
              <a:t>Titan One</a:t>
            </a:r>
            <a:endParaRPr b="1">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rPr>
              <a:t>https://fonts.google.com/specimen/Titan+One</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endParaRPr sz="800">
              <a:solidFill>
                <a:srgbClr val="FFFFFF"/>
              </a:solidFill>
              <a:latin typeface="Arial"/>
              <a:ea typeface="Arial"/>
              <a:cs typeface="Arial"/>
              <a:sym typeface="Arial"/>
            </a:endParaRPr>
          </a:p>
          <a:p>
            <a:pPr marL="0" lvl="0" indent="0" algn="ctr" rtl="0">
              <a:spcBef>
                <a:spcPts val="0"/>
              </a:spcBef>
              <a:spcAft>
                <a:spcPts val="0"/>
              </a:spcAft>
              <a:buNone/>
            </a:pPr>
            <a:r>
              <a:rPr lang="en" b="1">
                <a:solidFill>
                  <a:srgbClr val="FFFFFF"/>
                </a:solidFill>
                <a:latin typeface="Arial"/>
                <a:ea typeface="Arial"/>
                <a:cs typeface="Arial"/>
                <a:sym typeface="Arial"/>
              </a:rPr>
              <a:t>Catamaran</a:t>
            </a:r>
            <a:endParaRPr b="1">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4"/>
              </a:rPr>
              <a:t>https://fonts.google.com/specimen/Catamaran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p:txBody>
      </p:sp>
      <p:grpSp>
        <p:nvGrpSpPr>
          <p:cNvPr id="2109" name="Google Shape;2109;p52"/>
          <p:cNvGrpSpPr/>
          <p:nvPr/>
        </p:nvGrpSpPr>
        <p:grpSpPr>
          <a:xfrm>
            <a:off x="990788" y="3498875"/>
            <a:ext cx="7162400" cy="754200"/>
            <a:chOff x="990788" y="3498875"/>
            <a:chExt cx="7162400" cy="754200"/>
          </a:xfrm>
        </p:grpSpPr>
        <p:sp>
          <p:nvSpPr>
            <p:cNvPr id="2110" name="Google Shape;2110;p52"/>
            <p:cNvSpPr/>
            <p:nvPr/>
          </p:nvSpPr>
          <p:spPr>
            <a:xfrm>
              <a:off x="2052613" y="3498875"/>
              <a:ext cx="791400" cy="754200"/>
            </a:xfrm>
            <a:prstGeom prst="roundRect">
              <a:avLst>
                <a:gd name="adj" fmla="val 16667"/>
              </a:avLst>
            </a:prstGeom>
            <a:solidFill>
              <a:srgbClr val="F4606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52"/>
            <p:cNvSpPr/>
            <p:nvPr/>
          </p:nvSpPr>
          <p:spPr>
            <a:xfrm>
              <a:off x="3114432" y="3498875"/>
              <a:ext cx="791400" cy="754200"/>
            </a:xfrm>
            <a:prstGeom prst="roundRect">
              <a:avLst>
                <a:gd name="adj" fmla="val 16667"/>
              </a:avLst>
            </a:prstGeom>
            <a:solidFill>
              <a:srgbClr val="FB925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52"/>
            <p:cNvSpPr/>
            <p:nvPr/>
          </p:nvSpPr>
          <p:spPr>
            <a:xfrm>
              <a:off x="990788" y="3498875"/>
              <a:ext cx="791400" cy="754200"/>
            </a:xfrm>
            <a:prstGeom prst="roundRect">
              <a:avLst>
                <a:gd name="adj" fmla="val 16667"/>
              </a:avLst>
            </a:prstGeom>
            <a:solidFill>
              <a:srgbClr val="41294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52"/>
            <p:cNvSpPr txBox="1"/>
            <p:nvPr/>
          </p:nvSpPr>
          <p:spPr>
            <a:xfrm>
              <a:off x="205261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#f46060</a:t>
              </a:r>
              <a:endParaRPr sz="1000">
                <a:solidFill>
                  <a:srgbClr val="FFFFFF"/>
                </a:solidFill>
              </a:endParaRPr>
            </a:p>
          </p:txBody>
        </p:sp>
        <p:sp>
          <p:nvSpPr>
            <p:cNvPr id="2114" name="Google Shape;2114;p52"/>
            <p:cNvSpPr txBox="1"/>
            <p:nvPr/>
          </p:nvSpPr>
          <p:spPr>
            <a:xfrm>
              <a:off x="311443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3F3F3"/>
                  </a:solidFill>
                </a:rPr>
                <a:t>#fb9258</a:t>
              </a:r>
              <a:endParaRPr sz="1000">
                <a:solidFill>
                  <a:srgbClr val="F3F3F3"/>
                </a:solidFill>
              </a:endParaRPr>
            </a:p>
          </p:txBody>
        </p:sp>
        <p:sp>
          <p:nvSpPr>
            <p:cNvPr id="2115" name="Google Shape;2115;p52"/>
            <p:cNvSpPr txBox="1"/>
            <p:nvPr/>
          </p:nvSpPr>
          <p:spPr>
            <a:xfrm>
              <a:off x="99078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#41294a</a:t>
              </a:r>
              <a:endParaRPr sz="1000">
                <a:solidFill>
                  <a:srgbClr val="FFFFFF"/>
                </a:solidFill>
              </a:endParaRPr>
            </a:p>
          </p:txBody>
        </p:sp>
        <p:sp>
          <p:nvSpPr>
            <p:cNvPr id="2116" name="Google Shape;2116;p52"/>
            <p:cNvSpPr/>
            <p:nvPr/>
          </p:nvSpPr>
          <p:spPr>
            <a:xfrm>
              <a:off x="5238088" y="3498875"/>
              <a:ext cx="791400" cy="754200"/>
            </a:xfrm>
            <a:prstGeom prst="roundRect">
              <a:avLst>
                <a:gd name="adj" fmla="val 16667"/>
              </a:avLst>
            </a:prstGeom>
            <a:solidFill>
              <a:srgbClr val="2FE4B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52"/>
            <p:cNvSpPr/>
            <p:nvPr/>
          </p:nvSpPr>
          <p:spPr>
            <a:xfrm>
              <a:off x="6299932" y="3498875"/>
              <a:ext cx="791400" cy="754200"/>
            </a:xfrm>
            <a:prstGeom prst="roundRect">
              <a:avLst>
                <a:gd name="adj" fmla="val 16667"/>
              </a:avLst>
            </a:prstGeom>
            <a:solidFill>
              <a:srgbClr val="799CF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52"/>
            <p:cNvSpPr/>
            <p:nvPr/>
          </p:nvSpPr>
          <p:spPr>
            <a:xfrm>
              <a:off x="4176263" y="3498875"/>
              <a:ext cx="791400" cy="754200"/>
            </a:xfrm>
            <a:prstGeom prst="roundRect">
              <a:avLst>
                <a:gd name="adj" fmla="val 16667"/>
              </a:avLst>
            </a:prstGeom>
            <a:solidFill>
              <a:srgbClr val="FFE08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52"/>
            <p:cNvSpPr txBox="1"/>
            <p:nvPr/>
          </p:nvSpPr>
          <p:spPr>
            <a:xfrm>
              <a:off x="523808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434343"/>
                  </a:solidFill>
                </a:rPr>
                <a:t>#2fe4b8</a:t>
              </a:r>
              <a:endParaRPr sz="1000">
                <a:solidFill>
                  <a:srgbClr val="434343"/>
                </a:solidFill>
              </a:endParaRPr>
            </a:p>
          </p:txBody>
        </p:sp>
        <p:sp>
          <p:nvSpPr>
            <p:cNvPr id="2120" name="Google Shape;2120;p52"/>
            <p:cNvSpPr txBox="1"/>
            <p:nvPr/>
          </p:nvSpPr>
          <p:spPr>
            <a:xfrm>
              <a:off x="629993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434343"/>
                  </a:solidFill>
                </a:rPr>
                <a:t>#799cf2</a:t>
              </a:r>
              <a:endParaRPr sz="1000">
                <a:solidFill>
                  <a:srgbClr val="434343"/>
                </a:solidFill>
              </a:endParaRPr>
            </a:p>
          </p:txBody>
        </p:sp>
        <p:sp>
          <p:nvSpPr>
            <p:cNvPr id="2121" name="Google Shape;2121;p52"/>
            <p:cNvSpPr txBox="1"/>
            <p:nvPr/>
          </p:nvSpPr>
          <p:spPr>
            <a:xfrm>
              <a:off x="417626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434343"/>
                  </a:solidFill>
                </a:rPr>
                <a:t>#ffe084</a:t>
              </a:r>
              <a:endParaRPr sz="1000">
                <a:solidFill>
                  <a:srgbClr val="434343"/>
                </a:solidFill>
              </a:endParaRPr>
            </a:p>
          </p:txBody>
        </p:sp>
        <p:sp>
          <p:nvSpPr>
            <p:cNvPr id="2122" name="Google Shape;2122;p52"/>
            <p:cNvSpPr/>
            <p:nvPr/>
          </p:nvSpPr>
          <p:spPr>
            <a:xfrm>
              <a:off x="7361782" y="3498875"/>
              <a:ext cx="791400" cy="754200"/>
            </a:xfrm>
            <a:prstGeom prst="roundRect">
              <a:avLst>
                <a:gd name="adj" fmla="val 16667"/>
              </a:avLst>
            </a:prstGeom>
            <a:solidFill>
              <a:srgbClr val="C6EAE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52"/>
            <p:cNvSpPr txBox="1"/>
            <p:nvPr/>
          </p:nvSpPr>
          <p:spPr>
            <a:xfrm>
              <a:off x="736178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434343"/>
                  </a:solidFill>
                </a:rPr>
                <a:t>#c6eaeb</a:t>
              </a:r>
              <a:endParaRPr sz="1000">
                <a:solidFill>
                  <a:srgbClr val="434343"/>
                </a:solidFill>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127"/>
        <p:cNvGrpSpPr/>
        <p:nvPr/>
      </p:nvGrpSpPr>
      <p:grpSpPr>
        <a:xfrm>
          <a:off x="0" y="0"/>
          <a:ext cx="0" cy="0"/>
          <a:chOff x="0" y="0"/>
          <a:chExt cx="0" cy="0"/>
        </a:xfrm>
      </p:grpSpPr>
      <p:sp>
        <p:nvSpPr>
          <p:cNvPr id="2128" name="Google Shape;2128;p5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2129" name="Google Shape;2129;p53"/>
          <p:cNvSpPr txBox="1">
            <a:spLocks noGrp="1"/>
          </p:cNvSpPr>
          <p:nvPr>
            <p:ph type="body" idx="4294967295"/>
          </p:nvPr>
        </p:nvSpPr>
        <p:spPr>
          <a:xfrm>
            <a:off x="1068100" y="1534076"/>
            <a:ext cx="7047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a:solidFill>
                  <a:srgbClr val="FFFFFF"/>
                </a:solidFill>
                <a:latin typeface="Arial"/>
                <a:ea typeface="Arial"/>
                <a:cs typeface="Arial"/>
                <a:sym typeface="Arial"/>
              </a:rPr>
              <a:t>You can easily</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resize</a:t>
            </a:r>
            <a:r>
              <a:rPr lang="en" sz="1100">
                <a:solidFill>
                  <a:srgbClr val="435D74"/>
                </a:solidFill>
                <a:latin typeface="Arial"/>
                <a:ea typeface="Arial"/>
                <a:cs typeface="Arial"/>
                <a:sym typeface="Arial"/>
              </a:rPr>
              <a:t> </a:t>
            </a:r>
            <a:r>
              <a:rPr lang="en" sz="1100">
                <a:solidFill>
                  <a:srgbClr val="FFFFFF"/>
                </a:solidFill>
                <a:latin typeface="Arial"/>
                <a:ea typeface="Arial"/>
                <a:cs typeface="Arial"/>
                <a:sym typeface="Arial"/>
              </a:rPr>
              <a:t>these resources</a:t>
            </a:r>
            <a:r>
              <a:rPr lang="en">
                <a:solidFill>
                  <a:srgbClr val="FFFFFF"/>
                </a:solidFill>
                <a:latin typeface="Arial"/>
                <a:ea typeface="Arial"/>
                <a:cs typeface="Arial"/>
                <a:sym typeface="Arial"/>
              </a:rPr>
              <a:t> without losing</a:t>
            </a:r>
            <a:r>
              <a:rPr lang="en" sz="1100">
                <a:solidFill>
                  <a:srgbClr val="FFFFFF"/>
                </a:solidFill>
                <a:latin typeface="Arial"/>
                <a:ea typeface="Arial"/>
                <a:cs typeface="Arial"/>
                <a:sym typeface="Arial"/>
              </a:rPr>
              <a:t> quality. To</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change the color</a:t>
            </a:r>
            <a:r>
              <a:rPr lang="en" sz="1100">
                <a:solidFill>
                  <a:srgbClr val="FFFFFF"/>
                </a:solidFill>
                <a:latin typeface="Arial"/>
                <a:ea typeface="Arial"/>
                <a:cs typeface="Arial"/>
                <a:sym typeface="Arial"/>
              </a:rPr>
              <a:t>, just ungroup the resource and click on the object you want to change. Then, click on the paint bucket and select the color you want. Don’t forget to group the resource again when you’re done.</a:t>
            </a:r>
            <a:endParaRPr sz="1100">
              <a:solidFill>
                <a:srgbClr val="FFFFFF"/>
              </a:solidFill>
              <a:latin typeface="Arial"/>
              <a:ea typeface="Arial"/>
              <a:cs typeface="Arial"/>
              <a:sym typeface="Arial"/>
            </a:endParaRPr>
          </a:p>
        </p:txBody>
      </p:sp>
      <p:grpSp>
        <p:nvGrpSpPr>
          <p:cNvPr id="2130" name="Google Shape;2130;p53"/>
          <p:cNvGrpSpPr/>
          <p:nvPr/>
        </p:nvGrpSpPr>
        <p:grpSpPr>
          <a:xfrm>
            <a:off x="5082708" y="3095784"/>
            <a:ext cx="442841" cy="514271"/>
            <a:chOff x="4727025" y="1332775"/>
            <a:chExt cx="59900" cy="69625"/>
          </a:xfrm>
        </p:grpSpPr>
        <p:sp>
          <p:nvSpPr>
            <p:cNvPr id="2131" name="Google Shape;2131;p53"/>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53"/>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3" name="Google Shape;2133;p53"/>
          <p:cNvGrpSpPr/>
          <p:nvPr/>
        </p:nvGrpSpPr>
        <p:grpSpPr>
          <a:xfrm>
            <a:off x="5758025" y="2343272"/>
            <a:ext cx="500909" cy="500899"/>
            <a:chOff x="4820425" y="1329900"/>
            <a:chExt cx="70175" cy="70350"/>
          </a:xfrm>
        </p:grpSpPr>
        <p:sp>
          <p:nvSpPr>
            <p:cNvPr id="2134" name="Google Shape;2134;p53"/>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53"/>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53"/>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53"/>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8" name="Google Shape;2138;p53"/>
          <p:cNvGrpSpPr/>
          <p:nvPr/>
        </p:nvGrpSpPr>
        <p:grpSpPr>
          <a:xfrm>
            <a:off x="6410648" y="2355062"/>
            <a:ext cx="538135" cy="493119"/>
            <a:chOff x="4903200" y="1331525"/>
            <a:chExt cx="73575" cy="67425"/>
          </a:xfrm>
        </p:grpSpPr>
        <p:sp>
          <p:nvSpPr>
            <p:cNvPr id="2139" name="Google Shape;2139;p53"/>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2140" name="Google Shape;2140;p53"/>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1" name="Google Shape;2141;p53"/>
          <p:cNvGrpSpPr/>
          <p:nvPr/>
        </p:nvGrpSpPr>
        <p:grpSpPr>
          <a:xfrm>
            <a:off x="5670599" y="3097040"/>
            <a:ext cx="544563" cy="511895"/>
            <a:chOff x="4815575" y="1416800"/>
            <a:chExt cx="73750" cy="71400"/>
          </a:xfrm>
        </p:grpSpPr>
        <p:sp>
          <p:nvSpPr>
            <p:cNvPr id="2142" name="Google Shape;2142;p53"/>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53"/>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53"/>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5" name="Google Shape;2145;p53"/>
          <p:cNvGrpSpPr/>
          <p:nvPr/>
        </p:nvGrpSpPr>
        <p:grpSpPr>
          <a:xfrm>
            <a:off x="6367224" y="3096746"/>
            <a:ext cx="602914" cy="512477"/>
            <a:chOff x="4902475" y="1418875"/>
            <a:chExt cx="74500" cy="63775"/>
          </a:xfrm>
        </p:grpSpPr>
        <p:sp>
          <p:nvSpPr>
            <p:cNvPr id="2146" name="Google Shape;2146;p53"/>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53"/>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8" name="Google Shape;2148;p53"/>
          <p:cNvGrpSpPr/>
          <p:nvPr/>
        </p:nvGrpSpPr>
        <p:grpSpPr>
          <a:xfrm>
            <a:off x="5783096" y="3835985"/>
            <a:ext cx="515391" cy="525699"/>
            <a:chOff x="4818100" y="1507675"/>
            <a:chExt cx="71225" cy="71625"/>
          </a:xfrm>
        </p:grpSpPr>
        <p:sp>
          <p:nvSpPr>
            <p:cNvPr id="2149" name="Google Shape;2149;p53"/>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53"/>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53"/>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53"/>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3" name="Google Shape;2153;p53"/>
          <p:cNvGrpSpPr/>
          <p:nvPr/>
        </p:nvGrpSpPr>
        <p:grpSpPr>
          <a:xfrm>
            <a:off x="5121199" y="3857517"/>
            <a:ext cx="522956" cy="489869"/>
            <a:chOff x="4721450" y="1509475"/>
            <a:chExt cx="79350" cy="74325"/>
          </a:xfrm>
        </p:grpSpPr>
        <p:sp>
          <p:nvSpPr>
            <p:cNvPr id="2154" name="Google Shape;2154;p53"/>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53"/>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53"/>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53"/>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8" name="Google Shape;2158;p53"/>
          <p:cNvGrpSpPr/>
          <p:nvPr/>
        </p:nvGrpSpPr>
        <p:grpSpPr>
          <a:xfrm>
            <a:off x="6444441" y="3837269"/>
            <a:ext cx="525704" cy="535436"/>
            <a:chOff x="4906800" y="1507500"/>
            <a:chExt cx="70350" cy="71075"/>
          </a:xfrm>
        </p:grpSpPr>
        <p:sp>
          <p:nvSpPr>
            <p:cNvPr id="2159" name="Google Shape;2159;p53"/>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53"/>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53"/>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53"/>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53"/>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4" name="Google Shape;2164;p53"/>
          <p:cNvGrpSpPr/>
          <p:nvPr/>
        </p:nvGrpSpPr>
        <p:grpSpPr>
          <a:xfrm>
            <a:off x="4477263" y="2343250"/>
            <a:ext cx="508054" cy="508095"/>
            <a:chOff x="3736598" y="2170606"/>
            <a:chExt cx="404889" cy="404889"/>
          </a:xfrm>
        </p:grpSpPr>
        <p:sp>
          <p:nvSpPr>
            <p:cNvPr id="2165" name="Google Shape;2165;p53"/>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53"/>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53"/>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53"/>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9" name="Google Shape;2169;p53"/>
          <p:cNvGrpSpPr/>
          <p:nvPr/>
        </p:nvGrpSpPr>
        <p:grpSpPr>
          <a:xfrm>
            <a:off x="3765303" y="2343345"/>
            <a:ext cx="575790" cy="507904"/>
            <a:chOff x="3161917" y="2170682"/>
            <a:chExt cx="458870" cy="404737"/>
          </a:xfrm>
        </p:grpSpPr>
        <p:sp>
          <p:nvSpPr>
            <p:cNvPr id="2170" name="Google Shape;2170;p53"/>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2171" name="Google Shape;2171;p53"/>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53"/>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3" name="Google Shape;2173;p53"/>
          <p:cNvGrpSpPr/>
          <p:nvPr/>
        </p:nvGrpSpPr>
        <p:grpSpPr>
          <a:xfrm>
            <a:off x="3792833" y="3103717"/>
            <a:ext cx="520730" cy="498567"/>
            <a:chOff x="3179914" y="2889488"/>
            <a:chExt cx="422876" cy="404911"/>
          </a:xfrm>
        </p:grpSpPr>
        <p:sp>
          <p:nvSpPr>
            <p:cNvPr id="2174" name="Google Shape;2174;p53"/>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53"/>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53"/>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53"/>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53"/>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53"/>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0" name="Google Shape;2180;p53"/>
          <p:cNvGrpSpPr/>
          <p:nvPr/>
        </p:nvGrpSpPr>
        <p:grpSpPr>
          <a:xfrm>
            <a:off x="4421513" y="3103677"/>
            <a:ext cx="516145" cy="498648"/>
            <a:chOff x="3729467" y="2889422"/>
            <a:chExt cx="419153" cy="404977"/>
          </a:xfrm>
        </p:grpSpPr>
        <p:sp>
          <p:nvSpPr>
            <p:cNvPr id="2181" name="Google Shape;2181;p53"/>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53"/>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53"/>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53"/>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53"/>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53"/>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53"/>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88" name="Google Shape;2188;p53"/>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53"/>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53"/>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53"/>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92" name="Google Shape;2192;p53"/>
          <p:cNvGrpSpPr/>
          <p:nvPr/>
        </p:nvGrpSpPr>
        <p:grpSpPr>
          <a:xfrm>
            <a:off x="7141841" y="2550562"/>
            <a:ext cx="166473" cy="141497"/>
            <a:chOff x="4660325" y="1866850"/>
            <a:chExt cx="68350" cy="58100"/>
          </a:xfrm>
        </p:grpSpPr>
        <p:sp>
          <p:nvSpPr>
            <p:cNvPr id="2193" name="Google Shape;2193;p53"/>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53"/>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5" name="Google Shape;2195;p53"/>
          <p:cNvGrpSpPr/>
          <p:nvPr/>
        </p:nvGrpSpPr>
        <p:grpSpPr>
          <a:xfrm>
            <a:off x="7451186" y="2576286"/>
            <a:ext cx="162515" cy="90049"/>
            <a:chOff x="4791775" y="1877500"/>
            <a:chExt cx="66725" cy="36975"/>
          </a:xfrm>
        </p:grpSpPr>
        <p:sp>
          <p:nvSpPr>
            <p:cNvPr id="2196" name="Google Shape;2196;p53"/>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53"/>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8" name="Google Shape;2198;p53"/>
          <p:cNvGrpSpPr/>
          <p:nvPr/>
        </p:nvGrpSpPr>
        <p:grpSpPr>
          <a:xfrm>
            <a:off x="7772899" y="2576286"/>
            <a:ext cx="144979" cy="90049"/>
            <a:chOff x="4923925" y="1877500"/>
            <a:chExt cx="59525" cy="36975"/>
          </a:xfrm>
        </p:grpSpPr>
        <p:sp>
          <p:nvSpPr>
            <p:cNvPr id="2199" name="Google Shape;2199;p53"/>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53"/>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1" name="Google Shape;2201;p53"/>
          <p:cNvGrpSpPr/>
          <p:nvPr/>
        </p:nvGrpSpPr>
        <p:grpSpPr>
          <a:xfrm>
            <a:off x="8067390" y="2558477"/>
            <a:ext cx="141447" cy="125667"/>
            <a:chOff x="5058450" y="1870100"/>
            <a:chExt cx="58075" cy="51600"/>
          </a:xfrm>
        </p:grpSpPr>
        <p:sp>
          <p:nvSpPr>
            <p:cNvPr id="2202" name="Google Shape;2202;p53"/>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53"/>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4" name="Google Shape;2204;p53"/>
          <p:cNvGrpSpPr/>
          <p:nvPr/>
        </p:nvGrpSpPr>
        <p:grpSpPr>
          <a:xfrm>
            <a:off x="7481905" y="2980885"/>
            <a:ext cx="101077" cy="107645"/>
            <a:chOff x="4811425" y="2065025"/>
            <a:chExt cx="41500" cy="44200"/>
          </a:xfrm>
        </p:grpSpPr>
        <p:sp>
          <p:nvSpPr>
            <p:cNvPr id="2205" name="Google Shape;2205;p53"/>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53"/>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7" name="Google Shape;2207;p53"/>
          <p:cNvGrpSpPr/>
          <p:nvPr/>
        </p:nvGrpSpPr>
        <p:grpSpPr>
          <a:xfrm>
            <a:off x="7774342" y="2981098"/>
            <a:ext cx="120867" cy="107218"/>
            <a:chOff x="4929875" y="2065025"/>
            <a:chExt cx="49625" cy="44025"/>
          </a:xfrm>
        </p:grpSpPr>
        <p:sp>
          <p:nvSpPr>
            <p:cNvPr id="2208" name="Google Shape;2208;p53"/>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53"/>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0" name="Google Shape;2210;p53"/>
          <p:cNvGrpSpPr/>
          <p:nvPr/>
        </p:nvGrpSpPr>
        <p:grpSpPr>
          <a:xfrm>
            <a:off x="8103011" y="2984112"/>
            <a:ext cx="70206" cy="101191"/>
            <a:chOff x="5083925" y="2066350"/>
            <a:chExt cx="28825" cy="41550"/>
          </a:xfrm>
        </p:grpSpPr>
        <p:sp>
          <p:nvSpPr>
            <p:cNvPr id="2211" name="Google Shape;2211;p53"/>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53"/>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3" name="Google Shape;2213;p53"/>
          <p:cNvGrpSpPr/>
          <p:nvPr/>
        </p:nvGrpSpPr>
        <p:grpSpPr>
          <a:xfrm>
            <a:off x="7134565" y="2999759"/>
            <a:ext cx="181026" cy="69896"/>
            <a:chOff x="4659775" y="2072775"/>
            <a:chExt cx="74325" cy="28700"/>
          </a:xfrm>
        </p:grpSpPr>
        <p:sp>
          <p:nvSpPr>
            <p:cNvPr id="2214" name="Google Shape;2214;p53"/>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53"/>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53"/>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7" name="Google Shape;2217;p53"/>
          <p:cNvGrpSpPr/>
          <p:nvPr/>
        </p:nvGrpSpPr>
        <p:grpSpPr>
          <a:xfrm>
            <a:off x="8054421" y="2790324"/>
            <a:ext cx="167387" cy="89197"/>
            <a:chOff x="4662475" y="1976500"/>
            <a:chExt cx="68725" cy="36625"/>
          </a:xfrm>
        </p:grpSpPr>
        <p:sp>
          <p:nvSpPr>
            <p:cNvPr id="2218" name="Google Shape;2218;p53"/>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53"/>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53"/>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1" name="Google Shape;2221;p53"/>
          <p:cNvGrpSpPr/>
          <p:nvPr/>
        </p:nvGrpSpPr>
        <p:grpSpPr>
          <a:xfrm>
            <a:off x="7751326" y="2793764"/>
            <a:ext cx="166899" cy="82317"/>
            <a:chOff x="4920150" y="1977875"/>
            <a:chExt cx="68525" cy="33800"/>
          </a:xfrm>
        </p:grpSpPr>
        <p:sp>
          <p:nvSpPr>
            <p:cNvPr id="2222" name="Google Shape;2222;p53"/>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53"/>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53"/>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5" name="Google Shape;2225;p53"/>
          <p:cNvGrpSpPr/>
          <p:nvPr/>
        </p:nvGrpSpPr>
        <p:grpSpPr>
          <a:xfrm>
            <a:off x="7162483" y="3197682"/>
            <a:ext cx="125190" cy="127859"/>
            <a:chOff x="4676550" y="2160575"/>
            <a:chExt cx="51400" cy="52500"/>
          </a:xfrm>
        </p:grpSpPr>
        <p:sp>
          <p:nvSpPr>
            <p:cNvPr id="2226" name="Google Shape;2226;p53"/>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53"/>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53"/>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9" name="Google Shape;2229;p53"/>
          <p:cNvGrpSpPr/>
          <p:nvPr/>
        </p:nvGrpSpPr>
        <p:grpSpPr>
          <a:xfrm>
            <a:off x="7459741" y="3204714"/>
            <a:ext cx="145405" cy="113794"/>
            <a:chOff x="4768325" y="2163475"/>
            <a:chExt cx="59700" cy="46725"/>
          </a:xfrm>
        </p:grpSpPr>
        <p:sp>
          <p:nvSpPr>
            <p:cNvPr id="2230" name="Google Shape;2230;p53"/>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53"/>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32" name="Google Shape;2232;p53"/>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53"/>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53"/>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53"/>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53"/>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53"/>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38" name="Google Shape;2238;p53"/>
          <p:cNvGrpSpPr/>
          <p:nvPr/>
        </p:nvGrpSpPr>
        <p:grpSpPr>
          <a:xfrm>
            <a:off x="7476059" y="3459808"/>
            <a:ext cx="112768" cy="106853"/>
            <a:chOff x="4768575" y="2253950"/>
            <a:chExt cx="46300" cy="43875"/>
          </a:xfrm>
        </p:grpSpPr>
        <p:sp>
          <p:nvSpPr>
            <p:cNvPr id="2239" name="Google Shape;2239;p53"/>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53"/>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1" name="Google Shape;2241;p53"/>
          <p:cNvGrpSpPr/>
          <p:nvPr/>
        </p:nvGrpSpPr>
        <p:grpSpPr>
          <a:xfrm>
            <a:off x="7775682" y="3948834"/>
            <a:ext cx="118187" cy="146246"/>
            <a:chOff x="4960900" y="2433225"/>
            <a:chExt cx="48525" cy="60050"/>
          </a:xfrm>
        </p:grpSpPr>
        <p:sp>
          <p:nvSpPr>
            <p:cNvPr id="2242" name="Google Shape;2242;p53"/>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53"/>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4" name="Google Shape;2244;p53"/>
          <p:cNvGrpSpPr/>
          <p:nvPr/>
        </p:nvGrpSpPr>
        <p:grpSpPr>
          <a:xfrm>
            <a:off x="7464247" y="4212895"/>
            <a:ext cx="136394" cy="143810"/>
            <a:chOff x="4854075" y="2527625"/>
            <a:chExt cx="56000" cy="59050"/>
          </a:xfrm>
        </p:grpSpPr>
        <p:sp>
          <p:nvSpPr>
            <p:cNvPr id="2245" name="Google Shape;2245;p53"/>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53"/>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47" name="Google Shape;2247;p53"/>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53"/>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53"/>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50" name="Google Shape;2250;p53"/>
          <p:cNvGrpSpPr/>
          <p:nvPr/>
        </p:nvGrpSpPr>
        <p:grpSpPr>
          <a:xfrm>
            <a:off x="8088458" y="3676639"/>
            <a:ext cx="99312" cy="160797"/>
            <a:chOff x="5059700" y="2334775"/>
            <a:chExt cx="40775" cy="66025"/>
          </a:xfrm>
        </p:grpSpPr>
        <p:sp>
          <p:nvSpPr>
            <p:cNvPr id="2251" name="Google Shape;2251;p53"/>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53"/>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53"/>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53"/>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53"/>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53"/>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53"/>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53"/>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53"/>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0" name="Google Shape;2260;p53"/>
          <p:cNvGrpSpPr/>
          <p:nvPr/>
        </p:nvGrpSpPr>
        <p:grpSpPr>
          <a:xfrm>
            <a:off x="8045622" y="3941771"/>
            <a:ext cx="184984" cy="160371"/>
            <a:chOff x="5037700" y="2430325"/>
            <a:chExt cx="75950" cy="65850"/>
          </a:xfrm>
        </p:grpSpPr>
        <p:sp>
          <p:nvSpPr>
            <p:cNvPr id="2261" name="Google Shape;2261;p53"/>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53"/>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3" name="Google Shape;2263;p53"/>
          <p:cNvGrpSpPr/>
          <p:nvPr/>
        </p:nvGrpSpPr>
        <p:grpSpPr>
          <a:xfrm>
            <a:off x="7465128" y="3708223"/>
            <a:ext cx="173014" cy="97629"/>
            <a:chOff x="4756975" y="2341800"/>
            <a:chExt cx="91975" cy="51925"/>
          </a:xfrm>
        </p:grpSpPr>
        <p:sp>
          <p:nvSpPr>
            <p:cNvPr id="2264" name="Google Shape;2264;p53"/>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53"/>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53"/>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53"/>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53"/>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53"/>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53"/>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53"/>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53"/>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53"/>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53"/>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53"/>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53"/>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53"/>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53"/>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53"/>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53"/>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53"/>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53"/>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53"/>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4" name="Google Shape;2284;p53"/>
          <p:cNvGrpSpPr/>
          <p:nvPr/>
        </p:nvGrpSpPr>
        <p:grpSpPr>
          <a:xfrm>
            <a:off x="7732065" y="4196920"/>
            <a:ext cx="212497" cy="175761"/>
            <a:chOff x="4943575" y="2516350"/>
            <a:chExt cx="98675" cy="81700"/>
          </a:xfrm>
        </p:grpSpPr>
        <p:sp>
          <p:nvSpPr>
            <p:cNvPr id="2285" name="Google Shape;2285;p53"/>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53"/>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53"/>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53"/>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53"/>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53"/>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53"/>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53"/>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53"/>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53"/>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53"/>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53"/>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53"/>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53"/>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53"/>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53"/>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53"/>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53"/>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53"/>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53"/>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53"/>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53"/>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53"/>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53"/>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53"/>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53"/>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53"/>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53"/>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53"/>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53"/>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53"/>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53"/>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53"/>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53"/>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53"/>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53"/>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53"/>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53"/>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53"/>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53"/>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53"/>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53"/>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53"/>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53"/>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53"/>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53"/>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53"/>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53"/>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53"/>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53"/>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53"/>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53"/>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53"/>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53"/>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53"/>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53"/>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53"/>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53"/>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53"/>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53"/>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53"/>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53"/>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53"/>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53"/>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53"/>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53"/>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53"/>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53"/>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53"/>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53"/>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53"/>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53"/>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53"/>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53"/>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53"/>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53"/>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53"/>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53"/>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3" name="Google Shape;2363;p53"/>
          <p:cNvGrpSpPr/>
          <p:nvPr/>
        </p:nvGrpSpPr>
        <p:grpSpPr>
          <a:xfrm>
            <a:off x="1990126" y="3423163"/>
            <a:ext cx="965351" cy="134611"/>
            <a:chOff x="4411970" y="2962952"/>
            <a:chExt cx="706544" cy="104212"/>
          </a:xfrm>
        </p:grpSpPr>
        <p:sp>
          <p:nvSpPr>
            <p:cNvPr id="2364" name="Google Shape;2364;p53"/>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53"/>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53"/>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53"/>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8" name="Google Shape;2368;p53"/>
          <p:cNvGrpSpPr/>
          <p:nvPr/>
        </p:nvGrpSpPr>
        <p:grpSpPr>
          <a:xfrm>
            <a:off x="1990126" y="3012077"/>
            <a:ext cx="960158" cy="289172"/>
            <a:chOff x="4411970" y="2726085"/>
            <a:chExt cx="643107" cy="193659"/>
          </a:xfrm>
        </p:grpSpPr>
        <p:sp>
          <p:nvSpPr>
            <p:cNvPr id="2369" name="Google Shape;2369;p53"/>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53"/>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53"/>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2" name="Google Shape;2372;p53"/>
          <p:cNvGrpSpPr/>
          <p:nvPr/>
        </p:nvGrpSpPr>
        <p:grpSpPr>
          <a:xfrm>
            <a:off x="993018" y="3278187"/>
            <a:ext cx="833173" cy="259209"/>
            <a:chOff x="4411970" y="4340222"/>
            <a:chExt cx="779467" cy="242683"/>
          </a:xfrm>
        </p:grpSpPr>
        <p:sp>
          <p:nvSpPr>
            <p:cNvPr id="2373" name="Google Shape;2373;p53"/>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53"/>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53"/>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6" name="Google Shape;2376;p53"/>
          <p:cNvGrpSpPr/>
          <p:nvPr/>
        </p:nvGrpSpPr>
        <p:grpSpPr>
          <a:xfrm>
            <a:off x="1990126" y="2673933"/>
            <a:ext cx="965160" cy="216230"/>
            <a:chOff x="4411970" y="2468674"/>
            <a:chExt cx="747317" cy="167425"/>
          </a:xfrm>
        </p:grpSpPr>
        <p:sp>
          <p:nvSpPr>
            <p:cNvPr id="2377" name="Google Shape;2377;p53"/>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53"/>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9" name="Google Shape;2379;p53"/>
          <p:cNvGrpSpPr/>
          <p:nvPr/>
        </p:nvGrpSpPr>
        <p:grpSpPr>
          <a:xfrm>
            <a:off x="988873" y="2578650"/>
            <a:ext cx="810451" cy="319148"/>
            <a:chOff x="4411970" y="3686602"/>
            <a:chExt cx="797845" cy="314215"/>
          </a:xfrm>
        </p:grpSpPr>
        <p:sp>
          <p:nvSpPr>
            <p:cNvPr id="2380" name="Google Shape;2380;p53"/>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53"/>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53"/>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53"/>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53"/>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85" name="Google Shape;2385;p53"/>
          <p:cNvSpPr/>
          <p:nvPr/>
        </p:nvSpPr>
        <p:spPr>
          <a:xfrm>
            <a:off x="981722" y="29872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86" name="Google Shape;2386;p53"/>
          <p:cNvGrpSpPr/>
          <p:nvPr/>
        </p:nvGrpSpPr>
        <p:grpSpPr>
          <a:xfrm>
            <a:off x="988970" y="2333174"/>
            <a:ext cx="1970333" cy="208784"/>
            <a:chOff x="6336019" y="3733725"/>
            <a:chExt cx="2566206" cy="351310"/>
          </a:xfrm>
        </p:grpSpPr>
        <p:sp>
          <p:nvSpPr>
            <p:cNvPr id="2387" name="Google Shape;2387;p53"/>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53"/>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53"/>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53"/>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1" name="Google Shape;2391;p53"/>
          <p:cNvGrpSpPr/>
          <p:nvPr/>
        </p:nvGrpSpPr>
        <p:grpSpPr>
          <a:xfrm>
            <a:off x="1990126" y="3940729"/>
            <a:ext cx="946551" cy="153200"/>
            <a:chOff x="4404545" y="3301592"/>
            <a:chExt cx="782403" cy="129272"/>
          </a:xfrm>
        </p:grpSpPr>
        <p:sp>
          <p:nvSpPr>
            <p:cNvPr id="2392" name="Google Shape;2392;p53"/>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53"/>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4" name="Google Shape;2394;p53"/>
          <p:cNvGrpSpPr/>
          <p:nvPr/>
        </p:nvGrpSpPr>
        <p:grpSpPr>
          <a:xfrm>
            <a:off x="1990126" y="3679688"/>
            <a:ext cx="962257" cy="139127"/>
            <a:chOff x="4411970" y="3131459"/>
            <a:chExt cx="710520" cy="117397"/>
          </a:xfrm>
        </p:grpSpPr>
        <p:sp>
          <p:nvSpPr>
            <p:cNvPr id="2395" name="Google Shape;2395;p53"/>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53"/>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97" name="Google Shape;2397;p53" descr="Timeline background shape"/>
          <p:cNvSpPr/>
          <p:nvPr/>
        </p:nvSpPr>
        <p:spPr>
          <a:xfrm>
            <a:off x="1990126" y="42158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98" name="Google Shape;2398;p53"/>
          <p:cNvGrpSpPr/>
          <p:nvPr/>
        </p:nvGrpSpPr>
        <p:grpSpPr>
          <a:xfrm>
            <a:off x="990271" y="3614482"/>
            <a:ext cx="823838" cy="458988"/>
            <a:chOff x="4411970" y="1801825"/>
            <a:chExt cx="734586" cy="409262"/>
          </a:xfrm>
        </p:grpSpPr>
        <p:sp>
          <p:nvSpPr>
            <p:cNvPr id="2399" name="Google Shape;2399;p53"/>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53"/>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1" name="Google Shape;2401;p53"/>
          <p:cNvGrpSpPr/>
          <p:nvPr/>
        </p:nvGrpSpPr>
        <p:grpSpPr>
          <a:xfrm>
            <a:off x="990271" y="4162908"/>
            <a:ext cx="856348" cy="212039"/>
            <a:chOff x="4411970" y="2233974"/>
            <a:chExt cx="763574" cy="189068"/>
          </a:xfrm>
        </p:grpSpPr>
        <p:sp>
          <p:nvSpPr>
            <p:cNvPr id="2402" name="Google Shape;2402;p53"/>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53"/>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4" name="Google Shape;2404;p53"/>
          <p:cNvGrpSpPr/>
          <p:nvPr/>
        </p:nvGrpSpPr>
        <p:grpSpPr>
          <a:xfrm>
            <a:off x="3100467" y="2338244"/>
            <a:ext cx="511602" cy="511602"/>
            <a:chOff x="5681300" y="2527788"/>
            <a:chExt cx="805800" cy="805800"/>
          </a:xfrm>
        </p:grpSpPr>
        <p:sp>
          <p:nvSpPr>
            <p:cNvPr id="2405" name="Google Shape;2405;p53"/>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53"/>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7" name="Google Shape;2407;p53"/>
          <p:cNvGrpSpPr/>
          <p:nvPr/>
        </p:nvGrpSpPr>
        <p:grpSpPr>
          <a:xfrm>
            <a:off x="3097662" y="3104827"/>
            <a:ext cx="513021" cy="512935"/>
            <a:chOff x="4049800" y="640400"/>
            <a:chExt cx="858900" cy="858900"/>
          </a:xfrm>
        </p:grpSpPr>
        <p:sp>
          <p:nvSpPr>
            <p:cNvPr id="2408" name="Google Shape;2408;p53"/>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53"/>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0" name="Google Shape;2410;p53"/>
          <p:cNvGrpSpPr/>
          <p:nvPr/>
        </p:nvGrpSpPr>
        <p:grpSpPr>
          <a:xfrm>
            <a:off x="3014861" y="3756719"/>
            <a:ext cx="686489" cy="686585"/>
            <a:chOff x="5080188" y="927900"/>
            <a:chExt cx="961200" cy="961200"/>
          </a:xfrm>
        </p:grpSpPr>
        <p:sp>
          <p:nvSpPr>
            <p:cNvPr id="2411" name="Google Shape;2411;p53"/>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53"/>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53"/>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53"/>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53"/>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53"/>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53"/>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53"/>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9" name="Google Shape;2419;p53"/>
          <p:cNvGrpSpPr/>
          <p:nvPr/>
        </p:nvGrpSpPr>
        <p:grpSpPr>
          <a:xfrm>
            <a:off x="3798012" y="3849448"/>
            <a:ext cx="510373" cy="510937"/>
            <a:chOff x="7508249" y="1522825"/>
            <a:chExt cx="1326332" cy="1322987"/>
          </a:xfrm>
        </p:grpSpPr>
        <p:sp>
          <p:nvSpPr>
            <p:cNvPr id="2420" name="Google Shape;2420;p53"/>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53"/>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53"/>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53"/>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53"/>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53"/>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53"/>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53"/>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53"/>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53"/>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0" name="Google Shape;2430;p53"/>
          <p:cNvGrpSpPr/>
          <p:nvPr/>
        </p:nvGrpSpPr>
        <p:grpSpPr>
          <a:xfrm>
            <a:off x="4489605" y="3850853"/>
            <a:ext cx="492652" cy="503348"/>
            <a:chOff x="6039282" y="1042577"/>
            <a:chExt cx="734315" cy="731929"/>
          </a:xfrm>
        </p:grpSpPr>
        <p:sp>
          <p:nvSpPr>
            <p:cNvPr id="2431" name="Google Shape;2431;p53"/>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53"/>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53"/>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53"/>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53"/>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53"/>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53"/>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53"/>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53"/>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53"/>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53"/>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53"/>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53"/>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53"/>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53"/>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53"/>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53"/>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53"/>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53"/>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53"/>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53"/>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2" name="Google Shape;2452;p53"/>
          <p:cNvGrpSpPr/>
          <p:nvPr/>
        </p:nvGrpSpPr>
        <p:grpSpPr>
          <a:xfrm>
            <a:off x="5130019" y="2346894"/>
            <a:ext cx="483304" cy="504902"/>
            <a:chOff x="1825800" y="1651625"/>
            <a:chExt cx="568125" cy="591775"/>
          </a:xfrm>
        </p:grpSpPr>
        <p:sp>
          <p:nvSpPr>
            <p:cNvPr id="2453" name="Google Shape;2453;p53"/>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53"/>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53"/>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53"/>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53"/>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53"/>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59" name="Google Shape;2459;p53"/>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53"/>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53"/>
          <p:cNvSpPr/>
          <p:nvPr/>
        </p:nvSpPr>
        <p:spPr>
          <a:xfrm>
            <a:off x="7165978"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53"/>
          <p:cNvSpPr/>
          <p:nvPr/>
        </p:nvSpPr>
        <p:spPr>
          <a:xfrm flipH="1">
            <a:off x="7473344"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2466"/>
        <p:cNvGrpSpPr/>
        <p:nvPr/>
      </p:nvGrpSpPr>
      <p:grpSpPr>
        <a:xfrm>
          <a:off x="0" y="0"/>
          <a:ext cx="0" cy="0"/>
          <a:chOff x="0" y="0"/>
          <a:chExt cx="0" cy="0"/>
        </a:xfrm>
      </p:grpSpPr>
      <p:grpSp>
        <p:nvGrpSpPr>
          <p:cNvPr id="2467" name="Google Shape;2467;p54"/>
          <p:cNvGrpSpPr/>
          <p:nvPr/>
        </p:nvGrpSpPr>
        <p:grpSpPr>
          <a:xfrm>
            <a:off x="745571" y="1168666"/>
            <a:ext cx="2492868" cy="1379876"/>
            <a:chOff x="2654821" y="2311071"/>
            <a:chExt cx="2279715" cy="1262120"/>
          </a:xfrm>
        </p:grpSpPr>
        <p:grpSp>
          <p:nvGrpSpPr>
            <p:cNvPr id="2468" name="Google Shape;2468;p54"/>
            <p:cNvGrpSpPr/>
            <p:nvPr/>
          </p:nvGrpSpPr>
          <p:grpSpPr>
            <a:xfrm>
              <a:off x="4034269" y="2840745"/>
              <a:ext cx="40212" cy="36437"/>
              <a:chOff x="4293400" y="2574725"/>
              <a:chExt cx="84425" cy="80100"/>
            </a:xfrm>
          </p:grpSpPr>
          <p:sp>
            <p:nvSpPr>
              <p:cNvPr id="2469" name="Google Shape;2469;p54"/>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2470" name="Google Shape;2470;p54"/>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1" name="Google Shape;2471;p54"/>
            <p:cNvGrpSpPr/>
            <p:nvPr/>
          </p:nvGrpSpPr>
          <p:grpSpPr>
            <a:xfrm>
              <a:off x="3894606" y="2334874"/>
              <a:ext cx="913198" cy="518984"/>
              <a:chOff x="4000175" y="1462675"/>
              <a:chExt cx="1917275" cy="1140875"/>
            </a:xfrm>
          </p:grpSpPr>
          <p:sp>
            <p:nvSpPr>
              <p:cNvPr id="2472" name="Google Shape;2472;p54"/>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2473" name="Google Shape;2473;p54"/>
              <p:cNvGrpSpPr/>
              <p:nvPr/>
            </p:nvGrpSpPr>
            <p:grpSpPr>
              <a:xfrm>
                <a:off x="4000175" y="1462675"/>
                <a:ext cx="1917275" cy="1140875"/>
                <a:chOff x="4000175" y="1462675"/>
                <a:chExt cx="1917275" cy="1140875"/>
              </a:xfrm>
            </p:grpSpPr>
            <p:sp>
              <p:nvSpPr>
                <p:cNvPr id="2474" name="Google Shape;2474;p54"/>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2475" name="Google Shape;2475;p54"/>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54"/>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54"/>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54"/>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479" name="Google Shape;2479;p54"/>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480" name="Google Shape;2480;p54"/>
            <p:cNvGrpSpPr/>
            <p:nvPr/>
          </p:nvGrpSpPr>
          <p:grpSpPr>
            <a:xfrm>
              <a:off x="3875768" y="2846704"/>
              <a:ext cx="44796" cy="47366"/>
              <a:chOff x="3960625" y="2587825"/>
              <a:chExt cx="94050" cy="104125"/>
            </a:xfrm>
          </p:grpSpPr>
          <p:sp>
            <p:nvSpPr>
              <p:cNvPr id="2481" name="Google Shape;2481;p54"/>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2482" name="Google Shape;2482;p54"/>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3" name="Google Shape;2483;p54"/>
            <p:cNvGrpSpPr/>
            <p:nvPr/>
          </p:nvGrpSpPr>
          <p:grpSpPr>
            <a:xfrm>
              <a:off x="3782759" y="2807162"/>
              <a:ext cx="82686" cy="85487"/>
              <a:chOff x="3765350" y="2500900"/>
              <a:chExt cx="173600" cy="187925"/>
            </a:xfrm>
          </p:grpSpPr>
          <p:sp>
            <p:nvSpPr>
              <p:cNvPr id="2484" name="Google Shape;2484;p54"/>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2485" name="Google Shape;2485;p54"/>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54"/>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54"/>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54"/>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54"/>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0" name="Google Shape;2490;p54"/>
            <p:cNvGrpSpPr/>
            <p:nvPr/>
          </p:nvGrpSpPr>
          <p:grpSpPr>
            <a:xfrm>
              <a:off x="3775674" y="2798496"/>
              <a:ext cx="40545" cy="23564"/>
              <a:chOff x="3750475" y="2481850"/>
              <a:chExt cx="85125" cy="51800"/>
            </a:xfrm>
          </p:grpSpPr>
          <p:sp>
            <p:nvSpPr>
              <p:cNvPr id="2491" name="Google Shape;2491;p54"/>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54"/>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2493" name="Google Shape;2493;p54"/>
            <p:cNvGrpSpPr/>
            <p:nvPr/>
          </p:nvGrpSpPr>
          <p:grpSpPr>
            <a:xfrm>
              <a:off x="3716946" y="2776024"/>
              <a:ext cx="81971" cy="76912"/>
              <a:chOff x="3627175" y="2432450"/>
              <a:chExt cx="172100" cy="169075"/>
            </a:xfrm>
          </p:grpSpPr>
          <p:sp>
            <p:nvSpPr>
              <p:cNvPr id="2494" name="Google Shape;2494;p54"/>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54"/>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2496" name="Google Shape;2496;p54"/>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2497" name="Google Shape;2497;p54"/>
            <p:cNvGrpSpPr/>
            <p:nvPr/>
          </p:nvGrpSpPr>
          <p:grpSpPr>
            <a:xfrm>
              <a:off x="3685682" y="2845624"/>
              <a:ext cx="29311" cy="45055"/>
              <a:chOff x="3561536" y="2585450"/>
              <a:chExt cx="61539" cy="99045"/>
            </a:xfrm>
          </p:grpSpPr>
          <p:sp>
            <p:nvSpPr>
              <p:cNvPr id="2498" name="Google Shape;2498;p54"/>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54"/>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2500" name="Google Shape;2500;p54"/>
            <p:cNvGrpSpPr/>
            <p:nvPr/>
          </p:nvGrpSpPr>
          <p:grpSpPr>
            <a:xfrm>
              <a:off x="3849905" y="2572252"/>
              <a:ext cx="74339" cy="119559"/>
              <a:chOff x="3906325" y="1984500"/>
              <a:chExt cx="156075" cy="262825"/>
            </a:xfrm>
          </p:grpSpPr>
          <p:sp>
            <p:nvSpPr>
              <p:cNvPr id="2501" name="Google Shape;2501;p54"/>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2502" name="Google Shape;2502;p54"/>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3" name="Google Shape;2503;p54"/>
            <p:cNvGrpSpPr/>
            <p:nvPr/>
          </p:nvGrpSpPr>
          <p:grpSpPr>
            <a:xfrm>
              <a:off x="2654821" y="2414345"/>
              <a:ext cx="667570" cy="558731"/>
              <a:chOff x="1397225" y="1637375"/>
              <a:chExt cx="1401575" cy="1228250"/>
            </a:xfrm>
          </p:grpSpPr>
          <p:sp>
            <p:nvSpPr>
              <p:cNvPr id="2504" name="Google Shape;2504;p54"/>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2505" name="Google Shape;2505;p54"/>
              <p:cNvGrpSpPr/>
              <p:nvPr/>
            </p:nvGrpSpPr>
            <p:grpSpPr>
              <a:xfrm>
                <a:off x="1397225" y="1637375"/>
                <a:ext cx="1398775" cy="1228250"/>
                <a:chOff x="1397225" y="1637375"/>
                <a:chExt cx="1398775" cy="1228250"/>
              </a:xfrm>
            </p:grpSpPr>
            <p:sp>
              <p:nvSpPr>
                <p:cNvPr id="2506" name="Google Shape;2506;p54"/>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54"/>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08" name="Google Shape;2508;p54"/>
            <p:cNvGrpSpPr/>
            <p:nvPr/>
          </p:nvGrpSpPr>
          <p:grpSpPr>
            <a:xfrm>
              <a:off x="3230417" y="3103734"/>
              <a:ext cx="282982" cy="280332"/>
              <a:chOff x="2605700" y="3152850"/>
              <a:chExt cx="594125" cy="616250"/>
            </a:xfrm>
          </p:grpSpPr>
          <p:sp>
            <p:nvSpPr>
              <p:cNvPr id="2509" name="Google Shape;2509;p54"/>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2510" name="Google Shape;2510;p54"/>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2511" name="Google Shape;2511;p54"/>
            <p:cNvGrpSpPr/>
            <p:nvPr/>
          </p:nvGrpSpPr>
          <p:grpSpPr>
            <a:xfrm>
              <a:off x="3265985" y="3226989"/>
              <a:ext cx="87151" cy="346202"/>
              <a:chOff x="2680375" y="3423800"/>
              <a:chExt cx="182975" cy="761050"/>
            </a:xfrm>
          </p:grpSpPr>
          <p:sp>
            <p:nvSpPr>
              <p:cNvPr id="2512" name="Google Shape;2512;p54"/>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2513" name="Google Shape;2513;p54"/>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4" name="Google Shape;2514;p54"/>
            <p:cNvGrpSpPr/>
            <p:nvPr/>
          </p:nvGrpSpPr>
          <p:grpSpPr>
            <a:xfrm>
              <a:off x="3855466" y="3289811"/>
              <a:ext cx="112514" cy="94210"/>
              <a:chOff x="3918000" y="3561900"/>
              <a:chExt cx="236225" cy="207100"/>
            </a:xfrm>
          </p:grpSpPr>
          <p:sp>
            <p:nvSpPr>
              <p:cNvPr id="2515" name="Google Shape;2515;p54"/>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2516" name="Google Shape;2516;p54"/>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17" name="Google Shape;2517;p54"/>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54"/>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54"/>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2520" name="Google Shape;2520;p54"/>
            <p:cNvGrpSpPr/>
            <p:nvPr/>
          </p:nvGrpSpPr>
          <p:grpSpPr>
            <a:xfrm>
              <a:off x="2905224" y="2311071"/>
              <a:ext cx="596721" cy="528992"/>
              <a:chOff x="1922950" y="1410350"/>
              <a:chExt cx="1252825" cy="1162875"/>
            </a:xfrm>
          </p:grpSpPr>
          <p:sp>
            <p:nvSpPr>
              <p:cNvPr id="2521" name="Google Shape;2521;p54"/>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54"/>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54"/>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54"/>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54"/>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54"/>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54"/>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54"/>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54"/>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54"/>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54"/>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54"/>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54"/>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54"/>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54"/>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54"/>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2537" name="Google Shape;2537;p54"/>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54"/>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54"/>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54"/>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54"/>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54"/>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54"/>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54"/>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54"/>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54"/>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54"/>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54"/>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54"/>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54"/>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54"/>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54"/>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54"/>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54"/>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54"/>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54"/>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557" name="Google Shape;2557;p54"/>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558" name="Google Shape;2558;p54"/>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59" name="Google Shape;2559;p54"/>
            <p:cNvGrpSpPr/>
            <p:nvPr/>
          </p:nvGrpSpPr>
          <p:grpSpPr>
            <a:xfrm>
              <a:off x="3280929" y="3294542"/>
              <a:ext cx="109894" cy="272224"/>
              <a:chOff x="2711750" y="3572300"/>
              <a:chExt cx="230725" cy="598425"/>
            </a:xfrm>
          </p:grpSpPr>
          <p:sp>
            <p:nvSpPr>
              <p:cNvPr id="2560" name="Google Shape;2560;p54"/>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54"/>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62" name="Google Shape;2562;p54"/>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63" name="Google Shape;2563;p54"/>
            <p:cNvGrpSpPr/>
            <p:nvPr/>
          </p:nvGrpSpPr>
          <p:grpSpPr>
            <a:xfrm>
              <a:off x="3790439" y="2408636"/>
              <a:ext cx="73017" cy="75684"/>
              <a:chOff x="3781475" y="1624825"/>
              <a:chExt cx="153300" cy="166375"/>
            </a:xfrm>
          </p:grpSpPr>
          <p:sp>
            <p:nvSpPr>
              <p:cNvPr id="2564" name="Google Shape;2564;p54"/>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54"/>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54"/>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54"/>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68" name="Google Shape;2568;p54"/>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54"/>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54"/>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54"/>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54"/>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54"/>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54"/>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75" name="Google Shape;2575;p54"/>
            <p:cNvGrpSpPr/>
            <p:nvPr/>
          </p:nvGrpSpPr>
          <p:grpSpPr>
            <a:xfrm>
              <a:off x="4403342" y="3107749"/>
              <a:ext cx="316680" cy="101374"/>
              <a:chOff x="5068275" y="3161675"/>
              <a:chExt cx="664875" cy="222850"/>
            </a:xfrm>
          </p:grpSpPr>
          <p:sp>
            <p:nvSpPr>
              <p:cNvPr id="2576" name="Google Shape;2576;p54"/>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54"/>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54"/>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54"/>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80" name="Google Shape;2580;p54"/>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54"/>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54"/>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54"/>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54"/>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54"/>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54"/>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54"/>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54"/>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54"/>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54"/>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54"/>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54"/>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54"/>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54"/>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54"/>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54"/>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54"/>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54"/>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54"/>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54"/>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54"/>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54"/>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54"/>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54"/>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54"/>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54"/>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54"/>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54"/>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09" name="Google Shape;2609;p54"/>
            <p:cNvGrpSpPr/>
            <p:nvPr/>
          </p:nvGrpSpPr>
          <p:grpSpPr>
            <a:xfrm>
              <a:off x="3697513" y="2707266"/>
              <a:ext cx="59549" cy="79733"/>
              <a:chOff x="3586375" y="2281300"/>
              <a:chExt cx="125025" cy="175275"/>
            </a:xfrm>
          </p:grpSpPr>
          <p:sp>
            <p:nvSpPr>
              <p:cNvPr id="2610" name="Google Shape;2610;p54"/>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54"/>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12" name="Google Shape;2612;p54"/>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13" name="Google Shape;2613;p54"/>
            <p:cNvGrpSpPr/>
            <p:nvPr/>
          </p:nvGrpSpPr>
          <p:grpSpPr>
            <a:xfrm>
              <a:off x="4513224" y="3221724"/>
              <a:ext cx="274563" cy="280321"/>
              <a:chOff x="5298975" y="3412225"/>
              <a:chExt cx="576450" cy="616225"/>
            </a:xfrm>
          </p:grpSpPr>
          <p:sp>
            <p:nvSpPr>
              <p:cNvPr id="2614" name="Google Shape;2614;p54"/>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615" name="Google Shape;2615;p54"/>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6" name="Google Shape;2616;p54"/>
            <p:cNvGrpSpPr/>
            <p:nvPr/>
          </p:nvGrpSpPr>
          <p:grpSpPr>
            <a:xfrm>
              <a:off x="4824403" y="3421846"/>
              <a:ext cx="110132" cy="130647"/>
              <a:chOff x="5952300" y="3852150"/>
              <a:chExt cx="231225" cy="287200"/>
            </a:xfrm>
          </p:grpSpPr>
          <p:sp>
            <p:nvSpPr>
              <p:cNvPr id="2617" name="Google Shape;2617;p54"/>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54"/>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19" name="Google Shape;2619;p54"/>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54"/>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54"/>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54"/>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54"/>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54"/>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54"/>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54"/>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27" name="Google Shape;2627;p54"/>
            <p:cNvGrpSpPr/>
            <p:nvPr/>
          </p:nvGrpSpPr>
          <p:grpSpPr>
            <a:xfrm>
              <a:off x="4295710" y="3079670"/>
              <a:ext cx="14968" cy="27135"/>
              <a:chOff x="4842300" y="3099950"/>
              <a:chExt cx="31425" cy="59650"/>
            </a:xfrm>
          </p:grpSpPr>
          <p:sp>
            <p:nvSpPr>
              <p:cNvPr id="2628" name="Google Shape;2628;p54"/>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54"/>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54"/>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54"/>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32" name="Google Shape;2632;p54"/>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54"/>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54"/>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54"/>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54"/>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54"/>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54"/>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54"/>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40" name="Google Shape;2640;p54"/>
            <p:cNvGrpSpPr/>
            <p:nvPr/>
          </p:nvGrpSpPr>
          <p:grpSpPr>
            <a:xfrm>
              <a:off x="3831056" y="2816010"/>
              <a:ext cx="37378" cy="27612"/>
              <a:chOff x="3866750" y="2520350"/>
              <a:chExt cx="78475" cy="60700"/>
            </a:xfrm>
          </p:grpSpPr>
          <p:sp>
            <p:nvSpPr>
              <p:cNvPr id="2641" name="Google Shape;2641;p54"/>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54"/>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54"/>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54"/>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45" name="Google Shape;2645;p54"/>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54"/>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54"/>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54"/>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54"/>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54"/>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54"/>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54"/>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54"/>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54"/>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54"/>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54"/>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54"/>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54"/>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54"/>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54"/>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54"/>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662" name="Google Shape;2662;p54"/>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54"/>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54"/>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54"/>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54"/>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54"/>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54"/>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54"/>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54"/>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54"/>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54"/>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54"/>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674" name="Google Shape;2674;p54"/>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54"/>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54"/>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54"/>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54"/>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54"/>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54"/>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54"/>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54"/>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54"/>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54"/>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54"/>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54"/>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87" name="Google Shape;2687;p54"/>
            <p:cNvGrpSpPr/>
            <p:nvPr/>
          </p:nvGrpSpPr>
          <p:grpSpPr>
            <a:xfrm>
              <a:off x="3632736" y="3051591"/>
              <a:ext cx="63288" cy="45217"/>
              <a:chOff x="3450375" y="3038225"/>
              <a:chExt cx="132875" cy="99400"/>
            </a:xfrm>
          </p:grpSpPr>
          <p:sp>
            <p:nvSpPr>
              <p:cNvPr id="2688" name="Google Shape;2688;p54"/>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54"/>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90" name="Google Shape;2690;p54"/>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54"/>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54"/>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54"/>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54"/>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54"/>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54"/>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54"/>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54"/>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699" name="Google Shape;2699;p54"/>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54"/>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54"/>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54"/>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54"/>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54"/>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54"/>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54"/>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54"/>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54"/>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709" name="Google Shape;2709;p54"/>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54"/>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54"/>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54"/>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54"/>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54"/>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715" name="Google Shape;2715;p54"/>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54"/>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54"/>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54"/>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54"/>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54"/>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54"/>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54"/>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54"/>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54"/>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5" name="Google Shape;2725;p54"/>
          <p:cNvGrpSpPr/>
          <p:nvPr/>
        </p:nvGrpSpPr>
        <p:grpSpPr>
          <a:xfrm>
            <a:off x="3554131" y="1233340"/>
            <a:ext cx="2078182" cy="1366558"/>
            <a:chOff x="235800" y="830650"/>
            <a:chExt cx="6978450" cy="4588844"/>
          </a:xfrm>
        </p:grpSpPr>
        <p:sp>
          <p:nvSpPr>
            <p:cNvPr id="2726" name="Google Shape;2726;p54"/>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54"/>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54"/>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54"/>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54"/>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54"/>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2" name="Google Shape;2732;p54"/>
          <p:cNvGrpSpPr/>
          <p:nvPr/>
        </p:nvGrpSpPr>
        <p:grpSpPr>
          <a:xfrm>
            <a:off x="742628" y="3064442"/>
            <a:ext cx="2622876" cy="1333540"/>
            <a:chOff x="238125" y="1038125"/>
            <a:chExt cx="7146800" cy="3633625"/>
          </a:xfrm>
        </p:grpSpPr>
        <p:sp>
          <p:nvSpPr>
            <p:cNvPr id="2733" name="Google Shape;2733;p54"/>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54"/>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54"/>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54"/>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54"/>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54"/>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54"/>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54"/>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54"/>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54"/>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54"/>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54"/>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54"/>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54"/>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54"/>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54"/>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54"/>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54"/>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54"/>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54"/>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54"/>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54"/>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54"/>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54"/>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54"/>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54"/>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54"/>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54"/>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54"/>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54"/>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54"/>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54"/>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54"/>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54"/>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54"/>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54"/>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54"/>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54"/>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54"/>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54"/>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54"/>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54"/>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54"/>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54"/>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54"/>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54"/>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54"/>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54"/>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54"/>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54"/>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54"/>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54"/>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54"/>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54"/>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54"/>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54"/>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54"/>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54"/>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54"/>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54"/>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54"/>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54"/>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54"/>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54"/>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54"/>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54"/>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54"/>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54"/>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54"/>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54"/>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54"/>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54"/>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54"/>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54"/>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54"/>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54"/>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54"/>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54"/>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54"/>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54"/>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54"/>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54"/>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54"/>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54"/>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54"/>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54"/>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54"/>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54"/>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54"/>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54"/>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54"/>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54"/>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54"/>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54"/>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54"/>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54"/>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54"/>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54"/>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54"/>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54"/>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54"/>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54"/>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54"/>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54"/>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54"/>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54"/>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54"/>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54"/>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54"/>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54"/>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54"/>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54"/>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54"/>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54"/>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54"/>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54"/>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54"/>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54"/>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54"/>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54"/>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54"/>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54"/>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54"/>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54"/>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54"/>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54"/>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54"/>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54"/>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54"/>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54"/>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54"/>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54"/>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54"/>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54"/>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54"/>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54"/>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54"/>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54"/>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54"/>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54"/>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54"/>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54"/>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54"/>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54"/>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54"/>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54"/>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54"/>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54"/>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54"/>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54"/>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54"/>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54"/>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54"/>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54"/>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54"/>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54"/>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54"/>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54"/>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54"/>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54"/>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54"/>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54"/>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54"/>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54"/>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54"/>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54"/>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54"/>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54"/>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54"/>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54"/>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54"/>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54"/>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54"/>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54"/>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54"/>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54"/>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54"/>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54"/>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54"/>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54"/>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54"/>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54"/>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54"/>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54"/>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54"/>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54"/>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54"/>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54"/>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54"/>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54"/>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54"/>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54"/>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54"/>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54"/>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54"/>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54"/>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54"/>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54"/>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54"/>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54"/>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54"/>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54"/>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54"/>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54"/>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54"/>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54"/>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54"/>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54"/>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54"/>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54"/>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54"/>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54"/>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54"/>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54"/>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54"/>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54"/>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54"/>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54"/>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54"/>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54"/>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54"/>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54"/>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54"/>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54"/>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54"/>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54"/>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54"/>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54"/>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54"/>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54"/>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54"/>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54"/>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54"/>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54"/>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54"/>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54"/>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54"/>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54"/>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54"/>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54"/>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54"/>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54"/>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54"/>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54"/>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54"/>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54"/>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54"/>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54"/>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54"/>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54"/>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54"/>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54"/>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54"/>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54"/>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54"/>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54"/>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54"/>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54"/>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54"/>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54"/>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54"/>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54"/>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54"/>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54"/>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54"/>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54"/>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54"/>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54"/>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54"/>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54"/>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54"/>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54"/>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54"/>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54"/>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54"/>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54"/>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54"/>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54"/>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54"/>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54"/>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54"/>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54"/>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54"/>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54"/>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54"/>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54"/>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54"/>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54"/>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54"/>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54"/>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54"/>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54"/>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54"/>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54"/>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54"/>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54"/>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54"/>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54"/>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54"/>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54"/>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54"/>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54"/>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54"/>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54"/>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54"/>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54"/>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54"/>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54"/>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54"/>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54"/>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54"/>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54"/>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54"/>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54"/>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54"/>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54"/>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54"/>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54"/>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54"/>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54"/>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54"/>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54"/>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54"/>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54"/>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54"/>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54"/>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54"/>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54"/>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54"/>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54"/>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54"/>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54"/>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54"/>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54"/>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54"/>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54"/>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54"/>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54"/>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54"/>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54"/>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54"/>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54"/>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54"/>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54"/>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54"/>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54"/>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54"/>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54"/>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54"/>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54"/>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54"/>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54"/>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54"/>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54"/>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54"/>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54"/>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54"/>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54"/>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54"/>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54"/>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54"/>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54"/>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54"/>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54"/>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54"/>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54"/>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54"/>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54"/>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54"/>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54"/>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54"/>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54"/>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54"/>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54"/>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54"/>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54"/>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54"/>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54"/>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54"/>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54"/>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54"/>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54"/>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54"/>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54"/>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54"/>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54"/>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54"/>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54"/>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54"/>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54"/>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54"/>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54"/>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54"/>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54"/>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54"/>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54"/>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54"/>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54"/>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54"/>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54"/>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54"/>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54"/>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54"/>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54"/>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54"/>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54"/>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54"/>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54"/>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54"/>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54"/>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54"/>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54"/>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54"/>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54"/>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54"/>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54"/>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54"/>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54"/>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54"/>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54"/>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54"/>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54"/>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54"/>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54"/>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54"/>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54"/>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54"/>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54"/>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54"/>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54"/>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54"/>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54"/>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54"/>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54"/>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54"/>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54"/>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54"/>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54"/>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54"/>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54"/>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54"/>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54"/>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54"/>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54"/>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54"/>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54"/>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54"/>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54"/>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54"/>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54"/>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54"/>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54"/>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54"/>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54"/>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54"/>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54"/>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54"/>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54"/>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54"/>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54"/>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54"/>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54"/>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54"/>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54"/>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54"/>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54"/>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54"/>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54"/>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54"/>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54"/>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54"/>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54"/>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54"/>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54"/>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54"/>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54"/>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54"/>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54"/>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54"/>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54"/>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54"/>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54"/>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54"/>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54"/>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54"/>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54"/>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54"/>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54"/>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54"/>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54"/>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54"/>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54"/>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54"/>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54"/>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54"/>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54"/>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54"/>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54"/>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54"/>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54"/>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54"/>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54"/>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54"/>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54"/>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54"/>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54"/>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54"/>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54"/>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54"/>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54"/>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54"/>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54"/>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54"/>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54"/>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54"/>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54"/>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54"/>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54"/>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54"/>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54"/>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54"/>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54"/>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54"/>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54"/>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54"/>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54"/>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54"/>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54"/>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54"/>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54"/>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54"/>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54"/>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54"/>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54"/>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54"/>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54"/>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54"/>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54"/>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54"/>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54"/>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54"/>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54"/>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54"/>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54"/>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54"/>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54"/>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54"/>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54"/>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54"/>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54"/>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54"/>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54"/>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54"/>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54"/>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54"/>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54"/>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54"/>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54"/>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54"/>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54"/>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54"/>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54"/>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54"/>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54"/>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54"/>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54"/>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54"/>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54"/>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54"/>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54"/>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54"/>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54"/>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54"/>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54"/>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54"/>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54"/>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54"/>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54"/>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54"/>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54"/>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54"/>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54"/>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54"/>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54"/>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54"/>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54"/>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54"/>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54"/>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54"/>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54"/>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54"/>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54"/>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54"/>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54"/>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54"/>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54"/>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54"/>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54"/>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54"/>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54"/>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54"/>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54"/>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54"/>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54"/>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54"/>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54"/>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54"/>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54"/>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54"/>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54"/>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54"/>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54"/>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54"/>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54"/>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54"/>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54"/>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54"/>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54"/>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54"/>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54"/>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54"/>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54"/>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54"/>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54"/>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54"/>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54"/>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54"/>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54"/>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54"/>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54"/>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54"/>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54"/>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54"/>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54"/>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54"/>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54"/>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54"/>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54"/>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54"/>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54"/>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54"/>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54"/>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54"/>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54"/>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54"/>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54"/>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54"/>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54"/>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54"/>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54"/>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54"/>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54"/>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54"/>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54"/>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54"/>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54"/>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54"/>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54"/>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54"/>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54"/>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54"/>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54"/>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54"/>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54"/>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54"/>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54"/>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54"/>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54"/>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54"/>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54"/>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54"/>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54"/>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54"/>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54"/>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54"/>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54"/>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54"/>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54"/>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54"/>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54"/>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54"/>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54"/>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54"/>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54"/>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54"/>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54"/>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54"/>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54"/>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54"/>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54"/>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54"/>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54"/>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54"/>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54"/>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54"/>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54"/>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54"/>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54"/>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54"/>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54"/>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54"/>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54"/>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54"/>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54"/>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54"/>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54"/>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54"/>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54"/>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54"/>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54"/>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54"/>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54"/>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54"/>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54"/>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54"/>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54"/>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54"/>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54"/>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54"/>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54"/>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54"/>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54"/>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54"/>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54"/>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54"/>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54"/>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54"/>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54"/>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54"/>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54"/>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54"/>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54"/>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54"/>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54"/>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54"/>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54"/>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54"/>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54"/>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54"/>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54"/>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54"/>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54"/>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54"/>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54"/>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54"/>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54"/>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54"/>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54"/>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54"/>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54"/>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54"/>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54"/>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54"/>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54"/>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54"/>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54"/>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54"/>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54"/>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54"/>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54"/>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54"/>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54"/>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54"/>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54"/>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54"/>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54"/>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54"/>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54"/>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54"/>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54"/>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54"/>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54"/>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54"/>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54"/>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54"/>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54"/>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54"/>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54"/>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54"/>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54"/>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54"/>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54"/>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54"/>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54"/>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54"/>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54"/>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54"/>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54"/>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54"/>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54"/>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54"/>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54"/>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54"/>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54"/>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54"/>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54"/>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54"/>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54"/>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54"/>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54"/>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54"/>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54"/>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54"/>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54"/>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54"/>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54"/>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54"/>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54"/>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54"/>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54"/>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54"/>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54"/>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54"/>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54"/>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54"/>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54"/>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54"/>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54"/>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54"/>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54"/>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54"/>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54"/>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54"/>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54"/>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54"/>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54"/>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54"/>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54"/>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54"/>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54"/>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54"/>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54"/>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54"/>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54"/>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54"/>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54"/>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54"/>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54"/>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54"/>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54"/>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54"/>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54"/>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54"/>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54"/>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54"/>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54"/>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54"/>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54"/>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54"/>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54"/>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54"/>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54"/>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54"/>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54"/>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54"/>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54"/>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54"/>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54"/>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54"/>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54"/>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54"/>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54"/>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54"/>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54"/>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54"/>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54"/>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54"/>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54"/>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54"/>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54"/>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54"/>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54"/>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54"/>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54"/>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54"/>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54"/>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54"/>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54"/>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54"/>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54"/>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54"/>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54"/>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54"/>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54"/>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54"/>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54"/>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54"/>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54"/>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54"/>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54"/>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54"/>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54"/>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54"/>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54"/>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54"/>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54"/>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54"/>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54"/>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54"/>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54"/>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54"/>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54"/>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54"/>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54"/>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54"/>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54"/>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54"/>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54"/>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54"/>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54"/>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54"/>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54"/>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54"/>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54"/>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54"/>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54"/>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54"/>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54"/>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54"/>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54"/>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54"/>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54"/>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54"/>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54"/>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54"/>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4"/>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54"/>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54"/>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54"/>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54"/>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54"/>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54"/>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54"/>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54"/>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54"/>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54"/>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54"/>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54"/>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54"/>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54"/>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54"/>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54"/>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54"/>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54"/>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54"/>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54"/>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54"/>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54"/>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54"/>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54"/>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54"/>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4"/>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4"/>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54"/>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54"/>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54"/>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54"/>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54"/>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4"/>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54"/>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54"/>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54"/>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54"/>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54"/>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54"/>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54"/>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54"/>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54"/>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54"/>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54"/>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54"/>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54"/>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54"/>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54"/>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54"/>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54"/>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54"/>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54"/>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54"/>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54"/>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54"/>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54"/>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4"/>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4"/>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4"/>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4"/>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54"/>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54"/>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54"/>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54"/>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54"/>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54"/>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54"/>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54"/>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54"/>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54"/>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54"/>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54"/>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54"/>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54"/>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54"/>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54"/>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54"/>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54"/>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54"/>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54"/>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54"/>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54"/>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54"/>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54"/>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54"/>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54"/>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54"/>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54"/>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54"/>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4"/>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54"/>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54"/>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4"/>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54"/>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54"/>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54"/>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54"/>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54"/>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54"/>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54"/>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54"/>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54"/>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54"/>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54"/>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54"/>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54"/>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54"/>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54"/>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54"/>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54"/>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54"/>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54"/>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54"/>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54"/>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54"/>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4"/>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54"/>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54"/>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54"/>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54"/>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54"/>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54"/>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54"/>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54"/>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4"/>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4"/>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4"/>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54"/>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54"/>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54"/>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54"/>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54"/>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54"/>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54"/>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54"/>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4"/>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4"/>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4"/>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54"/>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54"/>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54"/>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54"/>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54"/>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54"/>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54"/>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54"/>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54"/>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54"/>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54"/>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54"/>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54"/>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4"/>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4"/>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4"/>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4"/>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4"/>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4"/>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4"/>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4"/>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4"/>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4"/>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4"/>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4"/>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4"/>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4"/>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4"/>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4"/>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4"/>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4"/>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4"/>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4"/>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4"/>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4"/>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4"/>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4"/>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4"/>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4"/>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4"/>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4"/>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4"/>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4"/>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4"/>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54"/>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54"/>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54"/>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54"/>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4"/>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4"/>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4"/>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54"/>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4"/>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4"/>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4"/>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4"/>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54"/>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54"/>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4"/>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54"/>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54"/>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4"/>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4"/>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54"/>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54"/>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4"/>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4"/>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54"/>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4"/>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4"/>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4"/>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4"/>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54"/>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54"/>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4"/>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4"/>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4"/>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4"/>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4"/>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4"/>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4"/>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4"/>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4"/>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4"/>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4"/>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4"/>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4"/>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4"/>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4"/>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4"/>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4"/>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4"/>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4"/>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4"/>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4"/>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4"/>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4"/>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4"/>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4"/>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4"/>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4"/>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4"/>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4"/>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4"/>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4"/>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4"/>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4"/>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4"/>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4"/>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4"/>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4"/>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4"/>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4"/>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4"/>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4"/>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54"/>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54"/>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54"/>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54"/>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54"/>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54"/>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54"/>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54"/>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54"/>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54"/>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54"/>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54"/>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54"/>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4"/>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54"/>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54"/>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54"/>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54"/>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54"/>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54"/>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54"/>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54"/>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54"/>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54"/>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54"/>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54"/>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54"/>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54"/>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54"/>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54"/>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54"/>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54"/>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54"/>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54"/>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54"/>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54"/>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54"/>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54"/>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54"/>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54"/>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54"/>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54"/>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54"/>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54"/>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54"/>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54"/>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54"/>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54"/>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54"/>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54"/>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54"/>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4"/>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54"/>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54"/>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54"/>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54"/>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54"/>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54"/>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54"/>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54"/>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54"/>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54"/>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54"/>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54"/>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54"/>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54"/>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54"/>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54"/>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54"/>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54"/>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54"/>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54"/>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54"/>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54"/>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54"/>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54"/>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54"/>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54"/>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54"/>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54"/>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54"/>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4"/>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4"/>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4"/>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4"/>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4"/>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4"/>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4"/>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4"/>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4"/>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4"/>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4"/>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4"/>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4"/>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4"/>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4"/>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4"/>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4"/>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4"/>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4"/>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4"/>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4"/>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4"/>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4"/>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4"/>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54"/>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4"/>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4"/>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4"/>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54"/>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54"/>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54"/>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54"/>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4"/>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4"/>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4"/>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4"/>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4"/>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4"/>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4"/>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4"/>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4"/>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54"/>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54"/>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4"/>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4"/>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4"/>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4"/>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4"/>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4"/>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4"/>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54"/>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54"/>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4"/>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4"/>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4"/>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4"/>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4"/>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4"/>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54"/>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4"/>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4"/>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4"/>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4"/>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4"/>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4"/>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4"/>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4"/>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4"/>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4"/>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54"/>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4"/>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4"/>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54"/>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54"/>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54"/>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54"/>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4"/>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54"/>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54"/>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4"/>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4"/>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54"/>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4"/>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54"/>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54"/>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54"/>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54"/>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4"/>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54"/>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54"/>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54"/>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54"/>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54"/>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54"/>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54"/>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54"/>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54"/>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54"/>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54"/>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4"/>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54"/>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54"/>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4"/>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54"/>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54"/>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54"/>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54"/>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54"/>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54"/>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54"/>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54"/>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54"/>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54"/>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54"/>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54"/>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54"/>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54"/>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54"/>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54"/>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54"/>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54"/>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54"/>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4"/>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54"/>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54"/>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54"/>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54"/>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54"/>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54"/>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54"/>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54"/>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54"/>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54"/>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54"/>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54"/>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54"/>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54"/>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54"/>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54"/>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54"/>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54"/>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4"/>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4"/>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54"/>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54"/>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4"/>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4"/>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4"/>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4"/>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54"/>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54"/>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54"/>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4"/>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4"/>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4"/>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54"/>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54"/>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4"/>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4"/>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4"/>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54"/>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4"/>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54"/>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54"/>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54"/>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4"/>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4"/>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54"/>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54"/>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54"/>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54"/>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54"/>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54"/>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54"/>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54"/>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54"/>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54"/>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54"/>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54"/>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54"/>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54"/>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54"/>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54"/>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54"/>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54"/>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54"/>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54"/>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54"/>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54"/>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54"/>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54"/>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54"/>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54"/>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54"/>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54"/>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54"/>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54"/>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54"/>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54"/>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54"/>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54"/>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54"/>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54"/>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54"/>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54"/>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54"/>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54"/>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54"/>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54"/>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54"/>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54"/>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54"/>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54"/>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54"/>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54"/>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54"/>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54"/>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54"/>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54"/>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54"/>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54"/>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54"/>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54"/>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54"/>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54"/>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54"/>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54"/>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54"/>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54"/>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54"/>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54"/>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54"/>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54"/>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54"/>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54"/>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54"/>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54"/>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54"/>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54"/>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54"/>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54"/>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54"/>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54"/>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54"/>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54"/>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54"/>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54"/>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54"/>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54"/>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54"/>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54"/>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54"/>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54"/>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54"/>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54"/>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54"/>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54"/>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54"/>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54"/>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54"/>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54"/>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54"/>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54"/>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54"/>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54"/>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54"/>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54"/>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54"/>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54"/>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54"/>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54"/>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54"/>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54"/>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54"/>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54"/>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54"/>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54"/>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54"/>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54"/>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54"/>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54"/>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54"/>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54"/>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54"/>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54"/>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54"/>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54"/>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54"/>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54"/>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54"/>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54"/>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54"/>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54"/>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54"/>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54"/>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54"/>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54"/>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54"/>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54"/>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54"/>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54"/>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54"/>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54"/>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54"/>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54"/>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54"/>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54"/>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54"/>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54"/>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54"/>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54"/>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54"/>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5" name="Google Shape;4305;p54"/>
          <p:cNvGrpSpPr/>
          <p:nvPr/>
        </p:nvGrpSpPr>
        <p:grpSpPr>
          <a:xfrm>
            <a:off x="5857556" y="1206552"/>
            <a:ext cx="2590840" cy="1380235"/>
            <a:chOff x="233350" y="949250"/>
            <a:chExt cx="7137300" cy="3802300"/>
          </a:xfrm>
        </p:grpSpPr>
        <p:sp>
          <p:nvSpPr>
            <p:cNvPr id="4306" name="Google Shape;4306;p54"/>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54"/>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54"/>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54"/>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54"/>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54"/>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54"/>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54"/>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54"/>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54"/>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54"/>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54"/>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54"/>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54"/>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54"/>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54"/>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54"/>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54"/>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54"/>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54"/>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54"/>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54"/>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54"/>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54"/>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54"/>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54"/>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54"/>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54"/>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54"/>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54"/>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54"/>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54"/>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54"/>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54"/>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54"/>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54"/>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54"/>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54"/>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54"/>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54"/>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54"/>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54"/>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54"/>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54"/>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54"/>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54"/>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54"/>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54"/>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54"/>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54"/>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54"/>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7" name="Google Shape;4357;p54"/>
          <p:cNvGrpSpPr/>
          <p:nvPr/>
        </p:nvGrpSpPr>
        <p:grpSpPr>
          <a:xfrm>
            <a:off x="7671985" y="3251325"/>
            <a:ext cx="104231" cy="320340"/>
            <a:chOff x="7564426" y="3224343"/>
            <a:chExt cx="119985" cy="368801"/>
          </a:xfrm>
        </p:grpSpPr>
        <p:sp>
          <p:nvSpPr>
            <p:cNvPr id="4358" name="Google Shape;4358;p54"/>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54"/>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0" name="Google Shape;4360;p54"/>
          <p:cNvGrpSpPr/>
          <p:nvPr/>
        </p:nvGrpSpPr>
        <p:grpSpPr>
          <a:xfrm>
            <a:off x="7371473" y="3245427"/>
            <a:ext cx="189489" cy="332132"/>
            <a:chOff x="8370831" y="3202002"/>
            <a:chExt cx="218129" cy="382376"/>
          </a:xfrm>
        </p:grpSpPr>
        <p:sp>
          <p:nvSpPr>
            <p:cNvPr id="4361" name="Google Shape;4361;p54"/>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54"/>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3" name="Google Shape;4363;p54"/>
          <p:cNvGrpSpPr/>
          <p:nvPr/>
        </p:nvGrpSpPr>
        <p:grpSpPr>
          <a:xfrm>
            <a:off x="8094863" y="3656559"/>
            <a:ext cx="309429" cy="267000"/>
            <a:chOff x="6742064" y="3750480"/>
            <a:chExt cx="399315" cy="344560"/>
          </a:xfrm>
        </p:grpSpPr>
        <p:sp>
          <p:nvSpPr>
            <p:cNvPr id="4364" name="Google Shape;4364;p54"/>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54"/>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6" name="Google Shape;4366;p54"/>
          <p:cNvGrpSpPr/>
          <p:nvPr/>
        </p:nvGrpSpPr>
        <p:grpSpPr>
          <a:xfrm>
            <a:off x="7633882" y="4007606"/>
            <a:ext cx="180437" cy="281608"/>
            <a:chOff x="7248525" y="3739696"/>
            <a:chExt cx="230531" cy="359790"/>
          </a:xfrm>
        </p:grpSpPr>
        <p:sp>
          <p:nvSpPr>
            <p:cNvPr id="4367" name="Google Shape;4367;p54"/>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54"/>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69" name="Google Shape;4369;p54"/>
          <p:cNvGrpSpPr/>
          <p:nvPr/>
        </p:nvGrpSpPr>
        <p:grpSpPr>
          <a:xfrm>
            <a:off x="7879801" y="3650830"/>
            <a:ext cx="162896" cy="278710"/>
            <a:chOff x="7601242" y="3729267"/>
            <a:chExt cx="222566" cy="380803"/>
          </a:xfrm>
        </p:grpSpPr>
        <p:sp>
          <p:nvSpPr>
            <p:cNvPr id="4370" name="Google Shape;4370;p54"/>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54"/>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72" name="Google Shape;4372;p54"/>
          <p:cNvSpPr/>
          <p:nvPr/>
        </p:nvSpPr>
        <p:spPr>
          <a:xfrm>
            <a:off x="7845827" y="32631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73" name="Google Shape;4373;p54"/>
          <p:cNvGrpSpPr/>
          <p:nvPr/>
        </p:nvGrpSpPr>
        <p:grpSpPr>
          <a:xfrm>
            <a:off x="7369446" y="3651971"/>
            <a:ext cx="193543" cy="275990"/>
            <a:chOff x="8304647" y="3738687"/>
            <a:chExt cx="225076" cy="320956"/>
          </a:xfrm>
        </p:grpSpPr>
        <p:sp>
          <p:nvSpPr>
            <p:cNvPr id="4374" name="Google Shape;4374;p54"/>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54"/>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54"/>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7" name="Google Shape;4377;p54"/>
          <p:cNvGrpSpPr/>
          <p:nvPr/>
        </p:nvGrpSpPr>
        <p:grpSpPr>
          <a:xfrm>
            <a:off x="7641939" y="3651971"/>
            <a:ext cx="178492" cy="275990"/>
            <a:chOff x="8615101" y="3738687"/>
            <a:chExt cx="207573" cy="320956"/>
          </a:xfrm>
        </p:grpSpPr>
        <p:sp>
          <p:nvSpPr>
            <p:cNvPr id="4378" name="Google Shape;4378;p54"/>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54"/>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54"/>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81" name="Google Shape;4381;p54"/>
          <p:cNvSpPr/>
          <p:nvPr/>
        </p:nvSpPr>
        <p:spPr>
          <a:xfrm>
            <a:off x="8138379" y="32418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82" name="Google Shape;4382;p54"/>
          <p:cNvGrpSpPr/>
          <p:nvPr/>
        </p:nvGrpSpPr>
        <p:grpSpPr>
          <a:xfrm>
            <a:off x="6036644" y="3773459"/>
            <a:ext cx="557670" cy="511283"/>
            <a:chOff x="6015419" y="3716859"/>
            <a:chExt cx="557671" cy="511283"/>
          </a:xfrm>
        </p:grpSpPr>
        <p:sp>
          <p:nvSpPr>
            <p:cNvPr id="4383" name="Google Shape;4383;p54"/>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84" name="Google Shape;4384;p54"/>
            <p:cNvGrpSpPr/>
            <p:nvPr/>
          </p:nvGrpSpPr>
          <p:grpSpPr>
            <a:xfrm>
              <a:off x="6036094" y="3716980"/>
              <a:ext cx="529860" cy="510468"/>
              <a:chOff x="6036094" y="3716980"/>
              <a:chExt cx="529860" cy="510468"/>
            </a:xfrm>
          </p:grpSpPr>
          <p:sp>
            <p:nvSpPr>
              <p:cNvPr id="4385" name="Google Shape;4385;p54"/>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54"/>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54"/>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54"/>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54"/>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54"/>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54"/>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54"/>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54"/>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54"/>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395" name="Google Shape;4395;p54"/>
          <p:cNvGrpSpPr/>
          <p:nvPr/>
        </p:nvGrpSpPr>
        <p:grpSpPr>
          <a:xfrm>
            <a:off x="6665529" y="3130228"/>
            <a:ext cx="576302" cy="511871"/>
            <a:chOff x="6644304" y="3073628"/>
            <a:chExt cx="576302" cy="511871"/>
          </a:xfrm>
        </p:grpSpPr>
        <p:sp>
          <p:nvSpPr>
            <p:cNvPr id="4396" name="Google Shape;4396;p54"/>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97" name="Google Shape;4397;p54"/>
            <p:cNvGrpSpPr/>
            <p:nvPr/>
          </p:nvGrpSpPr>
          <p:grpSpPr>
            <a:xfrm>
              <a:off x="6712169" y="3085440"/>
              <a:ext cx="481622" cy="494913"/>
              <a:chOff x="6712169" y="3085440"/>
              <a:chExt cx="481622" cy="494913"/>
            </a:xfrm>
          </p:grpSpPr>
          <p:sp>
            <p:nvSpPr>
              <p:cNvPr id="4398" name="Google Shape;4398;p54"/>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54"/>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54"/>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54"/>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54"/>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03" name="Google Shape;4403;p54"/>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54"/>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54"/>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06" name="Google Shape;4406;p54"/>
          <p:cNvSpPr/>
          <p:nvPr/>
        </p:nvSpPr>
        <p:spPr>
          <a:xfrm>
            <a:off x="7009563" y="3146856"/>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07" name="Google Shape;4407;p54"/>
          <p:cNvGrpSpPr/>
          <p:nvPr/>
        </p:nvGrpSpPr>
        <p:grpSpPr>
          <a:xfrm>
            <a:off x="6673379" y="3773223"/>
            <a:ext cx="560631" cy="511352"/>
            <a:chOff x="6652154" y="3716623"/>
            <a:chExt cx="560631" cy="511352"/>
          </a:xfrm>
        </p:grpSpPr>
        <p:sp>
          <p:nvSpPr>
            <p:cNvPr id="4408" name="Google Shape;4408;p54"/>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09" name="Google Shape;4409;p54"/>
            <p:cNvGrpSpPr/>
            <p:nvPr/>
          </p:nvGrpSpPr>
          <p:grpSpPr>
            <a:xfrm>
              <a:off x="6669657" y="3716715"/>
              <a:ext cx="466779" cy="464290"/>
              <a:chOff x="6669657" y="3716715"/>
              <a:chExt cx="466779" cy="464290"/>
            </a:xfrm>
          </p:grpSpPr>
          <p:sp>
            <p:nvSpPr>
              <p:cNvPr id="4410" name="Google Shape;4410;p54"/>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54"/>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54"/>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54"/>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54"/>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54"/>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54"/>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54"/>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54"/>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54"/>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54"/>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54"/>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54"/>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23" name="Google Shape;4423;p54"/>
          <p:cNvGrpSpPr/>
          <p:nvPr/>
        </p:nvGrpSpPr>
        <p:grpSpPr>
          <a:xfrm>
            <a:off x="7867470" y="4054631"/>
            <a:ext cx="187557" cy="187557"/>
            <a:chOff x="8565775" y="671075"/>
            <a:chExt cx="441000" cy="441000"/>
          </a:xfrm>
        </p:grpSpPr>
        <p:sp>
          <p:nvSpPr>
            <p:cNvPr id="4424" name="Google Shape;4424;p54"/>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54"/>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26" name="Google Shape;4426;p54"/>
          <p:cNvSpPr/>
          <p:nvPr/>
        </p:nvSpPr>
        <p:spPr>
          <a:xfrm>
            <a:off x="8168685" y="40505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54"/>
          <p:cNvSpPr/>
          <p:nvPr/>
        </p:nvSpPr>
        <p:spPr>
          <a:xfrm flipH="1">
            <a:off x="7376923" y="4017007"/>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28" name="Google Shape;4428;p54"/>
          <p:cNvGrpSpPr/>
          <p:nvPr/>
        </p:nvGrpSpPr>
        <p:grpSpPr>
          <a:xfrm>
            <a:off x="6021325" y="3132850"/>
            <a:ext cx="587871" cy="512373"/>
            <a:chOff x="6000100" y="3076250"/>
            <a:chExt cx="587871" cy="512373"/>
          </a:xfrm>
        </p:grpSpPr>
        <p:sp>
          <p:nvSpPr>
            <p:cNvPr id="4429" name="Google Shape;4429;p54"/>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30" name="Google Shape;4430;p54"/>
            <p:cNvGrpSpPr/>
            <p:nvPr/>
          </p:nvGrpSpPr>
          <p:grpSpPr>
            <a:xfrm>
              <a:off x="6031360" y="3076713"/>
              <a:ext cx="539107" cy="480965"/>
              <a:chOff x="6031360" y="3076713"/>
              <a:chExt cx="539107" cy="480965"/>
            </a:xfrm>
          </p:grpSpPr>
          <p:sp>
            <p:nvSpPr>
              <p:cNvPr id="4431" name="Google Shape;4431;p54"/>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54"/>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54"/>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54"/>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54"/>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54"/>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54"/>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38" name="Google Shape;4438;p54"/>
          <p:cNvGrpSpPr/>
          <p:nvPr/>
        </p:nvGrpSpPr>
        <p:grpSpPr>
          <a:xfrm>
            <a:off x="3597785" y="3065882"/>
            <a:ext cx="2241344" cy="1330656"/>
            <a:chOff x="3597785" y="3065882"/>
            <a:chExt cx="2241344" cy="1330656"/>
          </a:xfrm>
        </p:grpSpPr>
        <p:grpSp>
          <p:nvGrpSpPr>
            <p:cNvPr id="4439" name="Google Shape;4439;p54"/>
            <p:cNvGrpSpPr/>
            <p:nvPr/>
          </p:nvGrpSpPr>
          <p:grpSpPr>
            <a:xfrm>
              <a:off x="5296908" y="3937355"/>
              <a:ext cx="143198" cy="32380"/>
              <a:chOff x="5296908" y="3937355"/>
              <a:chExt cx="143198" cy="32380"/>
            </a:xfrm>
          </p:grpSpPr>
          <p:sp>
            <p:nvSpPr>
              <p:cNvPr id="4440" name="Google Shape;4440;p54"/>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41" name="Google Shape;4441;p54"/>
              <p:cNvGrpSpPr/>
              <p:nvPr/>
            </p:nvGrpSpPr>
            <p:grpSpPr>
              <a:xfrm>
                <a:off x="5402331" y="3937355"/>
                <a:ext cx="37776" cy="32380"/>
                <a:chOff x="5402331" y="3937355"/>
                <a:chExt cx="37776" cy="32380"/>
              </a:xfrm>
            </p:grpSpPr>
            <p:sp>
              <p:nvSpPr>
                <p:cNvPr id="4442" name="Google Shape;4442;p54"/>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54"/>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4" name="Google Shape;4444;p54"/>
              <p:cNvGrpSpPr/>
              <p:nvPr/>
            </p:nvGrpSpPr>
            <p:grpSpPr>
              <a:xfrm>
                <a:off x="5296908" y="3937355"/>
                <a:ext cx="37783" cy="32380"/>
                <a:chOff x="5296908" y="3937355"/>
                <a:chExt cx="37783" cy="32380"/>
              </a:xfrm>
            </p:grpSpPr>
            <p:sp>
              <p:nvSpPr>
                <p:cNvPr id="4445" name="Google Shape;4445;p54"/>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54"/>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47" name="Google Shape;4447;p54"/>
            <p:cNvGrpSpPr/>
            <p:nvPr/>
          </p:nvGrpSpPr>
          <p:grpSpPr>
            <a:xfrm>
              <a:off x="4724163" y="3119631"/>
              <a:ext cx="120838" cy="84218"/>
              <a:chOff x="4724163" y="3119631"/>
              <a:chExt cx="120838" cy="84218"/>
            </a:xfrm>
          </p:grpSpPr>
          <p:grpSp>
            <p:nvGrpSpPr>
              <p:cNvPr id="4448" name="Google Shape;4448;p54"/>
              <p:cNvGrpSpPr/>
              <p:nvPr/>
            </p:nvGrpSpPr>
            <p:grpSpPr>
              <a:xfrm>
                <a:off x="4746712" y="3132773"/>
                <a:ext cx="86869" cy="56424"/>
                <a:chOff x="4746712" y="3132773"/>
                <a:chExt cx="86869" cy="56424"/>
              </a:xfrm>
            </p:grpSpPr>
            <p:sp>
              <p:nvSpPr>
                <p:cNvPr id="4449" name="Google Shape;4449;p54"/>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54"/>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1" name="Google Shape;4451;p54"/>
              <p:cNvGrpSpPr/>
              <p:nvPr/>
            </p:nvGrpSpPr>
            <p:grpSpPr>
              <a:xfrm>
                <a:off x="4773634" y="3143336"/>
                <a:ext cx="37776" cy="32451"/>
                <a:chOff x="4773634" y="3143336"/>
                <a:chExt cx="37776" cy="32451"/>
              </a:xfrm>
            </p:grpSpPr>
            <p:sp>
              <p:nvSpPr>
                <p:cNvPr id="4452" name="Google Shape;4452;p54"/>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54"/>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4" name="Google Shape;4454;p54"/>
              <p:cNvGrpSpPr/>
              <p:nvPr/>
            </p:nvGrpSpPr>
            <p:grpSpPr>
              <a:xfrm>
                <a:off x="4724163" y="3131248"/>
                <a:ext cx="37776" cy="32459"/>
                <a:chOff x="4724163" y="3131248"/>
                <a:chExt cx="37776" cy="32459"/>
              </a:xfrm>
            </p:grpSpPr>
            <p:sp>
              <p:nvSpPr>
                <p:cNvPr id="4455" name="Google Shape;4455;p54"/>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54"/>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57" name="Google Shape;4457;p54"/>
              <p:cNvGrpSpPr/>
              <p:nvPr/>
            </p:nvGrpSpPr>
            <p:grpSpPr>
              <a:xfrm>
                <a:off x="4755081" y="3176054"/>
                <a:ext cx="32357" cy="27795"/>
                <a:chOff x="4755081" y="3176054"/>
                <a:chExt cx="32357" cy="27795"/>
              </a:xfrm>
            </p:grpSpPr>
            <p:sp>
              <p:nvSpPr>
                <p:cNvPr id="4458" name="Google Shape;4458;p54"/>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54"/>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0" name="Google Shape;4460;p54"/>
              <p:cNvGrpSpPr/>
              <p:nvPr/>
            </p:nvGrpSpPr>
            <p:grpSpPr>
              <a:xfrm>
                <a:off x="4812550" y="3119631"/>
                <a:ext cx="32451" cy="27803"/>
                <a:chOff x="4812550" y="3119631"/>
                <a:chExt cx="32451" cy="27803"/>
              </a:xfrm>
            </p:grpSpPr>
            <p:sp>
              <p:nvSpPr>
                <p:cNvPr id="4461" name="Google Shape;4461;p54"/>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54"/>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63" name="Google Shape;4463;p54"/>
            <p:cNvGrpSpPr/>
            <p:nvPr/>
          </p:nvGrpSpPr>
          <p:grpSpPr>
            <a:xfrm>
              <a:off x="5382826" y="4027197"/>
              <a:ext cx="268967" cy="250422"/>
              <a:chOff x="5382826" y="4027197"/>
              <a:chExt cx="268967" cy="250422"/>
            </a:xfrm>
          </p:grpSpPr>
          <p:grpSp>
            <p:nvGrpSpPr>
              <p:cNvPr id="4464" name="Google Shape;4464;p54"/>
              <p:cNvGrpSpPr/>
              <p:nvPr/>
            </p:nvGrpSpPr>
            <p:grpSpPr>
              <a:xfrm>
                <a:off x="5405280" y="4042510"/>
                <a:ext cx="237570" cy="218647"/>
                <a:chOff x="5405280" y="4042510"/>
                <a:chExt cx="237570" cy="218647"/>
              </a:xfrm>
            </p:grpSpPr>
            <p:sp>
              <p:nvSpPr>
                <p:cNvPr id="4465" name="Google Shape;4465;p54"/>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54"/>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54"/>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54"/>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54"/>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54"/>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1" name="Google Shape;4471;p54"/>
              <p:cNvGrpSpPr/>
              <p:nvPr/>
            </p:nvGrpSpPr>
            <p:grpSpPr>
              <a:xfrm>
                <a:off x="5382826" y="4125549"/>
                <a:ext cx="37776" cy="32380"/>
                <a:chOff x="5382826" y="4125549"/>
                <a:chExt cx="37776" cy="32380"/>
              </a:xfrm>
            </p:grpSpPr>
            <p:sp>
              <p:nvSpPr>
                <p:cNvPr id="4472" name="Google Shape;4472;p54"/>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54"/>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4" name="Google Shape;4474;p54"/>
              <p:cNvGrpSpPr/>
              <p:nvPr/>
            </p:nvGrpSpPr>
            <p:grpSpPr>
              <a:xfrm>
                <a:off x="5475680" y="4195587"/>
                <a:ext cx="37783" cy="32364"/>
                <a:chOff x="5475680" y="4195587"/>
                <a:chExt cx="37783" cy="32364"/>
              </a:xfrm>
            </p:grpSpPr>
            <p:sp>
              <p:nvSpPr>
                <p:cNvPr id="4475" name="Google Shape;4475;p54"/>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54"/>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7" name="Google Shape;4477;p54"/>
              <p:cNvGrpSpPr/>
              <p:nvPr/>
            </p:nvGrpSpPr>
            <p:grpSpPr>
              <a:xfrm>
                <a:off x="5532575" y="4027197"/>
                <a:ext cx="33308" cy="32262"/>
                <a:chOff x="5532575" y="4027197"/>
                <a:chExt cx="33308" cy="32262"/>
              </a:xfrm>
            </p:grpSpPr>
            <p:sp>
              <p:nvSpPr>
                <p:cNvPr id="4478" name="Google Shape;4478;p54"/>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54"/>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0" name="Google Shape;4480;p54"/>
              <p:cNvGrpSpPr/>
              <p:nvPr/>
            </p:nvGrpSpPr>
            <p:grpSpPr>
              <a:xfrm>
                <a:off x="5590706" y="4245348"/>
                <a:ext cx="33497" cy="32270"/>
                <a:chOff x="5590706" y="4245348"/>
                <a:chExt cx="33497" cy="32270"/>
              </a:xfrm>
            </p:grpSpPr>
            <p:sp>
              <p:nvSpPr>
                <p:cNvPr id="4481" name="Google Shape;4481;p54"/>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54"/>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3" name="Google Shape;4483;p54"/>
              <p:cNvGrpSpPr/>
              <p:nvPr/>
            </p:nvGrpSpPr>
            <p:grpSpPr>
              <a:xfrm>
                <a:off x="5618681" y="4109677"/>
                <a:ext cx="33112" cy="32357"/>
                <a:chOff x="5618681" y="4109677"/>
                <a:chExt cx="33112" cy="32357"/>
              </a:xfrm>
            </p:grpSpPr>
            <p:sp>
              <p:nvSpPr>
                <p:cNvPr id="4484" name="Google Shape;4484;p54"/>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54"/>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6" name="Google Shape;4486;p54"/>
              <p:cNvGrpSpPr/>
              <p:nvPr/>
            </p:nvGrpSpPr>
            <p:grpSpPr>
              <a:xfrm>
                <a:off x="5479298" y="4128262"/>
                <a:ext cx="31405" cy="26906"/>
                <a:chOff x="5479298" y="4128262"/>
                <a:chExt cx="31405" cy="26906"/>
              </a:xfrm>
            </p:grpSpPr>
            <p:sp>
              <p:nvSpPr>
                <p:cNvPr id="4487" name="Google Shape;4487;p54"/>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54"/>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9" name="Google Shape;4489;p54"/>
              <p:cNvGrpSpPr/>
              <p:nvPr/>
            </p:nvGrpSpPr>
            <p:grpSpPr>
              <a:xfrm>
                <a:off x="5582903" y="4180116"/>
                <a:ext cx="31499" cy="26898"/>
                <a:chOff x="5582903" y="4180116"/>
                <a:chExt cx="31499" cy="26898"/>
              </a:xfrm>
            </p:grpSpPr>
            <p:sp>
              <p:nvSpPr>
                <p:cNvPr id="4490" name="Google Shape;4490;p54"/>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54"/>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92" name="Google Shape;4492;p54"/>
            <p:cNvGrpSpPr/>
            <p:nvPr/>
          </p:nvGrpSpPr>
          <p:grpSpPr>
            <a:xfrm>
              <a:off x="3977681" y="3230323"/>
              <a:ext cx="94584" cy="84085"/>
              <a:chOff x="3977681" y="3230323"/>
              <a:chExt cx="94584" cy="84085"/>
            </a:xfrm>
          </p:grpSpPr>
          <p:grpSp>
            <p:nvGrpSpPr>
              <p:cNvPr id="4493" name="Google Shape;4493;p54"/>
              <p:cNvGrpSpPr/>
              <p:nvPr/>
            </p:nvGrpSpPr>
            <p:grpSpPr>
              <a:xfrm>
                <a:off x="4000135" y="3243041"/>
                <a:ext cx="59570" cy="57186"/>
                <a:chOff x="4000135" y="3243041"/>
                <a:chExt cx="59570" cy="57186"/>
              </a:xfrm>
            </p:grpSpPr>
            <p:sp>
              <p:nvSpPr>
                <p:cNvPr id="4494" name="Google Shape;4494;p54"/>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54"/>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54"/>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97" name="Google Shape;4497;p54"/>
              <p:cNvGrpSpPr/>
              <p:nvPr/>
            </p:nvGrpSpPr>
            <p:grpSpPr>
              <a:xfrm>
                <a:off x="3977681" y="3245872"/>
                <a:ext cx="37783" cy="32380"/>
                <a:chOff x="3977681" y="3245872"/>
                <a:chExt cx="37783" cy="32380"/>
              </a:xfrm>
            </p:grpSpPr>
            <p:sp>
              <p:nvSpPr>
                <p:cNvPr id="4498" name="Google Shape;4498;p54"/>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54"/>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0" name="Google Shape;4500;p54"/>
              <p:cNvGrpSpPr/>
              <p:nvPr/>
            </p:nvGrpSpPr>
            <p:grpSpPr>
              <a:xfrm>
                <a:off x="4040860" y="3262672"/>
                <a:ext cx="31405" cy="27001"/>
                <a:chOff x="4040860" y="3262672"/>
                <a:chExt cx="31405" cy="27001"/>
              </a:xfrm>
            </p:grpSpPr>
            <p:sp>
              <p:nvSpPr>
                <p:cNvPr id="4501" name="Google Shape;4501;p54"/>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54"/>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3" name="Google Shape;4503;p54"/>
              <p:cNvGrpSpPr/>
              <p:nvPr/>
            </p:nvGrpSpPr>
            <p:grpSpPr>
              <a:xfrm>
                <a:off x="4021072" y="3230323"/>
                <a:ext cx="31397" cy="26906"/>
                <a:chOff x="4021072" y="3230323"/>
                <a:chExt cx="31397" cy="26906"/>
              </a:xfrm>
            </p:grpSpPr>
            <p:sp>
              <p:nvSpPr>
                <p:cNvPr id="4504" name="Google Shape;4504;p54"/>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54"/>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6" name="Google Shape;4506;p54"/>
              <p:cNvGrpSpPr/>
              <p:nvPr/>
            </p:nvGrpSpPr>
            <p:grpSpPr>
              <a:xfrm>
                <a:off x="4001472" y="3287462"/>
                <a:ext cx="31499" cy="26945"/>
                <a:chOff x="4001472" y="3287462"/>
                <a:chExt cx="31499" cy="26945"/>
              </a:xfrm>
            </p:grpSpPr>
            <p:sp>
              <p:nvSpPr>
                <p:cNvPr id="4507" name="Google Shape;4507;p54"/>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54"/>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09" name="Google Shape;4509;p54"/>
            <p:cNvGrpSpPr/>
            <p:nvPr/>
          </p:nvGrpSpPr>
          <p:grpSpPr>
            <a:xfrm>
              <a:off x="4084715" y="3258865"/>
              <a:ext cx="184961" cy="137268"/>
              <a:chOff x="4084715" y="3258865"/>
              <a:chExt cx="184961" cy="137268"/>
            </a:xfrm>
          </p:grpSpPr>
          <p:grpSp>
            <p:nvGrpSpPr>
              <p:cNvPr id="4510" name="Google Shape;4510;p54"/>
              <p:cNvGrpSpPr/>
              <p:nvPr/>
            </p:nvGrpSpPr>
            <p:grpSpPr>
              <a:xfrm>
                <a:off x="4107453" y="3271583"/>
                <a:ext cx="153470" cy="110275"/>
                <a:chOff x="4107453" y="3271583"/>
                <a:chExt cx="153470" cy="110275"/>
              </a:xfrm>
            </p:grpSpPr>
            <p:sp>
              <p:nvSpPr>
                <p:cNvPr id="4511" name="Google Shape;4511;p54"/>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54"/>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54"/>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54"/>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5" name="Google Shape;4515;p54"/>
              <p:cNvGrpSpPr/>
              <p:nvPr/>
            </p:nvGrpSpPr>
            <p:grpSpPr>
              <a:xfrm>
                <a:off x="4136947" y="3258865"/>
                <a:ext cx="31499" cy="27001"/>
                <a:chOff x="4136947" y="3258865"/>
                <a:chExt cx="31499" cy="27001"/>
              </a:xfrm>
            </p:grpSpPr>
            <p:sp>
              <p:nvSpPr>
                <p:cNvPr id="4516" name="Google Shape;4516;p54"/>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54"/>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8" name="Google Shape;4518;p54"/>
              <p:cNvGrpSpPr/>
              <p:nvPr/>
            </p:nvGrpSpPr>
            <p:grpSpPr>
              <a:xfrm>
                <a:off x="4084715" y="3266478"/>
                <a:ext cx="31468" cy="26898"/>
                <a:chOff x="4084715" y="3266478"/>
                <a:chExt cx="31468" cy="26898"/>
              </a:xfrm>
            </p:grpSpPr>
            <p:sp>
              <p:nvSpPr>
                <p:cNvPr id="4519" name="Google Shape;4519;p54"/>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54"/>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1" name="Google Shape;4521;p54"/>
              <p:cNvGrpSpPr/>
              <p:nvPr/>
            </p:nvGrpSpPr>
            <p:grpSpPr>
              <a:xfrm>
                <a:off x="4159213" y="3279849"/>
                <a:ext cx="31405" cy="26945"/>
                <a:chOff x="4159213" y="3279849"/>
                <a:chExt cx="31405" cy="26945"/>
              </a:xfrm>
            </p:grpSpPr>
            <p:sp>
              <p:nvSpPr>
                <p:cNvPr id="4522" name="Google Shape;4522;p54"/>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54"/>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4" name="Google Shape;4524;p54"/>
              <p:cNvGrpSpPr/>
              <p:nvPr/>
            </p:nvGrpSpPr>
            <p:grpSpPr>
              <a:xfrm>
                <a:off x="4201550" y="3266502"/>
                <a:ext cx="31405" cy="26883"/>
                <a:chOff x="4201550" y="3266502"/>
                <a:chExt cx="31405" cy="26883"/>
              </a:xfrm>
            </p:grpSpPr>
            <p:sp>
              <p:nvSpPr>
                <p:cNvPr id="4525" name="Google Shape;4525;p54"/>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54"/>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7" name="Google Shape;4527;p54"/>
              <p:cNvGrpSpPr/>
              <p:nvPr/>
            </p:nvGrpSpPr>
            <p:grpSpPr>
              <a:xfrm>
                <a:off x="4201550" y="3338278"/>
                <a:ext cx="31405" cy="26930"/>
                <a:chOff x="4201550" y="3338278"/>
                <a:chExt cx="31405" cy="26930"/>
              </a:xfrm>
            </p:grpSpPr>
            <p:sp>
              <p:nvSpPr>
                <p:cNvPr id="4528" name="Google Shape;4528;p54"/>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54"/>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0" name="Google Shape;4530;p54"/>
              <p:cNvGrpSpPr/>
              <p:nvPr/>
            </p:nvGrpSpPr>
            <p:grpSpPr>
              <a:xfrm>
                <a:off x="4238272" y="3369132"/>
                <a:ext cx="31405" cy="27001"/>
                <a:chOff x="4238272" y="3369132"/>
                <a:chExt cx="31405" cy="27001"/>
              </a:xfrm>
            </p:grpSpPr>
            <p:sp>
              <p:nvSpPr>
                <p:cNvPr id="4531" name="Google Shape;4531;p54"/>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54"/>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33" name="Google Shape;4533;p54"/>
            <p:cNvGrpSpPr/>
            <p:nvPr/>
          </p:nvGrpSpPr>
          <p:grpSpPr>
            <a:xfrm>
              <a:off x="4068639" y="3200169"/>
              <a:ext cx="77643" cy="37272"/>
              <a:chOff x="4068639" y="3200169"/>
              <a:chExt cx="77643" cy="37272"/>
            </a:xfrm>
          </p:grpSpPr>
          <p:sp>
            <p:nvSpPr>
              <p:cNvPr id="4534" name="Google Shape;4534;p54"/>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35" name="Google Shape;4535;p54"/>
              <p:cNvGrpSpPr/>
              <p:nvPr/>
            </p:nvGrpSpPr>
            <p:grpSpPr>
              <a:xfrm>
                <a:off x="4114878" y="3200169"/>
                <a:ext cx="31405" cy="26993"/>
                <a:chOff x="4114878" y="3200169"/>
                <a:chExt cx="31405" cy="26993"/>
              </a:xfrm>
            </p:grpSpPr>
            <p:sp>
              <p:nvSpPr>
                <p:cNvPr id="4536" name="Google Shape;4536;p54"/>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54"/>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8" name="Google Shape;4538;p54"/>
              <p:cNvGrpSpPr/>
              <p:nvPr/>
            </p:nvGrpSpPr>
            <p:grpSpPr>
              <a:xfrm>
                <a:off x="4068639" y="3210535"/>
                <a:ext cx="31499" cy="26906"/>
                <a:chOff x="4068639" y="3210535"/>
                <a:chExt cx="31499" cy="26906"/>
              </a:xfrm>
            </p:grpSpPr>
            <p:sp>
              <p:nvSpPr>
                <p:cNvPr id="4539" name="Google Shape;4539;p54"/>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54"/>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41" name="Google Shape;4541;p54"/>
            <p:cNvGrpSpPr/>
            <p:nvPr/>
          </p:nvGrpSpPr>
          <p:grpSpPr>
            <a:xfrm>
              <a:off x="3869702" y="3066935"/>
              <a:ext cx="382664" cy="190294"/>
              <a:chOff x="3869702" y="3066935"/>
              <a:chExt cx="382664" cy="190294"/>
            </a:xfrm>
          </p:grpSpPr>
          <p:grpSp>
            <p:nvGrpSpPr>
              <p:cNvPr id="4542" name="Google Shape;4542;p54"/>
              <p:cNvGrpSpPr/>
              <p:nvPr/>
            </p:nvGrpSpPr>
            <p:grpSpPr>
              <a:xfrm>
                <a:off x="3888633" y="3082351"/>
                <a:ext cx="351172" cy="160698"/>
                <a:chOff x="3888633" y="3082351"/>
                <a:chExt cx="351172" cy="160698"/>
              </a:xfrm>
            </p:grpSpPr>
            <p:sp>
              <p:nvSpPr>
                <p:cNvPr id="4543" name="Google Shape;4543;p54"/>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54"/>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54"/>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54"/>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54"/>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54"/>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9" name="Google Shape;4549;p54"/>
              <p:cNvGrpSpPr/>
              <p:nvPr/>
            </p:nvGrpSpPr>
            <p:grpSpPr>
              <a:xfrm>
                <a:off x="4143703" y="3066935"/>
                <a:ext cx="37783" cy="32357"/>
                <a:chOff x="4143703" y="3066935"/>
                <a:chExt cx="37783" cy="32357"/>
              </a:xfrm>
            </p:grpSpPr>
            <p:sp>
              <p:nvSpPr>
                <p:cNvPr id="4550" name="Google Shape;4550;p54"/>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54"/>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2" name="Google Shape;4552;p54"/>
              <p:cNvGrpSpPr/>
              <p:nvPr/>
            </p:nvGrpSpPr>
            <p:grpSpPr>
              <a:xfrm>
                <a:off x="4044565" y="3103563"/>
                <a:ext cx="37783" cy="32451"/>
                <a:chOff x="4044565" y="3103563"/>
                <a:chExt cx="37783" cy="32451"/>
              </a:xfrm>
            </p:grpSpPr>
            <p:sp>
              <p:nvSpPr>
                <p:cNvPr id="4553" name="Google Shape;4553;p54"/>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54"/>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5" name="Google Shape;4555;p54"/>
              <p:cNvGrpSpPr/>
              <p:nvPr/>
            </p:nvGrpSpPr>
            <p:grpSpPr>
              <a:xfrm>
                <a:off x="4017454" y="3188237"/>
                <a:ext cx="37776" cy="32357"/>
                <a:chOff x="4017454" y="3188237"/>
                <a:chExt cx="37776" cy="32357"/>
              </a:xfrm>
            </p:grpSpPr>
            <p:sp>
              <p:nvSpPr>
                <p:cNvPr id="4556" name="Google Shape;4556;p54"/>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54"/>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8" name="Google Shape;4558;p54"/>
              <p:cNvGrpSpPr/>
              <p:nvPr/>
            </p:nvGrpSpPr>
            <p:grpSpPr>
              <a:xfrm>
                <a:off x="3921548" y="3157509"/>
                <a:ext cx="37783" cy="32357"/>
                <a:chOff x="3921548" y="3157509"/>
                <a:chExt cx="37783" cy="32357"/>
              </a:xfrm>
            </p:grpSpPr>
            <p:sp>
              <p:nvSpPr>
                <p:cNvPr id="4559" name="Google Shape;4559;p54"/>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54"/>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1" name="Google Shape;4561;p54"/>
              <p:cNvGrpSpPr/>
              <p:nvPr/>
            </p:nvGrpSpPr>
            <p:grpSpPr>
              <a:xfrm>
                <a:off x="3939056" y="3211620"/>
                <a:ext cx="37783" cy="32380"/>
                <a:chOff x="3939056" y="3211620"/>
                <a:chExt cx="37783" cy="32380"/>
              </a:xfrm>
            </p:grpSpPr>
            <p:sp>
              <p:nvSpPr>
                <p:cNvPr id="4562" name="Google Shape;4562;p54"/>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54"/>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4" name="Google Shape;4564;p54"/>
              <p:cNvGrpSpPr/>
              <p:nvPr/>
            </p:nvGrpSpPr>
            <p:grpSpPr>
              <a:xfrm>
                <a:off x="4176240" y="3136965"/>
                <a:ext cx="31405" cy="26930"/>
                <a:chOff x="4176240" y="3136965"/>
                <a:chExt cx="31405" cy="26930"/>
              </a:xfrm>
            </p:grpSpPr>
            <p:sp>
              <p:nvSpPr>
                <p:cNvPr id="4565" name="Google Shape;4565;p54"/>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54"/>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7" name="Google Shape;4567;p54"/>
              <p:cNvGrpSpPr/>
              <p:nvPr/>
            </p:nvGrpSpPr>
            <p:grpSpPr>
              <a:xfrm>
                <a:off x="4133148" y="3152593"/>
                <a:ext cx="31499" cy="27001"/>
                <a:chOff x="4133148" y="3152593"/>
                <a:chExt cx="31499" cy="27001"/>
              </a:xfrm>
            </p:grpSpPr>
            <p:sp>
              <p:nvSpPr>
                <p:cNvPr id="4568" name="Google Shape;4568;p54"/>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54"/>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0" name="Google Shape;4570;p54"/>
              <p:cNvGrpSpPr/>
              <p:nvPr/>
            </p:nvGrpSpPr>
            <p:grpSpPr>
              <a:xfrm>
                <a:off x="4220866" y="3073534"/>
                <a:ext cx="31499" cy="26898"/>
                <a:chOff x="4220866" y="3073534"/>
                <a:chExt cx="31499" cy="26898"/>
              </a:xfrm>
            </p:grpSpPr>
            <p:sp>
              <p:nvSpPr>
                <p:cNvPr id="4571" name="Google Shape;4571;p54"/>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54"/>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3" name="Google Shape;4573;p54"/>
              <p:cNvGrpSpPr/>
              <p:nvPr/>
            </p:nvGrpSpPr>
            <p:grpSpPr>
              <a:xfrm>
                <a:off x="3869702" y="3230323"/>
                <a:ext cx="31499" cy="26906"/>
                <a:chOff x="3869702" y="3230323"/>
                <a:chExt cx="31499" cy="26906"/>
              </a:xfrm>
            </p:grpSpPr>
            <p:sp>
              <p:nvSpPr>
                <p:cNvPr id="4574" name="Google Shape;4574;p54"/>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54"/>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76" name="Google Shape;4576;p54"/>
            <p:cNvGrpSpPr/>
            <p:nvPr/>
          </p:nvGrpSpPr>
          <p:grpSpPr>
            <a:xfrm>
              <a:off x="4271383" y="3065882"/>
              <a:ext cx="304556" cy="341663"/>
              <a:chOff x="4271383" y="3065882"/>
              <a:chExt cx="304556" cy="341663"/>
            </a:xfrm>
          </p:grpSpPr>
          <p:grpSp>
            <p:nvGrpSpPr>
              <p:cNvPr id="4577" name="Google Shape;4577;p54"/>
              <p:cNvGrpSpPr/>
              <p:nvPr/>
            </p:nvGrpSpPr>
            <p:grpSpPr>
              <a:xfrm>
                <a:off x="4293838" y="3078639"/>
                <a:ext cx="269353" cy="311973"/>
                <a:chOff x="4293838" y="3078639"/>
                <a:chExt cx="269353" cy="311973"/>
              </a:xfrm>
            </p:grpSpPr>
            <p:sp>
              <p:nvSpPr>
                <p:cNvPr id="4578" name="Google Shape;4578;p54"/>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54"/>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54"/>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54"/>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54"/>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54"/>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54"/>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54"/>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54"/>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54"/>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54"/>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54"/>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54"/>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54"/>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54"/>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54"/>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54"/>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5" name="Google Shape;4595;p54"/>
              <p:cNvGrpSpPr/>
              <p:nvPr/>
            </p:nvGrpSpPr>
            <p:grpSpPr>
              <a:xfrm>
                <a:off x="4538164" y="3342061"/>
                <a:ext cx="37776" cy="32380"/>
                <a:chOff x="4538164" y="3342061"/>
                <a:chExt cx="37776" cy="32380"/>
              </a:xfrm>
            </p:grpSpPr>
            <p:sp>
              <p:nvSpPr>
                <p:cNvPr id="4596" name="Google Shape;4596;p54"/>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54"/>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8" name="Google Shape;4598;p54"/>
              <p:cNvGrpSpPr/>
              <p:nvPr/>
            </p:nvGrpSpPr>
            <p:grpSpPr>
              <a:xfrm>
                <a:off x="4271383" y="3194742"/>
                <a:ext cx="37783" cy="32420"/>
                <a:chOff x="4271383" y="3194742"/>
                <a:chExt cx="37783" cy="32420"/>
              </a:xfrm>
            </p:grpSpPr>
            <p:sp>
              <p:nvSpPr>
                <p:cNvPr id="4599" name="Google Shape;4599;p54"/>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54"/>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1" name="Google Shape;4601;p54"/>
              <p:cNvGrpSpPr/>
              <p:nvPr/>
            </p:nvGrpSpPr>
            <p:grpSpPr>
              <a:xfrm>
                <a:off x="4284416" y="3084058"/>
                <a:ext cx="37783" cy="32357"/>
                <a:chOff x="4284416" y="3084058"/>
                <a:chExt cx="37783" cy="32357"/>
              </a:xfrm>
            </p:grpSpPr>
            <p:sp>
              <p:nvSpPr>
                <p:cNvPr id="4602" name="Google Shape;4602;p54"/>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54"/>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4" name="Google Shape;4604;p54"/>
              <p:cNvGrpSpPr/>
              <p:nvPr/>
            </p:nvGrpSpPr>
            <p:grpSpPr>
              <a:xfrm>
                <a:off x="4478697" y="3297561"/>
                <a:ext cx="37776" cy="32451"/>
                <a:chOff x="4478697" y="3297561"/>
                <a:chExt cx="37776" cy="32451"/>
              </a:xfrm>
            </p:grpSpPr>
            <p:sp>
              <p:nvSpPr>
                <p:cNvPr id="4605" name="Google Shape;4605;p54"/>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54"/>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7" name="Google Shape;4607;p54"/>
              <p:cNvGrpSpPr/>
              <p:nvPr/>
            </p:nvGrpSpPr>
            <p:grpSpPr>
              <a:xfrm>
                <a:off x="4411813" y="3331711"/>
                <a:ext cx="37776" cy="32451"/>
                <a:chOff x="4411813" y="3331711"/>
                <a:chExt cx="37776" cy="32451"/>
              </a:xfrm>
            </p:grpSpPr>
            <p:sp>
              <p:nvSpPr>
                <p:cNvPr id="4608" name="Google Shape;4608;p54"/>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54"/>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0" name="Google Shape;4610;p54"/>
              <p:cNvGrpSpPr/>
              <p:nvPr/>
            </p:nvGrpSpPr>
            <p:grpSpPr>
              <a:xfrm>
                <a:off x="4337984" y="3375188"/>
                <a:ext cx="37776" cy="32357"/>
                <a:chOff x="4337984" y="3375188"/>
                <a:chExt cx="37776" cy="32357"/>
              </a:xfrm>
            </p:grpSpPr>
            <p:sp>
              <p:nvSpPr>
                <p:cNvPr id="4611" name="Google Shape;4611;p54"/>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54"/>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3" name="Google Shape;4613;p54"/>
              <p:cNvGrpSpPr/>
              <p:nvPr/>
            </p:nvGrpSpPr>
            <p:grpSpPr>
              <a:xfrm>
                <a:off x="4494867" y="3090530"/>
                <a:ext cx="37878" cy="32451"/>
                <a:chOff x="4494867" y="3090530"/>
                <a:chExt cx="37878" cy="32451"/>
              </a:xfrm>
            </p:grpSpPr>
            <p:sp>
              <p:nvSpPr>
                <p:cNvPr id="4614" name="Google Shape;4614;p54"/>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54"/>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6" name="Google Shape;4616;p54"/>
              <p:cNvGrpSpPr/>
              <p:nvPr/>
            </p:nvGrpSpPr>
            <p:grpSpPr>
              <a:xfrm>
                <a:off x="4525124" y="3207774"/>
                <a:ext cx="37783" cy="32420"/>
                <a:chOff x="4525124" y="3207774"/>
                <a:chExt cx="37783" cy="32420"/>
              </a:xfrm>
            </p:grpSpPr>
            <p:sp>
              <p:nvSpPr>
                <p:cNvPr id="4617" name="Google Shape;4617;p54"/>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54"/>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9" name="Google Shape;4619;p54"/>
              <p:cNvGrpSpPr/>
              <p:nvPr/>
            </p:nvGrpSpPr>
            <p:grpSpPr>
              <a:xfrm>
                <a:off x="4440544" y="3176479"/>
                <a:ext cx="31499" cy="26898"/>
                <a:chOff x="4440544" y="3176479"/>
                <a:chExt cx="31499" cy="26898"/>
              </a:xfrm>
            </p:grpSpPr>
            <p:sp>
              <p:nvSpPr>
                <p:cNvPr id="4620" name="Google Shape;4620;p54"/>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54"/>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2" name="Google Shape;4622;p54"/>
              <p:cNvGrpSpPr/>
              <p:nvPr/>
            </p:nvGrpSpPr>
            <p:grpSpPr>
              <a:xfrm>
                <a:off x="4350545" y="3156400"/>
                <a:ext cx="31405" cy="27001"/>
                <a:chOff x="4350545" y="3156400"/>
                <a:chExt cx="31405" cy="27001"/>
              </a:xfrm>
            </p:grpSpPr>
            <p:sp>
              <p:nvSpPr>
                <p:cNvPr id="4623" name="Google Shape;4623;p54"/>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54"/>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5" name="Google Shape;4625;p54"/>
              <p:cNvGrpSpPr/>
              <p:nvPr/>
            </p:nvGrpSpPr>
            <p:grpSpPr>
              <a:xfrm>
                <a:off x="4376703" y="3255058"/>
                <a:ext cx="31405" cy="27001"/>
                <a:chOff x="4376703" y="3255058"/>
                <a:chExt cx="31405" cy="27001"/>
              </a:xfrm>
            </p:grpSpPr>
            <p:sp>
              <p:nvSpPr>
                <p:cNvPr id="4626" name="Google Shape;4626;p54"/>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54"/>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28" name="Google Shape;4628;p54"/>
              <p:cNvGrpSpPr/>
              <p:nvPr/>
            </p:nvGrpSpPr>
            <p:grpSpPr>
              <a:xfrm>
                <a:off x="4331322" y="3283656"/>
                <a:ext cx="31405" cy="26945"/>
                <a:chOff x="4331322" y="3283656"/>
                <a:chExt cx="31405" cy="26945"/>
              </a:xfrm>
            </p:grpSpPr>
            <p:sp>
              <p:nvSpPr>
                <p:cNvPr id="4629" name="Google Shape;4629;p54"/>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54"/>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1" name="Google Shape;4631;p54"/>
              <p:cNvGrpSpPr/>
              <p:nvPr/>
            </p:nvGrpSpPr>
            <p:grpSpPr>
              <a:xfrm>
                <a:off x="4380510" y="3065882"/>
                <a:ext cx="31405" cy="26938"/>
                <a:chOff x="4380510" y="3065882"/>
                <a:chExt cx="31405" cy="26938"/>
              </a:xfrm>
            </p:grpSpPr>
            <p:sp>
              <p:nvSpPr>
                <p:cNvPr id="4632" name="Google Shape;4632;p54"/>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54"/>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34" name="Google Shape;4634;p54"/>
            <p:cNvGrpSpPr/>
            <p:nvPr/>
          </p:nvGrpSpPr>
          <p:grpSpPr>
            <a:xfrm>
              <a:off x="4558998" y="3188237"/>
              <a:ext cx="1280131" cy="1052746"/>
              <a:chOff x="4558998" y="3188237"/>
              <a:chExt cx="1280131" cy="1052746"/>
            </a:xfrm>
          </p:grpSpPr>
          <p:sp>
            <p:nvSpPr>
              <p:cNvPr id="4635" name="Google Shape;4635;p54"/>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36" name="Google Shape;4636;p54"/>
              <p:cNvGrpSpPr/>
              <p:nvPr/>
            </p:nvGrpSpPr>
            <p:grpSpPr>
              <a:xfrm>
                <a:off x="4579164" y="3203653"/>
                <a:ext cx="1244833" cy="1020397"/>
                <a:chOff x="4579164" y="3203653"/>
                <a:chExt cx="1244833" cy="1020397"/>
              </a:xfrm>
            </p:grpSpPr>
            <p:sp>
              <p:nvSpPr>
                <p:cNvPr id="4637" name="Google Shape;4637;p54"/>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54"/>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39" name="Google Shape;4639;p54"/>
                <p:cNvGrpSpPr/>
                <p:nvPr/>
              </p:nvGrpSpPr>
              <p:grpSpPr>
                <a:xfrm>
                  <a:off x="4579164" y="3203653"/>
                  <a:ext cx="1244833" cy="1020397"/>
                  <a:chOff x="4579164" y="3203653"/>
                  <a:chExt cx="1244833" cy="1020397"/>
                </a:xfrm>
              </p:grpSpPr>
              <p:sp>
                <p:nvSpPr>
                  <p:cNvPr id="4640" name="Google Shape;4640;p54"/>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54"/>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42" name="Google Shape;4642;p54"/>
                  <p:cNvGrpSpPr/>
                  <p:nvPr/>
                </p:nvGrpSpPr>
                <p:grpSpPr>
                  <a:xfrm>
                    <a:off x="4579164" y="3203653"/>
                    <a:ext cx="1244833" cy="1020397"/>
                    <a:chOff x="4579164" y="3203653"/>
                    <a:chExt cx="1244833" cy="1020397"/>
                  </a:xfrm>
                </p:grpSpPr>
                <p:sp>
                  <p:nvSpPr>
                    <p:cNvPr id="4643" name="Google Shape;4643;p54"/>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54"/>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54"/>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54"/>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54"/>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54"/>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54"/>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54"/>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51" name="Google Shape;4651;p54"/>
                    <p:cNvGrpSpPr/>
                    <p:nvPr/>
                  </p:nvGrpSpPr>
                  <p:grpSpPr>
                    <a:xfrm>
                      <a:off x="4579164" y="3203653"/>
                      <a:ext cx="1244833" cy="1020397"/>
                      <a:chOff x="4579164" y="3203653"/>
                      <a:chExt cx="1244833" cy="1020397"/>
                    </a:xfrm>
                  </p:grpSpPr>
                  <p:sp>
                    <p:nvSpPr>
                      <p:cNvPr id="4652" name="Google Shape;4652;p54"/>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54"/>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54"/>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54"/>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54"/>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54"/>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54"/>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54"/>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54"/>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54"/>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54"/>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54"/>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54"/>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54"/>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66" name="Google Shape;4666;p54"/>
                      <p:cNvGrpSpPr/>
                      <p:nvPr/>
                    </p:nvGrpSpPr>
                    <p:grpSpPr>
                      <a:xfrm>
                        <a:off x="4579164" y="3203653"/>
                        <a:ext cx="1244833" cy="1020397"/>
                        <a:chOff x="4579164" y="3203653"/>
                        <a:chExt cx="1244833" cy="1020397"/>
                      </a:xfrm>
                    </p:grpSpPr>
                    <p:sp>
                      <p:nvSpPr>
                        <p:cNvPr id="4667" name="Google Shape;4667;p54"/>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54"/>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54"/>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54"/>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54"/>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54"/>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54"/>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54"/>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54"/>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54"/>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54"/>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54"/>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54"/>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54"/>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54"/>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54"/>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54"/>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54"/>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54"/>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54"/>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54"/>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54"/>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54"/>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54"/>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91" name="Google Shape;4691;p54"/>
                        <p:cNvGrpSpPr/>
                        <p:nvPr/>
                      </p:nvGrpSpPr>
                      <p:grpSpPr>
                        <a:xfrm>
                          <a:off x="4579164" y="3203653"/>
                          <a:ext cx="1244833" cy="1020397"/>
                          <a:chOff x="4579164" y="3203653"/>
                          <a:chExt cx="1244833" cy="1020397"/>
                        </a:xfrm>
                      </p:grpSpPr>
                      <p:sp>
                        <p:nvSpPr>
                          <p:cNvPr id="4692" name="Google Shape;4692;p54"/>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93" name="Google Shape;4693;p54"/>
                          <p:cNvGrpSpPr/>
                          <p:nvPr/>
                        </p:nvGrpSpPr>
                        <p:grpSpPr>
                          <a:xfrm>
                            <a:off x="4579164" y="3203653"/>
                            <a:ext cx="1244833" cy="1020397"/>
                            <a:chOff x="4579164" y="3203653"/>
                            <a:chExt cx="1244833" cy="1020397"/>
                          </a:xfrm>
                        </p:grpSpPr>
                        <p:sp>
                          <p:nvSpPr>
                            <p:cNvPr id="4694" name="Google Shape;4694;p54"/>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54"/>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54"/>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54"/>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54"/>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54"/>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54"/>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01" name="Google Shape;4701;p54"/>
                            <p:cNvGrpSpPr/>
                            <p:nvPr/>
                          </p:nvGrpSpPr>
                          <p:grpSpPr>
                            <a:xfrm>
                              <a:off x="4579164" y="3203653"/>
                              <a:ext cx="1244833" cy="1020397"/>
                              <a:chOff x="4579164" y="3203653"/>
                              <a:chExt cx="1244833" cy="1020397"/>
                            </a:xfrm>
                          </p:grpSpPr>
                          <p:sp>
                            <p:nvSpPr>
                              <p:cNvPr id="4702" name="Google Shape;4702;p54"/>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54"/>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54"/>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54"/>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54"/>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54"/>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54"/>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54"/>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54"/>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54"/>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54"/>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54"/>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54"/>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15" name="Google Shape;4715;p54"/>
                              <p:cNvGrpSpPr/>
                              <p:nvPr/>
                            </p:nvGrpSpPr>
                            <p:grpSpPr>
                              <a:xfrm>
                                <a:off x="4579164" y="3203653"/>
                                <a:ext cx="1244833" cy="1020397"/>
                                <a:chOff x="4579164" y="3203653"/>
                                <a:chExt cx="1244833" cy="1020397"/>
                              </a:xfrm>
                            </p:grpSpPr>
                            <p:sp>
                              <p:nvSpPr>
                                <p:cNvPr id="4716" name="Google Shape;4716;p54"/>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54"/>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54"/>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54"/>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54"/>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54"/>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54"/>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23" name="Google Shape;4723;p54"/>
                                <p:cNvGrpSpPr/>
                                <p:nvPr/>
                              </p:nvGrpSpPr>
                              <p:grpSpPr>
                                <a:xfrm>
                                  <a:off x="4579164" y="3203653"/>
                                  <a:ext cx="1244833" cy="1020397"/>
                                  <a:chOff x="4579164" y="3203653"/>
                                  <a:chExt cx="1244833" cy="1020397"/>
                                </a:xfrm>
                              </p:grpSpPr>
                              <p:sp>
                                <p:nvSpPr>
                                  <p:cNvPr id="4724" name="Google Shape;4724;p54"/>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54"/>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54"/>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54"/>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54"/>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29" name="Google Shape;4729;p54"/>
                                  <p:cNvGrpSpPr/>
                                  <p:nvPr/>
                                </p:nvGrpSpPr>
                                <p:grpSpPr>
                                  <a:xfrm>
                                    <a:off x="4579164" y="3203653"/>
                                    <a:ext cx="1244833" cy="1020397"/>
                                    <a:chOff x="4579164" y="3203653"/>
                                    <a:chExt cx="1244833" cy="1020397"/>
                                  </a:xfrm>
                                </p:grpSpPr>
                                <p:sp>
                                  <p:nvSpPr>
                                    <p:cNvPr id="4730" name="Google Shape;4730;p54"/>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54"/>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54"/>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54"/>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4734" name="Google Shape;4734;p54"/>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54"/>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54"/>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737" name="Google Shape;4737;p54"/>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4738" name="Google Shape;4738;p54"/>
              <p:cNvGrpSpPr/>
              <p:nvPr/>
            </p:nvGrpSpPr>
            <p:grpSpPr>
              <a:xfrm>
                <a:off x="4595437" y="3598775"/>
                <a:ext cx="37776" cy="32451"/>
                <a:chOff x="4595437" y="3598775"/>
                <a:chExt cx="37776" cy="32451"/>
              </a:xfrm>
            </p:grpSpPr>
            <p:sp>
              <p:nvSpPr>
                <p:cNvPr id="4739" name="Google Shape;4739;p54"/>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54"/>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1" name="Google Shape;4741;p54"/>
              <p:cNvGrpSpPr/>
              <p:nvPr/>
            </p:nvGrpSpPr>
            <p:grpSpPr>
              <a:xfrm>
                <a:off x="4641864" y="3524443"/>
                <a:ext cx="37776" cy="32380"/>
                <a:chOff x="4641864" y="3524443"/>
                <a:chExt cx="37776" cy="32380"/>
              </a:xfrm>
            </p:grpSpPr>
            <p:sp>
              <p:nvSpPr>
                <p:cNvPr id="4742" name="Google Shape;4742;p54"/>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54"/>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4" name="Google Shape;4744;p54"/>
              <p:cNvGrpSpPr/>
              <p:nvPr/>
            </p:nvGrpSpPr>
            <p:grpSpPr>
              <a:xfrm>
                <a:off x="4648431" y="3893901"/>
                <a:ext cx="37776" cy="32357"/>
                <a:chOff x="4648431" y="3893901"/>
                <a:chExt cx="37776" cy="32357"/>
              </a:xfrm>
            </p:grpSpPr>
            <p:sp>
              <p:nvSpPr>
                <p:cNvPr id="4745" name="Google Shape;4745;p54"/>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54"/>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7" name="Google Shape;4747;p54"/>
              <p:cNvGrpSpPr/>
              <p:nvPr/>
            </p:nvGrpSpPr>
            <p:grpSpPr>
              <a:xfrm>
                <a:off x="4567752" y="3722908"/>
                <a:ext cx="37870" cy="32380"/>
                <a:chOff x="4567752" y="3722908"/>
                <a:chExt cx="37870" cy="32380"/>
              </a:xfrm>
            </p:grpSpPr>
            <p:sp>
              <p:nvSpPr>
                <p:cNvPr id="4748" name="Google Shape;4748;p54"/>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54"/>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0" name="Google Shape;4750;p54"/>
              <p:cNvGrpSpPr/>
              <p:nvPr/>
            </p:nvGrpSpPr>
            <p:grpSpPr>
              <a:xfrm>
                <a:off x="4617506" y="3652052"/>
                <a:ext cx="37783" cy="32357"/>
                <a:chOff x="4617506" y="3652052"/>
                <a:chExt cx="37783" cy="32357"/>
              </a:xfrm>
            </p:grpSpPr>
            <p:sp>
              <p:nvSpPr>
                <p:cNvPr id="4751" name="Google Shape;4751;p54"/>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54"/>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3" name="Google Shape;4753;p54"/>
              <p:cNvGrpSpPr/>
              <p:nvPr/>
            </p:nvGrpSpPr>
            <p:grpSpPr>
              <a:xfrm>
                <a:off x="4739005" y="3554149"/>
                <a:ext cx="37870" cy="32357"/>
                <a:chOff x="4739005" y="3554149"/>
                <a:chExt cx="37870" cy="32357"/>
              </a:xfrm>
            </p:grpSpPr>
            <p:sp>
              <p:nvSpPr>
                <p:cNvPr id="4754" name="Google Shape;4754;p54"/>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54"/>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6" name="Google Shape;4756;p54"/>
              <p:cNvGrpSpPr/>
              <p:nvPr/>
            </p:nvGrpSpPr>
            <p:grpSpPr>
              <a:xfrm>
                <a:off x="4806557" y="3630258"/>
                <a:ext cx="37776" cy="32364"/>
                <a:chOff x="4806557" y="3630258"/>
                <a:chExt cx="37776" cy="32364"/>
              </a:xfrm>
            </p:grpSpPr>
            <p:sp>
              <p:nvSpPr>
                <p:cNvPr id="4757" name="Google Shape;4757;p54"/>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54"/>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9" name="Google Shape;4759;p54"/>
              <p:cNvGrpSpPr/>
              <p:nvPr/>
            </p:nvGrpSpPr>
            <p:grpSpPr>
              <a:xfrm>
                <a:off x="4737007" y="4004357"/>
                <a:ext cx="37870" cy="32357"/>
                <a:chOff x="4737007" y="4004357"/>
                <a:chExt cx="37870" cy="32357"/>
              </a:xfrm>
            </p:grpSpPr>
            <p:sp>
              <p:nvSpPr>
                <p:cNvPr id="4760" name="Google Shape;4760;p54"/>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54"/>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2" name="Google Shape;4762;p54"/>
              <p:cNvGrpSpPr/>
              <p:nvPr/>
            </p:nvGrpSpPr>
            <p:grpSpPr>
              <a:xfrm>
                <a:off x="4773634" y="4208627"/>
                <a:ext cx="37776" cy="32357"/>
                <a:chOff x="4773634" y="4208627"/>
                <a:chExt cx="37776" cy="32357"/>
              </a:xfrm>
            </p:grpSpPr>
            <p:sp>
              <p:nvSpPr>
                <p:cNvPr id="4763" name="Google Shape;4763;p54"/>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54"/>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5" name="Google Shape;4765;p54"/>
              <p:cNvGrpSpPr/>
              <p:nvPr/>
            </p:nvGrpSpPr>
            <p:grpSpPr>
              <a:xfrm>
                <a:off x="4888282" y="4074764"/>
                <a:ext cx="37776" cy="32451"/>
                <a:chOff x="4888282" y="4074764"/>
                <a:chExt cx="37776" cy="32451"/>
              </a:xfrm>
            </p:grpSpPr>
            <p:sp>
              <p:nvSpPr>
                <p:cNvPr id="4766" name="Google Shape;4766;p54"/>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54"/>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8" name="Google Shape;4768;p54"/>
              <p:cNvGrpSpPr/>
              <p:nvPr/>
            </p:nvGrpSpPr>
            <p:grpSpPr>
              <a:xfrm>
                <a:off x="4901315" y="3804271"/>
                <a:ext cx="37776" cy="32364"/>
                <a:chOff x="4901315" y="3804271"/>
                <a:chExt cx="37776" cy="32364"/>
              </a:xfrm>
            </p:grpSpPr>
            <p:sp>
              <p:nvSpPr>
                <p:cNvPr id="4769" name="Google Shape;4769;p54"/>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54"/>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1" name="Google Shape;4771;p54"/>
              <p:cNvGrpSpPr/>
              <p:nvPr/>
            </p:nvGrpSpPr>
            <p:grpSpPr>
              <a:xfrm>
                <a:off x="4866394" y="3715035"/>
                <a:ext cx="37846" cy="32357"/>
                <a:chOff x="4866394" y="3715035"/>
                <a:chExt cx="37846" cy="32357"/>
              </a:xfrm>
            </p:grpSpPr>
            <p:sp>
              <p:nvSpPr>
                <p:cNvPr id="4772" name="Google Shape;4772;p54"/>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54"/>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4" name="Google Shape;4774;p54"/>
              <p:cNvGrpSpPr/>
              <p:nvPr/>
            </p:nvGrpSpPr>
            <p:grpSpPr>
              <a:xfrm>
                <a:off x="4979233" y="3839798"/>
                <a:ext cx="37878" cy="32420"/>
                <a:chOff x="4979233" y="3839798"/>
                <a:chExt cx="37878" cy="32420"/>
              </a:xfrm>
            </p:grpSpPr>
            <p:sp>
              <p:nvSpPr>
                <p:cNvPr id="4775" name="Google Shape;4775;p54"/>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54"/>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7" name="Google Shape;4777;p54"/>
              <p:cNvGrpSpPr/>
              <p:nvPr/>
            </p:nvGrpSpPr>
            <p:grpSpPr>
              <a:xfrm>
                <a:off x="4790662" y="3679147"/>
                <a:ext cx="37783" cy="32380"/>
                <a:chOff x="4790662" y="3679147"/>
                <a:chExt cx="37783" cy="32380"/>
              </a:xfrm>
            </p:grpSpPr>
            <p:sp>
              <p:nvSpPr>
                <p:cNvPr id="4778" name="Google Shape;4778;p54"/>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54"/>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0" name="Google Shape;4780;p54"/>
              <p:cNvGrpSpPr/>
              <p:nvPr/>
            </p:nvGrpSpPr>
            <p:grpSpPr>
              <a:xfrm>
                <a:off x="4857263" y="3557861"/>
                <a:ext cx="37776" cy="32357"/>
                <a:chOff x="4857263" y="3557861"/>
                <a:chExt cx="37776" cy="32357"/>
              </a:xfrm>
            </p:grpSpPr>
            <p:sp>
              <p:nvSpPr>
                <p:cNvPr id="4781" name="Google Shape;4781;p54"/>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54"/>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3" name="Google Shape;4783;p54"/>
              <p:cNvGrpSpPr/>
              <p:nvPr/>
            </p:nvGrpSpPr>
            <p:grpSpPr>
              <a:xfrm>
                <a:off x="4883902" y="3648033"/>
                <a:ext cx="37783" cy="32380"/>
                <a:chOff x="4883902" y="3648033"/>
                <a:chExt cx="37783" cy="32380"/>
              </a:xfrm>
            </p:grpSpPr>
            <p:sp>
              <p:nvSpPr>
                <p:cNvPr id="4784" name="Google Shape;4784;p54"/>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54"/>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6" name="Google Shape;4786;p54"/>
              <p:cNvGrpSpPr/>
              <p:nvPr/>
            </p:nvGrpSpPr>
            <p:grpSpPr>
              <a:xfrm>
                <a:off x="4907780" y="3347220"/>
                <a:ext cx="37878" cy="32357"/>
                <a:chOff x="4907780" y="3347220"/>
                <a:chExt cx="37878" cy="32357"/>
              </a:xfrm>
            </p:grpSpPr>
            <p:sp>
              <p:nvSpPr>
                <p:cNvPr id="4787" name="Google Shape;4787;p54"/>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54"/>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9" name="Google Shape;4789;p54"/>
              <p:cNvGrpSpPr/>
              <p:nvPr/>
            </p:nvGrpSpPr>
            <p:grpSpPr>
              <a:xfrm>
                <a:off x="5065048" y="3738150"/>
                <a:ext cx="37783" cy="32364"/>
                <a:chOff x="5065048" y="3738150"/>
                <a:chExt cx="37783" cy="32364"/>
              </a:xfrm>
            </p:grpSpPr>
            <p:sp>
              <p:nvSpPr>
                <p:cNvPr id="4790" name="Google Shape;4790;p54"/>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54"/>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2" name="Google Shape;4792;p54"/>
              <p:cNvGrpSpPr/>
              <p:nvPr/>
            </p:nvGrpSpPr>
            <p:grpSpPr>
              <a:xfrm>
                <a:off x="5071616" y="3284615"/>
                <a:ext cx="37783" cy="32357"/>
                <a:chOff x="5071616" y="3284615"/>
                <a:chExt cx="37783" cy="32357"/>
              </a:xfrm>
            </p:grpSpPr>
            <p:sp>
              <p:nvSpPr>
                <p:cNvPr id="4793" name="Google Shape;4793;p54"/>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54"/>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5" name="Google Shape;4795;p54"/>
              <p:cNvGrpSpPr/>
              <p:nvPr/>
            </p:nvGrpSpPr>
            <p:grpSpPr>
              <a:xfrm>
                <a:off x="5389291" y="3759921"/>
                <a:ext cx="37783" cy="32380"/>
                <a:chOff x="5389291" y="3759921"/>
                <a:chExt cx="37783" cy="32380"/>
              </a:xfrm>
            </p:grpSpPr>
            <p:sp>
              <p:nvSpPr>
                <p:cNvPr id="4796" name="Google Shape;4796;p54"/>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54"/>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8" name="Google Shape;4798;p54"/>
              <p:cNvGrpSpPr/>
              <p:nvPr/>
            </p:nvGrpSpPr>
            <p:grpSpPr>
              <a:xfrm>
                <a:off x="5431534" y="3632932"/>
                <a:ext cx="37878" cy="32451"/>
                <a:chOff x="5431534" y="3632932"/>
                <a:chExt cx="37878" cy="32451"/>
              </a:xfrm>
            </p:grpSpPr>
            <p:sp>
              <p:nvSpPr>
                <p:cNvPr id="4799" name="Google Shape;4799;p54"/>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54"/>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1" name="Google Shape;4801;p54"/>
              <p:cNvGrpSpPr/>
              <p:nvPr/>
            </p:nvGrpSpPr>
            <p:grpSpPr>
              <a:xfrm>
                <a:off x="5540755" y="3544829"/>
                <a:ext cx="37783" cy="32357"/>
                <a:chOff x="5540755" y="3544829"/>
                <a:chExt cx="37783" cy="32357"/>
              </a:xfrm>
            </p:grpSpPr>
            <p:sp>
              <p:nvSpPr>
                <p:cNvPr id="4802" name="Google Shape;4802;p54"/>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54"/>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4" name="Google Shape;4804;p54"/>
              <p:cNvGrpSpPr/>
              <p:nvPr/>
            </p:nvGrpSpPr>
            <p:grpSpPr>
              <a:xfrm>
                <a:off x="5579293" y="3412107"/>
                <a:ext cx="37776" cy="32357"/>
                <a:chOff x="5579293" y="3412107"/>
                <a:chExt cx="37776" cy="32357"/>
              </a:xfrm>
            </p:grpSpPr>
            <p:sp>
              <p:nvSpPr>
                <p:cNvPr id="4805" name="Google Shape;4805;p54"/>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54"/>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7" name="Google Shape;4807;p54"/>
              <p:cNvGrpSpPr/>
              <p:nvPr/>
            </p:nvGrpSpPr>
            <p:grpSpPr>
              <a:xfrm>
                <a:off x="5801346" y="3284615"/>
                <a:ext cx="37783" cy="32357"/>
                <a:chOff x="5801346" y="3284615"/>
                <a:chExt cx="37783" cy="32357"/>
              </a:xfrm>
            </p:grpSpPr>
            <p:sp>
              <p:nvSpPr>
                <p:cNvPr id="4808" name="Google Shape;4808;p54"/>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54"/>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0" name="Google Shape;4810;p54"/>
              <p:cNvGrpSpPr/>
              <p:nvPr/>
            </p:nvGrpSpPr>
            <p:grpSpPr>
              <a:xfrm>
                <a:off x="5763578" y="3399067"/>
                <a:ext cx="37776" cy="32364"/>
                <a:chOff x="5763578" y="3399067"/>
                <a:chExt cx="37776" cy="32364"/>
              </a:xfrm>
            </p:grpSpPr>
            <p:sp>
              <p:nvSpPr>
                <p:cNvPr id="4811" name="Google Shape;4811;p54"/>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54"/>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3" name="Google Shape;4813;p54"/>
              <p:cNvGrpSpPr/>
              <p:nvPr/>
            </p:nvGrpSpPr>
            <p:grpSpPr>
              <a:xfrm>
                <a:off x="5395858" y="3230952"/>
                <a:ext cx="37776" cy="32364"/>
                <a:chOff x="5395858" y="3230952"/>
                <a:chExt cx="37776" cy="32364"/>
              </a:xfrm>
            </p:grpSpPr>
            <p:sp>
              <p:nvSpPr>
                <p:cNvPr id="4814" name="Google Shape;4814;p54"/>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54"/>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6" name="Google Shape;4816;p54"/>
              <p:cNvGrpSpPr/>
              <p:nvPr/>
            </p:nvGrpSpPr>
            <p:grpSpPr>
              <a:xfrm>
                <a:off x="5264088" y="3188237"/>
                <a:ext cx="37776" cy="32357"/>
                <a:chOff x="5264088" y="3188237"/>
                <a:chExt cx="37776" cy="32357"/>
              </a:xfrm>
            </p:grpSpPr>
            <p:sp>
              <p:nvSpPr>
                <p:cNvPr id="4817" name="Google Shape;4817;p54"/>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54"/>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9" name="Google Shape;4819;p54"/>
              <p:cNvGrpSpPr/>
              <p:nvPr/>
            </p:nvGrpSpPr>
            <p:grpSpPr>
              <a:xfrm>
                <a:off x="5585758" y="3237425"/>
                <a:ext cx="37878" cy="32357"/>
                <a:chOff x="5585758" y="3237425"/>
                <a:chExt cx="37878" cy="32357"/>
              </a:xfrm>
            </p:grpSpPr>
            <p:sp>
              <p:nvSpPr>
                <p:cNvPr id="4820" name="Google Shape;4820;p54"/>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54"/>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2" name="Google Shape;4822;p54"/>
              <p:cNvGrpSpPr/>
              <p:nvPr/>
            </p:nvGrpSpPr>
            <p:grpSpPr>
              <a:xfrm>
                <a:off x="4874196" y="3291088"/>
                <a:ext cx="37878" cy="32451"/>
                <a:chOff x="4874196" y="3291088"/>
                <a:chExt cx="37878" cy="32451"/>
              </a:xfrm>
            </p:grpSpPr>
            <p:sp>
              <p:nvSpPr>
                <p:cNvPr id="4823" name="Google Shape;4823;p54"/>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54"/>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5" name="Google Shape;4825;p54"/>
              <p:cNvGrpSpPr/>
              <p:nvPr/>
            </p:nvGrpSpPr>
            <p:grpSpPr>
              <a:xfrm>
                <a:off x="5197770" y="3785466"/>
                <a:ext cx="37783" cy="32427"/>
                <a:chOff x="5197770" y="3785466"/>
                <a:chExt cx="37783" cy="32427"/>
              </a:xfrm>
            </p:grpSpPr>
            <p:sp>
              <p:nvSpPr>
                <p:cNvPr id="4826" name="Google Shape;4826;p54"/>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54"/>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8" name="Google Shape;4828;p54"/>
              <p:cNvGrpSpPr/>
              <p:nvPr/>
            </p:nvGrpSpPr>
            <p:grpSpPr>
              <a:xfrm>
                <a:off x="5177699" y="3492117"/>
                <a:ext cx="37776" cy="32357"/>
                <a:chOff x="5177699" y="3492117"/>
                <a:chExt cx="37776" cy="32357"/>
              </a:xfrm>
            </p:grpSpPr>
            <p:sp>
              <p:nvSpPr>
                <p:cNvPr id="4829" name="Google Shape;4829;p54"/>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54"/>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1" name="Google Shape;4831;p54"/>
              <p:cNvGrpSpPr/>
              <p:nvPr/>
            </p:nvGrpSpPr>
            <p:grpSpPr>
              <a:xfrm>
                <a:off x="5349431" y="3622346"/>
                <a:ext cx="37870" cy="32380"/>
                <a:chOff x="5349431" y="3622346"/>
                <a:chExt cx="37870" cy="32380"/>
              </a:xfrm>
            </p:grpSpPr>
            <p:sp>
              <p:nvSpPr>
                <p:cNvPr id="4832" name="Google Shape;4832;p54"/>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54"/>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4" name="Google Shape;4834;p54"/>
              <p:cNvGrpSpPr/>
              <p:nvPr/>
            </p:nvGrpSpPr>
            <p:grpSpPr>
              <a:xfrm>
                <a:off x="5068855" y="3563980"/>
                <a:ext cx="53954" cy="46223"/>
                <a:chOff x="5068855" y="3563980"/>
                <a:chExt cx="53954" cy="46223"/>
              </a:xfrm>
            </p:grpSpPr>
            <p:sp>
              <p:nvSpPr>
                <p:cNvPr id="4835" name="Google Shape;4835;p54"/>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54"/>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7" name="Google Shape;4837;p54"/>
              <p:cNvGrpSpPr/>
              <p:nvPr/>
            </p:nvGrpSpPr>
            <p:grpSpPr>
              <a:xfrm>
                <a:off x="5037654" y="3392507"/>
                <a:ext cx="37870" cy="32451"/>
                <a:chOff x="5037654" y="3392507"/>
                <a:chExt cx="37870" cy="32451"/>
              </a:xfrm>
            </p:grpSpPr>
            <p:sp>
              <p:nvSpPr>
                <p:cNvPr id="4838" name="Google Shape;4838;p54"/>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54"/>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0" name="Google Shape;4840;p54"/>
              <p:cNvGrpSpPr/>
              <p:nvPr/>
            </p:nvGrpSpPr>
            <p:grpSpPr>
              <a:xfrm>
                <a:off x="5456560" y="3368629"/>
                <a:ext cx="37870" cy="32451"/>
                <a:chOff x="5456560" y="3368629"/>
                <a:chExt cx="37870" cy="32451"/>
              </a:xfrm>
            </p:grpSpPr>
            <p:sp>
              <p:nvSpPr>
                <p:cNvPr id="4841" name="Google Shape;4841;p54"/>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54"/>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3" name="Google Shape;4843;p54"/>
              <p:cNvGrpSpPr/>
              <p:nvPr/>
            </p:nvGrpSpPr>
            <p:grpSpPr>
              <a:xfrm>
                <a:off x="4755749" y="3501516"/>
                <a:ext cx="46246" cy="39608"/>
                <a:chOff x="4755749" y="3501516"/>
                <a:chExt cx="46246" cy="39608"/>
              </a:xfrm>
            </p:grpSpPr>
            <p:sp>
              <p:nvSpPr>
                <p:cNvPr id="4844" name="Google Shape;4844;p54"/>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54"/>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6" name="Google Shape;4846;p54"/>
              <p:cNvGrpSpPr/>
              <p:nvPr/>
            </p:nvGrpSpPr>
            <p:grpSpPr>
              <a:xfrm>
                <a:off x="4681346" y="3485582"/>
                <a:ext cx="37783" cy="32427"/>
                <a:chOff x="4681346" y="3485582"/>
                <a:chExt cx="37783" cy="32427"/>
              </a:xfrm>
            </p:grpSpPr>
            <p:sp>
              <p:nvSpPr>
                <p:cNvPr id="4847" name="Google Shape;4847;p54"/>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54"/>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9" name="Google Shape;4849;p54"/>
              <p:cNvGrpSpPr/>
              <p:nvPr/>
            </p:nvGrpSpPr>
            <p:grpSpPr>
              <a:xfrm>
                <a:off x="4767067" y="3291088"/>
                <a:ext cx="37878" cy="32451"/>
                <a:chOff x="4767067" y="3291088"/>
                <a:chExt cx="37878" cy="32451"/>
              </a:xfrm>
            </p:grpSpPr>
            <p:sp>
              <p:nvSpPr>
                <p:cNvPr id="4850" name="Google Shape;4850;p54"/>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54"/>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2" name="Google Shape;4852;p54"/>
              <p:cNvGrpSpPr/>
              <p:nvPr/>
            </p:nvGrpSpPr>
            <p:grpSpPr>
              <a:xfrm>
                <a:off x="4687819" y="3405539"/>
                <a:ext cx="37776" cy="32451"/>
                <a:chOff x="4687819" y="3405539"/>
                <a:chExt cx="37776" cy="32451"/>
              </a:xfrm>
            </p:grpSpPr>
            <p:sp>
              <p:nvSpPr>
                <p:cNvPr id="4853" name="Google Shape;4853;p54"/>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54"/>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5" name="Google Shape;4855;p54"/>
              <p:cNvGrpSpPr/>
              <p:nvPr/>
            </p:nvGrpSpPr>
            <p:grpSpPr>
              <a:xfrm>
                <a:off x="4923101" y="3444809"/>
                <a:ext cx="52813" cy="45318"/>
                <a:chOff x="4923101" y="3444809"/>
                <a:chExt cx="52813" cy="45318"/>
              </a:xfrm>
            </p:grpSpPr>
            <p:sp>
              <p:nvSpPr>
                <p:cNvPr id="4856" name="Google Shape;4856;p54"/>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54"/>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8" name="Google Shape;4858;p54"/>
              <p:cNvGrpSpPr/>
              <p:nvPr/>
            </p:nvGrpSpPr>
            <p:grpSpPr>
              <a:xfrm>
                <a:off x="4846040" y="3654750"/>
                <a:ext cx="31405" cy="26993"/>
                <a:chOff x="4846040" y="3654750"/>
                <a:chExt cx="31405" cy="26993"/>
              </a:xfrm>
            </p:grpSpPr>
            <p:sp>
              <p:nvSpPr>
                <p:cNvPr id="4859" name="Google Shape;4859;p54"/>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54"/>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1" name="Google Shape;4861;p54"/>
              <p:cNvGrpSpPr/>
              <p:nvPr/>
            </p:nvGrpSpPr>
            <p:grpSpPr>
              <a:xfrm>
                <a:off x="4925673" y="3691700"/>
                <a:ext cx="40253" cy="34472"/>
                <a:chOff x="4925673" y="3691700"/>
                <a:chExt cx="40253" cy="34472"/>
              </a:xfrm>
            </p:grpSpPr>
            <p:sp>
              <p:nvSpPr>
                <p:cNvPr id="4862" name="Google Shape;4862;p54"/>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54"/>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4" name="Google Shape;4864;p54"/>
              <p:cNvGrpSpPr/>
              <p:nvPr/>
            </p:nvGrpSpPr>
            <p:grpSpPr>
              <a:xfrm>
                <a:off x="4894653" y="3740848"/>
                <a:ext cx="31405" cy="26906"/>
                <a:chOff x="4894653" y="3740848"/>
                <a:chExt cx="31405" cy="26906"/>
              </a:xfrm>
            </p:grpSpPr>
            <p:sp>
              <p:nvSpPr>
                <p:cNvPr id="4865" name="Google Shape;4865;p54"/>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54"/>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7" name="Google Shape;4867;p54"/>
              <p:cNvGrpSpPr/>
              <p:nvPr/>
            </p:nvGrpSpPr>
            <p:grpSpPr>
              <a:xfrm>
                <a:off x="4962300" y="3696348"/>
                <a:ext cx="38255" cy="32773"/>
                <a:chOff x="4962300" y="3696348"/>
                <a:chExt cx="38255" cy="32773"/>
              </a:xfrm>
            </p:grpSpPr>
            <p:sp>
              <p:nvSpPr>
                <p:cNvPr id="4868" name="Google Shape;4868;p54"/>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54"/>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0" name="Google Shape;4870;p54"/>
              <p:cNvGrpSpPr/>
              <p:nvPr/>
            </p:nvGrpSpPr>
            <p:grpSpPr>
              <a:xfrm>
                <a:off x="4980185" y="3743349"/>
                <a:ext cx="31499" cy="26969"/>
                <a:chOff x="4980185" y="3743349"/>
                <a:chExt cx="31499" cy="26969"/>
              </a:xfrm>
            </p:grpSpPr>
            <p:sp>
              <p:nvSpPr>
                <p:cNvPr id="4871" name="Google Shape;4871;p54"/>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54"/>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3" name="Google Shape;4873;p54"/>
              <p:cNvGrpSpPr/>
              <p:nvPr/>
            </p:nvGrpSpPr>
            <p:grpSpPr>
              <a:xfrm>
                <a:off x="5013768" y="3734312"/>
                <a:ext cx="31499" cy="26969"/>
                <a:chOff x="5013768" y="3734312"/>
                <a:chExt cx="31499" cy="26969"/>
              </a:xfrm>
            </p:grpSpPr>
            <p:sp>
              <p:nvSpPr>
                <p:cNvPr id="4874" name="Google Shape;4874;p54"/>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54"/>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6" name="Google Shape;4876;p54"/>
              <p:cNvGrpSpPr/>
              <p:nvPr/>
            </p:nvGrpSpPr>
            <p:grpSpPr>
              <a:xfrm>
                <a:off x="5036703" y="3764545"/>
                <a:ext cx="31499" cy="26898"/>
                <a:chOff x="5036703" y="3764545"/>
                <a:chExt cx="31499" cy="26898"/>
              </a:xfrm>
            </p:grpSpPr>
            <p:sp>
              <p:nvSpPr>
                <p:cNvPr id="4877" name="Google Shape;4877;p54"/>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54"/>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9" name="Google Shape;4879;p54"/>
              <p:cNvGrpSpPr/>
              <p:nvPr/>
            </p:nvGrpSpPr>
            <p:grpSpPr>
              <a:xfrm>
                <a:off x="4953546" y="3768352"/>
                <a:ext cx="31405" cy="26898"/>
                <a:chOff x="4953546" y="3768352"/>
                <a:chExt cx="31405" cy="26898"/>
              </a:xfrm>
            </p:grpSpPr>
            <p:sp>
              <p:nvSpPr>
                <p:cNvPr id="4880" name="Google Shape;4880;p54"/>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54"/>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2" name="Google Shape;4882;p54"/>
              <p:cNvGrpSpPr/>
              <p:nvPr/>
            </p:nvGrpSpPr>
            <p:grpSpPr>
              <a:xfrm>
                <a:off x="4964770" y="3814016"/>
                <a:ext cx="31499" cy="26993"/>
                <a:chOff x="4964770" y="3814016"/>
                <a:chExt cx="31499" cy="26993"/>
              </a:xfrm>
            </p:grpSpPr>
            <p:sp>
              <p:nvSpPr>
                <p:cNvPr id="4883" name="Google Shape;4883;p54"/>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54"/>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5" name="Google Shape;4885;p54"/>
              <p:cNvGrpSpPr/>
              <p:nvPr/>
            </p:nvGrpSpPr>
            <p:grpSpPr>
              <a:xfrm>
                <a:off x="4923290" y="3800504"/>
                <a:ext cx="31468" cy="26898"/>
                <a:chOff x="4923290" y="3800504"/>
                <a:chExt cx="31468" cy="26898"/>
              </a:xfrm>
            </p:grpSpPr>
            <p:sp>
              <p:nvSpPr>
                <p:cNvPr id="4886" name="Google Shape;4886;p54"/>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54"/>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8" name="Google Shape;4888;p54"/>
              <p:cNvGrpSpPr/>
              <p:nvPr/>
            </p:nvGrpSpPr>
            <p:grpSpPr>
              <a:xfrm>
                <a:off x="5108534" y="3650943"/>
                <a:ext cx="31405" cy="26993"/>
                <a:chOff x="5108534" y="3650943"/>
                <a:chExt cx="31405" cy="26993"/>
              </a:xfrm>
            </p:grpSpPr>
            <p:sp>
              <p:nvSpPr>
                <p:cNvPr id="4889" name="Google Shape;4889;p54"/>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54"/>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1" name="Google Shape;4891;p54"/>
              <p:cNvGrpSpPr/>
              <p:nvPr/>
            </p:nvGrpSpPr>
            <p:grpSpPr>
              <a:xfrm>
                <a:off x="5119380" y="3760739"/>
                <a:ext cx="31499" cy="26993"/>
                <a:chOff x="5119380" y="3760739"/>
                <a:chExt cx="31499" cy="26993"/>
              </a:xfrm>
            </p:grpSpPr>
            <p:sp>
              <p:nvSpPr>
                <p:cNvPr id="4892" name="Google Shape;4892;p54"/>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54"/>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4" name="Google Shape;4894;p54"/>
              <p:cNvGrpSpPr/>
              <p:nvPr/>
            </p:nvGrpSpPr>
            <p:grpSpPr>
              <a:xfrm>
                <a:off x="5119380" y="3788235"/>
                <a:ext cx="31499" cy="26993"/>
                <a:chOff x="5119380" y="3788235"/>
                <a:chExt cx="31499" cy="26993"/>
              </a:xfrm>
            </p:grpSpPr>
            <p:sp>
              <p:nvSpPr>
                <p:cNvPr id="4895" name="Google Shape;4895;p54"/>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54"/>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97" name="Google Shape;4897;p54"/>
              <p:cNvGrpSpPr/>
              <p:nvPr/>
            </p:nvGrpSpPr>
            <p:grpSpPr>
              <a:xfrm>
                <a:off x="5158005" y="3875284"/>
                <a:ext cx="31405" cy="27001"/>
                <a:chOff x="5158005" y="3875284"/>
                <a:chExt cx="31405" cy="27001"/>
              </a:xfrm>
            </p:grpSpPr>
            <p:sp>
              <p:nvSpPr>
                <p:cNvPr id="4898" name="Google Shape;4898;p54"/>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54"/>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0" name="Google Shape;4900;p54"/>
              <p:cNvGrpSpPr/>
              <p:nvPr/>
            </p:nvGrpSpPr>
            <p:grpSpPr>
              <a:xfrm>
                <a:off x="5233163" y="3764545"/>
                <a:ext cx="31499" cy="26898"/>
                <a:chOff x="5233163" y="3764545"/>
                <a:chExt cx="31499" cy="26898"/>
              </a:xfrm>
            </p:grpSpPr>
            <p:sp>
              <p:nvSpPr>
                <p:cNvPr id="4901" name="Google Shape;4901;p54"/>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54"/>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3" name="Google Shape;4903;p54"/>
              <p:cNvGrpSpPr/>
              <p:nvPr/>
            </p:nvGrpSpPr>
            <p:grpSpPr>
              <a:xfrm>
                <a:off x="5276168" y="3805545"/>
                <a:ext cx="31499" cy="26906"/>
                <a:chOff x="5276168" y="3805545"/>
                <a:chExt cx="31499" cy="26906"/>
              </a:xfrm>
            </p:grpSpPr>
            <p:sp>
              <p:nvSpPr>
                <p:cNvPr id="4904" name="Google Shape;4904;p54"/>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54"/>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6" name="Google Shape;4906;p54"/>
              <p:cNvGrpSpPr/>
              <p:nvPr/>
            </p:nvGrpSpPr>
            <p:grpSpPr>
              <a:xfrm>
                <a:off x="5294053" y="3851933"/>
                <a:ext cx="31405" cy="26945"/>
                <a:chOff x="5294053" y="3851933"/>
                <a:chExt cx="31405" cy="26945"/>
              </a:xfrm>
            </p:grpSpPr>
            <p:sp>
              <p:nvSpPr>
                <p:cNvPr id="4907" name="Google Shape;4907;p54"/>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54"/>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09" name="Google Shape;4909;p54"/>
              <p:cNvGrpSpPr/>
              <p:nvPr/>
            </p:nvGrpSpPr>
            <p:grpSpPr>
              <a:xfrm>
                <a:off x="5341723" y="3851902"/>
                <a:ext cx="31405" cy="26977"/>
                <a:chOff x="5341723" y="3851902"/>
                <a:chExt cx="31405" cy="26977"/>
              </a:xfrm>
            </p:grpSpPr>
            <p:sp>
              <p:nvSpPr>
                <p:cNvPr id="4910" name="Google Shape;4910;p54"/>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54"/>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2" name="Google Shape;4912;p54"/>
              <p:cNvGrpSpPr/>
              <p:nvPr/>
            </p:nvGrpSpPr>
            <p:grpSpPr>
              <a:xfrm>
                <a:off x="5054871" y="3507855"/>
                <a:ext cx="31405" cy="26993"/>
                <a:chOff x="5054871" y="3507855"/>
                <a:chExt cx="31405" cy="26993"/>
              </a:xfrm>
            </p:grpSpPr>
            <p:sp>
              <p:nvSpPr>
                <p:cNvPr id="4913" name="Google Shape;4913;p54"/>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54"/>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5" name="Google Shape;4915;p54"/>
              <p:cNvGrpSpPr/>
              <p:nvPr/>
            </p:nvGrpSpPr>
            <p:grpSpPr>
              <a:xfrm>
                <a:off x="4876579" y="3675325"/>
                <a:ext cx="31405" cy="26969"/>
                <a:chOff x="4876579" y="3675325"/>
                <a:chExt cx="31405" cy="26969"/>
              </a:xfrm>
            </p:grpSpPr>
            <p:sp>
              <p:nvSpPr>
                <p:cNvPr id="4916" name="Google Shape;4916;p54"/>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54"/>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8" name="Google Shape;4918;p54"/>
              <p:cNvGrpSpPr/>
              <p:nvPr/>
            </p:nvGrpSpPr>
            <p:grpSpPr>
              <a:xfrm>
                <a:off x="4842233" y="3688333"/>
                <a:ext cx="31405" cy="26993"/>
                <a:chOff x="4842233" y="3688333"/>
                <a:chExt cx="31405" cy="26993"/>
              </a:xfrm>
            </p:grpSpPr>
            <p:sp>
              <p:nvSpPr>
                <p:cNvPr id="4919" name="Google Shape;4919;p54"/>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54"/>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1" name="Google Shape;4921;p54"/>
              <p:cNvGrpSpPr/>
              <p:nvPr/>
            </p:nvGrpSpPr>
            <p:grpSpPr>
              <a:xfrm>
                <a:off x="5187876" y="3608032"/>
                <a:ext cx="31405" cy="27001"/>
                <a:chOff x="5187876" y="3608032"/>
                <a:chExt cx="31405" cy="27001"/>
              </a:xfrm>
            </p:grpSpPr>
            <p:sp>
              <p:nvSpPr>
                <p:cNvPr id="4922" name="Google Shape;4922;p54"/>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54"/>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24" name="Google Shape;4924;p54"/>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54"/>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26" name="Google Shape;4926;p54"/>
              <p:cNvGrpSpPr/>
              <p:nvPr/>
            </p:nvGrpSpPr>
            <p:grpSpPr>
              <a:xfrm>
                <a:off x="5269224" y="3304167"/>
                <a:ext cx="40253" cy="34402"/>
                <a:chOff x="5269224" y="3304167"/>
                <a:chExt cx="40253" cy="34402"/>
              </a:xfrm>
            </p:grpSpPr>
            <p:sp>
              <p:nvSpPr>
                <p:cNvPr id="4927" name="Google Shape;4927;p54"/>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54"/>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9" name="Google Shape;4929;p54"/>
              <p:cNvGrpSpPr/>
              <p:nvPr/>
            </p:nvGrpSpPr>
            <p:grpSpPr>
              <a:xfrm>
                <a:off x="5327354" y="3476615"/>
                <a:ext cx="49864" cy="42723"/>
                <a:chOff x="5327354" y="3476615"/>
                <a:chExt cx="49864" cy="42723"/>
              </a:xfrm>
            </p:grpSpPr>
            <p:sp>
              <p:nvSpPr>
                <p:cNvPr id="4930" name="Google Shape;4930;p54"/>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54"/>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32" name="Google Shape;4932;p54"/>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54"/>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34" name="Google Shape;4934;p54"/>
              <p:cNvGrpSpPr/>
              <p:nvPr/>
            </p:nvGrpSpPr>
            <p:grpSpPr>
              <a:xfrm>
                <a:off x="5341723" y="3775957"/>
                <a:ext cx="31405" cy="26898"/>
                <a:chOff x="5341723" y="3775957"/>
                <a:chExt cx="31405" cy="26898"/>
              </a:xfrm>
            </p:grpSpPr>
            <p:sp>
              <p:nvSpPr>
                <p:cNvPr id="4935" name="Google Shape;4935;p54"/>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54"/>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7" name="Google Shape;4937;p54"/>
              <p:cNvGrpSpPr/>
              <p:nvPr/>
            </p:nvGrpSpPr>
            <p:grpSpPr>
              <a:xfrm>
                <a:off x="5439053" y="3699274"/>
                <a:ext cx="31405" cy="26898"/>
                <a:chOff x="5439053" y="3699274"/>
                <a:chExt cx="31405" cy="26898"/>
              </a:xfrm>
            </p:grpSpPr>
            <p:sp>
              <p:nvSpPr>
                <p:cNvPr id="4938" name="Google Shape;4938;p54"/>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54"/>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0" name="Google Shape;4940;p54"/>
              <p:cNvGrpSpPr/>
              <p:nvPr/>
            </p:nvGrpSpPr>
            <p:grpSpPr>
              <a:xfrm>
                <a:off x="5412414" y="3622307"/>
                <a:ext cx="31499" cy="26993"/>
                <a:chOff x="5412414" y="3622307"/>
                <a:chExt cx="31499" cy="26993"/>
              </a:xfrm>
            </p:grpSpPr>
            <p:sp>
              <p:nvSpPr>
                <p:cNvPr id="4941" name="Google Shape;4941;p54"/>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54"/>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3" name="Google Shape;4943;p54"/>
              <p:cNvGrpSpPr/>
              <p:nvPr/>
            </p:nvGrpSpPr>
            <p:grpSpPr>
              <a:xfrm>
                <a:off x="5476254" y="3473949"/>
                <a:ext cx="26835" cy="26930"/>
                <a:chOff x="5476254" y="3473949"/>
                <a:chExt cx="26835" cy="26930"/>
              </a:xfrm>
            </p:grpSpPr>
            <p:sp>
              <p:nvSpPr>
                <p:cNvPr id="4944" name="Google Shape;4944;p54"/>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54"/>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6" name="Google Shape;4946;p54"/>
              <p:cNvGrpSpPr/>
              <p:nvPr/>
            </p:nvGrpSpPr>
            <p:grpSpPr>
              <a:xfrm>
                <a:off x="5564547" y="3481594"/>
                <a:ext cx="31397" cy="26898"/>
                <a:chOff x="5564547" y="3481594"/>
                <a:chExt cx="31397" cy="26898"/>
              </a:xfrm>
            </p:grpSpPr>
            <p:sp>
              <p:nvSpPr>
                <p:cNvPr id="4947" name="Google Shape;4947;p54"/>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54"/>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49" name="Google Shape;4949;p54"/>
              <p:cNvGrpSpPr/>
              <p:nvPr/>
            </p:nvGrpSpPr>
            <p:grpSpPr>
              <a:xfrm>
                <a:off x="5534101" y="3470174"/>
                <a:ext cx="31397" cy="26906"/>
                <a:chOff x="5534101" y="3470174"/>
                <a:chExt cx="31397" cy="26906"/>
              </a:xfrm>
            </p:grpSpPr>
            <p:sp>
              <p:nvSpPr>
                <p:cNvPr id="4950" name="Google Shape;4950;p54"/>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54"/>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2" name="Google Shape;4952;p54"/>
              <p:cNvGrpSpPr/>
              <p:nvPr/>
            </p:nvGrpSpPr>
            <p:grpSpPr>
              <a:xfrm>
                <a:off x="5610879" y="3314486"/>
                <a:ext cx="31499" cy="26938"/>
                <a:chOff x="5610879" y="3314486"/>
                <a:chExt cx="31499" cy="26938"/>
              </a:xfrm>
            </p:grpSpPr>
            <p:sp>
              <p:nvSpPr>
                <p:cNvPr id="4953" name="Google Shape;4953;p54"/>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54"/>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5" name="Google Shape;4955;p54"/>
              <p:cNvGrpSpPr/>
              <p:nvPr/>
            </p:nvGrpSpPr>
            <p:grpSpPr>
              <a:xfrm>
                <a:off x="4834525" y="3501382"/>
                <a:ext cx="31499" cy="26898"/>
                <a:chOff x="4834525" y="3501382"/>
                <a:chExt cx="31499" cy="26898"/>
              </a:xfrm>
            </p:grpSpPr>
            <p:sp>
              <p:nvSpPr>
                <p:cNvPr id="4956" name="Google Shape;4956;p54"/>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54"/>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58" name="Google Shape;4958;p54"/>
              <p:cNvGrpSpPr/>
              <p:nvPr/>
            </p:nvGrpSpPr>
            <p:grpSpPr>
              <a:xfrm>
                <a:off x="4898460" y="3580158"/>
                <a:ext cx="31405" cy="26898"/>
                <a:chOff x="4898460" y="3580158"/>
                <a:chExt cx="31405" cy="26898"/>
              </a:xfrm>
            </p:grpSpPr>
            <p:sp>
              <p:nvSpPr>
                <p:cNvPr id="4959" name="Google Shape;4959;p54"/>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54"/>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1" name="Google Shape;4961;p54"/>
              <p:cNvGrpSpPr/>
              <p:nvPr/>
            </p:nvGrpSpPr>
            <p:grpSpPr>
              <a:xfrm>
                <a:off x="4882667" y="3608032"/>
                <a:ext cx="31499" cy="27001"/>
                <a:chOff x="4882667" y="3608032"/>
                <a:chExt cx="31499" cy="27001"/>
              </a:xfrm>
            </p:grpSpPr>
            <p:sp>
              <p:nvSpPr>
                <p:cNvPr id="4962" name="Google Shape;4962;p54"/>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54"/>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4" name="Google Shape;4964;p54"/>
              <p:cNvGrpSpPr/>
              <p:nvPr/>
            </p:nvGrpSpPr>
            <p:grpSpPr>
              <a:xfrm>
                <a:off x="4843373" y="3631407"/>
                <a:ext cx="16273" cy="16186"/>
                <a:chOff x="4843373" y="3631407"/>
                <a:chExt cx="16273" cy="16186"/>
              </a:xfrm>
            </p:grpSpPr>
            <p:sp>
              <p:nvSpPr>
                <p:cNvPr id="4965" name="Google Shape;4965;p54"/>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54"/>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7" name="Google Shape;4967;p54"/>
              <p:cNvGrpSpPr/>
              <p:nvPr/>
            </p:nvGrpSpPr>
            <p:grpSpPr>
              <a:xfrm>
                <a:off x="4727773" y="3591578"/>
                <a:ext cx="31499" cy="26898"/>
                <a:chOff x="4727773" y="3591578"/>
                <a:chExt cx="31499" cy="26898"/>
              </a:xfrm>
            </p:grpSpPr>
            <p:sp>
              <p:nvSpPr>
                <p:cNvPr id="4968" name="Google Shape;4968;p54"/>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54"/>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70" name="Google Shape;4970;p54"/>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54"/>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72" name="Google Shape;4972;p54"/>
              <p:cNvGrpSpPr/>
              <p:nvPr/>
            </p:nvGrpSpPr>
            <p:grpSpPr>
              <a:xfrm>
                <a:off x="4609421" y="3577398"/>
                <a:ext cx="31499" cy="27001"/>
                <a:chOff x="4609421" y="3577398"/>
                <a:chExt cx="31499" cy="27001"/>
              </a:xfrm>
            </p:grpSpPr>
            <p:sp>
              <p:nvSpPr>
                <p:cNvPr id="4973" name="Google Shape;4973;p54"/>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54"/>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5" name="Google Shape;4975;p54"/>
              <p:cNvGrpSpPr/>
              <p:nvPr/>
            </p:nvGrpSpPr>
            <p:grpSpPr>
              <a:xfrm>
                <a:off x="4649289" y="3577398"/>
                <a:ext cx="31499" cy="27001"/>
                <a:chOff x="4649289" y="3577398"/>
                <a:chExt cx="31499" cy="27001"/>
              </a:xfrm>
            </p:grpSpPr>
            <p:sp>
              <p:nvSpPr>
                <p:cNvPr id="4976" name="Google Shape;4976;p54"/>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54"/>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78" name="Google Shape;4978;p54"/>
              <p:cNvGrpSpPr/>
              <p:nvPr/>
            </p:nvGrpSpPr>
            <p:grpSpPr>
              <a:xfrm>
                <a:off x="4605614" y="3639523"/>
                <a:ext cx="31499" cy="26906"/>
                <a:chOff x="4605614" y="3639523"/>
                <a:chExt cx="31499" cy="26906"/>
              </a:xfrm>
            </p:grpSpPr>
            <p:sp>
              <p:nvSpPr>
                <p:cNvPr id="4979" name="Google Shape;4979;p54"/>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54"/>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1" name="Google Shape;4981;p54"/>
              <p:cNvGrpSpPr/>
              <p:nvPr/>
            </p:nvGrpSpPr>
            <p:grpSpPr>
              <a:xfrm>
                <a:off x="4785149" y="3618846"/>
                <a:ext cx="26930" cy="26843"/>
                <a:chOff x="4785149" y="3618846"/>
                <a:chExt cx="26930" cy="26843"/>
              </a:xfrm>
            </p:grpSpPr>
            <p:sp>
              <p:nvSpPr>
                <p:cNvPr id="4982" name="Google Shape;4982;p54"/>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54"/>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4" name="Google Shape;4984;p54"/>
              <p:cNvGrpSpPr/>
              <p:nvPr/>
            </p:nvGrpSpPr>
            <p:grpSpPr>
              <a:xfrm>
                <a:off x="4810167" y="3601567"/>
                <a:ext cx="31405" cy="26898"/>
                <a:chOff x="4810167" y="3601567"/>
                <a:chExt cx="31405" cy="26898"/>
              </a:xfrm>
            </p:grpSpPr>
            <p:sp>
              <p:nvSpPr>
                <p:cNvPr id="4985" name="Google Shape;4985;p54"/>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54"/>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7" name="Google Shape;4987;p54"/>
              <p:cNvGrpSpPr/>
              <p:nvPr/>
            </p:nvGrpSpPr>
            <p:grpSpPr>
              <a:xfrm>
                <a:off x="4831002" y="3373230"/>
                <a:ext cx="31405" cy="26898"/>
                <a:chOff x="4831002" y="3373230"/>
                <a:chExt cx="31405" cy="26898"/>
              </a:xfrm>
            </p:grpSpPr>
            <p:sp>
              <p:nvSpPr>
                <p:cNvPr id="4988" name="Google Shape;4988;p54"/>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54"/>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0" name="Google Shape;4990;p54"/>
              <p:cNvGrpSpPr/>
              <p:nvPr/>
            </p:nvGrpSpPr>
            <p:grpSpPr>
              <a:xfrm>
                <a:off x="4719311" y="3355054"/>
                <a:ext cx="31499" cy="27001"/>
                <a:chOff x="4719311" y="3355054"/>
                <a:chExt cx="31499" cy="27001"/>
              </a:xfrm>
            </p:grpSpPr>
            <p:sp>
              <p:nvSpPr>
                <p:cNvPr id="4991" name="Google Shape;4991;p54"/>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54"/>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3" name="Google Shape;4993;p54"/>
              <p:cNvGrpSpPr/>
              <p:nvPr/>
            </p:nvGrpSpPr>
            <p:grpSpPr>
              <a:xfrm>
                <a:off x="4798755" y="3450260"/>
                <a:ext cx="26930" cy="26930"/>
                <a:chOff x="4798755" y="3450260"/>
                <a:chExt cx="26930" cy="26930"/>
              </a:xfrm>
            </p:grpSpPr>
            <p:sp>
              <p:nvSpPr>
                <p:cNvPr id="4994" name="Google Shape;4994;p54"/>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54"/>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6" name="Google Shape;4996;p54"/>
              <p:cNvGrpSpPr/>
              <p:nvPr/>
            </p:nvGrpSpPr>
            <p:grpSpPr>
              <a:xfrm>
                <a:off x="4645576" y="3467555"/>
                <a:ext cx="31405" cy="26953"/>
                <a:chOff x="4645576" y="3467555"/>
                <a:chExt cx="31405" cy="26953"/>
              </a:xfrm>
            </p:grpSpPr>
            <p:sp>
              <p:nvSpPr>
                <p:cNvPr id="4997" name="Google Shape;4997;p54"/>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54"/>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99" name="Google Shape;4999;p54"/>
              <p:cNvGrpSpPr/>
              <p:nvPr/>
            </p:nvGrpSpPr>
            <p:grpSpPr>
              <a:xfrm>
                <a:off x="4687631" y="3583965"/>
                <a:ext cx="31499" cy="26898"/>
                <a:chOff x="4687631" y="3583965"/>
                <a:chExt cx="31499" cy="26898"/>
              </a:xfrm>
            </p:grpSpPr>
            <p:sp>
              <p:nvSpPr>
                <p:cNvPr id="5000" name="Google Shape;5000;p54"/>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54"/>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2" name="Google Shape;5002;p54"/>
              <p:cNvGrpSpPr/>
              <p:nvPr/>
            </p:nvGrpSpPr>
            <p:grpSpPr>
              <a:xfrm>
                <a:off x="4719311" y="3471314"/>
                <a:ext cx="31499" cy="27001"/>
                <a:chOff x="4719311" y="3471314"/>
                <a:chExt cx="31499" cy="27001"/>
              </a:xfrm>
            </p:grpSpPr>
            <p:sp>
              <p:nvSpPr>
                <p:cNvPr id="5003" name="Google Shape;5003;p54"/>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54"/>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5" name="Google Shape;5005;p54"/>
              <p:cNvGrpSpPr/>
              <p:nvPr/>
            </p:nvGrpSpPr>
            <p:grpSpPr>
              <a:xfrm>
                <a:off x="4719311" y="3434404"/>
                <a:ext cx="31499" cy="26898"/>
                <a:chOff x="4719311" y="3434404"/>
                <a:chExt cx="31499" cy="26898"/>
              </a:xfrm>
            </p:grpSpPr>
            <p:sp>
              <p:nvSpPr>
                <p:cNvPr id="5006" name="Google Shape;5006;p54"/>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54"/>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8" name="Google Shape;5008;p54"/>
              <p:cNvGrpSpPr/>
              <p:nvPr/>
            </p:nvGrpSpPr>
            <p:grpSpPr>
              <a:xfrm>
                <a:off x="4768876" y="3401772"/>
                <a:ext cx="31499" cy="26898"/>
                <a:chOff x="4768876" y="3401772"/>
                <a:chExt cx="31499" cy="26898"/>
              </a:xfrm>
            </p:grpSpPr>
            <p:sp>
              <p:nvSpPr>
                <p:cNvPr id="5009" name="Google Shape;5009;p54"/>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54"/>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1" name="Google Shape;5011;p54"/>
              <p:cNvGrpSpPr/>
              <p:nvPr/>
            </p:nvGrpSpPr>
            <p:grpSpPr>
              <a:xfrm>
                <a:off x="4762214" y="3471377"/>
                <a:ext cx="26938" cy="26938"/>
                <a:chOff x="4762214" y="3471377"/>
                <a:chExt cx="26938" cy="26938"/>
              </a:xfrm>
            </p:grpSpPr>
            <p:sp>
              <p:nvSpPr>
                <p:cNvPr id="5012" name="Google Shape;5012;p54"/>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54"/>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4" name="Google Shape;5014;p54"/>
              <p:cNvGrpSpPr/>
              <p:nvPr/>
            </p:nvGrpSpPr>
            <p:grpSpPr>
              <a:xfrm>
                <a:off x="4790473" y="3344782"/>
                <a:ext cx="31405" cy="26898"/>
                <a:chOff x="4790473" y="3344782"/>
                <a:chExt cx="31405" cy="26898"/>
              </a:xfrm>
            </p:grpSpPr>
            <p:sp>
              <p:nvSpPr>
                <p:cNvPr id="5015" name="Google Shape;5015;p54"/>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54"/>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7" name="Google Shape;5017;p54"/>
              <p:cNvGrpSpPr/>
              <p:nvPr/>
            </p:nvGrpSpPr>
            <p:grpSpPr>
              <a:xfrm>
                <a:off x="4823774" y="3950733"/>
                <a:ext cx="37398" cy="32034"/>
                <a:chOff x="4823774" y="3950733"/>
                <a:chExt cx="37398" cy="32034"/>
              </a:xfrm>
            </p:grpSpPr>
            <p:sp>
              <p:nvSpPr>
                <p:cNvPr id="5018" name="Google Shape;5018;p54"/>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54"/>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0" name="Google Shape;5020;p54"/>
              <p:cNvGrpSpPr/>
              <p:nvPr/>
            </p:nvGrpSpPr>
            <p:grpSpPr>
              <a:xfrm>
                <a:off x="4823396" y="4110566"/>
                <a:ext cx="31405" cy="26906"/>
                <a:chOff x="4823396" y="4110566"/>
                <a:chExt cx="31405" cy="26906"/>
              </a:xfrm>
            </p:grpSpPr>
            <p:sp>
              <p:nvSpPr>
                <p:cNvPr id="5021" name="Google Shape;5021;p54"/>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54"/>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3" name="Google Shape;5023;p54"/>
              <p:cNvGrpSpPr/>
              <p:nvPr/>
            </p:nvGrpSpPr>
            <p:grpSpPr>
              <a:xfrm>
                <a:off x="4838332" y="3821150"/>
                <a:ext cx="31499" cy="26898"/>
                <a:chOff x="4838332" y="3821150"/>
                <a:chExt cx="31499" cy="26898"/>
              </a:xfrm>
            </p:grpSpPr>
            <p:sp>
              <p:nvSpPr>
                <p:cNvPr id="5024" name="Google Shape;5024;p54"/>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54"/>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6" name="Google Shape;5026;p54"/>
              <p:cNvGrpSpPr/>
              <p:nvPr/>
            </p:nvGrpSpPr>
            <p:grpSpPr>
              <a:xfrm>
                <a:off x="4661275" y="3815007"/>
                <a:ext cx="36824" cy="31523"/>
                <a:chOff x="4661275" y="3815007"/>
                <a:chExt cx="36824" cy="31523"/>
              </a:xfrm>
            </p:grpSpPr>
            <p:sp>
              <p:nvSpPr>
                <p:cNvPr id="5027" name="Google Shape;5027;p54"/>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54"/>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9" name="Google Shape;5029;p54"/>
              <p:cNvGrpSpPr/>
              <p:nvPr/>
            </p:nvGrpSpPr>
            <p:grpSpPr>
              <a:xfrm>
                <a:off x="4558998" y="3851037"/>
                <a:ext cx="33591" cy="28699"/>
                <a:chOff x="4558998" y="3851037"/>
                <a:chExt cx="33591" cy="28699"/>
              </a:xfrm>
            </p:grpSpPr>
            <p:sp>
              <p:nvSpPr>
                <p:cNvPr id="5030" name="Google Shape;5030;p54"/>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54"/>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2" name="Google Shape;5032;p54"/>
              <p:cNvGrpSpPr/>
              <p:nvPr/>
            </p:nvGrpSpPr>
            <p:grpSpPr>
              <a:xfrm>
                <a:off x="4696762" y="3638587"/>
                <a:ext cx="33591" cy="28794"/>
                <a:chOff x="4696762" y="3638587"/>
                <a:chExt cx="33591" cy="28794"/>
              </a:xfrm>
            </p:grpSpPr>
            <p:sp>
              <p:nvSpPr>
                <p:cNvPr id="5033" name="Google Shape;5033;p54"/>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54"/>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5" name="Google Shape;5035;p54"/>
              <p:cNvGrpSpPr/>
              <p:nvPr/>
            </p:nvGrpSpPr>
            <p:grpSpPr>
              <a:xfrm>
                <a:off x="4929479" y="3939140"/>
                <a:ext cx="33497" cy="28692"/>
                <a:chOff x="4929479" y="3939140"/>
                <a:chExt cx="33497" cy="28692"/>
              </a:xfrm>
            </p:grpSpPr>
            <p:sp>
              <p:nvSpPr>
                <p:cNvPr id="5036" name="Google Shape;5036;p54"/>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54"/>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8" name="Google Shape;5038;p54"/>
              <p:cNvGrpSpPr/>
              <p:nvPr/>
            </p:nvGrpSpPr>
            <p:grpSpPr>
              <a:xfrm>
                <a:off x="4907119" y="3986039"/>
                <a:ext cx="33497" cy="28699"/>
                <a:chOff x="4907119" y="3986039"/>
                <a:chExt cx="33497" cy="28699"/>
              </a:xfrm>
            </p:grpSpPr>
            <p:sp>
              <p:nvSpPr>
                <p:cNvPr id="5039" name="Google Shape;5039;p54"/>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54"/>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1" name="Google Shape;5041;p54"/>
              <p:cNvGrpSpPr/>
              <p:nvPr/>
            </p:nvGrpSpPr>
            <p:grpSpPr>
              <a:xfrm>
                <a:off x="4911783" y="4048102"/>
                <a:ext cx="33591" cy="28762"/>
                <a:chOff x="4911783" y="4048102"/>
                <a:chExt cx="33591" cy="28762"/>
              </a:xfrm>
            </p:grpSpPr>
            <p:sp>
              <p:nvSpPr>
                <p:cNvPr id="5042" name="Google Shape;5042;p54"/>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54"/>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44" name="Google Shape;5044;p54"/>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54"/>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46" name="Google Shape;5046;p54"/>
              <p:cNvGrpSpPr/>
              <p:nvPr/>
            </p:nvGrpSpPr>
            <p:grpSpPr>
              <a:xfrm>
                <a:off x="4762623" y="3837847"/>
                <a:ext cx="42416" cy="36273"/>
                <a:chOff x="4762623" y="3837847"/>
                <a:chExt cx="42416" cy="36273"/>
              </a:xfrm>
            </p:grpSpPr>
            <p:sp>
              <p:nvSpPr>
                <p:cNvPr id="5047" name="Google Shape;5047;p54"/>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54"/>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9" name="Google Shape;5049;p54"/>
              <p:cNvGrpSpPr/>
              <p:nvPr/>
            </p:nvGrpSpPr>
            <p:grpSpPr>
              <a:xfrm>
                <a:off x="4746044" y="4104966"/>
                <a:ext cx="33497" cy="28699"/>
                <a:chOff x="4746044" y="4104966"/>
                <a:chExt cx="33497" cy="28699"/>
              </a:xfrm>
            </p:grpSpPr>
            <p:sp>
              <p:nvSpPr>
                <p:cNvPr id="5050" name="Google Shape;5050;p54"/>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54"/>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2" name="Google Shape;5052;p54"/>
              <p:cNvGrpSpPr/>
              <p:nvPr/>
            </p:nvGrpSpPr>
            <p:grpSpPr>
              <a:xfrm>
                <a:off x="4859646" y="4162554"/>
                <a:ext cx="33591" cy="28762"/>
                <a:chOff x="4859646" y="4162554"/>
                <a:chExt cx="33591" cy="28762"/>
              </a:xfrm>
            </p:grpSpPr>
            <p:sp>
              <p:nvSpPr>
                <p:cNvPr id="5053" name="Google Shape;5053;p54"/>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54"/>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55" name="Google Shape;5055;p54"/>
            <p:cNvGrpSpPr/>
            <p:nvPr/>
          </p:nvGrpSpPr>
          <p:grpSpPr>
            <a:xfrm>
              <a:off x="3597785" y="3274438"/>
              <a:ext cx="855610" cy="1122100"/>
              <a:chOff x="3597785" y="3274438"/>
              <a:chExt cx="855610" cy="1122100"/>
            </a:xfrm>
          </p:grpSpPr>
          <p:grpSp>
            <p:nvGrpSpPr>
              <p:cNvPr id="5056" name="Google Shape;5056;p54"/>
              <p:cNvGrpSpPr/>
              <p:nvPr/>
            </p:nvGrpSpPr>
            <p:grpSpPr>
              <a:xfrm>
                <a:off x="3617857" y="3284717"/>
                <a:ext cx="826785" cy="1099165"/>
                <a:chOff x="3617857" y="3284717"/>
                <a:chExt cx="826785" cy="1099165"/>
              </a:xfrm>
            </p:grpSpPr>
            <p:sp>
              <p:nvSpPr>
                <p:cNvPr id="5057" name="Google Shape;5057;p54"/>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54"/>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54"/>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54"/>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54"/>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54"/>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54"/>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54"/>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54"/>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54"/>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54"/>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54"/>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54"/>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54"/>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54"/>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54"/>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54"/>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54"/>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54"/>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54"/>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54"/>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54"/>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54"/>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54"/>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54"/>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54"/>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54"/>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54"/>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54"/>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54"/>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54"/>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54"/>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54"/>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54"/>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54"/>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54"/>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54"/>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54"/>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54"/>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54"/>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54"/>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54"/>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54"/>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54"/>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54"/>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54"/>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54"/>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54"/>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54"/>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54"/>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54"/>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54"/>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54"/>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54"/>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54"/>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54"/>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3" name="Google Shape;5113;p54"/>
              <p:cNvGrpSpPr/>
              <p:nvPr/>
            </p:nvGrpSpPr>
            <p:grpSpPr>
              <a:xfrm>
                <a:off x="4180904" y="4251758"/>
                <a:ext cx="37783" cy="32420"/>
                <a:chOff x="4180904" y="4251758"/>
                <a:chExt cx="37783" cy="32420"/>
              </a:xfrm>
            </p:grpSpPr>
            <p:sp>
              <p:nvSpPr>
                <p:cNvPr id="5114" name="Google Shape;5114;p54"/>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54"/>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6" name="Google Shape;5116;p54"/>
              <p:cNvGrpSpPr/>
              <p:nvPr/>
            </p:nvGrpSpPr>
            <p:grpSpPr>
              <a:xfrm>
                <a:off x="4201644" y="4081324"/>
                <a:ext cx="37783" cy="32364"/>
                <a:chOff x="4201644" y="4081324"/>
                <a:chExt cx="37783" cy="32364"/>
              </a:xfrm>
            </p:grpSpPr>
            <p:sp>
              <p:nvSpPr>
                <p:cNvPr id="5117" name="Google Shape;5117;p54"/>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54"/>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9" name="Google Shape;5119;p54"/>
              <p:cNvGrpSpPr/>
              <p:nvPr/>
            </p:nvGrpSpPr>
            <p:grpSpPr>
              <a:xfrm>
                <a:off x="4284416" y="3887428"/>
                <a:ext cx="37783" cy="32451"/>
                <a:chOff x="4284416" y="3887428"/>
                <a:chExt cx="37783" cy="32451"/>
              </a:xfrm>
            </p:grpSpPr>
            <p:sp>
              <p:nvSpPr>
                <p:cNvPr id="5120" name="Google Shape;5120;p54"/>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54"/>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2" name="Google Shape;5122;p54"/>
              <p:cNvGrpSpPr/>
              <p:nvPr/>
            </p:nvGrpSpPr>
            <p:grpSpPr>
              <a:xfrm>
                <a:off x="4223721" y="3860404"/>
                <a:ext cx="37870" cy="32364"/>
                <a:chOff x="4223721" y="3860404"/>
                <a:chExt cx="37870" cy="32364"/>
              </a:xfrm>
            </p:grpSpPr>
            <p:sp>
              <p:nvSpPr>
                <p:cNvPr id="5123" name="Google Shape;5123;p54"/>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54"/>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5" name="Google Shape;5125;p54"/>
              <p:cNvGrpSpPr/>
              <p:nvPr/>
            </p:nvGrpSpPr>
            <p:grpSpPr>
              <a:xfrm>
                <a:off x="4104889" y="3699242"/>
                <a:ext cx="37776" cy="32357"/>
                <a:chOff x="4104889" y="3699242"/>
                <a:chExt cx="37776" cy="32357"/>
              </a:xfrm>
            </p:grpSpPr>
            <p:sp>
              <p:nvSpPr>
                <p:cNvPr id="5126" name="Google Shape;5126;p54"/>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54"/>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28" name="Google Shape;5128;p54"/>
              <p:cNvGrpSpPr/>
              <p:nvPr/>
            </p:nvGrpSpPr>
            <p:grpSpPr>
              <a:xfrm>
                <a:off x="4143608" y="3475121"/>
                <a:ext cx="37878" cy="32420"/>
                <a:chOff x="4143608" y="3475121"/>
                <a:chExt cx="37878" cy="32420"/>
              </a:xfrm>
            </p:grpSpPr>
            <p:sp>
              <p:nvSpPr>
                <p:cNvPr id="5129" name="Google Shape;5129;p54"/>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54"/>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1" name="Google Shape;5131;p54"/>
              <p:cNvGrpSpPr/>
              <p:nvPr/>
            </p:nvGrpSpPr>
            <p:grpSpPr>
              <a:xfrm>
                <a:off x="4217248" y="3570893"/>
                <a:ext cx="37776" cy="32364"/>
                <a:chOff x="4217248" y="3570893"/>
                <a:chExt cx="37776" cy="32364"/>
              </a:xfrm>
            </p:grpSpPr>
            <p:sp>
              <p:nvSpPr>
                <p:cNvPr id="5132" name="Google Shape;5132;p54"/>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54"/>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4" name="Google Shape;5134;p54"/>
              <p:cNvGrpSpPr/>
              <p:nvPr/>
            </p:nvGrpSpPr>
            <p:grpSpPr>
              <a:xfrm>
                <a:off x="4255307" y="3431612"/>
                <a:ext cx="37776" cy="32451"/>
                <a:chOff x="4255307" y="3431612"/>
                <a:chExt cx="37776" cy="32451"/>
              </a:xfrm>
            </p:grpSpPr>
            <p:sp>
              <p:nvSpPr>
                <p:cNvPr id="5135" name="Google Shape;5135;p54"/>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54"/>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7" name="Google Shape;5137;p54"/>
              <p:cNvGrpSpPr/>
              <p:nvPr/>
            </p:nvGrpSpPr>
            <p:grpSpPr>
              <a:xfrm>
                <a:off x="3853052" y="3577398"/>
                <a:ext cx="37776" cy="32420"/>
                <a:chOff x="3853052" y="3577398"/>
                <a:chExt cx="37776" cy="32420"/>
              </a:xfrm>
            </p:grpSpPr>
            <p:sp>
              <p:nvSpPr>
                <p:cNvPr id="5138" name="Google Shape;5138;p54"/>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54"/>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0" name="Google Shape;5140;p54"/>
              <p:cNvGrpSpPr/>
              <p:nvPr/>
            </p:nvGrpSpPr>
            <p:grpSpPr>
              <a:xfrm>
                <a:off x="4039908" y="3412107"/>
                <a:ext cx="37776" cy="32357"/>
                <a:chOff x="4039908" y="3412107"/>
                <a:chExt cx="37776" cy="32357"/>
              </a:xfrm>
            </p:grpSpPr>
            <p:sp>
              <p:nvSpPr>
                <p:cNvPr id="5141" name="Google Shape;5141;p54"/>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54"/>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3" name="Google Shape;5143;p54"/>
              <p:cNvGrpSpPr/>
              <p:nvPr/>
            </p:nvGrpSpPr>
            <p:grpSpPr>
              <a:xfrm>
                <a:off x="4017360" y="3342061"/>
                <a:ext cx="37870" cy="32380"/>
                <a:chOff x="4017360" y="3342061"/>
                <a:chExt cx="37870" cy="32380"/>
              </a:xfrm>
            </p:grpSpPr>
            <p:sp>
              <p:nvSpPr>
                <p:cNvPr id="5144" name="Google Shape;5144;p54"/>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54"/>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46" name="Google Shape;5146;p54"/>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54"/>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48" name="Google Shape;5148;p54"/>
              <p:cNvGrpSpPr/>
              <p:nvPr/>
            </p:nvGrpSpPr>
            <p:grpSpPr>
              <a:xfrm>
                <a:off x="3750870" y="3418650"/>
                <a:ext cx="37776" cy="32380"/>
                <a:chOff x="3750870" y="3418650"/>
                <a:chExt cx="37776" cy="32380"/>
              </a:xfrm>
            </p:grpSpPr>
            <p:sp>
              <p:nvSpPr>
                <p:cNvPr id="5149" name="Google Shape;5149;p54"/>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54"/>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1" name="Google Shape;5151;p54"/>
              <p:cNvGrpSpPr/>
              <p:nvPr/>
            </p:nvGrpSpPr>
            <p:grpSpPr>
              <a:xfrm>
                <a:off x="3632509" y="3274438"/>
                <a:ext cx="37783" cy="32357"/>
                <a:chOff x="3632509" y="3274438"/>
                <a:chExt cx="37783" cy="32357"/>
              </a:xfrm>
            </p:grpSpPr>
            <p:sp>
              <p:nvSpPr>
                <p:cNvPr id="5152" name="Google Shape;5152;p54"/>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54"/>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4" name="Google Shape;5154;p54"/>
              <p:cNvGrpSpPr/>
              <p:nvPr/>
            </p:nvGrpSpPr>
            <p:grpSpPr>
              <a:xfrm>
                <a:off x="3906424" y="3297561"/>
                <a:ext cx="37776" cy="32451"/>
                <a:chOff x="3906424" y="3297561"/>
                <a:chExt cx="37776" cy="32451"/>
              </a:xfrm>
            </p:grpSpPr>
            <p:sp>
              <p:nvSpPr>
                <p:cNvPr id="5155" name="Google Shape;5155;p54"/>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54"/>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7" name="Google Shape;5157;p54"/>
              <p:cNvGrpSpPr/>
              <p:nvPr/>
            </p:nvGrpSpPr>
            <p:grpSpPr>
              <a:xfrm>
                <a:off x="3866084" y="3412107"/>
                <a:ext cx="37776" cy="32357"/>
                <a:chOff x="3866084" y="3412107"/>
                <a:chExt cx="37776" cy="32357"/>
              </a:xfrm>
            </p:grpSpPr>
            <p:sp>
              <p:nvSpPr>
                <p:cNvPr id="5158" name="Google Shape;5158;p54"/>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54"/>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0" name="Google Shape;5160;p54"/>
              <p:cNvGrpSpPr/>
              <p:nvPr/>
            </p:nvGrpSpPr>
            <p:grpSpPr>
              <a:xfrm>
                <a:off x="4023919" y="3766409"/>
                <a:ext cx="37783" cy="32357"/>
                <a:chOff x="4023919" y="3766409"/>
                <a:chExt cx="37783" cy="32357"/>
              </a:xfrm>
            </p:grpSpPr>
            <p:sp>
              <p:nvSpPr>
                <p:cNvPr id="5161" name="Google Shape;5161;p54"/>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54"/>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3" name="Google Shape;5163;p54"/>
              <p:cNvGrpSpPr/>
              <p:nvPr/>
            </p:nvGrpSpPr>
            <p:grpSpPr>
              <a:xfrm>
                <a:off x="3973882" y="3779449"/>
                <a:ext cx="37776" cy="32357"/>
                <a:chOff x="3973882" y="3779449"/>
                <a:chExt cx="37776" cy="32357"/>
              </a:xfrm>
            </p:grpSpPr>
            <p:sp>
              <p:nvSpPr>
                <p:cNvPr id="5164" name="Google Shape;5164;p54"/>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54"/>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6" name="Google Shape;5166;p54"/>
              <p:cNvGrpSpPr/>
              <p:nvPr/>
            </p:nvGrpSpPr>
            <p:grpSpPr>
              <a:xfrm>
                <a:off x="4073398" y="3838028"/>
                <a:ext cx="37776" cy="32380"/>
                <a:chOff x="4073398" y="3838028"/>
                <a:chExt cx="37776" cy="32380"/>
              </a:xfrm>
            </p:grpSpPr>
            <p:sp>
              <p:nvSpPr>
                <p:cNvPr id="5167" name="Google Shape;5167;p54"/>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54"/>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9" name="Google Shape;5169;p54"/>
              <p:cNvGrpSpPr/>
              <p:nvPr/>
            </p:nvGrpSpPr>
            <p:grpSpPr>
              <a:xfrm>
                <a:off x="4342672" y="4144496"/>
                <a:ext cx="37752" cy="32364"/>
                <a:chOff x="4342672" y="4144496"/>
                <a:chExt cx="37752" cy="32364"/>
              </a:xfrm>
            </p:grpSpPr>
            <p:sp>
              <p:nvSpPr>
                <p:cNvPr id="5170" name="Google Shape;5170;p54"/>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54"/>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2" name="Google Shape;5172;p54"/>
              <p:cNvGrpSpPr/>
              <p:nvPr/>
            </p:nvGrpSpPr>
            <p:grpSpPr>
              <a:xfrm>
                <a:off x="4406386" y="4056872"/>
                <a:ext cx="37783" cy="32364"/>
                <a:chOff x="4406386" y="4056872"/>
                <a:chExt cx="37783" cy="32364"/>
              </a:xfrm>
            </p:grpSpPr>
            <p:sp>
              <p:nvSpPr>
                <p:cNvPr id="5173" name="Google Shape;5173;p54"/>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54"/>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5" name="Google Shape;5175;p54"/>
              <p:cNvGrpSpPr/>
              <p:nvPr/>
            </p:nvGrpSpPr>
            <p:grpSpPr>
              <a:xfrm>
                <a:off x="4284416" y="4245254"/>
                <a:ext cx="37783" cy="32357"/>
                <a:chOff x="4284416" y="4245254"/>
                <a:chExt cx="37783" cy="32357"/>
              </a:xfrm>
            </p:grpSpPr>
            <p:sp>
              <p:nvSpPr>
                <p:cNvPr id="5176" name="Google Shape;5176;p54"/>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54"/>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8" name="Google Shape;5178;p54"/>
              <p:cNvGrpSpPr/>
              <p:nvPr/>
            </p:nvGrpSpPr>
            <p:grpSpPr>
              <a:xfrm>
                <a:off x="4219057" y="4331258"/>
                <a:ext cx="37776" cy="32364"/>
                <a:chOff x="4219057" y="4331258"/>
                <a:chExt cx="37776" cy="32364"/>
              </a:xfrm>
            </p:grpSpPr>
            <p:sp>
              <p:nvSpPr>
                <p:cNvPr id="5179" name="Google Shape;5179;p54"/>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54"/>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1" name="Google Shape;5181;p54"/>
              <p:cNvGrpSpPr/>
              <p:nvPr/>
            </p:nvGrpSpPr>
            <p:grpSpPr>
              <a:xfrm>
                <a:off x="4204122" y="4141688"/>
                <a:ext cx="33497" cy="28699"/>
                <a:chOff x="4204122" y="4141688"/>
                <a:chExt cx="33497" cy="28699"/>
              </a:xfrm>
            </p:grpSpPr>
            <p:sp>
              <p:nvSpPr>
                <p:cNvPr id="5182" name="Google Shape;5182;p54"/>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54"/>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4" name="Google Shape;5184;p54"/>
              <p:cNvGrpSpPr/>
              <p:nvPr/>
            </p:nvGrpSpPr>
            <p:grpSpPr>
              <a:xfrm>
                <a:off x="4301546" y="4003869"/>
                <a:ext cx="38916" cy="33324"/>
                <a:chOff x="4301546" y="4003869"/>
                <a:chExt cx="38916" cy="33324"/>
              </a:xfrm>
            </p:grpSpPr>
            <p:sp>
              <p:nvSpPr>
                <p:cNvPr id="5185" name="Google Shape;5185;p54"/>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54"/>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7" name="Google Shape;5187;p54"/>
              <p:cNvGrpSpPr/>
              <p:nvPr/>
            </p:nvGrpSpPr>
            <p:grpSpPr>
              <a:xfrm>
                <a:off x="4210681" y="3924669"/>
                <a:ext cx="36549" cy="31366"/>
                <a:chOff x="4210681" y="3924669"/>
                <a:chExt cx="36549" cy="31366"/>
              </a:xfrm>
            </p:grpSpPr>
            <p:sp>
              <p:nvSpPr>
                <p:cNvPr id="5188" name="Google Shape;5188;p54"/>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54"/>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0" name="Google Shape;5190;p54"/>
              <p:cNvGrpSpPr/>
              <p:nvPr/>
            </p:nvGrpSpPr>
            <p:grpSpPr>
              <a:xfrm>
                <a:off x="3987771" y="3628874"/>
                <a:ext cx="31499" cy="26993"/>
                <a:chOff x="3987771" y="3628874"/>
                <a:chExt cx="31499" cy="26993"/>
              </a:xfrm>
            </p:grpSpPr>
            <p:sp>
              <p:nvSpPr>
                <p:cNvPr id="5191" name="Google Shape;5191;p54"/>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54"/>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3" name="Google Shape;5193;p54"/>
              <p:cNvGrpSpPr/>
              <p:nvPr/>
            </p:nvGrpSpPr>
            <p:grpSpPr>
              <a:xfrm>
                <a:off x="4087382" y="3775674"/>
                <a:ext cx="31405" cy="26898"/>
                <a:chOff x="4087382" y="3775674"/>
                <a:chExt cx="31405" cy="26898"/>
              </a:xfrm>
            </p:grpSpPr>
            <p:sp>
              <p:nvSpPr>
                <p:cNvPr id="5194" name="Google Shape;5194;p54"/>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54"/>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6" name="Google Shape;5196;p54"/>
              <p:cNvGrpSpPr/>
              <p:nvPr/>
            </p:nvGrpSpPr>
            <p:grpSpPr>
              <a:xfrm>
                <a:off x="4118873" y="3856637"/>
                <a:ext cx="31405" cy="26906"/>
                <a:chOff x="4118873" y="3856637"/>
                <a:chExt cx="31405" cy="26906"/>
              </a:xfrm>
            </p:grpSpPr>
            <p:sp>
              <p:nvSpPr>
                <p:cNvPr id="5197" name="Google Shape;5197;p54"/>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54"/>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9" name="Google Shape;5199;p54"/>
              <p:cNvGrpSpPr/>
              <p:nvPr/>
            </p:nvGrpSpPr>
            <p:grpSpPr>
              <a:xfrm>
                <a:off x="4168541" y="3639523"/>
                <a:ext cx="31499" cy="26906"/>
                <a:chOff x="4168541" y="3639523"/>
                <a:chExt cx="31499" cy="26906"/>
              </a:xfrm>
            </p:grpSpPr>
            <p:sp>
              <p:nvSpPr>
                <p:cNvPr id="5200" name="Google Shape;5200;p54"/>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54"/>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2" name="Google Shape;5202;p54"/>
              <p:cNvGrpSpPr/>
              <p:nvPr/>
            </p:nvGrpSpPr>
            <p:grpSpPr>
              <a:xfrm>
                <a:off x="3965789" y="3393545"/>
                <a:ext cx="31405" cy="26945"/>
                <a:chOff x="3965789" y="3393545"/>
                <a:chExt cx="31405" cy="26945"/>
              </a:xfrm>
            </p:grpSpPr>
            <p:sp>
              <p:nvSpPr>
                <p:cNvPr id="5203" name="Google Shape;5203;p54"/>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54"/>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5" name="Google Shape;5205;p54"/>
              <p:cNvGrpSpPr/>
              <p:nvPr/>
            </p:nvGrpSpPr>
            <p:grpSpPr>
              <a:xfrm>
                <a:off x="3925166" y="3491008"/>
                <a:ext cx="31405" cy="27001"/>
                <a:chOff x="3925166" y="3491008"/>
                <a:chExt cx="31405" cy="27001"/>
              </a:xfrm>
            </p:grpSpPr>
            <p:sp>
              <p:nvSpPr>
                <p:cNvPr id="5206" name="Google Shape;5206;p54"/>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54"/>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8" name="Google Shape;5208;p54"/>
              <p:cNvGrpSpPr/>
              <p:nvPr/>
            </p:nvGrpSpPr>
            <p:grpSpPr>
              <a:xfrm>
                <a:off x="3682845" y="3340976"/>
                <a:ext cx="31397" cy="26898"/>
                <a:chOff x="3682845" y="3340976"/>
                <a:chExt cx="31397" cy="26898"/>
              </a:xfrm>
            </p:grpSpPr>
            <p:sp>
              <p:nvSpPr>
                <p:cNvPr id="5209" name="Google Shape;5209;p54"/>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54"/>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1" name="Google Shape;5211;p54"/>
              <p:cNvGrpSpPr/>
              <p:nvPr/>
            </p:nvGrpSpPr>
            <p:grpSpPr>
              <a:xfrm>
                <a:off x="3795393" y="3353725"/>
                <a:ext cx="31499" cy="26993"/>
                <a:chOff x="3795393" y="3353725"/>
                <a:chExt cx="31499" cy="26993"/>
              </a:xfrm>
            </p:grpSpPr>
            <p:sp>
              <p:nvSpPr>
                <p:cNvPr id="5212" name="Google Shape;5212;p54"/>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54"/>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4" name="Google Shape;5214;p54"/>
              <p:cNvGrpSpPr/>
              <p:nvPr/>
            </p:nvGrpSpPr>
            <p:grpSpPr>
              <a:xfrm>
                <a:off x="4176909" y="4363221"/>
                <a:ext cx="38924" cy="33316"/>
                <a:chOff x="4176909" y="4363221"/>
                <a:chExt cx="38924" cy="33316"/>
              </a:xfrm>
            </p:grpSpPr>
            <p:sp>
              <p:nvSpPr>
                <p:cNvPr id="5215" name="Google Shape;5215;p54"/>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54"/>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7" name="Google Shape;5217;p54"/>
              <p:cNvGrpSpPr/>
              <p:nvPr/>
            </p:nvGrpSpPr>
            <p:grpSpPr>
              <a:xfrm>
                <a:off x="4226191" y="4007660"/>
                <a:ext cx="33560" cy="28770"/>
                <a:chOff x="4226191" y="4007660"/>
                <a:chExt cx="33560" cy="28770"/>
              </a:xfrm>
            </p:grpSpPr>
            <p:sp>
              <p:nvSpPr>
                <p:cNvPr id="5218" name="Google Shape;5218;p54"/>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54"/>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0" name="Google Shape;5220;p54"/>
              <p:cNvGrpSpPr/>
              <p:nvPr/>
            </p:nvGrpSpPr>
            <p:grpSpPr>
              <a:xfrm>
                <a:off x="3597785" y="3377045"/>
                <a:ext cx="33591" cy="28699"/>
                <a:chOff x="3597785" y="3377045"/>
                <a:chExt cx="33591" cy="28699"/>
              </a:xfrm>
            </p:grpSpPr>
            <p:sp>
              <p:nvSpPr>
                <p:cNvPr id="5221" name="Google Shape;5221;p54"/>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54"/>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3" name="Google Shape;5223;p54"/>
              <p:cNvGrpSpPr/>
              <p:nvPr/>
            </p:nvGrpSpPr>
            <p:grpSpPr>
              <a:xfrm>
                <a:off x="3887870" y="3669796"/>
                <a:ext cx="33591" cy="28692"/>
                <a:chOff x="3887870" y="3669796"/>
                <a:chExt cx="33591" cy="28692"/>
              </a:xfrm>
            </p:grpSpPr>
            <p:sp>
              <p:nvSpPr>
                <p:cNvPr id="5224" name="Google Shape;5224;p54"/>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54"/>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6" name="Google Shape;5226;p54"/>
              <p:cNvGrpSpPr/>
              <p:nvPr/>
            </p:nvGrpSpPr>
            <p:grpSpPr>
              <a:xfrm>
                <a:off x="3818320" y="3481625"/>
                <a:ext cx="33497" cy="28770"/>
                <a:chOff x="3818320" y="3481625"/>
                <a:chExt cx="33497" cy="28770"/>
              </a:xfrm>
            </p:grpSpPr>
            <p:sp>
              <p:nvSpPr>
                <p:cNvPr id="5227" name="Google Shape;5227;p54"/>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54"/>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29" name="Google Shape;5229;p54"/>
              <p:cNvGrpSpPr/>
              <p:nvPr/>
            </p:nvGrpSpPr>
            <p:grpSpPr>
              <a:xfrm>
                <a:off x="4278139" y="4120948"/>
                <a:ext cx="37492" cy="32129"/>
                <a:chOff x="4278139" y="4120948"/>
                <a:chExt cx="37492" cy="32129"/>
              </a:xfrm>
            </p:grpSpPr>
            <p:sp>
              <p:nvSpPr>
                <p:cNvPr id="5230" name="Google Shape;5230;p54"/>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54"/>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2" name="Google Shape;5232;p54"/>
              <p:cNvGrpSpPr/>
              <p:nvPr/>
            </p:nvGrpSpPr>
            <p:grpSpPr>
              <a:xfrm>
                <a:off x="4419898" y="3977388"/>
                <a:ext cx="33497" cy="28692"/>
                <a:chOff x="4419898" y="3977388"/>
                <a:chExt cx="33497" cy="28692"/>
              </a:xfrm>
            </p:grpSpPr>
            <p:sp>
              <p:nvSpPr>
                <p:cNvPr id="5233" name="Google Shape;5233;p54"/>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54"/>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5" name="Google Shape;5235;p54"/>
              <p:cNvGrpSpPr/>
              <p:nvPr/>
            </p:nvGrpSpPr>
            <p:grpSpPr>
              <a:xfrm>
                <a:off x="4158930" y="4034684"/>
                <a:ext cx="33497" cy="28762"/>
                <a:chOff x="4158930" y="4034684"/>
                <a:chExt cx="33497" cy="28762"/>
              </a:xfrm>
            </p:grpSpPr>
            <p:sp>
              <p:nvSpPr>
                <p:cNvPr id="5236" name="Google Shape;5236;p54"/>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54"/>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8" name="Google Shape;5238;p54"/>
              <p:cNvGrpSpPr/>
              <p:nvPr/>
            </p:nvGrpSpPr>
            <p:grpSpPr>
              <a:xfrm>
                <a:off x="4134949" y="3957049"/>
                <a:ext cx="33497" cy="28770"/>
                <a:chOff x="4134949" y="3957049"/>
                <a:chExt cx="33497" cy="28770"/>
              </a:xfrm>
            </p:grpSpPr>
            <p:sp>
              <p:nvSpPr>
                <p:cNvPr id="5239" name="Google Shape;5239;p54"/>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54"/>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1" name="Google Shape;5241;p54"/>
              <p:cNvGrpSpPr/>
              <p:nvPr/>
            </p:nvGrpSpPr>
            <p:grpSpPr>
              <a:xfrm>
                <a:off x="4193653" y="4184403"/>
                <a:ext cx="43580" cy="37264"/>
                <a:chOff x="4193653" y="4184403"/>
                <a:chExt cx="43580" cy="37264"/>
              </a:xfrm>
            </p:grpSpPr>
            <p:sp>
              <p:nvSpPr>
                <p:cNvPr id="5242" name="Google Shape;5242;p54"/>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54"/>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4" name="Google Shape;5244;p54"/>
              <p:cNvGrpSpPr/>
              <p:nvPr/>
            </p:nvGrpSpPr>
            <p:grpSpPr>
              <a:xfrm>
                <a:off x="4343600" y="3943844"/>
                <a:ext cx="43580" cy="37312"/>
                <a:chOff x="4343600" y="3943844"/>
                <a:chExt cx="43580" cy="37312"/>
              </a:xfrm>
            </p:grpSpPr>
            <p:sp>
              <p:nvSpPr>
                <p:cNvPr id="5245" name="Google Shape;5245;p54"/>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54"/>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47" name="Google Shape;5247;p54"/>
              <p:cNvGrpSpPr/>
              <p:nvPr/>
            </p:nvGrpSpPr>
            <p:grpSpPr>
              <a:xfrm>
                <a:off x="4172339" y="3381693"/>
                <a:ext cx="31499" cy="27001"/>
                <a:chOff x="4172339" y="3381693"/>
                <a:chExt cx="31499" cy="27001"/>
              </a:xfrm>
            </p:grpSpPr>
            <p:sp>
              <p:nvSpPr>
                <p:cNvPr id="5248" name="Google Shape;5248;p54"/>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54"/>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5253"/>
        <p:cNvGrpSpPr/>
        <p:nvPr/>
      </p:nvGrpSpPr>
      <p:grpSpPr>
        <a:xfrm>
          <a:off x="0" y="0"/>
          <a:ext cx="0" cy="0"/>
          <a:chOff x="0" y="0"/>
          <a:chExt cx="0" cy="0"/>
        </a:xfrm>
      </p:grpSpPr>
      <p:grpSp>
        <p:nvGrpSpPr>
          <p:cNvPr id="5254" name="Google Shape;5254;p55"/>
          <p:cNvGrpSpPr/>
          <p:nvPr/>
        </p:nvGrpSpPr>
        <p:grpSpPr>
          <a:xfrm>
            <a:off x="729274" y="1175734"/>
            <a:ext cx="2507799" cy="206239"/>
            <a:chOff x="106648" y="895722"/>
            <a:chExt cx="4481413" cy="374300"/>
          </a:xfrm>
        </p:grpSpPr>
        <p:grpSp>
          <p:nvGrpSpPr>
            <p:cNvPr id="5255" name="Google Shape;5255;p55"/>
            <p:cNvGrpSpPr/>
            <p:nvPr/>
          </p:nvGrpSpPr>
          <p:grpSpPr>
            <a:xfrm>
              <a:off x="2233276" y="895722"/>
              <a:ext cx="1082667" cy="223591"/>
              <a:chOff x="4808316" y="2800065"/>
              <a:chExt cx="1999386" cy="412910"/>
            </a:xfrm>
          </p:grpSpPr>
          <p:sp>
            <p:nvSpPr>
              <p:cNvPr id="5256" name="Google Shape;5256;p55"/>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57" name="Google Shape;5257;p55"/>
              <p:cNvGrpSpPr/>
              <p:nvPr/>
            </p:nvGrpSpPr>
            <p:grpSpPr>
              <a:xfrm>
                <a:off x="4808316" y="2800065"/>
                <a:ext cx="92400" cy="411825"/>
                <a:chOff x="845575" y="2563700"/>
                <a:chExt cx="92400" cy="411825"/>
              </a:xfrm>
            </p:grpSpPr>
            <p:cxnSp>
              <p:nvCxnSpPr>
                <p:cNvPr id="5258" name="Google Shape;5258;p55"/>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259" name="Google Shape;5259;p55"/>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60" name="Google Shape;5260;p55"/>
            <p:cNvGrpSpPr/>
            <p:nvPr/>
          </p:nvGrpSpPr>
          <p:grpSpPr>
            <a:xfrm>
              <a:off x="106648" y="895722"/>
              <a:ext cx="1088401" cy="223591"/>
              <a:chOff x="881025" y="2800065"/>
              <a:chExt cx="2009975" cy="412910"/>
            </a:xfrm>
          </p:grpSpPr>
          <p:sp>
            <p:nvSpPr>
              <p:cNvPr id="5261" name="Google Shape;5261;p55"/>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62" name="Google Shape;5262;p55"/>
              <p:cNvGrpSpPr/>
              <p:nvPr/>
            </p:nvGrpSpPr>
            <p:grpSpPr>
              <a:xfrm>
                <a:off x="881025" y="2800065"/>
                <a:ext cx="92400" cy="411825"/>
                <a:chOff x="845575" y="2563700"/>
                <a:chExt cx="92400" cy="411825"/>
              </a:xfrm>
            </p:grpSpPr>
            <p:cxnSp>
              <p:nvCxnSpPr>
                <p:cNvPr id="5263" name="Google Shape;5263;p55"/>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264" name="Google Shape;5264;p55"/>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65" name="Google Shape;5265;p55"/>
            <p:cNvGrpSpPr/>
            <p:nvPr/>
          </p:nvGrpSpPr>
          <p:grpSpPr>
            <a:xfrm>
              <a:off x="1172346" y="1047018"/>
              <a:ext cx="1083151" cy="223003"/>
              <a:chOff x="2849073" y="3079467"/>
              <a:chExt cx="2000279" cy="411825"/>
            </a:xfrm>
          </p:grpSpPr>
          <p:sp>
            <p:nvSpPr>
              <p:cNvPr id="5266" name="Google Shape;5266;p55"/>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67" name="Google Shape;5267;p55"/>
              <p:cNvGrpSpPr/>
              <p:nvPr/>
            </p:nvGrpSpPr>
            <p:grpSpPr>
              <a:xfrm rot="10800000">
                <a:off x="2849073" y="3079467"/>
                <a:ext cx="92400" cy="411825"/>
                <a:chOff x="2070100" y="2563700"/>
                <a:chExt cx="92400" cy="411825"/>
              </a:xfrm>
            </p:grpSpPr>
            <p:cxnSp>
              <p:nvCxnSpPr>
                <p:cNvPr id="5268" name="Google Shape;5268;p55"/>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269" name="Google Shape;5269;p55"/>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70" name="Google Shape;5270;p55"/>
            <p:cNvGrpSpPr/>
            <p:nvPr/>
          </p:nvGrpSpPr>
          <p:grpSpPr>
            <a:xfrm>
              <a:off x="3290132" y="1047018"/>
              <a:ext cx="1297929" cy="223003"/>
              <a:chOff x="6760035" y="3079467"/>
              <a:chExt cx="2396914" cy="411825"/>
            </a:xfrm>
          </p:grpSpPr>
          <p:sp>
            <p:nvSpPr>
              <p:cNvPr id="5271" name="Google Shape;5271;p55"/>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72" name="Google Shape;5272;p55"/>
              <p:cNvGrpSpPr/>
              <p:nvPr/>
            </p:nvGrpSpPr>
            <p:grpSpPr>
              <a:xfrm rot="10800000">
                <a:off x="6760035" y="3079467"/>
                <a:ext cx="92400" cy="411825"/>
                <a:chOff x="2070100" y="2563700"/>
                <a:chExt cx="92400" cy="411825"/>
              </a:xfrm>
            </p:grpSpPr>
            <p:cxnSp>
              <p:nvCxnSpPr>
                <p:cNvPr id="5273" name="Google Shape;5273;p55"/>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5274" name="Google Shape;5274;p55"/>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275" name="Google Shape;5275;p55"/>
          <p:cNvGrpSpPr/>
          <p:nvPr/>
        </p:nvGrpSpPr>
        <p:grpSpPr>
          <a:xfrm>
            <a:off x="2147036" y="3575105"/>
            <a:ext cx="1086701" cy="799429"/>
            <a:chOff x="2183288" y="3555572"/>
            <a:chExt cx="1136241" cy="835873"/>
          </a:xfrm>
        </p:grpSpPr>
        <p:sp>
          <p:nvSpPr>
            <p:cNvPr id="5276" name="Google Shape;5276;p55"/>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77" name="Google Shape;5277;p55"/>
            <p:cNvGrpSpPr/>
            <p:nvPr/>
          </p:nvGrpSpPr>
          <p:grpSpPr>
            <a:xfrm>
              <a:off x="2205895" y="3637269"/>
              <a:ext cx="1089848" cy="724993"/>
              <a:chOff x="2205895" y="3637269"/>
              <a:chExt cx="1089848" cy="724993"/>
            </a:xfrm>
          </p:grpSpPr>
          <p:sp>
            <p:nvSpPr>
              <p:cNvPr id="5278" name="Google Shape;5278;p55"/>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55"/>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55"/>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55"/>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55"/>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55"/>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84" name="Google Shape;5284;p55"/>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85" name="Google Shape;5285;p55"/>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5286" name="Google Shape;5286;p55"/>
            <p:cNvGrpSpPr/>
            <p:nvPr/>
          </p:nvGrpSpPr>
          <p:grpSpPr>
            <a:xfrm>
              <a:off x="3173850" y="3779426"/>
              <a:ext cx="145679" cy="70048"/>
              <a:chOff x="3173850" y="3779426"/>
              <a:chExt cx="145679" cy="70048"/>
            </a:xfrm>
          </p:grpSpPr>
          <p:cxnSp>
            <p:nvCxnSpPr>
              <p:cNvPr id="5287" name="Google Shape;5287;p55"/>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5288" name="Google Shape;5288;p55"/>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9" name="Google Shape;5289;p55"/>
            <p:cNvGrpSpPr/>
            <p:nvPr/>
          </p:nvGrpSpPr>
          <p:grpSpPr>
            <a:xfrm>
              <a:off x="2183288" y="4139483"/>
              <a:ext cx="145133" cy="70048"/>
              <a:chOff x="2183288" y="4139483"/>
              <a:chExt cx="145133" cy="70048"/>
            </a:xfrm>
          </p:grpSpPr>
          <p:cxnSp>
            <p:nvCxnSpPr>
              <p:cNvPr id="5290" name="Google Shape;5290;p55"/>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5291" name="Google Shape;5291;p55"/>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92" name="Google Shape;5292;p55"/>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93" name="Google Shape;5293;p55"/>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5294" name="Google Shape;5294;p55"/>
            <p:cNvGrpSpPr/>
            <p:nvPr/>
          </p:nvGrpSpPr>
          <p:grpSpPr>
            <a:xfrm>
              <a:off x="2943836" y="4268886"/>
              <a:ext cx="60717" cy="122559"/>
              <a:chOff x="2943836" y="4268886"/>
              <a:chExt cx="60717" cy="122559"/>
            </a:xfrm>
          </p:grpSpPr>
          <p:sp>
            <p:nvSpPr>
              <p:cNvPr id="5295" name="Google Shape;5295;p55"/>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296" name="Google Shape;5296;p55"/>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5297" name="Google Shape;5297;p55"/>
          <p:cNvGrpSpPr/>
          <p:nvPr/>
        </p:nvGrpSpPr>
        <p:grpSpPr>
          <a:xfrm>
            <a:off x="3409981" y="1496104"/>
            <a:ext cx="1675870" cy="758251"/>
            <a:chOff x="3530532" y="1496185"/>
            <a:chExt cx="1562000" cy="706730"/>
          </a:xfrm>
        </p:grpSpPr>
        <p:cxnSp>
          <p:nvCxnSpPr>
            <p:cNvPr id="5298" name="Google Shape;5298;p55"/>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5299" name="Google Shape;5299;p55"/>
            <p:cNvGrpSpPr/>
            <p:nvPr/>
          </p:nvGrpSpPr>
          <p:grpSpPr>
            <a:xfrm>
              <a:off x="3530532" y="1496185"/>
              <a:ext cx="323430" cy="463587"/>
              <a:chOff x="3530532" y="1496185"/>
              <a:chExt cx="323430" cy="463587"/>
            </a:xfrm>
          </p:grpSpPr>
          <p:grpSp>
            <p:nvGrpSpPr>
              <p:cNvPr id="5300" name="Google Shape;5300;p55"/>
              <p:cNvGrpSpPr/>
              <p:nvPr/>
            </p:nvGrpSpPr>
            <p:grpSpPr>
              <a:xfrm>
                <a:off x="3567462" y="1496185"/>
                <a:ext cx="286500" cy="361376"/>
                <a:chOff x="3567462" y="1496185"/>
                <a:chExt cx="286500" cy="361376"/>
              </a:xfrm>
            </p:grpSpPr>
            <p:cxnSp>
              <p:nvCxnSpPr>
                <p:cNvPr id="5301" name="Google Shape;5301;p55"/>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5302" name="Google Shape;5302;p55"/>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03" name="Google Shape;5303;p55"/>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4" name="Google Shape;5304;p55"/>
            <p:cNvGrpSpPr/>
            <p:nvPr/>
          </p:nvGrpSpPr>
          <p:grpSpPr>
            <a:xfrm>
              <a:off x="3891569" y="1779209"/>
              <a:ext cx="323945" cy="423706"/>
              <a:chOff x="3891569" y="1779209"/>
              <a:chExt cx="323945" cy="423706"/>
            </a:xfrm>
          </p:grpSpPr>
          <p:grpSp>
            <p:nvGrpSpPr>
              <p:cNvPr id="5305" name="Google Shape;5305;p55"/>
              <p:cNvGrpSpPr/>
              <p:nvPr/>
            </p:nvGrpSpPr>
            <p:grpSpPr>
              <a:xfrm>
                <a:off x="3929014" y="1881638"/>
                <a:ext cx="286500" cy="321278"/>
                <a:chOff x="3929014" y="1881638"/>
                <a:chExt cx="286500" cy="321278"/>
              </a:xfrm>
            </p:grpSpPr>
            <p:cxnSp>
              <p:nvCxnSpPr>
                <p:cNvPr id="5306" name="Google Shape;5306;p55"/>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5307" name="Google Shape;5307;p55"/>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08" name="Google Shape;5308;p55"/>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9" name="Google Shape;5309;p55"/>
            <p:cNvGrpSpPr/>
            <p:nvPr/>
          </p:nvGrpSpPr>
          <p:grpSpPr>
            <a:xfrm>
              <a:off x="4252606" y="1496185"/>
              <a:ext cx="324721" cy="463587"/>
              <a:chOff x="4252606" y="1496185"/>
              <a:chExt cx="324721" cy="463587"/>
            </a:xfrm>
          </p:grpSpPr>
          <p:grpSp>
            <p:nvGrpSpPr>
              <p:cNvPr id="5310" name="Google Shape;5310;p55"/>
              <p:cNvGrpSpPr/>
              <p:nvPr/>
            </p:nvGrpSpPr>
            <p:grpSpPr>
              <a:xfrm>
                <a:off x="4290828" y="1496185"/>
                <a:ext cx="286500" cy="361376"/>
                <a:chOff x="4290828" y="1496185"/>
                <a:chExt cx="286500" cy="361376"/>
              </a:xfrm>
            </p:grpSpPr>
            <p:cxnSp>
              <p:nvCxnSpPr>
                <p:cNvPr id="5311" name="Google Shape;5311;p55"/>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5312" name="Google Shape;5312;p55"/>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13" name="Google Shape;5313;p55"/>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4" name="Google Shape;5314;p55"/>
            <p:cNvGrpSpPr/>
            <p:nvPr/>
          </p:nvGrpSpPr>
          <p:grpSpPr>
            <a:xfrm>
              <a:off x="4613643" y="1763716"/>
              <a:ext cx="325308" cy="439200"/>
              <a:chOff x="4613643" y="1763716"/>
              <a:chExt cx="325308" cy="439200"/>
            </a:xfrm>
          </p:grpSpPr>
          <p:grpSp>
            <p:nvGrpSpPr>
              <p:cNvPr id="5315" name="Google Shape;5315;p55"/>
              <p:cNvGrpSpPr/>
              <p:nvPr/>
            </p:nvGrpSpPr>
            <p:grpSpPr>
              <a:xfrm>
                <a:off x="4652451" y="1879538"/>
                <a:ext cx="286500" cy="323378"/>
                <a:chOff x="4652451" y="1879538"/>
                <a:chExt cx="286500" cy="323378"/>
              </a:xfrm>
            </p:grpSpPr>
            <p:cxnSp>
              <p:nvCxnSpPr>
                <p:cNvPr id="5316" name="Google Shape;5316;p55"/>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5317" name="Google Shape;5317;p55"/>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18" name="Google Shape;5318;p55"/>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19" name="Google Shape;5319;p55"/>
          <p:cNvGrpSpPr/>
          <p:nvPr/>
        </p:nvGrpSpPr>
        <p:grpSpPr>
          <a:xfrm>
            <a:off x="3421841" y="2349730"/>
            <a:ext cx="1652173" cy="391517"/>
            <a:chOff x="3512551" y="2358270"/>
            <a:chExt cx="1597383" cy="378533"/>
          </a:xfrm>
        </p:grpSpPr>
        <p:cxnSp>
          <p:nvCxnSpPr>
            <p:cNvPr id="5320" name="Google Shape;5320;p55"/>
            <p:cNvCxnSpPr>
              <a:stCxn id="5321" idx="6"/>
              <a:endCxn id="5322"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5323" name="Google Shape;5323;p55"/>
            <p:cNvGrpSpPr/>
            <p:nvPr/>
          </p:nvGrpSpPr>
          <p:grpSpPr>
            <a:xfrm>
              <a:off x="3512551" y="2358270"/>
              <a:ext cx="225647" cy="307714"/>
              <a:chOff x="2182679" y="2004714"/>
              <a:chExt cx="792300" cy="1080458"/>
            </a:xfrm>
          </p:grpSpPr>
          <p:cxnSp>
            <p:nvCxnSpPr>
              <p:cNvPr id="5324" name="Google Shape;5324;p55"/>
              <p:cNvCxnSpPr>
                <a:stCxn id="5325"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5321" name="Google Shape;5321;p55"/>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55"/>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6" name="Google Shape;5326;p55"/>
            <p:cNvGrpSpPr/>
            <p:nvPr/>
          </p:nvGrpSpPr>
          <p:grpSpPr>
            <a:xfrm>
              <a:off x="3969644" y="2440153"/>
              <a:ext cx="225853" cy="296651"/>
              <a:chOff x="3775710" y="1729289"/>
              <a:chExt cx="136500" cy="179289"/>
            </a:xfrm>
          </p:grpSpPr>
          <p:cxnSp>
            <p:nvCxnSpPr>
              <p:cNvPr id="5327" name="Google Shape;5327;p55"/>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5328" name="Google Shape;5328;p55"/>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55"/>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0" name="Google Shape;5330;p55"/>
            <p:cNvGrpSpPr/>
            <p:nvPr/>
          </p:nvGrpSpPr>
          <p:grpSpPr>
            <a:xfrm>
              <a:off x="4427051" y="2358270"/>
              <a:ext cx="225647" cy="307714"/>
              <a:chOff x="5393704" y="2004714"/>
              <a:chExt cx="792300" cy="1080458"/>
            </a:xfrm>
          </p:grpSpPr>
          <p:cxnSp>
            <p:nvCxnSpPr>
              <p:cNvPr id="5331" name="Google Shape;5331;p55"/>
              <p:cNvCxnSpPr>
                <a:stCxn id="5332"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5333" name="Google Shape;5333;p55"/>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55"/>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4" name="Google Shape;5334;p55"/>
            <p:cNvGrpSpPr/>
            <p:nvPr/>
          </p:nvGrpSpPr>
          <p:grpSpPr>
            <a:xfrm>
              <a:off x="4884287" y="2440252"/>
              <a:ext cx="225647" cy="296532"/>
              <a:chOff x="6999166" y="2292572"/>
              <a:chExt cx="792300" cy="1041192"/>
            </a:xfrm>
          </p:grpSpPr>
          <p:cxnSp>
            <p:nvCxnSpPr>
              <p:cNvPr id="5335" name="Google Shape;5335;p55"/>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5322" name="Google Shape;5322;p55"/>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55"/>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37" name="Google Shape;5337;p55"/>
          <p:cNvGrpSpPr/>
          <p:nvPr/>
        </p:nvGrpSpPr>
        <p:grpSpPr>
          <a:xfrm>
            <a:off x="6842649" y="1185930"/>
            <a:ext cx="1581844" cy="732818"/>
            <a:chOff x="634175" y="2986275"/>
            <a:chExt cx="3147949" cy="1458344"/>
          </a:xfrm>
        </p:grpSpPr>
        <p:cxnSp>
          <p:nvCxnSpPr>
            <p:cNvPr id="5338" name="Google Shape;5338;p55"/>
            <p:cNvCxnSpPr>
              <a:stCxn id="5339" idx="4"/>
              <a:endCxn id="5340" idx="0"/>
            </p:cNvCxnSpPr>
            <p:nvPr/>
          </p:nvCxnSpPr>
          <p:spPr>
            <a:xfrm>
              <a:off x="929975" y="3577875"/>
              <a:ext cx="591600" cy="275100"/>
            </a:xfrm>
            <a:prstGeom prst="straightConnector1">
              <a:avLst/>
            </a:prstGeom>
            <a:noFill/>
            <a:ln w="19050" cap="flat" cmpd="sng">
              <a:solidFill>
                <a:srgbClr val="435D74"/>
              </a:solidFill>
              <a:prstDash val="solid"/>
              <a:round/>
              <a:headEnd type="none" w="med" len="med"/>
              <a:tailEnd type="none" w="med" len="med"/>
            </a:ln>
          </p:spPr>
        </p:cxnSp>
        <p:cxnSp>
          <p:nvCxnSpPr>
            <p:cNvPr id="5341" name="Google Shape;5341;p55"/>
            <p:cNvCxnSpPr>
              <a:stCxn id="5340" idx="0"/>
              <a:endCxn id="5342"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5343" name="Google Shape;5343;p55"/>
            <p:cNvCxnSpPr>
              <a:stCxn id="5342" idx="4"/>
              <a:endCxn id="5344"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5345" name="Google Shape;5345;p55"/>
            <p:cNvCxnSpPr>
              <a:stCxn id="5344" idx="0"/>
              <a:endCxn id="5346" idx="4"/>
            </p:cNvCxnSpPr>
            <p:nvPr/>
          </p:nvCxnSpPr>
          <p:spPr>
            <a:xfrm rot="10800000" flipH="1">
              <a:off x="2894933" y="3577918"/>
              <a:ext cx="591600" cy="275100"/>
            </a:xfrm>
            <a:prstGeom prst="straightConnector1">
              <a:avLst/>
            </a:prstGeom>
            <a:noFill/>
            <a:ln w="19050" cap="flat" cmpd="sng">
              <a:solidFill>
                <a:srgbClr val="435D74"/>
              </a:solidFill>
              <a:prstDash val="solid"/>
              <a:round/>
              <a:headEnd type="none" w="med" len="med"/>
              <a:tailEnd type="none" w="med" len="med"/>
            </a:ln>
          </p:spPr>
        </p:cxnSp>
        <p:sp>
          <p:nvSpPr>
            <p:cNvPr id="5346" name="Google Shape;5346;p55"/>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342" name="Google Shape;5342;p55"/>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339" name="Google Shape;5339;p55"/>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344" name="Google Shape;5344;p55"/>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340" name="Google Shape;5340;p55"/>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5347" name="Google Shape;5347;p55"/>
          <p:cNvGrpSpPr/>
          <p:nvPr/>
        </p:nvGrpSpPr>
        <p:grpSpPr>
          <a:xfrm>
            <a:off x="3410364" y="2880240"/>
            <a:ext cx="1675128" cy="313674"/>
            <a:chOff x="998425" y="1182125"/>
            <a:chExt cx="1065400" cy="199500"/>
          </a:xfrm>
        </p:grpSpPr>
        <p:sp>
          <p:nvSpPr>
            <p:cNvPr id="5348" name="Google Shape;5348;p55"/>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55"/>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55"/>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55"/>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55"/>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3" name="Google Shape;5353;p55"/>
          <p:cNvGrpSpPr/>
          <p:nvPr/>
        </p:nvGrpSpPr>
        <p:grpSpPr>
          <a:xfrm>
            <a:off x="3410363" y="3836206"/>
            <a:ext cx="1675129" cy="525345"/>
            <a:chOff x="5194708" y="3484366"/>
            <a:chExt cx="3148148" cy="987304"/>
          </a:xfrm>
        </p:grpSpPr>
        <p:grpSp>
          <p:nvGrpSpPr>
            <p:cNvPr id="5354" name="Google Shape;5354;p55"/>
            <p:cNvGrpSpPr/>
            <p:nvPr/>
          </p:nvGrpSpPr>
          <p:grpSpPr>
            <a:xfrm>
              <a:off x="7531521" y="3484366"/>
              <a:ext cx="811335" cy="987304"/>
              <a:chOff x="3379425" y="1617275"/>
              <a:chExt cx="1090650" cy="1327200"/>
            </a:xfrm>
          </p:grpSpPr>
          <p:sp>
            <p:nvSpPr>
              <p:cNvPr id="5355" name="Google Shape;5355;p55"/>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55"/>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55"/>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58" name="Google Shape;5358;p55"/>
            <p:cNvGrpSpPr/>
            <p:nvPr/>
          </p:nvGrpSpPr>
          <p:grpSpPr>
            <a:xfrm>
              <a:off x="6752546" y="3484366"/>
              <a:ext cx="811428" cy="987304"/>
              <a:chOff x="2332275" y="1617275"/>
              <a:chExt cx="1090775" cy="1327200"/>
            </a:xfrm>
          </p:grpSpPr>
          <p:sp>
            <p:nvSpPr>
              <p:cNvPr id="5359" name="Google Shape;5359;p55"/>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55"/>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55"/>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2" name="Google Shape;5362;p55"/>
            <p:cNvGrpSpPr/>
            <p:nvPr/>
          </p:nvGrpSpPr>
          <p:grpSpPr>
            <a:xfrm>
              <a:off x="5973664" y="3484366"/>
              <a:ext cx="811335" cy="987304"/>
              <a:chOff x="1285250" y="1617275"/>
              <a:chExt cx="1090650" cy="1327200"/>
            </a:xfrm>
          </p:grpSpPr>
          <p:sp>
            <p:nvSpPr>
              <p:cNvPr id="5363" name="Google Shape;5363;p55"/>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55"/>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55"/>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6" name="Google Shape;5366;p55"/>
            <p:cNvGrpSpPr/>
            <p:nvPr/>
          </p:nvGrpSpPr>
          <p:grpSpPr>
            <a:xfrm>
              <a:off x="5194708" y="3484366"/>
              <a:ext cx="811409" cy="987304"/>
              <a:chOff x="238125" y="1617275"/>
              <a:chExt cx="1090750" cy="1327200"/>
            </a:xfrm>
          </p:grpSpPr>
          <p:sp>
            <p:nvSpPr>
              <p:cNvPr id="5367" name="Google Shape;5367;p55"/>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55"/>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55"/>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70" name="Google Shape;5370;p55"/>
          <p:cNvGrpSpPr/>
          <p:nvPr/>
        </p:nvGrpSpPr>
        <p:grpSpPr>
          <a:xfrm>
            <a:off x="6844048" y="2482095"/>
            <a:ext cx="1579046" cy="522230"/>
            <a:chOff x="6853641" y="2534077"/>
            <a:chExt cx="1515545" cy="501229"/>
          </a:xfrm>
        </p:grpSpPr>
        <p:grpSp>
          <p:nvGrpSpPr>
            <p:cNvPr id="5371" name="Google Shape;5371;p55"/>
            <p:cNvGrpSpPr/>
            <p:nvPr/>
          </p:nvGrpSpPr>
          <p:grpSpPr>
            <a:xfrm>
              <a:off x="6853641" y="2618923"/>
              <a:ext cx="1515545" cy="324556"/>
              <a:chOff x="6853641" y="2618923"/>
              <a:chExt cx="1515545" cy="324556"/>
            </a:xfrm>
          </p:grpSpPr>
          <p:sp>
            <p:nvSpPr>
              <p:cNvPr id="5372" name="Google Shape;5372;p55"/>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55"/>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55"/>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55"/>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55"/>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77" name="Google Shape;5377;p55"/>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55"/>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55"/>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55"/>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55"/>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2" name="Google Shape;5382;p55"/>
          <p:cNvGrpSpPr/>
          <p:nvPr/>
        </p:nvGrpSpPr>
        <p:grpSpPr>
          <a:xfrm>
            <a:off x="3438940" y="3357136"/>
            <a:ext cx="1617976" cy="346616"/>
            <a:chOff x="1808063" y="4294338"/>
            <a:chExt cx="3370782" cy="721817"/>
          </a:xfrm>
        </p:grpSpPr>
        <p:sp>
          <p:nvSpPr>
            <p:cNvPr id="5383" name="Google Shape;5383;p55"/>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55"/>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55"/>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55"/>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55"/>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55"/>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55"/>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55"/>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55"/>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55"/>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3" name="Google Shape;5393;p55"/>
          <p:cNvGrpSpPr/>
          <p:nvPr/>
        </p:nvGrpSpPr>
        <p:grpSpPr>
          <a:xfrm>
            <a:off x="5264936" y="4023886"/>
            <a:ext cx="1417067" cy="350605"/>
            <a:chOff x="4234950" y="2101012"/>
            <a:chExt cx="4219974" cy="1044090"/>
          </a:xfrm>
        </p:grpSpPr>
        <p:sp>
          <p:nvSpPr>
            <p:cNvPr id="5394" name="Google Shape;5394;p55"/>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55"/>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55"/>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55"/>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55"/>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55"/>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55"/>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55"/>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55"/>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55"/>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55"/>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55"/>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55"/>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55"/>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55"/>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55"/>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0" name="Google Shape;5410;p55"/>
          <p:cNvGrpSpPr/>
          <p:nvPr/>
        </p:nvGrpSpPr>
        <p:grpSpPr>
          <a:xfrm>
            <a:off x="6840408" y="2014643"/>
            <a:ext cx="1586327" cy="371557"/>
            <a:chOff x="1247650" y="2075423"/>
            <a:chExt cx="6648477" cy="1557238"/>
          </a:xfrm>
        </p:grpSpPr>
        <p:sp>
          <p:nvSpPr>
            <p:cNvPr id="5411" name="Google Shape;5411;p55"/>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55"/>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55"/>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55"/>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55"/>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55"/>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7" name="Google Shape;5417;p55"/>
          <p:cNvGrpSpPr/>
          <p:nvPr/>
        </p:nvGrpSpPr>
        <p:grpSpPr>
          <a:xfrm>
            <a:off x="5271678" y="1167833"/>
            <a:ext cx="1415601" cy="1648533"/>
            <a:chOff x="1839112" y="2209163"/>
            <a:chExt cx="1918159" cy="2233784"/>
          </a:xfrm>
        </p:grpSpPr>
        <p:sp>
          <p:nvSpPr>
            <p:cNvPr id="5418" name="Google Shape;5418;p55"/>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55"/>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55"/>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421" name="Google Shape;5421;p55"/>
            <p:cNvCxnSpPr>
              <a:stCxn id="5418" idx="6"/>
              <a:endCxn id="5419" idx="2"/>
            </p:cNvCxnSpPr>
            <p:nvPr/>
          </p:nvCxnSpPr>
          <p:spPr>
            <a:xfrm>
              <a:off x="2414212" y="2496713"/>
              <a:ext cx="768000" cy="9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5422" name="Google Shape;5422;p55"/>
            <p:cNvCxnSpPr>
              <a:stCxn id="5419" idx="4"/>
              <a:endCxn id="5423"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5424" name="Google Shape;5424;p55"/>
            <p:cNvCxnSpPr>
              <a:stCxn id="5423" idx="6"/>
              <a:endCxn id="5420" idx="2"/>
            </p:cNvCxnSpPr>
            <p:nvPr/>
          </p:nvCxnSpPr>
          <p:spPr>
            <a:xfrm>
              <a:off x="2414212" y="3328316"/>
              <a:ext cx="768000" cy="9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5425" name="Google Shape;5425;p55"/>
            <p:cNvCxnSpPr>
              <a:stCxn id="5420" idx="4"/>
              <a:endCxn id="5426"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5423" name="Google Shape;5423;p55"/>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55"/>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55"/>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428" name="Google Shape;5428;p55"/>
            <p:cNvCxnSpPr>
              <a:endCxn id="5427"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5429" name="Google Shape;5429;p55"/>
          <p:cNvGrpSpPr/>
          <p:nvPr/>
        </p:nvGrpSpPr>
        <p:grpSpPr>
          <a:xfrm>
            <a:off x="3428944" y="1185917"/>
            <a:ext cx="1637968" cy="154942"/>
            <a:chOff x="238125" y="2506075"/>
            <a:chExt cx="7115411" cy="673075"/>
          </a:xfrm>
        </p:grpSpPr>
        <p:sp>
          <p:nvSpPr>
            <p:cNvPr id="5430" name="Google Shape;5430;p55"/>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55"/>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55"/>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55"/>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55"/>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35" name="Google Shape;5435;p55"/>
          <p:cNvGrpSpPr/>
          <p:nvPr/>
        </p:nvGrpSpPr>
        <p:grpSpPr>
          <a:xfrm>
            <a:off x="1969680" y="1500635"/>
            <a:ext cx="1262932" cy="785408"/>
            <a:chOff x="548861" y="389676"/>
            <a:chExt cx="3843371" cy="2390163"/>
          </a:xfrm>
        </p:grpSpPr>
        <p:cxnSp>
          <p:nvCxnSpPr>
            <p:cNvPr id="5436" name="Google Shape;5436;p55"/>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437" name="Google Shape;5437;p55"/>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438" name="Google Shape;5438;p55"/>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439" name="Google Shape;5439;p55"/>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5440" name="Google Shape;5440;p55"/>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5441" name="Google Shape;5441;p55"/>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442" name="Google Shape;5442;p55"/>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5443" name="Google Shape;5443;p55"/>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55"/>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55"/>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55"/>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55"/>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55"/>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49" name="Google Shape;5449;p55"/>
          <p:cNvGrpSpPr/>
          <p:nvPr/>
        </p:nvGrpSpPr>
        <p:grpSpPr>
          <a:xfrm>
            <a:off x="757812" y="2607512"/>
            <a:ext cx="1412054" cy="633562"/>
            <a:chOff x="1187400" y="2529299"/>
            <a:chExt cx="6769193" cy="2241903"/>
          </a:xfrm>
        </p:grpSpPr>
        <p:sp>
          <p:nvSpPr>
            <p:cNvPr id="5450" name="Google Shape;5450;p55"/>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5451" name="Google Shape;5451;p55"/>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452" name="Google Shape;5452;p55"/>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453" name="Google Shape;5453;p55"/>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454" name="Google Shape;5454;p55"/>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455" name="Google Shape;5455;p55"/>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456" name="Google Shape;5456;p55"/>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5457" name="Google Shape;5457;p55"/>
            <p:cNvCxnSpPr>
              <a:stCxn id="5450" idx="2"/>
              <a:endCxn id="5451" idx="0"/>
            </p:cNvCxnSpPr>
            <p:nvPr/>
          </p:nvCxnSpPr>
          <p:spPr>
            <a:xfrm rot="-5400000" flipH="1">
              <a:off x="5228393" y="2315399"/>
              <a:ext cx="4575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458" name="Google Shape;5458;p55"/>
            <p:cNvCxnSpPr>
              <a:stCxn id="5452" idx="0"/>
              <a:endCxn id="5450" idx="2"/>
            </p:cNvCxnSpPr>
            <p:nvPr/>
          </p:nvCxnSpPr>
          <p:spPr>
            <a:xfrm rot="-5400000">
              <a:off x="3458097" y="2315100"/>
              <a:ext cx="4575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459" name="Google Shape;5459;p55"/>
            <p:cNvCxnSpPr>
              <a:stCxn id="5452" idx="2"/>
              <a:endCxn id="5454" idx="0"/>
            </p:cNvCxnSpPr>
            <p:nvPr/>
          </p:nvCxnSpPr>
          <p:spPr>
            <a:xfrm rot="-5400000" flipH="1">
              <a:off x="2995797" y="3677400"/>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460" name="Google Shape;5460;p55"/>
            <p:cNvCxnSpPr>
              <a:stCxn id="5453" idx="0"/>
              <a:endCxn id="5452" idx="2"/>
            </p:cNvCxnSpPr>
            <p:nvPr/>
          </p:nvCxnSpPr>
          <p:spPr>
            <a:xfrm rot="-5400000">
              <a:off x="2150550" y="3677101"/>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461" name="Google Shape;5461;p55"/>
            <p:cNvCxnSpPr>
              <a:stCxn id="5451" idx="2"/>
              <a:endCxn id="5456" idx="0"/>
            </p:cNvCxnSpPr>
            <p:nvPr/>
          </p:nvCxnSpPr>
          <p:spPr>
            <a:xfrm rot="-5400000" flipH="1">
              <a:off x="6536390" y="3677400"/>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462" name="Google Shape;5462;p55"/>
            <p:cNvCxnSpPr>
              <a:stCxn id="5455" idx="0"/>
              <a:endCxn id="5451" idx="2"/>
            </p:cNvCxnSpPr>
            <p:nvPr/>
          </p:nvCxnSpPr>
          <p:spPr>
            <a:xfrm rot="-5400000">
              <a:off x="5691150" y="3677101"/>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5463" name="Google Shape;5463;p55"/>
          <p:cNvGrpSpPr/>
          <p:nvPr/>
        </p:nvGrpSpPr>
        <p:grpSpPr>
          <a:xfrm>
            <a:off x="6844058" y="3100221"/>
            <a:ext cx="1579035" cy="540873"/>
            <a:chOff x="6895650" y="3126697"/>
            <a:chExt cx="1436662" cy="492105"/>
          </a:xfrm>
        </p:grpSpPr>
        <p:sp>
          <p:nvSpPr>
            <p:cNvPr id="5464" name="Google Shape;5464;p55"/>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55"/>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55"/>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55"/>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55"/>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69" name="Google Shape;5469;p55"/>
            <p:cNvGrpSpPr/>
            <p:nvPr/>
          </p:nvGrpSpPr>
          <p:grpSpPr>
            <a:xfrm>
              <a:off x="6995957" y="3335810"/>
              <a:ext cx="1230393" cy="71754"/>
              <a:chOff x="6995957" y="3287964"/>
              <a:chExt cx="1230393" cy="71754"/>
            </a:xfrm>
          </p:grpSpPr>
          <p:sp>
            <p:nvSpPr>
              <p:cNvPr id="5470" name="Google Shape;5470;p55"/>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55"/>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55"/>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55"/>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55"/>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75" name="Google Shape;5475;p55"/>
          <p:cNvGrpSpPr/>
          <p:nvPr/>
        </p:nvGrpSpPr>
        <p:grpSpPr>
          <a:xfrm>
            <a:off x="6842640" y="3736984"/>
            <a:ext cx="1581862" cy="650625"/>
            <a:chOff x="6777990" y="3710194"/>
            <a:chExt cx="1646915" cy="677382"/>
          </a:xfrm>
        </p:grpSpPr>
        <p:grpSp>
          <p:nvGrpSpPr>
            <p:cNvPr id="5476" name="Google Shape;5476;p55"/>
            <p:cNvGrpSpPr/>
            <p:nvPr/>
          </p:nvGrpSpPr>
          <p:grpSpPr>
            <a:xfrm>
              <a:off x="6777990" y="3874492"/>
              <a:ext cx="411129" cy="513083"/>
              <a:chOff x="6777990" y="3874492"/>
              <a:chExt cx="411129" cy="513083"/>
            </a:xfrm>
          </p:grpSpPr>
          <p:cxnSp>
            <p:nvCxnSpPr>
              <p:cNvPr id="5477" name="Google Shape;5477;p55"/>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478" name="Google Shape;5478;p55"/>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9" name="Google Shape;5479;p55"/>
            <p:cNvGrpSpPr/>
            <p:nvPr/>
          </p:nvGrpSpPr>
          <p:grpSpPr>
            <a:xfrm>
              <a:off x="7188425" y="3710194"/>
              <a:ext cx="411123" cy="520535"/>
              <a:chOff x="7188425" y="3710194"/>
              <a:chExt cx="411123" cy="520535"/>
            </a:xfrm>
          </p:grpSpPr>
          <p:cxnSp>
            <p:nvCxnSpPr>
              <p:cNvPr id="5480" name="Google Shape;5480;p55"/>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5481" name="Google Shape;5481;p55"/>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2" name="Google Shape;5482;p55"/>
            <p:cNvGrpSpPr/>
            <p:nvPr/>
          </p:nvGrpSpPr>
          <p:grpSpPr>
            <a:xfrm>
              <a:off x="7603341" y="3874492"/>
              <a:ext cx="411474" cy="513083"/>
              <a:chOff x="7603341" y="3874492"/>
              <a:chExt cx="411474" cy="513083"/>
            </a:xfrm>
          </p:grpSpPr>
          <p:cxnSp>
            <p:nvCxnSpPr>
              <p:cNvPr id="5483" name="Google Shape;5483;p55"/>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484" name="Google Shape;5484;p55"/>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5" name="Google Shape;5485;p55"/>
            <p:cNvGrpSpPr/>
            <p:nvPr/>
          </p:nvGrpSpPr>
          <p:grpSpPr>
            <a:xfrm>
              <a:off x="8013776" y="3722847"/>
              <a:ext cx="411129" cy="507881"/>
              <a:chOff x="8013776" y="3722847"/>
              <a:chExt cx="411129" cy="507881"/>
            </a:xfrm>
          </p:grpSpPr>
          <p:cxnSp>
            <p:nvCxnSpPr>
              <p:cNvPr id="5486" name="Google Shape;5486;p55"/>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5487" name="Google Shape;5487;p55"/>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88" name="Google Shape;5488;p55"/>
          <p:cNvGrpSpPr/>
          <p:nvPr/>
        </p:nvGrpSpPr>
        <p:grpSpPr>
          <a:xfrm>
            <a:off x="5262155" y="2909824"/>
            <a:ext cx="1421889" cy="1020603"/>
            <a:chOff x="5190863" y="2824811"/>
            <a:chExt cx="1544860" cy="1108869"/>
          </a:xfrm>
        </p:grpSpPr>
        <p:grpSp>
          <p:nvGrpSpPr>
            <p:cNvPr id="5489" name="Google Shape;5489;p55"/>
            <p:cNvGrpSpPr/>
            <p:nvPr/>
          </p:nvGrpSpPr>
          <p:grpSpPr>
            <a:xfrm>
              <a:off x="5938695" y="3176919"/>
              <a:ext cx="685761" cy="404739"/>
              <a:chOff x="5938695" y="3176919"/>
              <a:chExt cx="685761" cy="404739"/>
            </a:xfrm>
          </p:grpSpPr>
          <p:grpSp>
            <p:nvGrpSpPr>
              <p:cNvPr id="5490" name="Google Shape;5490;p55"/>
              <p:cNvGrpSpPr/>
              <p:nvPr/>
            </p:nvGrpSpPr>
            <p:grpSpPr>
              <a:xfrm>
                <a:off x="5938695" y="3176919"/>
                <a:ext cx="685761" cy="404739"/>
                <a:chOff x="5938695" y="3176919"/>
                <a:chExt cx="685761" cy="404739"/>
              </a:xfrm>
            </p:grpSpPr>
            <p:sp>
              <p:nvSpPr>
                <p:cNvPr id="5491" name="Google Shape;5491;p55"/>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55"/>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93" name="Google Shape;5493;p55"/>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94" name="Google Shape;5494;p55"/>
            <p:cNvGrpSpPr/>
            <p:nvPr/>
          </p:nvGrpSpPr>
          <p:grpSpPr>
            <a:xfrm>
              <a:off x="5305233" y="3176835"/>
              <a:ext cx="685971" cy="404655"/>
              <a:chOff x="5305233" y="3176835"/>
              <a:chExt cx="685971" cy="404655"/>
            </a:xfrm>
          </p:grpSpPr>
          <p:grpSp>
            <p:nvGrpSpPr>
              <p:cNvPr id="5495" name="Google Shape;5495;p55"/>
              <p:cNvGrpSpPr/>
              <p:nvPr/>
            </p:nvGrpSpPr>
            <p:grpSpPr>
              <a:xfrm>
                <a:off x="5305233" y="3176835"/>
                <a:ext cx="685971" cy="404655"/>
                <a:chOff x="5305233" y="3176835"/>
                <a:chExt cx="685971" cy="404655"/>
              </a:xfrm>
            </p:grpSpPr>
            <p:sp>
              <p:nvSpPr>
                <p:cNvPr id="5496" name="Google Shape;5496;p55"/>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55"/>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98" name="Google Shape;5498;p55"/>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99" name="Google Shape;5499;p55"/>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00" name="Google Shape;5500;p55"/>
            <p:cNvGrpSpPr/>
            <p:nvPr/>
          </p:nvGrpSpPr>
          <p:grpSpPr>
            <a:xfrm>
              <a:off x="5657361" y="2824811"/>
              <a:ext cx="1078361" cy="404655"/>
              <a:chOff x="5657361" y="2824811"/>
              <a:chExt cx="1078361" cy="404655"/>
            </a:xfrm>
          </p:grpSpPr>
          <p:grpSp>
            <p:nvGrpSpPr>
              <p:cNvPr id="5501" name="Google Shape;5501;p55"/>
              <p:cNvGrpSpPr/>
              <p:nvPr/>
            </p:nvGrpSpPr>
            <p:grpSpPr>
              <a:xfrm>
                <a:off x="5657361" y="2824811"/>
                <a:ext cx="1078361" cy="404655"/>
                <a:chOff x="5657361" y="2824811"/>
                <a:chExt cx="1078361" cy="404655"/>
              </a:xfrm>
            </p:grpSpPr>
            <p:grpSp>
              <p:nvGrpSpPr>
                <p:cNvPr id="5502" name="Google Shape;5502;p55"/>
                <p:cNvGrpSpPr/>
                <p:nvPr/>
              </p:nvGrpSpPr>
              <p:grpSpPr>
                <a:xfrm>
                  <a:off x="5938485" y="2824811"/>
                  <a:ext cx="797237" cy="404655"/>
                  <a:chOff x="5938485" y="2824811"/>
                  <a:chExt cx="797237" cy="404655"/>
                </a:xfrm>
              </p:grpSpPr>
              <p:sp>
                <p:nvSpPr>
                  <p:cNvPr id="5503" name="Google Shape;5503;p55"/>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55"/>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05" name="Google Shape;5505;p55"/>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06" name="Google Shape;5506;p55"/>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7" name="Google Shape;5507;p55"/>
            <p:cNvGrpSpPr/>
            <p:nvPr/>
          </p:nvGrpSpPr>
          <p:grpSpPr>
            <a:xfrm>
              <a:off x="5190863" y="3528942"/>
              <a:ext cx="1078026" cy="404739"/>
              <a:chOff x="5190863" y="3528942"/>
              <a:chExt cx="1078026" cy="404739"/>
            </a:xfrm>
          </p:grpSpPr>
          <p:sp>
            <p:nvSpPr>
              <p:cNvPr id="5508" name="Google Shape;5508;p55"/>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09" name="Google Shape;5509;p55"/>
              <p:cNvGrpSpPr/>
              <p:nvPr/>
            </p:nvGrpSpPr>
            <p:grpSpPr>
              <a:xfrm>
                <a:off x="5190863" y="3528942"/>
                <a:ext cx="1078026" cy="404739"/>
                <a:chOff x="5190863" y="3528942"/>
                <a:chExt cx="1078026" cy="404739"/>
              </a:xfrm>
            </p:grpSpPr>
            <p:sp>
              <p:nvSpPr>
                <p:cNvPr id="5510" name="Google Shape;5510;p55"/>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55"/>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512" name="Google Shape;5512;p55"/>
          <p:cNvGrpSpPr/>
          <p:nvPr/>
        </p:nvGrpSpPr>
        <p:grpSpPr>
          <a:xfrm>
            <a:off x="728162" y="1474292"/>
            <a:ext cx="1086719" cy="879487"/>
            <a:chOff x="803162" y="1474292"/>
            <a:chExt cx="1086719" cy="879487"/>
          </a:xfrm>
        </p:grpSpPr>
        <p:grpSp>
          <p:nvGrpSpPr>
            <p:cNvPr id="5513" name="Google Shape;5513;p55"/>
            <p:cNvGrpSpPr/>
            <p:nvPr/>
          </p:nvGrpSpPr>
          <p:grpSpPr>
            <a:xfrm>
              <a:off x="803162" y="1625948"/>
              <a:ext cx="445856" cy="576579"/>
              <a:chOff x="803162" y="1625948"/>
              <a:chExt cx="445856" cy="576579"/>
            </a:xfrm>
          </p:grpSpPr>
          <p:sp>
            <p:nvSpPr>
              <p:cNvPr id="5514" name="Google Shape;5514;p55"/>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15" name="Google Shape;5515;p55"/>
              <p:cNvGrpSpPr/>
              <p:nvPr/>
            </p:nvGrpSpPr>
            <p:grpSpPr>
              <a:xfrm>
                <a:off x="1056023" y="1625948"/>
                <a:ext cx="192995" cy="576579"/>
                <a:chOff x="1056023" y="1625948"/>
                <a:chExt cx="192995" cy="576579"/>
              </a:xfrm>
            </p:grpSpPr>
            <p:sp>
              <p:nvSpPr>
                <p:cNvPr id="5516" name="Google Shape;5516;p55"/>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55"/>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55"/>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55"/>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55"/>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521" name="Google Shape;5521;p55"/>
            <p:cNvGrpSpPr/>
            <p:nvPr/>
          </p:nvGrpSpPr>
          <p:grpSpPr>
            <a:xfrm>
              <a:off x="1371406" y="1474292"/>
              <a:ext cx="518475" cy="879487"/>
              <a:chOff x="1398231" y="1474292"/>
              <a:chExt cx="518475" cy="879487"/>
            </a:xfrm>
          </p:grpSpPr>
          <p:grpSp>
            <p:nvGrpSpPr>
              <p:cNvPr id="5522" name="Google Shape;5522;p55"/>
              <p:cNvGrpSpPr/>
              <p:nvPr/>
            </p:nvGrpSpPr>
            <p:grpSpPr>
              <a:xfrm>
                <a:off x="1398231" y="1474292"/>
                <a:ext cx="518475" cy="341643"/>
                <a:chOff x="1398231" y="1474292"/>
                <a:chExt cx="518475" cy="341643"/>
              </a:xfrm>
            </p:grpSpPr>
            <p:sp>
              <p:nvSpPr>
                <p:cNvPr id="5523" name="Google Shape;5523;p55"/>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24" name="Google Shape;5524;p55"/>
                <p:cNvGrpSpPr/>
                <p:nvPr/>
              </p:nvGrpSpPr>
              <p:grpSpPr>
                <a:xfrm>
                  <a:off x="1616453" y="1474292"/>
                  <a:ext cx="300253" cy="341643"/>
                  <a:chOff x="1616453" y="1475379"/>
                  <a:chExt cx="300253" cy="341643"/>
                </a:xfrm>
              </p:grpSpPr>
              <p:sp>
                <p:nvSpPr>
                  <p:cNvPr id="5525" name="Google Shape;5525;p55"/>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55"/>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55"/>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55"/>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55"/>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55"/>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55"/>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32" name="Google Shape;5532;p55"/>
                  <p:cNvGrpSpPr/>
                  <p:nvPr/>
                </p:nvGrpSpPr>
                <p:grpSpPr>
                  <a:xfrm>
                    <a:off x="1839639" y="1475379"/>
                    <a:ext cx="77067" cy="341643"/>
                    <a:chOff x="1839639" y="1475379"/>
                    <a:chExt cx="77067" cy="341643"/>
                  </a:xfrm>
                </p:grpSpPr>
                <p:sp>
                  <p:nvSpPr>
                    <p:cNvPr id="5533" name="Google Shape;5533;p55"/>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55"/>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535" name="Google Shape;5535;p55"/>
              <p:cNvGrpSpPr/>
              <p:nvPr/>
            </p:nvGrpSpPr>
            <p:grpSpPr>
              <a:xfrm>
                <a:off x="1398451" y="2012951"/>
                <a:ext cx="518255" cy="340828"/>
                <a:chOff x="1398451" y="2012951"/>
                <a:chExt cx="518255" cy="340828"/>
              </a:xfrm>
            </p:grpSpPr>
            <p:sp>
              <p:nvSpPr>
                <p:cNvPr id="5536" name="Google Shape;5536;p55"/>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37" name="Google Shape;5537;p55"/>
                <p:cNvGrpSpPr/>
                <p:nvPr/>
              </p:nvGrpSpPr>
              <p:grpSpPr>
                <a:xfrm>
                  <a:off x="1616453" y="2012951"/>
                  <a:ext cx="300253" cy="340828"/>
                  <a:chOff x="1616453" y="2013538"/>
                  <a:chExt cx="300253" cy="340828"/>
                </a:xfrm>
              </p:grpSpPr>
              <p:sp>
                <p:nvSpPr>
                  <p:cNvPr id="5538" name="Google Shape;5538;p55"/>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55"/>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55"/>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55"/>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55"/>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55"/>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55"/>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45" name="Google Shape;5545;p55"/>
                  <p:cNvGrpSpPr/>
                  <p:nvPr/>
                </p:nvGrpSpPr>
                <p:grpSpPr>
                  <a:xfrm>
                    <a:off x="1839639" y="2013538"/>
                    <a:ext cx="77067" cy="340828"/>
                    <a:chOff x="1839639" y="2013538"/>
                    <a:chExt cx="77067" cy="340828"/>
                  </a:xfrm>
                </p:grpSpPr>
                <p:sp>
                  <p:nvSpPr>
                    <p:cNvPr id="5546" name="Google Shape;5546;p55"/>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55"/>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5548" name="Google Shape;5548;p55"/>
          <p:cNvGrpSpPr/>
          <p:nvPr/>
        </p:nvGrpSpPr>
        <p:grpSpPr>
          <a:xfrm>
            <a:off x="724986" y="3605478"/>
            <a:ext cx="1368681" cy="682918"/>
            <a:chOff x="724986" y="3605478"/>
            <a:chExt cx="1368681" cy="682918"/>
          </a:xfrm>
        </p:grpSpPr>
        <p:grpSp>
          <p:nvGrpSpPr>
            <p:cNvPr id="5549" name="Google Shape;5549;p55"/>
            <p:cNvGrpSpPr/>
            <p:nvPr/>
          </p:nvGrpSpPr>
          <p:grpSpPr>
            <a:xfrm>
              <a:off x="1289102" y="3823629"/>
              <a:ext cx="240442" cy="250435"/>
              <a:chOff x="-165066" y="3843615"/>
              <a:chExt cx="221259" cy="230455"/>
            </a:xfrm>
          </p:grpSpPr>
          <p:sp>
            <p:nvSpPr>
              <p:cNvPr id="5550" name="Google Shape;5550;p55"/>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55"/>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55"/>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55"/>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55"/>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55"/>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55"/>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55"/>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55"/>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55"/>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55"/>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55"/>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55"/>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55"/>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55"/>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55"/>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55"/>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55"/>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55"/>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55"/>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0" name="Google Shape;5570;p55"/>
            <p:cNvGrpSpPr/>
            <p:nvPr/>
          </p:nvGrpSpPr>
          <p:grpSpPr>
            <a:xfrm>
              <a:off x="724986" y="3605478"/>
              <a:ext cx="1368681" cy="682918"/>
              <a:chOff x="724986" y="3605478"/>
              <a:chExt cx="1368681" cy="682918"/>
            </a:xfrm>
          </p:grpSpPr>
          <p:grpSp>
            <p:nvGrpSpPr>
              <p:cNvPr id="5571" name="Google Shape;5571;p55"/>
              <p:cNvGrpSpPr/>
              <p:nvPr/>
            </p:nvGrpSpPr>
            <p:grpSpPr>
              <a:xfrm>
                <a:off x="1498221" y="4047614"/>
                <a:ext cx="529172" cy="240783"/>
                <a:chOff x="1498221" y="4047614"/>
                <a:chExt cx="529172" cy="240783"/>
              </a:xfrm>
            </p:grpSpPr>
            <p:grpSp>
              <p:nvGrpSpPr>
                <p:cNvPr id="5572" name="Google Shape;5572;p55"/>
                <p:cNvGrpSpPr/>
                <p:nvPr/>
              </p:nvGrpSpPr>
              <p:grpSpPr>
                <a:xfrm>
                  <a:off x="1826655" y="4224370"/>
                  <a:ext cx="200738" cy="25631"/>
                  <a:chOff x="1826655" y="4224370"/>
                  <a:chExt cx="200738" cy="25631"/>
                </a:xfrm>
              </p:grpSpPr>
              <p:sp>
                <p:nvSpPr>
                  <p:cNvPr id="5573" name="Google Shape;5573;p55"/>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55"/>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75" name="Google Shape;5575;p55"/>
                <p:cNvGrpSpPr/>
                <p:nvPr/>
              </p:nvGrpSpPr>
              <p:grpSpPr>
                <a:xfrm>
                  <a:off x="1498221" y="4047614"/>
                  <a:ext cx="328444" cy="240783"/>
                  <a:chOff x="1498221" y="4047614"/>
                  <a:chExt cx="328444" cy="240783"/>
                </a:xfrm>
              </p:grpSpPr>
              <p:sp>
                <p:nvSpPr>
                  <p:cNvPr id="5576" name="Google Shape;5576;p55"/>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77" name="Google Shape;5577;p55"/>
                  <p:cNvGrpSpPr/>
                  <p:nvPr/>
                </p:nvGrpSpPr>
                <p:grpSpPr>
                  <a:xfrm>
                    <a:off x="1498221" y="4047614"/>
                    <a:ext cx="150566" cy="190416"/>
                    <a:chOff x="1498221" y="4047614"/>
                    <a:chExt cx="150566" cy="190416"/>
                  </a:xfrm>
                </p:grpSpPr>
                <p:sp>
                  <p:nvSpPr>
                    <p:cNvPr id="5578" name="Google Shape;5578;p55"/>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55"/>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580" name="Google Shape;5580;p55"/>
              <p:cNvGrpSpPr/>
              <p:nvPr/>
            </p:nvGrpSpPr>
            <p:grpSpPr>
              <a:xfrm>
                <a:off x="1560718" y="3800594"/>
                <a:ext cx="532948" cy="302090"/>
                <a:chOff x="1560718" y="3800594"/>
                <a:chExt cx="532948" cy="302090"/>
              </a:xfrm>
            </p:grpSpPr>
            <p:grpSp>
              <p:nvGrpSpPr>
                <p:cNvPr id="5581" name="Google Shape;5581;p55"/>
                <p:cNvGrpSpPr/>
                <p:nvPr/>
              </p:nvGrpSpPr>
              <p:grpSpPr>
                <a:xfrm>
                  <a:off x="1912179" y="3827344"/>
                  <a:ext cx="181487" cy="25631"/>
                  <a:chOff x="1912179" y="3827344"/>
                  <a:chExt cx="181487" cy="25631"/>
                </a:xfrm>
              </p:grpSpPr>
              <p:sp>
                <p:nvSpPr>
                  <p:cNvPr id="5582" name="Google Shape;5582;p55"/>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55"/>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4" name="Google Shape;5584;p55"/>
                <p:cNvGrpSpPr/>
                <p:nvPr/>
              </p:nvGrpSpPr>
              <p:grpSpPr>
                <a:xfrm>
                  <a:off x="1912179" y="4044505"/>
                  <a:ext cx="181487" cy="25622"/>
                  <a:chOff x="1912179" y="4044506"/>
                  <a:chExt cx="181487" cy="25622"/>
                </a:xfrm>
              </p:grpSpPr>
              <p:sp>
                <p:nvSpPr>
                  <p:cNvPr id="5585" name="Google Shape;5585;p55"/>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55"/>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87" name="Google Shape;5587;p55"/>
                <p:cNvGrpSpPr/>
                <p:nvPr/>
              </p:nvGrpSpPr>
              <p:grpSpPr>
                <a:xfrm>
                  <a:off x="1560718" y="3800594"/>
                  <a:ext cx="351472" cy="302090"/>
                  <a:chOff x="1560718" y="3800594"/>
                  <a:chExt cx="351472" cy="302090"/>
                </a:xfrm>
              </p:grpSpPr>
              <p:grpSp>
                <p:nvGrpSpPr>
                  <p:cNvPr id="5588" name="Google Shape;5588;p55"/>
                  <p:cNvGrpSpPr/>
                  <p:nvPr/>
                </p:nvGrpSpPr>
                <p:grpSpPr>
                  <a:xfrm>
                    <a:off x="1560718" y="3842857"/>
                    <a:ext cx="173586" cy="217131"/>
                    <a:chOff x="1560718" y="3842857"/>
                    <a:chExt cx="173586" cy="217131"/>
                  </a:xfrm>
                </p:grpSpPr>
                <p:sp>
                  <p:nvSpPr>
                    <p:cNvPr id="5589" name="Google Shape;5589;p55"/>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55"/>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55"/>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92" name="Google Shape;5592;p55"/>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55"/>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594" name="Google Shape;5594;p55"/>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95" name="Google Shape;5595;p55"/>
              <p:cNvGrpSpPr/>
              <p:nvPr/>
            </p:nvGrpSpPr>
            <p:grpSpPr>
              <a:xfrm>
                <a:off x="785350" y="3605478"/>
                <a:ext cx="535311" cy="249245"/>
                <a:chOff x="785350" y="3605478"/>
                <a:chExt cx="535311" cy="249245"/>
              </a:xfrm>
            </p:grpSpPr>
            <p:grpSp>
              <p:nvGrpSpPr>
                <p:cNvPr id="5596" name="Google Shape;5596;p55"/>
                <p:cNvGrpSpPr/>
                <p:nvPr/>
              </p:nvGrpSpPr>
              <p:grpSpPr>
                <a:xfrm>
                  <a:off x="785350" y="3605478"/>
                  <a:ext cx="376191" cy="102736"/>
                  <a:chOff x="785350" y="3605478"/>
                  <a:chExt cx="376191" cy="102736"/>
                </a:xfrm>
              </p:grpSpPr>
              <p:sp>
                <p:nvSpPr>
                  <p:cNvPr id="5597" name="Google Shape;5597;p55"/>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55"/>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55"/>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0" name="Google Shape;5600;p55"/>
                <p:cNvGrpSpPr/>
                <p:nvPr/>
              </p:nvGrpSpPr>
              <p:grpSpPr>
                <a:xfrm>
                  <a:off x="1161530" y="3655851"/>
                  <a:ext cx="159131" cy="198872"/>
                  <a:chOff x="1161530" y="3655851"/>
                  <a:chExt cx="159131" cy="198872"/>
                </a:xfrm>
              </p:grpSpPr>
              <p:sp>
                <p:nvSpPr>
                  <p:cNvPr id="5601" name="Google Shape;5601;p55"/>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55"/>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03" name="Google Shape;5603;p55"/>
              <p:cNvGrpSpPr/>
              <p:nvPr/>
            </p:nvGrpSpPr>
            <p:grpSpPr>
              <a:xfrm>
                <a:off x="785350" y="4047614"/>
                <a:ext cx="535311" cy="240783"/>
                <a:chOff x="785350" y="4047614"/>
                <a:chExt cx="535311" cy="240783"/>
              </a:xfrm>
            </p:grpSpPr>
            <p:grpSp>
              <p:nvGrpSpPr>
                <p:cNvPr id="5604" name="Google Shape;5604;p55"/>
                <p:cNvGrpSpPr/>
                <p:nvPr/>
              </p:nvGrpSpPr>
              <p:grpSpPr>
                <a:xfrm>
                  <a:off x="1161636" y="4047614"/>
                  <a:ext cx="159025" cy="190415"/>
                  <a:chOff x="1161636" y="4047614"/>
                  <a:chExt cx="159025" cy="190415"/>
                </a:xfrm>
              </p:grpSpPr>
              <p:sp>
                <p:nvSpPr>
                  <p:cNvPr id="5605" name="Google Shape;5605;p55"/>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55"/>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7" name="Google Shape;5607;p55"/>
                <p:cNvGrpSpPr/>
                <p:nvPr/>
              </p:nvGrpSpPr>
              <p:grpSpPr>
                <a:xfrm>
                  <a:off x="785350" y="4185661"/>
                  <a:ext cx="376191" cy="102736"/>
                  <a:chOff x="785350" y="4185661"/>
                  <a:chExt cx="376191" cy="102736"/>
                </a:xfrm>
              </p:grpSpPr>
              <p:sp>
                <p:nvSpPr>
                  <p:cNvPr id="5608" name="Google Shape;5608;p55"/>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55"/>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55"/>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11" name="Google Shape;5611;p55"/>
              <p:cNvGrpSpPr/>
              <p:nvPr/>
            </p:nvGrpSpPr>
            <p:grpSpPr>
              <a:xfrm>
                <a:off x="1501054" y="3605478"/>
                <a:ext cx="526340" cy="249240"/>
                <a:chOff x="1501054" y="3605478"/>
                <a:chExt cx="526340" cy="249240"/>
              </a:xfrm>
            </p:grpSpPr>
            <p:grpSp>
              <p:nvGrpSpPr>
                <p:cNvPr id="5612" name="Google Shape;5612;p55"/>
                <p:cNvGrpSpPr/>
                <p:nvPr/>
              </p:nvGrpSpPr>
              <p:grpSpPr>
                <a:xfrm>
                  <a:off x="1834208" y="3643867"/>
                  <a:ext cx="193185" cy="25622"/>
                  <a:chOff x="1834208" y="3643867"/>
                  <a:chExt cx="193185" cy="25622"/>
                </a:xfrm>
              </p:grpSpPr>
              <p:sp>
                <p:nvSpPr>
                  <p:cNvPr id="5613" name="Google Shape;5613;p55"/>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55"/>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5" name="Google Shape;5615;p55"/>
                <p:cNvGrpSpPr/>
                <p:nvPr/>
              </p:nvGrpSpPr>
              <p:grpSpPr>
                <a:xfrm>
                  <a:off x="1501054" y="3605478"/>
                  <a:ext cx="333165" cy="249240"/>
                  <a:chOff x="1501054" y="3605478"/>
                  <a:chExt cx="333165" cy="249240"/>
                </a:xfrm>
              </p:grpSpPr>
              <p:sp>
                <p:nvSpPr>
                  <p:cNvPr id="5616" name="Google Shape;5616;p55"/>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17" name="Google Shape;5617;p55"/>
                  <p:cNvGrpSpPr/>
                  <p:nvPr/>
                </p:nvGrpSpPr>
                <p:grpSpPr>
                  <a:xfrm>
                    <a:off x="1501054" y="3655851"/>
                    <a:ext cx="155286" cy="198867"/>
                    <a:chOff x="1501054" y="3655851"/>
                    <a:chExt cx="155286" cy="198867"/>
                  </a:xfrm>
                </p:grpSpPr>
                <p:sp>
                  <p:nvSpPr>
                    <p:cNvPr id="5618" name="Google Shape;5618;p55"/>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55"/>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620" name="Google Shape;5620;p55"/>
              <p:cNvGrpSpPr/>
              <p:nvPr/>
            </p:nvGrpSpPr>
            <p:grpSpPr>
              <a:xfrm>
                <a:off x="724986" y="3800594"/>
                <a:ext cx="532950" cy="302090"/>
                <a:chOff x="724986" y="3800594"/>
                <a:chExt cx="532950" cy="302090"/>
              </a:xfrm>
            </p:grpSpPr>
            <p:grpSp>
              <p:nvGrpSpPr>
                <p:cNvPr id="5621" name="Google Shape;5621;p55"/>
                <p:cNvGrpSpPr/>
                <p:nvPr/>
              </p:nvGrpSpPr>
              <p:grpSpPr>
                <a:xfrm>
                  <a:off x="724986" y="4044367"/>
                  <a:ext cx="181314" cy="25626"/>
                  <a:chOff x="724986" y="4044367"/>
                  <a:chExt cx="181314" cy="25626"/>
                </a:xfrm>
              </p:grpSpPr>
              <p:sp>
                <p:nvSpPr>
                  <p:cNvPr id="5622" name="Google Shape;5622;p55"/>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55"/>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4" name="Google Shape;5624;p55"/>
                <p:cNvGrpSpPr/>
                <p:nvPr/>
              </p:nvGrpSpPr>
              <p:grpSpPr>
                <a:xfrm>
                  <a:off x="906290" y="3800594"/>
                  <a:ext cx="351646" cy="302090"/>
                  <a:chOff x="906290" y="3800594"/>
                  <a:chExt cx="351646" cy="302090"/>
                </a:xfrm>
              </p:grpSpPr>
              <p:grpSp>
                <p:nvGrpSpPr>
                  <p:cNvPr id="5625" name="Google Shape;5625;p55"/>
                  <p:cNvGrpSpPr/>
                  <p:nvPr/>
                </p:nvGrpSpPr>
                <p:grpSpPr>
                  <a:xfrm>
                    <a:off x="1084172" y="3842857"/>
                    <a:ext cx="173764" cy="217131"/>
                    <a:chOff x="1084172" y="3842857"/>
                    <a:chExt cx="173764" cy="217131"/>
                  </a:xfrm>
                </p:grpSpPr>
                <p:grpSp>
                  <p:nvGrpSpPr>
                    <p:cNvPr id="5626" name="Google Shape;5626;p55"/>
                    <p:cNvGrpSpPr/>
                    <p:nvPr/>
                  </p:nvGrpSpPr>
                  <p:grpSpPr>
                    <a:xfrm>
                      <a:off x="1156862" y="3936509"/>
                      <a:ext cx="101073" cy="25622"/>
                      <a:chOff x="1156862" y="3936509"/>
                      <a:chExt cx="101073" cy="25622"/>
                    </a:xfrm>
                  </p:grpSpPr>
                  <p:sp>
                    <p:nvSpPr>
                      <p:cNvPr id="5627" name="Google Shape;5627;p55"/>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55"/>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29" name="Google Shape;5629;p55"/>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30" name="Google Shape;5630;p55"/>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55"/>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2" name="Google Shape;5632;p55"/>
                <p:cNvGrpSpPr/>
                <p:nvPr/>
              </p:nvGrpSpPr>
              <p:grpSpPr>
                <a:xfrm>
                  <a:off x="724986" y="3830189"/>
                  <a:ext cx="189533" cy="25626"/>
                  <a:chOff x="724986" y="3830189"/>
                  <a:chExt cx="189533" cy="25626"/>
                </a:xfrm>
              </p:grpSpPr>
              <p:sp>
                <p:nvSpPr>
                  <p:cNvPr id="5633" name="Google Shape;5633;p55"/>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55"/>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5635" name="Google Shape;5635;p55"/>
          <p:cNvGrpSpPr/>
          <p:nvPr/>
        </p:nvGrpSpPr>
        <p:grpSpPr>
          <a:xfrm>
            <a:off x="2253298" y="2455640"/>
            <a:ext cx="948701" cy="935378"/>
            <a:chOff x="2253298" y="2428317"/>
            <a:chExt cx="948701" cy="935378"/>
          </a:xfrm>
        </p:grpSpPr>
        <p:sp>
          <p:nvSpPr>
            <p:cNvPr id="5636" name="Google Shape;5636;p55"/>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55"/>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55"/>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55"/>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55"/>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55"/>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55"/>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55"/>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55"/>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55"/>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55"/>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55"/>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55"/>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55"/>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55"/>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55"/>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55"/>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55"/>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55"/>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55"/>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55"/>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55"/>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55"/>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55"/>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55"/>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55"/>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55"/>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55"/>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55"/>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55"/>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55"/>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55"/>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55"/>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rgbClr val="E7F4F5"/>
        </a:solidFill>
        <a:effectLst/>
      </p:bgPr>
    </p:bg>
    <p:spTree>
      <p:nvGrpSpPr>
        <p:cNvPr id="1" name="Shape 467"/>
        <p:cNvGrpSpPr/>
        <p:nvPr/>
      </p:nvGrpSpPr>
      <p:grpSpPr>
        <a:xfrm>
          <a:off x="0" y="0"/>
          <a:ext cx="0" cy="0"/>
          <a:chOff x="0" y="0"/>
          <a:chExt cx="0" cy="0"/>
        </a:xfrm>
      </p:grpSpPr>
      <p:sp>
        <p:nvSpPr>
          <p:cNvPr id="468" name="Google Shape;468;p27"/>
          <p:cNvSpPr txBox="1">
            <a:spLocks noGrp="1"/>
          </p:cNvSpPr>
          <p:nvPr>
            <p:ph type="subTitle" idx="1"/>
          </p:nvPr>
        </p:nvSpPr>
        <p:spPr>
          <a:xfrm>
            <a:off x="3124875" y="2372438"/>
            <a:ext cx="5302800" cy="812100"/>
          </a:xfrm>
          <a:prstGeom prst="rect">
            <a:avLst/>
          </a:prstGeom>
        </p:spPr>
        <p:txBody>
          <a:bodyPr spcFirstLastPara="1" wrap="square" lIns="91425" tIns="90000" rIns="91425" bIns="0" anchor="b" anchorCtr="0">
            <a:noAutofit/>
          </a:bodyPr>
          <a:lstStyle/>
          <a:p>
            <a:pPr marL="0" lvl="0" indent="0" algn="r" rtl="0">
              <a:spcBef>
                <a:spcPts val="0"/>
              </a:spcBef>
              <a:spcAft>
                <a:spcPts val="1600"/>
              </a:spcAft>
              <a:buNone/>
            </a:pPr>
            <a:r>
              <a:rPr lang="en" dirty="0">
                <a:latin typeface="Catamaran"/>
                <a:ea typeface="Catamaran"/>
                <a:cs typeface="Catamaran"/>
                <a:sym typeface="Catamaran"/>
              </a:rPr>
              <a:t>“This is a quote. Words full of wisdom that someone important said and can make the reader get inspired.”</a:t>
            </a:r>
            <a:endParaRPr dirty="0">
              <a:latin typeface="Catamaran"/>
              <a:ea typeface="Catamaran"/>
              <a:cs typeface="Catamaran"/>
              <a:sym typeface="Catamaran"/>
            </a:endParaRPr>
          </a:p>
        </p:txBody>
      </p:sp>
      <p:sp>
        <p:nvSpPr>
          <p:cNvPr id="469" name="Google Shape;469;p27"/>
          <p:cNvSpPr txBox="1">
            <a:spLocks noGrp="1"/>
          </p:cNvSpPr>
          <p:nvPr>
            <p:ph type="subTitle" idx="2"/>
          </p:nvPr>
        </p:nvSpPr>
        <p:spPr>
          <a:xfrm>
            <a:off x="5184975" y="3184538"/>
            <a:ext cx="3242700" cy="292200"/>
          </a:xfrm>
          <a:prstGeom prst="rect">
            <a:avLst/>
          </a:prstGeom>
        </p:spPr>
        <p:txBody>
          <a:bodyPr spcFirstLastPara="1" wrap="square" lIns="91425" tIns="91425" rIns="91425" bIns="91425" anchor="t" anchorCtr="0">
            <a:noAutofit/>
          </a:bodyPr>
          <a:lstStyle/>
          <a:p>
            <a:pPr marL="0" lvl="0" indent="0" algn="r" rtl="0">
              <a:spcBef>
                <a:spcPts val="0"/>
              </a:spcBef>
              <a:spcAft>
                <a:spcPts val="1600"/>
              </a:spcAft>
              <a:buNone/>
            </a:pPr>
            <a:r>
              <a:rPr lang="en"/>
              <a:t>—SOMEONE FAMOUS</a:t>
            </a:r>
            <a:endParaRPr/>
          </a:p>
        </p:txBody>
      </p:sp>
      <p:grpSp>
        <p:nvGrpSpPr>
          <p:cNvPr id="470" name="Google Shape;470;p27"/>
          <p:cNvGrpSpPr/>
          <p:nvPr/>
        </p:nvGrpSpPr>
        <p:grpSpPr>
          <a:xfrm>
            <a:off x="620400" y="2400250"/>
            <a:ext cx="2175269" cy="2268350"/>
            <a:chOff x="620400" y="2400250"/>
            <a:chExt cx="2175269" cy="2268350"/>
          </a:xfrm>
        </p:grpSpPr>
        <p:sp>
          <p:nvSpPr>
            <p:cNvPr id="471" name="Google Shape;471;p27"/>
            <p:cNvSpPr/>
            <p:nvPr/>
          </p:nvSpPr>
          <p:spPr>
            <a:xfrm>
              <a:off x="726600" y="4505700"/>
              <a:ext cx="2022000" cy="162900"/>
            </a:xfrm>
            <a:prstGeom prst="ellipse">
              <a:avLst/>
            </a:prstGeom>
            <a:solidFill>
              <a:srgbClr val="41294A">
                <a:alpha val="5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7"/>
            <p:cNvSpPr/>
            <p:nvPr/>
          </p:nvSpPr>
          <p:spPr>
            <a:xfrm>
              <a:off x="1650941" y="2400250"/>
              <a:ext cx="636352" cy="467027"/>
            </a:xfrm>
            <a:custGeom>
              <a:avLst/>
              <a:gdLst/>
              <a:ahLst/>
              <a:cxnLst/>
              <a:rect l="l" t="t" r="r" b="b"/>
              <a:pathLst>
                <a:path w="7941" h="5828" extrusionOk="0">
                  <a:moveTo>
                    <a:pt x="3772" y="1"/>
                  </a:moveTo>
                  <a:cubicBezTo>
                    <a:pt x="1167" y="1"/>
                    <a:pt x="101" y="2586"/>
                    <a:pt x="0" y="2618"/>
                  </a:cubicBezTo>
                  <a:lnTo>
                    <a:pt x="2154" y="5626"/>
                  </a:lnTo>
                  <a:cubicBezTo>
                    <a:pt x="2154" y="5626"/>
                    <a:pt x="3112" y="5828"/>
                    <a:pt x="4233" y="5828"/>
                  </a:cubicBezTo>
                  <a:cubicBezTo>
                    <a:pt x="4794" y="5828"/>
                    <a:pt x="5395" y="5777"/>
                    <a:pt x="5937" y="5626"/>
                  </a:cubicBezTo>
                  <a:cubicBezTo>
                    <a:pt x="7568" y="5178"/>
                    <a:pt x="5904" y="3637"/>
                    <a:pt x="5904" y="3637"/>
                  </a:cubicBezTo>
                  <a:lnTo>
                    <a:pt x="5904" y="3637"/>
                  </a:lnTo>
                  <a:cubicBezTo>
                    <a:pt x="5904" y="3637"/>
                    <a:pt x="6327" y="3893"/>
                    <a:pt x="6699" y="3893"/>
                  </a:cubicBezTo>
                  <a:cubicBezTo>
                    <a:pt x="6885" y="3893"/>
                    <a:pt x="7058" y="3829"/>
                    <a:pt x="7159" y="3637"/>
                  </a:cubicBezTo>
                  <a:cubicBezTo>
                    <a:pt x="7466" y="3058"/>
                    <a:pt x="6244" y="2618"/>
                    <a:pt x="6243" y="2618"/>
                  </a:cubicBezTo>
                  <a:lnTo>
                    <a:pt x="6243" y="2618"/>
                  </a:lnTo>
                  <a:cubicBezTo>
                    <a:pt x="6243" y="2618"/>
                    <a:pt x="6396" y="2651"/>
                    <a:pt x="6602" y="2651"/>
                  </a:cubicBezTo>
                  <a:cubicBezTo>
                    <a:pt x="6912" y="2651"/>
                    <a:pt x="7345" y="2578"/>
                    <a:pt x="7569" y="2212"/>
                  </a:cubicBezTo>
                  <a:cubicBezTo>
                    <a:pt x="7941" y="1600"/>
                    <a:pt x="6719" y="142"/>
                    <a:pt x="3971" y="6"/>
                  </a:cubicBezTo>
                  <a:cubicBezTo>
                    <a:pt x="3904" y="2"/>
                    <a:pt x="3837" y="1"/>
                    <a:pt x="3772" y="1"/>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7"/>
            <p:cNvSpPr/>
            <p:nvPr/>
          </p:nvSpPr>
          <p:spPr>
            <a:xfrm>
              <a:off x="1700304" y="2455544"/>
              <a:ext cx="321982" cy="318376"/>
            </a:xfrm>
            <a:custGeom>
              <a:avLst/>
              <a:gdLst/>
              <a:ahLst/>
              <a:cxnLst/>
              <a:rect l="l" t="t" r="r" b="b"/>
              <a:pathLst>
                <a:path w="4018" h="3973" extrusionOk="0">
                  <a:moveTo>
                    <a:pt x="3148" y="0"/>
                  </a:moveTo>
                  <a:cubicBezTo>
                    <a:pt x="3070" y="0"/>
                    <a:pt x="2993" y="6"/>
                    <a:pt x="2919" y="15"/>
                  </a:cubicBezTo>
                  <a:cubicBezTo>
                    <a:pt x="1893" y="138"/>
                    <a:pt x="789" y="657"/>
                    <a:pt x="363" y="1658"/>
                  </a:cubicBezTo>
                  <a:cubicBezTo>
                    <a:pt x="0" y="2504"/>
                    <a:pt x="919" y="3476"/>
                    <a:pt x="1638" y="3802"/>
                  </a:cubicBezTo>
                  <a:cubicBezTo>
                    <a:pt x="1879" y="3913"/>
                    <a:pt x="2148" y="3972"/>
                    <a:pt x="2415" y="3972"/>
                  </a:cubicBezTo>
                  <a:cubicBezTo>
                    <a:pt x="2717" y="3972"/>
                    <a:pt x="3017" y="3895"/>
                    <a:pt x="3268" y="3729"/>
                  </a:cubicBezTo>
                  <a:cubicBezTo>
                    <a:pt x="3391" y="3646"/>
                    <a:pt x="3508" y="3539"/>
                    <a:pt x="3575" y="3406"/>
                  </a:cubicBezTo>
                  <a:cubicBezTo>
                    <a:pt x="3741" y="3067"/>
                    <a:pt x="3564" y="2657"/>
                    <a:pt x="3341" y="2351"/>
                  </a:cubicBezTo>
                  <a:lnTo>
                    <a:pt x="3341" y="2351"/>
                  </a:lnTo>
                  <a:cubicBezTo>
                    <a:pt x="3381" y="2353"/>
                    <a:pt x="3421" y="2354"/>
                    <a:pt x="3462" y="2354"/>
                  </a:cubicBezTo>
                  <a:cubicBezTo>
                    <a:pt x="3570" y="2354"/>
                    <a:pt x="3678" y="2343"/>
                    <a:pt x="3777" y="2297"/>
                  </a:cubicBezTo>
                  <a:cubicBezTo>
                    <a:pt x="3910" y="2237"/>
                    <a:pt x="4017" y="2091"/>
                    <a:pt x="3984" y="1945"/>
                  </a:cubicBezTo>
                  <a:cubicBezTo>
                    <a:pt x="3964" y="1868"/>
                    <a:pt x="3907" y="1805"/>
                    <a:pt x="3847" y="1752"/>
                  </a:cubicBezTo>
                  <a:cubicBezTo>
                    <a:pt x="3627" y="1549"/>
                    <a:pt x="3335" y="1426"/>
                    <a:pt x="3039" y="1409"/>
                  </a:cubicBezTo>
                  <a:cubicBezTo>
                    <a:pt x="3275" y="1312"/>
                    <a:pt x="3518" y="1213"/>
                    <a:pt x="3698" y="1033"/>
                  </a:cubicBezTo>
                  <a:cubicBezTo>
                    <a:pt x="3877" y="853"/>
                    <a:pt x="3977" y="567"/>
                    <a:pt x="3867" y="337"/>
                  </a:cubicBezTo>
                  <a:cubicBezTo>
                    <a:pt x="3746" y="79"/>
                    <a:pt x="3445" y="0"/>
                    <a:pt x="3148" y="0"/>
                  </a:cubicBezTo>
                  <a:close/>
                </a:path>
              </a:pathLst>
            </a:custGeom>
            <a:solidFill>
              <a:srgbClr val="C3D7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7"/>
            <p:cNvSpPr/>
            <p:nvPr/>
          </p:nvSpPr>
          <p:spPr>
            <a:xfrm>
              <a:off x="620400" y="2621425"/>
              <a:ext cx="614555" cy="548444"/>
            </a:xfrm>
            <a:custGeom>
              <a:avLst/>
              <a:gdLst/>
              <a:ahLst/>
              <a:cxnLst/>
              <a:rect l="l" t="t" r="r" b="b"/>
              <a:pathLst>
                <a:path w="7669" h="6844" extrusionOk="0">
                  <a:moveTo>
                    <a:pt x="4434" y="1"/>
                  </a:moveTo>
                  <a:cubicBezTo>
                    <a:pt x="3676" y="1"/>
                    <a:pt x="2890" y="164"/>
                    <a:pt x="2206" y="637"/>
                  </a:cubicBezTo>
                  <a:cubicBezTo>
                    <a:pt x="0" y="2164"/>
                    <a:pt x="33" y="5253"/>
                    <a:pt x="916" y="5456"/>
                  </a:cubicBezTo>
                  <a:cubicBezTo>
                    <a:pt x="985" y="5472"/>
                    <a:pt x="1053" y="5479"/>
                    <a:pt x="1118" y="5479"/>
                  </a:cubicBezTo>
                  <a:cubicBezTo>
                    <a:pt x="1885" y="5479"/>
                    <a:pt x="2376" y="4475"/>
                    <a:pt x="2377" y="4474"/>
                  </a:cubicBezTo>
                  <a:lnTo>
                    <a:pt x="2377" y="4474"/>
                  </a:lnTo>
                  <a:cubicBezTo>
                    <a:pt x="2376" y="4475"/>
                    <a:pt x="1798" y="6338"/>
                    <a:pt x="2543" y="6408"/>
                  </a:cubicBezTo>
                  <a:cubicBezTo>
                    <a:pt x="2561" y="6410"/>
                    <a:pt x="2580" y="6411"/>
                    <a:pt x="2598" y="6411"/>
                  </a:cubicBezTo>
                  <a:cubicBezTo>
                    <a:pt x="3312" y="6411"/>
                    <a:pt x="3698" y="5187"/>
                    <a:pt x="3698" y="5187"/>
                  </a:cubicBezTo>
                  <a:cubicBezTo>
                    <a:pt x="3698" y="5187"/>
                    <a:pt x="3738" y="6688"/>
                    <a:pt x="4310" y="6828"/>
                  </a:cubicBezTo>
                  <a:cubicBezTo>
                    <a:pt x="4353" y="6838"/>
                    <a:pt x="4395" y="6843"/>
                    <a:pt x="4436" y="6843"/>
                  </a:cubicBezTo>
                  <a:cubicBezTo>
                    <a:pt x="5277" y="6843"/>
                    <a:pt x="5564" y="4674"/>
                    <a:pt x="5564" y="4674"/>
                  </a:cubicBezTo>
                  <a:lnTo>
                    <a:pt x="7668" y="806"/>
                  </a:lnTo>
                  <a:cubicBezTo>
                    <a:pt x="7668" y="806"/>
                    <a:pt x="6119" y="1"/>
                    <a:pt x="4434" y="1"/>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7"/>
            <p:cNvSpPr/>
            <p:nvPr/>
          </p:nvSpPr>
          <p:spPr>
            <a:xfrm>
              <a:off x="731788" y="2708452"/>
              <a:ext cx="440502" cy="259878"/>
            </a:xfrm>
            <a:custGeom>
              <a:avLst/>
              <a:gdLst/>
              <a:ahLst/>
              <a:cxnLst/>
              <a:rect l="l" t="t" r="r" b="b"/>
              <a:pathLst>
                <a:path w="5497" h="3243" extrusionOk="0">
                  <a:moveTo>
                    <a:pt x="3204" y="0"/>
                  </a:moveTo>
                  <a:cubicBezTo>
                    <a:pt x="3083" y="0"/>
                    <a:pt x="2969" y="5"/>
                    <a:pt x="2867" y="14"/>
                  </a:cubicBezTo>
                  <a:cubicBezTo>
                    <a:pt x="2241" y="70"/>
                    <a:pt x="1572" y="383"/>
                    <a:pt x="1086" y="772"/>
                  </a:cubicBezTo>
                  <a:cubicBezTo>
                    <a:pt x="693" y="1089"/>
                    <a:pt x="1" y="2114"/>
                    <a:pt x="790" y="2447"/>
                  </a:cubicBezTo>
                  <a:cubicBezTo>
                    <a:pt x="860" y="2476"/>
                    <a:pt x="935" y="2487"/>
                    <a:pt x="1012" y="2487"/>
                  </a:cubicBezTo>
                  <a:cubicBezTo>
                    <a:pt x="1065" y="2487"/>
                    <a:pt x="1119" y="2481"/>
                    <a:pt x="1173" y="2473"/>
                  </a:cubicBezTo>
                  <a:cubicBezTo>
                    <a:pt x="1535" y="2416"/>
                    <a:pt x="1877" y="2240"/>
                    <a:pt x="2130" y="1978"/>
                  </a:cubicBezTo>
                  <a:lnTo>
                    <a:pt x="2130" y="1978"/>
                  </a:lnTo>
                  <a:cubicBezTo>
                    <a:pt x="1916" y="2202"/>
                    <a:pt x="2158" y="2647"/>
                    <a:pt x="2328" y="2829"/>
                  </a:cubicBezTo>
                  <a:cubicBezTo>
                    <a:pt x="2589" y="3113"/>
                    <a:pt x="2964" y="3243"/>
                    <a:pt x="3339" y="3243"/>
                  </a:cubicBezTo>
                  <a:cubicBezTo>
                    <a:pt x="3457" y="3243"/>
                    <a:pt x="3574" y="3230"/>
                    <a:pt x="3689" y="3205"/>
                  </a:cubicBezTo>
                  <a:cubicBezTo>
                    <a:pt x="4261" y="3086"/>
                    <a:pt x="4501" y="2673"/>
                    <a:pt x="4947" y="2360"/>
                  </a:cubicBezTo>
                  <a:cubicBezTo>
                    <a:pt x="5289" y="2117"/>
                    <a:pt x="5496" y="1954"/>
                    <a:pt x="5486" y="1495"/>
                  </a:cubicBezTo>
                  <a:cubicBezTo>
                    <a:pt x="5480" y="1218"/>
                    <a:pt x="5449" y="909"/>
                    <a:pt x="5273" y="682"/>
                  </a:cubicBezTo>
                  <a:cubicBezTo>
                    <a:pt x="4864" y="165"/>
                    <a:pt x="3911" y="0"/>
                    <a:pt x="3204" y="0"/>
                  </a:cubicBezTo>
                  <a:close/>
                </a:path>
              </a:pathLst>
            </a:custGeom>
            <a:solidFill>
              <a:srgbClr val="C3D7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7"/>
            <p:cNvSpPr/>
            <p:nvPr/>
          </p:nvSpPr>
          <p:spPr>
            <a:xfrm>
              <a:off x="1643168" y="2823447"/>
              <a:ext cx="1152502" cy="1643168"/>
            </a:xfrm>
            <a:custGeom>
              <a:avLst/>
              <a:gdLst/>
              <a:ahLst/>
              <a:cxnLst/>
              <a:rect l="l" t="t" r="r" b="b"/>
              <a:pathLst>
                <a:path w="14382" h="20505" extrusionOk="0">
                  <a:moveTo>
                    <a:pt x="2478" y="1"/>
                  </a:moveTo>
                  <a:cubicBezTo>
                    <a:pt x="2381" y="1"/>
                    <a:pt x="2284" y="1"/>
                    <a:pt x="2187" y="3"/>
                  </a:cubicBezTo>
                  <a:cubicBezTo>
                    <a:pt x="1" y="33"/>
                    <a:pt x="1565" y="1421"/>
                    <a:pt x="1565" y="1421"/>
                  </a:cubicBezTo>
                  <a:cubicBezTo>
                    <a:pt x="1565" y="1421"/>
                    <a:pt x="1926" y="1386"/>
                    <a:pt x="2518" y="1386"/>
                  </a:cubicBezTo>
                  <a:cubicBezTo>
                    <a:pt x="5120" y="1386"/>
                    <a:pt x="12176" y="2057"/>
                    <a:pt x="12578" y="9299"/>
                  </a:cubicBezTo>
                  <a:cubicBezTo>
                    <a:pt x="12997" y="16877"/>
                    <a:pt x="5858" y="19200"/>
                    <a:pt x="2606" y="19749"/>
                  </a:cubicBezTo>
                  <a:cubicBezTo>
                    <a:pt x="2526" y="19763"/>
                    <a:pt x="2454" y="19772"/>
                    <a:pt x="2380" y="19786"/>
                  </a:cubicBezTo>
                  <a:cubicBezTo>
                    <a:pt x="2307" y="19795"/>
                    <a:pt x="2244" y="19809"/>
                    <a:pt x="2187" y="19826"/>
                  </a:cubicBezTo>
                  <a:cubicBezTo>
                    <a:pt x="1588" y="20012"/>
                    <a:pt x="2051" y="20501"/>
                    <a:pt x="2051" y="20501"/>
                  </a:cubicBezTo>
                  <a:cubicBezTo>
                    <a:pt x="2091" y="20505"/>
                    <a:pt x="2141" y="20505"/>
                    <a:pt x="2187" y="20505"/>
                  </a:cubicBezTo>
                  <a:cubicBezTo>
                    <a:pt x="2320" y="20505"/>
                    <a:pt x="2474" y="20505"/>
                    <a:pt x="2646" y="20501"/>
                  </a:cubicBezTo>
                  <a:cubicBezTo>
                    <a:pt x="5641" y="20411"/>
                    <a:pt x="14382" y="19153"/>
                    <a:pt x="13962" y="9795"/>
                  </a:cubicBezTo>
                  <a:cubicBezTo>
                    <a:pt x="13664" y="3158"/>
                    <a:pt x="8879" y="1"/>
                    <a:pt x="2478" y="1"/>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7"/>
            <p:cNvSpPr/>
            <p:nvPr/>
          </p:nvSpPr>
          <p:spPr>
            <a:xfrm>
              <a:off x="1607748" y="4521925"/>
              <a:ext cx="415019" cy="85825"/>
            </a:xfrm>
            <a:custGeom>
              <a:avLst/>
              <a:gdLst/>
              <a:ahLst/>
              <a:cxnLst/>
              <a:rect l="l" t="t" r="r" b="b"/>
              <a:pathLst>
                <a:path w="5179" h="1071" extrusionOk="0">
                  <a:moveTo>
                    <a:pt x="2537" y="1"/>
                  </a:moveTo>
                  <a:cubicBezTo>
                    <a:pt x="2366" y="1"/>
                    <a:pt x="2190" y="17"/>
                    <a:pt x="2007" y="49"/>
                  </a:cubicBezTo>
                  <a:cubicBezTo>
                    <a:pt x="1381" y="155"/>
                    <a:pt x="702" y="458"/>
                    <a:pt x="0" y="1070"/>
                  </a:cubicBezTo>
                  <a:lnTo>
                    <a:pt x="5179" y="1070"/>
                  </a:lnTo>
                  <a:cubicBezTo>
                    <a:pt x="5179" y="1070"/>
                    <a:pt x="4340" y="235"/>
                    <a:pt x="3088" y="38"/>
                  </a:cubicBezTo>
                  <a:cubicBezTo>
                    <a:pt x="2942" y="15"/>
                    <a:pt x="2789" y="2"/>
                    <a:pt x="2629" y="2"/>
                  </a:cubicBezTo>
                  <a:cubicBezTo>
                    <a:pt x="2599" y="1"/>
                    <a:pt x="2568" y="1"/>
                    <a:pt x="2537" y="1"/>
                  </a:cubicBezTo>
                  <a:close/>
                </a:path>
              </a:pathLst>
            </a:custGeom>
            <a:solidFill>
              <a:srgbClr val="741B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7"/>
            <p:cNvSpPr/>
            <p:nvPr/>
          </p:nvSpPr>
          <p:spPr>
            <a:xfrm>
              <a:off x="1768500" y="4309965"/>
              <a:ext cx="89992" cy="250662"/>
            </a:xfrm>
            <a:custGeom>
              <a:avLst/>
              <a:gdLst/>
              <a:ahLst/>
              <a:cxnLst/>
              <a:rect l="l" t="t" r="r" b="b"/>
              <a:pathLst>
                <a:path w="1123" h="3128" extrusionOk="0">
                  <a:moveTo>
                    <a:pt x="1" y="1"/>
                  </a:moveTo>
                  <a:lnTo>
                    <a:pt x="1" y="2694"/>
                  </a:lnTo>
                  <a:cubicBezTo>
                    <a:pt x="1" y="2694"/>
                    <a:pt x="52" y="3127"/>
                    <a:pt x="369" y="3127"/>
                  </a:cubicBezTo>
                  <a:cubicBezTo>
                    <a:pt x="440" y="3127"/>
                    <a:pt x="523" y="3106"/>
                    <a:pt x="623" y="3053"/>
                  </a:cubicBezTo>
                  <a:cubicBezTo>
                    <a:pt x="750" y="2987"/>
                    <a:pt x="902" y="2870"/>
                    <a:pt x="1082" y="2683"/>
                  </a:cubicBezTo>
                  <a:cubicBezTo>
                    <a:pt x="1096" y="2674"/>
                    <a:pt x="1109" y="2660"/>
                    <a:pt x="1122" y="2647"/>
                  </a:cubicBezTo>
                  <a:lnTo>
                    <a:pt x="1082" y="1951"/>
                  </a:lnTo>
                  <a:lnTo>
                    <a:pt x="1042" y="1199"/>
                  </a:lnTo>
                  <a:lnTo>
                    <a:pt x="976" y="1"/>
                  </a:lnTo>
                  <a:close/>
                </a:path>
              </a:pathLst>
            </a:custGeom>
            <a:solidFill>
              <a:srgbClr val="741B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7"/>
            <p:cNvSpPr/>
            <p:nvPr/>
          </p:nvSpPr>
          <p:spPr>
            <a:xfrm>
              <a:off x="1852001" y="2827374"/>
              <a:ext cx="911135" cy="1639001"/>
            </a:xfrm>
            <a:custGeom>
              <a:avLst/>
              <a:gdLst/>
              <a:ahLst/>
              <a:cxnLst/>
              <a:rect l="l" t="t" r="r" b="b"/>
              <a:pathLst>
                <a:path w="11370" h="20453" extrusionOk="0">
                  <a:moveTo>
                    <a:pt x="1209" y="1"/>
                  </a:moveTo>
                  <a:lnTo>
                    <a:pt x="1209" y="1"/>
                  </a:lnTo>
                  <a:cubicBezTo>
                    <a:pt x="1302" y="400"/>
                    <a:pt x="1312" y="796"/>
                    <a:pt x="1275" y="1166"/>
                  </a:cubicBezTo>
                  <a:cubicBezTo>
                    <a:pt x="1745" y="1265"/>
                    <a:pt x="2204" y="1405"/>
                    <a:pt x="2643" y="1575"/>
                  </a:cubicBezTo>
                  <a:cubicBezTo>
                    <a:pt x="5728" y="2127"/>
                    <a:pt x="9676" y="3885"/>
                    <a:pt x="9972" y="9250"/>
                  </a:cubicBezTo>
                  <a:cubicBezTo>
                    <a:pt x="9985" y="9466"/>
                    <a:pt x="9989" y="9676"/>
                    <a:pt x="9989" y="9882"/>
                  </a:cubicBezTo>
                  <a:cubicBezTo>
                    <a:pt x="9989" y="16958"/>
                    <a:pt x="3163" y="19164"/>
                    <a:pt x="0" y="19700"/>
                  </a:cubicBezTo>
                  <a:lnTo>
                    <a:pt x="40" y="20452"/>
                  </a:lnTo>
                  <a:cubicBezTo>
                    <a:pt x="2966" y="20362"/>
                    <a:pt x="11370" y="19164"/>
                    <a:pt x="11370" y="10388"/>
                  </a:cubicBezTo>
                  <a:cubicBezTo>
                    <a:pt x="11370" y="10178"/>
                    <a:pt x="11367" y="9966"/>
                    <a:pt x="11356" y="9746"/>
                  </a:cubicBezTo>
                  <a:cubicBezTo>
                    <a:pt x="11080" y="3582"/>
                    <a:pt x="6929" y="420"/>
                    <a:pt x="12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7"/>
            <p:cNvSpPr/>
            <p:nvPr/>
          </p:nvSpPr>
          <p:spPr>
            <a:xfrm>
              <a:off x="1818344" y="4524970"/>
              <a:ext cx="204424" cy="82779"/>
            </a:xfrm>
            <a:custGeom>
              <a:avLst/>
              <a:gdLst/>
              <a:ahLst/>
              <a:cxnLst/>
              <a:rect l="l" t="t" r="r" b="b"/>
              <a:pathLst>
                <a:path w="2551" h="1033" extrusionOk="0">
                  <a:moveTo>
                    <a:pt x="460" y="0"/>
                  </a:moveTo>
                  <a:cubicBezTo>
                    <a:pt x="280" y="187"/>
                    <a:pt x="128" y="304"/>
                    <a:pt x="1" y="370"/>
                  </a:cubicBezTo>
                  <a:lnTo>
                    <a:pt x="1" y="1032"/>
                  </a:lnTo>
                  <a:lnTo>
                    <a:pt x="2551" y="1032"/>
                  </a:lnTo>
                  <a:cubicBezTo>
                    <a:pt x="2551" y="1032"/>
                    <a:pt x="1712" y="197"/>
                    <a:pt x="4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7"/>
            <p:cNvSpPr/>
            <p:nvPr/>
          </p:nvSpPr>
          <p:spPr>
            <a:xfrm>
              <a:off x="1818344" y="4309965"/>
              <a:ext cx="40148" cy="244652"/>
            </a:xfrm>
            <a:custGeom>
              <a:avLst/>
              <a:gdLst/>
              <a:ahLst/>
              <a:cxnLst/>
              <a:rect l="l" t="t" r="r" b="b"/>
              <a:pathLst>
                <a:path w="501" h="3053" extrusionOk="0">
                  <a:moveTo>
                    <a:pt x="354" y="1"/>
                  </a:moveTo>
                  <a:cubicBezTo>
                    <a:pt x="237" y="7"/>
                    <a:pt x="121" y="11"/>
                    <a:pt x="1" y="14"/>
                  </a:cubicBezTo>
                  <a:lnTo>
                    <a:pt x="1" y="3053"/>
                  </a:lnTo>
                  <a:cubicBezTo>
                    <a:pt x="128" y="2987"/>
                    <a:pt x="280" y="2870"/>
                    <a:pt x="460" y="2683"/>
                  </a:cubicBezTo>
                  <a:cubicBezTo>
                    <a:pt x="474" y="2674"/>
                    <a:pt x="487" y="2660"/>
                    <a:pt x="500" y="2647"/>
                  </a:cubicBezTo>
                  <a:lnTo>
                    <a:pt x="460" y="1951"/>
                  </a:lnTo>
                  <a:lnTo>
                    <a:pt x="420" y="1199"/>
                  </a:lnTo>
                  <a:lnTo>
                    <a:pt x="35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7"/>
            <p:cNvSpPr/>
            <p:nvPr/>
          </p:nvSpPr>
          <p:spPr>
            <a:xfrm>
              <a:off x="941743" y="2551947"/>
              <a:ext cx="1176302" cy="780114"/>
            </a:xfrm>
            <a:custGeom>
              <a:avLst/>
              <a:gdLst/>
              <a:ahLst/>
              <a:cxnLst/>
              <a:rect l="l" t="t" r="r" b="b"/>
              <a:pathLst>
                <a:path w="14679" h="9735" extrusionOk="0">
                  <a:moveTo>
                    <a:pt x="6858" y="1"/>
                  </a:moveTo>
                  <a:cubicBezTo>
                    <a:pt x="3461" y="1"/>
                    <a:pt x="2247" y="2945"/>
                    <a:pt x="2247" y="2945"/>
                  </a:cubicBezTo>
                  <a:cubicBezTo>
                    <a:pt x="1" y="8044"/>
                    <a:pt x="4101" y="9735"/>
                    <a:pt x="4101" y="9735"/>
                  </a:cubicBezTo>
                  <a:lnTo>
                    <a:pt x="11958" y="6646"/>
                  </a:lnTo>
                  <a:cubicBezTo>
                    <a:pt x="11958" y="6646"/>
                    <a:pt x="14678" y="2329"/>
                    <a:pt x="9356" y="466"/>
                  </a:cubicBezTo>
                  <a:cubicBezTo>
                    <a:pt x="8416" y="136"/>
                    <a:pt x="7587" y="1"/>
                    <a:pt x="6858" y="1"/>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7"/>
            <p:cNvSpPr/>
            <p:nvPr/>
          </p:nvSpPr>
          <p:spPr>
            <a:xfrm>
              <a:off x="1287447" y="3025229"/>
              <a:ext cx="111227" cy="111388"/>
            </a:xfrm>
            <a:custGeom>
              <a:avLst/>
              <a:gdLst/>
              <a:ahLst/>
              <a:cxnLst/>
              <a:rect l="l" t="t" r="r" b="b"/>
              <a:pathLst>
                <a:path w="1388" h="1390" extrusionOk="0">
                  <a:moveTo>
                    <a:pt x="695" y="1"/>
                  </a:moveTo>
                  <a:cubicBezTo>
                    <a:pt x="309" y="1"/>
                    <a:pt x="0" y="311"/>
                    <a:pt x="0" y="697"/>
                  </a:cubicBezTo>
                  <a:cubicBezTo>
                    <a:pt x="0" y="1079"/>
                    <a:pt x="309" y="1389"/>
                    <a:pt x="695" y="1389"/>
                  </a:cubicBezTo>
                  <a:cubicBezTo>
                    <a:pt x="1078" y="1389"/>
                    <a:pt x="1388" y="1079"/>
                    <a:pt x="1388" y="697"/>
                  </a:cubicBezTo>
                  <a:cubicBezTo>
                    <a:pt x="1388" y="311"/>
                    <a:pt x="1078" y="1"/>
                    <a:pt x="695" y="1"/>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7"/>
            <p:cNvSpPr/>
            <p:nvPr/>
          </p:nvSpPr>
          <p:spPr>
            <a:xfrm>
              <a:off x="1707436" y="2849812"/>
              <a:ext cx="110987" cy="111227"/>
            </a:xfrm>
            <a:custGeom>
              <a:avLst/>
              <a:gdLst/>
              <a:ahLst/>
              <a:cxnLst/>
              <a:rect l="l" t="t" r="r" b="b"/>
              <a:pathLst>
                <a:path w="1385" h="1388" extrusionOk="0">
                  <a:moveTo>
                    <a:pt x="693" y="1"/>
                  </a:moveTo>
                  <a:cubicBezTo>
                    <a:pt x="311" y="1"/>
                    <a:pt x="1" y="313"/>
                    <a:pt x="1" y="695"/>
                  </a:cubicBezTo>
                  <a:cubicBezTo>
                    <a:pt x="1" y="1079"/>
                    <a:pt x="311" y="1388"/>
                    <a:pt x="693" y="1388"/>
                  </a:cubicBezTo>
                  <a:cubicBezTo>
                    <a:pt x="1076" y="1388"/>
                    <a:pt x="1385" y="1079"/>
                    <a:pt x="1385" y="695"/>
                  </a:cubicBezTo>
                  <a:cubicBezTo>
                    <a:pt x="1385" y="313"/>
                    <a:pt x="1076" y="1"/>
                    <a:pt x="693" y="1"/>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7"/>
            <p:cNvSpPr/>
            <p:nvPr/>
          </p:nvSpPr>
          <p:spPr>
            <a:xfrm>
              <a:off x="1104658" y="2905506"/>
              <a:ext cx="1405648" cy="1405648"/>
            </a:xfrm>
            <a:custGeom>
              <a:avLst/>
              <a:gdLst/>
              <a:ahLst/>
              <a:cxnLst/>
              <a:rect l="l" t="t" r="r" b="b"/>
              <a:pathLst>
                <a:path w="17541" h="17541" extrusionOk="0">
                  <a:moveTo>
                    <a:pt x="8771" y="0"/>
                  </a:moveTo>
                  <a:cubicBezTo>
                    <a:pt x="6737" y="0"/>
                    <a:pt x="4867" y="690"/>
                    <a:pt x="3379" y="1854"/>
                  </a:cubicBezTo>
                  <a:cubicBezTo>
                    <a:pt x="1323" y="3459"/>
                    <a:pt x="1" y="5958"/>
                    <a:pt x="1" y="8771"/>
                  </a:cubicBezTo>
                  <a:cubicBezTo>
                    <a:pt x="1" y="11610"/>
                    <a:pt x="1349" y="14132"/>
                    <a:pt x="3443" y="15733"/>
                  </a:cubicBezTo>
                  <a:cubicBezTo>
                    <a:pt x="4917" y="16868"/>
                    <a:pt x="6764" y="17540"/>
                    <a:pt x="8771" y="17540"/>
                  </a:cubicBezTo>
                  <a:cubicBezTo>
                    <a:pt x="9643" y="17540"/>
                    <a:pt x="10481" y="17413"/>
                    <a:pt x="11277" y="17174"/>
                  </a:cubicBezTo>
                  <a:cubicBezTo>
                    <a:pt x="11992" y="16965"/>
                    <a:pt x="12668" y="16662"/>
                    <a:pt x="13294" y="16282"/>
                  </a:cubicBezTo>
                  <a:cubicBezTo>
                    <a:pt x="15231" y="15114"/>
                    <a:pt x="16675" y="13224"/>
                    <a:pt x="17258" y="10980"/>
                  </a:cubicBezTo>
                  <a:cubicBezTo>
                    <a:pt x="17441" y="10275"/>
                    <a:pt x="17541" y="9536"/>
                    <a:pt x="17541" y="8771"/>
                  </a:cubicBezTo>
                  <a:cubicBezTo>
                    <a:pt x="17541" y="7689"/>
                    <a:pt x="17344" y="6650"/>
                    <a:pt x="16982" y="5692"/>
                  </a:cubicBezTo>
                  <a:cubicBezTo>
                    <a:pt x="16422" y="4191"/>
                    <a:pt x="15457" y="2883"/>
                    <a:pt x="14226" y="1905"/>
                  </a:cubicBezTo>
                  <a:cubicBezTo>
                    <a:pt x="13823" y="1585"/>
                    <a:pt x="13394" y="1298"/>
                    <a:pt x="12937" y="1052"/>
                  </a:cubicBezTo>
                  <a:cubicBezTo>
                    <a:pt x="11699" y="380"/>
                    <a:pt x="10278" y="0"/>
                    <a:pt x="8771" y="0"/>
                  </a:cubicBezTo>
                  <a:close/>
                </a:path>
              </a:pathLst>
            </a:custGeom>
            <a:solidFill>
              <a:srgbClr val="2FE4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7"/>
            <p:cNvSpPr/>
            <p:nvPr/>
          </p:nvSpPr>
          <p:spPr>
            <a:xfrm>
              <a:off x="1375436" y="2905506"/>
              <a:ext cx="869224" cy="596525"/>
            </a:xfrm>
            <a:custGeom>
              <a:avLst/>
              <a:gdLst/>
              <a:ahLst/>
              <a:cxnLst/>
              <a:rect l="l" t="t" r="r" b="b"/>
              <a:pathLst>
                <a:path w="10847" h="7444" extrusionOk="0">
                  <a:moveTo>
                    <a:pt x="5392" y="0"/>
                  </a:moveTo>
                  <a:cubicBezTo>
                    <a:pt x="3358" y="0"/>
                    <a:pt x="1488" y="690"/>
                    <a:pt x="0" y="1854"/>
                  </a:cubicBezTo>
                  <a:cubicBezTo>
                    <a:pt x="73" y="2167"/>
                    <a:pt x="263" y="2524"/>
                    <a:pt x="416" y="2767"/>
                  </a:cubicBezTo>
                  <a:cubicBezTo>
                    <a:pt x="786" y="3346"/>
                    <a:pt x="1454" y="3711"/>
                    <a:pt x="1724" y="4347"/>
                  </a:cubicBezTo>
                  <a:cubicBezTo>
                    <a:pt x="1844" y="4627"/>
                    <a:pt x="1870" y="4940"/>
                    <a:pt x="1930" y="5240"/>
                  </a:cubicBezTo>
                  <a:cubicBezTo>
                    <a:pt x="2050" y="5868"/>
                    <a:pt x="2313" y="6474"/>
                    <a:pt x="2686" y="6997"/>
                  </a:cubicBezTo>
                  <a:cubicBezTo>
                    <a:pt x="2796" y="7149"/>
                    <a:pt x="2922" y="7303"/>
                    <a:pt x="3092" y="7386"/>
                  </a:cubicBezTo>
                  <a:cubicBezTo>
                    <a:pt x="3169" y="7423"/>
                    <a:pt x="3256" y="7443"/>
                    <a:pt x="3341" y="7443"/>
                  </a:cubicBezTo>
                  <a:cubicBezTo>
                    <a:pt x="3447" y="7443"/>
                    <a:pt x="3550" y="7411"/>
                    <a:pt x="3628" y="7339"/>
                  </a:cubicBezTo>
                  <a:cubicBezTo>
                    <a:pt x="3950" y="7034"/>
                    <a:pt x="3518" y="6490"/>
                    <a:pt x="3624" y="6055"/>
                  </a:cubicBezTo>
                  <a:cubicBezTo>
                    <a:pt x="3671" y="5868"/>
                    <a:pt x="3811" y="5725"/>
                    <a:pt x="3924" y="5569"/>
                  </a:cubicBezTo>
                  <a:cubicBezTo>
                    <a:pt x="4350" y="4986"/>
                    <a:pt x="4390" y="4218"/>
                    <a:pt x="4363" y="3499"/>
                  </a:cubicBezTo>
                  <a:cubicBezTo>
                    <a:pt x="4357" y="3312"/>
                    <a:pt x="4350" y="3112"/>
                    <a:pt x="4457" y="2963"/>
                  </a:cubicBezTo>
                  <a:cubicBezTo>
                    <a:pt x="4506" y="2890"/>
                    <a:pt x="4580" y="2836"/>
                    <a:pt x="4656" y="2790"/>
                  </a:cubicBezTo>
                  <a:cubicBezTo>
                    <a:pt x="4933" y="2628"/>
                    <a:pt x="5248" y="2566"/>
                    <a:pt x="5569" y="2566"/>
                  </a:cubicBezTo>
                  <a:cubicBezTo>
                    <a:pt x="5809" y="2566"/>
                    <a:pt x="6052" y="2601"/>
                    <a:pt x="6283" y="2653"/>
                  </a:cubicBezTo>
                  <a:cubicBezTo>
                    <a:pt x="6826" y="2776"/>
                    <a:pt x="7352" y="2989"/>
                    <a:pt x="7904" y="3063"/>
                  </a:cubicBezTo>
                  <a:cubicBezTo>
                    <a:pt x="8040" y="3081"/>
                    <a:pt x="8177" y="3089"/>
                    <a:pt x="8314" y="3089"/>
                  </a:cubicBezTo>
                  <a:cubicBezTo>
                    <a:pt x="9170" y="3089"/>
                    <a:pt x="10029" y="2747"/>
                    <a:pt x="10637" y="2141"/>
                  </a:cubicBezTo>
                  <a:cubicBezTo>
                    <a:pt x="10710" y="2068"/>
                    <a:pt x="10784" y="1988"/>
                    <a:pt x="10847" y="1905"/>
                  </a:cubicBezTo>
                  <a:cubicBezTo>
                    <a:pt x="9349" y="713"/>
                    <a:pt x="7455" y="0"/>
                    <a:pt x="5392" y="0"/>
                  </a:cubicBezTo>
                  <a:close/>
                </a:path>
              </a:pathLst>
            </a:custGeom>
            <a:solidFill>
              <a:srgbClr val="219B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7"/>
            <p:cNvSpPr/>
            <p:nvPr/>
          </p:nvSpPr>
          <p:spPr>
            <a:xfrm>
              <a:off x="2080066" y="3290318"/>
              <a:ext cx="430245" cy="536344"/>
            </a:xfrm>
            <a:custGeom>
              <a:avLst/>
              <a:gdLst/>
              <a:ahLst/>
              <a:cxnLst/>
              <a:rect l="l" t="t" r="r" b="b"/>
              <a:pathLst>
                <a:path w="5369" h="6693" extrusionOk="0">
                  <a:moveTo>
                    <a:pt x="3055" y="1"/>
                  </a:moveTo>
                  <a:cubicBezTo>
                    <a:pt x="2990" y="1"/>
                    <a:pt x="2926" y="13"/>
                    <a:pt x="2862" y="41"/>
                  </a:cubicBezTo>
                  <a:cubicBezTo>
                    <a:pt x="2682" y="121"/>
                    <a:pt x="2573" y="301"/>
                    <a:pt x="2416" y="414"/>
                  </a:cubicBezTo>
                  <a:cubicBezTo>
                    <a:pt x="2257" y="529"/>
                    <a:pt x="2071" y="566"/>
                    <a:pt x="1876" y="566"/>
                  </a:cubicBezTo>
                  <a:cubicBezTo>
                    <a:pt x="1628" y="566"/>
                    <a:pt x="1364" y="506"/>
                    <a:pt x="1118" y="470"/>
                  </a:cubicBezTo>
                  <a:cubicBezTo>
                    <a:pt x="1051" y="460"/>
                    <a:pt x="979" y="455"/>
                    <a:pt x="907" y="455"/>
                  </a:cubicBezTo>
                  <a:cubicBezTo>
                    <a:pt x="510" y="455"/>
                    <a:pt x="86" y="615"/>
                    <a:pt x="43" y="989"/>
                  </a:cubicBezTo>
                  <a:cubicBezTo>
                    <a:pt x="0" y="1356"/>
                    <a:pt x="360" y="1622"/>
                    <a:pt x="599" y="1908"/>
                  </a:cubicBezTo>
                  <a:cubicBezTo>
                    <a:pt x="925" y="2301"/>
                    <a:pt x="1039" y="2860"/>
                    <a:pt x="899" y="3353"/>
                  </a:cubicBezTo>
                  <a:cubicBezTo>
                    <a:pt x="793" y="3719"/>
                    <a:pt x="556" y="4038"/>
                    <a:pt x="449" y="4404"/>
                  </a:cubicBezTo>
                  <a:cubicBezTo>
                    <a:pt x="293" y="4934"/>
                    <a:pt x="486" y="5599"/>
                    <a:pt x="995" y="5809"/>
                  </a:cubicBezTo>
                  <a:cubicBezTo>
                    <a:pt x="1162" y="5878"/>
                    <a:pt x="1348" y="5895"/>
                    <a:pt x="1537" y="5895"/>
                  </a:cubicBezTo>
                  <a:cubicBezTo>
                    <a:pt x="1727" y="5895"/>
                    <a:pt x="1922" y="5878"/>
                    <a:pt x="2106" y="5878"/>
                  </a:cubicBezTo>
                  <a:cubicBezTo>
                    <a:pt x="2390" y="5878"/>
                    <a:pt x="2651" y="5918"/>
                    <a:pt x="2836" y="6126"/>
                  </a:cubicBezTo>
                  <a:cubicBezTo>
                    <a:pt x="2939" y="6241"/>
                    <a:pt x="2996" y="6395"/>
                    <a:pt x="3105" y="6505"/>
                  </a:cubicBezTo>
                  <a:cubicBezTo>
                    <a:pt x="3247" y="6646"/>
                    <a:pt x="3450" y="6692"/>
                    <a:pt x="3655" y="6692"/>
                  </a:cubicBezTo>
                  <a:cubicBezTo>
                    <a:pt x="3735" y="6692"/>
                    <a:pt x="3815" y="6685"/>
                    <a:pt x="3891" y="6674"/>
                  </a:cubicBezTo>
                  <a:cubicBezTo>
                    <a:pt x="4323" y="6608"/>
                    <a:pt x="4722" y="6428"/>
                    <a:pt x="5086" y="6178"/>
                  </a:cubicBezTo>
                  <a:cubicBezTo>
                    <a:pt x="5269" y="5473"/>
                    <a:pt x="5369" y="4734"/>
                    <a:pt x="5369" y="3969"/>
                  </a:cubicBezTo>
                  <a:cubicBezTo>
                    <a:pt x="5369" y="2887"/>
                    <a:pt x="5172" y="1848"/>
                    <a:pt x="4810" y="890"/>
                  </a:cubicBezTo>
                  <a:cubicBezTo>
                    <a:pt x="4735" y="907"/>
                    <a:pt x="4666" y="915"/>
                    <a:pt x="4601" y="915"/>
                  </a:cubicBezTo>
                  <a:cubicBezTo>
                    <a:pt x="4278" y="915"/>
                    <a:pt x="4055" y="714"/>
                    <a:pt x="3794" y="434"/>
                  </a:cubicBezTo>
                  <a:cubicBezTo>
                    <a:pt x="3598" y="221"/>
                    <a:pt x="3326" y="1"/>
                    <a:pt x="3055" y="1"/>
                  </a:cubicBezTo>
                  <a:close/>
                </a:path>
              </a:pathLst>
            </a:custGeom>
            <a:solidFill>
              <a:srgbClr val="2F6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7"/>
            <p:cNvSpPr/>
            <p:nvPr/>
          </p:nvSpPr>
          <p:spPr>
            <a:xfrm>
              <a:off x="1380484" y="3636024"/>
              <a:ext cx="677702" cy="675137"/>
            </a:xfrm>
            <a:custGeom>
              <a:avLst/>
              <a:gdLst/>
              <a:ahLst/>
              <a:cxnLst/>
              <a:rect l="l" t="t" r="r" b="b"/>
              <a:pathLst>
                <a:path w="8457" h="8425" extrusionOk="0">
                  <a:moveTo>
                    <a:pt x="7228" y="0"/>
                  </a:moveTo>
                  <a:cubicBezTo>
                    <a:pt x="7219" y="0"/>
                    <a:pt x="7211" y="1"/>
                    <a:pt x="7202" y="1"/>
                  </a:cubicBezTo>
                  <a:cubicBezTo>
                    <a:pt x="6899" y="10"/>
                    <a:pt x="6560" y="154"/>
                    <a:pt x="6477" y="446"/>
                  </a:cubicBezTo>
                  <a:cubicBezTo>
                    <a:pt x="6423" y="613"/>
                    <a:pt x="6470" y="793"/>
                    <a:pt x="6507" y="966"/>
                  </a:cubicBezTo>
                  <a:cubicBezTo>
                    <a:pt x="6600" y="1412"/>
                    <a:pt x="6567" y="1994"/>
                    <a:pt x="6151" y="2177"/>
                  </a:cubicBezTo>
                  <a:cubicBezTo>
                    <a:pt x="5931" y="2271"/>
                    <a:pt x="5658" y="2224"/>
                    <a:pt x="5462" y="2360"/>
                  </a:cubicBezTo>
                  <a:cubicBezTo>
                    <a:pt x="5042" y="2650"/>
                    <a:pt x="5399" y="3342"/>
                    <a:pt x="5185" y="3804"/>
                  </a:cubicBezTo>
                  <a:cubicBezTo>
                    <a:pt x="5030" y="4154"/>
                    <a:pt x="4600" y="4268"/>
                    <a:pt x="4224" y="4344"/>
                  </a:cubicBezTo>
                  <a:cubicBezTo>
                    <a:pt x="3784" y="4431"/>
                    <a:pt x="3348" y="4520"/>
                    <a:pt x="2902" y="4557"/>
                  </a:cubicBezTo>
                  <a:cubicBezTo>
                    <a:pt x="2480" y="4590"/>
                    <a:pt x="2041" y="4577"/>
                    <a:pt x="1648" y="4737"/>
                  </a:cubicBezTo>
                  <a:cubicBezTo>
                    <a:pt x="1371" y="4847"/>
                    <a:pt x="1132" y="5039"/>
                    <a:pt x="906" y="5236"/>
                  </a:cubicBezTo>
                  <a:cubicBezTo>
                    <a:pt x="489" y="5602"/>
                    <a:pt x="77" y="6098"/>
                    <a:pt x="1" y="6617"/>
                  </a:cubicBezTo>
                  <a:cubicBezTo>
                    <a:pt x="1475" y="7752"/>
                    <a:pt x="3322" y="8424"/>
                    <a:pt x="5329" y="8424"/>
                  </a:cubicBezTo>
                  <a:cubicBezTo>
                    <a:pt x="6201" y="8424"/>
                    <a:pt x="7042" y="8297"/>
                    <a:pt x="7835" y="8058"/>
                  </a:cubicBezTo>
                  <a:cubicBezTo>
                    <a:pt x="7685" y="7629"/>
                    <a:pt x="7149" y="7303"/>
                    <a:pt x="6756" y="7179"/>
                  </a:cubicBezTo>
                  <a:cubicBezTo>
                    <a:pt x="6510" y="7090"/>
                    <a:pt x="6248" y="7036"/>
                    <a:pt x="6031" y="6890"/>
                  </a:cubicBezTo>
                  <a:cubicBezTo>
                    <a:pt x="5812" y="6744"/>
                    <a:pt x="5652" y="6471"/>
                    <a:pt x="5738" y="6221"/>
                  </a:cubicBezTo>
                  <a:cubicBezTo>
                    <a:pt x="5878" y="5821"/>
                    <a:pt x="6437" y="5855"/>
                    <a:pt x="6847" y="5732"/>
                  </a:cubicBezTo>
                  <a:cubicBezTo>
                    <a:pt x="7249" y="5612"/>
                    <a:pt x="7552" y="5282"/>
                    <a:pt x="7835" y="4970"/>
                  </a:cubicBezTo>
                  <a:cubicBezTo>
                    <a:pt x="8138" y="4634"/>
                    <a:pt x="8457" y="4224"/>
                    <a:pt x="8368" y="3784"/>
                  </a:cubicBezTo>
                  <a:cubicBezTo>
                    <a:pt x="8317" y="3538"/>
                    <a:pt x="8141" y="3339"/>
                    <a:pt x="8058" y="3106"/>
                  </a:cubicBezTo>
                  <a:cubicBezTo>
                    <a:pt x="7975" y="2879"/>
                    <a:pt x="7975" y="2637"/>
                    <a:pt x="7975" y="2397"/>
                  </a:cubicBezTo>
                  <a:cubicBezTo>
                    <a:pt x="7975" y="1858"/>
                    <a:pt x="7978" y="1315"/>
                    <a:pt x="7978" y="773"/>
                  </a:cubicBezTo>
                  <a:cubicBezTo>
                    <a:pt x="7978" y="623"/>
                    <a:pt x="7978" y="470"/>
                    <a:pt x="7911" y="337"/>
                  </a:cubicBezTo>
                  <a:cubicBezTo>
                    <a:pt x="7795" y="98"/>
                    <a:pt x="7498" y="0"/>
                    <a:pt x="7228" y="0"/>
                  </a:cubicBezTo>
                  <a:close/>
                </a:path>
              </a:pathLst>
            </a:custGeom>
            <a:solidFill>
              <a:srgbClr val="2F6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7"/>
            <p:cNvSpPr/>
            <p:nvPr/>
          </p:nvSpPr>
          <p:spPr>
            <a:xfrm>
              <a:off x="1189521" y="2850052"/>
              <a:ext cx="140316" cy="169966"/>
            </a:xfrm>
            <a:custGeom>
              <a:avLst/>
              <a:gdLst/>
              <a:ahLst/>
              <a:cxnLst/>
              <a:rect l="l" t="t" r="r" b="b"/>
              <a:pathLst>
                <a:path w="1751" h="2121" extrusionOk="0">
                  <a:moveTo>
                    <a:pt x="1335" y="1"/>
                  </a:moveTo>
                  <a:lnTo>
                    <a:pt x="1418" y="360"/>
                  </a:lnTo>
                  <a:cubicBezTo>
                    <a:pt x="1488" y="663"/>
                    <a:pt x="1522" y="932"/>
                    <a:pt x="1518" y="1182"/>
                  </a:cubicBezTo>
                  <a:cubicBezTo>
                    <a:pt x="1511" y="1292"/>
                    <a:pt x="1498" y="1431"/>
                    <a:pt x="1448" y="1555"/>
                  </a:cubicBezTo>
                  <a:cubicBezTo>
                    <a:pt x="1402" y="1661"/>
                    <a:pt x="1325" y="1748"/>
                    <a:pt x="1229" y="1798"/>
                  </a:cubicBezTo>
                  <a:cubicBezTo>
                    <a:pt x="1142" y="1842"/>
                    <a:pt x="1048" y="1864"/>
                    <a:pt x="956" y="1864"/>
                  </a:cubicBezTo>
                  <a:cubicBezTo>
                    <a:pt x="816" y="1864"/>
                    <a:pt x="680" y="1813"/>
                    <a:pt x="579" y="1715"/>
                  </a:cubicBezTo>
                  <a:cubicBezTo>
                    <a:pt x="410" y="1561"/>
                    <a:pt x="267" y="1342"/>
                    <a:pt x="140" y="1036"/>
                  </a:cubicBezTo>
                  <a:lnTo>
                    <a:pt x="0" y="692"/>
                  </a:lnTo>
                  <a:lnTo>
                    <a:pt x="57" y="1062"/>
                  </a:lnTo>
                  <a:cubicBezTo>
                    <a:pt x="110" y="1399"/>
                    <a:pt x="233" y="1675"/>
                    <a:pt x="423" y="1878"/>
                  </a:cubicBezTo>
                  <a:cubicBezTo>
                    <a:pt x="536" y="2004"/>
                    <a:pt x="696" y="2090"/>
                    <a:pt x="852" y="2110"/>
                  </a:cubicBezTo>
                  <a:cubicBezTo>
                    <a:pt x="875" y="2121"/>
                    <a:pt x="903" y="2121"/>
                    <a:pt x="926" y="2121"/>
                  </a:cubicBezTo>
                  <a:lnTo>
                    <a:pt x="982" y="2121"/>
                  </a:lnTo>
                  <a:cubicBezTo>
                    <a:pt x="1032" y="2121"/>
                    <a:pt x="1075" y="2117"/>
                    <a:pt x="1112" y="2107"/>
                  </a:cubicBezTo>
                  <a:lnTo>
                    <a:pt x="1149" y="2101"/>
                  </a:lnTo>
                  <a:cubicBezTo>
                    <a:pt x="1175" y="2094"/>
                    <a:pt x="1205" y="2090"/>
                    <a:pt x="1235" y="2081"/>
                  </a:cubicBezTo>
                  <a:lnTo>
                    <a:pt x="1352" y="2030"/>
                  </a:lnTo>
                  <a:cubicBezTo>
                    <a:pt x="1502" y="1950"/>
                    <a:pt x="1625" y="1811"/>
                    <a:pt x="1685" y="1648"/>
                  </a:cubicBezTo>
                  <a:cubicBezTo>
                    <a:pt x="1734" y="1502"/>
                    <a:pt x="1751" y="1345"/>
                    <a:pt x="1741" y="1179"/>
                  </a:cubicBezTo>
                  <a:cubicBezTo>
                    <a:pt x="1725" y="899"/>
                    <a:pt x="1641" y="613"/>
                    <a:pt x="1502" y="330"/>
                  </a:cubicBezTo>
                  <a:lnTo>
                    <a:pt x="133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7"/>
            <p:cNvSpPr/>
            <p:nvPr/>
          </p:nvSpPr>
          <p:spPr>
            <a:xfrm>
              <a:off x="1612236" y="2707090"/>
              <a:ext cx="154260" cy="139836"/>
            </a:xfrm>
            <a:custGeom>
              <a:avLst/>
              <a:gdLst/>
              <a:ahLst/>
              <a:cxnLst/>
              <a:rect l="l" t="t" r="r" b="b"/>
              <a:pathLst>
                <a:path w="1925" h="1745" extrusionOk="0">
                  <a:moveTo>
                    <a:pt x="1562" y="0"/>
                  </a:moveTo>
                  <a:lnTo>
                    <a:pt x="1634" y="327"/>
                  </a:lnTo>
                  <a:cubicBezTo>
                    <a:pt x="1698" y="630"/>
                    <a:pt x="1721" y="866"/>
                    <a:pt x="1701" y="1069"/>
                  </a:cubicBezTo>
                  <a:cubicBezTo>
                    <a:pt x="1685" y="1202"/>
                    <a:pt x="1648" y="1298"/>
                    <a:pt x="1594" y="1362"/>
                  </a:cubicBezTo>
                  <a:cubicBezTo>
                    <a:pt x="1545" y="1425"/>
                    <a:pt x="1459" y="1462"/>
                    <a:pt x="1339" y="1478"/>
                  </a:cubicBezTo>
                  <a:cubicBezTo>
                    <a:pt x="1314" y="1481"/>
                    <a:pt x="1290" y="1482"/>
                    <a:pt x="1265" y="1482"/>
                  </a:cubicBezTo>
                  <a:cubicBezTo>
                    <a:pt x="1047" y="1482"/>
                    <a:pt x="851" y="1367"/>
                    <a:pt x="716" y="1266"/>
                  </a:cubicBezTo>
                  <a:cubicBezTo>
                    <a:pt x="540" y="1129"/>
                    <a:pt x="370" y="952"/>
                    <a:pt x="201" y="719"/>
                  </a:cubicBezTo>
                  <a:lnTo>
                    <a:pt x="1" y="453"/>
                  </a:lnTo>
                  <a:lnTo>
                    <a:pt x="1" y="453"/>
                  </a:lnTo>
                  <a:lnTo>
                    <a:pt x="124" y="763"/>
                  </a:lnTo>
                  <a:cubicBezTo>
                    <a:pt x="233" y="1035"/>
                    <a:pt x="383" y="1262"/>
                    <a:pt x="570" y="1435"/>
                  </a:cubicBezTo>
                  <a:cubicBezTo>
                    <a:pt x="772" y="1631"/>
                    <a:pt x="1032" y="1745"/>
                    <a:pt x="1275" y="1745"/>
                  </a:cubicBezTo>
                  <a:cubicBezTo>
                    <a:pt x="1308" y="1745"/>
                    <a:pt x="1339" y="1742"/>
                    <a:pt x="1368" y="1738"/>
                  </a:cubicBezTo>
                  <a:cubicBezTo>
                    <a:pt x="1502" y="1722"/>
                    <a:pt x="1681" y="1668"/>
                    <a:pt x="1794" y="1518"/>
                  </a:cubicBezTo>
                  <a:cubicBezTo>
                    <a:pt x="1881" y="1402"/>
                    <a:pt x="1924" y="1255"/>
                    <a:pt x="1924" y="1083"/>
                  </a:cubicBezTo>
                  <a:cubicBezTo>
                    <a:pt x="1924" y="833"/>
                    <a:pt x="1858" y="576"/>
                    <a:pt x="1714" y="300"/>
                  </a:cubicBezTo>
                  <a:lnTo>
                    <a:pt x="15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7"/>
            <p:cNvSpPr/>
            <p:nvPr/>
          </p:nvSpPr>
          <p:spPr>
            <a:xfrm>
              <a:off x="1290572" y="2421726"/>
              <a:ext cx="284399" cy="213960"/>
            </a:xfrm>
            <a:custGeom>
              <a:avLst/>
              <a:gdLst/>
              <a:ahLst/>
              <a:cxnLst/>
              <a:rect l="l" t="t" r="r" b="b"/>
              <a:pathLst>
                <a:path w="3549" h="2670" extrusionOk="0">
                  <a:moveTo>
                    <a:pt x="720" y="0"/>
                  </a:moveTo>
                  <a:cubicBezTo>
                    <a:pt x="1" y="0"/>
                    <a:pt x="400" y="2570"/>
                    <a:pt x="370" y="2670"/>
                  </a:cubicBezTo>
                  <a:lnTo>
                    <a:pt x="2144" y="2420"/>
                  </a:lnTo>
                  <a:cubicBezTo>
                    <a:pt x="2144" y="2420"/>
                    <a:pt x="3548" y="1538"/>
                    <a:pt x="2946" y="1209"/>
                  </a:cubicBezTo>
                  <a:cubicBezTo>
                    <a:pt x="2874" y="1170"/>
                    <a:pt x="2800" y="1153"/>
                    <a:pt x="2727" y="1153"/>
                  </a:cubicBezTo>
                  <a:cubicBezTo>
                    <a:pt x="2371" y="1153"/>
                    <a:pt x="2013" y="1554"/>
                    <a:pt x="1808" y="1832"/>
                  </a:cubicBezTo>
                  <a:lnTo>
                    <a:pt x="1808" y="1832"/>
                  </a:lnTo>
                  <a:cubicBezTo>
                    <a:pt x="2038" y="1464"/>
                    <a:pt x="2366" y="829"/>
                    <a:pt x="1938" y="756"/>
                  </a:cubicBezTo>
                  <a:cubicBezTo>
                    <a:pt x="1918" y="753"/>
                    <a:pt x="1898" y="751"/>
                    <a:pt x="1879" y="751"/>
                  </a:cubicBezTo>
                  <a:cubicBezTo>
                    <a:pt x="1312" y="751"/>
                    <a:pt x="1029" y="2117"/>
                    <a:pt x="1029" y="2117"/>
                  </a:cubicBezTo>
                  <a:cubicBezTo>
                    <a:pt x="1029" y="2117"/>
                    <a:pt x="1459" y="27"/>
                    <a:pt x="730" y="0"/>
                  </a:cubicBezTo>
                  <a:cubicBezTo>
                    <a:pt x="726" y="0"/>
                    <a:pt x="723" y="0"/>
                    <a:pt x="720" y="0"/>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7"/>
            <p:cNvSpPr/>
            <p:nvPr/>
          </p:nvSpPr>
          <p:spPr>
            <a:xfrm>
              <a:off x="1434335" y="2783059"/>
              <a:ext cx="212438" cy="236799"/>
            </a:xfrm>
            <a:custGeom>
              <a:avLst/>
              <a:gdLst/>
              <a:ahLst/>
              <a:cxnLst/>
              <a:rect l="l" t="t" r="r" b="b"/>
              <a:pathLst>
                <a:path w="2651" h="2955" extrusionOk="0">
                  <a:moveTo>
                    <a:pt x="706" y="0"/>
                  </a:moveTo>
                  <a:cubicBezTo>
                    <a:pt x="658" y="0"/>
                    <a:pt x="614" y="6"/>
                    <a:pt x="573" y="18"/>
                  </a:cubicBezTo>
                  <a:cubicBezTo>
                    <a:pt x="164" y="138"/>
                    <a:pt x="0" y="1149"/>
                    <a:pt x="74" y="1988"/>
                  </a:cubicBezTo>
                  <a:cubicBezTo>
                    <a:pt x="128" y="2605"/>
                    <a:pt x="642" y="2954"/>
                    <a:pt x="1158" y="2954"/>
                  </a:cubicBezTo>
                  <a:cubicBezTo>
                    <a:pt x="1537" y="2954"/>
                    <a:pt x="1918" y="2765"/>
                    <a:pt x="2117" y="2354"/>
                  </a:cubicBezTo>
                  <a:cubicBezTo>
                    <a:pt x="2121" y="2341"/>
                    <a:pt x="2127" y="2331"/>
                    <a:pt x="2134" y="2318"/>
                  </a:cubicBezTo>
                  <a:cubicBezTo>
                    <a:pt x="2651" y="1188"/>
                    <a:pt x="1387" y="0"/>
                    <a:pt x="7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7"/>
            <p:cNvSpPr/>
            <p:nvPr/>
          </p:nvSpPr>
          <p:spPr>
            <a:xfrm>
              <a:off x="1104658" y="3054078"/>
              <a:ext cx="1065315" cy="1257078"/>
            </a:xfrm>
            <a:custGeom>
              <a:avLst/>
              <a:gdLst/>
              <a:ahLst/>
              <a:cxnLst/>
              <a:rect l="l" t="t" r="r" b="b"/>
              <a:pathLst>
                <a:path w="13294" h="15687" extrusionOk="0">
                  <a:moveTo>
                    <a:pt x="3379" y="0"/>
                  </a:moveTo>
                  <a:cubicBezTo>
                    <a:pt x="1323" y="1605"/>
                    <a:pt x="1" y="4104"/>
                    <a:pt x="1" y="6917"/>
                  </a:cubicBezTo>
                  <a:cubicBezTo>
                    <a:pt x="1" y="9756"/>
                    <a:pt x="1349" y="12278"/>
                    <a:pt x="3443" y="13879"/>
                  </a:cubicBezTo>
                  <a:cubicBezTo>
                    <a:pt x="3519" y="13360"/>
                    <a:pt x="3931" y="12864"/>
                    <a:pt x="4348" y="12498"/>
                  </a:cubicBezTo>
                  <a:cubicBezTo>
                    <a:pt x="4574" y="12301"/>
                    <a:pt x="4813" y="12109"/>
                    <a:pt x="5090" y="11999"/>
                  </a:cubicBezTo>
                  <a:cubicBezTo>
                    <a:pt x="5483" y="11839"/>
                    <a:pt x="5922" y="11852"/>
                    <a:pt x="6344" y="11819"/>
                  </a:cubicBezTo>
                  <a:cubicBezTo>
                    <a:pt x="6790" y="11782"/>
                    <a:pt x="7226" y="11693"/>
                    <a:pt x="7666" y="11606"/>
                  </a:cubicBezTo>
                  <a:cubicBezTo>
                    <a:pt x="8042" y="11530"/>
                    <a:pt x="8472" y="11416"/>
                    <a:pt x="8627" y="11066"/>
                  </a:cubicBezTo>
                  <a:cubicBezTo>
                    <a:pt x="8841" y="10604"/>
                    <a:pt x="8484" y="9912"/>
                    <a:pt x="8904" y="9622"/>
                  </a:cubicBezTo>
                  <a:cubicBezTo>
                    <a:pt x="9100" y="9486"/>
                    <a:pt x="9373" y="9533"/>
                    <a:pt x="9593" y="9439"/>
                  </a:cubicBezTo>
                  <a:cubicBezTo>
                    <a:pt x="9606" y="9433"/>
                    <a:pt x="9623" y="9423"/>
                    <a:pt x="9636" y="9416"/>
                  </a:cubicBezTo>
                  <a:cubicBezTo>
                    <a:pt x="9550" y="9183"/>
                    <a:pt x="9473" y="8947"/>
                    <a:pt x="9406" y="8707"/>
                  </a:cubicBezTo>
                  <a:cubicBezTo>
                    <a:pt x="8491" y="5482"/>
                    <a:pt x="9610" y="2926"/>
                    <a:pt x="10994" y="1159"/>
                  </a:cubicBezTo>
                  <a:cubicBezTo>
                    <a:pt x="10548" y="1062"/>
                    <a:pt x="10112" y="899"/>
                    <a:pt x="9662" y="799"/>
                  </a:cubicBezTo>
                  <a:cubicBezTo>
                    <a:pt x="9433" y="746"/>
                    <a:pt x="9190" y="713"/>
                    <a:pt x="8951" y="713"/>
                  </a:cubicBezTo>
                  <a:cubicBezTo>
                    <a:pt x="8627" y="713"/>
                    <a:pt x="8312" y="773"/>
                    <a:pt x="8035" y="936"/>
                  </a:cubicBezTo>
                  <a:cubicBezTo>
                    <a:pt x="7959" y="982"/>
                    <a:pt x="7885" y="1036"/>
                    <a:pt x="7836" y="1109"/>
                  </a:cubicBezTo>
                  <a:cubicBezTo>
                    <a:pt x="7729" y="1258"/>
                    <a:pt x="7736" y="1458"/>
                    <a:pt x="7742" y="1645"/>
                  </a:cubicBezTo>
                  <a:cubicBezTo>
                    <a:pt x="7769" y="2364"/>
                    <a:pt x="7729" y="3132"/>
                    <a:pt x="7303" y="3715"/>
                  </a:cubicBezTo>
                  <a:cubicBezTo>
                    <a:pt x="7190" y="3871"/>
                    <a:pt x="7050" y="4014"/>
                    <a:pt x="7003" y="4201"/>
                  </a:cubicBezTo>
                  <a:cubicBezTo>
                    <a:pt x="6897" y="4636"/>
                    <a:pt x="7329" y="5180"/>
                    <a:pt x="7007" y="5485"/>
                  </a:cubicBezTo>
                  <a:cubicBezTo>
                    <a:pt x="6930" y="5559"/>
                    <a:pt x="6827" y="5589"/>
                    <a:pt x="6721" y="5589"/>
                  </a:cubicBezTo>
                  <a:cubicBezTo>
                    <a:pt x="6634" y="5589"/>
                    <a:pt x="6547" y="5569"/>
                    <a:pt x="6471" y="5532"/>
                  </a:cubicBezTo>
                  <a:cubicBezTo>
                    <a:pt x="6301" y="5449"/>
                    <a:pt x="6175" y="5295"/>
                    <a:pt x="6065" y="5143"/>
                  </a:cubicBezTo>
                  <a:cubicBezTo>
                    <a:pt x="5692" y="4620"/>
                    <a:pt x="5429" y="4014"/>
                    <a:pt x="5309" y="3386"/>
                  </a:cubicBezTo>
                  <a:cubicBezTo>
                    <a:pt x="5249" y="3086"/>
                    <a:pt x="5223" y="2773"/>
                    <a:pt x="5103" y="2493"/>
                  </a:cubicBezTo>
                  <a:cubicBezTo>
                    <a:pt x="4833" y="1857"/>
                    <a:pt x="4165" y="1492"/>
                    <a:pt x="3795" y="913"/>
                  </a:cubicBezTo>
                  <a:cubicBezTo>
                    <a:pt x="3642" y="670"/>
                    <a:pt x="3452" y="313"/>
                    <a:pt x="3379" y="0"/>
                  </a:cubicBezTo>
                  <a:close/>
                  <a:moveTo>
                    <a:pt x="11240" y="12272"/>
                  </a:moveTo>
                  <a:cubicBezTo>
                    <a:pt x="10968" y="12574"/>
                    <a:pt x="10675" y="12880"/>
                    <a:pt x="10289" y="12994"/>
                  </a:cubicBezTo>
                  <a:cubicBezTo>
                    <a:pt x="9879" y="13117"/>
                    <a:pt x="9320" y="13083"/>
                    <a:pt x="9180" y="13483"/>
                  </a:cubicBezTo>
                  <a:cubicBezTo>
                    <a:pt x="9094" y="13733"/>
                    <a:pt x="9254" y="14006"/>
                    <a:pt x="9473" y="14152"/>
                  </a:cubicBezTo>
                  <a:cubicBezTo>
                    <a:pt x="9690" y="14298"/>
                    <a:pt x="9952" y="14352"/>
                    <a:pt x="10198" y="14441"/>
                  </a:cubicBezTo>
                  <a:cubicBezTo>
                    <a:pt x="10591" y="14565"/>
                    <a:pt x="11127" y="14891"/>
                    <a:pt x="11277" y="15320"/>
                  </a:cubicBezTo>
                  <a:cubicBezTo>
                    <a:pt x="11992" y="15111"/>
                    <a:pt x="12668" y="14808"/>
                    <a:pt x="13294" y="14428"/>
                  </a:cubicBezTo>
                  <a:cubicBezTo>
                    <a:pt x="12561" y="13793"/>
                    <a:pt x="11856" y="13074"/>
                    <a:pt x="11240" y="12272"/>
                  </a:cubicBezTo>
                  <a:close/>
                  <a:moveTo>
                    <a:pt x="11277" y="15320"/>
                  </a:moveTo>
                  <a:lnTo>
                    <a:pt x="11277" y="15320"/>
                  </a:lnTo>
                  <a:cubicBezTo>
                    <a:pt x="10481" y="15559"/>
                    <a:pt x="9643" y="15686"/>
                    <a:pt x="8771" y="15686"/>
                  </a:cubicBezTo>
                  <a:cubicBezTo>
                    <a:pt x="9643" y="15686"/>
                    <a:pt x="10484" y="15559"/>
                    <a:pt x="11277" y="15320"/>
                  </a:cubicBezTo>
                  <a:close/>
                </a:path>
              </a:pathLst>
            </a:custGeom>
            <a:solidFill>
              <a:srgbClr val="25C7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7"/>
            <p:cNvSpPr/>
            <p:nvPr/>
          </p:nvSpPr>
          <p:spPr>
            <a:xfrm>
              <a:off x="1375436" y="2905506"/>
              <a:ext cx="766010" cy="596445"/>
            </a:xfrm>
            <a:custGeom>
              <a:avLst/>
              <a:gdLst/>
              <a:ahLst/>
              <a:cxnLst/>
              <a:rect l="l" t="t" r="r" b="b"/>
              <a:pathLst>
                <a:path w="9559" h="7443" extrusionOk="0">
                  <a:moveTo>
                    <a:pt x="5392" y="0"/>
                  </a:moveTo>
                  <a:cubicBezTo>
                    <a:pt x="4557" y="0"/>
                    <a:pt x="3751" y="117"/>
                    <a:pt x="2985" y="334"/>
                  </a:cubicBezTo>
                  <a:cubicBezTo>
                    <a:pt x="2976" y="484"/>
                    <a:pt x="2939" y="636"/>
                    <a:pt x="2869" y="790"/>
                  </a:cubicBezTo>
                  <a:cubicBezTo>
                    <a:pt x="2862" y="803"/>
                    <a:pt x="2856" y="813"/>
                    <a:pt x="2852" y="826"/>
                  </a:cubicBezTo>
                  <a:cubicBezTo>
                    <a:pt x="2652" y="1239"/>
                    <a:pt x="2273" y="1425"/>
                    <a:pt x="1893" y="1425"/>
                  </a:cubicBezTo>
                  <a:cubicBezTo>
                    <a:pt x="1604" y="1425"/>
                    <a:pt x="1318" y="1318"/>
                    <a:pt x="1111" y="1116"/>
                  </a:cubicBezTo>
                  <a:cubicBezTo>
                    <a:pt x="722" y="1332"/>
                    <a:pt x="349" y="1578"/>
                    <a:pt x="0" y="1854"/>
                  </a:cubicBezTo>
                  <a:cubicBezTo>
                    <a:pt x="73" y="2167"/>
                    <a:pt x="263" y="2524"/>
                    <a:pt x="416" y="2767"/>
                  </a:cubicBezTo>
                  <a:cubicBezTo>
                    <a:pt x="786" y="3346"/>
                    <a:pt x="1454" y="3711"/>
                    <a:pt x="1724" y="4347"/>
                  </a:cubicBezTo>
                  <a:cubicBezTo>
                    <a:pt x="1844" y="4627"/>
                    <a:pt x="1870" y="4940"/>
                    <a:pt x="1930" y="5240"/>
                  </a:cubicBezTo>
                  <a:cubicBezTo>
                    <a:pt x="2050" y="5868"/>
                    <a:pt x="2313" y="6474"/>
                    <a:pt x="2686" y="6997"/>
                  </a:cubicBezTo>
                  <a:cubicBezTo>
                    <a:pt x="2796" y="7149"/>
                    <a:pt x="2922" y="7303"/>
                    <a:pt x="3092" y="7386"/>
                  </a:cubicBezTo>
                  <a:cubicBezTo>
                    <a:pt x="3168" y="7423"/>
                    <a:pt x="3255" y="7443"/>
                    <a:pt x="3342" y="7443"/>
                  </a:cubicBezTo>
                  <a:cubicBezTo>
                    <a:pt x="3448" y="7443"/>
                    <a:pt x="3551" y="7413"/>
                    <a:pt x="3628" y="7339"/>
                  </a:cubicBezTo>
                  <a:cubicBezTo>
                    <a:pt x="3950" y="7034"/>
                    <a:pt x="3518" y="6490"/>
                    <a:pt x="3624" y="6055"/>
                  </a:cubicBezTo>
                  <a:cubicBezTo>
                    <a:pt x="3671" y="5868"/>
                    <a:pt x="3811" y="5725"/>
                    <a:pt x="3924" y="5569"/>
                  </a:cubicBezTo>
                  <a:cubicBezTo>
                    <a:pt x="4350" y="4986"/>
                    <a:pt x="4390" y="4218"/>
                    <a:pt x="4363" y="3499"/>
                  </a:cubicBezTo>
                  <a:cubicBezTo>
                    <a:pt x="4357" y="3312"/>
                    <a:pt x="4350" y="3112"/>
                    <a:pt x="4457" y="2963"/>
                  </a:cubicBezTo>
                  <a:cubicBezTo>
                    <a:pt x="4506" y="2890"/>
                    <a:pt x="4580" y="2836"/>
                    <a:pt x="4656" y="2790"/>
                  </a:cubicBezTo>
                  <a:cubicBezTo>
                    <a:pt x="4933" y="2627"/>
                    <a:pt x="5248" y="2567"/>
                    <a:pt x="5572" y="2567"/>
                  </a:cubicBezTo>
                  <a:cubicBezTo>
                    <a:pt x="5811" y="2567"/>
                    <a:pt x="6054" y="2600"/>
                    <a:pt x="6283" y="2653"/>
                  </a:cubicBezTo>
                  <a:cubicBezTo>
                    <a:pt x="6733" y="2753"/>
                    <a:pt x="7169" y="2916"/>
                    <a:pt x="7615" y="3013"/>
                  </a:cubicBezTo>
                  <a:cubicBezTo>
                    <a:pt x="8264" y="2184"/>
                    <a:pt x="8973" y="1525"/>
                    <a:pt x="9558" y="1052"/>
                  </a:cubicBezTo>
                  <a:cubicBezTo>
                    <a:pt x="8320" y="380"/>
                    <a:pt x="6899" y="0"/>
                    <a:pt x="5392" y="0"/>
                  </a:cubicBezTo>
                  <a:close/>
                </a:path>
              </a:pathLst>
            </a:custGeom>
            <a:solidFill>
              <a:srgbClr val="2F6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7"/>
            <p:cNvSpPr/>
            <p:nvPr/>
          </p:nvSpPr>
          <p:spPr>
            <a:xfrm>
              <a:off x="1380484" y="3808636"/>
              <a:ext cx="627858" cy="502527"/>
            </a:xfrm>
            <a:custGeom>
              <a:avLst/>
              <a:gdLst/>
              <a:ahLst/>
              <a:cxnLst/>
              <a:rect l="l" t="t" r="r" b="b"/>
              <a:pathLst>
                <a:path w="7835" h="6271" extrusionOk="0">
                  <a:moveTo>
                    <a:pt x="6194" y="0"/>
                  </a:moveTo>
                  <a:cubicBezTo>
                    <a:pt x="6181" y="7"/>
                    <a:pt x="6164" y="17"/>
                    <a:pt x="6151" y="23"/>
                  </a:cubicBezTo>
                  <a:cubicBezTo>
                    <a:pt x="5931" y="117"/>
                    <a:pt x="5658" y="70"/>
                    <a:pt x="5462" y="206"/>
                  </a:cubicBezTo>
                  <a:cubicBezTo>
                    <a:pt x="5042" y="496"/>
                    <a:pt x="5399" y="1188"/>
                    <a:pt x="5185" y="1650"/>
                  </a:cubicBezTo>
                  <a:cubicBezTo>
                    <a:pt x="5030" y="2000"/>
                    <a:pt x="4600" y="2114"/>
                    <a:pt x="4224" y="2190"/>
                  </a:cubicBezTo>
                  <a:cubicBezTo>
                    <a:pt x="3784" y="2277"/>
                    <a:pt x="3348" y="2366"/>
                    <a:pt x="2902" y="2403"/>
                  </a:cubicBezTo>
                  <a:cubicBezTo>
                    <a:pt x="2480" y="2436"/>
                    <a:pt x="2041" y="2423"/>
                    <a:pt x="1648" y="2583"/>
                  </a:cubicBezTo>
                  <a:cubicBezTo>
                    <a:pt x="1371" y="2693"/>
                    <a:pt x="1132" y="2885"/>
                    <a:pt x="906" y="3082"/>
                  </a:cubicBezTo>
                  <a:cubicBezTo>
                    <a:pt x="489" y="3448"/>
                    <a:pt x="77" y="3944"/>
                    <a:pt x="1" y="4463"/>
                  </a:cubicBezTo>
                  <a:cubicBezTo>
                    <a:pt x="1475" y="5598"/>
                    <a:pt x="3322" y="6270"/>
                    <a:pt x="5329" y="6270"/>
                  </a:cubicBezTo>
                  <a:cubicBezTo>
                    <a:pt x="6201" y="6270"/>
                    <a:pt x="7042" y="6143"/>
                    <a:pt x="7835" y="5904"/>
                  </a:cubicBezTo>
                  <a:cubicBezTo>
                    <a:pt x="7685" y="5475"/>
                    <a:pt x="7149" y="5149"/>
                    <a:pt x="6756" y="5025"/>
                  </a:cubicBezTo>
                  <a:cubicBezTo>
                    <a:pt x="6510" y="4936"/>
                    <a:pt x="6248" y="4882"/>
                    <a:pt x="6031" y="4736"/>
                  </a:cubicBezTo>
                  <a:cubicBezTo>
                    <a:pt x="5812" y="4590"/>
                    <a:pt x="5652" y="4317"/>
                    <a:pt x="5738" y="4067"/>
                  </a:cubicBezTo>
                  <a:cubicBezTo>
                    <a:pt x="5878" y="3667"/>
                    <a:pt x="6437" y="3701"/>
                    <a:pt x="6847" y="3578"/>
                  </a:cubicBezTo>
                  <a:cubicBezTo>
                    <a:pt x="7233" y="3464"/>
                    <a:pt x="7526" y="3158"/>
                    <a:pt x="7798" y="2856"/>
                  </a:cubicBezTo>
                  <a:cubicBezTo>
                    <a:pt x="7139" y="2000"/>
                    <a:pt x="6580" y="1048"/>
                    <a:pt x="6194" y="0"/>
                  </a:cubicBezTo>
                  <a:close/>
                </a:path>
              </a:pathLst>
            </a:custGeom>
            <a:solidFill>
              <a:srgbClr val="2F64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7"/>
            <p:cNvSpPr/>
            <p:nvPr/>
          </p:nvSpPr>
          <p:spPr>
            <a:xfrm>
              <a:off x="1464466" y="2932191"/>
              <a:ext cx="150253" cy="87588"/>
            </a:xfrm>
            <a:custGeom>
              <a:avLst/>
              <a:gdLst/>
              <a:ahLst/>
              <a:cxnLst/>
              <a:rect l="l" t="t" r="r" b="b"/>
              <a:pathLst>
                <a:path w="1875" h="1093" extrusionOk="0">
                  <a:moveTo>
                    <a:pt x="1874" y="1"/>
                  </a:moveTo>
                  <a:cubicBezTo>
                    <a:pt x="1215" y="191"/>
                    <a:pt x="587" y="453"/>
                    <a:pt x="0" y="783"/>
                  </a:cubicBezTo>
                  <a:cubicBezTo>
                    <a:pt x="207" y="985"/>
                    <a:pt x="493" y="1092"/>
                    <a:pt x="782" y="1092"/>
                  </a:cubicBezTo>
                  <a:cubicBezTo>
                    <a:pt x="1162" y="1092"/>
                    <a:pt x="1541" y="906"/>
                    <a:pt x="1741" y="493"/>
                  </a:cubicBezTo>
                  <a:cubicBezTo>
                    <a:pt x="1745" y="480"/>
                    <a:pt x="1751" y="470"/>
                    <a:pt x="1758" y="457"/>
                  </a:cubicBezTo>
                  <a:cubicBezTo>
                    <a:pt x="1828" y="303"/>
                    <a:pt x="1865" y="151"/>
                    <a:pt x="18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7"/>
            <p:cNvSpPr/>
            <p:nvPr/>
          </p:nvSpPr>
          <p:spPr>
            <a:xfrm>
              <a:off x="964982" y="3208900"/>
              <a:ext cx="347305" cy="349549"/>
            </a:xfrm>
            <a:custGeom>
              <a:avLst/>
              <a:gdLst/>
              <a:ahLst/>
              <a:cxnLst/>
              <a:rect l="l" t="t" r="r" b="b"/>
              <a:pathLst>
                <a:path w="4334" h="4362" extrusionOk="0">
                  <a:moveTo>
                    <a:pt x="2283" y="0"/>
                  </a:moveTo>
                  <a:cubicBezTo>
                    <a:pt x="1741" y="0"/>
                    <a:pt x="1122" y="113"/>
                    <a:pt x="885" y="581"/>
                  </a:cubicBezTo>
                  <a:cubicBezTo>
                    <a:pt x="0" y="2318"/>
                    <a:pt x="1588" y="4362"/>
                    <a:pt x="2702" y="4362"/>
                  </a:cubicBezTo>
                  <a:cubicBezTo>
                    <a:pt x="2707" y="4362"/>
                    <a:pt x="2711" y="4362"/>
                    <a:pt x="2716" y="4362"/>
                  </a:cubicBezTo>
                  <a:cubicBezTo>
                    <a:pt x="3831" y="4349"/>
                    <a:pt x="2210" y="3181"/>
                    <a:pt x="2210" y="3180"/>
                  </a:cubicBezTo>
                  <a:lnTo>
                    <a:pt x="2210" y="3180"/>
                  </a:lnTo>
                  <a:cubicBezTo>
                    <a:pt x="2210" y="3181"/>
                    <a:pt x="3046" y="3685"/>
                    <a:pt x="3513" y="3685"/>
                  </a:cubicBezTo>
                  <a:cubicBezTo>
                    <a:pt x="3571" y="3685"/>
                    <a:pt x="3623" y="3677"/>
                    <a:pt x="3668" y="3660"/>
                  </a:cubicBezTo>
                  <a:cubicBezTo>
                    <a:pt x="4067" y="3497"/>
                    <a:pt x="2610" y="2385"/>
                    <a:pt x="2610" y="2385"/>
                  </a:cubicBezTo>
                  <a:lnTo>
                    <a:pt x="2610" y="2385"/>
                  </a:lnTo>
                  <a:cubicBezTo>
                    <a:pt x="2610" y="2385"/>
                    <a:pt x="3279" y="2652"/>
                    <a:pt x="3726" y="2652"/>
                  </a:cubicBezTo>
                  <a:cubicBezTo>
                    <a:pt x="3876" y="2652"/>
                    <a:pt x="4001" y="2622"/>
                    <a:pt x="4067" y="2541"/>
                  </a:cubicBezTo>
                  <a:cubicBezTo>
                    <a:pt x="4333" y="2225"/>
                    <a:pt x="2559" y="1287"/>
                    <a:pt x="2559" y="1287"/>
                  </a:cubicBezTo>
                  <a:cubicBezTo>
                    <a:pt x="2559" y="1287"/>
                    <a:pt x="3345" y="787"/>
                    <a:pt x="3229" y="99"/>
                  </a:cubicBezTo>
                  <a:cubicBezTo>
                    <a:pt x="3229" y="99"/>
                    <a:pt x="2789" y="0"/>
                    <a:pt x="2283" y="0"/>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7"/>
            <p:cNvSpPr/>
            <p:nvPr/>
          </p:nvSpPr>
          <p:spPr>
            <a:xfrm>
              <a:off x="1902165" y="2849972"/>
              <a:ext cx="330397" cy="305074"/>
            </a:xfrm>
            <a:custGeom>
              <a:avLst/>
              <a:gdLst/>
              <a:ahLst/>
              <a:cxnLst/>
              <a:rect l="l" t="t" r="r" b="b"/>
              <a:pathLst>
                <a:path w="4123" h="3807" extrusionOk="0">
                  <a:moveTo>
                    <a:pt x="1588" y="0"/>
                  </a:moveTo>
                  <a:cubicBezTo>
                    <a:pt x="848" y="0"/>
                    <a:pt x="266" y="364"/>
                    <a:pt x="266" y="364"/>
                  </a:cubicBezTo>
                  <a:cubicBezTo>
                    <a:pt x="143" y="913"/>
                    <a:pt x="1116" y="1352"/>
                    <a:pt x="1116" y="1352"/>
                  </a:cubicBezTo>
                  <a:cubicBezTo>
                    <a:pt x="1116" y="1352"/>
                    <a:pt x="0" y="3120"/>
                    <a:pt x="423" y="3217"/>
                  </a:cubicBezTo>
                  <a:cubicBezTo>
                    <a:pt x="439" y="3220"/>
                    <a:pt x="455" y="3222"/>
                    <a:pt x="471" y="3222"/>
                  </a:cubicBezTo>
                  <a:cubicBezTo>
                    <a:pt x="896" y="3222"/>
                    <a:pt x="1538" y="2062"/>
                    <a:pt x="1538" y="2062"/>
                  </a:cubicBezTo>
                  <a:lnTo>
                    <a:pt x="1538" y="2062"/>
                  </a:lnTo>
                  <a:cubicBezTo>
                    <a:pt x="1538" y="2062"/>
                    <a:pt x="1191" y="3506"/>
                    <a:pt x="1455" y="3543"/>
                  </a:cubicBezTo>
                  <a:cubicBezTo>
                    <a:pt x="1460" y="3543"/>
                    <a:pt x="1466" y="3544"/>
                    <a:pt x="1471" y="3544"/>
                  </a:cubicBezTo>
                  <a:cubicBezTo>
                    <a:pt x="1746" y="3544"/>
                    <a:pt x="2443" y="2601"/>
                    <a:pt x="2443" y="2601"/>
                  </a:cubicBezTo>
                  <a:lnTo>
                    <a:pt x="2443" y="2601"/>
                  </a:lnTo>
                  <a:cubicBezTo>
                    <a:pt x="2443" y="2601"/>
                    <a:pt x="2210" y="3679"/>
                    <a:pt x="2636" y="3802"/>
                  </a:cubicBezTo>
                  <a:cubicBezTo>
                    <a:pt x="2647" y="3805"/>
                    <a:pt x="2658" y="3807"/>
                    <a:pt x="2670" y="3807"/>
                  </a:cubicBezTo>
                  <a:cubicBezTo>
                    <a:pt x="3113" y="3807"/>
                    <a:pt x="4123" y="1480"/>
                    <a:pt x="2925" y="487"/>
                  </a:cubicBezTo>
                  <a:cubicBezTo>
                    <a:pt x="2480" y="118"/>
                    <a:pt x="2009" y="0"/>
                    <a:pt x="1588" y="0"/>
                  </a:cubicBez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7"/>
            <p:cNvSpPr/>
            <p:nvPr/>
          </p:nvSpPr>
          <p:spPr>
            <a:xfrm>
              <a:off x="761198" y="2767352"/>
              <a:ext cx="13943" cy="44635"/>
            </a:xfrm>
            <a:custGeom>
              <a:avLst/>
              <a:gdLst/>
              <a:ahLst/>
              <a:cxnLst/>
              <a:rect l="l" t="t" r="r" b="b"/>
              <a:pathLst>
                <a:path w="174" h="557" extrusionOk="0">
                  <a:moveTo>
                    <a:pt x="64" y="1"/>
                  </a:moveTo>
                  <a:cubicBezTo>
                    <a:pt x="33" y="1"/>
                    <a:pt x="0" y="21"/>
                    <a:pt x="4" y="64"/>
                  </a:cubicBezTo>
                  <a:cubicBezTo>
                    <a:pt x="17" y="207"/>
                    <a:pt x="27" y="351"/>
                    <a:pt x="40" y="494"/>
                  </a:cubicBezTo>
                  <a:cubicBezTo>
                    <a:pt x="44" y="537"/>
                    <a:pt x="77" y="557"/>
                    <a:pt x="110" y="557"/>
                  </a:cubicBezTo>
                  <a:cubicBezTo>
                    <a:pt x="143" y="557"/>
                    <a:pt x="173" y="537"/>
                    <a:pt x="170" y="494"/>
                  </a:cubicBezTo>
                  <a:cubicBezTo>
                    <a:pt x="160" y="351"/>
                    <a:pt x="147" y="207"/>
                    <a:pt x="137" y="64"/>
                  </a:cubicBezTo>
                  <a:cubicBezTo>
                    <a:pt x="133" y="21"/>
                    <a:pt x="97" y="1"/>
                    <a:pt x="64" y="1"/>
                  </a:cubicBezTo>
                  <a:close/>
                </a:path>
              </a:pathLst>
            </a:custGeom>
            <a:solidFill>
              <a:srgbClr val="648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7"/>
            <p:cNvSpPr/>
            <p:nvPr/>
          </p:nvSpPr>
          <p:spPr>
            <a:xfrm>
              <a:off x="796137" y="2735137"/>
              <a:ext cx="10738" cy="37904"/>
            </a:xfrm>
            <a:custGeom>
              <a:avLst/>
              <a:gdLst/>
              <a:ahLst/>
              <a:cxnLst/>
              <a:rect l="l" t="t" r="r" b="b"/>
              <a:pathLst>
                <a:path w="134" h="473" extrusionOk="0">
                  <a:moveTo>
                    <a:pt x="67" y="0"/>
                  </a:moveTo>
                  <a:cubicBezTo>
                    <a:pt x="33" y="0"/>
                    <a:pt x="1" y="20"/>
                    <a:pt x="1" y="63"/>
                  </a:cubicBezTo>
                  <a:lnTo>
                    <a:pt x="1" y="409"/>
                  </a:lnTo>
                  <a:cubicBezTo>
                    <a:pt x="1" y="449"/>
                    <a:pt x="33" y="473"/>
                    <a:pt x="67" y="473"/>
                  </a:cubicBezTo>
                  <a:cubicBezTo>
                    <a:pt x="100" y="473"/>
                    <a:pt x="133" y="449"/>
                    <a:pt x="133" y="409"/>
                  </a:cubicBezTo>
                  <a:lnTo>
                    <a:pt x="133" y="63"/>
                  </a:lnTo>
                  <a:cubicBezTo>
                    <a:pt x="133" y="20"/>
                    <a:pt x="100" y="0"/>
                    <a:pt x="67" y="0"/>
                  </a:cubicBezTo>
                  <a:close/>
                </a:path>
              </a:pathLst>
            </a:custGeom>
            <a:solidFill>
              <a:srgbClr val="648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7"/>
            <p:cNvSpPr/>
            <p:nvPr/>
          </p:nvSpPr>
          <p:spPr>
            <a:xfrm>
              <a:off x="1001203" y="2822646"/>
              <a:ext cx="10498" cy="28528"/>
            </a:xfrm>
            <a:custGeom>
              <a:avLst/>
              <a:gdLst/>
              <a:ahLst/>
              <a:cxnLst/>
              <a:rect l="l" t="t" r="r" b="b"/>
              <a:pathLst>
                <a:path w="131" h="356" extrusionOk="0">
                  <a:moveTo>
                    <a:pt x="67" y="0"/>
                  </a:moveTo>
                  <a:cubicBezTo>
                    <a:pt x="34" y="0"/>
                    <a:pt x="1" y="20"/>
                    <a:pt x="1" y="63"/>
                  </a:cubicBezTo>
                  <a:lnTo>
                    <a:pt x="1" y="292"/>
                  </a:lnTo>
                  <a:cubicBezTo>
                    <a:pt x="1" y="336"/>
                    <a:pt x="34" y="355"/>
                    <a:pt x="67" y="355"/>
                  </a:cubicBezTo>
                  <a:cubicBezTo>
                    <a:pt x="101" y="355"/>
                    <a:pt x="130" y="336"/>
                    <a:pt x="130" y="292"/>
                  </a:cubicBezTo>
                  <a:lnTo>
                    <a:pt x="130" y="63"/>
                  </a:lnTo>
                  <a:cubicBezTo>
                    <a:pt x="130" y="20"/>
                    <a:pt x="101" y="0"/>
                    <a:pt x="67" y="0"/>
                  </a:cubicBezTo>
                  <a:close/>
                </a:path>
              </a:pathLst>
            </a:custGeom>
            <a:solidFill>
              <a:srgbClr val="83A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7"/>
            <p:cNvSpPr/>
            <p:nvPr/>
          </p:nvSpPr>
          <p:spPr>
            <a:xfrm>
              <a:off x="1016990" y="2778571"/>
              <a:ext cx="14184" cy="33657"/>
            </a:xfrm>
            <a:custGeom>
              <a:avLst/>
              <a:gdLst/>
              <a:ahLst/>
              <a:cxnLst/>
              <a:rect l="l" t="t" r="r" b="b"/>
              <a:pathLst>
                <a:path w="177" h="420" extrusionOk="0">
                  <a:moveTo>
                    <a:pt x="80" y="0"/>
                  </a:moveTo>
                  <a:cubicBezTo>
                    <a:pt x="40" y="0"/>
                    <a:pt x="0" y="34"/>
                    <a:pt x="13" y="84"/>
                  </a:cubicBezTo>
                  <a:cubicBezTo>
                    <a:pt x="36" y="167"/>
                    <a:pt x="47" y="250"/>
                    <a:pt x="33" y="337"/>
                  </a:cubicBezTo>
                  <a:cubicBezTo>
                    <a:pt x="27" y="386"/>
                    <a:pt x="70" y="420"/>
                    <a:pt x="107" y="420"/>
                  </a:cubicBezTo>
                  <a:cubicBezTo>
                    <a:pt x="133" y="420"/>
                    <a:pt x="156" y="406"/>
                    <a:pt x="160" y="374"/>
                  </a:cubicBezTo>
                  <a:cubicBezTo>
                    <a:pt x="176" y="260"/>
                    <a:pt x="170" y="157"/>
                    <a:pt x="140" y="47"/>
                  </a:cubicBezTo>
                  <a:cubicBezTo>
                    <a:pt x="133" y="14"/>
                    <a:pt x="107" y="0"/>
                    <a:pt x="80" y="0"/>
                  </a:cubicBezTo>
                  <a:close/>
                </a:path>
              </a:pathLst>
            </a:custGeom>
            <a:solidFill>
              <a:srgbClr val="83A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7"/>
            <p:cNvSpPr/>
            <p:nvPr/>
          </p:nvSpPr>
          <p:spPr>
            <a:xfrm>
              <a:off x="892940" y="2804134"/>
              <a:ext cx="10738" cy="33176"/>
            </a:xfrm>
            <a:custGeom>
              <a:avLst/>
              <a:gdLst/>
              <a:ahLst/>
              <a:cxnLst/>
              <a:rect l="l" t="t" r="r" b="b"/>
              <a:pathLst>
                <a:path w="134" h="414" extrusionOk="0">
                  <a:moveTo>
                    <a:pt x="67" y="1"/>
                  </a:moveTo>
                  <a:cubicBezTo>
                    <a:pt x="34" y="1"/>
                    <a:pt x="0" y="21"/>
                    <a:pt x="0" y="64"/>
                  </a:cubicBezTo>
                  <a:lnTo>
                    <a:pt x="0" y="351"/>
                  </a:lnTo>
                  <a:cubicBezTo>
                    <a:pt x="0" y="394"/>
                    <a:pt x="34" y="414"/>
                    <a:pt x="67" y="414"/>
                  </a:cubicBezTo>
                  <a:cubicBezTo>
                    <a:pt x="100" y="414"/>
                    <a:pt x="134" y="394"/>
                    <a:pt x="134" y="351"/>
                  </a:cubicBezTo>
                  <a:lnTo>
                    <a:pt x="134" y="64"/>
                  </a:lnTo>
                  <a:cubicBezTo>
                    <a:pt x="134" y="21"/>
                    <a:pt x="100" y="1"/>
                    <a:pt x="67" y="1"/>
                  </a:cubicBezTo>
                  <a:close/>
                </a:path>
              </a:pathLst>
            </a:custGeom>
            <a:solidFill>
              <a:srgbClr val="83A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7"/>
            <p:cNvSpPr/>
            <p:nvPr/>
          </p:nvSpPr>
          <p:spPr>
            <a:xfrm>
              <a:off x="911372" y="2889238"/>
              <a:ext cx="10658" cy="26525"/>
            </a:xfrm>
            <a:custGeom>
              <a:avLst/>
              <a:gdLst/>
              <a:ahLst/>
              <a:cxnLst/>
              <a:rect l="l" t="t" r="r" b="b"/>
              <a:pathLst>
                <a:path w="133" h="331" extrusionOk="0">
                  <a:moveTo>
                    <a:pt x="67" y="1"/>
                  </a:moveTo>
                  <a:cubicBezTo>
                    <a:pt x="33" y="1"/>
                    <a:pt x="0" y="24"/>
                    <a:pt x="0" y="68"/>
                  </a:cubicBezTo>
                  <a:lnTo>
                    <a:pt x="0" y="267"/>
                  </a:lnTo>
                  <a:cubicBezTo>
                    <a:pt x="0" y="310"/>
                    <a:pt x="33" y="330"/>
                    <a:pt x="67" y="330"/>
                  </a:cubicBezTo>
                  <a:cubicBezTo>
                    <a:pt x="100" y="330"/>
                    <a:pt x="133" y="310"/>
                    <a:pt x="133" y="267"/>
                  </a:cubicBezTo>
                  <a:lnTo>
                    <a:pt x="133" y="68"/>
                  </a:lnTo>
                  <a:cubicBezTo>
                    <a:pt x="133" y="24"/>
                    <a:pt x="100" y="1"/>
                    <a:pt x="67" y="1"/>
                  </a:cubicBezTo>
                  <a:close/>
                </a:path>
              </a:pathLst>
            </a:custGeom>
            <a:solidFill>
              <a:srgbClr val="83A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7"/>
            <p:cNvSpPr/>
            <p:nvPr/>
          </p:nvSpPr>
          <p:spPr>
            <a:xfrm>
              <a:off x="1060984" y="2666060"/>
              <a:ext cx="10738" cy="21636"/>
            </a:xfrm>
            <a:custGeom>
              <a:avLst/>
              <a:gdLst/>
              <a:ahLst/>
              <a:cxnLst/>
              <a:rect l="l" t="t" r="r" b="b"/>
              <a:pathLst>
                <a:path w="134" h="270" extrusionOk="0">
                  <a:moveTo>
                    <a:pt x="66" y="0"/>
                  </a:moveTo>
                  <a:cubicBezTo>
                    <a:pt x="34" y="0"/>
                    <a:pt x="0" y="20"/>
                    <a:pt x="0" y="63"/>
                  </a:cubicBezTo>
                  <a:lnTo>
                    <a:pt x="0" y="206"/>
                  </a:lnTo>
                  <a:cubicBezTo>
                    <a:pt x="0" y="249"/>
                    <a:pt x="34" y="269"/>
                    <a:pt x="66" y="269"/>
                  </a:cubicBezTo>
                  <a:cubicBezTo>
                    <a:pt x="100" y="269"/>
                    <a:pt x="133" y="249"/>
                    <a:pt x="133" y="206"/>
                  </a:cubicBezTo>
                  <a:lnTo>
                    <a:pt x="133" y="63"/>
                  </a:lnTo>
                  <a:cubicBezTo>
                    <a:pt x="133" y="20"/>
                    <a:pt x="100" y="0"/>
                    <a:pt x="66" y="0"/>
                  </a:cubicBezTo>
                  <a:close/>
                </a:path>
              </a:pathLst>
            </a:custGeom>
            <a:solidFill>
              <a:srgbClr val="648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7"/>
            <p:cNvSpPr/>
            <p:nvPr/>
          </p:nvSpPr>
          <p:spPr>
            <a:xfrm>
              <a:off x="1854645" y="2504667"/>
              <a:ext cx="22278" cy="42472"/>
            </a:xfrm>
            <a:custGeom>
              <a:avLst/>
              <a:gdLst/>
              <a:ahLst/>
              <a:cxnLst/>
              <a:rect l="l" t="t" r="r" b="b"/>
              <a:pathLst>
                <a:path w="278" h="530" extrusionOk="0">
                  <a:moveTo>
                    <a:pt x="81" y="1"/>
                  </a:moveTo>
                  <a:cubicBezTo>
                    <a:pt x="41" y="1"/>
                    <a:pt x="1" y="34"/>
                    <a:pt x="11" y="84"/>
                  </a:cubicBezTo>
                  <a:cubicBezTo>
                    <a:pt x="41" y="220"/>
                    <a:pt x="81" y="354"/>
                    <a:pt x="131" y="483"/>
                  </a:cubicBezTo>
                  <a:cubicBezTo>
                    <a:pt x="144" y="517"/>
                    <a:pt x="171" y="529"/>
                    <a:pt x="197" y="529"/>
                  </a:cubicBezTo>
                  <a:cubicBezTo>
                    <a:pt x="237" y="529"/>
                    <a:pt x="277" y="497"/>
                    <a:pt x="257" y="449"/>
                  </a:cubicBezTo>
                  <a:cubicBezTo>
                    <a:pt x="207" y="320"/>
                    <a:pt x="167" y="187"/>
                    <a:pt x="137" y="47"/>
                  </a:cubicBezTo>
                  <a:cubicBezTo>
                    <a:pt x="131" y="14"/>
                    <a:pt x="107" y="1"/>
                    <a:pt x="81" y="1"/>
                  </a:cubicBezTo>
                  <a:close/>
                </a:path>
              </a:pathLst>
            </a:custGeom>
            <a:solidFill>
              <a:srgbClr val="83A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7"/>
            <p:cNvSpPr/>
            <p:nvPr/>
          </p:nvSpPr>
          <p:spPr>
            <a:xfrm>
              <a:off x="1879728" y="2529990"/>
              <a:ext cx="17710" cy="44635"/>
            </a:xfrm>
            <a:custGeom>
              <a:avLst/>
              <a:gdLst/>
              <a:ahLst/>
              <a:cxnLst/>
              <a:rect l="l" t="t" r="r" b="b"/>
              <a:pathLst>
                <a:path w="221" h="557" extrusionOk="0">
                  <a:moveTo>
                    <a:pt x="90" y="1"/>
                  </a:moveTo>
                  <a:cubicBezTo>
                    <a:pt x="58" y="1"/>
                    <a:pt x="24" y="24"/>
                    <a:pt x="18" y="64"/>
                  </a:cubicBezTo>
                  <a:cubicBezTo>
                    <a:pt x="1" y="217"/>
                    <a:pt x="21" y="370"/>
                    <a:pt x="78" y="513"/>
                  </a:cubicBezTo>
                  <a:cubicBezTo>
                    <a:pt x="87" y="543"/>
                    <a:pt x="113" y="557"/>
                    <a:pt x="141" y="557"/>
                  </a:cubicBezTo>
                  <a:cubicBezTo>
                    <a:pt x="184" y="557"/>
                    <a:pt x="221" y="526"/>
                    <a:pt x="204" y="480"/>
                  </a:cubicBezTo>
                  <a:cubicBezTo>
                    <a:pt x="153" y="344"/>
                    <a:pt x="133" y="207"/>
                    <a:pt x="150" y="64"/>
                  </a:cubicBezTo>
                  <a:cubicBezTo>
                    <a:pt x="153" y="24"/>
                    <a:pt x="124" y="1"/>
                    <a:pt x="90" y="1"/>
                  </a:cubicBezTo>
                  <a:close/>
                </a:path>
              </a:pathLst>
            </a:custGeom>
            <a:solidFill>
              <a:srgbClr val="83A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7"/>
            <p:cNvSpPr/>
            <p:nvPr/>
          </p:nvSpPr>
          <p:spPr>
            <a:xfrm>
              <a:off x="1993360" y="2451617"/>
              <a:ext cx="12100" cy="21396"/>
            </a:xfrm>
            <a:custGeom>
              <a:avLst/>
              <a:gdLst/>
              <a:ahLst/>
              <a:cxnLst/>
              <a:rect l="l" t="t" r="r" b="b"/>
              <a:pathLst>
                <a:path w="151" h="267" extrusionOk="0">
                  <a:moveTo>
                    <a:pt x="67" y="0"/>
                  </a:moveTo>
                  <a:cubicBezTo>
                    <a:pt x="44" y="0"/>
                    <a:pt x="21" y="17"/>
                    <a:pt x="13" y="50"/>
                  </a:cubicBezTo>
                  <a:cubicBezTo>
                    <a:pt x="7" y="87"/>
                    <a:pt x="4" y="123"/>
                    <a:pt x="1" y="163"/>
                  </a:cubicBezTo>
                  <a:cubicBezTo>
                    <a:pt x="50" y="190"/>
                    <a:pt x="93" y="223"/>
                    <a:pt x="130" y="266"/>
                  </a:cubicBezTo>
                  <a:cubicBezTo>
                    <a:pt x="127" y="206"/>
                    <a:pt x="130" y="147"/>
                    <a:pt x="140" y="83"/>
                  </a:cubicBezTo>
                  <a:cubicBezTo>
                    <a:pt x="150" y="33"/>
                    <a:pt x="107" y="0"/>
                    <a:pt x="67" y="0"/>
                  </a:cubicBezTo>
                  <a:close/>
                </a:path>
              </a:pathLst>
            </a:custGeom>
            <a:solidFill>
              <a:srgbClr val="648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7"/>
            <p:cNvSpPr/>
            <p:nvPr/>
          </p:nvSpPr>
          <p:spPr>
            <a:xfrm>
              <a:off x="1992799" y="2464679"/>
              <a:ext cx="16908" cy="36622"/>
            </a:xfrm>
            <a:custGeom>
              <a:avLst/>
              <a:gdLst/>
              <a:ahLst/>
              <a:cxnLst/>
              <a:rect l="l" t="t" r="r" b="b"/>
              <a:pathLst>
                <a:path w="211" h="457" extrusionOk="0">
                  <a:moveTo>
                    <a:pt x="8" y="0"/>
                  </a:moveTo>
                  <a:lnTo>
                    <a:pt x="8" y="0"/>
                  </a:lnTo>
                  <a:cubicBezTo>
                    <a:pt x="0" y="140"/>
                    <a:pt x="17" y="277"/>
                    <a:pt x="64" y="413"/>
                  </a:cubicBezTo>
                  <a:cubicBezTo>
                    <a:pt x="77" y="443"/>
                    <a:pt x="104" y="456"/>
                    <a:pt x="131" y="456"/>
                  </a:cubicBezTo>
                  <a:cubicBezTo>
                    <a:pt x="171" y="456"/>
                    <a:pt x="211" y="426"/>
                    <a:pt x="194" y="377"/>
                  </a:cubicBezTo>
                  <a:cubicBezTo>
                    <a:pt x="160" y="286"/>
                    <a:pt x="144" y="197"/>
                    <a:pt x="137" y="103"/>
                  </a:cubicBezTo>
                  <a:cubicBezTo>
                    <a:pt x="100" y="60"/>
                    <a:pt x="57" y="27"/>
                    <a:pt x="8" y="0"/>
                  </a:cubicBezTo>
                  <a:close/>
                </a:path>
              </a:pathLst>
            </a:custGeom>
            <a:solidFill>
              <a:srgbClr val="83A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7"/>
            <p:cNvSpPr/>
            <p:nvPr/>
          </p:nvSpPr>
          <p:spPr>
            <a:xfrm>
              <a:off x="2020606" y="2472452"/>
              <a:ext cx="14745" cy="30932"/>
            </a:xfrm>
            <a:custGeom>
              <a:avLst/>
              <a:gdLst/>
              <a:ahLst/>
              <a:cxnLst/>
              <a:rect l="l" t="t" r="r" b="b"/>
              <a:pathLst>
                <a:path w="184" h="386" extrusionOk="0">
                  <a:moveTo>
                    <a:pt x="80" y="0"/>
                  </a:moveTo>
                  <a:cubicBezTo>
                    <a:pt x="40" y="0"/>
                    <a:pt x="0" y="33"/>
                    <a:pt x="17" y="83"/>
                  </a:cubicBezTo>
                  <a:cubicBezTo>
                    <a:pt x="43" y="163"/>
                    <a:pt x="50" y="240"/>
                    <a:pt x="40" y="323"/>
                  </a:cubicBezTo>
                  <a:cubicBezTo>
                    <a:pt x="37" y="366"/>
                    <a:pt x="66" y="386"/>
                    <a:pt x="97" y="386"/>
                  </a:cubicBezTo>
                  <a:cubicBezTo>
                    <a:pt x="130" y="386"/>
                    <a:pt x="166" y="366"/>
                    <a:pt x="173" y="323"/>
                  </a:cubicBezTo>
                  <a:cubicBezTo>
                    <a:pt x="183" y="229"/>
                    <a:pt x="173" y="137"/>
                    <a:pt x="143" y="46"/>
                  </a:cubicBezTo>
                  <a:cubicBezTo>
                    <a:pt x="133" y="17"/>
                    <a:pt x="106" y="0"/>
                    <a:pt x="80" y="0"/>
                  </a:cubicBezTo>
                  <a:close/>
                </a:path>
              </a:pathLst>
            </a:custGeom>
            <a:solidFill>
              <a:srgbClr val="648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7"/>
            <p:cNvSpPr/>
            <p:nvPr/>
          </p:nvSpPr>
          <p:spPr>
            <a:xfrm>
              <a:off x="1968037" y="2643863"/>
              <a:ext cx="4888" cy="7052"/>
            </a:xfrm>
            <a:custGeom>
              <a:avLst/>
              <a:gdLst/>
              <a:ahLst/>
              <a:cxnLst/>
              <a:rect l="l" t="t" r="r" b="b"/>
              <a:pathLst>
                <a:path w="61" h="88" extrusionOk="0">
                  <a:moveTo>
                    <a:pt x="0" y="1"/>
                  </a:moveTo>
                  <a:cubicBezTo>
                    <a:pt x="20" y="30"/>
                    <a:pt x="40" y="58"/>
                    <a:pt x="60" y="87"/>
                  </a:cubicBezTo>
                  <a:cubicBezTo>
                    <a:pt x="50" y="58"/>
                    <a:pt x="40" y="30"/>
                    <a:pt x="30" y="1"/>
                  </a:cubicBezTo>
                  <a:close/>
                </a:path>
              </a:pathLst>
            </a:custGeom>
            <a:solidFill>
              <a:srgbClr val="648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7"/>
            <p:cNvSpPr/>
            <p:nvPr/>
          </p:nvSpPr>
          <p:spPr>
            <a:xfrm>
              <a:off x="1957299" y="2636410"/>
              <a:ext cx="25243" cy="44395"/>
            </a:xfrm>
            <a:custGeom>
              <a:avLst/>
              <a:gdLst/>
              <a:ahLst/>
              <a:cxnLst/>
              <a:rect l="l" t="t" r="r" b="b"/>
              <a:pathLst>
                <a:path w="315" h="554" extrusionOk="0">
                  <a:moveTo>
                    <a:pt x="81" y="0"/>
                  </a:moveTo>
                  <a:cubicBezTo>
                    <a:pt x="41" y="0"/>
                    <a:pt x="1" y="31"/>
                    <a:pt x="18" y="80"/>
                  </a:cubicBezTo>
                  <a:cubicBezTo>
                    <a:pt x="68" y="223"/>
                    <a:pt x="121" y="367"/>
                    <a:pt x="171" y="510"/>
                  </a:cubicBezTo>
                  <a:cubicBezTo>
                    <a:pt x="181" y="540"/>
                    <a:pt x="208" y="553"/>
                    <a:pt x="234" y="553"/>
                  </a:cubicBezTo>
                  <a:cubicBezTo>
                    <a:pt x="274" y="553"/>
                    <a:pt x="314" y="523"/>
                    <a:pt x="297" y="473"/>
                  </a:cubicBezTo>
                  <a:cubicBezTo>
                    <a:pt x="264" y="377"/>
                    <a:pt x="228" y="277"/>
                    <a:pt x="194" y="180"/>
                  </a:cubicBezTo>
                  <a:cubicBezTo>
                    <a:pt x="174" y="151"/>
                    <a:pt x="154" y="123"/>
                    <a:pt x="134" y="94"/>
                  </a:cubicBezTo>
                  <a:lnTo>
                    <a:pt x="164" y="94"/>
                  </a:lnTo>
                  <a:cubicBezTo>
                    <a:pt x="158" y="77"/>
                    <a:pt x="151" y="60"/>
                    <a:pt x="144" y="44"/>
                  </a:cubicBezTo>
                  <a:cubicBezTo>
                    <a:pt x="134" y="14"/>
                    <a:pt x="108" y="0"/>
                    <a:pt x="81" y="0"/>
                  </a:cubicBezTo>
                  <a:close/>
                </a:path>
              </a:pathLst>
            </a:custGeom>
            <a:solidFill>
              <a:srgbClr val="83A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7"/>
            <p:cNvSpPr/>
            <p:nvPr/>
          </p:nvSpPr>
          <p:spPr>
            <a:xfrm>
              <a:off x="2006662" y="2629198"/>
              <a:ext cx="16348" cy="37984"/>
            </a:xfrm>
            <a:custGeom>
              <a:avLst/>
              <a:gdLst/>
              <a:ahLst/>
              <a:cxnLst/>
              <a:rect l="l" t="t" r="r" b="b"/>
              <a:pathLst>
                <a:path w="204" h="474" extrusionOk="0">
                  <a:moveTo>
                    <a:pt x="111" y="1"/>
                  </a:moveTo>
                  <a:cubicBezTo>
                    <a:pt x="81" y="41"/>
                    <a:pt x="44" y="78"/>
                    <a:pt x="1" y="107"/>
                  </a:cubicBezTo>
                  <a:cubicBezTo>
                    <a:pt x="21" y="213"/>
                    <a:pt x="44" y="320"/>
                    <a:pt x="67" y="427"/>
                  </a:cubicBezTo>
                  <a:cubicBezTo>
                    <a:pt x="74" y="460"/>
                    <a:pt x="97" y="473"/>
                    <a:pt x="124" y="473"/>
                  </a:cubicBezTo>
                  <a:cubicBezTo>
                    <a:pt x="161" y="473"/>
                    <a:pt x="204" y="440"/>
                    <a:pt x="194" y="393"/>
                  </a:cubicBezTo>
                  <a:cubicBezTo>
                    <a:pt x="164" y="261"/>
                    <a:pt x="137" y="130"/>
                    <a:pt x="111" y="1"/>
                  </a:cubicBezTo>
                  <a:close/>
                </a:path>
              </a:pathLst>
            </a:custGeom>
            <a:solidFill>
              <a:srgbClr val="648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7"/>
            <p:cNvSpPr/>
            <p:nvPr/>
          </p:nvSpPr>
          <p:spPr>
            <a:xfrm>
              <a:off x="2004338" y="2624470"/>
              <a:ext cx="11299" cy="13383"/>
            </a:xfrm>
            <a:custGeom>
              <a:avLst/>
              <a:gdLst/>
              <a:ahLst/>
              <a:cxnLst/>
              <a:rect l="l" t="t" r="r" b="b"/>
              <a:pathLst>
                <a:path w="141" h="167" extrusionOk="0">
                  <a:moveTo>
                    <a:pt x="80" y="0"/>
                  </a:moveTo>
                  <a:cubicBezTo>
                    <a:pt x="43" y="0"/>
                    <a:pt x="0" y="33"/>
                    <a:pt x="10" y="83"/>
                  </a:cubicBezTo>
                  <a:cubicBezTo>
                    <a:pt x="16" y="109"/>
                    <a:pt x="23" y="137"/>
                    <a:pt x="30" y="166"/>
                  </a:cubicBezTo>
                  <a:cubicBezTo>
                    <a:pt x="73" y="137"/>
                    <a:pt x="110" y="100"/>
                    <a:pt x="140" y="60"/>
                  </a:cubicBezTo>
                  <a:lnTo>
                    <a:pt x="140" y="46"/>
                  </a:lnTo>
                  <a:cubicBezTo>
                    <a:pt x="130" y="17"/>
                    <a:pt x="106" y="0"/>
                    <a:pt x="80" y="0"/>
                  </a:cubicBezTo>
                  <a:close/>
                </a:path>
              </a:pathLst>
            </a:custGeom>
            <a:solidFill>
              <a:srgbClr val="83A7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7"/>
            <p:cNvSpPr/>
            <p:nvPr/>
          </p:nvSpPr>
          <p:spPr>
            <a:xfrm>
              <a:off x="2027016" y="2744193"/>
              <a:ext cx="13623" cy="40308"/>
            </a:xfrm>
            <a:custGeom>
              <a:avLst/>
              <a:gdLst/>
              <a:ahLst/>
              <a:cxnLst/>
              <a:rect l="l" t="t" r="r" b="b"/>
              <a:pathLst>
                <a:path w="170" h="503" extrusionOk="0">
                  <a:moveTo>
                    <a:pt x="63" y="1"/>
                  </a:moveTo>
                  <a:cubicBezTo>
                    <a:pt x="30" y="1"/>
                    <a:pt x="0" y="21"/>
                    <a:pt x="3" y="64"/>
                  </a:cubicBezTo>
                  <a:cubicBezTo>
                    <a:pt x="13" y="190"/>
                    <a:pt x="23" y="313"/>
                    <a:pt x="37" y="440"/>
                  </a:cubicBezTo>
                  <a:cubicBezTo>
                    <a:pt x="40" y="483"/>
                    <a:pt x="73" y="503"/>
                    <a:pt x="106" y="503"/>
                  </a:cubicBezTo>
                  <a:cubicBezTo>
                    <a:pt x="140" y="503"/>
                    <a:pt x="169" y="483"/>
                    <a:pt x="166" y="440"/>
                  </a:cubicBezTo>
                  <a:cubicBezTo>
                    <a:pt x="157" y="313"/>
                    <a:pt x="146" y="190"/>
                    <a:pt x="133" y="64"/>
                  </a:cubicBezTo>
                  <a:cubicBezTo>
                    <a:pt x="129" y="24"/>
                    <a:pt x="97" y="1"/>
                    <a:pt x="63" y="1"/>
                  </a:cubicBezTo>
                  <a:close/>
                </a:path>
              </a:pathLst>
            </a:custGeom>
            <a:solidFill>
              <a:srgbClr val="648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7"/>
            <p:cNvSpPr/>
            <p:nvPr/>
          </p:nvSpPr>
          <p:spPr>
            <a:xfrm>
              <a:off x="2109075" y="2613010"/>
              <a:ext cx="10578" cy="37904"/>
            </a:xfrm>
            <a:custGeom>
              <a:avLst/>
              <a:gdLst/>
              <a:ahLst/>
              <a:cxnLst/>
              <a:rect l="l" t="t" r="r" b="b"/>
              <a:pathLst>
                <a:path w="132" h="473" extrusionOk="0">
                  <a:moveTo>
                    <a:pt x="67" y="0"/>
                  </a:moveTo>
                  <a:cubicBezTo>
                    <a:pt x="34" y="0"/>
                    <a:pt x="1" y="20"/>
                    <a:pt x="1" y="63"/>
                  </a:cubicBezTo>
                  <a:lnTo>
                    <a:pt x="1" y="409"/>
                  </a:lnTo>
                  <a:cubicBezTo>
                    <a:pt x="1" y="452"/>
                    <a:pt x="34" y="472"/>
                    <a:pt x="67" y="472"/>
                  </a:cubicBezTo>
                  <a:cubicBezTo>
                    <a:pt x="101" y="472"/>
                    <a:pt x="131" y="452"/>
                    <a:pt x="131" y="409"/>
                  </a:cubicBezTo>
                  <a:lnTo>
                    <a:pt x="131" y="63"/>
                  </a:lnTo>
                  <a:cubicBezTo>
                    <a:pt x="131" y="20"/>
                    <a:pt x="101" y="0"/>
                    <a:pt x="67" y="0"/>
                  </a:cubicBezTo>
                  <a:close/>
                </a:path>
              </a:pathLst>
            </a:custGeom>
            <a:solidFill>
              <a:srgbClr val="648D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7"/>
            <p:cNvSpPr/>
            <p:nvPr/>
          </p:nvSpPr>
          <p:spPr>
            <a:xfrm>
              <a:off x="1262044" y="2718790"/>
              <a:ext cx="18271" cy="35981"/>
            </a:xfrm>
            <a:custGeom>
              <a:avLst/>
              <a:gdLst/>
              <a:ahLst/>
              <a:cxnLst/>
              <a:rect l="l" t="t" r="r" b="b"/>
              <a:pathLst>
                <a:path w="228" h="449" extrusionOk="0">
                  <a:moveTo>
                    <a:pt x="83" y="1"/>
                  </a:moveTo>
                  <a:cubicBezTo>
                    <a:pt x="57" y="1"/>
                    <a:pt x="34" y="15"/>
                    <a:pt x="27" y="48"/>
                  </a:cubicBezTo>
                  <a:cubicBezTo>
                    <a:pt x="1" y="178"/>
                    <a:pt x="21" y="301"/>
                    <a:pt x="84" y="417"/>
                  </a:cubicBezTo>
                  <a:cubicBezTo>
                    <a:pt x="97" y="440"/>
                    <a:pt x="117" y="449"/>
                    <a:pt x="137" y="449"/>
                  </a:cubicBezTo>
                  <a:cubicBezTo>
                    <a:pt x="182" y="449"/>
                    <a:pt x="227" y="401"/>
                    <a:pt x="197" y="350"/>
                  </a:cubicBezTo>
                  <a:cubicBezTo>
                    <a:pt x="150" y="267"/>
                    <a:pt x="137" y="178"/>
                    <a:pt x="153" y="84"/>
                  </a:cubicBezTo>
                  <a:cubicBezTo>
                    <a:pt x="164" y="34"/>
                    <a:pt x="121" y="1"/>
                    <a:pt x="83" y="1"/>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7"/>
            <p:cNvSpPr/>
            <p:nvPr/>
          </p:nvSpPr>
          <p:spPr>
            <a:xfrm>
              <a:off x="1287367" y="2697794"/>
              <a:ext cx="19713" cy="29089"/>
            </a:xfrm>
            <a:custGeom>
              <a:avLst/>
              <a:gdLst/>
              <a:ahLst/>
              <a:cxnLst/>
              <a:rect l="l" t="t" r="r" b="b"/>
              <a:pathLst>
                <a:path w="246" h="363" extrusionOk="0">
                  <a:moveTo>
                    <a:pt x="91" y="1"/>
                  </a:moveTo>
                  <a:cubicBezTo>
                    <a:pt x="45" y="1"/>
                    <a:pt x="0" y="68"/>
                    <a:pt x="41" y="116"/>
                  </a:cubicBezTo>
                  <a:cubicBezTo>
                    <a:pt x="84" y="170"/>
                    <a:pt x="107" y="230"/>
                    <a:pt x="111" y="300"/>
                  </a:cubicBezTo>
                  <a:cubicBezTo>
                    <a:pt x="114" y="342"/>
                    <a:pt x="148" y="362"/>
                    <a:pt x="181" y="362"/>
                  </a:cubicBezTo>
                  <a:cubicBezTo>
                    <a:pt x="214" y="362"/>
                    <a:pt x="246" y="342"/>
                    <a:pt x="244" y="300"/>
                  </a:cubicBezTo>
                  <a:cubicBezTo>
                    <a:pt x="237" y="193"/>
                    <a:pt x="201" y="107"/>
                    <a:pt x="134" y="24"/>
                  </a:cubicBezTo>
                  <a:cubicBezTo>
                    <a:pt x="121" y="8"/>
                    <a:pt x="106" y="1"/>
                    <a:pt x="91" y="1"/>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7"/>
            <p:cNvSpPr/>
            <p:nvPr/>
          </p:nvSpPr>
          <p:spPr>
            <a:xfrm>
              <a:off x="1495238" y="2582799"/>
              <a:ext cx="22117" cy="31653"/>
            </a:xfrm>
            <a:custGeom>
              <a:avLst/>
              <a:gdLst/>
              <a:ahLst/>
              <a:cxnLst/>
              <a:rect l="l" t="t" r="r" b="b"/>
              <a:pathLst>
                <a:path w="276" h="395" extrusionOk="0">
                  <a:moveTo>
                    <a:pt x="90" y="0"/>
                  </a:moveTo>
                  <a:cubicBezTo>
                    <a:pt x="47" y="0"/>
                    <a:pt x="1" y="48"/>
                    <a:pt x="26" y="101"/>
                  </a:cubicBezTo>
                  <a:cubicBezTo>
                    <a:pt x="63" y="187"/>
                    <a:pt x="103" y="273"/>
                    <a:pt x="139" y="360"/>
                  </a:cubicBezTo>
                  <a:cubicBezTo>
                    <a:pt x="149" y="384"/>
                    <a:pt x="168" y="394"/>
                    <a:pt x="187" y="394"/>
                  </a:cubicBezTo>
                  <a:cubicBezTo>
                    <a:pt x="229" y="394"/>
                    <a:pt x="275" y="346"/>
                    <a:pt x="252" y="293"/>
                  </a:cubicBezTo>
                  <a:cubicBezTo>
                    <a:pt x="216" y="207"/>
                    <a:pt x="176" y="121"/>
                    <a:pt x="139" y="34"/>
                  </a:cubicBezTo>
                  <a:cubicBezTo>
                    <a:pt x="128" y="10"/>
                    <a:pt x="109" y="0"/>
                    <a:pt x="90" y="0"/>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7"/>
            <p:cNvSpPr/>
            <p:nvPr/>
          </p:nvSpPr>
          <p:spPr>
            <a:xfrm>
              <a:off x="1529937" y="2596342"/>
              <a:ext cx="24121" cy="34057"/>
            </a:xfrm>
            <a:custGeom>
              <a:avLst/>
              <a:gdLst/>
              <a:ahLst/>
              <a:cxnLst/>
              <a:rect l="l" t="t" r="r" b="b"/>
              <a:pathLst>
                <a:path w="301" h="425" extrusionOk="0">
                  <a:moveTo>
                    <a:pt x="89" y="1"/>
                  </a:moveTo>
                  <a:cubicBezTo>
                    <a:pt x="46" y="1"/>
                    <a:pt x="1" y="48"/>
                    <a:pt x="25" y="101"/>
                  </a:cubicBezTo>
                  <a:cubicBezTo>
                    <a:pt x="73" y="198"/>
                    <a:pt x="116" y="294"/>
                    <a:pt x="162" y="391"/>
                  </a:cubicBezTo>
                  <a:cubicBezTo>
                    <a:pt x="174" y="415"/>
                    <a:pt x="193" y="425"/>
                    <a:pt x="212" y="425"/>
                  </a:cubicBezTo>
                  <a:cubicBezTo>
                    <a:pt x="255" y="425"/>
                    <a:pt x="301" y="378"/>
                    <a:pt x="275" y="328"/>
                  </a:cubicBezTo>
                  <a:cubicBezTo>
                    <a:pt x="232" y="228"/>
                    <a:pt x="185" y="131"/>
                    <a:pt x="139" y="35"/>
                  </a:cubicBezTo>
                  <a:cubicBezTo>
                    <a:pt x="127" y="11"/>
                    <a:pt x="108" y="1"/>
                    <a:pt x="89" y="1"/>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7"/>
            <p:cNvSpPr/>
            <p:nvPr/>
          </p:nvSpPr>
          <p:spPr>
            <a:xfrm>
              <a:off x="1481054" y="2704846"/>
              <a:ext cx="24682" cy="38144"/>
            </a:xfrm>
            <a:custGeom>
              <a:avLst/>
              <a:gdLst/>
              <a:ahLst/>
              <a:cxnLst/>
              <a:rect l="l" t="t" r="r" b="b"/>
              <a:pathLst>
                <a:path w="308" h="476" extrusionOk="0">
                  <a:moveTo>
                    <a:pt x="90" y="0"/>
                  </a:moveTo>
                  <a:cubicBezTo>
                    <a:pt x="45" y="0"/>
                    <a:pt x="0" y="48"/>
                    <a:pt x="30" y="99"/>
                  </a:cubicBezTo>
                  <a:cubicBezTo>
                    <a:pt x="93" y="202"/>
                    <a:pt x="136" y="312"/>
                    <a:pt x="170" y="428"/>
                  </a:cubicBezTo>
                  <a:cubicBezTo>
                    <a:pt x="178" y="461"/>
                    <a:pt x="203" y="475"/>
                    <a:pt x="228" y="475"/>
                  </a:cubicBezTo>
                  <a:cubicBezTo>
                    <a:pt x="267" y="475"/>
                    <a:pt x="308" y="443"/>
                    <a:pt x="296" y="395"/>
                  </a:cubicBezTo>
                  <a:cubicBezTo>
                    <a:pt x="263" y="265"/>
                    <a:pt x="213" y="145"/>
                    <a:pt x="143" y="32"/>
                  </a:cubicBezTo>
                  <a:cubicBezTo>
                    <a:pt x="130" y="10"/>
                    <a:pt x="110" y="0"/>
                    <a:pt x="90" y="0"/>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7"/>
            <p:cNvSpPr/>
            <p:nvPr/>
          </p:nvSpPr>
          <p:spPr>
            <a:xfrm>
              <a:off x="1803759" y="2758136"/>
              <a:ext cx="18431" cy="28368"/>
            </a:xfrm>
            <a:custGeom>
              <a:avLst/>
              <a:gdLst/>
              <a:ahLst/>
              <a:cxnLst/>
              <a:rect l="l" t="t" r="r" b="b"/>
              <a:pathLst>
                <a:path w="230" h="354" extrusionOk="0">
                  <a:moveTo>
                    <a:pt x="80" y="0"/>
                  </a:moveTo>
                  <a:cubicBezTo>
                    <a:pt x="40" y="0"/>
                    <a:pt x="1" y="32"/>
                    <a:pt x="17" y="82"/>
                  </a:cubicBezTo>
                  <a:lnTo>
                    <a:pt x="87" y="309"/>
                  </a:lnTo>
                  <a:cubicBezTo>
                    <a:pt x="97" y="340"/>
                    <a:pt x="123" y="354"/>
                    <a:pt x="149" y="354"/>
                  </a:cubicBezTo>
                  <a:cubicBezTo>
                    <a:pt x="189" y="354"/>
                    <a:pt x="229" y="321"/>
                    <a:pt x="213" y="272"/>
                  </a:cubicBezTo>
                  <a:cubicBezTo>
                    <a:pt x="190" y="196"/>
                    <a:pt x="167" y="122"/>
                    <a:pt x="143" y="46"/>
                  </a:cubicBezTo>
                  <a:cubicBezTo>
                    <a:pt x="132" y="14"/>
                    <a:pt x="106" y="0"/>
                    <a:pt x="80" y="0"/>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7"/>
            <p:cNvSpPr/>
            <p:nvPr/>
          </p:nvSpPr>
          <p:spPr>
            <a:xfrm>
              <a:off x="1828922" y="2755171"/>
              <a:ext cx="21797" cy="33817"/>
            </a:xfrm>
            <a:custGeom>
              <a:avLst/>
              <a:gdLst/>
              <a:ahLst/>
              <a:cxnLst/>
              <a:rect l="l" t="t" r="r" b="b"/>
              <a:pathLst>
                <a:path w="272" h="422" extrusionOk="0">
                  <a:moveTo>
                    <a:pt x="89" y="0"/>
                  </a:moveTo>
                  <a:cubicBezTo>
                    <a:pt x="43" y="0"/>
                    <a:pt x="1" y="66"/>
                    <a:pt x="39" y="116"/>
                  </a:cubicBezTo>
                  <a:cubicBezTo>
                    <a:pt x="96" y="186"/>
                    <a:pt x="128" y="269"/>
                    <a:pt x="136" y="359"/>
                  </a:cubicBezTo>
                  <a:cubicBezTo>
                    <a:pt x="140" y="401"/>
                    <a:pt x="175" y="422"/>
                    <a:pt x="208" y="422"/>
                  </a:cubicBezTo>
                  <a:cubicBezTo>
                    <a:pt x="241" y="422"/>
                    <a:pt x="272" y="401"/>
                    <a:pt x="268" y="359"/>
                  </a:cubicBezTo>
                  <a:cubicBezTo>
                    <a:pt x="255" y="233"/>
                    <a:pt x="212" y="123"/>
                    <a:pt x="132" y="23"/>
                  </a:cubicBezTo>
                  <a:cubicBezTo>
                    <a:pt x="119" y="7"/>
                    <a:pt x="104" y="0"/>
                    <a:pt x="89" y="0"/>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7"/>
            <p:cNvSpPr/>
            <p:nvPr/>
          </p:nvSpPr>
          <p:spPr>
            <a:xfrm>
              <a:off x="1112271" y="3032121"/>
              <a:ext cx="20354" cy="26925"/>
            </a:xfrm>
            <a:custGeom>
              <a:avLst/>
              <a:gdLst/>
              <a:ahLst/>
              <a:cxnLst/>
              <a:rect l="l" t="t" r="r" b="b"/>
              <a:pathLst>
                <a:path w="254" h="336" extrusionOk="0">
                  <a:moveTo>
                    <a:pt x="91" y="1"/>
                  </a:moveTo>
                  <a:cubicBezTo>
                    <a:pt x="48" y="1"/>
                    <a:pt x="1" y="49"/>
                    <a:pt x="25" y="102"/>
                  </a:cubicBezTo>
                  <a:cubicBezTo>
                    <a:pt x="56" y="168"/>
                    <a:pt x="85" y="234"/>
                    <a:pt x="116" y="302"/>
                  </a:cubicBezTo>
                  <a:cubicBezTo>
                    <a:pt x="127" y="325"/>
                    <a:pt x="146" y="335"/>
                    <a:pt x="165" y="335"/>
                  </a:cubicBezTo>
                  <a:cubicBezTo>
                    <a:pt x="208" y="335"/>
                    <a:pt x="254" y="287"/>
                    <a:pt x="229" y="234"/>
                  </a:cubicBezTo>
                  <a:cubicBezTo>
                    <a:pt x="199" y="168"/>
                    <a:pt x="169" y="102"/>
                    <a:pt x="139" y="35"/>
                  </a:cubicBezTo>
                  <a:cubicBezTo>
                    <a:pt x="128" y="11"/>
                    <a:pt x="110" y="1"/>
                    <a:pt x="91" y="1"/>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7"/>
            <p:cNvSpPr/>
            <p:nvPr/>
          </p:nvSpPr>
          <p:spPr>
            <a:xfrm>
              <a:off x="1119563" y="2990530"/>
              <a:ext cx="25082" cy="33657"/>
            </a:xfrm>
            <a:custGeom>
              <a:avLst/>
              <a:gdLst/>
              <a:ahLst/>
              <a:cxnLst/>
              <a:rect l="l" t="t" r="r" b="b"/>
              <a:pathLst>
                <a:path w="313" h="420" extrusionOk="0">
                  <a:moveTo>
                    <a:pt x="89" y="1"/>
                  </a:moveTo>
                  <a:cubicBezTo>
                    <a:pt x="46" y="1"/>
                    <a:pt x="0" y="49"/>
                    <a:pt x="28" y="102"/>
                  </a:cubicBezTo>
                  <a:cubicBezTo>
                    <a:pt x="74" y="194"/>
                    <a:pt x="125" y="291"/>
                    <a:pt x="174" y="388"/>
                  </a:cubicBezTo>
                  <a:cubicBezTo>
                    <a:pt x="185" y="410"/>
                    <a:pt x="204" y="419"/>
                    <a:pt x="223" y="419"/>
                  </a:cubicBezTo>
                  <a:cubicBezTo>
                    <a:pt x="266" y="419"/>
                    <a:pt x="313" y="372"/>
                    <a:pt x="288" y="321"/>
                  </a:cubicBezTo>
                  <a:cubicBezTo>
                    <a:pt x="238" y="225"/>
                    <a:pt x="188" y="128"/>
                    <a:pt x="141" y="35"/>
                  </a:cubicBezTo>
                  <a:cubicBezTo>
                    <a:pt x="129" y="11"/>
                    <a:pt x="109" y="1"/>
                    <a:pt x="89" y="1"/>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7"/>
            <p:cNvSpPr/>
            <p:nvPr/>
          </p:nvSpPr>
          <p:spPr>
            <a:xfrm>
              <a:off x="1066514" y="3319487"/>
              <a:ext cx="19072" cy="29329"/>
            </a:xfrm>
            <a:custGeom>
              <a:avLst/>
              <a:gdLst/>
              <a:ahLst/>
              <a:cxnLst/>
              <a:rect l="l" t="t" r="r" b="b"/>
              <a:pathLst>
                <a:path w="238" h="366" extrusionOk="0">
                  <a:moveTo>
                    <a:pt x="90" y="0"/>
                  </a:moveTo>
                  <a:cubicBezTo>
                    <a:pt x="42" y="0"/>
                    <a:pt x="1" y="66"/>
                    <a:pt x="41" y="117"/>
                  </a:cubicBezTo>
                  <a:cubicBezTo>
                    <a:pt x="84" y="170"/>
                    <a:pt x="104" y="230"/>
                    <a:pt x="104" y="303"/>
                  </a:cubicBezTo>
                  <a:cubicBezTo>
                    <a:pt x="104" y="344"/>
                    <a:pt x="137" y="365"/>
                    <a:pt x="169" y="365"/>
                  </a:cubicBezTo>
                  <a:cubicBezTo>
                    <a:pt x="201" y="365"/>
                    <a:pt x="234" y="344"/>
                    <a:pt x="234" y="303"/>
                  </a:cubicBezTo>
                  <a:cubicBezTo>
                    <a:pt x="237" y="197"/>
                    <a:pt x="201" y="103"/>
                    <a:pt x="134" y="23"/>
                  </a:cubicBezTo>
                  <a:cubicBezTo>
                    <a:pt x="120" y="7"/>
                    <a:pt x="105" y="0"/>
                    <a:pt x="90" y="0"/>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7"/>
            <p:cNvSpPr/>
            <p:nvPr/>
          </p:nvSpPr>
          <p:spPr>
            <a:xfrm>
              <a:off x="1082461" y="3287834"/>
              <a:ext cx="20034" cy="22278"/>
            </a:xfrm>
            <a:custGeom>
              <a:avLst/>
              <a:gdLst/>
              <a:ahLst/>
              <a:cxnLst/>
              <a:rect l="l" t="t" r="r" b="b"/>
              <a:pathLst>
                <a:path w="250" h="278" extrusionOk="0">
                  <a:moveTo>
                    <a:pt x="91" y="1"/>
                  </a:moveTo>
                  <a:cubicBezTo>
                    <a:pt x="47" y="1"/>
                    <a:pt x="1" y="48"/>
                    <a:pt x="28" y="99"/>
                  </a:cubicBezTo>
                  <a:lnTo>
                    <a:pt x="108" y="246"/>
                  </a:lnTo>
                  <a:cubicBezTo>
                    <a:pt x="121" y="268"/>
                    <a:pt x="140" y="277"/>
                    <a:pt x="159" y="277"/>
                  </a:cubicBezTo>
                  <a:cubicBezTo>
                    <a:pt x="203" y="277"/>
                    <a:pt x="249" y="230"/>
                    <a:pt x="222" y="179"/>
                  </a:cubicBezTo>
                  <a:lnTo>
                    <a:pt x="142" y="32"/>
                  </a:lnTo>
                  <a:cubicBezTo>
                    <a:pt x="130" y="10"/>
                    <a:pt x="110" y="1"/>
                    <a:pt x="91" y="1"/>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7"/>
            <p:cNvSpPr/>
            <p:nvPr/>
          </p:nvSpPr>
          <p:spPr>
            <a:xfrm>
              <a:off x="2052419" y="2924017"/>
              <a:ext cx="19072" cy="40308"/>
            </a:xfrm>
            <a:custGeom>
              <a:avLst/>
              <a:gdLst/>
              <a:ahLst/>
              <a:cxnLst/>
              <a:rect l="l" t="t" r="r" b="b"/>
              <a:pathLst>
                <a:path w="238" h="503" extrusionOk="0">
                  <a:moveTo>
                    <a:pt x="81" y="0"/>
                  </a:moveTo>
                  <a:cubicBezTo>
                    <a:pt x="42" y="0"/>
                    <a:pt x="0" y="32"/>
                    <a:pt x="12" y="83"/>
                  </a:cubicBezTo>
                  <a:cubicBezTo>
                    <a:pt x="42" y="206"/>
                    <a:pt x="69" y="333"/>
                    <a:pt x="99" y="456"/>
                  </a:cubicBezTo>
                  <a:cubicBezTo>
                    <a:pt x="107" y="489"/>
                    <a:pt x="132" y="503"/>
                    <a:pt x="157" y="503"/>
                  </a:cubicBezTo>
                  <a:cubicBezTo>
                    <a:pt x="196" y="503"/>
                    <a:pt x="237" y="470"/>
                    <a:pt x="225" y="422"/>
                  </a:cubicBezTo>
                  <a:cubicBezTo>
                    <a:pt x="195" y="296"/>
                    <a:pt x="169" y="173"/>
                    <a:pt x="139" y="46"/>
                  </a:cubicBezTo>
                  <a:cubicBezTo>
                    <a:pt x="131" y="14"/>
                    <a:pt x="106" y="0"/>
                    <a:pt x="81" y="0"/>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7"/>
            <p:cNvSpPr/>
            <p:nvPr/>
          </p:nvSpPr>
          <p:spPr>
            <a:xfrm>
              <a:off x="2088080" y="2937801"/>
              <a:ext cx="21957" cy="42472"/>
            </a:xfrm>
            <a:custGeom>
              <a:avLst/>
              <a:gdLst/>
              <a:ahLst/>
              <a:cxnLst/>
              <a:rect l="l" t="t" r="r" b="b"/>
              <a:pathLst>
                <a:path w="274" h="530" extrusionOk="0">
                  <a:moveTo>
                    <a:pt x="64" y="0"/>
                  </a:moveTo>
                  <a:cubicBezTo>
                    <a:pt x="32" y="0"/>
                    <a:pt x="0" y="21"/>
                    <a:pt x="0" y="64"/>
                  </a:cubicBezTo>
                  <a:cubicBezTo>
                    <a:pt x="6" y="220"/>
                    <a:pt x="46" y="367"/>
                    <a:pt x="129" y="500"/>
                  </a:cubicBezTo>
                  <a:cubicBezTo>
                    <a:pt x="143" y="521"/>
                    <a:pt x="162" y="529"/>
                    <a:pt x="181" y="529"/>
                  </a:cubicBezTo>
                  <a:cubicBezTo>
                    <a:pt x="227" y="529"/>
                    <a:pt x="273" y="482"/>
                    <a:pt x="243" y="433"/>
                  </a:cubicBezTo>
                  <a:cubicBezTo>
                    <a:pt x="173" y="316"/>
                    <a:pt x="137" y="197"/>
                    <a:pt x="133" y="64"/>
                  </a:cubicBezTo>
                  <a:cubicBezTo>
                    <a:pt x="131" y="22"/>
                    <a:pt x="97" y="0"/>
                    <a:pt x="64" y="0"/>
                  </a:cubicBezTo>
                  <a:close/>
                </a:path>
              </a:pathLst>
            </a:custGeom>
            <a:solidFill>
              <a:srgbClr val="94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7"/>
            <p:cNvSpPr/>
            <p:nvPr/>
          </p:nvSpPr>
          <p:spPr>
            <a:xfrm>
              <a:off x="2691339" y="3584016"/>
              <a:ext cx="29410" cy="29410"/>
            </a:xfrm>
            <a:custGeom>
              <a:avLst/>
              <a:gdLst/>
              <a:ahLst/>
              <a:cxnLst/>
              <a:rect l="l" t="t" r="r" b="b"/>
              <a:pathLst>
                <a:path w="367" h="367" extrusionOk="0">
                  <a:moveTo>
                    <a:pt x="183" y="0"/>
                  </a:moveTo>
                  <a:cubicBezTo>
                    <a:pt x="80" y="0"/>
                    <a:pt x="0" y="84"/>
                    <a:pt x="0" y="184"/>
                  </a:cubicBezTo>
                  <a:cubicBezTo>
                    <a:pt x="0" y="284"/>
                    <a:pt x="80" y="367"/>
                    <a:pt x="183" y="367"/>
                  </a:cubicBezTo>
                  <a:cubicBezTo>
                    <a:pt x="283" y="367"/>
                    <a:pt x="366" y="284"/>
                    <a:pt x="366" y="184"/>
                  </a:cubicBezTo>
                  <a:cubicBezTo>
                    <a:pt x="366" y="84"/>
                    <a:pt x="283" y="0"/>
                    <a:pt x="1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7"/>
            <p:cNvSpPr/>
            <p:nvPr/>
          </p:nvSpPr>
          <p:spPr>
            <a:xfrm>
              <a:off x="2689496" y="3582172"/>
              <a:ext cx="32855" cy="33176"/>
            </a:xfrm>
            <a:custGeom>
              <a:avLst/>
              <a:gdLst/>
              <a:ahLst/>
              <a:cxnLst/>
              <a:rect l="l" t="t" r="r" b="b"/>
              <a:pathLst>
                <a:path w="410" h="414" extrusionOk="0">
                  <a:moveTo>
                    <a:pt x="206" y="47"/>
                  </a:moveTo>
                  <a:cubicBezTo>
                    <a:pt x="293" y="47"/>
                    <a:pt x="366" y="117"/>
                    <a:pt x="366" y="207"/>
                  </a:cubicBezTo>
                  <a:cubicBezTo>
                    <a:pt x="366" y="293"/>
                    <a:pt x="293" y="367"/>
                    <a:pt x="206" y="367"/>
                  </a:cubicBezTo>
                  <a:cubicBezTo>
                    <a:pt x="117" y="367"/>
                    <a:pt x="47" y="293"/>
                    <a:pt x="47" y="207"/>
                  </a:cubicBezTo>
                  <a:cubicBezTo>
                    <a:pt x="47" y="117"/>
                    <a:pt x="117" y="47"/>
                    <a:pt x="206" y="47"/>
                  </a:cubicBezTo>
                  <a:close/>
                  <a:moveTo>
                    <a:pt x="206" y="0"/>
                  </a:moveTo>
                  <a:cubicBezTo>
                    <a:pt x="93" y="0"/>
                    <a:pt x="0" y="94"/>
                    <a:pt x="0" y="207"/>
                  </a:cubicBezTo>
                  <a:cubicBezTo>
                    <a:pt x="0" y="320"/>
                    <a:pt x="93" y="413"/>
                    <a:pt x="206" y="413"/>
                  </a:cubicBezTo>
                  <a:cubicBezTo>
                    <a:pt x="320" y="413"/>
                    <a:pt x="409" y="320"/>
                    <a:pt x="409" y="207"/>
                  </a:cubicBezTo>
                  <a:cubicBezTo>
                    <a:pt x="409" y="94"/>
                    <a:pt x="320" y="0"/>
                    <a:pt x="20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7"/>
            <p:cNvSpPr/>
            <p:nvPr/>
          </p:nvSpPr>
          <p:spPr>
            <a:xfrm>
              <a:off x="2543008" y="4075248"/>
              <a:ext cx="29490" cy="29249"/>
            </a:xfrm>
            <a:custGeom>
              <a:avLst/>
              <a:gdLst/>
              <a:ahLst/>
              <a:cxnLst/>
              <a:rect l="l" t="t" r="r" b="b"/>
              <a:pathLst>
                <a:path w="368" h="365" extrusionOk="0">
                  <a:moveTo>
                    <a:pt x="184" y="1"/>
                  </a:moveTo>
                  <a:cubicBezTo>
                    <a:pt x="84" y="1"/>
                    <a:pt x="1" y="81"/>
                    <a:pt x="1" y="181"/>
                  </a:cubicBezTo>
                  <a:cubicBezTo>
                    <a:pt x="1" y="284"/>
                    <a:pt x="84" y="364"/>
                    <a:pt x="184" y="364"/>
                  </a:cubicBezTo>
                  <a:cubicBezTo>
                    <a:pt x="283" y="364"/>
                    <a:pt x="367" y="284"/>
                    <a:pt x="367" y="181"/>
                  </a:cubicBezTo>
                  <a:cubicBezTo>
                    <a:pt x="367" y="81"/>
                    <a:pt x="283" y="1"/>
                    <a:pt x="1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7"/>
            <p:cNvSpPr/>
            <p:nvPr/>
          </p:nvSpPr>
          <p:spPr>
            <a:xfrm>
              <a:off x="2541165" y="4073405"/>
              <a:ext cx="32935" cy="32935"/>
            </a:xfrm>
            <a:custGeom>
              <a:avLst/>
              <a:gdLst/>
              <a:ahLst/>
              <a:cxnLst/>
              <a:rect l="l" t="t" r="r" b="b"/>
              <a:pathLst>
                <a:path w="411" h="411" extrusionOk="0">
                  <a:moveTo>
                    <a:pt x="207" y="44"/>
                  </a:moveTo>
                  <a:cubicBezTo>
                    <a:pt x="294" y="44"/>
                    <a:pt x="366" y="117"/>
                    <a:pt x="366" y="204"/>
                  </a:cubicBezTo>
                  <a:cubicBezTo>
                    <a:pt x="366" y="294"/>
                    <a:pt x="294" y="363"/>
                    <a:pt x="207" y="363"/>
                  </a:cubicBezTo>
                  <a:cubicBezTo>
                    <a:pt x="117" y="363"/>
                    <a:pt x="47" y="294"/>
                    <a:pt x="47" y="204"/>
                  </a:cubicBezTo>
                  <a:cubicBezTo>
                    <a:pt x="47" y="117"/>
                    <a:pt x="117" y="44"/>
                    <a:pt x="207" y="44"/>
                  </a:cubicBezTo>
                  <a:close/>
                  <a:moveTo>
                    <a:pt x="207" y="1"/>
                  </a:moveTo>
                  <a:cubicBezTo>
                    <a:pt x="94" y="1"/>
                    <a:pt x="0" y="91"/>
                    <a:pt x="0" y="204"/>
                  </a:cubicBezTo>
                  <a:cubicBezTo>
                    <a:pt x="0" y="317"/>
                    <a:pt x="94" y="410"/>
                    <a:pt x="207" y="410"/>
                  </a:cubicBezTo>
                  <a:cubicBezTo>
                    <a:pt x="320" y="410"/>
                    <a:pt x="410" y="317"/>
                    <a:pt x="410" y="204"/>
                  </a:cubicBezTo>
                  <a:cubicBezTo>
                    <a:pt x="410" y="91"/>
                    <a:pt x="320" y="1"/>
                    <a:pt x="20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7"/>
            <p:cNvSpPr/>
            <p:nvPr/>
          </p:nvSpPr>
          <p:spPr>
            <a:xfrm>
              <a:off x="2248030" y="4316376"/>
              <a:ext cx="29169" cy="29169"/>
            </a:xfrm>
            <a:custGeom>
              <a:avLst/>
              <a:gdLst/>
              <a:ahLst/>
              <a:cxnLst/>
              <a:rect l="l" t="t" r="r" b="b"/>
              <a:pathLst>
                <a:path w="364" h="364" extrusionOk="0">
                  <a:moveTo>
                    <a:pt x="181" y="1"/>
                  </a:moveTo>
                  <a:cubicBezTo>
                    <a:pt x="81" y="1"/>
                    <a:pt x="1" y="81"/>
                    <a:pt x="1" y="184"/>
                  </a:cubicBezTo>
                  <a:cubicBezTo>
                    <a:pt x="1" y="284"/>
                    <a:pt x="81" y="363"/>
                    <a:pt x="181" y="363"/>
                  </a:cubicBezTo>
                  <a:cubicBezTo>
                    <a:pt x="284" y="363"/>
                    <a:pt x="364" y="284"/>
                    <a:pt x="364" y="184"/>
                  </a:cubicBezTo>
                  <a:cubicBezTo>
                    <a:pt x="364" y="81"/>
                    <a:pt x="284" y="1"/>
                    <a:pt x="18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7"/>
            <p:cNvSpPr/>
            <p:nvPr/>
          </p:nvSpPr>
          <p:spPr>
            <a:xfrm>
              <a:off x="2246187" y="4314533"/>
              <a:ext cx="32855" cy="32855"/>
            </a:xfrm>
            <a:custGeom>
              <a:avLst/>
              <a:gdLst/>
              <a:ahLst/>
              <a:cxnLst/>
              <a:rect l="l" t="t" r="r" b="b"/>
              <a:pathLst>
                <a:path w="410" h="410" extrusionOk="0">
                  <a:moveTo>
                    <a:pt x="204" y="47"/>
                  </a:moveTo>
                  <a:cubicBezTo>
                    <a:pt x="293" y="47"/>
                    <a:pt x="363" y="117"/>
                    <a:pt x="363" y="207"/>
                  </a:cubicBezTo>
                  <a:cubicBezTo>
                    <a:pt x="363" y="294"/>
                    <a:pt x="293" y="366"/>
                    <a:pt x="204" y="366"/>
                  </a:cubicBezTo>
                  <a:cubicBezTo>
                    <a:pt x="117" y="366"/>
                    <a:pt x="44" y="294"/>
                    <a:pt x="44" y="207"/>
                  </a:cubicBezTo>
                  <a:cubicBezTo>
                    <a:pt x="44" y="117"/>
                    <a:pt x="117" y="47"/>
                    <a:pt x="204" y="47"/>
                  </a:cubicBezTo>
                  <a:close/>
                  <a:moveTo>
                    <a:pt x="204" y="1"/>
                  </a:moveTo>
                  <a:cubicBezTo>
                    <a:pt x="90" y="1"/>
                    <a:pt x="1" y="94"/>
                    <a:pt x="1" y="207"/>
                  </a:cubicBezTo>
                  <a:cubicBezTo>
                    <a:pt x="1" y="320"/>
                    <a:pt x="90" y="410"/>
                    <a:pt x="204" y="410"/>
                  </a:cubicBezTo>
                  <a:cubicBezTo>
                    <a:pt x="317" y="410"/>
                    <a:pt x="410" y="320"/>
                    <a:pt x="410" y="207"/>
                  </a:cubicBezTo>
                  <a:cubicBezTo>
                    <a:pt x="410" y="94"/>
                    <a:pt x="317" y="1"/>
                    <a:pt x="2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7"/>
            <p:cNvSpPr/>
            <p:nvPr/>
          </p:nvSpPr>
          <p:spPr>
            <a:xfrm>
              <a:off x="2513679" y="3121873"/>
              <a:ext cx="29410" cy="29410"/>
            </a:xfrm>
            <a:custGeom>
              <a:avLst/>
              <a:gdLst/>
              <a:ahLst/>
              <a:cxnLst/>
              <a:rect l="l" t="t" r="r" b="b"/>
              <a:pathLst>
                <a:path w="367" h="367" extrusionOk="0">
                  <a:moveTo>
                    <a:pt x="184" y="0"/>
                  </a:moveTo>
                  <a:cubicBezTo>
                    <a:pt x="84" y="0"/>
                    <a:pt x="1" y="83"/>
                    <a:pt x="1" y="183"/>
                  </a:cubicBezTo>
                  <a:cubicBezTo>
                    <a:pt x="1" y="283"/>
                    <a:pt x="84" y="366"/>
                    <a:pt x="184" y="366"/>
                  </a:cubicBezTo>
                  <a:cubicBezTo>
                    <a:pt x="284" y="366"/>
                    <a:pt x="367" y="283"/>
                    <a:pt x="367" y="183"/>
                  </a:cubicBezTo>
                  <a:cubicBezTo>
                    <a:pt x="367" y="83"/>
                    <a:pt x="284" y="0"/>
                    <a:pt x="18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7"/>
            <p:cNvSpPr/>
            <p:nvPr/>
          </p:nvSpPr>
          <p:spPr>
            <a:xfrm>
              <a:off x="2512076" y="3119949"/>
              <a:ext cx="32855" cy="33176"/>
            </a:xfrm>
            <a:custGeom>
              <a:avLst/>
              <a:gdLst/>
              <a:ahLst/>
              <a:cxnLst/>
              <a:rect l="l" t="t" r="r" b="b"/>
              <a:pathLst>
                <a:path w="410" h="414" extrusionOk="0">
                  <a:moveTo>
                    <a:pt x="204" y="47"/>
                  </a:moveTo>
                  <a:cubicBezTo>
                    <a:pt x="294" y="47"/>
                    <a:pt x="363" y="117"/>
                    <a:pt x="363" y="207"/>
                  </a:cubicBezTo>
                  <a:cubicBezTo>
                    <a:pt x="363" y="293"/>
                    <a:pt x="294" y="367"/>
                    <a:pt x="204" y="367"/>
                  </a:cubicBezTo>
                  <a:cubicBezTo>
                    <a:pt x="117" y="367"/>
                    <a:pt x="44" y="293"/>
                    <a:pt x="44" y="207"/>
                  </a:cubicBezTo>
                  <a:cubicBezTo>
                    <a:pt x="44" y="117"/>
                    <a:pt x="117" y="47"/>
                    <a:pt x="204" y="47"/>
                  </a:cubicBezTo>
                  <a:close/>
                  <a:moveTo>
                    <a:pt x="204" y="0"/>
                  </a:moveTo>
                  <a:cubicBezTo>
                    <a:pt x="90" y="0"/>
                    <a:pt x="1" y="94"/>
                    <a:pt x="1" y="207"/>
                  </a:cubicBezTo>
                  <a:cubicBezTo>
                    <a:pt x="1" y="320"/>
                    <a:pt x="90" y="413"/>
                    <a:pt x="204" y="413"/>
                  </a:cubicBezTo>
                  <a:cubicBezTo>
                    <a:pt x="317" y="413"/>
                    <a:pt x="410" y="320"/>
                    <a:pt x="410" y="207"/>
                  </a:cubicBezTo>
                  <a:cubicBezTo>
                    <a:pt x="410" y="94"/>
                    <a:pt x="317" y="0"/>
                    <a:pt x="2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5672"/>
        <p:cNvGrpSpPr/>
        <p:nvPr/>
      </p:nvGrpSpPr>
      <p:grpSpPr>
        <a:xfrm>
          <a:off x="0" y="0"/>
          <a:ext cx="0" cy="0"/>
          <a:chOff x="0" y="0"/>
          <a:chExt cx="0" cy="0"/>
        </a:xfrm>
      </p:grpSpPr>
      <p:grpSp>
        <p:nvGrpSpPr>
          <p:cNvPr id="5673" name="Google Shape;5673;p56"/>
          <p:cNvGrpSpPr/>
          <p:nvPr/>
        </p:nvGrpSpPr>
        <p:grpSpPr>
          <a:xfrm>
            <a:off x="3353582" y="1145627"/>
            <a:ext cx="2363393" cy="1017867"/>
            <a:chOff x="3292400" y="1219146"/>
            <a:chExt cx="2615240" cy="1110239"/>
          </a:xfrm>
        </p:grpSpPr>
        <p:sp>
          <p:nvSpPr>
            <p:cNvPr id="5674" name="Google Shape;5674;p56"/>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5675" name="Google Shape;5675;p56"/>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676" name="Google Shape;5676;p56"/>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5677" name="Google Shape;5677;p56"/>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5678" name="Google Shape;5678;p56"/>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5679" name="Google Shape;5679;p56"/>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5680" name="Google Shape;5680;p56"/>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5681" name="Google Shape;5681;p56"/>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5682" name="Google Shape;5682;p56"/>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5683" name="Google Shape;5683;p56"/>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5684" name="Google Shape;5684;p56"/>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685" name="Google Shape;5685;p56"/>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5686" name="Google Shape;5686;p56"/>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5687" name="Google Shape;5687;p56"/>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5688" name="Google Shape;5688;p56"/>
            <p:cNvGrpSpPr/>
            <p:nvPr/>
          </p:nvGrpSpPr>
          <p:grpSpPr>
            <a:xfrm>
              <a:off x="3748438" y="1378608"/>
              <a:ext cx="2159202" cy="903971"/>
              <a:chOff x="1683525" y="2179850"/>
              <a:chExt cx="4519050" cy="2134525"/>
            </a:xfrm>
          </p:grpSpPr>
          <p:sp>
            <p:nvSpPr>
              <p:cNvPr id="5689" name="Google Shape;5689;p56"/>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690" name="Google Shape;5690;p56"/>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691" name="Google Shape;5691;p56"/>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692" name="Google Shape;5692;p56"/>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693" name="Google Shape;5693;p56"/>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694" name="Google Shape;5694;p56"/>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695" name="Google Shape;5695;p56"/>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696" name="Google Shape;5696;p56"/>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697" name="Google Shape;5697;p56"/>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698" name="Google Shape;5698;p56"/>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699" name="Google Shape;5699;p56"/>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5700" name="Google Shape;5700;p56"/>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5701" name="Google Shape;5701;p56"/>
          <p:cNvGraphicFramePr/>
          <p:nvPr/>
        </p:nvGraphicFramePr>
        <p:xfrm>
          <a:off x="5949675" y="2323100"/>
          <a:ext cx="2491300" cy="868600"/>
        </p:xfrm>
        <a:graphic>
          <a:graphicData uri="http://schemas.openxmlformats.org/drawingml/2006/table">
            <a:tbl>
              <a:tblPr>
                <a:noFill/>
                <a:tableStyleId>{6E09C168-68A3-4CD4-AAA1-775CBF1D7298}</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5702" name="Google Shape;5702;p56"/>
          <p:cNvGrpSpPr/>
          <p:nvPr/>
        </p:nvGrpSpPr>
        <p:grpSpPr>
          <a:xfrm>
            <a:off x="5926924" y="3381697"/>
            <a:ext cx="2519825" cy="1001454"/>
            <a:chOff x="1906114" y="789980"/>
            <a:chExt cx="1487676" cy="606868"/>
          </a:xfrm>
        </p:grpSpPr>
        <p:cxnSp>
          <p:nvCxnSpPr>
            <p:cNvPr id="5703" name="Google Shape;5703;p56"/>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704" name="Google Shape;5704;p56"/>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705" name="Google Shape;5705;p56"/>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5706" name="Google Shape;5706;p56"/>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5707" name="Google Shape;5707;p56"/>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5708" name="Google Shape;5708;p56"/>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5709" name="Google Shape;5709;p56"/>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5710" name="Google Shape;5710;p56"/>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56"/>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56"/>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56"/>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56"/>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56"/>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56"/>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5717" name="Google Shape;5717;p56"/>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5718" name="Google Shape;5718;p56"/>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5719" name="Google Shape;5719;p56"/>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0" name="Google Shape;5720;p56"/>
          <p:cNvGrpSpPr/>
          <p:nvPr/>
        </p:nvGrpSpPr>
        <p:grpSpPr>
          <a:xfrm>
            <a:off x="726399" y="1190655"/>
            <a:ext cx="2394370" cy="976502"/>
            <a:chOff x="749309" y="1112739"/>
            <a:chExt cx="2371603" cy="976502"/>
          </a:xfrm>
        </p:grpSpPr>
        <p:sp>
          <p:nvSpPr>
            <p:cNvPr id="5721" name="Google Shape;5721;p56"/>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56"/>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56"/>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56"/>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56"/>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56"/>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56"/>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56"/>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56"/>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56"/>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56"/>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56"/>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56"/>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56"/>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56"/>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56"/>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56"/>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56"/>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56"/>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56"/>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56"/>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56"/>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56"/>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56"/>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56"/>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56"/>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56"/>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56"/>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56"/>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56"/>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56"/>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56"/>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5753" name="Google Shape;5753;p56"/>
          <p:cNvGraphicFramePr/>
          <p:nvPr/>
        </p:nvGraphicFramePr>
        <p:xfrm>
          <a:off x="5949700" y="1188950"/>
          <a:ext cx="2491300" cy="976425"/>
        </p:xfrm>
        <a:graphic>
          <a:graphicData uri="http://schemas.openxmlformats.org/drawingml/2006/table">
            <a:tbl>
              <a:tblPr>
                <a:noFill/>
                <a:tableStyleId>{6E09C168-68A3-4CD4-AAA1-775CBF1D7298}</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5754" name="Google Shape;5754;p56"/>
          <p:cNvGraphicFramePr/>
          <p:nvPr/>
        </p:nvGraphicFramePr>
        <p:xfrm>
          <a:off x="3356413" y="2323100"/>
          <a:ext cx="2363400" cy="868575"/>
        </p:xfrm>
        <a:graphic>
          <a:graphicData uri="http://schemas.openxmlformats.org/drawingml/2006/table">
            <a:tbl>
              <a:tblPr>
                <a:noFill/>
                <a:tableStyleId>{6E09C168-68A3-4CD4-AAA1-775CBF1D7298}</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755" name="Google Shape;5755;p56"/>
          <p:cNvGrpSpPr/>
          <p:nvPr/>
        </p:nvGrpSpPr>
        <p:grpSpPr>
          <a:xfrm>
            <a:off x="4100342" y="2709743"/>
            <a:ext cx="1517436" cy="74460"/>
            <a:chOff x="3980086" y="2804397"/>
            <a:chExt cx="1227600" cy="66900"/>
          </a:xfrm>
        </p:grpSpPr>
        <p:sp>
          <p:nvSpPr>
            <p:cNvPr id="5756" name="Google Shape;5756;p56"/>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56"/>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8" name="Google Shape;5758;p56"/>
          <p:cNvGrpSpPr/>
          <p:nvPr/>
        </p:nvGrpSpPr>
        <p:grpSpPr>
          <a:xfrm>
            <a:off x="4725406" y="3002330"/>
            <a:ext cx="892956" cy="74460"/>
            <a:chOff x="3980086" y="2804397"/>
            <a:chExt cx="1227600" cy="66900"/>
          </a:xfrm>
        </p:grpSpPr>
        <p:sp>
          <p:nvSpPr>
            <p:cNvPr id="5759" name="Google Shape;5759;p56"/>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56"/>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1" name="Google Shape;5761;p56"/>
          <p:cNvGrpSpPr/>
          <p:nvPr/>
        </p:nvGrpSpPr>
        <p:grpSpPr>
          <a:xfrm>
            <a:off x="3358498" y="3361213"/>
            <a:ext cx="2363244" cy="1005943"/>
            <a:chOff x="3358415" y="3361302"/>
            <a:chExt cx="2363244" cy="1024695"/>
          </a:xfrm>
        </p:grpSpPr>
        <p:grpSp>
          <p:nvGrpSpPr>
            <p:cNvPr id="5762" name="Google Shape;5762;p56"/>
            <p:cNvGrpSpPr/>
            <p:nvPr/>
          </p:nvGrpSpPr>
          <p:grpSpPr>
            <a:xfrm>
              <a:off x="3358415" y="3361302"/>
              <a:ext cx="441300" cy="1024695"/>
              <a:chOff x="3358415" y="3361302"/>
              <a:chExt cx="441300" cy="1024695"/>
            </a:xfrm>
          </p:grpSpPr>
          <p:sp>
            <p:nvSpPr>
              <p:cNvPr id="5763" name="Google Shape;5763;p56"/>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56"/>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56"/>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56"/>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56"/>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56"/>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9" name="Google Shape;5769;p56"/>
            <p:cNvGrpSpPr/>
            <p:nvPr/>
          </p:nvGrpSpPr>
          <p:grpSpPr>
            <a:xfrm>
              <a:off x="3838901" y="3361302"/>
              <a:ext cx="441300" cy="1024695"/>
              <a:chOff x="3838901" y="3361302"/>
              <a:chExt cx="441300" cy="1024695"/>
            </a:xfrm>
          </p:grpSpPr>
          <p:sp>
            <p:nvSpPr>
              <p:cNvPr id="5770" name="Google Shape;5770;p56"/>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56"/>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56"/>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56"/>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56"/>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56"/>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6" name="Google Shape;5776;p56"/>
            <p:cNvGrpSpPr/>
            <p:nvPr/>
          </p:nvGrpSpPr>
          <p:grpSpPr>
            <a:xfrm>
              <a:off x="4319387" y="3361302"/>
              <a:ext cx="441300" cy="1024695"/>
              <a:chOff x="4319387" y="3361302"/>
              <a:chExt cx="441300" cy="1024695"/>
            </a:xfrm>
          </p:grpSpPr>
          <p:sp>
            <p:nvSpPr>
              <p:cNvPr id="5777" name="Google Shape;5777;p56"/>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56"/>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56"/>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56"/>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56"/>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56"/>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3" name="Google Shape;5783;p56"/>
            <p:cNvGrpSpPr/>
            <p:nvPr/>
          </p:nvGrpSpPr>
          <p:grpSpPr>
            <a:xfrm>
              <a:off x="4799873" y="3361302"/>
              <a:ext cx="441300" cy="1024695"/>
              <a:chOff x="4799873" y="3361302"/>
              <a:chExt cx="441300" cy="1024695"/>
            </a:xfrm>
          </p:grpSpPr>
          <p:sp>
            <p:nvSpPr>
              <p:cNvPr id="5784" name="Google Shape;5784;p56"/>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56"/>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56"/>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56"/>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56"/>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56"/>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0" name="Google Shape;5790;p56"/>
            <p:cNvGrpSpPr/>
            <p:nvPr/>
          </p:nvGrpSpPr>
          <p:grpSpPr>
            <a:xfrm>
              <a:off x="5280360" y="3361302"/>
              <a:ext cx="441300" cy="1024695"/>
              <a:chOff x="5280360" y="3361302"/>
              <a:chExt cx="441300" cy="1024695"/>
            </a:xfrm>
          </p:grpSpPr>
          <p:sp>
            <p:nvSpPr>
              <p:cNvPr id="5791" name="Google Shape;5791;p56"/>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56"/>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56"/>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56"/>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56"/>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56"/>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5797" name="Google Shape;5797;p56"/>
          <p:cNvGraphicFramePr/>
          <p:nvPr/>
        </p:nvGraphicFramePr>
        <p:xfrm>
          <a:off x="724925" y="2323100"/>
          <a:ext cx="2403600" cy="881400"/>
        </p:xfrm>
        <a:graphic>
          <a:graphicData uri="http://schemas.openxmlformats.org/drawingml/2006/table">
            <a:tbl>
              <a:tblPr>
                <a:noFill/>
                <a:tableStyleId>{6E09C168-68A3-4CD4-AAA1-775CBF1D7298}</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798" name="Google Shape;5798;p56"/>
          <p:cNvGrpSpPr/>
          <p:nvPr/>
        </p:nvGrpSpPr>
        <p:grpSpPr>
          <a:xfrm>
            <a:off x="726450" y="3372825"/>
            <a:ext cx="2403614" cy="1005900"/>
            <a:chOff x="726450" y="3372825"/>
            <a:chExt cx="2403614" cy="1005900"/>
          </a:xfrm>
        </p:grpSpPr>
        <p:grpSp>
          <p:nvGrpSpPr>
            <p:cNvPr id="5799" name="Google Shape;5799;p56"/>
            <p:cNvGrpSpPr/>
            <p:nvPr/>
          </p:nvGrpSpPr>
          <p:grpSpPr>
            <a:xfrm>
              <a:off x="726450" y="3696000"/>
              <a:ext cx="2403614" cy="500898"/>
              <a:chOff x="726450" y="3696000"/>
              <a:chExt cx="2403614" cy="500898"/>
            </a:xfrm>
          </p:grpSpPr>
          <p:sp>
            <p:nvSpPr>
              <p:cNvPr id="5800" name="Google Shape;5800;p56"/>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801" name="Google Shape;5801;p56"/>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5802" name="Google Shape;5802;p56"/>
            <p:cNvGrpSpPr/>
            <p:nvPr/>
          </p:nvGrpSpPr>
          <p:grpSpPr>
            <a:xfrm>
              <a:off x="1348050" y="3372825"/>
              <a:ext cx="1720425" cy="1005900"/>
              <a:chOff x="1348050" y="3372825"/>
              <a:chExt cx="1720425" cy="1005900"/>
            </a:xfrm>
          </p:grpSpPr>
          <p:sp>
            <p:nvSpPr>
              <p:cNvPr id="5803" name="Google Shape;5803;p56"/>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804" name="Google Shape;5804;p56"/>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805" name="Google Shape;5805;p56"/>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806" name="Google Shape;5806;p56"/>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807" name="Google Shape;5807;p56"/>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5808" name="Google Shape;5808;p56"/>
            <p:cNvGrpSpPr/>
            <p:nvPr/>
          </p:nvGrpSpPr>
          <p:grpSpPr>
            <a:xfrm>
              <a:off x="1455707" y="3731058"/>
              <a:ext cx="1491150" cy="417657"/>
              <a:chOff x="1455707" y="3731058"/>
              <a:chExt cx="1491150" cy="417657"/>
            </a:xfrm>
          </p:grpSpPr>
          <p:grpSp>
            <p:nvGrpSpPr>
              <p:cNvPr id="5809" name="Google Shape;5809;p56"/>
              <p:cNvGrpSpPr/>
              <p:nvPr/>
            </p:nvGrpSpPr>
            <p:grpSpPr>
              <a:xfrm>
                <a:off x="1472938" y="3745828"/>
                <a:ext cx="72126" cy="53788"/>
                <a:chOff x="1472938" y="3745828"/>
                <a:chExt cx="72126" cy="53788"/>
              </a:xfrm>
            </p:grpSpPr>
            <p:sp>
              <p:nvSpPr>
                <p:cNvPr id="5810" name="Google Shape;5810;p56"/>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56"/>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2" name="Google Shape;5812;p56"/>
              <p:cNvGrpSpPr/>
              <p:nvPr/>
            </p:nvGrpSpPr>
            <p:grpSpPr>
              <a:xfrm>
                <a:off x="1819181" y="4089633"/>
                <a:ext cx="72126" cy="53788"/>
                <a:chOff x="1819181" y="4089633"/>
                <a:chExt cx="72126" cy="53788"/>
              </a:xfrm>
            </p:grpSpPr>
            <p:sp>
              <p:nvSpPr>
                <p:cNvPr id="5813" name="Google Shape;5813;p56"/>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56"/>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5" name="Google Shape;5815;p56"/>
              <p:cNvGrpSpPr/>
              <p:nvPr/>
            </p:nvGrpSpPr>
            <p:grpSpPr>
              <a:xfrm>
                <a:off x="1455707" y="4084171"/>
                <a:ext cx="64321" cy="64544"/>
                <a:chOff x="1455707" y="4084171"/>
                <a:chExt cx="64321" cy="64544"/>
              </a:xfrm>
            </p:grpSpPr>
            <p:sp>
              <p:nvSpPr>
                <p:cNvPr id="5816" name="Google Shape;5816;p56"/>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56"/>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8" name="Google Shape;5818;p56"/>
              <p:cNvGrpSpPr/>
              <p:nvPr/>
            </p:nvGrpSpPr>
            <p:grpSpPr>
              <a:xfrm>
                <a:off x="1818610" y="3731058"/>
                <a:ext cx="64321" cy="64544"/>
                <a:chOff x="1818610" y="3731058"/>
                <a:chExt cx="64321" cy="64544"/>
              </a:xfrm>
            </p:grpSpPr>
            <p:sp>
              <p:nvSpPr>
                <p:cNvPr id="5819" name="Google Shape;5819;p56"/>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56"/>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1" name="Google Shape;5821;p56"/>
              <p:cNvGrpSpPr/>
              <p:nvPr/>
            </p:nvGrpSpPr>
            <p:grpSpPr>
              <a:xfrm>
                <a:off x="2172491" y="4089633"/>
                <a:ext cx="72126" cy="53788"/>
                <a:chOff x="2172491" y="4089633"/>
                <a:chExt cx="72126" cy="53788"/>
              </a:xfrm>
            </p:grpSpPr>
            <p:sp>
              <p:nvSpPr>
                <p:cNvPr id="5822" name="Google Shape;5822;p56"/>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56"/>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4" name="Google Shape;5824;p56"/>
              <p:cNvGrpSpPr/>
              <p:nvPr/>
            </p:nvGrpSpPr>
            <p:grpSpPr>
              <a:xfrm>
                <a:off x="2171920" y="3731058"/>
                <a:ext cx="64321" cy="64544"/>
                <a:chOff x="2171920" y="3731058"/>
                <a:chExt cx="64321" cy="64544"/>
              </a:xfrm>
            </p:grpSpPr>
            <p:sp>
              <p:nvSpPr>
                <p:cNvPr id="5825" name="Google Shape;5825;p56"/>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56"/>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7" name="Google Shape;5827;p56"/>
              <p:cNvGrpSpPr/>
              <p:nvPr/>
            </p:nvGrpSpPr>
            <p:grpSpPr>
              <a:xfrm>
                <a:off x="2874730" y="3745828"/>
                <a:ext cx="72126" cy="53788"/>
                <a:chOff x="2874730" y="3745828"/>
                <a:chExt cx="72126" cy="53788"/>
              </a:xfrm>
            </p:grpSpPr>
            <p:sp>
              <p:nvSpPr>
                <p:cNvPr id="5828" name="Google Shape;5828;p56"/>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56"/>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0" name="Google Shape;5830;p56"/>
              <p:cNvGrpSpPr/>
              <p:nvPr/>
            </p:nvGrpSpPr>
            <p:grpSpPr>
              <a:xfrm>
                <a:off x="2878589" y="4081481"/>
                <a:ext cx="64321" cy="64544"/>
                <a:chOff x="2878589" y="4081481"/>
                <a:chExt cx="64321" cy="64544"/>
              </a:xfrm>
            </p:grpSpPr>
            <p:sp>
              <p:nvSpPr>
                <p:cNvPr id="5831" name="Google Shape;5831;p56"/>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56"/>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3" name="Google Shape;5833;p56"/>
              <p:cNvGrpSpPr/>
              <p:nvPr/>
            </p:nvGrpSpPr>
            <p:grpSpPr>
              <a:xfrm>
                <a:off x="2525796" y="4089633"/>
                <a:ext cx="72126" cy="53788"/>
                <a:chOff x="2525796" y="4089633"/>
                <a:chExt cx="72126" cy="53788"/>
              </a:xfrm>
            </p:grpSpPr>
            <p:sp>
              <p:nvSpPr>
                <p:cNvPr id="5834" name="Google Shape;5834;p56"/>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56"/>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6" name="Google Shape;5836;p56"/>
              <p:cNvGrpSpPr/>
              <p:nvPr/>
            </p:nvGrpSpPr>
            <p:grpSpPr>
              <a:xfrm>
                <a:off x="2525225" y="3731058"/>
                <a:ext cx="64321" cy="64544"/>
                <a:chOff x="2525225" y="3731058"/>
                <a:chExt cx="64321" cy="64544"/>
              </a:xfrm>
            </p:grpSpPr>
            <p:sp>
              <p:nvSpPr>
                <p:cNvPr id="5837" name="Google Shape;5837;p56"/>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56"/>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5842"/>
        <p:cNvGrpSpPr/>
        <p:nvPr/>
      </p:nvGrpSpPr>
      <p:grpSpPr>
        <a:xfrm>
          <a:off x="0" y="0"/>
          <a:ext cx="0" cy="0"/>
          <a:chOff x="0" y="0"/>
          <a:chExt cx="0" cy="0"/>
        </a:xfrm>
      </p:grpSpPr>
      <p:grpSp>
        <p:nvGrpSpPr>
          <p:cNvPr id="5843" name="Google Shape;5843;p57"/>
          <p:cNvGrpSpPr/>
          <p:nvPr/>
        </p:nvGrpSpPr>
        <p:grpSpPr>
          <a:xfrm>
            <a:off x="732428" y="1171356"/>
            <a:ext cx="845921" cy="690752"/>
            <a:chOff x="732428" y="1198513"/>
            <a:chExt cx="845921" cy="690752"/>
          </a:xfrm>
        </p:grpSpPr>
        <p:grpSp>
          <p:nvGrpSpPr>
            <p:cNvPr id="5844" name="Google Shape;5844;p57"/>
            <p:cNvGrpSpPr/>
            <p:nvPr/>
          </p:nvGrpSpPr>
          <p:grpSpPr>
            <a:xfrm>
              <a:off x="823030" y="1198513"/>
              <a:ext cx="755319" cy="690752"/>
              <a:chOff x="823030" y="1198513"/>
              <a:chExt cx="755319" cy="690752"/>
            </a:xfrm>
          </p:grpSpPr>
          <p:sp>
            <p:nvSpPr>
              <p:cNvPr id="5845" name="Google Shape;5845;p57"/>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57"/>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47" name="Google Shape;5847;p57"/>
            <p:cNvGrpSpPr/>
            <p:nvPr/>
          </p:nvGrpSpPr>
          <p:grpSpPr>
            <a:xfrm>
              <a:off x="732428" y="1239937"/>
              <a:ext cx="739912" cy="607886"/>
              <a:chOff x="732428" y="1239937"/>
              <a:chExt cx="739912" cy="607886"/>
            </a:xfrm>
          </p:grpSpPr>
          <p:sp>
            <p:nvSpPr>
              <p:cNvPr id="5848" name="Google Shape;5848;p57"/>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57"/>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0" name="Google Shape;5850;p57"/>
            <p:cNvGrpSpPr/>
            <p:nvPr/>
          </p:nvGrpSpPr>
          <p:grpSpPr>
            <a:xfrm>
              <a:off x="732428" y="1277018"/>
              <a:ext cx="702832" cy="533758"/>
              <a:chOff x="732428" y="1277018"/>
              <a:chExt cx="702832" cy="533758"/>
            </a:xfrm>
          </p:grpSpPr>
          <p:sp>
            <p:nvSpPr>
              <p:cNvPr id="5851" name="Google Shape;5851;p57"/>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57"/>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3" name="Google Shape;5853;p57"/>
            <p:cNvGrpSpPr/>
            <p:nvPr/>
          </p:nvGrpSpPr>
          <p:grpSpPr>
            <a:xfrm>
              <a:off x="931170" y="1306653"/>
              <a:ext cx="647179" cy="474455"/>
              <a:chOff x="931170" y="1306653"/>
              <a:chExt cx="647179" cy="474455"/>
            </a:xfrm>
          </p:grpSpPr>
          <p:sp>
            <p:nvSpPr>
              <p:cNvPr id="5854" name="Google Shape;5854;p57"/>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57"/>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56" name="Google Shape;5856;p57"/>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7" name="Google Shape;5857;p57"/>
          <p:cNvGrpSpPr/>
          <p:nvPr/>
        </p:nvGrpSpPr>
        <p:grpSpPr>
          <a:xfrm>
            <a:off x="3964037" y="1171363"/>
            <a:ext cx="634656" cy="699982"/>
            <a:chOff x="5985650" y="2860025"/>
            <a:chExt cx="1396075" cy="1539775"/>
          </a:xfrm>
        </p:grpSpPr>
        <p:sp>
          <p:nvSpPr>
            <p:cNvPr id="5858" name="Google Shape;5858;p57"/>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57"/>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57"/>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57"/>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57"/>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57"/>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57"/>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57"/>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57"/>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57"/>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57"/>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57"/>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57"/>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57"/>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57"/>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57"/>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57"/>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57"/>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57"/>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57"/>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57"/>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57"/>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57"/>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57"/>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57"/>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57"/>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57"/>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57"/>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57"/>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57"/>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57"/>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57"/>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0" name="Google Shape;5890;p57"/>
          <p:cNvGrpSpPr/>
          <p:nvPr/>
        </p:nvGrpSpPr>
        <p:grpSpPr>
          <a:xfrm>
            <a:off x="4719687" y="1171356"/>
            <a:ext cx="725845" cy="699975"/>
            <a:chOff x="4249973" y="1201875"/>
            <a:chExt cx="1958568" cy="1888762"/>
          </a:xfrm>
        </p:grpSpPr>
        <p:sp>
          <p:nvSpPr>
            <p:cNvPr id="5891" name="Google Shape;5891;p57"/>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92" name="Google Shape;5892;p57"/>
            <p:cNvGrpSpPr/>
            <p:nvPr/>
          </p:nvGrpSpPr>
          <p:grpSpPr>
            <a:xfrm>
              <a:off x="5853086" y="1789142"/>
              <a:ext cx="355454" cy="1048099"/>
              <a:chOff x="5576108" y="2016725"/>
              <a:chExt cx="565200" cy="1666560"/>
            </a:xfrm>
          </p:grpSpPr>
          <p:sp>
            <p:nvSpPr>
              <p:cNvPr id="5893" name="Google Shape;5893;p57"/>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894" name="Google Shape;5894;p57"/>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5" name="Google Shape;5895;p57"/>
            <p:cNvGrpSpPr/>
            <p:nvPr/>
          </p:nvGrpSpPr>
          <p:grpSpPr>
            <a:xfrm>
              <a:off x="4869455" y="2691676"/>
              <a:ext cx="1013897" cy="398961"/>
              <a:chOff x="4012057" y="3451825"/>
              <a:chExt cx="1612175" cy="634379"/>
            </a:xfrm>
          </p:grpSpPr>
          <p:sp>
            <p:nvSpPr>
              <p:cNvPr id="5896" name="Google Shape;5896;p57"/>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897" name="Google Shape;5897;p57"/>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8" name="Google Shape;5898;p57"/>
            <p:cNvGrpSpPr/>
            <p:nvPr/>
          </p:nvGrpSpPr>
          <p:grpSpPr>
            <a:xfrm>
              <a:off x="4276937" y="2155961"/>
              <a:ext cx="651965" cy="891358"/>
              <a:chOff x="3069908" y="2599997"/>
              <a:chExt cx="1036675" cy="1417328"/>
            </a:xfrm>
          </p:grpSpPr>
          <p:sp>
            <p:nvSpPr>
              <p:cNvPr id="5899" name="Google Shape;5899;p57"/>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900" name="Google Shape;5900;p57"/>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1" name="Google Shape;5901;p57"/>
            <p:cNvGrpSpPr/>
            <p:nvPr/>
          </p:nvGrpSpPr>
          <p:grpSpPr>
            <a:xfrm>
              <a:off x="5054918" y="1201875"/>
              <a:ext cx="999548" cy="602711"/>
              <a:chOff x="4306958" y="1082925"/>
              <a:chExt cx="1589359" cy="958358"/>
            </a:xfrm>
          </p:grpSpPr>
          <p:sp>
            <p:nvSpPr>
              <p:cNvPr id="5902" name="Google Shape;5902;p57"/>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903" name="Google Shape;5903;p57"/>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4" name="Google Shape;5904;p57"/>
            <p:cNvGrpSpPr/>
            <p:nvPr/>
          </p:nvGrpSpPr>
          <p:grpSpPr>
            <a:xfrm>
              <a:off x="4249973" y="1303451"/>
              <a:ext cx="799317" cy="841334"/>
              <a:chOff x="3027033" y="1244439"/>
              <a:chExt cx="1270977" cy="1337786"/>
            </a:xfrm>
          </p:grpSpPr>
          <p:sp>
            <p:nvSpPr>
              <p:cNvPr id="5905" name="Google Shape;5905;p57"/>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906" name="Google Shape;5906;p57"/>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07" name="Google Shape;5907;p57"/>
          <p:cNvGrpSpPr/>
          <p:nvPr/>
        </p:nvGrpSpPr>
        <p:grpSpPr>
          <a:xfrm>
            <a:off x="4072551" y="2058137"/>
            <a:ext cx="750769" cy="683784"/>
            <a:chOff x="4204684" y="2104422"/>
            <a:chExt cx="699822" cy="637382"/>
          </a:xfrm>
        </p:grpSpPr>
        <p:grpSp>
          <p:nvGrpSpPr>
            <p:cNvPr id="5908" name="Google Shape;5908;p57"/>
            <p:cNvGrpSpPr/>
            <p:nvPr/>
          </p:nvGrpSpPr>
          <p:grpSpPr>
            <a:xfrm>
              <a:off x="4204684" y="2430067"/>
              <a:ext cx="342957" cy="311738"/>
              <a:chOff x="4204684" y="2430067"/>
              <a:chExt cx="342957" cy="311738"/>
            </a:xfrm>
          </p:grpSpPr>
          <p:sp>
            <p:nvSpPr>
              <p:cNvPr id="5909" name="Google Shape;5909;p57"/>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57"/>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1" name="Google Shape;5911;p57"/>
            <p:cNvGrpSpPr/>
            <p:nvPr/>
          </p:nvGrpSpPr>
          <p:grpSpPr>
            <a:xfrm>
              <a:off x="4561586" y="2430067"/>
              <a:ext cx="342920" cy="311738"/>
              <a:chOff x="4561586" y="2430067"/>
              <a:chExt cx="342920" cy="311738"/>
            </a:xfrm>
          </p:grpSpPr>
          <p:sp>
            <p:nvSpPr>
              <p:cNvPr id="5912" name="Google Shape;5912;p57"/>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57"/>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4" name="Google Shape;5914;p57"/>
            <p:cNvGrpSpPr/>
            <p:nvPr/>
          </p:nvGrpSpPr>
          <p:grpSpPr>
            <a:xfrm>
              <a:off x="4561586" y="2104422"/>
              <a:ext cx="342920" cy="311738"/>
              <a:chOff x="4561586" y="2104422"/>
              <a:chExt cx="342920" cy="311738"/>
            </a:xfrm>
          </p:grpSpPr>
          <p:sp>
            <p:nvSpPr>
              <p:cNvPr id="5915" name="Google Shape;5915;p57"/>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57"/>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7" name="Google Shape;5917;p57"/>
            <p:cNvGrpSpPr/>
            <p:nvPr/>
          </p:nvGrpSpPr>
          <p:grpSpPr>
            <a:xfrm>
              <a:off x="4204684" y="2104422"/>
              <a:ext cx="342957" cy="311664"/>
              <a:chOff x="4204684" y="2104422"/>
              <a:chExt cx="342957" cy="311664"/>
            </a:xfrm>
          </p:grpSpPr>
          <p:sp>
            <p:nvSpPr>
              <p:cNvPr id="5918" name="Google Shape;5918;p57"/>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57"/>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20" name="Google Shape;5920;p57"/>
          <p:cNvGrpSpPr/>
          <p:nvPr/>
        </p:nvGrpSpPr>
        <p:grpSpPr>
          <a:xfrm>
            <a:off x="5536984" y="1171351"/>
            <a:ext cx="660591" cy="688867"/>
            <a:chOff x="5830645" y="1267368"/>
            <a:chExt cx="530340" cy="553040"/>
          </a:xfrm>
        </p:grpSpPr>
        <p:sp>
          <p:nvSpPr>
            <p:cNvPr id="5921" name="Google Shape;5921;p57"/>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22" name="Google Shape;5922;p57"/>
            <p:cNvGrpSpPr/>
            <p:nvPr/>
          </p:nvGrpSpPr>
          <p:grpSpPr>
            <a:xfrm>
              <a:off x="5830645" y="1267368"/>
              <a:ext cx="259743" cy="269909"/>
              <a:chOff x="5830645" y="1267368"/>
              <a:chExt cx="259743" cy="269909"/>
            </a:xfrm>
          </p:grpSpPr>
          <p:sp>
            <p:nvSpPr>
              <p:cNvPr id="5923" name="Google Shape;5923;p57"/>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57"/>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5" name="Google Shape;5925;p57"/>
            <p:cNvGrpSpPr/>
            <p:nvPr/>
          </p:nvGrpSpPr>
          <p:grpSpPr>
            <a:xfrm>
              <a:off x="6101293" y="1267368"/>
              <a:ext cx="259692" cy="269909"/>
              <a:chOff x="6101293" y="1267368"/>
              <a:chExt cx="259692" cy="269909"/>
            </a:xfrm>
          </p:grpSpPr>
          <p:sp>
            <p:nvSpPr>
              <p:cNvPr id="5926" name="Google Shape;5926;p57"/>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57"/>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8" name="Google Shape;5928;p57"/>
            <p:cNvGrpSpPr/>
            <p:nvPr/>
          </p:nvGrpSpPr>
          <p:grpSpPr>
            <a:xfrm>
              <a:off x="5830645" y="1550500"/>
              <a:ext cx="259692" cy="269909"/>
              <a:chOff x="5830645" y="1550500"/>
              <a:chExt cx="259692" cy="269909"/>
            </a:xfrm>
          </p:grpSpPr>
          <p:sp>
            <p:nvSpPr>
              <p:cNvPr id="5929" name="Google Shape;5929;p57"/>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57"/>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1" name="Google Shape;5931;p57"/>
            <p:cNvGrpSpPr/>
            <p:nvPr/>
          </p:nvGrpSpPr>
          <p:grpSpPr>
            <a:xfrm>
              <a:off x="6101293" y="1550500"/>
              <a:ext cx="259692" cy="269909"/>
              <a:chOff x="6101293" y="1550500"/>
              <a:chExt cx="259692" cy="269909"/>
            </a:xfrm>
          </p:grpSpPr>
          <p:sp>
            <p:nvSpPr>
              <p:cNvPr id="5932" name="Google Shape;5932;p57"/>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57"/>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34" name="Google Shape;5934;p57"/>
          <p:cNvGrpSpPr/>
          <p:nvPr/>
        </p:nvGrpSpPr>
        <p:grpSpPr>
          <a:xfrm>
            <a:off x="739138" y="2061810"/>
            <a:ext cx="697154" cy="679574"/>
            <a:chOff x="2679875" y="2361475"/>
            <a:chExt cx="780425" cy="760575"/>
          </a:xfrm>
        </p:grpSpPr>
        <p:sp>
          <p:nvSpPr>
            <p:cNvPr id="5935" name="Google Shape;5935;p57"/>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57"/>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57"/>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57"/>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57"/>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57"/>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1" name="Google Shape;5941;p57"/>
          <p:cNvGrpSpPr/>
          <p:nvPr/>
        </p:nvGrpSpPr>
        <p:grpSpPr>
          <a:xfrm>
            <a:off x="3138297" y="1171402"/>
            <a:ext cx="735829" cy="684547"/>
            <a:chOff x="3351965" y="1148808"/>
            <a:chExt cx="750770" cy="698375"/>
          </a:xfrm>
        </p:grpSpPr>
        <p:grpSp>
          <p:nvGrpSpPr>
            <p:cNvPr id="5942" name="Google Shape;5942;p57"/>
            <p:cNvGrpSpPr/>
            <p:nvPr/>
          </p:nvGrpSpPr>
          <p:grpSpPr>
            <a:xfrm>
              <a:off x="3586796" y="1148808"/>
              <a:ext cx="294857" cy="286830"/>
              <a:chOff x="3750225" y="1774000"/>
              <a:chExt cx="149575" cy="145525"/>
            </a:xfrm>
          </p:grpSpPr>
          <p:sp>
            <p:nvSpPr>
              <p:cNvPr id="5943" name="Google Shape;5943;p57"/>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57"/>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5" name="Google Shape;5945;p57"/>
            <p:cNvGrpSpPr/>
            <p:nvPr/>
          </p:nvGrpSpPr>
          <p:grpSpPr>
            <a:xfrm>
              <a:off x="3779245" y="1375768"/>
              <a:ext cx="323490" cy="286978"/>
              <a:chOff x="3847850" y="1889150"/>
              <a:chExt cx="164100" cy="145600"/>
            </a:xfrm>
          </p:grpSpPr>
          <p:sp>
            <p:nvSpPr>
              <p:cNvPr id="5946" name="Google Shape;5946;p57"/>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57"/>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8" name="Google Shape;5948;p57"/>
            <p:cNvGrpSpPr/>
            <p:nvPr/>
          </p:nvGrpSpPr>
          <p:grpSpPr>
            <a:xfrm>
              <a:off x="3351965" y="1330435"/>
              <a:ext cx="295449" cy="285401"/>
              <a:chOff x="3631100" y="1866150"/>
              <a:chExt cx="149875" cy="144800"/>
            </a:xfrm>
          </p:grpSpPr>
          <p:sp>
            <p:nvSpPr>
              <p:cNvPr id="5949" name="Google Shape;5949;p57"/>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57"/>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1" name="Google Shape;5951;p57"/>
            <p:cNvGrpSpPr/>
            <p:nvPr/>
          </p:nvGrpSpPr>
          <p:grpSpPr>
            <a:xfrm>
              <a:off x="3548208" y="1560352"/>
              <a:ext cx="294808" cy="286830"/>
              <a:chOff x="3730650" y="1982800"/>
              <a:chExt cx="149550" cy="145525"/>
            </a:xfrm>
          </p:grpSpPr>
          <p:sp>
            <p:nvSpPr>
              <p:cNvPr id="5952" name="Google Shape;5952;p57"/>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57"/>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54" name="Google Shape;5954;p57"/>
          <p:cNvGrpSpPr/>
          <p:nvPr/>
        </p:nvGrpSpPr>
        <p:grpSpPr>
          <a:xfrm>
            <a:off x="7639949" y="1171356"/>
            <a:ext cx="804565" cy="677795"/>
            <a:chOff x="7636443" y="1204988"/>
            <a:chExt cx="804565" cy="677795"/>
          </a:xfrm>
        </p:grpSpPr>
        <p:grpSp>
          <p:nvGrpSpPr>
            <p:cNvPr id="5955" name="Google Shape;5955;p57"/>
            <p:cNvGrpSpPr/>
            <p:nvPr/>
          </p:nvGrpSpPr>
          <p:grpSpPr>
            <a:xfrm>
              <a:off x="7636443" y="1509705"/>
              <a:ext cx="804565" cy="373078"/>
              <a:chOff x="7636443" y="1509705"/>
              <a:chExt cx="804565" cy="373078"/>
            </a:xfrm>
          </p:grpSpPr>
          <p:sp>
            <p:nvSpPr>
              <p:cNvPr id="5956" name="Google Shape;5956;p57"/>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57"/>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8" name="Google Shape;5958;p57"/>
            <p:cNvGrpSpPr/>
            <p:nvPr/>
          </p:nvGrpSpPr>
          <p:grpSpPr>
            <a:xfrm>
              <a:off x="7636443" y="1408133"/>
              <a:ext cx="804565" cy="373078"/>
              <a:chOff x="7636443" y="1408133"/>
              <a:chExt cx="804565" cy="373078"/>
            </a:xfrm>
          </p:grpSpPr>
          <p:sp>
            <p:nvSpPr>
              <p:cNvPr id="5959" name="Google Shape;5959;p57"/>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57"/>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1" name="Google Shape;5961;p57"/>
            <p:cNvGrpSpPr/>
            <p:nvPr/>
          </p:nvGrpSpPr>
          <p:grpSpPr>
            <a:xfrm>
              <a:off x="7636443" y="1306560"/>
              <a:ext cx="804565" cy="373078"/>
              <a:chOff x="7636443" y="1306560"/>
              <a:chExt cx="804565" cy="373078"/>
            </a:xfrm>
          </p:grpSpPr>
          <p:sp>
            <p:nvSpPr>
              <p:cNvPr id="5962" name="Google Shape;5962;p57"/>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57"/>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4" name="Google Shape;5964;p57"/>
            <p:cNvGrpSpPr/>
            <p:nvPr/>
          </p:nvGrpSpPr>
          <p:grpSpPr>
            <a:xfrm>
              <a:off x="7636443" y="1204988"/>
              <a:ext cx="804565" cy="373078"/>
              <a:chOff x="7636443" y="1204988"/>
              <a:chExt cx="804565" cy="373078"/>
            </a:xfrm>
          </p:grpSpPr>
          <p:sp>
            <p:nvSpPr>
              <p:cNvPr id="5965" name="Google Shape;5965;p57"/>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57"/>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67" name="Google Shape;5967;p57"/>
          <p:cNvGrpSpPr/>
          <p:nvPr/>
        </p:nvGrpSpPr>
        <p:grpSpPr>
          <a:xfrm>
            <a:off x="4978796" y="2078771"/>
            <a:ext cx="661339" cy="661188"/>
            <a:chOff x="3990000" y="975400"/>
            <a:chExt cx="3934200" cy="3933300"/>
          </a:xfrm>
        </p:grpSpPr>
        <p:sp>
          <p:nvSpPr>
            <p:cNvPr id="5968" name="Google Shape;5968;p57"/>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57"/>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57"/>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57"/>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2" name="Google Shape;5972;p57"/>
          <p:cNvGrpSpPr/>
          <p:nvPr/>
        </p:nvGrpSpPr>
        <p:grpSpPr>
          <a:xfrm>
            <a:off x="6622444" y="2057409"/>
            <a:ext cx="868881" cy="684241"/>
            <a:chOff x="6598259" y="2078634"/>
            <a:chExt cx="868881" cy="684241"/>
          </a:xfrm>
        </p:grpSpPr>
        <p:sp>
          <p:nvSpPr>
            <p:cNvPr id="5973" name="Google Shape;5973;p57"/>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57"/>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57"/>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57"/>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57"/>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57"/>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79" name="Google Shape;5979;p57"/>
            <p:cNvGrpSpPr/>
            <p:nvPr/>
          </p:nvGrpSpPr>
          <p:grpSpPr>
            <a:xfrm>
              <a:off x="6808175" y="2078634"/>
              <a:ext cx="452229" cy="684241"/>
              <a:chOff x="6808175" y="2078634"/>
              <a:chExt cx="452229" cy="684241"/>
            </a:xfrm>
          </p:grpSpPr>
          <p:sp>
            <p:nvSpPr>
              <p:cNvPr id="5980" name="Google Shape;5980;p57"/>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57"/>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57"/>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57"/>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57"/>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57"/>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86" name="Google Shape;5986;p57"/>
              <p:cNvGrpSpPr/>
              <p:nvPr/>
            </p:nvGrpSpPr>
            <p:grpSpPr>
              <a:xfrm>
                <a:off x="6821586" y="2078634"/>
                <a:ext cx="426871" cy="684241"/>
                <a:chOff x="6821586" y="2078634"/>
                <a:chExt cx="426871" cy="684241"/>
              </a:xfrm>
            </p:grpSpPr>
            <p:grpSp>
              <p:nvGrpSpPr>
                <p:cNvPr id="5987" name="Google Shape;5987;p57"/>
                <p:cNvGrpSpPr/>
                <p:nvPr/>
              </p:nvGrpSpPr>
              <p:grpSpPr>
                <a:xfrm>
                  <a:off x="6821586" y="2078634"/>
                  <a:ext cx="426871" cy="684241"/>
                  <a:chOff x="6821586" y="2078634"/>
                  <a:chExt cx="426871" cy="684241"/>
                </a:xfrm>
              </p:grpSpPr>
              <p:sp>
                <p:nvSpPr>
                  <p:cNvPr id="5988" name="Google Shape;5988;p57"/>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57"/>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57"/>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57"/>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57"/>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57"/>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57"/>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57"/>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57"/>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57"/>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57"/>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57"/>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57"/>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57"/>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57"/>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57"/>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57"/>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57"/>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57"/>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07" name="Google Shape;6007;p57"/>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57"/>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57"/>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57"/>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57"/>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57"/>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013" name="Google Shape;6013;p57"/>
          <p:cNvGrpSpPr/>
          <p:nvPr/>
        </p:nvGrpSpPr>
        <p:grpSpPr>
          <a:xfrm>
            <a:off x="5795610" y="2063018"/>
            <a:ext cx="671358" cy="671358"/>
            <a:chOff x="6535625" y="760425"/>
            <a:chExt cx="1665900" cy="1665900"/>
          </a:xfrm>
        </p:grpSpPr>
        <p:sp>
          <p:nvSpPr>
            <p:cNvPr id="6014" name="Google Shape;6014;p57"/>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57"/>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57"/>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57"/>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8" name="Google Shape;6018;p57"/>
          <p:cNvGrpSpPr/>
          <p:nvPr/>
        </p:nvGrpSpPr>
        <p:grpSpPr>
          <a:xfrm>
            <a:off x="732427" y="3731418"/>
            <a:ext cx="1340789" cy="640830"/>
            <a:chOff x="238125" y="1151100"/>
            <a:chExt cx="7139450" cy="3412300"/>
          </a:xfrm>
        </p:grpSpPr>
        <p:sp>
          <p:nvSpPr>
            <p:cNvPr id="6019" name="Google Shape;6019;p57"/>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57"/>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57"/>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57"/>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57"/>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57"/>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57"/>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57"/>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57"/>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57"/>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57"/>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57"/>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1" name="Google Shape;6031;p57"/>
          <p:cNvGrpSpPr/>
          <p:nvPr/>
        </p:nvGrpSpPr>
        <p:grpSpPr>
          <a:xfrm>
            <a:off x="5599650" y="2934699"/>
            <a:ext cx="985357" cy="585764"/>
            <a:chOff x="5145061" y="2881789"/>
            <a:chExt cx="1107641" cy="658458"/>
          </a:xfrm>
        </p:grpSpPr>
        <p:grpSp>
          <p:nvGrpSpPr>
            <p:cNvPr id="6032" name="Google Shape;6032;p57"/>
            <p:cNvGrpSpPr/>
            <p:nvPr/>
          </p:nvGrpSpPr>
          <p:grpSpPr>
            <a:xfrm>
              <a:off x="5722989" y="3244587"/>
              <a:ext cx="529713" cy="295659"/>
              <a:chOff x="5722989" y="3244587"/>
              <a:chExt cx="529713" cy="295659"/>
            </a:xfrm>
          </p:grpSpPr>
          <p:sp>
            <p:nvSpPr>
              <p:cNvPr id="6033" name="Google Shape;6033;p57"/>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034" name="Google Shape;6034;p57"/>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035" name="Google Shape;6035;p57"/>
            <p:cNvGrpSpPr/>
            <p:nvPr/>
          </p:nvGrpSpPr>
          <p:grpSpPr>
            <a:xfrm>
              <a:off x="5145061" y="3244587"/>
              <a:ext cx="536807" cy="295659"/>
              <a:chOff x="5145061" y="3244587"/>
              <a:chExt cx="536807" cy="295659"/>
            </a:xfrm>
          </p:grpSpPr>
          <p:sp>
            <p:nvSpPr>
              <p:cNvPr id="6036" name="Google Shape;6036;p57"/>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037" name="Google Shape;6037;p57"/>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038" name="Google Shape;6038;p57"/>
            <p:cNvGrpSpPr/>
            <p:nvPr/>
          </p:nvGrpSpPr>
          <p:grpSpPr>
            <a:xfrm>
              <a:off x="5341327" y="2898245"/>
              <a:ext cx="532309" cy="614891"/>
              <a:chOff x="5341327" y="2898245"/>
              <a:chExt cx="532309" cy="614891"/>
            </a:xfrm>
          </p:grpSpPr>
          <p:sp>
            <p:nvSpPr>
              <p:cNvPr id="6039" name="Google Shape;6039;p57"/>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040" name="Google Shape;6040;p57"/>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6041" name="Google Shape;6041;p57"/>
            <p:cNvGrpSpPr/>
            <p:nvPr/>
          </p:nvGrpSpPr>
          <p:grpSpPr>
            <a:xfrm>
              <a:off x="5532290" y="2881789"/>
              <a:ext cx="620516" cy="305456"/>
              <a:chOff x="5532290" y="2881789"/>
              <a:chExt cx="620516" cy="305456"/>
            </a:xfrm>
          </p:grpSpPr>
          <p:sp>
            <p:nvSpPr>
              <p:cNvPr id="6042" name="Google Shape;6042;p57"/>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6043" name="Google Shape;6043;p57"/>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6044" name="Google Shape;6044;p57"/>
          <p:cNvGrpSpPr/>
          <p:nvPr/>
        </p:nvGrpSpPr>
        <p:grpSpPr>
          <a:xfrm>
            <a:off x="8178573" y="3726757"/>
            <a:ext cx="269068" cy="645491"/>
            <a:chOff x="7026852" y="3311869"/>
            <a:chExt cx="434331" cy="1041954"/>
          </a:xfrm>
        </p:grpSpPr>
        <p:sp>
          <p:nvSpPr>
            <p:cNvPr id="6045" name="Google Shape;6045;p57"/>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57"/>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57"/>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8" name="Google Shape;6048;p57"/>
          <p:cNvGrpSpPr/>
          <p:nvPr/>
        </p:nvGrpSpPr>
        <p:grpSpPr>
          <a:xfrm>
            <a:off x="6195154" y="3765995"/>
            <a:ext cx="293882" cy="293836"/>
            <a:chOff x="4873519" y="3311869"/>
            <a:chExt cx="499374" cy="499296"/>
          </a:xfrm>
        </p:grpSpPr>
        <p:sp>
          <p:nvSpPr>
            <p:cNvPr id="6049" name="Google Shape;6049;p57"/>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57"/>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1" name="Google Shape;6051;p57"/>
          <p:cNvGrpSpPr/>
          <p:nvPr/>
        </p:nvGrpSpPr>
        <p:grpSpPr>
          <a:xfrm>
            <a:off x="6195154" y="4078366"/>
            <a:ext cx="293882" cy="293882"/>
            <a:chOff x="4873519" y="3875839"/>
            <a:chExt cx="499374" cy="499374"/>
          </a:xfrm>
        </p:grpSpPr>
        <p:sp>
          <p:nvSpPr>
            <p:cNvPr id="6052" name="Google Shape;6052;p57"/>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57"/>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54" name="Google Shape;6054;p57"/>
          <p:cNvGrpSpPr/>
          <p:nvPr/>
        </p:nvGrpSpPr>
        <p:grpSpPr>
          <a:xfrm>
            <a:off x="2425681" y="2050319"/>
            <a:ext cx="698104" cy="698208"/>
            <a:chOff x="2565073" y="2075876"/>
            <a:chExt cx="672482" cy="672518"/>
          </a:xfrm>
        </p:grpSpPr>
        <p:sp>
          <p:nvSpPr>
            <p:cNvPr id="6055" name="Google Shape;6055;p57"/>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57"/>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57"/>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57"/>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57"/>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57"/>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1" name="Google Shape;6061;p57"/>
          <p:cNvGrpSpPr/>
          <p:nvPr/>
        </p:nvGrpSpPr>
        <p:grpSpPr>
          <a:xfrm>
            <a:off x="5649092" y="3734919"/>
            <a:ext cx="438354" cy="637329"/>
            <a:chOff x="1697726" y="3244179"/>
            <a:chExt cx="788124" cy="1146069"/>
          </a:xfrm>
        </p:grpSpPr>
        <p:sp>
          <p:nvSpPr>
            <p:cNvPr id="6062" name="Google Shape;6062;p57"/>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57"/>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64" name="Google Shape;6064;p57"/>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65" name="Google Shape;6065;p57"/>
          <p:cNvGrpSpPr/>
          <p:nvPr/>
        </p:nvGrpSpPr>
        <p:grpSpPr>
          <a:xfrm>
            <a:off x="7650306" y="2063282"/>
            <a:ext cx="799565" cy="670282"/>
            <a:chOff x="7617850" y="2063282"/>
            <a:chExt cx="799565" cy="670282"/>
          </a:xfrm>
        </p:grpSpPr>
        <p:cxnSp>
          <p:nvCxnSpPr>
            <p:cNvPr id="6066" name="Google Shape;6066;p57"/>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067" name="Google Shape;6067;p57"/>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068" name="Google Shape;6068;p57"/>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069" name="Google Shape;6069;p57"/>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6070" name="Google Shape;6070;p57"/>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6071" name="Google Shape;6071;p57"/>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6072" name="Google Shape;6072;p57"/>
            <p:cNvGrpSpPr/>
            <p:nvPr/>
          </p:nvGrpSpPr>
          <p:grpSpPr>
            <a:xfrm>
              <a:off x="7734309" y="2063282"/>
              <a:ext cx="570957" cy="620095"/>
              <a:chOff x="7734309" y="2063282"/>
              <a:chExt cx="570957" cy="620095"/>
            </a:xfrm>
          </p:grpSpPr>
          <p:grpSp>
            <p:nvGrpSpPr>
              <p:cNvPr id="6073" name="Google Shape;6073;p57"/>
              <p:cNvGrpSpPr/>
              <p:nvPr/>
            </p:nvGrpSpPr>
            <p:grpSpPr>
              <a:xfrm>
                <a:off x="8031573" y="2063282"/>
                <a:ext cx="273693" cy="620095"/>
                <a:chOff x="8031573" y="2063282"/>
                <a:chExt cx="273693" cy="620095"/>
              </a:xfrm>
            </p:grpSpPr>
            <p:sp>
              <p:nvSpPr>
                <p:cNvPr id="6074" name="Google Shape;6074;p57"/>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57"/>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57"/>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57"/>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8" name="Google Shape;6078;p57"/>
              <p:cNvGrpSpPr/>
              <p:nvPr/>
            </p:nvGrpSpPr>
            <p:grpSpPr>
              <a:xfrm flipH="1">
                <a:off x="7734309" y="2063282"/>
                <a:ext cx="273693" cy="620095"/>
                <a:chOff x="8031573" y="2063282"/>
                <a:chExt cx="273693" cy="620095"/>
              </a:xfrm>
            </p:grpSpPr>
            <p:sp>
              <p:nvSpPr>
                <p:cNvPr id="6079" name="Google Shape;6079;p57"/>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57"/>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57"/>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57"/>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6083" name="Google Shape;6083;p57"/>
          <p:cNvSpPr/>
          <p:nvPr/>
        </p:nvSpPr>
        <p:spPr>
          <a:xfrm>
            <a:off x="7110561" y="375537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57"/>
          <p:cNvSpPr/>
          <p:nvPr/>
        </p:nvSpPr>
        <p:spPr>
          <a:xfrm rot="10800000">
            <a:off x="6596743" y="375278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85" name="Google Shape;6085;p57"/>
          <p:cNvGrpSpPr/>
          <p:nvPr/>
        </p:nvGrpSpPr>
        <p:grpSpPr>
          <a:xfrm>
            <a:off x="7836913" y="2916765"/>
            <a:ext cx="602567" cy="601884"/>
            <a:chOff x="1186975" y="238125"/>
            <a:chExt cx="5244275" cy="5238325"/>
          </a:xfrm>
        </p:grpSpPr>
        <p:sp>
          <p:nvSpPr>
            <p:cNvPr id="6086" name="Google Shape;6086;p57"/>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57"/>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57"/>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57"/>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90" name="Google Shape;6090;p57"/>
          <p:cNvGrpSpPr/>
          <p:nvPr/>
        </p:nvGrpSpPr>
        <p:grpSpPr>
          <a:xfrm>
            <a:off x="3279650" y="2056249"/>
            <a:ext cx="651848" cy="687338"/>
            <a:chOff x="3400515" y="2056248"/>
            <a:chExt cx="698134" cy="735987"/>
          </a:xfrm>
        </p:grpSpPr>
        <p:grpSp>
          <p:nvGrpSpPr>
            <p:cNvPr id="6091" name="Google Shape;6091;p57"/>
            <p:cNvGrpSpPr/>
            <p:nvPr/>
          </p:nvGrpSpPr>
          <p:grpSpPr>
            <a:xfrm>
              <a:off x="3400515" y="2283913"/>
              <a:ext cx="312919" cy="219900"/>
              <a:chOff x="3400515" y="2283913"/>
              <a:chExt cx="312919" cy="219900"/>
            </a:xfrm>
          </p:grpSpPr>
          <p:sp>
            <p:nvSpPr>
              <p:cNvPr id="6092" name="Google Shape;6092;p57"/>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093" name="Google Shape;6093;p57"/>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6094" name="Google Shape;6094;p57"/>
            <p:cNvGrpSpPr/>
            <p:nvPr/>
          </p:nvGrpSpPr>
          <p:grpSpPr>
            <a:xfrm>
              <a:off x="3547823" y="2461089"/>
              <a:ext cx="219900" cy="331146"/>
              <a:chOff x="3547823" y="2461089"/>
              <a:chExt cx="219900" cy="331146"/>
            </a:xfrm>
          </p:grpSpPr>
          <p:sp>
            <p:nvSpPr>
              <p:cNvPr id="6095" name="Google Shape;6095;p57"/>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096" name="Google Shape;6096;p57"/>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6097" name="Google Shape;6097;p57"/>
            <p:cNvGrpSpPr/>
            <p:nvPr/>
          </p:nvGrpSpPr>
          <p:grpSpPr>
            <a:xfrm>
              <a:off x="3734138" y="2461089"/>
              <a:ext cx="219900" cy="331146"/>
              <a:chOff x="3734138" y="2461089"/>
              <a:chExt cx="219900" cy="331146"/>
            </a:xfrm>
          </p:grpSpPr>
          <p:sp>
            <p:nvSpPr>
              <p:cNvPr id="6098" name="Google Shape;6098;p57"/>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099" name="Google Shape;6099;p57"/>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6100" name="Google Shape;6100;p57"/>
            <p:cNvGrpSpPr/>
            <p:nvPr/>
          </p:nvGrpSpPr>
          <p:grpSpPr>
            <a:xfrm>
              <a:off x="3787560" y="2281742"/>
              <a:ext cx="311089" cy="219900"/>
              <a:chOff x="3787560" y="2281742"/>
              <a:chExt cx="311089" cy="219900"/>
            </a:xfrm>
          </p:grpSpPr>
          <p:sp>
            <p:nvSpPr>
              <p:cNvPr id="6101" name="Google Shape;6101;p57"/>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6102" name="Google Shape;6102;p57"/>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6103" name="Google Shape;6103;p57"/>
            <p:cNvGrpSpPr/>
            <p:nvPr/>
          </p:nvGrpSpPr>
          <p:grpSpPr>
            <a:xfrm>
              <a:off x="3637290" y="2056248"/>
              <a:ext cx="219900" cy="330736"/>
              <a:chOff x="3637290" y="2056248"/>
              <a:chExt cx="219900" cy="330736"/>
            </a:xfrm>
          </p:grpSpPr>
          <p:sp>
            <p:nvSpPr>
              <p:cNvPr id="6104" name="Google Shape;6104;p57"/>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6105" name="Google Shape;6105;p57"/>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6106" name="Google Shape;6106;p57"/>
          <p:cNvGrpSpPr/>
          <p:nvPr/>
        </p:nvGrpSpPr>
        <p:grpSpPr>
          <a:xfrm>
            <a:off x="2571356" y="2926255"/>
            <a:ext cx="1268144" cy="592394"/>
            <a:chOff x="238125" y="1188750"/>
            <a:chExt cx="7140450" cy="3335550"/>
          </a:xfrm>
        </p:grpSpPr>
        <p:sp>
          <p:nvSpPr>
            <p:cNvPr id="6107" name="Google Shape;6107;p57"/>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57"/>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57"/>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57"/>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57"/>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2" name="Google Shape;6112;p57"/>
          <p:cNvGrpSpPr/>
          <p:nvPr/>
        </p:nvGrpSpPr>
        <p:grpSpPr>
          <a:xfrm>
            <a:off x="6679257" y="2928410"/>
            <a:ext cx="1053944" cy="590147"/>
            <a:chOff x="238125" y="1335475"/>
            <a:chExt cx="5418735" cy="3034175"/>
          </a:xfrm>
        </p:grpSpPr>
        <p:sp>
          <p:nvSpPr>
            <p:cNvPr id="6113" name="Google Shape;6113;p57"/>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57"/>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57"/>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6" name="Google Shape;6116;p57"/>
          <p:cNvGrpSpPr/>
          <p:nvPr/>
        </p:nvGrpSpPr>
        <p:grpSpPr>
          <a:xfrm>
            <a:off x="4110066" y="3733309"/>
            <a:ext cx="1268207" cy="638939"/>
            <a:chOff x="3967651" y="3645904"/>
            <a:chExt cx="1479304" cy="745292"/>
          </a:xfrm>
        </p:grpSpPr>
        <p:grpSp>
          <p:nvGrpSpPr>
            <p:cNvPr id="6117" name="Google Shape;6117;p57"/>
            <p:cNvGrpSpPr/>
            <p:nvPr/>
          </p:nvGrpSpPr>
          <p:grpSpPr>
            <a:xfrm>
              <a:off x="3967651" y="4009026"/>
              <a:ext cx="1479304" cy="382170"/>
              <a:chOff x="3967651" y="4009026"/>
              <a:chExt cx="1479304" cy="382170"/>
            </a:xfrm>
          </p:grpSpPr>
          <p:grpSp>
            <p:nvGrpSpPr>
              <p:cNvPr id="6118" name="Google Shape;6118;p57"/>
              <p:cNvGrpSpPr/>
              <p:nvPr/>
            </p:nvGrpSpPr>
            <p:grpSpPr>
              <a:xfrm>
                <a:off x="4892216" y="4195630"/>
                <a:ext cx="554739" cy="195566"/>
                <a:chOff x="3604375" y="4892160"/>
                <a:chExt cx="1651500" cy="582215"/>
              </a:xfrm>
            </p:grpSpPr>
            <p:sp>
              <p:nvSpPr>
                <p:cNvPr id="6119" name="Google Shape;6119;p57"/>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57"/>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1" name="Google Shape;6121;p57"/>
              <p:cNvGrpSpPr/>
              <p:nvPr/>
            </p:nvGrpSpPr>
            <p:grpSpPr>
              <a:xfrm>
                <a:off x="3967651" y="4146303"/>
                <a:ext cx="579402" cy="244893"/>
                <a:chOff x="851875" y="4745310"/>
                <a:chExt cx="1724925" cy="729065"/>
              </a:xfrm>
            </p:grpSpPr>
            <p:sp>
              <p:nvSpPr>
                <p:cNvPr id="6122" name="Google Shape;6122;p57"/>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57"/>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4" name="Google Shape;6124;p57"/>
              <p:cNvGrpSpPr/>
              <p:nvPr/>
            </p:nvGrpSpPr>
            <p:grpSpPr>
              <a:xfrm>
                <a:off x="4460753" y="4009026"/>
                <a:ext cx="493110" cy="382170"/>
                <a:chOff x="2319875" y="4336625"/>
                <a:chExt cx="1468025" cy="1137750"/>
              </a:xfrm>
            </p:grpSpPr>
            <p:sp>
              <p:nvSpPr>
                <p:cNvPr id="6125" name="Google Shape;6125;p57"/>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57"/>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27" name="Google Shape;6127;p57"/>
            <p:cNvGrpSpPr/>
            <p:nvPr/>
          </p:nvGrpSpPr>
          <p:grpSpPr>
            <a:xfrm>
              <a:off x="4479443" y="3645904"/>
              <a:ext cx="455965" cy="388789"/>
              <a:chOff x="2957425" y="238100"/>
              <a:chExt cx="1910200" cy="1628775"/>
            </a:xfrm>
          </p:grpSpPr>
          <p:sp>
            <p:nvSpPr>
              <p:cNvPr id="6128" name="Google Shape;6128;p57"/>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57"/>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57"/>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57"/>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57"/>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57"/>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57"/>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57"/>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57"/>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57"/>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38" name="Google Shape;6138;p57"/>
          <p:cNvGrpSpPr/>
          <p:nvPr/>
        </p:nvGrpSpPr>
        <p:grpSpPr>
          <a:xfrm>
            <a:off x="2496179" y="3734510"/>
            <a:ext cx="1243128" cy="637739"/>
            <a:chOff x="2496310" y="3693351"/>
            <a:chExt cx="1342906" cy="688926"/>
          </a:xfrm>
        </p:grpSpPr>
        <p:grpSp>
          <p:nvGrpSpPr>
            <p:cNvPr id="6139" name="Google Shape;6139;p57"/>
            <p:cNvGrpSpPr/>
            <p:nvPr/>
          </p:nvGrpSpPr>
          <p:grpSpPr>
            <a:xfrm>
              <a:off x="2496310" y="3693351"/>
              <a:ext cx="1342906" cy="688875"/>
              <a:chOff x="2496310" y="3693351"/>
              <a:chExt cx="1342906" cy="688875"/>
            </a:xfrm>
          </p:grpSpPr>
          <p:sp>
            <p:nvSpPr>
              <p:cNvPr id="6140" name="Google Shape;6140;p57"/>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57"/>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57"/>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57"/>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57"/>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57"/>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46" name="Google Shape;6146;p57"/>
              <p:cNvCxnSpPr>
                <a:stCxn id="6144"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6147" name="Google Shape;6147;p57"/>
              <p:cNvCxnSpPr>
                <a:stCxn id="6141"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6148" name="Google Shape;6148;p57"/>
              <p:cNvCxnSpPr>
                <a:stCxn id="6142"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149" name="Google Shape;6149;p57"/>
              <p:cNvCxnSpPr>
                <a:stCxn id="6145"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6150" name="Google Shape;6150;p57"/>
              <p:cNvCxnSpPr>
                <a:stCxn id="6143"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6151" name="Google Shape;6151;p57"/>
            <p:cNvGrpSpPr/>
            <p:nvPr/>
          </p:nvGrpSpPr>
          <p:grpSpPr>
            <a:xfrm>
              <a:off x="2675275" y="3930557"/>
              <a:ext cx="1003306" cy="451719"/>
              <a:chOff x="2675275" y="4174282"/>
              <a:chExt cx="1003306" cy="451719"/>
            </a:xfrm>
          </p:grpSpPr>
          <p:sp>
            <p:nvSpPr>
              <p:cNvPr id="6152" name="Google Shape;6152;p57"/>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57"/>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57"/>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55" name="Google Shape;6155;p57"/>
          <p:cNvGrpSpPr/>
          <p:nvPr/>
        </p:nvGrpSpPr>
        <p:grpSpPr>
          <a:xfrm>
            <a:off x="1669850" y="1171356"/>
            <a:ext cx="574511" cy="874709"/>
            <a:chOff x="1715404" y="1112080"/>
            <a:chExt cx="642270" cy="977984"/>
          </a:xfrm>
        </p:grpSpPr>
        <p:grpSp>
          <p:nvGrpSpPr>
            <p:cNvPr id="6156" name="Google Shape;6156;p57"/>
            <p:cNvGrpSpPr/>
            <p:nvPr/>
          </p:nvGrpSpPr>
          <p:grpSpPr>
            <a:xfrm>
              <a:off x="1715404" y="1112080"/>
              <a:ext cx="642270" cy="977984"/>
              <a:chOff x="1715404" y="1112080"/>
              <a:chExt cx="642270" cy="977984"/>
            </a:xfrm>
          </p:grpSpPr>
          <p:sp>
            <p:nvSpPr>
              <p:cNvPr id="6157" name="Google Shape;6157;p57"/>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57"/>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9" name="Google Shape;6159;p57"/>
            <p:cNvGrpSpPr/>
            <p:nvPr/>
          </p:nvGrpSpPr>
          <p:grpSpPr>
            <a:xfrm>
              <a:off x="1768927" y="1165603"/>
              <a:ext cx="535225" cy="851367"/>
              <a:chOff x="1768927" y="1165603"/>
              <a:chExt cx="535225" cy="851367"/>
            </a:xfrm>
          </p:grpSpPr>
          <p:sp>
            <p:nvSpPr>
              <p:cNvPr id="6160" name="Google Shape;6160;p57"/>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57"/>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2" name="Google Shape;6162;p57"/>
            <p:cNvGrpSpPr/>
            <p:nvPr/>
          </p:nvGrpSpPr>
          <p:grpSpPr>
            <a:xfrm>
              <a:off x="1822449" y="1219125"/>
              <a:ext cx="428180" cy="718859"/>
              <a:chOff x="1822449" y="1219125"/>
              <a:chExt cx="428180" cy="718859"/>
            </a:xfrm>
          </p:grpSpPr>
          <p:sp>
            <p:nvSpPr>
              <p:cNvPr id="6163" name="Google Shape;6163;p57"/>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57"/>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5" name="Google Shape;6165;p57"/>
            <p:cNvGrpSpPr/>
            <p:nvPr/>
          </p:nvGrpSpPr>
          <p:grpSpPr>
            <a:xfrm>
              <a:off x="1875972" y="1272648"/>
              <a:ext cx="321135" cy="586939"/>
              <a:chOff x="1875972" y="1272648"/>
              <a:chExt cx="321135" cy="586939"/>
            </a:xfrm>
          </p:grpSpPr>
          <p:sp>
            <p:nvSpPr>
              <p:cNvPr id="6166" name="Google Shape;6166;p57"/>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57"/>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68" name="Google Shape;6168;p57"/>
          <p:cNvGrpSpPr/>
          <p:nvPr/>
        </p:nvGrpSpPr>
        <p:grpSpPr>
          <a:xfrm>
            <a:off x="7777011" y="3728078"/>
            <a:ext cx="293855" cy="644170"/>
            <a:chOff x="241025" y="3151575"/>
            <a:chExt cx="293855" cy="644170"/>
          </a:xfrm>
        </p:grpSpPr>
        <p:sp>
          <p:nvSpPr>
            <p:cNvPr id="6169" name="Google Shape;6169;p57"/>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57"/>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1" name="Google Shape;6171;p57"/>
          <p:cNvGrpSpPr/>
          <p:nvPr/>
        </p:nvGrpSpPr>
        <p:grpSpPr>
          <a:xfrm>
            <a:off x="724994" y="2928078"/>
            <a:ext cx="1779649" cy="591620"/>
            <a:chOff x="246070" y="1983375"/>
            <a:chExt cx="1855347" cy="616849"/>
          </a:xfrm>
        </p:grpSpPr>
        <p:sp>
          <p:nvSpPr>
            <p:cNvPr id="6172" name="Google Shape;6172;p57"/>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57"/>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57"/>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57"/>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57"/>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57"/>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57"/>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57"/>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57"/>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1" name="Google Shape;6181;p57"/>
          <p:cNvGrpSpPr/>
          <p:nvPr/>
        </p:nvGrpSpPr>
        <p:grpSpPr>
          <a:xfrm>
            <a:off x="2335861" y="1171356"/>
            <a:ext cx="711055" cy="745993"/>
            <a:chOff x="2496269" y="1171698"/>
            <a:chExt cx="761953" cy="799392"/>
          </a:xfrm>
        </p:grpSpPr>
        <p:grpSp>
          <p:nvGrpSpPr>
            <p:cNvPr id="6182" name="Google Shape;6182;p57"/>
            <p:cNvGrpSpPr/>
            <p:nvPr/>
          </p:nvGrpSpPr>
          <p:grpSpPr>
            <a:xfrm>
              <a:off x="2496269" y="1171698"/>
              <a:ext cx="761953" cy="723022"/>
              <a:chOff x="2496269" y="1171698"/>
              <a:chExt cx="761953" cy="723022"/>
            </a:xfrm>
          </p:grpSpPr>
          <p:sp>
            <p:nvSpPr>
              <p:cNvPr id="6183" name="Google Shape;6183;p57"/>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57"/>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85" name="Google Shape;6185;p57"/>
              <p:cNvGrpSpPr/>
              <p:nvPr/>
            </p:nvGrpSpPr>
            <p:grpSpPr>
              <a:xfrm>
                <a:off x="2496269" y="1171698"/>
                <a:ext cx="761953" cy="723022"/>
                <a:chOff x="2496269" y="1120652"/>
                <a:chExt cx="761953" cy="723022"/>
              </a:xfrm>
            </p:grpSpPr>
            <p:grpSp>
              <p:nvGrpSpPr>
                <p:cNvPr id="6186" name="Google Shape;6186;p57"/>
                <p:cNvGrpSpPr/>
                <p:nvPr/>
              </p:nvGrpSpPr>
              <p:grpSpPr>
                <a:xfrm>
                  <a:off x="2496269" y="1120652"/>
                  <a:ext cx="761953" cy="723022"/>
                  <a:chOff x="2496269" y="1120652"/>
                  <a:chExt cx="761953" cy="723022"/>
                </a:xfrm>
              </p:grpSpPr>
              <p:grpSp>
                <p:nvGrpSpPr>
                  <p:cNvPr id="6187" name="Google Shape;6187;p57"/>
                  <p:cNvGrpSpPr/>
                  <p:nvPr/>
                </p:nvGrpSpPr>
                <p:grpSpPr>
                  <a:xfrm>
                    <a:off x="2496269" y="1304589"/>
                    <a:ext cx="407089" cy="305057"/>
                    <a:chOff x="2496269" y="1304589"/>
                    <a:chExt cx="407089" cy="305057"/>
                  </a:xfrm>
                </p:grpSpPr>
                <p:sp>
                  <p:nvSpPr>
                    <p:cNvPr id="6188" name="Google Shape;6188;p57"/>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57"/>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0" name="Google Shape;6190;p57"/>
                  <p:cNvGrpSpPr/>
                  <p:nvPr/>
                </p:nvGrpSpPr>
                <p:grpSpPr>
                  <a:xfrm>
                    <a:off x="2586468" y="1493376"/>
                    <a:ext cx="358850" cy="349656"/>
                    <a:chOff x="2586468" y="1493376"/>
                    <a:chExt cx="358850" cy="349656"/>
                  </a:xfrm>
                </p:grpSpPr>
                <p:sp>
                  <p:nvSpPr>
                    <p:cNvPr id="6191" name="Google Shape;6191;p57"/>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57"/>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3" name="Google Shape;6193;p57"/>
                  <p:cNvGrpSpPr/>
                  <p:nvPr/>
                </p:nvGrpSpPr>
                <p:grpSpPr>
                  <a:xfrm>
                    <a:off x="2807939" y="1494024"/>
                    <a:ext cx="358857" cy="349650"/>
                    <a:chOff x="2807939" y="1494024"/>
                    <a:chExt cx="358857" cy="349650"/>
                  </a:xfrm>
                </p:grpSpPr>
                <p:sp>
                  <p:nvSpPr>
                    <p:cNvPr id="6194" name="Google Shape;6194;p57"/>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57"/>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6" name="Google Shape;6196;p57"/>
                  <p:cNvGrpSpPr/>
                  <p:nvPr/>
                </p:nvGrpSpPr>
                <p:grpSpPr>
                  <a:xfrm>
                    <a:off x="2851133" y="1305635"/>
                    <a:ext cx="407089" cy="305057"/>
                    <a:chOff x="2851133" y="1305635"/>
                    <a:chExt cx="407089" cy="305057"/>
                  </a:xfrm>
                </p:grpSpPr>
                <p:sp>
                  <p:nvSpPr>
                    <p:cNvPr id="6197" name="Google Shape;6197;p57"/>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57"/>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99" name="Google Shape;6199;p57"/>
                  <p:cNvGrpSpPr/>
                  <p:nvPr/>
                </p:nvGrpSpPr>
                <p:grpSpPr>
                  <a:xfrm>
                    <a:off x="2727495" y="1120652"/>
                    <a:ext cx="300271" cy="396358"/>
                    <a:chOff x="2727495" y="1120652"/>
                    <a:chExt cx="300271" cy="396358"/>
                  </a:xfrm>
                </p:grpSpPr>
                <p:sp>
                  <p:nvSpPr>
                    <p:cNvPr id="6200" name="Google Shape;6200;p57"/>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57"/>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02" name="Google Shape;6202;p57"/>
                <p:cNvGrpSpPr/>
                <p:nvPr/>
              </p:nvGrpSpPr>
              <p:grpSpPr>
                <a:xfrm>
                  <a:off x="2722305" y="1350460"/>
                  <a:ext cx="308357" cy="308344"/>
                  <a:chOff x="2722305" y="1350460"/>
                  <a:chExt cx="308357" cy="308344"/>
                </a:xfrm>
              </p:grpSpPr>
              <p:sp>
                <p:nvSpPr>
                  <p:cNvPr id="6203" name="Google Shape;6203;p57"/>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04" name="Google Shape;6204;p57"/>
                  <p:cNvGrpSpPr/>
                  <p:nvPr/>
                </p:nvGrpSpPr>
                <p:grpSpPr>
                  <a:xfrm>
                    <a:off x="2725064" y="1364529"/>
                    <a:ext cx="297954" cy="280182"/>
                    <a:chOff x="2725064" y="1364529"/>
                    <a:chExt cx="297954" cy="280182"/>
                  </a:xfrm>
                </p:grpSpPr>
                <p:sp>
                  <p:nvSpPr>
                    <p:cNvPr id="6205" name="Google Shape;6205;p57"/>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57"/>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57"/>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57"/>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57"/>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6210" name="Google Shape;6210;p57"/>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57"/>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57"/>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57"/>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57"/>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5" name="Google Shape;6215;p57"/>
          <p:cNvGrpSpPr/>
          <p:nvPr/>
        </p:nvGrpSpPr>
        <p:grpSpPr>
          <a:xfrm>
            <a:off x="3924561" y="2927462"/>
            <a:ext cx="1569144" cy="591015"/>
            <a:chOff x="3820100" y="3023049"/>
            <a:chExt cx="1303926" cy="491162"/>
          </a:xfrm>
        </p:grpSpPr>
        <p:grpSp>
          <p:nvGrpSpPr>
            <p:cNvPr id="6216" name="Google Shape;6216;p57"/>
            <p:cNvGrpSpPr/>
            <p:nvPr/>
          </p:nvGrpSpPr>
          <p:grpSpPr>
            <a:xfrm>
              <a:off x="3820100" y="3023072"/>
              <a:ext cx="1303926" cy="491139"/>
              <a:chOff x="3820100" y="3023072"/>
              <a:chExt cx="1303926" cy="491139"/>
            </a:xfrm>
          </p:grpSpPr>
          <p:sp>
            <p:nvSpPr>
              <p:cNvPr id="6217" name="Google Shape;6217;p57"/>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57"/>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9" name="Google Shape;6219;p57"/>
            <p:cNvGrpSpPr/>
            <p:nvPr/>
          </p:nvGrpSpPr>
          <p:grpSpPr>
            <a:xfrm>
              <a:off x="4132439" y="3023645"/>
              <a:ext cx="393633" cy="177096"/>
              <a:chOff x="4132439" y="3023645"/>
              <a:chExt cx="393633" cy="177096"/>
            </a:xfrm>
          </p:grpSpPr>
          <p:sp>
            <p:nvSpPr>
              <p:cNvPr id="6220" name="Google Shape;6220;p57"/>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57"/>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2" name="Google Shape;6222;p57"/>
            <p:cNvGrpSpPr/>
            <p:nvPr/>
          </p:nvGrpSpPr>
          <p:grpSpPr>
            <a:xfrm>
              <a:off x="3921811" y="3023049"/>
              <a:ext cx="1002397" cy="388943"/>
              <a:chOff x="3921811" y="3023049"/>
              <a:chExt cx="1002397" cy="388943"/>
            </a:xfrm>
          </p:grpSpPr>
          <p:sp>
            <p:nvSpPr>
              <p:cNvPr id="6223" name="Google Shape;6223;p57"/>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57"/>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5" name="Google Shape;6225;p57"/>
            <p:cNvGrpSpPr/>
            <p:nvPr/>
          </p:nvGrpSpPr>
          <p:grpSpPr>
            <a:xfrm>
              <a:off x="4023645" y="3023049"/>
              <a:ext cx="683032" cy="286722"/>
              <a:chOff x="4023645" y="3023049"/>
              <a:chExt cx="683032" cy="286722"/>
            </a:xfrm>
          </p:grpSpPr>
          <p:sp>
            <p:nvSpPr>
              <p:cNvPr id="6226" name="Google Shape;6226;p57"/>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57"/>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28" name="Google Shape;6228;p57"/>
          <p:cNvGrpSpPr/>
          <p:nvPr/>
        </p:nvGrpSpPr>
        <p:grpSpPr>
          <a:xfrm>
            <a:off x="1556683" y="2054307"/>
            <a:ext cx="713522" cy="688025"/>
            <a:chOff x="1706078" y="2092648"/>
            <a:chExt cx="660913" cy="637296"/>
          </a:xfrm>
        </p:grpSpPr>
        <p:sp>
          <p:nvSpPr>
            <p:cNvPr id="6229" name="Google Shape;6229;p57"/>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30" name="Google Shape;6230;p57"/>
            <p:cNvGrpSpPr/>
            <p:nvPr/>
          </p:nvGrpSpPr>
          <p:grpSpPr>
            <a:xfrm>
              <a:off x="1706078" y="2092648"/>
              <a:ext cx="660913" cy="575241"/>
              <a:chOff x="1706078" y="2092648"/>
              <a:chExt cx="660913" cy="575241"/>
            </a:xfrm>
          </p:grpSpPr>
          <p:sp>
            <p:nvSpPr>
              <p:cNvPr id="6231" name="Google Shape;6231;p57"/>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57"/>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57"/>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234" name="Google Shape;6234;p57"/>
          <p:cNvGrpSpPr/>
          <p:nvPr/>
        </p:nvGrpSpPr>
        <p:grpSpPr>
          <a:xfrm>
            <a:off x="6318542" y="1171856"/>
            <a:ext cx="1317459" cy="684168"/>
            <a:chOff x="238125" y="999450"/>
            <a:chExt cx="7140700" cy="3708225"/>
          </a:xfrm>
        </p:grpSpPr>
        <p:sp>
          <p:nvSpPr>
            <p:cNvPr id="6235" name="Google Shape;6235;p57"/>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57"/>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57"/>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57"/>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57"/>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57"/>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57"/>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57"/>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57"/>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6247"/>
        <p:cNvGrpSpPr/>
        <p:nvPr/>
      </p:nvGrpSpPr>
      <p:grpSpPr>
        <a:xfrm>
          <a:off x="0" y="0"/>
          <a:ext cx="0" cy="0"/>
          <a:chOff x="0" y="0"/>
          <a:chExt cx="0" cy="0"/>
        </a:xfrm>
      </p:grpSpPr>
      <p:grpSp>
        <p:nvGrpSpPr>
          <p:cNvPr id="6248" name="Google Shape;6248;p58"/>
          <p:cNvGrpSpPr/>
          <p:nvPr/>
        </p:nvGrpSpPr>
        <p:grpSpPr>
          <a:xfrm>
            <a:off x="729238" y="1179665"/>
            <a:ext cx="1636117" cy="1526144"/>
            <a:chOff x="729238" y="1179665"/>
            <a:chExt cx="1636117" cy="1526144"/>
          </a:xfrm>
        </p:grpSpPr>
        <p:grpSp>
          <p:nvGrpSpPr>
            <p:cNvPr id="6249" name="Google Shape;6249;p58"/>
            <p:cNvGrpSpPr/>
            <p:nvPr/>
          </p:nvGrpSpPr>
          <p:grpSpPr>
            <a:xfrm>
              <a:off x="729238" y="1179665"/>
              <a:ext cx="80700" cy="1526144"/>
              <a:chOff x="729238" y="1179665"/>
              <a:chExt cx="80700" cy="1526144"/>
            </a:xfrm>
          </p:grpSpPr>
          <p:sp>
            <p:nvSpPr>
              <p:cNvPr id="6250" name="Google Shape;6250;p58"/>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58"/>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58"/>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58"/>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58"/>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58"/>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58"/>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58"/>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58"/>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58"/>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0" name="Google Shape;6260;p58"/>
            <p:cNvGrpSpPr/>
            <p:nvPr/>
          </p:nvGrpSpPr>
          <p:grpSpPr>
            <a:xfrm>
              <a:off x="903098" y="1179665"/>
              <a:ext cx="80700" cy="1526144"/>
              <a:chOff x="903098" y="1179665"/>
              <a:chExt cx="80700" cy="1526144"/>
            </a:xfrm>
          </p:grpSpPr>
          <p:sp>
            <p:nvSpPr>
              <p:cNvPr id="6261" name="Google Shape;6261;p58"/>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58"/>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58"/>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58"/>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58"/>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58"/>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58"/>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58"/>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58"/>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58"/>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1" name="Google Shape;6271;p58"/>
            <p:cNvGrpSpPr/>
            <p:nvPr/>
          </p:nvGrpSpPr>
          <p:grpSpPr>
            <a:xfrm>
              <a:off x="1076958" y="1179665"/>
              <a:ext cx="80700" cy="1526144"/>
              <a:chOff x="1076958" y="1179665"/>
              <a:chExt cx="80700" cy="1526144"/>
            </a:xfrm>
          </p:grpSpPr>
          <p:sp>
            <p:nvSpPr>
              <p:cNvPr id="6272" name="Google Shape;6272;p58"/>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58"/>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58"/>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58"/>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58"/>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58"/>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58"/>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58"/>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58"/>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58"/>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82" name="Google Shape;6282;p58"/>
            <p:cNvGrpSpPr/>
            <p:nvPr/>
          </p:nvGrpSpPr>
          <p:grpSpPr>
            <a:xfrm>
              <a:off x="1247707" y="1179665"/>
              <a:ext cx="80700" cy="1526144"/>
              <a:chOff x="1247707" y="1179665"/>
              <a:chExt cx="80700" cy="1526144"/>
            </a:xfrm>
          </p:grpSpPr>
          <p:sp>
            <p:nvSpPr>
              <p:cNvPr id="6283" name="Google Shape;6283;p58"/>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58"/>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58"/>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58"/>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58"/>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58"/>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58"/>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58"/>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58"/>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58"/>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3" name="Google Shape;6293;p58"/>
            <p:cNvGrpSpPr/>
            <p:nvPr/>
          </p:nvGrpSpPr>
          <p:grpSpPr>
            <a:xfrm>
              <a:off x="1421567" y="1179665"/>
              <a:ext cx="80700" cy="1526144"/>
              <a:chOff x="1421567" y="1179665"/>
              <a:chExt cx="80700" cy="1526144"/>
            </a:xfrm>
          </p:grpSpPr>
          <p:sp>
            <p:nvSpPr>
              <p:cNvPr id="6294" name="Google Shape;6294;p58"/>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58"/>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58"/>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58"/>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58"/>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58"/>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58"/>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58"/>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58"/>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58"/>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4" name="Google Shape;6304;p58"/>
            <p:cNvGrpSpPr/>
            <p:nvPr/>
          </p:nvGrpSpPr>
          <p:grpSpPr>
            <a:xfrm>
              <a:off x="1592327" y="1179665"/>
              <a:ext cx="80700" cy="1526144"/>
              <a:chOff x="1592327" y="1179665"/>
              <a:chExt cx="80700" cy="1526144"/>
            </a:xfrm>
          </p:grpSpPr>
          <p:sp>
            <p:nvSpPr>
              <p:cNvPr id="6305" name="Google Shape;6305;p58"/>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58"/>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58"/>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58"/>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58"/>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58"/>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58"/>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58"/>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58"/>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58"/>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5" name="Google Shape;6315;p58"/>
            <p:cNvGrpSpPr/>
            <p:nvPr/>
          </p:nvGrpSpPr>
          <p:grpSpPr>
            <a:xfrm>
              <a:off x="1766187" y="1179665"/>
              <a:ext cx="80700" cy="1526144"/>
              <a:chOff x="1766187" y="1179665"/>
              <a:chExt cx="80700" cy="1526144"/>
            </a:xfrm>
          </p:grpSpPr>
          <p:sp>
            <p:nvSpPr>
              <p:cNvPr id="6316" name="Google Shape;6316;p58"/>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58"/>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58"/>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58"/>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58"/>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58"/>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58"/>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58"/>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58"/>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58"/>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26" name="Google Shape;6326;p58"/>
            <p:cNvGrpSpPr/>
            <p:nvPr/>
          </p:nvGrpSpPr>
          <p:grpSpPr>
            <a:xfrm>
              <a:off x="1936935" y="1179665"/>
              <a:ext cx="80700" cy="1526144"/>
              <a:chOff x="1936935" y="1179665"/>
              <a:chExt cx="80700" cy="1526144"/>
            </a:xfrm>
          </p:grpSpPr>
          <p:sp>
            <p:nvSpPr>
              <p:cNvPr id="6327" name="Google Shape;6327;p58"/>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58"/>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58"/>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58"/>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58"/>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58"/>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58"/>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58"/>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58"/>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58"/>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37" name="Google Shape;6337;p58"/>
            <p:cNvGrpSpPr/>
            <p:nvPr/>
          </p:nvGrpSpPr>
          <p:grpSpPr>
            <a:xfrm>
              <a:off x="2110795" y="1179665"/>
              <a:ext cx="80700" cy="1526144"/>
              <a:chOff x="2110795" y="1179665"/>
              <a:chExt cx="80700" cy="1526144"/>
            </a:xfrm>
          </p:grpSpPr>
          <p:sp>
            <p:nvSpPr>
              <p:cNvPr id="6338" name="Google Shape;6338;p58"/>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58"/>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58"/>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58"/>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58"/>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58"/>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58"/>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58"/>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58"/>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58"/>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8" name="Google Shape;6348;p58"/>
            <p:cNvGrpSpPr/>
            <p:nvPr/>
          </p:nvGrpSpPr>
          <p:grpSpPr>
            <a:xfrm>
              <a:off x="2284655" y="1179665"/>
              <a:ext cx="80700" cy="1526144"/>
              <a:chOff x="2284655" y="1179665"/>
              <a:chExt cx="80700" cy="1526144"/>
            </a:xfrm>
          </p:grpSpPr>
          <p:sp>
            <p:nvSpPr>
              <p:cNvPr id="6349" name="Google Shape;6349;p58"/>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58"/>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58"/>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58"/>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58"/>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58"/>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58"/>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58"/>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58"/>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58"/>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59" name="Google Shape;6359;p58"/>
          <p:cNvGrpSpPr/>
          <p:nvPr/>
        </p:nvGrpSpPr>
        <p:grpSpPr>
          <a:xfrm>
            <a:off x="2623904" y="1198803"/>
            <a:ext cx="1364248" cy="1102133"/>
            <a:chOff x="2623904" y="1198803"/>
            <a:chExt cx="1364248" cy="1102133"/>
          </a:xfrm>
        </p:grpSpPr>
        <p:grpSp>
          <p:nvGrpSpPr>
            <p:cNvPr id="6360" name="Google Shape;6360;p58"/>
            <p:cNvGrpSpPr/>
            <p:nvPr/>
          </p:nvGrpSpPr>
          <p:grpSpPr>
            <a:xfrm>
              <a:off x="2623907" y="1198803"/>
              <a:ext cx="1364245" cy="273000"/>
              <a:chOff x="2623907" y="1198803"/>
              <a:chExt cx="1364245" cy="273000"/>
            </a:xfrm>
          </p:grpSpPr>
          <p:sp>
            <p:nvSpPr>
              <p:cNvPr id="6361" name="Google Shape;6361;p58"/>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58"/>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58"/>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58"/>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58"/>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6" name="Google Shape;6366;p58"/>
            <p:cNvGrpSpPr/>
            <p:nvPr/>
          </p:nvGrpSpPr>
          <p:grpSpPr>
            <a:xfrm>
              <a:off x="2623904" y="1476964"/>
              <a:ext cx="1364245" cy="273000"/>
              <a:chOff x="2623904" y="1476964"/>
              <a:chExt cx="1364245" cy="273000"/>
            </a:xfrm>
          </p:grpSpPr>
          <p:sp>
            <p:nvSpPr>
              <p:cNvPr id="6367" name="Google Shape;6367;p58"/>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58"/>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58"/>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58"/>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58"/>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2" name="Google Shape;6372;p58"/>
            <p:cNvGrpSpPr/>
            <p:nvPr/>
          </p:nvGrpSpPr>
          <p:grpSpPr>
            <a:xfrm>
              <a:off x="2623907" y="1749775"/>
              <a:ext cx="1364245" cy="273000"/>
              <a:chOff x="2623907" y="1749775"/>
              <a:chExt cx="1364245" cy="273000"/>
            </a:xfrm>
          </p:grpSpPr>
          <p:sp>
            <p:nvSpPr>
              <p:cNvPr id="6373" name="Google Shape;6373;p58"/>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58"/>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58"/>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58"/>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58"/>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78" name="Google Shape;6378;p58"/>
            <p:cNvGrpSpPr/>
            <p:nvPr/>
          </p:nvGrpSpPr>
          <p:grpSpPr>
            <a:xfrm>
              <a:off x="2623904" y="2027936"/>
              <a:ext cx="1364245" cy="273000"/>
              <a:chOff x="2623904" y="2027936"/>
              <a:chExt cx="1364245" cy="273000"/>
            </a:xfrm>
          </p:grpSpPr>
          <p:sp>
            <p:nvSpPr>
              <p:cNvPr id="6379" name="Google Shape;6379;p58"/>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58"/>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58"/>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58"/>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58"/>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384" name="Google Shape;6384;p58"/>
          <p:cNvGrpSpPr/>
          <p:nvPr/>
        </p:nvGrpSpPr>
        <p:grpSpPr>
          <a:xfrm>
            <a:off x="2613365" y="2657876"/>
            <a:ext cx="1387541" cy="159124"/>
            <a:chOff x="3200660" y="2180272"/>
            <a:chExt cx="2563824" cy="378237"/>
          </a:xfrm>
        </p:grpSpPr>
        <p:sp>
          <p:nvSpPr>
            <p:cNvPr id="6385" name="Google Shape;6385;p58"/>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58"/>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58"/>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58"/>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58"/>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58"/>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58"/>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58"/>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58"/>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58"/>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58"/>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58"/>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58"/>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58"/>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58"/>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58"/>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58"/>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58"/>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3" name="Google Shape;6403;p58"/>
          <p:cNvGrpSpPr/>
          <p:nvPr/>
        </p:nvGrpSpPr>
        <p:grpSpPr>
          <a:xfrm>
            <a:off x="2609890" y="2935640"/>
            <a:ext cx="1390502" cy="159625"/>
            <a:chOff x="3530150" y="2790075"/>
            <a:chExt cx="1962600" cy="225300"/>
          </a:xfrm>
        </p:grpSpPr>
        <p:sp>
          <p:nvSpPr>
            <p:cNvPr id="6404" name="Google Shape;6404;p58"/>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58"/>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6" name="Google Shape;6406;p58"/>
          <p:cNvGrpSpPr/>
          <p:nvPr/>
        </p:nvGrpSpPr>
        <p:grpSpPr>
          <a:xfrm>
            <a:off x="2609948" y="3213905"/>
            <a:ext cx="1411629" cy="154175"/>
            <a:chOff x="3558802" y="4011244"/>
            <a:chExt cx="1866000" cy="111600"/>
          </a:xfrm>
        </p:grpSpPr>
        <p:sp>
          <p:nvSpPr>
            <p:cNvPr id="6407" name="Google Shape;6407;p58"/>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58"/>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09" name="Google Shape;6409;p58"/>
          <p:cNvGrpSpPr/>
          <p:nvPr/>
        </p:nvGrpSpPr>
        <p:grpSpPr>
          <a:xfrm>
            <a:off x="2610235" y="2419475"/>
            <a:ext cx="1383503" cy="119761"/>
            <a:chOff x="3465975" y="2270258"/>
            <a:chExt cx="1986364" cy="171947"/>
          </a:xfrm>
        </p:grpSpPr>
        <p:sp>
          <p:nvSpPr>
            <p:cNvPr id="6410" name="Google Shape;6410;p58"/>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58"/>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58"/>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58"/>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58"/>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58"/>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58"/>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58"/>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8" name="Google Shape;6418;p58"/>
          <p:cNvGrpSpPr/>
          <p:nvPr/>
        </p:nvGrpSpPr>
        <p:grpSpPr>
          <a:xfrm>
            <a:off x="2621243" y="3783248"/>
            <a:ext cx="1369531" cy="195460"/>
            <a:chOff x="723300" y="4253549"/>
            <a:chExt cx="2276482" cy="324900"/>
          </a:xfrm>
        </p:grpSpPr>
        <p:sp>
          <p:nvSpPr>
            <p:cNvPr id="6419" name="Google Shape;6419;p58"/>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58"/>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58"/>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58"/>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58"/>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24" name="Google Shape;6424;p58"/>
          <p:cNvGrpSpPr/>
          <p:nvPr/>
        </p:nvGrpSpPr>
        <p:grpSpPr>
          <a:xfrm>
            <a:off x="2610803" y="3484489"/>
            <a:ext cx="1389066" cy="180119"/>
            <a:chOff x="705948" y="3788465"/>
            <a:chExt cx="2308953" cy="299400"/>
          </a:xfrm>
        </p:grpSpPr>
        <p:sp>
          <p:nvSpPr>
            <p:cNvPr id="6425" name="Google Shape;6425;p58"/>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58"/>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58"/>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58"/>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58"/>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30" name="Google Shape;6430;p58"/>
          <p:cNvGrpSpPr/>
          <p:nvPr/>
        </p:nvGrpSpPr>
        <p:grpSpPr>
          <a:xfrm>
            <a:off x="4207794" y="2088443"/>
            <a:ext cx="1433821" cy="191501"/>
            <a:chOff x="4273350" y="2088443"/>
            <a:chExt cx="1433821" cy="191501"/>
          </a:xfrm>
        </p:grpSpPr>
        <p:grpSp>
          <p:nvGrpSpPr>
            <p:cNvPr id="6431" name="Google Shape;6431;p58"/>
            <p:cNvGrpSpPr/>
            <p:nvPr/>
          </p:nvGrpSpPr>
          <p:grpSpPr>
            <a:xfrm>
              <a:off x="4273350" y="2088443"/>
              <a:ext cx="1433821" cy="0"/>
              <a:chOff x="5224975" y="2962250"/>
              <a:chExt cx="1544400" cy="0"/>
            </a:xfrm>
          </p:grpSpPr>
          <p:cxnSp>
            <p:nvCxnSpPr>
              <p:cNvPr id="6432" name="Google Shape;6432;p58"/>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6433" name="Google Shape;6433;p58"/>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6434" name="Google Shape;6434;p58"/>
            <p:cNvGrpSpPr/>
            <p:nvPr/>
          </p:nvGrpSpPr>
          <p:grpSpPr>
            <a:xfrm>
              <a:off x="4273350" y="2279944"/>
              <a:ext cx="1433821" cy="0"/>
              <a:chOff x="5224975" y="2962250"/>
              <a:chExt cx="1544400" cy="0"/>
            </a:xfrm>
          </p:grpSpPr>
          <p:cxnSp>
            <p:nvCxnSpPr>
              <p:cNvPr id="6435" name="Google Shape;6435;p58"/>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6436" name="Google Shape;6436;p58"/>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6437" name="Google Shape;6437;p58"/>
          <p:cNvGrpSpPr/>
          <p:nvPr/>
        </p:nvGrpSpPr>
        <p:grpSpPr>
          <a:xfrm>
            <a:off x="2658741" y="4097347"/>
            <a:ext cx="1304609" cy="294074"/>
            <a:chOff x="2658741" y="4097347"/>
            <a:chExt cx="1304609" cy="294074"/>
          </a:xfrm>
        </p:grpSpPr>
        <p:grpSp>
          <p:nvGrpSpPr>
            <p:cNvPr id="6438" name="Google Shape;6438;p58"/>
            <p:cNvGrpSpPr/>
            <p:nvPr/>
          </p:nvGrpSpPr>
          <p:grpSpPr>
            <a:xfrm>
              <a:off x="2658741" y="4097347"/>
              <a:ext cx="118572" cy="294074"/>
              <a:chOff x="3343310" y="4475555"/>
              <a:chExt cx="127717" cy="316753"/>
            </a:xfrm>
          </p:grpSpPr>
          <p:sp>
            <p:nvSpPr>
              <p:cNvPr id="6439" name="Google Shape;6439;p58"/>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58"/>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1" name="Google Shape;6441;p58"/>
            <p:cNvGrpSpPr/>
            <p:nvPr/>
          </p:nvGrpSpPr>
          <p:grpSpPr>
            <a:xfrm>
              <a:off x="3815519" y="4098388"/>
              <a:ext cx="147831" cy="291991"/>
              <a:chOff x="3527539" y="4476677"/>
              <a:chExt cx="159232" cy="314510"/>
            </a:xfrm>
          </p:grpSpPr>
          <p:sp>
            <p:nvSpPr>
              <p:cNvPr id="6442" name="Google Shape;6442;p5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5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4" name="Google Shape;6444;p58"/>
            <p:cNvGrpSpPr/>
            <p:nvPr/>
          </p:nvGrpSpPr>
          <p:grpSpPr>
            <a:xfrm>
              <a:off x="3511696" y="4098388"/>
              <a:ext cx="147831" cy="291991"/>
              <a:chOff x="3527539" y="4476677"/>
              <a:chExt cx="159232" cy="314510"/>
            </a:xfrm>
          </p:grpSpPr>
          <p:sp>
            <p:nvSpPr>
              <p:cNvPr id="6445" name="Google Shape;6445;p5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5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7" name="Google Shape;6447;p58"/>
            <p:cNvGrpSpPr/>
            <p:nvPr/>
          </p:nvGrpSpPr>
          <p:grpSpPr>
            <a:xfrm>
              <a:off x="3207874" y="4098388"/>
              <a:ext cx="147831" cy="291991"/>
              <a:chOff x="3527539" y="4476677"/>
              <a:chExt cx="159232" cy="314510"/>
            </a:xfrm>
          </p:grpSpPr>
          <p:sp>
            <p:nvSpPr>
              <p:cNvPr id="6448" name="Google Shape;6448;p5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5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0" name="Google Shape;6450;p58"/>
            <p:cNvGrpSpPr/>
            <p:nvPr/>
          </p:nvGrpSpPr>
          <p:grpSpPr>
            <a:xfrm>
              <a:off x="2933305" y="4097347"/>
              <a:ext cx="118572" cy="294074"/>
              <a:chOff x="3343310" y="4475555"/>
              <a:chExt cx="127717" cy="316753"/>
            </a:xfrm>
          </p:grpSpPr>
          <p:sp>
            <p:nvSpPr>
              <p:cNvPr id="6451" name="Google Shape;6451;p58"/>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58"/>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453" name="Google Shape;6453;p58"/>
          <p:cNvGrpSpPr/>
          <p:nvPr/>
        </p:nvGrpSpPr>
        <p:grpSpPr>
          <a:xfrm>
            <a:off x="4209349" y="1176041"/>
            <a:ext cx="1430711" cy="751237"/>
            <a:chOff x="5159450" y="1919950"/>
            <a:chExt cx="1541050" cy="862500"/>
          </a:xfrm>
        </p:grpSpPr>
        <p:sp>
          <p:nvSpPr>
            <p:cNvPr id="6454" name="Google Shape;6454;p58"/>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6455" name="Google Shape;6455;p58"/>
            <p:cNvGrpSpPr/>
            <p:nvPr/>
          </p:nvGrpSpPr>
          <p:grpSpPr>
            <a:xfrm>
              <a:off x="5159450" y="1919950"/>
              <a:ext cx="1541050" cy="862500"/>
              <a:chOff x="5159450" y="1919950"/>
              <a:chExt cx="1541050" cy="862500"/>
            </a:xfrm>
          </p:grpSpPr>
          <p:cxnSp>
            <p:nvCxnSpPr>
              <p:cNvPr id="6456" name="Google Shape;6456;p58"/>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6457" name="Google Shape;6457;p58"/>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6458" name="Google Shape;6458;p58"/>
          <p:cNvGrpSpPr/>
          <p:nvPr/>
        </p:nvGrpSpPr>
        <p:grpSpPr>
          <a:xfrm>
            <a:off x="4257486" y="2439811"/>
            <a:ext cx="1334436" cy="967914"/>
            <a:chOff x="4294923" y="2439811"/>
            <a:chExt cx="1334436" cy="967914"/>
          </a:xfrm>
        </p:grpSpPr>
        <p:grpSp>
          <p:nvGrpSpPr>
            <p:cNvPr id="6459" name="Google Shape;6459;p58"/>
            <p:cNvGrpSpPr/>
            <p:nvPr/>
          </p:nvGrpSpPr>
          <p:grpSpPr>
            <a:xfrm>
              <a:off x="4960455" y="2469658"/>
              <a:ext cx="668904" cy="885524"/>
              <a:chOff x="4960455" y="2469658"/>
              <a:chExt cx="668904" cy="885524"/>
            </a:xfrm>
          </p:grpSpPr>
          <p:sp>
            <p:nvSpPr>
              <p:cNvPr id="6460" name="Google Shape;6460;p58"/>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58"/>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58"/>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58"/>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58"/>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58"/>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66" name="Google Shape;6466;p58"/>
            <p:cNvGrpSpPr/>
            <p:nvPr/>
          </p:nvGrpSpPr>
          <p:grpSpPr>
            <a:xfrm>
              <a:off x="4294923" y="2469658"/>
              <a:ext cx="668951" cy="885524"/>
              <a:chOff x="4294923" y="2469658"/>
              <a:chExt cx="668951" cy="885524"/>
            </a:xfrm>
          </p:grpSpPr>
          <p:sp>
            <p:nvSpPr>
              <p:cNvPr id="6467" name="Google Shape;6467;p58"/>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58"/>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58"/>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58"/>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58"/>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58"/>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73" name="Google Shape;6473;p58"/>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74" name="Google Shape;6474;p58"/>
          <p:cNvGrpSpPr/>
          <p:nvPr/>
        </p:nvGrpSpPr>
        <p:grpSpPr>
          <a:xfrm>
            <a:off x="4243690" y="3494256"/>
            <a:ext cx="1430949" cy="897289"/>
            <a:chOff x="4351371" y="3547942"/>
            <a:chExt cx="1345130" cy="843475"/>
          </a:xfrm>
        </p:grpSpPr>
        <p:grpSp>
          <p:nvGrpSpPr>
            <p:cNvPr id="6475" name="Google Shape;6475;p58"/>
            <p:cNvGrpSpPr/>
            <p:nvPr/>
          </p:nvGrpSpPr>
          <p:grpSpPr>
            <a:xfrm>
              <a:off x="4351371" y="4209917"/>
              <a:ext cx="1345130" cy="181500"/>
              <a:chOff x="4351371" y="4209917"/>
              <a:chExt cx="1345130" cy="181500"/>
            </a:xfrm>
          </p:grpSpPr>
          <p:sp>
            <p:nvSpPr>
              <p:cNvPr id="6476" name="Google Shape;6476;p58"/>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477" name="Google Shape;6477;p58"/>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6478" name="Google Shape;6478;p58"/>
            <p:cNvGrpSpPr/>
            <p:nvPr/>
          </p:nvGrpSpPr>
          <p:grpSpPr>
            <a:xfrm>
              <a:off x="4403010" y="3985221"/>
              <a:ext cx="1109518" cy="181500"/>
              <a:chOff x="4403010" y="3985221"/>
              <a:chExt cx="1109518" cy="181500"/>
            </a:xfrm>
          </p:grpSpPr>
          <p:sp>
            <p:nvSpPr>
              <p:cNvPr id="6479" name="Google Shape;6479;p58"/>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480" name="Google Shape;6480;p58"/>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6481" name="Google Shape;6481;p58"/>
            <p:cNvGrpSpPr/>
            <p:nvPr/>
          </p:nvGrpSpPr>
          <p:grpSpPr>
            <a:xfrm>
              <a:off x="4618704" y="3766582"/>
              <a:ext cx="807858" cy="181500"/>
              <a:chOff x="4618704" y="3766582"/>
              <a:chExt cx="807858" cy="181500"/>
            </a:xfrm>
          </p:grpSpPr>
          <p:sp>
            <p:nvSpPr>
              <p:cNvPr id="6482" name="Google Shape;6482;p58"/>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483" name="Google Shape;6483;p58"/>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6484" name="Google Shape;6484;p58"/>
            <p:cNvGrpSpPr/>
            <p:nvPr/>
          </p:nvGrpSpPr>
          <p:grpSpPr>
            <a:xfrm>
              <a:off x="4735238" y="3547942"/>
              <a:ext cx="462839" cy="181500"/>
              <a:chOff x="4735238" y="3547942"/>
              <a:chExt cx="462839" cy="181500"/>
            </a:xfrm>
          </p:grpSpPr>
          <p:sp>
            <p:nvSpPr>
              <p:cNvPr id="6485" name="Google Shape;6485;p58"/>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486" name="Google Shape;6486;p58"/>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6487" name="Google Shape;6487;p58"/>
          <p:cNvGrpSpPr/>
          <p:nvPr/>
        </p:nvGrpSpPr>
        <p:grpSpPr>
          <a:xfrm>
            <a:off x="7420047" y="2429580"/>
            <a:ext cx="1020955" cy="928853"/>
            <a:chOff x="926675" y="238125"/>
            <a:chExt cx="5755100" cy="5232975"/>
          </a:xfrm>
        </p:grpSpPr>
        <p:sp>
          <p:nvSpPr>
            <p:cNvPr id="6488" name="Google Shape;6488;p58"/>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58"/>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58"/>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58"/>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92" name="Google Shape;6492;p58"/>
          <p:cNvGrpSpPr/>
          <p:nvPr/>
        </p:nvGrpSpPr>
        <p:grpSpPr>
          <a:xfrm>
            <a:off x="727421" y="2828315"/>
            <a:ext cx="1695374" cy="1560837"/>
            <a:chOff x="727421" y="2828315"/>
            <a:chExt cx="1695374" cy="1560837"/>
          </a:xfrm>
        </p:grpSpPr>
        <p:grpSp>
          <p:nvGrpSpPr>
            <p:cNvPr id="6493" name="Google Shape;6493;p58"/>
            <p:cNvGrpSpPr/>
            <p:nvPr/>
          </p:nvGrpSpPr>
          <p:grpSpPr>
            <a:xfrm>
              <a:off x="727421" y="2828315"/>
              <a:ext cx="1695374" cy="1560837"/>
              <a:chOff x="734799" y="2782450"/>
              <a:chExt cx="1571100" cy="1577400"/>
            </a:xfrm>
          </p:grpSpPr>
          <p:cxnSp>
            <p:nvCxnSpPr>
              <p:cNvPr id="6494" name="Google Shape;6494;p58"/>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6495" name="Google Shape;6495;p58"/>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6496" name="Google Shape;6496;p58"/>
            <p:cNvGrpSpPr/>
            <p:nvPr/>
          </p:nvGrpSpPr>
          <p:grpSpPr>
            <a:xfrm>
              <a:off x="819108" y="2882501"/>
              <a:ext cx="1556791" cy="1426186"/>
              <a:chOff x="819108" y="2882501"/>
              <a:chExt cx="1556791" cy="1426186"/>
            </a:xfrm>
          </p:grpSpPr>
          <p:grpSp>
            <p:nvGrpSpPr>
              <p:cNvPr id="6497" name="Google Shape;6497;p58"/>
              <p:cNvGrpSpPr/>
              <p:nvPr/>
            </p:nvGrpSpPr>
            <p:grpSpPr>
              <a:xfrm>
                <a:off x="819108" y="2882501"/>
                <a:ext cx="103104" cy="1426186"/>
                <a:chOff x="4674013" y="3100904"/>
                <a:chExt cx="122758" cy="1698043"/>
              </a:xfrm>
            </p:grpSpPr>
            <p:sp>
              <p:nvSpPr>
                <p:cNvPr id="6498" name="Google Shape;6498;p58"/>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58"/>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58"/>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58"/>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58"/>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58"/>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58"/>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5" name="Google Shape;6505;p58"/>
              <p:cNvGrpSpPr/>
              <p:nvPr/>
            </p:nvGrpSpPr>
            <p:grpSpPr>
              <a:xfrm>
                <a:off x="1062475" y="2882501"/>
                <a:ext cx="103104" cy="1426186"/>
                <a:chOff x="4940438" y="3100904"/>
                <a:chExt cx="122758" cy="1698043"/>
              </a:xfrm>
            </p:grpSpPr>
            <p:sp>
              <p:nvSpPr>
                <p:cNvPr id="6506" name="Google Shape;6506;p58"/>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58"/>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58"/>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58"/>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58"/>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58"/>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58"/>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13" name="Google Shape;6513;p58"/>
              <p:cNvGrpSpPr/>
              <p:nvPr/>
            </p:nvGrpSpPr>
            <p:grpSpPr>
              <a:xfrm>
                <a:off x="1299324" y="2882501"/>
                <a:ext cx="103104" cy="1426186"/>
                <a:chOff x="5206863" y="3100904"/>
                <a:chExt cx="122758" cy="1698043"/>
              </a:xfrm>
            </p:grpSpPr>
            <p:sp>
              <p:nvSpPr>
                <p:cNvPr id="6514" name="Google Shape;6514;p58"/>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58"/>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58"/>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58"/>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58"/>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58"/>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58"/>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1" name="Google Shape;6521;p58"/>
              <p:cNvGrpSpPr/>
              <p:nvPr/>
            </p:nvGrpSpPr>
            <p:grpSpPr>
              <a:xfrm>
                <a:off x="1786057" y="2882501"/>
                <a:ext cx="103104" cy="1426186"/>
                <a:chOff x="6006138" y="3143629"/>
                <a:chExt cx="122758" cy="1698043"/>
              </a:xfrm>
            </p:grpSpPr>
            <p:sp>
              <p:nvSpPr>
                <p:cNvPr id="6522" name="Google Shape;6522;p58"/>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58"/>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58"/>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58"/>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58"/>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58"/>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58"/>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29" name="Google Shape;6529;p58"/>
              <p:cNvGrpSpPr/>
              <p:nvPr/>
            </p:nvGrpSpPr>
            <p:grpSpPr>
              <a:xfrm>
                <a:off x="2029422" y="2882501"/>
                <a:ext cx="103104" cy="1426186"/>
                <a:chOff x="6805413" y="3100904"/>
                <a:chExt cx="122758" cy="1698043"/>
              </a:xfrm>
            </p:grpSpPr>
            <p:sp>
              <p:nvSpPr>
                <p:cNvPr id="6530" name="Google Shape;6530;p58"/>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58"/>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58"/>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58"/>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58"/>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58"/>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58"/>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37" name="Google Shape;6537;p58"/>
              <p:cNvGrpSpPr/>
              <p:nvPr/>
            </p:nvGrpSpPr>
            <p:grpSpPr>
              <a:xfrm>
                <a:off x="2272795" y="2882501"/>
                <a:ext cx="103104" cy="1426186"/>
                <a:chOff x="5206863" y="3100904"/>
                <a:chExt cx="122758" cy="1698043"/>
              </a:xfrm>
            </p:grpSpPr>
            <p:sp>
              <p:nvSpPr>
                <p:cNvPr id="6538" name="Google Shape;6538;p58"/>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58"/>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58"/>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58"/>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58"/>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58"/>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58"/>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5" name="Google Shape;6545;p58"/>
              <p:cNvGrpSpPr/>
              <p:nvPr/>
            </p:nvGrpSpPr>
            <p:grpSpPr>
              <a:xfrm>
                <a:off x="1542694" y="2882501"/>
                <a:ext cx="103104" cy="1426186"/>
                <a:chOff x="6006138" y="3143629"/>
                <a:chExt cx="122758" cy="1698043"/>
              </a:xfrm>
            </p:grpSpPr>
            <p:sp>
              <p:nvSpPr>
                <p:cNvPr id="6546" name="Google Shape;6546;p58"/>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58"/>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58"/>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58"/>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58"/>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58"/>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58"/>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553" name="Google Shape;6553;p58"/>
          <p:cNvGrpSpPr/>
          <p:nvPr/>
        </p:nvGrpSpPr>
        <p:grpSpPr>
          <a:xfrm>
            <a:off x="5683472" y="3518037"/>
            <a:ext cx="2749952" cy="870677"/>
            <a:chOff x="238125" y="1725700"/>
            <a:chExt cx="7139025" cy="2260325"/>
          </a:xfrm>
        </p:grpSpPr>
        <p:sp>
          <p:nvSpPr>
            <p:cNvPr id="6554" name="Google Shape;6554;p58"/>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58"/>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58"/>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58"/>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58"/>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58"/>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58"/>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58"/>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58"/>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58"/>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4" name="Google Shape;6564;p58"/>
          <p:cNvGrpSpPr/>
          <p:nvPr/>
        </p:nvGrpSpPr>
        <p:grpSpPr>
          <a:xfrm>
            <a:off x="5953636" y="2459783"/>
            <a:ext cx="1105452" cy="916747"/>
            <a:chOff x="5249100" y="1210600"/>
            <a:chExt cx="3502700" cy="2904775"/>
          </a:xfrm>
        </p:grpSpPr>
        <p:sp>
          <p:nvSpPr>
            <p:cNvPr id="6565" name="Google Shape;6565;p58"/>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58"/>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58"/>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58"/>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69" name="Google Shape;6569;p58"/>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6570" name="Google Shape;6570;p58"/>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6571" name="Google Shape;6571;p58"/>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6572" name="Google Shape;6572;p58"/>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6573" name="Google Shape;6573;p58"/>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74" name="Google Shape;6574;p58"/>
          <p:cNvGrpSpPr/>
          <p:nvPr/>
        </p:nvGrpSpPr>
        <p:grpSpPr>
          <a:xfrm>
            <a:off x="7136183" y="1179201"/>
            <a:ext cx="1304650" cy="1124856"/>
            <a:chOff x="7287122" y="1165658"/>
            <a:chExt cx="1219413" cy="1051365"/>
          </a:xfrm>
        </p:grpSpPr>
        <p:grpSp>
          <p:nvGrpSpPr>
            <p:cNvPr id="6575" name="Google Shape;6575;p58"/>
            <p:cNvGrpSpPr/>
            <p:nvPr/>
          </p:nvGrpSpPr>
          <p:grpSpPr>
            <a:xfrm>
              <a:off x="7287122" y="1969723"/>
              <a:ext cx="1219413" cy="247300"/>
              <a:chOff x="7287122" y="1969723"/>
              <a:chExt cx="1219413" cy="247300"/>
            </a:xfrm>
          </p:grpSpPr>
          <p:sp>
            <p:nvSpPr>
              <p:cNvPr id="6576" name="Google Shape;6576;p58"/>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77" name="Google Shape;6577;p58"/>
              <p:cNvGrpSpPr/>
              <p:nvPr/>
            </p:nvGrpSpPr>
            <p:grpSpPr>
              <a:xfrm>
                <a:off x="7287122" y="2063892"/>
                <a:ext cx="1151753" cy="73428"/>
                <a:chOff x="7287122" y="2063892"/>
                <a:chExt cx="1151753" cy="73428"/>
              </a:xfrm>
            </p:grpSpPr>
            <p:sp>
              <p:nvSpPr>
                <p:cNvPr id="6578" name="Google Shape;6578;p58"/>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79" name="Google Shape;6579;p58"/>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6580" name="Google Shape;6580;p58"/>
            <p:cNvGrpSpPr/>
            <p:nvPr/>
          </p:nvGrpSpPr>
          <p:grpSpPr>
            <a:xfrm>
              <a:off x="7287122" y="1712201"/>
              <a:ext cx="1219403" cy="246767"/>
              <a:chOff x="7287122" y="1712201"/>
              <a:chExt cx="1219403" cy="246767"/>
            </a:xfrm>
          </p:grpSpPr>
          <p:sp>
            <p:nvSpPr>
              <p:cNvPr id="6581" name="Google Shape;6581;p58"/>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82" name="Google Shape;6582;p58"/>
              <p:cNvGrpSpPr/>
              <p:nvPr/>
            </p:nvGrpSpPr>
            <p:grpSpPr>
              <a:xfrm>
                <a:off x="7287122" y="1842861"/>
                <a:ext cx="1005303" cy="73419"/>
                <a:chOff x="7287122" y="1842861"/>
                <a:chExt cx="1005303" cy="73419"/>
              </a:xfrm>
            </p:grpSpPr>
            <p:sp>
              <p:nvSpPr>
                <p:cNvPr id="6583" name="Google Shape;6583;p58"/>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84" name="Google Shape;6584;p58"/>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6585" name="Google Shape;6585;p58"/>
            <p:cNvGrpSpPr/>
            <p:nvPr/>
          </p:nvGrpSpPr>
          <p:grpSpPr>
            <a:xfrm>
              <a:off x="7287122" y="1447520"/>
              <a:ext cx="1219403" cy="286667"/>
              <a:chOff x="7287122" y="1447520"/>
              <a:chExt cx="1219403" cy="286667"/>
            </a:xfrm>
          </p:grpSpPr>
          <p:sp>
            <p:nvSpPr>
              <p:cNvPr id="6586" name="Google Shape;6586;p58"/>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87" name="Google Shape;6587;p58"/>
              <p:cNvGrpSpPr/>
              <p:nvPr/>
            </p:nvGrpSpPr>
            <p:grpSpPr>
              <a:xfrm>
                <a:off x="7287122" y="1581977"/>
                <a:ext cx="852803" cy="73428"/>
                <a:chOff x="7287122" y="1581977"/>
                <a:chExt cx="852803" cy="73428"/>
              </a:xfrm>
            </p:grpSpPr>
            <p:sp>
              <p:nvSpPr>
                <p:cNvPr id="6588" name="Google Shape;6588;p58"/>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89" name="Google Shape;6589;p58"/>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6590" name="Google Shape;6590;p58"/>
            <p:cNvGrpSpPr/>
            <p:nvPr/>
          </p:nvGrpSpPr>
          <p:grpSpPr>
            <a:xfrm>
              <a:off x="7287122" y="1165658"/>
              <a:ext cx="1219403" cy="344253"/>
              <a:chOff x="7287122" y="1165658"/>
              <a:chExt cx="1219403" cy="344253"/>
            </a:xfrm>
          </p:grpSpPr>
          <p:sp>
            <p:nvSpPr>
              <p:cNvPr id="6591" name="Google Shape;6591;p58"/>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92" name="Google Shape;6592;p58"/>
              <p:cNvGrpSpPr/>
              <p:nvPr/>
            </p:nvGrpSpPr>
            <p:grpSpPr>
              <a:xfrm>
                <a:off x="7287122" y="1341025"/>
                <a:ext cx="695703" cy="73419"/>
                <a:chOff x="7287122" y="1341025"/>
                <a:chExt cx="695703" cy="73419"/>
              </a:xfrm>
            </p:grpSpPr>
            <p:sp>
              <p:nvSpPr>
                <p:cNvPr id="6593" name="Google Shape;6593;p58"/>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594" name="Google Shape;6594;p58"/>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6595" name="Google Shape;6595;p58"/>
          <p:cNvGrpSpPr/>
          <p:nvPr/>
        </p:nvGrpSpPr>
        <p:grpSpPr>
          <a:xfrm>
            <a:off x="5802676" y="1185224"/>
            <a:ext cx="1397729" cy="1098540"/>
            <a:chOff x="5900602" y="1193063"/>
            <a:chExt cx="1299851" cy="1021707"/>
          </a:xfrm>
        </p:grpSpPr>
        <p:grpSp>
          <p:nvGrpSpPr>
            <p:cNvPr id="6596" name="Google Shape;6596;p58"/>
            <p:cNvGrpSpPr/>
            <p:nvPr/>
          </p:nvGrpSpPr>
          <p:grpSpPr>
            <a:xfrm>
              <a:off x="6520337" y="1193063"/>
              <a:ext cx="341815" cy="799959"/>
              <a:chOff x="6520337" y="1193063"/>
              <a:chExt cx="341815" cy="799959"/>
            </a:xfrm>
          </p:grpSpPr>
          <p:grpSp>
            <p:nvGrpSpPr>
              <p:cNvPr id="6597" name="Google Shape;6597;p58"/>
              <p:cNvGrpSpPr/>
              <p:nvPr/>
            </p:nvGrpSpPr>
            <p:grpSpPr>
              <a:xfrm>
                <a:off x="6520337" y="1589527"/>
                <a:ext cx="213950" cy="403494"/>
                <a:chOff x="6520337" y="1589527"/>
                <a:chExt cx="213950" cy="403494"/>
              </a:xfrm>
            </p:grpSpPr>
            <p:sp>
              <p:nvSpPr>
                <p:cNvPr id="6598" name="Google Shape;6598;p58"/>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58"/>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0" name="Google Shape;6600;p58"/>
              <p:cNvGrpSpPr/>
              <p:nvPr/>
            </p:nvGrpSpPr>
            <p:grpSpPr>
              <a:xfrm>
                <a:off x="6577204" y="1193063"/>
                <a:ext cx="284947" cy="464512"/>
                <a:chOff x="6577204" y="1193063"/>
                <a:chExt cx="284947" cy="464512"/>
              </a:xfrm>
            </p:grpSpPr>
            <p:sp>
              <p:nvSpPr>
                <p:cNvPr id="6601" name="Google Shape;6601;p58"/>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02" name="Google Shape;6602;p58"/>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6603" name="Google Shape;6603;p58"/>
            <p:cNvGrpSpPr/>
            <p:nvPr/>
          </p:nvGrpSpPr>
          <p:grpSpPr>
            <a:xfrm>
              <a:off x="6238903" y="1193063"/>
              <a:ext cx="300475" cy="900152"/>
              <a:chOff x="6238903" y="1193063"/>
              <a:chExt cx="300475" cy="900152"/>
            </a:xfrm>
          </p:grpSpPr>
          <p:grpSp>
            <p:nvGrpSpPr>
              <p:cNvPr id="6604" name="Google Shape;6604;p58"/>
              <p:cNvGrpSpPr/>
              <p:nvPr/>
            </p:nvGrpSpPr>
            <p:grpSpPr>
              <a:xfrm>
                <a:off x="6290865" y="1489315"/>
                <a:ext cx="248514" cy="603900"/>
                <a:chOff x="6290865" y="1489315"/>
                <a:chExt cx="248514" cy="603900"/>
              </a:xfrm>
            </p:grpSpPr>
            <p:sp>
              <p:nvSpPr>
                <p:cNvPr id="6605" name="Google Shape;6605;p58"/>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58"/>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7" name="Google Shape;6607;p58"/>
              <p:cNvGrpSpPr/>
              <p:nvPr/>
            </p:nvGrpSpPr>
            <p:grpSpPr>
              <a:xfrm>
                <a:off x="6238903" y="1193063"/>
                <a:ext cx="284947" cy="333087"/>
                <a:chOff x="6238903" y="1193063"/>
                <a:chExt cx="284947" cy="333087"/>
              </a:xfrm>
            </p:grpSpPr>
            <p:sp>
              <p:nvSpPr>
                <p:cNvPr id="6608" name="Google Shape;6608;p58"/>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09" name="Google Shape;6609;p58"/>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6610" name="Google Shape;6610;p58"/>
            <p:cNvGrpSpPr/>
            <p:nvPr/>
          </p:nvGrpSpPr>
          <p:grpSpPr>
            <a:xfrm>
              <a:off x="5900602" y="1193063"/>
              <a:ext cx="444345" cy="1021707"/>
              <a:chOff x="5900602" y="1193063"/>
              <a:chExt cx="444345" cy="1021707"/>
            </a:xfrm>
          </p:grpSpPr>
          <p:grpSp>
            <p:nvGrpSpPr>
              <p:cNvPr id="6611" name="Google Shape;6611;p58"/>
              <p:cNvGrpSpPr/>
              <p:nvPr/>
            </p:nvGrpSpPr>
            <p:grpSpPr>
              <a:xfrm>
                <a:off x="6046501" y="1367785"/>
                <a:ext cx="298446" cy="846986"/>
                <a:chOff x="6046501" y="1367785"/>
                <a:chExt cx="298446" cy="846986"/>
              </a:xfrm>
            </p:grpSpPr>
            <p:sp>
              <p:nvSpPr>
                <p:cNvPr id="6612" name="Google Shape;6612;p58"/>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58"/>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4" name="Google Shape;6614;p58"/>
              <p:cNvGrpSpPr/>
              <p:nvPr/>
            </p:nvGrpSpPr>
            <p:grpSpPr>
              <a:xfrm>
                <a:off x="5900602" y="1193063"/>
                <a:ext cx="284947" cy="182312"/>
                <a:chOff x="5900602" y="1193063"/>
                <a:chExt cx="284947" cy="182312"/>
              </a:xfrm>
            </p:grpSpPr>
            <p:sp>
              <p:nvSpPr>
                <p:cNvPr id="6615" name="Google Shape;6615;p58"/>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16" name="Google Shape;6616;p58"/>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6617" name="Google Shape;6617;p58"/>
            <p:cNvGrpSpPr/>
            <p:nvPr/>
          </p:nvGrpSpPr>
          <p:grpSpPr>
            <a:xfrm>
              <a:off x="6738300" y="1193063"/>
              <a:ext cx="462153" cy="707634"/>
              <a:chOff x="6738300" y="1193063"/>
              <a:chExt cx="462153" cy="707634"/>
            </a:xfrm>
          </p:grpSpPr>
          <p:grpSp>
            <p:nvGrpSpPr>
              <p:cNvPr id="6618" name="Google Shape;6618;p58"/>
              <p:cNvGrpSpPr/>
              <p:nvPr/>
            </p:nvGrpSpPr>
            <p:grpSpPr>
              <a:xfrm>
                <a:off x="6915505" y="1193063"/>
                <a:ext cx="284947" cy="597387"/>
                <a:chOff x="6915505" y="1193063"/>
                <a:chExt cx="284947" cy="597387"/>
              </a:xfrm>
            </p:grpSpPr>
            <p:sp>
              <p:nvSpPr>
                <p:cNvPr id="6619" name="Google Shape;6619;p58"/>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620" name="Google Shape;6620;p58"/>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6621" name="Google Shape;6621;p58"/>
              <p:cNvGrpSpPr/>
              <p:nvPr/>
            </p:nvGrpSpPr>
            <p:grpSpPr>
              <a:xfrm>
                <a:off x="6738300" y="1684725"/>
                <a:ext cx="230066" cy="215971"/>
                <a:chOff x="6738300" y="1684725"/>
                <a:chExt cx="230066" cy="215971"/>
              </a:xfrm>
            </p:grpSpPr>
            <p:sp>
              <p:nvSpPr>
                <p:cNvPr id="6622" name="Google Shape;6622;p58"/>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58"/>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627"/>
        <p:cNvGrpSpPr/>
        <p:nvPr/>
      </p:nvGrpSpPr>
      <p:grpSpPr>
        <a:xfrm>
          <a:off x="0" y="0"/>
          <a:ext cx="0" cy="0"/>
          <a:chOff x="0" y="0"/>
          <a:chExt cx="0" cy="0"/>
        </a:xfrm>
      </p:grpSpPr>
      <p:sp>
        <p:nvSpPr>
          <p:cNvPr id="6628" name="Google Shape;6628;p59"/>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6629" name="Google Shape;6629;p59"/>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6630" name="Google Shape;6630;p59"/>
          <p:cNvGrpSpPr/>
          <p:nvPr/>
        </p:nvGrpSpPr>
        <p:grpSpPr>
          <a:xfrm>
            <a:off x="839307" y="2318098"/>
            <a:ext cx="387992" cy="329326"/>
            <a:chOff x="839307" y="2318098"/>
            <a:chExt cx="387992" cy="329326"/>
          </a:xfrm>
        </p:grpSpPr>
        <p:sp>
          <p:nvSpPr>
            <p:cNvPr id="6631" name="Google Shape;6631;p59"/>
            <p:cNvSpPr/>
            <p:nvPr/>
          </p:nvSpPr>
          <p:spPr>
            <a:xfrm>
              <a:off x="963051" y="2318098"/>
              <a:ext cx="140532" cy="93872"/>
            </a:xfrm>
            <a:custGeom>
              <a:avLst/>
              <a:gdLst/>
              <a:ahLst/>
              <a:cxnLst/>
              <a:rect l="l" t="t" r="r" b="b"/>
              <a:pathLst>
                <a:path w="5349" h="3573" extrusionOk="0">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59"/>
            <p:cNvSpPr/>
            <p:nvPr/>
          </p:nvSpPr>
          <p:spPr>
            <a:xfrm>
              <a:off x="962867" y="2358741"/>
              <a:ext cx="31553" cy="53228"/>
            </a:xfrm>
            <a:custGeom>
              <a:avLst/>
              <a:gdLst/>
              <a:ahLst/>
              <a:cxnLst/>
              <a:rect l="l" t="t" r="r" b="b"/>
              <a:pathLst>
                <a:path w="1201" h="2026" extrusionOk="0">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59"/>
            <p:cNvSpPr/>
            <p:nvPr/>
          </p:nvSpPr>
          <p:spPr>
            <a:xfrm>
              <a:off x="1072397" y="2358741"/>
              <a:ext cx="31369" cy="53228"/>
            </a:xfrm>
            <a:custGeom>
              <a:avLst/>
              <a:gdLst/>
              <a:ahLst/>
              <a:cxnLst/>
              <a:rect l="l" t="t" r="r" b="b"/>
              <a:pathLst>
                <a:path w="1194" h="2026" extrusionOk="0">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59"/>
            <p:cNvSpPr/>
            <p:nvPr/>
          </p:nvSpPr>
          <p:spPr>
            <a:xfrm>
              <a:off x="839307" y="2378419"/>
              <a:ext cx="387992" cy="260623"/>
            </a:xfrm>
            <a:custGeom>
              <a:avLst/>
              <a:gdLst/>
              <a:ahLst/>
              <a:cxnLst/>
              <a:rect l="l" t="t" r="r" b="b"/>
              <a:pathLst>
                <a:path w="14768" h="9920" extrusionOk="0">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59"/>
            <p:cNvSpPr/>
            <p:nvPr/>
          </p:nvSpPr>
          <p:spPr>
            <a:xfrm>
              <a:off x="839307" y="2378235"/>
              <a:ext cx="65629" cy="260623"/>
            </a:xfrm>
            <a:custGeom>
              <a:avLst/>
              <a:gdLst/>
              <a:ahLst/>
              <a:cxnLst/>
              <a:rect l="l" t="t" r="r" b="b"/>
              <a:pathLst>
                <a:path w="2498" h="9920" extrusionOk="0">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59"/>
            <p:cNvSpPr/>
            <p:nvPr/>
          </p:nvSpPr>
          <p:spPr>
            <a:xfrm>
              <a:off x="893796" y="2369671"/>
              <a:ext cx="39199" cy="277753"/>
            </a:xfrm>
            <a:custGeom>
              <a:avLst/>
              <a:gdLst/>
              <a:ahLst/>
              <a:cxnLst/>
              <a:rect l="l" t="t" r="r" b="b"/>
              <a:pathLst>
                <a:path w="1492" h="10572" extrusionOk="0">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59"/>
            <p:cNvSpPr/>
            <p:nvPr/>
          </p:nvSpPr>
          <p:spPr>
            <a:xfrm>
              <a:off x="1133612" y="2369671"/>
              <a:ext cx="39199" cy="277753"/>
            </a:xfrm>
            <a:custGeom>
              <a:avLst/>
              <a:gdLst/>
              <a:ahLst/>
              <a:cxnLst/>
              <a:rect l="l" t="t" r="r" b="b"/>
              <a:pathLst>
                <a:path w="1492" h="10572" extrusionOk="0">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59"/>
            <p:cNvSpPr/>
            <p:nvPr/>
          </p:nvSpPr>
          <p:spPr>
            <a:xfrm>
              <a:off x="1021008" y="2540915"/>
              <a:ext cx="86752" cy="66864"/>
            </a:xfrm>
            <a:custGeom>
              <a:avLst/>
              <a:gdLst/>
              <a:ahLst/>
              <a:cxnLst/>
              <a:rect l="l" t="t" r="r" b="b"/>
              <a:pathLst>
                <a:path w="3302" h="2545" extrusionOk="0">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59"/>
            <p:cNvSpPr/>
            <p:nvPr/>
          </p:nvSpPr>
          <p:spPr>
            <a:xfrm>
              <a:off x="1041947" y="2430544"/>
              <a:ext cx="64368" cy="46502"/>
            </a:xfrm>
            <a:custGeom>
              <a:avLst/>
              <a:gdLst/>
              <a:ahLst/>
              <a:cxnLst/>
              <a:rect l="l" t="t" r="r" b="b"/>
              <a:pathLst>
                <a:path w="2450" h="1770" extrusionOk="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59"/>
            <p:cNvSpPr/>
            <p:nvPr/>
          </p:nvSpPr>
          <p:spPr>
            <a:xfrm>
              <a:off x="954486" y="2468718"/>
              <a:ext cx="72381" cy="78345"/>
            </a:xfrm>
            <a:custGeom>
              <a:avLst/>
              <a:gdLst/>
              <a:ahLst/>
              <a:cxnLst/>
              <a:rect l="l" t="t" r="r" b="b"/>
              <a:pathLst>
                <a:path w="2755" h="2982" extrusionOk="0">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41" name="Google Shape;6641;p59"/>
          <p:cNvGrpSpPr/>
          <p:nvPr/>
        </p:nvGrpSpPr>
        <p:grpSpPr>
          <a:xfrm>
            <a:off x="1414990" y="2289671"/>
            <a:ext cx="387073" cy="385996"/>
            <a:chOff x="1414990" y="2289671"/>
            <a:chExt cx="387073" cy="385996"/>
          </a:xfrm>
        </p:grpSpPr>
        <p:sp>
          <p:nvSpPr>
            <p:cNvPr id="6642" name="Google Shape;6642;p59"/>
            <p:cNvSpPr/>
            <p:nvPr/>
          </p:nvSpPr>
          <p:spPr>
            <a:xfrm>
              <a:off x="1511384" y="2485585"/>
              <a:ext cx="110082" cy="59428"/>
            </a:xfrm>
            <a:custGeom>
              <a:avLst/>
              <a:gdLst/>
              <a:ahLst/>
              <a:cxnLst/>
              <a:rect l="l" t="t" r="r" b="b"/>
              <a:pathLst>
                <a:path w="4190" h="2262" extrusionOk="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59"/>
            <p:cNvSpPr/>
            <p:nvPr/>
          </p:nvSpPr>
          <p:spPr>
            <a:xfrm>
              <a:off x="1414990" y="2289671"/>
              <a:ext cx="302712" cy="214515"/>
            </a:xfrm>
            <a:custGeom>
              <a:avLst/>
              <a:gdLst/>
              <a:ahLst/>
              <a:cxnLst/>
              <a:rect l="l" t="t" r="r" b="b"/>
              <a:pathLst>
                <a:path w="11522" h="8165" extrusionOk="0">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59"/>
            <p:cNvSpPr/>
            <p:nvPr/>
          </p:nvSpPr>
          <p:spPr>
            <a:xfrm>
              <a:off x="1490418" y="2536212"/>
              <a:ext cx="151829" cy="17366"/>
            </a:xfrm>
            <a:custGeom>
              <a:avLst/>
              <a:gdLst/>
              <a:ahLst/>
              <a:cxnLst/>
              <a:rect l="l" t="t" r="r" b="b"/>
              <a:pathLst>
                <a:path w="5779" h="661" extrusionOk="0">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59"/>
            <p:cNvSpPr/>
            <p:nvPr/>
          </p:nvSpPr>
          <p:spPr>
            <a:xfrm>
              <a:off x="1430465" y="2307168"/>
              <a:ext cx="271736" cy="158738"/>
            </a:xfrm>
            <a:custGeom>
              <a:avLst/>
              <a:gdLst/>
              <a:ahLst/>
              <a:cxnLst/>
              <a:rect l="l" t="t" r="r" b="b"/>
              <a:pathLst>
                <a:path w="10343" h="6042" extrusionOk="0">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59"/>
            <p:cNvSpPr/>
            <p:nvPr/>
          </p:nvSpPr>
          <p:spPr>
            <a:xfrm>
              <a:off x="1426471" y="2303149"/>
              <a:ext cx="279750" cy="166594"/>
            </a:xfrm>
            <a:custGeom>
              <a:avLst/>
              <a:gdLst/>
              <a:ahLst/>
              <a:cxnLst/>
              <a:rect l="l" t="t" r="r" b="b"/>
              <a:pathLst>
                <a:path w="10648" h="6341" extrusionOk="0">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59"/>
            <p:cNvSpPr/>
            <p:nvPr/>
          </p:nvSpPr>
          <p:spPr>
            <a:xfrm>
              <a:off x="1533610" y="2431096"/>
              <a:ext cx="249326" cy="198830"/>
            </a:xfrm>
            <a:custGeom>
              <a:avLst/>
              <a:gdLst/>
              <a:ahLst/>
              <a:cxnLst/>
              <a:rect l="l" t="t" r="r" b="b"/>
              <a:pathLst>
                <a:path w="9490" h="7568" extrusionOk="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59"/>
            <p:cNvSpPr/>
            <p:nvPr/>
          </p:nvSpPr>
          <p:spPr>
            <a:xfrm>
              <a:off x="1551660" y="2452771"/>
              <a:ext cx="213228" cy="146364"/>
            </a:xfrm>
            <a:custGeom>
              <a:avLst/>
              <a:gdLst/>
              <a:ahLst/>
              <a:cxnLst/>
              <a:rect l="l" t="t" r="r" b="b"/>
              <a:pathLst>
                <a:path w="8116" h="5571" extrusionOk="0">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59"/>
            <p:cNvSpPr/>
            <p:nvPr/>
          </p:nvSpPr>
          <p:spPr>
            <a:xfrm>
              <a:off x="1547824" y="2448935"/>
              <a:ext cx="220899" cy="154193"/>
            </a:xfrm>
            <a:custGeom>
              <a:avLst/>
              <a:gdLst/>
              <a:ahLst/>
              <a:cxnLst/>
              <a:rect l="l" t="t" r="r" b="b"/>
              <a:pathLst>
                <a:path w="8408" h="5869" extrusionOk="0">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59"/>
            <p:cNvSpPr/>
            <p:nvPr/>
          </p:nvSpPr>
          <p:spPr>
            <a:xfrm>
              <a:off x="1533794" y="2610038"/>
              <a:ext cx="249142" cy="23724"/>
            </a:xfrm>
            <a:custGeom>
              <a:avLst/>
              <a:gdLst/>
              <a:ahLst/>
              <a:cxnLst/>
              <a:rect l="l" t="t" r="r" b="b"/>
              <a:pathLst>
                <a:path w="9483" h="903" extrusionOk="0">
                  <a:moveTo>
                    <a:pt x="1" y="0"/>
                  </a:moveTo>
                  <a:lnTo>
                    <a:pt x="1" y="902"/>
                  </a:lnTo>
                  <a:lnTo>
                    <a:pt x="9482" y="902"/>
                  </a:lnTo>
                  <a:lnTo>
                    <a:pt x="9482" y="0"/>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59"/>
            <p:cNvSpPr/>
            <p:nvPr/>
          </p:nvSpPr>
          <p:spPr>
            <a:xfrm>
              <a:off x="1514300" y="2616790"/>
              <a:ext cx="287763" cy="26246"/>
            </a:xfrm>
            <a:custGeom>
              <a:avLst/>
              <a:gdLst/>
              <a:ahLst/>
              <a:cxnLst/>
              <a:rect l="l" t="t" r="r" b="b"/>
              <a:pathLst>
                <a:path w="10953" h="999" extrusionOk="0">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59"/>
            <p:cNvSpPr/>
            <p:nvPr/>
          </p:nvSpPr>
          <p:spPr>
            <a:xfrm>
              <a:off x="1490418" y="2536212"/>
              <a:ext cx="36125" cy="17366"/>
            </a:xfrm>
            <a:custGeom>
              <a:avLst/>
              <a:gdLst/>
              <a:ahLst/>
              <a:cxnLst/>
              <a:rect l="l" t="t" r="r" b="b"/>
              <a:pathLst>
                <a:path w="1375" h="661" extrusionOk="0">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59"/>
            <p:cNvSpPr/>
            <p:nvPr/>
          </p:nvSpPr>
          <p:spPr>
            <a:xfrm>
              <a:off x="1414990" y="2289671"/>
              <a:ext cx="35547" cy="214515"/>
            </a:xfrm>
            <a:custGeom>
              <a:avLst/>
              <a:gdLst/>
              <a:ahLst/>
              <a:cxnLst/>
              <a:rect l="l" t="t" r="r" b="b"/>
              <a:pathLst>
                <a:path w="1353" h="8165" extrusionOk="0">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59"/>
            <p:cNvSpPr/>
            <p:nvPr/>
          </p:nvSpPr>
          <p:spPr>
            <a:xfrm>
              <a:off x="1533794" y="2431096"/>
              <a:ext cx="35021" cy="198830"/>
            </a:xfrm>
            <a:custGeom>
              <a:avLst/>
              <a:gdLst/>
              <a:ahLst/>
              <a:cxnLst/>
              <a:rect l="l" t="t" r="r" b="b"/>
              <a:pathLst>
                <a:path w="1333" h="7568" extrusionOk="0">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59"/>
            <p:cNvSpPr/>
            <p:nvPr/>
          </p:nvSpPr>
          <p:spPr>
            <a:xfrm>
              <a:off x="1514484" y="2616790"/>
              <a:ext cx="52492" cy="26246"/>
            </a:xfrm>
            <a:custGeom>
              <a:avLst/>
              <a:gdLst/>
              <a:ahLst/>
              <a:cxnLst/>
              <a:rect l="l" t="t" r="r" b="b"/>
              <a:pathLst>
                <a:path w="1998" h="999" extrusionOk="0">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59"/>
            <p:cNvSpPr/>
            <p:nvPr/>
          </p:nvSpPr>
          <p:spPr>
            <a:xfrm>
              <a:off x="1663003" y="2569762"/>
              <a:ext cx="74194" cy="105721"/>
            </a:xfrm>
            <a:custGeom>
              <a:avLst/>
              <a:gdLst/>
              <a:ahLst/>
              <a:cxnLst/>
              <a:rect l="l" t="t" r="r" b="b"/>
              <a:pathLst>
                <a:path w="2824" h="4024" extrusionOk="0">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59"/>
            <p:cNvSpPr/>
            <p:nvPr/>
          </p:nvSpPr>
          <p:spPr>
            <a:xfrm>
              <a:off x="1662635" y="2569946"/>
              <a:ext cx="16604" cy="105721"/>
            </a:xfrm>
            <a:custGeom>
              <a:avLst/>
              <a:gdLst/>
              <a:ahLst/>
              <a:cxnLst/>
              <a:rect l="l" t="t" r="r" b="b"/>
              <a:pathLst>
                <a:path w="632" h="4024" extrusionOk="0">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59"/>
            <p:cNvSpPr/>
            <p:nvPr/>
          </p:nvSpPr>
          <p:spPr>
            <a:xfrm>
              <a:off x="1662819" y="2582163"/>
              <a:ext cx="74377" cy="80919"/>
            </a:xfrm>
            <a:custGeom>
              <a:avLst/>
              <a:gdLst/>
              <a:ahLst/>
              <a:cxnLst/>
              <a:rect l="l" t="t" r="r" b="b"/>
              <a:pathLst>
                <a:path w="2831" h="3080" extrusionOk="0">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59"/>
            <p:cNvSpPr/>
            <p:nvPr/>
          </p:nvSpPr>
          <p:spPr>
            <a:xfrm>
              <a:off x="1662635" y="2583975"/>
              <a:ext cx="4939" cy="77478"/>
            </a:xfrm>
            <a:custGeom>
              <a:avLst/>
              <a:gdLst/>
              <a:ahLst/>
              <a:cxnLst/>
              <a:rect l="l" t="t" r="r" b="b"/>
              <a:pathLst>
                <a:path w="188" h="2949" extrusionOk="0">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0" name="Google Shape;6660;p59"/>
          <p:cNvGrpSpPr/>
          <p:nvPr/>
        </p:nvGrpSpPr>
        <p:grpSpPr>
          <a:xfrm>
            <a:off x="1989911" y="2306065"/>
            <a:ext cx="387099" cy="353207"/>
            <a:chOff x="1989911" y="2306065"/>
            <a:chExt cx="387099" cy="353207"/>
          </a:xfrm>
        </p:grpSpPr>
        <p:sp>
          <p:nvSpPr>
            <p:cNvPr id="6661" name="Google Shape;6661;p59"/>
            <p:cNvSpPr/>
            <p:nvPr/>
          </p:nvSpPr>
          <p:spPr>
            <a:xfrm>
              <a:off x="2110003" y="2555181"/>
              <a:ext cx="146916" cy="88775"/>
            </a:xfrm>
            <a:custGeom>
              <a:avLst/>
              <a:gdLst/>
              <a:ahLst/>
              <a:cxnLst/>
              <a:rect l="l" t="t" r="r" b="b"/>
              <a:pathLst>
                <a:path w="5592" h="3379" extrusionOk="0">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59"/>
            <p:cNvSpPr/>
            <p:nvPr/>
          </p:nvSpPr>
          <p:spPr>
            <a:xfrm>
              <a:off x="2110003" y="2555181"/>
              <a:ext cx="137615" cy="81681"/>
            </a:xfrm>
            <a:custGeom>
              <a:avLst/>
              <a:gdLst/>
              <a:ahLst/>
              <a:cxnLst/>
              <a:rect l="l" t="t" r="r" b="b"/>
              <a:pathLst>
                <a:path w="5238" h="3109" extrusionOk="0">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59"/>
            <p:cNvSpPr/>
            <p:nvPr/>
          </p:nvSpPr>
          <p:spPr>
            <a:xfrm>
              <a:off x="1989911" y="2306065"/>
              <a:ext cx="387099" cy="275021"/>
            </a:xfrm>
            <a:custGeom>
              <a:avLst/>
              <a:gdLst/>
              <a:ahLst/>
              <a:cxnLst/>
              <a:rect l="l" t="t" r="r" b="b"/>
              <a:pathLst>
                <a:path w="14734" h="10468" extrusionOk="0">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59"/>
            <p:cNvSpPr/>
            <p:nvPr/>
          </p:nvSpPr>
          <p:spPr>
            <a:xfrm>
              <a:off x="2021438" y="2337723"/>
              <a:ext cx="324045" cy="193628"/>
            </a:xfrm>
            <a:custGeom>
              <a:avLst/>
              <a:gdLst/>
              <a:ahLst/>
              <a:cxnLst/>
              <a:rect l="l" t="t" r="r" b="b"/>
              <a:pathLst>
                <a:path w="12334" h="7370" extrusionOk="0">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59"/>
            <p:cNvSpPr/>
            <p:nvPr/>
          </p:nvSpPr>
          <p:spPr>
            <a:xfrm>
              <a:off x="2327224" y="2337776"/>
              <a:ext cx="18259" cy="193576"/>
            </a:xfrm>
            <a:custGeom>
              <a:avLst/>
              <a:gdLst/>
              <a:ahLst/>
              <a:cxnLst/>
              <a:rect l="l" t="t" r="r" b="b"/>
              <a:pathLst>
                <a:path w="695" h="7368" extrusionOk="0">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59"/>
            <p:cNvSpPr/>
            <p:nvPr/>
          </p:nvSpPr>
          <p:spPr>
            <a:xfrm>
              <a:off x="2069543" y="2630819"/>
              <a:ext cx="227651" cy="28453"/>
            </a:xfrm>
            <a:custGeom>
              <a:avLst/>
              <a:gdLst/>
              <a:ahLst/>
              <a:cxnLst/>
              <a:rect l="l" t="t" r="r" b="b"/>
              <a:pathLst>
                <a:path w="8665" h="1083" extrusionOk="0">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59"/>
            <p:cNvSpPr/>
            <p:nvPr/>
          </p:nvSpPr>
          <p:spPr>
            <a:xfrm>
              <a:off x="2175237" y="2549191"/>
              <a:ext cx="14975" cy="11849"/>
            </a:xfrm>
            <a:custGeom>
              <a:avLst/>
              <a:gdLst/>
              <a:ahLst/>
              <a:cxnLst/>
              <a:rect l="l" t="t" r="r" b="b"/>
              <a:pathLst>
                <a:path w="570" h="451" extrusionOk="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68" name="Google Shape;6668;p59"/>
          <p:cNvGrpSpPr/>
          <p:nvPr/>
        </p:nvGrpSpPr>
        <p:grpSpPr>
          <a:xfrm>
            <a:off x="2593102" y="2288778"/>
            <a:ext cx="204663" cy="363007"/>
            <a:chOff x="2593102" y="2288778"/>
            <a:chExt cx="204663" cy="363007"/>
          </a:xfrm>
        </p:grpSpPr>
        <p:sp>
          <p:nvSpPr>
            <p:cNvPr id="6669" name="Google Shape;6669;p59"/>
            <p:cNvSpPr/>
            <p:nvPr/>
          </p:nvSpPr>
          <p:spPr>
            <a:xfrm>
              <a:off x="2753837" y="2310636"/>
              <a:ext cx="43928" cy="297431"/>
            </a:xfrm>
            <a:custGeom>
              <a:avLst/>
              <a:gdLst/>
              <a:ahLst/>
              <a:cxnLst/>
              <a:rect l="l" t="t" r="r" b="b"/>
              <a:pathLst>
                <a:path w="1672" h="11321" extrusionOk="0">
                  <a:moveTo>
                    <a:pt x="0" y="0"/>
                  </a:moveTo>
                  <a:lnTo>
                    <a:pt x="0" y="11320"/>
                  </a:lnTo>
                  <a:lnTo>
                    <a:pt x="1672" y="10481"/>
                  </a:lnTo>
                  <a:lnTo>
                    <a:pt x="1672" y="833"/>
                  </a:lnTo>
                  <a:lnTo>
                    <a:pt x="0" y="0"/>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59"/>
            <p:cNvSpPr/>
            <p:nvPr/>
          </p:nvSpPr>
          <p:spPr>
            <a:xfrm>
              <a:off x="2593102" y="2310636"/>
              <a:ext cx="182620" cy="297431"/>
            </a:xfrm>
            <a:custGeom>
              <a:avLst/>
              <a:gdLst/>
              <a:ahLst/>
              <a:cxnLst/>
              <a:rect l="l" t="t" r="r" b="b"/>
              <a:pathLst>
                <a:path w="6951" h="11321" extrusionOk="0">
                  <a:moveTo>
                    <a:pt x="6951" y="0"/>
                  </a:moveTo>
                  <a:lnTo>
                    <a:pt x="1" y="833"/>
                  </a:lnTo>
                  <a:lnTo>
                    <a:pt x="1" y="10481"/>
                  </a:lnTo>
                  <a:lnTo>
                    <a:pt x="6951" y="11320"/>
                  </a:lnTo>
                  <a:lnTo>
                    <a:pt x="6951" y="0"/>
                  </a:ln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59"/>
            <p:cNvSpPr/>
            <p:nvPr/>
          </p:nvSpPr>
          <p:spPr>
            <a:xfrm>
              <a:off x="2753837" y="2585972"/>
              <a:ext cx="43928" cy="65813"/>
            </a:xfrm>
            <a:custGeom>
              <a:avLst/>
              <a:gdLst/>
              <a:ahLst/>
              <a:cxnLst/>
              <a:rect l="l" t="t" r="r" b="b"/>
              <a:pathLst>
                <a:path w="1672" h="2505" extrusionOk="0">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59"/>
            <p:cNvSpPr/>
            <p:nvPr/>
          </p:nvSpPr>
          <p:spPr>
            <a:xfrm>
              <a:off x="2753837" y="2288778"/>
              <a:ext cx="43928" cy="43744"/>
            </a:xfrm>
            <a:custGeom>
              <a:avLst/>
              <a:gdLst/>
              <a:ahLst/>
              <a:cxnLst/>
              <a:rect l="l" t="t" r="r" b="b"/>
              <a:pathLst>
                <a:path w="1672" h="1665" extrusionOk="0">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59"/>
            <p:cNvSpPr/>
            <p:nvPr/>
          </p:nvSpPr>
          <p:spPr>
            <a:xfrm>
              <a:off x="2593102" y="2585972"/>
              <a:ext cx="182620" cy="65813"/>
            </a:xfrm>
            <a:custGeom>
              <a:avLst/>
              <a:gdLst/>
              <a:ahLst/>
              <a:cxnLst/>
              <a:rect l="l" t="t" r="r" b="b"/>
              <a:pathLst>
                <a:path w="6951" h="2505" extrusionOk="0">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59"/>
            <p:cNvSpPr/>
            <p:nvPr/>
          </p:nvSpPr>
          <p:spPr>
            <a:xfrm>
              <a:off x="2593102" y="2288778"/>
              <a:ext cx="182620" cy="43744"/>
            </a:xfrm>
            <a:custGeom>
              <a:avLst/>
              <a:gdLst/>
              <a:ahLst/>
              <a:cxnLst/>
              <a:rect l="l" t="t" r="r" b="b"/>
              <a:pathLst>
                <a:path w="6951" h="1665" extrusionOk="0">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59"/>
            <p:cNvSpPr/>
            <p:nvPr/>
          </p:nvSpPr>
          <p:spPr>
            <a:xfrm>
              <a:off x="2688050" y="2305172"/>
              <a:ext cx="36650" cy="10956"/>
            </a:xfrm>
            <a:custGeom>
              <a:avLst/>
              <a:gdLst/>
              <a:ahLst/>
              <a:cxnLst/>
              <a:rect l="l" t="t" r="r" b="b"/>
              <a:pathLst>
                <a:path w="1395" h="417" extrusionOk="0">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59"/>
            <p:cNvSpPr/>
            <p:nvPr/>
          </p:nvSpPr>
          <p:spPr>
            <a:xfrm>
              <a:off x="2684399" y="2607857"/>
              <a:ext cx="22069" cy="22069"/>
            </a:xfrm>
            <a:custGeom>
              <a:avLst/>
              <a:gdLst/>
              <a:ahLst/>
              <a:cxnLst/>
              <a:rect l="l" t="t" r="r" b="b"/>
              <a:pathLst>
                <a:path w="840" h="840" extrusionOk="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59"/>
            <p:cNvSpPr/>
            <p:nvPr/>
          </p:nvSpPr>
          <p:spPr>
            <a:xfrm>
              <a:off x="2668004" y="2305172"/>
              <a:ext cx="10956" cy="10956"/>
            </a:xfrm>
            <a:custGeom>
              <a:avLst/>
              <a:gdLst/>
              <a:ahLst/>
              <a:cxnLst/>
              <a:rect l="l" t="t" r="r" b="b"/>
              <a:pathLst>
                <a:path w="417" h="417" extrusionOk="0">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8" name="Google Shape;6678;p59"/>
          <p:cNvGrpSpPr/>
          <p:nvPr/>
        </p:nvGrpSpPr>
        <p:grpSpPr>
          <a:xfrm>
            <a:off x="2970874" y="2329763"/>
            <a:ext cx="403651" cy="305996"/>
            <a:chOff x="2970874" y="2329763"/>
            <a:chExt cx="403651" cy="305996"/>
          </a:xfrm>
        </p:grpSpPr>
        <p:sp>
          <p:nvSpPr>
            <p:cNvPr id="6679" name="Google Shape;6679;p59"/>
            <p:cNvSpPr/>
            <p:nvPr/>
          </p:nvSpPr>
          <p:spPr>
            <a:xfrm>
              <a:off x="3054158" y="2352909"/>
              <a:ext cx="98233" cy="259704"/>
            </a:xfrm>
            <a:custGeom>
              <a:avLst/>
              <a:gdLst/>
              <a:ahLst/>
              <a:cxnLst/>
              <a:rect l="l" t="t" r="r" b="b"/>
              <a:pathLst>
                <a:path w="3739" h="9885" extrusionOk="0">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59"/>
            <p:cNvSpPr/>
            <p:nvPr/>
          </p:nvSpPr>
          <p:spPr>
            <a:xfrm>
              <a:off x="3054158" y="2512908"/>
              <a:ext cx="98233" cy="99704"/>
            </a:xfrm>
            <a:custGeom>
              <a:avLst/>
              <a:gdLst/>
              <a:ahLst/>
              <a:cxnLst/>
              <a:rect l="l" t="t" r="r" b="b"/>
              <a:pathLst>
                <a:path w="3739" h="3795" extrusionOk="0">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59"/>
            <p:cNvSpPr/>
            <p:nvPr/>
          </p:nvSpPr>
          <p:spPr>
            <a:xfrm>
              <a:off x="2970874" y="2429441"/>
              <a:ext cx="83310" cy="106456"/>
            </a:xfrm>
            <a:custGeom>
              <a:avLst/>
              <a:gdLst/>
              <a:ahLst/>
              <a:cxnLst/>
              <a:rect l="l" t="t" r="r" b="b"/>
              <a:pathLst>
                <a:path w="3171" h="4052" extrusionOk="0">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59"/>
            <p:cNvSpPr/>
            <p:nvPr/>
          </p:nvSpPr>
          <p:spPr>
            <a:xfrm>
              <a:off x="2970874" y="2476652"/>
              <a:ext cx="83310" cy="59244"/>
            </a:xfrm>
            <a:custGeom>
              <a:avLst/>
              <a:gdLst/>
              <a:ahLst/>
              <a:cxnLst/>
              <a:rect l="l" t="t" r="r" b="b"/>
              <a:pathLst>
                <a:path w="3171" h="2255" extrusionOk="0">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59"/>
            <p:cNvSpPr/>
            <p:nvPr/>
          </p:nvSpPr>
          <p:spPr>
            <a:xfrm>
              <a:off x="3215760" y="2442156"/>
              <a:ext cx="33392" cy="81313"/>
            </a:xfrm>
            <a:custGeom>
              <a:avLst/>
              <a:gdLst/>
              <a:ahLst/>
              <a:cxnLst/>
              <a:rect l="l" t="t" r="r" b="b"/>
              <a:pathLst>
                <a:path w="1271" h="3095" extrusionOk="0">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59"/>
            <p:cNvSpPr/>
            <p:nvPr/>
          </p:nvSpPr>
          <p:spPr>
            <a:xfrm>
              <a:off x="3256561" y="2401513"/>
              <a:ext cx="55829" cy="162627"/>
            </a:xfrm>
            <a:custGeom>
              <a:avLst/>
              <a:gdLst/>
              <a:ahLst/>
              <a:cxnLst/>
              <a:rect l="l" t="t" r="r" b="b"/>
              <a:pathLst>
                <a:path w="2125" h="6190" extrusionOk="0">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59"/>
            <p:cNvSpPr/>
            <p:nvPr/>
          </p:nvSpPr>
          <p:spPr>
            <a:xfrm>
              <a:off x="3296653" y="2361421"/>
              <a:ext cx="77872" cy="242758"/>
            </a:xfrm>
            <a:custGeom>
              <a:avLst/>
              <a:gdLst/>
              <a:ahLst/>
              <a:cxnLst/>
              <a:rect l="l" t="t" r="r" b="b"/>
              <a:pathLst>
                <a:path w="2964" h="9240" extrusionOk="0">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59"/>
            <p:cNvSpPr/>
            <p:nvPr/>
          </p:nvSpPr>
          <p:spPr>
            <a:xfrm>
              <a:off x="3151287" y="2329763"/>
              <a:ext cx="37727" cy="305996"/>
            </a:xfrm>
            <a:custGeom>
              <a:avLst/>
              <a:gdLst/>
              <a:ahLst/>
              <a:cxnLst/>
              <a:rect l="l" t="t" r="r" b="b"/>
              <a:pathLst>
                <a:path w="1436" h="11647" extrusionOk="0">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59"/>
            <p:cNvSpPr/>
            <p:nvPr/>
          </p:nvSpPr>
          <p:spPr>
            <a:xfrm>
              <a:off x="3151287" y="2329763"/>
              <a:ext cx="30450" cy="305996"/>
            </a:xfrm>
            <a:custGeom>
              <a:avLst/>
              <a:gdLst/>
              <a:ahLst/>
              <a:cxnLst/>
              <a:rect l="l" t="t" r="r" b="b"/>
              <a:pathLst>
                <a:path w="1159" h="11647" extrusionOk="0">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8" name="Google Shape;6688;p59"/>
          <p:cNvGrpSpPr/>
          <p:nvPr/>
        </p:nvGrpSpPr>
        <p:grpSpPr>
          <a:xfrm>
            <a:off x="3545795" y="2318755"/>
            <a:ext cx="387835" cy="327933"/>
            <a:chOff x="3545795" y="2318755"/>
            <a:chExt cx="387835" cy="327933"/>
          </a:xfrm>
        </p:grpSpPr>
        <p:sp>
          <p:nvSpPr>
            <p:cNvPr id="6689" name="Google Shape;6689;p59"/>
            <p:cNvSpPr/>
            <p:nvPr/>
          </p:nvSpPr>
          <p:spPr>
            <a:xfrm>
              <a:off x="3565315" y="2318755"/>
              <a:ext cx="11691" cy="57694"/>
            </a:xfrm>
            <a:custGeom>
              <a:avLst/>
              <a:gdLst/>
              <a:ahLst/>
              <a:cxnLst/>
              <a:rect l="l" t="t" r="r" b="b"/>
              <a:pathLst>
                <a:path w="445" h="2196" extrusionOk="0">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59"/>
            <p:cNvSpPr/>
            <p:nvPr/>
          </p:nvSpPr>
          <p:spPr>
            <a:xfrm>
              <a:off x="3545795" y="2318755"/>
              <a:ext cx="11691" cy="57694"/>
            </a:xfrm>
            <a:custGeom>
              <a:avLst/>
              <a:gdLst/>
              <a:ahLst/>
              <a:cxnLst/>
              <a:rect l="l" t="t" r="r" b="b"/>
              <a:pathLst>
                <a:path w="445" h="2196" extrusionOk="0">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59"/>
            <p:cNvSpPr/>
            <p:nvPr/>
          </p:nvSpPr>
          <p:spPr>
            <a:xfrm>
              <a:off x="3584888" y="2318755"/>
              <a:ext cx="11796" cy="57694"/>
            </a:xfrm>
            <a:custGeom>
              <a:avLst/>
              <a:gdLst/>
              <a:ahLst/>
              <a:cxnLst/>
              <a:rect l="l" t="t" r="r" b="b"/>
              <a:pathLst>
                <a:path w="449" h="2196" extrusionOk="0">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92" name="Google Shape;6692;p59"/>
            <p:cNvGrpSpPr/>
            <p:nvPr/>
          </p:nvGrpSpPr>
          <p:grpSpPr>
            <a:xfrm>
              <a:off x="3545795" y="2322301"/>
              <a:ext cx="387835" cy="324387"/>
              <a:chOff x="3545795" y="2322301"/>
              <a:chExt cx="387835" cy="324387"/>
            </a:xfrm>
          </p:grpSpPr>
          <p:sp>
            <p:nvSpPr>
              <p:cNvPr id="6693" name="Google Shape;6693;p59"/>
              <p:cNvSpPr/>
              <p:nvPr/>
            </p:nvSpPr>
            <p:spPr>
              <a:xfrm>
                <a:off x="3613604" y="2355089"/>
                <a:ext cx="258968" cy="258994"/>
              </a:xfrm>
              <a:custGeom>
                <a:avLst/>
                <a:gdLst/>
                <a:ahLst/>
                <a:cxnLst/>
                <a:rect l="l" t="t" r="r" b="b"/>
                <a:pathLst>
                  <a:path w="9857" h="9858" extrusionOk="0">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59"/>
              <p:cNvSpPr/>
              <p:nvPr/>
            </p:nvSpPr>
            <p:spPr>
              <a:xfrm>
                <a:off x="3639667" y="2380968"/>
                <a:ext cx="207027" cy="207054"/>
              </a:xfrm>
              <a:custGeom>
                <a:avLst/>
                <a:gdLst/>
                <a:ahLst/>
                <a:cxnLst/>
                <a:rect l="l" t="t" r="r" b="b"/>
                <a:pathLst>
                  <a:path w="7880" h="7881" extrusionOk="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59"/>
              <p:cNvSpPr/>
              <p:nvPr/>
            </p:nvSpPr>
            <p:spPr>
              <a:xfrm>
                <a:off x="3722583" y="2380968"/>
                <a:ext cx="129392" cy="207080"/>
              </a:xfrm>
              <a:custGeom>
                <a:avLst/>
                <a:gdLst/>
                <a:ahLst/>
                <a:cxnLst/>
                <a:rect l="l" t="t" r="r" b="b"/>
                <a:pathLst>
                  <a:path w="4925" h="7882" extrusionOk="0">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59"/>
              <p:cNvSpPr/>
              <p:nvPr/>
            </p:nvSpPr>
            <p:spPr>
              <a:xfrm>
                <a:off x="3895140" y="2322301"/>
                <a:ext cx="38489" cy="324387"/>
              </a:xfrm>
              <a:custGeom>
                <a:avLst/>
                <a:gdLst/>
                <a:ahLst/>
                <a:cxnLst/>
                <a:rect l="l" t="t" r="r" b="b"/>
                <a:pathLst>
                  <a:path w="1465" h="12347" extrusionOk="0">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59"/>
              <p:cNvSpPr/>
              <p:nvPr/>
            </p:nvSpPr>
            <p:spPr>
              <a:xfrm>
                <a:off x="3895140" y="2322301"/>
                <a:ext cx="38489" cy="167960"/>
              </a:xfrm>
              <a:custGeom>
                <a:avLst/>
                <a:gdLst/>
                <a:ahLst/>
                <a:cxnLst/>
                <a:rect l="l" t="t" r="r" b="b"/>
                <a:pathLst>
                  <a:path w="1465" h="6393" extrusionOk="0">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59"/>
              <p:cNvSpPr/>
              <p:nvPr/>
            </p:nvSpPr>
            <p:spPr>
              <a:xfrm>
                <a:off x="3545795" y="2370590"/>
                <a:ext cx="50890" cy="275021"/>
              </a:xfrm>
              <a:custGeom>
                <a:avLst/>
                <a:gdLst/>
                <a:ahLst/>
                <a:cxnLst/>
                <a:rect l="l" t="t" r="r" b="b"/>
                <a:pathLst>
                  <a:path w="1937" h="10468" extrusionOk="0">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59"/>
              <p:cNvSpPr/>
              <p:nvPr/>
            </p:nvSpPr>
            <p:spPr>
              <a:xfrm>
                <a:off x="3545795" y="2370590"/>
                <a:ext cx="50890" cy="59244"/>
              </a:xfrm>
              <a:custGeom>
                <a:avLst/>
                <a:gdLst/>
                <a:ahLst/>
                <a:cxnLst/>
                <a:rect l="l" t="t" r="r" b="b"/>
                <a:pathLst>
                  <a:path w="1937" h="2255" extrusionOk="0">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00" name="Google Shape;6700;p59"/>
          <p:cNvGrpSpPr/>
          <p:nvPr/>
        </p:nvGrpSpPr>
        <p:grpSpPr>
          <a:xfrm>
            <a:off x="4718468" y="2306984"/>
            <a:ext cx="364294" cy="351552"/>
            <a:chOff x="4718468" y="2306984"/>
            <a:chExt cx="364294" cy="351552"/>
          </a:xfrm>
        </p:grpSpPr>
        <p:sp>
          <p:nvSpPr>
            <p:cNvPr id="6701" name="Google Shape;6701;p59"/>
            <p:cNvSpPr/>
            <p:nvPr/>
          </p:nvSpPr>
          <p:spPr>
            <a:xfrm>
              <a:off x="4718468" y="2472869"/>
              <a:ext cx="55593" cy="57195"/>
            </a:xfrm>
            <a:custGeom>
              <a:avLst/>
              <a:gdLst/>
              <a:ahLst/>
              <a:cxnLst/>
              <a:rect l="l" t="t" r="r" b="b"/>
              <a:pathLst>
                <a:path w="2116" h="2177" extrusionOk="0">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59"/>
            <p:cNvSpPr/>
            <p:nvPr/>
          </p:nvSpPr>
          <p:spPr>
            <a:xfrm>
              <a:off x="4764392" y="2405927"/>
              <a:ext cx="318370" cy="252610"/>
            </a:xfrm>
            <a:custGeom>
              <a:avLst/>
              <a:gdLst/>
              <a:ahLst/>
              <a:cxnLst/>
              <a:rect l="l" t="t" r="r" b="b"/>
              <a:pathLst>
                <a:path w="12118" h="9615" extrusionOk="0">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59"/>
            <p:cNvSpPr/>
            <p:nvPr/>
          </p:nvSpPr>
          <p:spPr>
            <a:xfrm>
              <a:off x="4764760" y="2495595"/>
              <a:ext cx="318002" cy="162574"/>
            </a:xfrm>
            <a:custGeom>
              <a:avLst/>
              <a:gdLst/>
              <a:ahLst/>
              <a:cxnLst/>
              <a:rect l="l" t="t" r="r" b="b"/>
              <a:pathLst>
                <a:path w="12104" h="6188" extrusionOk="0">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59"/>
            <p:cNvSpPr/>
            <p:nvPr/>
          </p:nvSpPr>
          <p:spPr>
            <a:xfrm>
              <a:off x="4952976" y="2394314"/>
              <a:ext cx="81129" cy="79816"/>
            </a:xfrm>
            <a:custGeom>
              <a:avLst/>
              <a:gdLst/>
              <a:ahLst/>
              <a:cxnLst/>
              <a:rect l="l" t="t" r="r" b="b"/>
              <a:pathLst>
                <a:path w="3088" h="3038" extrusionOk="0">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59"/>
            <p:cNvSpPr/>
            <p:nvPr/>
          </p:nvSpPr>
          <p:spPr>
            <a:xfrm>
              <a:off x="4993804" y="2493230"/>
              <a:ext cx="35205" cy="22988"/>
            </a:xfrm>
            <a:custGeom>
              <a:avLst/>
              <a:gdLst/>
              <a:ahLst/>
              <a:cxnLst/>
              <a:rect l="l" t="t" r="r" b="b"/>
              <a:pathLst>
                <a:path w="1340" h="875" extrusionOk="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59"/>
            <p:cNvSpPr/>
            <p:nvPr/>
          </p:nvSpPr>
          <p:spPr>
            <a:xfrm>
              <a:off x="4829916" y="2432278"/>
              <a:ext cx="109793" cy="18470"/>
            </a:xfrm>
            <a:custGeom>
              <a:avLst/>
              <a:gdLst/>
              <a:ahLst/>
              <a:cxnLst/>
              <a:rect l="l" t="t" r="r" b="b"/>
              <a:pathLst>
                <a:path w="4179" h="703" extrusionOk="0">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59"/>
            <p:cNvSpPr/>
            <p:nvPr/>
          </p:nvSpPr>
          <p:spPr>
            <a:xfrm>
              <a:off x="4816859" y="2306984"/>
              <a:ext cx="136170" cy="135986"/>
            </a:xfrm>
            <a:custGeom>
              <a:avLst/>
              <a:gdLst/>
              <a:ahLst/>
              <a:cxnLst/>
              <a:rect l="l" t="t" r="r" b="b"/>
              <a:pathLst>
                <a:path w="5183" h="5176" extrusionOk="0">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59"/>
            <p:cNvSpPr/>
            <p:nvPr/>
          </p:nvSpPr>
          <p:spPr>
            <a:xfrm>
              <a:off x="4966113" y="2402301"/>
              <a:ext cx="57616" cy="56775"/>
            </a:xfrm>
            <a:custGeom>
              <a:avLst/>
              <a:gdLst/>
              <a:ahLst/>
              <a:cxnLst/>
              <a:rect l="l" t="t" r="r" b="b"/>
              <a:pathLst>
                <a:path w="2193" h="2161" extrusionOk="0">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59"/>
            <p:cNvSpPr/>
            <p:nvPr/>
          </p:nvSpPr>
          <p:spPr>
            <a:xfrm>
              <a:off x="4837640" y="2327766"/>
              <a:ext cx="122115" cy="115257"/>
            </a:xfrm>
            <a:custGeom>
              <a:avLst/>
              <a:gdLst/>
              <a:ahLst/>
              <a:cxnLst/>
              <a:rect l="l" t="t" r="r" b="b"/>
              <a:pathLst>
                <a:path w="4648" h="4387" extrusionOk="0">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59"/>
            <p:cNvSpPr/>
            <p:nvPr/>
          </p:nvSpPr>
          <p:spPr>
            <a:xfrm>
              <a:off x="4864070" y="2336305"/>
              <a:ext cx="41931" cy="76611"/>
            </a:xfrm>
            <a:custGeom>
              <a:avLst/>
              <a:gdLst/>
              <a:ahLst/>
              <a:cxnLst/>
              <a:rect l="l" t="t" r="r" b="b"/>
              <a:pathLst>
                <a:path w="1596" h="2916" extrusionOk="0">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1" name="Google Shape;6711;p59"/>
          <p:cNvGrpSpPr/>
          <p:nvPr/>
        </p:nvGrpSpPr>
        <p:grpSpPr>
          <a:xfrm>
            <a:off x="4147908" y="2303017"/>
            <a:ext cx="361194" cy="359355"/>
            <a:chOff x="4147908" y="2303017"/>
            <a:chExt cx="361194" cy="359355"/>
          </a:xfrm>
        </p:grpSpPr>
        <p:sp>
          <p:nvSpPr>
            <p:cNvPr id="6712" name="Google Shape;6712;p59"/>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59"/>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59"/>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59"/>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59"/>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59"/>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59"/>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59"/>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59"/>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59"/>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59"/>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59"/>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59"/>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59"/>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6" name="Google Shape;6726;p59"/>
          <p:cNvGrpSpPr/>
          <p:nvPr/>
        </p:nvGrpSpPr>
        <p:grpSpPr>
          <a:xfrm>
            <a:off x="5292128" y="2299891"/>
            <a:ext cx="367027" cy="365214"/>
            <a:chOff x="5292128" y="2299891"/>
            <a:chExt cx="367027" cy="365214"/>
          </a:xfrm>
        </p:grpSpPr>
        <p:sp>
          <p:nvSpPr>
            <p:cNvPr id="6727" name="Google Shape;6727;p59"/>
            <p:cNvSpPr/>
            <p:nvPr/>
          </p:nvSpPr>
          <p:spPr>
            <a:xfrm>
              <a:off x="5470361" y="2467772"/>
              <a:ext cx="11323" cy="124243"/>
            </a:xfrm>
            <a:custGeom>
              <a:avLst/>
              <a:gdLst/>
              <a:ahLst/>
              <a:cxnLst/>
              <a:rect l="l" t="t" r="r" b="b"/>
              <a:pathLst>
                <a:path w="431" h="4729" extrusionOk="0">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59"/>
            <p:cNvSpPr/>
            <p:nvPr/>
          </p:nvSpPr>
          <p:spPr>
            <a:xfrm>
              <a:off x="5464870" y="2299891"/>
              <a:ext cx="22279" cy="40827"/>
            </a:xfrm>
            <a:custGeom>
              <a:avLst/>
              <a:gdLst/>
              <a:ahLst/>
              <a:cxnLst/>
              <a:rect l="l" t="t" r="r" b="b"/>
              <a:pathLst>
                <a:path w="848" h="1554" extrusionOk="0">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59"/>
            <p:cNvSpPr/>
            <p:nvPr/>
          </p:nvSpPr>
          <p:spPr>
            <a:xfrm>
              <a:off x="5292128" y="2316837"/>
              <a:ext cx="367027" cy="184433"/>
            </a:xfrm>
            <a:custGeom>
              <a:avLst/>
              <a:gdLst/>
              <a:ahLst/>
              <a:cxnLst/>
              <a:rect l="l" t="t" r="r" b="b"/>
              <a:pathLst>
                <a:path w="13970" h="7020" extrusionOk="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59"/>
            <p:cNvSpPr/>
            <p:nvPr/>
          </p:nvSpPr>
          <p:spPr>
            <a:xfrm>
              <a:off x="5293757" y="2319017"/>
              <a:ext cx="182279" cy="182436"/>
            </a:xfrm>
            <a:custGeom>
              <a:avLst/>
              <a:gdLst/>
              <a:ahLst/>
              <a:cxnLst/>
              <a:rect l="l" t="t" r="r" b="b"/>
              <a:pathLst>
                <a:path w="6938" h="6944" extrusionOk="0">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59"/>
            <p:cNvSpPr/>
            <p:nvPr/>
          </p:nvSpPr>
          <p:spPr>
            <a:xfrm>
              <a:off x="5476009" y="2319017"/>
              <a:ext cx="91139" cy="182252"/>
            </a:xfrm>
            <a:custGeom>
              <a:avLst/>
              <a:gdLst/>
              <a:ahLst/>
              <a:cxnLst/>
              <a:rect l="l" t="t" r="r" b="b"/>
              <a:pathLst>
                <a:path w="3469" h="6937" extrusionOk="0">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59"/>
            <p:cNvSpPr/>
            <p:nvPr/>
          </p:nvSpPr>
          <p:spPr>
            <a:xfrm>
              <a:off x="5404574" y="2564035"/>
              <a:ext cx="82758" cy="101070"/>
            </a:xfrm>
            <a:custGeom>
              <a:avLst/>
              <a:gdLst/>
              <a:ahLst/>
              <a:cxnLst/>
              <a:rect l="l" t="t" r="r" b="b"/>
              <a:pathLst>
                <a:path w="3150" h="3847" extrusionOk="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3" name="Google Shape;6733;p59"/>
          <p:cNvGrpSpPr/>
          <p:nvPr/>
        </p:nvGrpSpPr>
        <p:grpSpPr>
          <a:xfrm>
            <a:off x="5873617" y="2309901"/>
            <a:ext cx="345720" cy="345720"/>
            <a:chOff x="5873617" y="2309901"/>
            <a:chExt cx="345720" cy="345720"/>
          </a:xfrm>
        </p:grpSpPr>
        <p:sp>
          <p:nvSpPr>
            <p:cNvPr id="6734" name="Google Shape;6734;p59"/>
            <p:cNvSpPr/>
            <p:nvPr/>
          </p:nvSpPr>
          <p:spPr>
            <a:xfrm>
              <a:off x="5873617" y="2309901"/>
              <a:ext cx="345720" cy="345720"/>
            </a:xfrm>
            <a:custGeom>
              <a:avLst/>
              <a:gdLst/>
              <a:ahLst/>
              <a:cxnLst/>
              <a:rect l="l" t="t" r="r" b="b"/>
              <a:pathLst>
                <a:path w="13159" h="13159" extrusionOk="0">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59"/>
            <p:cNvSpPr/>
            <p:nvPr/>
          </p:nvSpPr>
          <p:spPr>
            <a:xfrm>
              <a:off x="5899496" y="2335779"/>
              <a:ext cx="293963" cy="293963"/>
            </a:xfrm>
            <a:custGeom>
              <a:avLst/>
              <a:gdLst/>
              <a:ahLst/>
              <a:cxnLst/>
              <a:rect l="l" t="t" r="r" b="b"/>
              <a:pathLst>
                <a:path w="11189" h="11189" extrusionOk="0">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59"/>
            <p:cNvSpPr/>
            <p:nvPr/>
          </p:nvSpPr>
          <p:spPr>
            <a:xfrm>
              <a:off x="6041288" y="2356088"/>
              <a:ext cx="10404" cy="131888"/>
            </a:xfrm>
            <a:custGeom>
              <a:avLst/>
              <a:gdLst/>
              <a:ahLst/>
              <a:cxnLst/>
              <a:rect l="l" t="t" r="r" b="b"/>
              <a:pathLst>
                <a:path w="396" h="5020" extrusionOk="0">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59"/>
            <p:cNvSpPr/>
            <p:nvPr/>
          </p:nvSpPr>
          <p:spPr>
            <a:xfrm>
              <a:off x="6039449" y="2477546"/>
              <a:ext cx="135435" cy="10430"/>
            </a:xfrm>
            <a:custGeom>
              <a:avLst/>
              <a:gdLst/>
              <a:ahLst/>
              <a:cxnLst/>
              <a:rect l="l" t="t" r="r" b="b"/>
              <a:pathLst>
                <a:path w="5155" h="397" extrusionOk="0">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59"/>
            <p:cNvSpPr/>
            <p:nvPr/>
          </p:nvSpPr>
          <p:spPr>
            <a:xfrm>
              <a:off x="5935778" y="2372035"/>
              <a:ext cx="275178" cy="257970"/>
            </a:xfrm>
            <a:custGeom>
              <a:avLst/>
              <a:gdLst/>
              <a:ahLst/>
              <a:cxnLst/>
              <a:rect l="l" t="t" r="r" b="b"/>
              <a:pathLst>
                <a:path w="10474" h="9819" extrusionOk="0">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59"/>
            <p:cNvSpPr/>
            <p:nvPr/>
          </p:nvSpPr>
          <p:spPr>
            <a:xfrm>
              <a:off x="5918097" y="2477546"/>
              <a:ext cx="21333" cy="10430"/>
            </a:xfrm>
            <a:custGeom>
              <a:avLst/>
              <a:gdLst/>
              <a:ahLst/>
              <a:cxnLst/>
              <a:rect l="l" t="t" r="r" b="b"/>
              <a:pathLst>
                <a:path w="812" h="397" extrusionOk="0">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59"/>
            <p:cNvSpPr/>
            <p:nvPr/>
          </p:nvSpPr>
          <p:spPr>
            <a:xfrm>
              <a:off x="6041288" y="2591542"/>
              <a:ext cx="10404" cy="17970"/>
            </a:xfrm>
            <a:custGeom>
              <a:avLst/>
              <a:gdLst/>
              <a:ahLst/>
              <a:cxnLst/>
              <a:rect l="l" t="t" r="r" b="b"/>
              <a:pathLst>
                <a:path w="396" h="684" extrusionOk="0">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59"/>
            <p:cNvSpPr/>
            <p:nvPr/>
          </p:nvSpPr>
          <p:spPr>
            <a:xfrm>
              <a:off x="5953144" y="2391556"/>
              <a:ext cx="19836" cy="15869"/>
            </a:xfrm>
            <a:custGeom>
              <a:avLst/>
              <a:gdLst/>
              <a:ahLst/>
              <a:cxnLst/>
              <a:rect l="l" t="t" r="r" b="b"/>
              <a:pathLst>
                <a:path w="755" h="604" extrusionOk="0">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59"/>
            <p:cNvSpPr/>
            <p:nvPr/>
          </p:nvSpPr>
          <p:spPr>
            <a:xfrm>
              <a:off x="6119686" y="2557939"/>
              <a:ext cx="19652" cy="15869"/>
            </a:xfrm>
            <a:custGeom>
              <a:avLst/>
              <a:gdLst/>
              <a:ahLst/>
              <a:cxnLst/>
              <a:rect l="l" t="t" r="r" b="b"/>
              <a:pathLst>
                <a:path w="748" h="604" extrusionOk="0">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59"/>
            <p:cNvSpPr/>
            <p:nvPr/>
          </p:nvSpPr>
          <p:spPr>
            <a:xfrm>
              <a:off x="6120185" y="2391556"/>
              <a:ext cx="19652" cy="15869"/>
            </a:xfrm>
            <a:custGeom>
              <a:avLst/>
              <a:gdLst/>
              <a:ahLst/>
              <a:cxnLst/>
              <a:rect l="l" t="t" r="r" b="b"/>
              <a:pathLst>
                <a:path w="748" h="604" extrusionOk="0">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59"/>
            <p:cNvSpPr/>
            <p:nvPr/>
          </p:nvSpPr>
          <p:spPr>
            <a:xfrm>
              <a:off x="5953617" y="2557939"/>
              <a:ext cx="19862" cy="15869"/>
            </a:xfrm>
            <a:custGeom>
              <a:avLst/>
              <a:gdLst/>
              <a:ahLst/>
              <a:cxnLst/>
              <a:rect l="l" t="t" r="r" b="b"/>
              <a:pathLst>
                <a:path w="756" h="604" extrusionOk="0">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59"/>
            <p:cNvSpPr/>
            <p:nvPr/>
          </p:nvSpPr>
          <p:spPr>
            <a:xfrm>
              <a:off x="5927056" y="2429887"/>
              <a:ext cx="21859" cy="13425"/>
            </a:xfrm>
            <a:custGeom>
              <a:avLst/>
              <a:gdLst/>
              <a:ahLst/>
              <a:cxnLst/>
              <a:rect l="l" t="t" r="r" b="b"/>
              <a:pathLst>
                <a:path w="832" h="511" extrusionOk="0">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59"/>
            <p:cNvSpPr/>
            <p:nvPr/>
          </p:nvSpPr>
          <p:spPr>
            <a:xfrm>
              <a:off x="6143751" y="2522077"/>
              <a:ext cx="21832" cy="13452"/>
            </a:xfrm>
            <a:custGeom>
              <a:avLst/>
              <a:gdLst/>
              <a:ahLst/>
              <a:cxnLst/>
              <a:rect l="l" t="t" r="r" b="b"/>
              <a:pathLst>
                <a:path w="831" h="512" extrusionOk="0">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59"/>
            <p:cNvSpPr/>
            <p:nvPr/>
          </p:nvSpPr>
          <p:spPr>
            <a:xfrm>
              <a:off x="6084822" y="2365730"/>
              <a:ext cx="15816" cy="17261"/>
            </a:xfrm>
            <a:custGeom>
              <a:avLst/>
              <a:gdLst/>
              <a:ahLst/>
              <a:cxnLst/>
              <a:rect l="l" t="t" r="r" b="b"/>
              <a:pathLst>
                <a:path w="602" h="657" extrusionOk="0">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59"/>
            <p:cNvSpPr/>
            <p:nvPr/>
          </p:nvSpPr>
          <p:spPr>
            <a:xfrm>
              <a:off x="5992632" y="2582399"/>
              <a:ext cx="15816" cy="17287"/>
            </a:xfrm>
            <a:custGeom>
              <a:avLst/>
              <a:gdLst/>
              <a:ahLst/>
              <a:cxnLst/>
              <a:rect l="l" t="t" r="r" b="b"/>
              <a:pathLst>
                <a:path w="602" h="658" extrusionOk="0">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59"/>
            <p:cNvSpPr/>
            <p:nvPr/>
          </p:nvSpPr>
          <p:spPr>
            <a:xfrm>
              <a:off x="5994445" y="2364758"/>
              <a:ext cx="15527" cy="17524"/>
            </a:xfrm>
            <a:custGeom>
              <a:avLst/>
              <a:gdLst/>
              <a:ahLst/>
              <a:cxnLst/>
              <a:rect l="l" t="t" r="r" b="b"/>
              <a:pathLst>
                <a:path w="591" h="667" extrusionOk="0">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59"/>
            <p:cNvSpPr/>
            <p:nvPr/>
          </p:nvSpPr>
          <p:spPr>
            <a:xfrm>
              <a:off x="6082641" y="2583161"/>
              <a:ext cx="15527" cy="17419"/>
            </a:xfrm>
            <a:custGeom>
              <a:avLst/>
              <a:gdLst/>
              <a:ahLst/>
              <a:cxnLst/>
              <a:rect l="l" t="t" r="r" b="b"/>
              <a:pathLst>
                <a:path w="591" h="663" extrusionOk="0">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59"/>
            <p:cNvSpPr/>
            <p:nvPr/>
          </p:nvSpPr>
          <p:spPr>
            <a:xfrm>
              <a:off x="6144776" y="2431936"/>
              <a:ext cx="22069" cy="13399"/>
            </a:xfrm>
            <a:custGeom>
              <a:avLst/>
              <a:gdLst/>
              <a:ahLst/>
              <a:cxnLst/>
              <a:rect l="l" t="t" r="r" b="b"/>
              <a:pathLst>
                <a:path w="840" h="510" extrusionOk="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59"/>
            <p:cNvSpPr/>
            <p:nvPr/>
          </p:nvSpPr>
          <p:spPr>
            <a:xfrm>
              <a:off x="5926530" y="2520081"/>
              <a:ext cx="21964" cy="13268"/>
            </a:xfrm>
            <a:custGeom>
              <a:avLst/>
              <a:gdLst/>
              <a:ahLst/>
              <a:cxnLst/>
              <a:rect l="l" t="t" r="r" b="b"/>
              <a:pathLst>
                <a:path w="836" h="505" extrusionOk="0">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3" name="Google Shape;6753;p59"/>
          <p:cNvGrpSpPr/>
          <p:nvPr/>
        </p:nvGrpSpPr>
        <p:grpSpPr>
          <a:xfrm>
            <a:off x="6863329" y="2297710"/>
            <a:ext cx="391460" cy="370127"/>
            <a:chOff x="6863329" y="2297710"/>
            <a:chExt cx="391460" cy="370127"/>
          </a:xfrm>
        </p:grpSpPr>
        <p:sp>
          <p:nvSpPr>
            <p:cNvPr id="6754" name="Google Shape;6754;p59"/>
            <p:cNvSpPr/>
            <p:nvPr/>
          </p:nvSpPr>
          <p:spPr>
            <a:xfrm>
              <a:off x="6979033" y="2297710"/>
              <a:ext cx="272603" cy="342961"/>
            </a:xfrm>
            <a:custGeom>
              <a:avLst/>
              <a:gdLst/>
              <a:ahLst/>
              <a:cxnLst/>
              <a:rect l="l" t="t" r="r" b="b"/>
              <a:pathLst>
                <a:path w="10376" h="13054" extrusionOk="0">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59"/>
            <p:cNvSpPr/>
            <p:nvPr/>
          </p:nvSpPr>
          <p:spPr>
            <a:xfrm>
              <a:off x="6979033" y="2606386"/>
              <a:ext cx="255342" cy="34286"/>
            </a:xfrm>
            <a:custGeom>
              <a:avLst/>
              <a:gdLst/>
              <a:ahLst/>
              <a:cxnLst/>
              <a:rect l="l" t="t" r="r" b="b"/>
              <a:pathLst>
                <a:path w="9719" h="1305" extrusionOk="0">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59"/>
            <p:cNvSpPr/>
            <p:nvPr/>
          </p:nvSpPr>
          <p:spPr>
            <a:xfrm>
              <a:off x="7176392" y="2552081"/>
              <a:ext cx="64709" cy="34102"/>
            </a:xfrm>
            <a:custGeom>
              <a:avLst/>
              <a:gdLst/>
              <a:ahLst/>
              <a:cxnLst/>
              <a:rect l="l" t="t" r="r" b="b"/>
              <a:pathLst>
                <a:path w="2463" h="1298" extrusionOk="0">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59"/>
            <p:cNvSpPr/>
            <p:nvPr/>
          </p:nvSpPr>
          <p:spPr>
            <a:xfrm>
              <a:off x="7176392" y="2497591"/>
              <a:ext cx="71461" cy="34102"/>
            </a:xfrm>
            <a:custGeom>
              <a:avLst/>
              <a:gdLst/>
              <a:ahLst/>
              <a:cxnLst/>
              <a:rect l="l" t="t" r="r" b="b"/>
              <a:pathLst>
                <a:path w="2720" h="1298" extrusionOk="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59"/>
            <p:cNvSpPr/>
            <p:nvPr/>
          </p:nvSpPr>
          <p:spPr>
            <a:xfrm>
              <a:off x="7176392" y="2443286"/>
              <a:ext cx="78397" cy="33944"/>
            </a:xfrm>
            <a:custGeom>
              <a:avLst/>
              <a:gdLst/>
              <a:ahLst/>
              <a:cxnLst/>
              <a:rect l="l" t="t" r="r" b="b"/>
              <a:pathLst>
                <a:path w="2984" h="1292" extrusionOk="0">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59"/>
            <p:cNvSpPr/>
            <p:nvPr/>
          </p:nvSpPr>
          <p:spPr>
            <a:xfrm>
              <a:off x="6863329" y="2450038"/>
              <a:ext cx="122666" cy="217799"/>
            </a:xfrm>
            <a:custGeom>
              <a:avLst/>
              <a:gdLst/>
              <a:ahLst/>
              <a:cxnLst/>
              <a:rect l="l" t="t" r="r" b="b"/>
              <a:pathLst>
                <a:path w="4669" h="8290" extrusionOk="0">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59"/>
            <p:cNvSpPr/>
            <p:nvPr/>
          </p:nvSpPr>
          <p:spPr>
            <a:xfrm>
              <a:off x="6863329" y="2449854"/>
              <a:ext cx="41011" cy="217983"/>
            </a:xfrm>
            <a:custGeom>
              <a:avLst/>
              <a:gdLst/>
              <a:ahLst/>
              <a:cxnLst/>
              <a:rect l="l" t="t" r="r" b="b"/>
              <a:pathLst>
                <a:path w="1561" h="8297" extrusionOk="0">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59"/>
            <p:cNvSpPr/>
            <p:nvPr/>
          </p:nvSpPr>
          <p:spPr>
            <a:xfrm>
              <a:off x="6917818" y="2599660"/>
              <a:ext cx="40827" cy="40827"/>
            </a:xfrm>
            <a:custGeom>
              <a:avLst/>
              <a:gdLst/>
              <a:ahLst/>
              <a:cxnLst/>
              <a:rect l="l" t="t" r="r" b="b"/>
              <a:pathLst>
                <a:path w="1554" h="1554" extrusionOk="0">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59"/>
            <p:cNvSpPr/>
            <p:nvPr/>
          </p:nvSpPr>
          <p:spPr>
            <a:xfrm>
              <a:off x="6924544" y="2606386"/>
              <a:ext cx="27376" cy="27376"/>
            </a:xfrm>
            <a:custGeom>
              <a:avLst/>
              <a:gdLst/>
              <a:ahLst/>
              <a:cxnLst/>
              <a:rect l="l" t="t" r="r" b="b"/>
              <a:pathLst>
                <a:path w="1042" h="1042" extrusionOk="0">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3" name="Google Shape;6763;p59"/>
          <p:cNvGrpSpPr/>
          <p:nvPr/>
        </p:nvGrpSpPr>
        <p:grpSpPr>
          <a:xfrm>
            <a:off x="7421488" y="2318518"/>
            <a:ext cx="342620" cy="328459"/>
            <a:chOff x="7421488" y="2318518"/>
            <a:chExt cx="342620" cy="328459"/>
          </a:xfrm>
        </p:grpSpPr>
        <p:sp>
          <p:nvSpPr>
            <p:cNvPr id="6764" name="Google Shape;6764;p59"/>
            <p:cNvSpPr/>
            <p:nvPr/>
          </p:nvSpPr>
          <p:spPr>
            <a:xfrm>
              <a:off x="7531754" y="2515641"/>
              <a:ext cx="9117" cy="18969"/>
            </a:xfrm>
            <a:custGeom>
              <a:avLst/>
              <a:gdLst/>
              <a:ahLst/>
              <a:cxnLst/>
              <a:rect l="l" t="t" r="r" b="b"/>
              <a:pathLst>
                <a:path w="347" h="722" extrusionOk="0">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59"/>
            <p:cNvSpPr/>
            <p:nvPr/>
          </p:nvSpPr>
          <p:spPr>
            <a:xfrm>
              <a:off x="7540844" y="2339983"/>
              <a:ext cx="223264" cy="234902"/>
            </a:xfrm>
            <a:custGeom>
              <a:avLst/>
              <a:gdLst/>
              <a:ahLst/>
              <a:cxnLst/>
              <a:rect l="l" t="t" r="r" b="b"/>
              <a:pathLst>
                <a:path w="8498" h="8941" extrusionOk="0">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59"/>
            <p:cNvSpPr/>
            <p:nvPr/>
          </p:nvSpPr>
          <p:spPr>
            <a:xfrm>
              <a:off x="7520456" y="2318518"/>
              <a:ext cx="235270" cy="227756"/>
            </a:xfrm>
            <a:custGeom>
              <a:avLst/>
              <a:gdLst/>
              <a:ahLst/>
              <a:cxnLst/>
              <a:rect l="l" t="t" r="r" b="b"/>
              <a:pathLst>
                <a:path w="8955" h="8669" extrusionOk="0">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59"/>
            <p:cNvSpPr/>
            <p:nvPr/>
          </p:nvSpPr>
          <p:spPr>
            <a:xfrm>
              <a:off x="7450283" y="2573598"/>
              <a:ext cx="152013" cy="73379"/>
            </a:xfrm>
            <a:custGeom>
              <a:avLst/>
              <a:gdLst/>
              <a:ahLst/>
              <a:cxnLst/>
              <a:rect l="l" t="t" r="r" b="b"/>
              <a:pathLst>
                <a:path w="5786" h="2793" extrusionOk="0">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59"/>
            <p:cNvSpPr/>
            <p:nvPr/>
          </p:nvSpPr>
          <p:spPr>
            <a:xfrm>
              <a:off x="7565093" y="2530958"/>
              <a:ext cx="83310" cy="46713"/>
            </a:xfrm>
            <a:custGeom>
              <a:avLst/>
              <a:gdLst/>
              <a:ahLst/>
              <a:cxnLst/>
              <a:rect l="l" t="t" r="r" b="b"/>
              <a:pathLst>
                <a:path w="3171" h="1778" extrusionOk="0">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59"/>
            <p:cNvSpPr/>
            <p:nvPr/>
          </p:nvSpPr>
          <p:spPr>
            <a:xfrm>
              <a:off x="7421488" y="2409447"/>
              <a:ext cx="236558" cy="227599"/>
            </a:xfrm>
            <a:custGeom>
              <a:avLst/>
              <a:gdLst/>
              <a:ahLst/>
              <a:cxnLst/>
              <a:rect l="l" t="t" r="r" b="b"/>
              <a:pathLst>
                <a:path w="9004" h="8663" extrusionOk="0">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59"/>
            <p:cNvSpPr/>
            <p:nvPr/>
          </p:nvSpPr>
          <p:spPr>
            <a:xfrm>
              <a:off x="7556161" y="2553368"/>
              <a:ext cx="36650" cy="22253"/>
            </a:xfrm>
            <a:custGeom>
              <a:avLst/>
              <a:gdLst/>
              <a:ahLst/>
              <a:cxnLst/>
              <a:rect l="l" t="t" r="r" b="b"/>
              <a:pathLst>
                <a:path w="1395" h="847" extrusionOk="0">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1" name="Google Shape;6771;p59"/>
          <p:cNvGrpSpPr/>
          <p:nvPr/>
        </p:nvGrpSpPr>
        <p:grpSpPr>
          <a:xfrm>
            <a:off x="2508373" y="2779889"/>
            <a:ext cx="337523" cy="337680"/>
            <a:chOff x="2508373" y="2779889"/>
            <a:chExt cx="337523" cy="337680"/>
          </a:xfrm>
        </p:grpSpPr>
        <p:sp>
          <p:nvSpPr>
            <p:cNvPr id="6772" name="Google Shape;6772;p59"/>
            <p:cNvSpPr/>
            <p:nvPr/>
          </p:nvSpPr>
          <p:spPr>
            <a:xfrm>
              <a:off x="2508373" y="2779889"/>
              <a:ext cx="256971" cy="256971"/>
            </a:xfrm>
            <a:custGeom>
              <a:avLst/>
              <a:gdLst/>
              <a:ahLst/>
              <a:cxnLst/>
              <a:rect l="l" t="t" r="r" b="b"/>
              <a:pathLst>
                <a:path w="9781" h="9781" extrusionOk="0">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59"/>
            <p:cNvSpPr/>
            <p:nvPr/>
          </p:nvSpPr>
          <p:spPr>
            <a:xfrm>
              <a:off x="2561391" y="2852034"/>
              <a:ext cx="131783" cy="112814"/>
            </a:xfrm>
            <a:custGeom>
              <a:avLst/>
              <a:gdLst/>
              <a:ahLst/>
              <a:cxnLst/>
              <a:rect l="l" t="t" r="r" b="b"/>
              <a:pathLst>
                <a:path w="5016" h="4294" extrusionOk="0">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59"/>
            <p:cNvSpPr/>
            <p:nvPr/>
          </p:nvSpPr>
          <p:spPr>
            <a:xfrm>
              <a:off x="2599302" y="2880277"/>
              <a:ext cx="65629" cy="56223"/>
            </a:xfrm>
            <a:custGeom>
              <a:avLst/>
              <a:gdLst/>
              <a:ahLst/>
              <a:cxnLst/>
              <a:rect l="l" t="t" r="r" b="b"/>
              <a:pathLst>
                <a:path w="2498" h="2140" extrusionOk="0">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59"/>
            <p:cNvSpPr/>
            <p:nvPr/>
          </p:nvSpPr>
          <p:spPr>
            <a:xfrm>
              <a:off x="2677121" y="2948611"/>
              <a:ext cx="168775" cy="168958"/>
            </a:xfrm>
            <a:custGeom>
              <a:avLst/>
              <a:gdLst/>
              <a:ahLst/>
              <a:cxnLst/>
              <a:rect l="l" t="t" r="r" b="b"/>
              <a:pathLst>
                <a:path w="6424" h="6431" extrusionOk="0">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59"/>
            <p:cNvSpPr/>
            <p:nvPr/>
          </p:nvSpPr>
          <p:spPr>
            <a:xfrm>
              <a:off x="2705180" y="2990910"/>
              <a:ext cx="98601" cy="84466"/>
            </a:xfrm>
            <a:custGeom>
              <a:avLst/>
              <a:gdLst/>
              <a:ahLst/>
              <a:cxnLst/>
              <a:rect l="l" t="t" r="r" b="b"/>
              <a:pathLst>
                <a:path w="3753" h="3215" extrusionOk="0">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59"/>
            <p:cNvSpPr/>
            <p:nvPr/>
          </p:nvSpPr>
          <p:spPr>
            <a:xfrm>
              <a:off x="2727774" y="3007856"/>
              <a:ext cx="59061" cy="50601"/>
            </a:xfrm>
            <a:custGeom>
              <a:avLst/>
              <a:gdLst/>
              <a:ahLst/>
              <a:cxnLst/>
              <a:rect l="l" t="t" r="r" b="b"/>
              <a:pathLst>
                <a:path w="2248" h="1926" extrusionOk="0">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8" name="Google Shape;6778;p59"/>
          <p:cNvGrpSpPr/>
          <p:nvPr/>
        </p:nvGrpSpPr>
        <p:grpSpPr>
          <a:xfrm>
            <a:off x="1884401" y="4141593"/>
            <a:ext cx="410613" cy="372229"/>
            <a:chOff x="1884401" y="4141593"/>
            <a:chExt cx="410613" cy="372229"/>
          </a:xfrm>
        </p:grpSpPr>
        <p:sp>
          <p:nvSpPr>
            <p:cNvPr id="6779" name="Google Shape;6779;p59"/>
            <p:cNvSpPr/>
            <p:nvPr/>
          </p:nvSpPr>
          <p:spPr>
            <a:xfrm>
              <a:off x="1934529" y="4484476"/>
              <a:ext cx="343697" cy="29346"/>
            </a:xfrm>
            <a:custGeom>
              <a:avLst/>
              <a:gdLst/>
              <a:ahLst/>
              <a:cxnLst/>
              <a:rect l="l" t="t" r="r" b="b"/>
              <a:pathLst>
                <a:path w="13082" h="1117" extrusionOk="0">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59"/>
            <p:cNvSpPr/>
            <p:nvPr/>
          </p:nvSpPr>
          <p:spPr>
            <a:xfrm>
              <a:off x="1884401" y="4269619"/>
              <a:ext cx="345720" cy="189635"/>
            </a:xfrm>
            <a:custGeom>
              <a:avLst/>
              <a:gdLst/>
              <a:ahLst/>
              <a:cxnLst/>
              <a:rect l="l" t="t" r="r" b="b"/>
              <a:pathLst>
                <a:path w="13159" h="7218" extrusionOk="0">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59"/>
            <p:cNvSpPr/>
            <p:nvPr/>
          </p:nvSpPr>
          <p:spPr>
            <a:xfrm>
              <a:off x="2097970" y="4322006"/>
              <a:ext cx="104827" cy="110003"/>
            </a:xfrm>
            <a:custGeom>
              <a:avLst/>
              <a:gdLst/>
              <a:ahLst/>
              <a:cxnLst/>
              <a:rect l="l" t="t" r="r" b="b"/>
              <a:pathLst>
                <a:path w="3990" h="4187" extrusionOk="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59"/>
            <p:cNvSpPr/>
            <p:nvPr/>
          </p:nvSpPr>
          <p:spPr>
            <a:xfrm>
              <a:off x="2190187" y="4269619"/>
              <a:ext cx="12611" cy="39829"/>
            </a:xfrm>
            <a:custGeom>
              <a:avLst/>
              <a:gdLst/>
              <a:ahLst/>
              <a:cxnLst/>
              <a:rect l="l" t="t" r="r" b="b"/>
              <a:pathLst>
                <a:path w="480" h="1516" extrusionOk="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59"/>
            <p:cNvSpPr/>
            <p:nvPr/>
          </p:nvSpPr>
          <p:spPr>
            <a:xfrm>
              <a:off x="2069018" y="4141593"/>
              <a:ext cx="24250" cy="109083"/>
            </a:xfrm>
            <a:custGeom>
              <a:avLst/>
              <a:gdLst/>
              <a:ahLst/>
              <a:cxnLst/>
              <a:rect l="l" t="t" r="r" b="b"/>
              <a:pathLst>
                <a:path w="923" h="4152" extrusionOk="0">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59"/>
            <p:cNvSpPr/>
            <p:nvPr/>
          </p:nvSpPr>
          <p:spPr>
            <a:xfrm>
              <a:off x="2119303" y="4141593"/>
              <a:ext cx="24276" cy="109083"/>
            </a:xfrm>
            <a:custGeom>
              <a:avLst/>
              <a:gdLst/>
              <a:ahLst/>
              <a:cxnLst/>
              <a:rect l="l" t="t" r="r" b="b"/>
              <a:pathLst>
                <a:path w="924" h="4152" extrusionOk="0">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59"/>
            <p:cNvSpPr/>
            <p:nvPr/>
          </p:nvSpPr>
          <p:spPr>
            <a:xfrm>
              <a:off x="1917583" y="4478091"/>
              <a:ext cx="377431" cy="12585"/>
            </a:xfrm>
            <a:custGeom>
              <a:avLst/>
              <a:gdLst/>
              <a:ahLst/>
              <a:cxnLst/>
              <a:rect l="l" t="t" r="r" b="b"/>
              <a:pathLst>
                <a:path w="14366" h="479" extrusionOk="0">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6" name="Google Shape;6786;p59"/>
          <p:cNvGrpSpPr/>
          <p:nvPr/>
        </p:nvGrpSpPr>
        <p:grpSpPr>
          <a:xfrm>
            <a:off x="1430832" y="2773689"/>
            <a:ext cx="294515" cy="349897"/>
            <a:chOff x="1430832" y="2773689"/>
            <a:chExt cx="294515" cy="349897"/>
          </a:xfrm>
        </p:grpSpPr>
        <p:sp>
          <p:nvSpPr>
            <p:cNvPr id="6787" name="Google Shape;6787;p59"/>
            <p:cNvSpPr/>
            <p:nvPr/>
          </p:nvSpPr>
          <p:spPr>
            <a:xfrm>
              <a:off x="1430832" y="2794996"/>
              <a:ext cx="90062" cy="149648"/>
            </a:xfrm>
            <a:custGeom>
              <a:avLst/>
              <a:gdLst/>
              <a:ahLst/>
              <a:cxnLst/>
              <a:rect l="l" t="t" r="r" b="b"/>
              <a:pathLst>
                <a:path w="3428" h="5696" extrusionOk="0">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59"/>
            <p:cNvSpPr/>
            <p:nvPr/>
          </p:nvSpPr>
          <p:spPr>
            <a:xfrm>
              <a:off x="1635127" y="2795180"/>
              <a:ext cx="90220" cy="149464"/>
            </a:xfrm>
            <a:custGeom>
              <a:avLst/>
              <a:gdLst/>
              <a:ahLst/>
              <a:cxnLst/>
              <a:rect l="l" t="t" r="r" b="b"/>
              <a:pathLst>
                <a:path w="3434" h="5689" extrusionOk="0">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59"/>
            <p:cNvSpPr/>
            <p:nvPr/>
          </p:nvSpPr>
          <p:spPr>
            <a:xfrm>
              <a:off x="1566609" y="2972861"/>
              <a:ext cx="22988" cy="104249"/>
            </a:xfrm>
            <a:custGeom>
              <a:avLst/>
              <a:gdLst/>
              <a:ahLst/>
              <a:cxnLst/>
              <a:rect l="l" t="t" r="r" b="b"/>
              <a:pathLst>
                <a:path w="875" h="3968" extrusionOk="0">
                  <a:moveTo>
                    <a:pt x="0" y="0"/>
                  </a:moveTo>
                  <a:lnTo>
                    <a:pt x="0" y="3968"/>
                  </a:lnTo>
                  <a:lnTo>
                    <a:pt x="874" y="3968"/>
                  </a:lnTo>
                  <a:lnTo>
                    <a:pt x="87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59"/>
            <p:cNvSpPr/>
            <p:nvPr/>
          </p:nvSpPr>
          <p:spPr>
            <a:xfrm>
              <a:off x="1493703" y="2785354"/>
              <a:ext cx="168775" cy="206108"/>
            </a:xfrm>
            <a:custGeom>
              <a:avLst/>
              <a:gdLst/>
              <a:ahLst/>
              <a:cxnLst/>
              <a:rect l="l" t="t" r="r" b="b"/>
              <a:pathLst>
                <a:path w="6424" h="7845" extrusionOk="0">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59"/>
            <p:cNvSpPr/>
            <p:nvPr/>
          </p:nvSpPr>
          <p:spPr>
            <a:xfrm>
              <a:off x="1562037" y="2785354"/>
              <a:ext cx="100440" cy="206108"/>
            </a:xfrm>
            <a:custGeom>
              <a:avLst/>
              <a:gdLst/>
              <a:ahLst/>
              <a:cxnLst/>
              <a:rect l="l" t="t" r="r" b="b"/>
              <a:pathLst>
                <a:path w="3823" h="7845" extrusionOk="0">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59"/>
            <p:cNvSpPr/>
            <p:nvPr/>
          </p:nvSpPr>
          <p:spPr>
            <a:xfrm>
              <a:off x="1482773" y="2773689"/>
              <a:ext cx="190817" cy="23172"/>
            </a:xfrm>
            <a:custGeom>
              <a:avLst/>
              <a:gdLst/>
              <a:ahLst/>
              <a:cxnLst/>
              <a:rect l="l" t="t" r="r" b="b"/>
              <a:pathLst>
                <a:path w="7263" h="882" extrusionOk="0">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59"/>
            <p:cNvSpPr/>
            <p:nvPr/>
          </p:nvSpPr>
          <p:spPr>
            <a:xfrm>
              <a:off x="1641669" y="2773689"/>
              <a:ext cx="31921" cy="23172"/>
            </a:xfrm>
            <a:custGeom>
              <a:avLst/>
              <a:gdLst/>
              <a:ahLst/>
              <a:cxnLst/>
              <a:rect l="l" t="t" r="r" b="b"/>
              <a:pathLst>
                <a:path w="1215" h="882" extrusionOk="0">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59"/>
            <p:cNvSpPr/>
            <p:nvPr/>
          </p:nvSpPr>
          <p:spPr>
            <a:xfrm>
              <a:off x="1536343" y="2836060"/>
              <a:ext cx="83494" cy="78975"/>
            </a:xfrm>
            <a:custGeom>
              <a:avLst/>
              <a:gdLst/>
              <a:ahLst/>
              <a:cxnLst/>
              <a:rect l="l" t="t" r="r" b="b"/>
              <a:pathLst>
                <a:path w="3178" h="3006" extrusionOk="0">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59"/>
            <p:cNvSpPr/>
            <p:nvPr/>
          </p:nvSpPr>
          <p:spPr>
            <a:xfrm>
              <a:off x="1556205" y="2977958"/>
              <a:ext cx="43770" cy="21543"/>
            </a:xfrm>
            <a:custGeom>
              <a:avLst/>
              <a:gdLst/>
              <a:ahLst/>
              <a:cxnLst/>
              <a:rect l="l" t="t" r="r" b="b"/>
              <a:pathLst>
                <a:path w="1666" h="820" extrusionOk="0">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59"/>
            <p:cNvSpPr/>
            <p:nvPr/>
          </p:nvSpPr>
          <p:spPr>
            <a:xfrm>
              <a:off x="1533427" y="3061609"/>
              <a:ext cx="89326" cy="30818"/>
            </a:xfrm>
            <a:custGeom>
              <a:avLst/>
              <a:gdLst/>
              <a:ahLst/>
              <a:cxnLst/>
              <a:rect l="l" t="t" r="r" b="b"/>
              <a:pathLst>
                <a:path w="3400" h="1173" extrusionOk="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59"/>
            <p:cNvSpPr/>
            <p:nvPr/>
          </p:nvSpPr>
          <p:spPr>
            <a:xfrm>
              <a:off x="1591200" y="3061609"/>
              <a:ext cx="31737" cy="30818"/>
            </a:xfrm>
            <a:custGeom>
              <a:avLst/>
              <a:gdLst/>
              <a:ahLst/>
              <a:cxnLst/>
              <a:rect l="l" t="t" r="r" b="b"/>
              <a:pathLst>
                <a:path w="1208" h="1173" extrusionOk="0">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59"/>
            <p:cNvSpPr/>
            <p:nvPr/>
          </p:nvSpPr>
          <p:spPr>
            <a:xfrm>
              <a:off x="1501006" y="3084756"/>
              <a:ext cx="154193" cy="38831"/>
            </a:xfrm>
            <a:custGeom>
              <a:avLst/>
              <a:gdLst/>
              <a:ahLst/>
              <a:cxnLst/>
              <a:rect l="l" t="t" r="r" b="b"/>
              <a:pathLst>
                <a:path w="5869" h="1478" extrusionOk="0">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59"/>
            <p:cNvSpPr/>
            <p:nvPr/>
          </p:nvSpPr>
          <p:spPr>
            <a:xfrm>
              <a:off x="1616159" y="3084756"/>
              <a:ext cx="38857" cy="38647"/>
            </a:xfrm>
            <a:custGeom>
              <a:avLst/>
              <a:gdLst/>
              <a:ahLst/>
              <a:cxnLst/>
              <a:rect l="l" t="t" r="r" b="b"/>
              <a:pathLst>
                <a:path w="1479" h="1471" extrusionOk="0">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0" name="Google Shape;6800;p59"/>
          <p:cNvGrpSpPr/>
          <p:nvPr/>
        </p:nvGrpSpPr>
        <p:grpSpPr>
          <a:xfrm>
            <a:off x="3082217" y="2788586"/>
            <a:ext cx="288866" cy="320236"/>
            <a:chOff x="3082217" y="2788586"/>
            <a:chExt cx="288866" cy="320236"/>
          </a:xfrm>
        </p:grpSpPr>
        <p:sp>
          <p:nvSpPr>
            <p:cNvPr id="6801" name="Google Shape;6801;p59"/>
            <p:cNvSpPr/>
            <p:nvPr/>
          </p:nvSpPr>
          <p:spPr>
            <a:xfrm>
              <a:off x="3082401" y="2867508"/>
              <a:ext cx="275178" cy="241313"/>
            </a:xfrm>
            <a:custGeom>
              <a:avLst/>
              <a:gdLst/>
              <a:ahLst/>
              <a:cxnLst/>
              <a:rect l="l" t="t" r="r" b="b"/>
              <a:pathLst>
                <a:path w="10474" h="9185" extrusionOk="0">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59"/>
            <p:cNvSpPr/>
            <p:nvPr/>
          </p:nvSpPr>
          <p:spPr>
            <a:xfrm>
              <a:off x="3082217" y="2867508"/>
              <a:ext cx="219980" cy="241313"/>
            </a:xfrm>
            <a:custGeom>
              <a:avLst/>
              <a:gdLst/>
              <a:ahLst/>
              <a:cxnLst/>
              <a:rect l="l" t="t" r="r" b="b"/>
              <a:pathLst>
                <a:path w="8373" h="9185" extrusionOk="0">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59"/>
            <p:cNvSpPr/>
            <p:nvPr/>
          </p:nvSpPr>
          <p:spPr>
            <a:xfrm>
              <a:off x="3233100" y="2788586"/>
              <a:ext cx="137983" cy="76269"/>
            </a:xfrm>
            <a:custGeom>
              <a:avLst/>
              <a:gdLst/>
              <a:ahLst/>
              <a:cxnLst/>
              <a:rect l="l" t="t" r="r" b="b"/>
              <a:pathLst>
                <a:path w="5252" h="2903" extrusionOk="0">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59"/>
            <p:cNvSpPr/>
            <p:nvPr/>
          </p:nvSpPr>
          <p:spPr>
            <a:xfrm>
              <a:off x="3232916" y="2788586"/>
              <a:ext cx="138167" cy="51258"/>
            </a:xfrm>
            <a:custGeom>
              <a:avLst/>
              <a:gdLst/>
              <a:ahLst/>
              <a:cxnLst/>
              <a:rect l="l" t="t" r="r" b="b"/>
              <a:pathLst>
                <a:path w="5259" h="1951" extrusionOk="0">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59"/>
            <p:cNvSpPr/>
            <p:nvPr/>
          </p:nvSpPr>
          <p:spPr>
            <a:xfrm>
              <a:off x="3293605" y="2915403"/>
              <a:ext cx="38831" cy="55540"/>
            </a:xfrm>
            <a:custGeom>
              <a:avLst/>
              <a:gdLst/>
              <a:ahLst/>
              <a:cxnLst/>
              <a:rect l="l" t="t" r="r" b="b"/>
              <a:pathLst>
                <a:path w="1478" h="2114" extrusionOk="0">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59"/>
            <p:cNvSpPr/>
            <p:nvPr/>
          </p:nvSpPr>
          <p:spPr>
            <a:xfrm>
              <a:off x="3191379" y="2892677"/>
              <a:ext cx="57405" cy="13136"/>
            </a:xfrm>
            <a:custGeom>
              <a:avLst/>
              <a:gdLst/>
              <a:ahLst/>
              <a:cxnLst/>
              <a:rect l="l" t="t" r="r" b="b"/>
              <a:pathLst>
                <a:path w="2185" h="500" extrusionOk="0">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59"/>
            <p:cNvSpPr/>
            <p:nvPr/>
          </p:nvSpPr>
          <p:spPr>
            <a:xfrm>
              <a:off x="3195320" y="2830070"/>
              <a:ext cx="49708" cy="75560"/>
            </a:xfrm>
            <a:custGeom>
              <a:avLst/>
              <a:gdLst/>
              <a:ahLst/>
              <a:cxnLst/>
              <a:rect l="l" t="t" r="r" b="b"/>
              <a:pathLst>
                <a:path w="1892" h="2876" extrusionOk="0">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8" name="Google Shape;6808;p59"/>
          <p:cNvGrpSpPr/>
          <p:nvPr/>
        </p:nvGrpSpPr>
        <p:grpSpPr>
          <a:xfrm>
            <a:off x="3610557" y="2780704"/>
            <a:ext cx="325017" cy="336052"/>
            <a:chOff x="3610557" y="2780704"/>
            <a:chExt cx="325017" cy="336052"/>
          </a:xfrm>
        </p:grpSpPr>
        <p:sp>
          <p:nvSpPr>
            <p:cNvPr id="6809" name="Google Shape;6809;p59"/>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59"/>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59"/>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2" name="Google Shape;6812;p59"/>
          <p:cNvGrpSpPr/>
          <p:nvPr/>
        </p:nvGrpSpPr>
        <p:grpSpPr>
          <a:xfrm>
            <a:off x="4179067" y="2811495"/>
            <a:ext cx="286475" cy="274390"/>
            <a:chOff x="4179067" y="2811495"/>
            <a:chExt cx="286475" cy="274390"/>
          </a:xfrm>
        </p:grpSpPr>
        <p:sp>
          <p:nvSpPr>
            <p:cNvPr id="6813" name="Google Shape;6813;p59"/>
            <p:cNvSpPr/>
            <p:nvPr/>
          </p:nvSpPr>
          <p:spPr>
            <a:xfrm>
              <a:off x="4333786" y="2956651"/>
              <a:ext cx="69990" cy="69990"/>
            </a:xfrm>
            <a:custGeom>
              <a:avLst/>
              <a:gdLst/>
              <a:ahLst/>
              <a:cxnLst/>
              <a:rect l="l" t="t" r="r" b="b"/>
              <a:pathLst>
                <a:path w="2664" h="2664" extrusionOk="0">
                  <a:moveTo>
                    <a:pt x="493" y="0"/>
                  </a:moveTo>
                  <a:lnTo>
                    <a:pt x="0" y="493"/>
                  </a:lnTo>
                  <a:lnTo>
                    <a:pt x="2171" y="2664"/>
                  </a:lnTo>
                  <a:lnTo>
                    <a:pt x="2664" y="2171"/>
                  </a:lnTo>
                  <a:lnTo>
                    <a:pt x="493" y="0"/>
                  </a:ln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59"/>
            <p:cNvSpPr/>
            <p:nvPr/>
          </p:nvSpPr>
          <p:spPr>
            <a:xfrm>
              <a:off x="4363290" y="2987022"/>
              <a:ext cx="102253" cy="98785"/>
            </a:xfrm>
            <a:custGeom>
              <a:avLst/>
              <a:gdLst/>
              <a:ahLst/>
              <a:cxnLst/>
              <a:rect l="l" t="t" r="r" b="b"/>
              <a:pathLst>
                <a:path w="3892" h="3760" extrusionOk="0">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59"/>
            <p:cNvSpPr/>
            <p:nvPr/>
          </p:nvSpPr>
          <p:spPr>
            <a:xfrm>
              <a:off x="4363474" y="2993826"/>
              <a:ext cx="98259" cy="92059"/>
            </a:xfrm>
            <a:custGeom>
              <a:avLst/>
              <a:gdLst/>
              <a:ahLst/>
              <a:cxnLst/>
              <a:rect l="l" t="t" r="r" b="b"/>
              <a:pathLst>
                <a:path w="3740" h="3504" extrusionOk="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59"/>
            <p:cNvSpPr/>
            <p:nvPr/>
          </p:nvSpPr>
          <p:spPr>
            <a:xfrm>
              <a:off x="4179067" y="2811495"/>
              <a:ext cx="215408" cy="196282"/>
            </a:xfrm>
            <a:custGeom>
              <a:avLst/>
              <a:gdLst/>
              <a:ahLst/>
              <a:cxnLst/>
              <a:rect l="l" t="t" r="r" b="b"/>
              <a:pathLst>
                <a:path w="8199" h="7471" extrusionOk="0">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59"/>
            <p:cNvSpPr/>
            <p:nvPr/>
          </p:nvSpPr>
          <p:spPr>
            <a:xfrm>
              <a:off x="4204210" y="2834405"/>
              <a:ext cx="165123" cy="150463"/>
            </a:xfrm>
            <a:custGeom>
              <a:avLst/>
              <a:gdLst/>
              <a:ahLst/>
              <a:cxnLst/>
              <a:rect l="l" t="t" r="r" b="b"/>
              <a:pathLst>
                <a:path w="6285" h="5727" extrusionOk="0">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59"/>
            <p:cNvSpPr/>
            <p:nvPr/>
          </p:nvSpPr>
          <p:spPr>
            <a:xfrm>
              <a:off x="4204210" y="2850037"/>
              <a:ext cx="142160" cy="133175"/>
            </a:xfrm>
            <a:custGeom>
              <a:avLst/>
              <a:gdLst/>
              <a:ahLst/>
              <a:cxnLst/>
              <a:rect l="l" t="t" r="r" b="b"/>
              <a:pathLst>
                <a:path w="5411" h="5069" extrusionOk="0">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59"/>
            <p:cNvSpPr/>
            <p:nvPr/>
          </p:nvSpPr>
          <p:spPr>
            <a:xfrm>
              <a:off x="4246666" y="2855186"/>
              <a:ext cx="81103" cy="22883"/>
            </a:xfrm>
            <a:custGeom>
              <a:avLst/>
              <a:gdLst/>
              <a:ahLst/>
              <a:cxnLst/>
              <a:rect l="l" t="t" r="r" b="b"/>
              <a:pathLst>
                <a:path w="3087" h="871" extrusionOk="0">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59"/>
            <p:cNvSpPr/>
            <p:nvPr/>
          </p:nvSpPr>
          <p:spPr>
            <a:xfrm>
              <a:off x="4363290" y="2987022"/>
              <a:ext cx="41589" cy="40722"/>
            </a:xfrm>
            <a:custGeom>
              <a:avLst/>
              <a:gdLst/>
              <a:ahLst/>
              <a:cxnLst/>
              <a:rect l="l" t="t" r="r" b="b"/>
              <a:pathLst>
                <a:path w="1583" h="1550" extrusionOk="0">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59"/>
            <p:cNvSpPr/>
            <p:nvPr/>
          </p:nvSpPr>
          <p:spPr>
            <a:xfrm>
              <a:off x="4363474" y="2993826"/>
              <a:ext cx="29189" cy="33918"/>
            </a:xfrm>
            <a:custGeom>
              <a:avLst/>
              <a:gdLst/>
              <a:ahLst/>
              <a:cxnLst/>
              <a:rect l="l" t="t" r="r" b="b"/>
              <a:pathLst>
                <a:path w="1111" h="1291" extrusionOk="0">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2" name="Google Shape;6822;p59"/>
          <p:cNvGrpSpPr/>
          <p:nvPr/>
        </p:nvGrpSpPr>
        <p:grpSpPr>
          <a:xfrm>
            <a:off x="4686757" y="2762156"/>
            <a:ext cx="371047" cy="374199"/>
            <a:chOff x="4686757" y="2762156"/>
            <a:chExt cx="371047" cy="374199"/>
          </a:xfrm>
        </p:grpSpPr>
        <p:sp>
          <p:nvSpPr>
            <p:cNvPr id="6823" name="Google Shape;6823;p59"/>
            <p:cNvSpPr/>
            <p:nvPr/>
          </p:nvSpPr>
          <p:spPr>
            <a:xfrm>
              <a:off x="4696767" y="2762156"/>
              <a:ext cx="353207" cy="374199"/>
            </a:xfrm>
            <a:custGeom>
              <a:avLst/>
              <a:gdLst/>
              <a:ahLst/>
              <a:cxnLst/>
              <a:rect l="l" t="t" r="r" b="b"/>
              <a:pathLst>
                <a:path w="13444" h="14243" extrusionOk="0">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59"/>
            <p:cNvSpPr/>
            <p:nvPr/>
          </p:nvSpPr>
          <p:spPr>
            <a:xfrm>
              <a:off x="4843656" y="2919134"/>
              <a:ext cx="62161" cy="59244"/>
            </a:xfrm>
            <a:custGeom>
              <a:avLst/>
              <a:gdLst/>
              <a:ahLst/>
              <a:cxnLst/>
              <a:rect l="l" t="t" r="r" b="b"/>
              <a:pathLst>
                <a:path w="2366" h="2255" extrusionOk="0">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59"/>
            <p:cNvSpPr/>
            <p:nvPr/>
          </p:nvSpPr>
          <p:spPr>
            <a:xfrm>
              <a:off x="4686757" y="2827311"/>
              <a:ext cx="62660" cy="48473"/>
            </a:xfrm>
            <a:custGeom>
              <a:avLst/>
              <a:gdLst/>
              <a:ahLst/>
              <a:cxnLst/>
              <a:rect l="l" t="t" r="r" b="b"/>
              <a:pathLst>
                <a:path w="2385" h="1845" extrusionOk="0">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59"/>
            <p:cNvSpPr/>
            <p:nvPr/>
          </p:nvSpPr>
          <p:spPr>
            <a:xfrm>
              <a:off x="5005600" y="3019416"/>
              <a:ext cx="52020" cy="48604"/>
            </a:xfrm>
            <a:custGeom>
              <a:avLst/>
              <a:gdLst/>
              <a:ahLst/>
              <a:cxnLst/>
              <a:rect l="l" t="t" r="r" b="b"/>
              <a:pathLst>
                <a:path w="1980" h="1850" extrusionOk="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59"/>
            <p:cNvSpPr/>
            <p:nvPr/>
          </p:nvSpPr>
          <p:spPr>
            <a:xfrm>
              <a:off x="4857476" y="2936946"/>
              <a:ext cx="48341" cy="41484"/>
            </a:xfrm>
            <a:custGeom>
              <a:avLst/>
              <a:gdLst/>
              <a:ahLst/>
              <a:cxnLst/>
              <a:rect l="l" t="t" r="r" b="b"/>
              <a:pathLst>
                <a:path w="1840" h="1579" extrusionOk="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59"/>
            <p:cNvSpPr/>
            <p:nvPr/>
          </p:nvSpPr>
          <p:spPr>
            <a:xfrm>
              <a:off x="4708563" y="2844940"/>
              <a:ext cx="34890" cy="30844"/>
            </a:xfrm>
            <a:custGeom>
              <a:avLst/>
              <a:gdLst/>
              <a:ahLst/>
              <a:cxnLst/>
              <a:rect l="l" t="t" r="r" b="b"/>
              <a:pathLst>
                <a:path w="1328" h="1174" extrusionOk="0">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59"/>
            <p:cNvSpPr/>
            <p:nvPr/>
          </p:nvSpPr>
          <p:spPr>
            <a:xfrm>
              <a:off x="5022914" y="3037176"/>
              <a:ext cx="34890" cy="30765"/>
            </a:xfrm>
            <a:custGeom>
              <a:avLst/>
              <a:gdLst/>
              <a:ahLst/>
              <a:cxnLst/>
              <a:rect l="l" t="t" r="r" b="b"/>
              <a:pathLst>
                <a:path w="1328" h="1171" extrusionOk="0">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0" name="Google Shape;6830;p59"/>
          <p:cNvGrpSpPr/>
          <p:nvPr/>
        </p:nvGrpSpPr>
        <p:grpSpPr>
          <a:xfrm>
            <a:off x="5221613" y="2784802"/>
            <a:ext cx="406567" cy="327855"/>
            <a:chOff x="5221613" y="2784802"/>
            <a:chExt cx="406567" cy="327855"/>
          </a:xfrm>
        </p:grpSpPr>
        <p:sp>
          <p:nvSpPr>
            <p:cNvPr id="6831" name="Google Shape;6831;p59"/>
            <p:cNvSpPr/>
            <p:nvPr/>
          </p:nvSpPr>
          <p:spPr>
            <a:xfrm>
              <a:off x="5221613" y="2811049"/>
              <a:ext cx="406567" cy="301608"/>
            </a:xfrm>
            <a:custGeom>
              <a:avLst/>
              <a:gdLst/>
              <a:ahLst/>
              <a:cxnLst/>
              <a:rect l="l" t="t" r="r" b="b"/>
              <a:pathLst>
                <a:path w="15475" h="11480" extrusionOk="0">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59"/>
            <p:cNvSpPr/>
            <p:nvPr/>
          </p:nvSpPr>
          <p:spPr>
            <a:xfrm>
              <a:off x="5221613" y="2811049"/>
              <a:ext cx="406567" cy="39382"/>
            </a:xfrm>
            <a:custGeom>
              <a:avLst/>
              <a:gdLst/>
              <a:ahLst/>
              <a:cxnLst/>
              <a:rect l="l" t="t" r="r" b="b"/>
              <a:pathLst>
                <a:path w="15475" h="1499" extrusionOk="0">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59"/>
            <p:cNvSpPr/>
            <p:nvPr/>
          </p:nvSpPr>
          <p:spPr>
            <a:xfrm>
              <a:off x="5247833" y="2811049"/>
              <a:ext cx="52519" cy="26246"/>
            </a:xfrm>
            <a:custGeom>
              <a:avLst/>
              <a:gdLst/>
              <a:ahLst/>
              <a:cxnLst/>
              <a:rect l="l" t="t" r="r" b="b"/>
              <a:pathLst>
                <a:path w="1999" h="999" extrusionOk="0">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59"/>
            <p:cNvSpPr/>
            <p:nvPr/>
          </p:nvSpPr>
          <p:spPr>
            <a:xfrm>
              <a:off x="5549441" y="2811049"/>
              <a:ext cx="52492" cy="26246"/>
            </a:xfrm>
            <a:custGeom>
              <a:avLst/>
              <a:gdLst/>
              <a:ahLst/>
              <a:cxnLst/>
              <a:rect l="l" t="t" r="r" b="b"/>
              <a:pathLst>
                <a:path w="1998" h="999" extrusionOk="0">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59"/>
            <p:cNvSpPr/>
            <p:nvPr/>
          </p:nvSpPr>
          <p:spPr>
            <a:xfrm>
              <a:off x="5260969" y="2784802"/>
              <a:ext cx="26272" cy="39382"/>
            </a:xfrm>
            <a:custGeom>
              <a:avLst/>
              <a:gdLst/>
              <a:ahLst/>
              <a:cxnLst/>
              <a:rect l="l" t="t" r="r" b="b"/>
              <a:pathLst>
                <a:path w="1000" h="1499" extrusionOk="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59"/>
            <p:cNvSpPr/>
            <p:nvPr/>
          </p:nvSpPr>
          <p:spPr>
            <a:xfrm>
              <a:off x="5260969" y="2784802"/>
              <a:ext cx="26272" cy="19704"/>
            </a:xfrm>
            <a:custGeom>
              <a:avLst/>
              <a:gdLst/>
              <a:ahLst/>
              <a:cxnLst/>
              <a:rect l="l" t="t" r="r" b="b"/>
              <a:pathLst>
                <a:path w="1000" h="750" extrusionOk="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59"/>
            <p:cNvSpPr/>
            <p:nvPr/>
          </p:nvSpPr>
          <p:spPr>
            <a:xfrm>
              <a:off x="5562551" y="2784802"/>
              <a:ext cx="26456" cy="39382"/>
            </a:xfrm>
            <a:custGeom>
              <a:avLst/>
              <a:gdLst/>
              <a:ahLst/>
              <a:cxnLst/>
              <a:rect l="l" t="t" r="r" b="b"/>
              <a:pathLst>
                <a:path w="1007" h="1499" extrusionOk="0">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59"/>
            <p:cNvSpPr/>
            <p:nvPr/>
          </p:nvSpPr>
          <p:spPr>
            <a:xfrm>
              <a:off x="5562551" y="2784802"/>
              <a:ext cx="26456" cy="19704"/>
            </a:xfrm>
            <a:custGeom>
              <a:avLst/>
              <a:gdLst/>
              <a:ahLst/>
              <a:cxnLst/>
              <a:rect l="l" t="t" r="r" b="b"/>
              <a:pathLst>
                <a:path w="1007" h="750" extrusionOk="0">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59"/>
            <p:cNvSpPr/>
            <p:nvPr/>
          </p:nvSpPr>
          <p:spPr>
            <a:xfrm>
              <a:off x="5221613" y="2850405"/>
              <a:ext cx="406567" cy="13136"/>
            </a:xfrm>
            <a:custGeom>
              <a:avLst/>
              <a:gdLst/>
              <a:ahLst/>
              <a:cxnLst/>
              <a:rect l="l" t="t" r="r" b="b"/>
              <a:pathLst>
                <a:path w="15475" h="500" extrusionOk="0">
                  <a:moveTo>
                    <a:pt x="0" y="0"/>
                  </a:moveTo>
                  <a:lnTo>
                    <a:pt x="0" y="500"/>
                  </a:lnTo>
                  <a:lnTo>
                    <a:pt x="15475" y="500"/>
                  </a:lnTo>
                  <a:lnTo>
                    <a:pt x="15475" y="0"/>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59"/>
            <p:cNvSpPr/>
            <p:nvPr/>
          </p:nvSpPr>
          <p:spPr>
            <a:xfrm>
              <a:off x="5260969"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59"/>
            <p:cNvSpPr/>
            <p:nvPr/>
          </p:nvSpPr>
          <p:spPr>
            <a:xfrm>
              <a:off x="5260969"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59"/>
            <p:cNvSpPr/>
            <p:nvPr/>
          </p:nvSpPr>
          <p:spPr>
            <a:xfrm>
              <a:off x="5260969"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59"/>
            <p:cNvSpPr/>
            <p:nvPr/>
          </p:nvSpPr>
          <p:spPr>
            <a:xfrm>
              <a:off x="5352818"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59"/>
            <p:cNvSpPr/>
            <p:nvPr/>
          </p:nvSpPr>
          <p:spPr>
            <a:xfrm>
              <a:off x="5444482"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59"/>
            <p:cNvSpPr/>
            <p:nvPr/>
          </p:nvSpPr>
          <p:spPr>
            <a:xfrm>
              <a:off x="5352818"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59"/>
            <p:cNvSpPr/>
            <p:nvPr/>
          </p:nvSpPr>
          <p:spPr>
            <a:xfrm>
              <a:off x="5260969"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59"/>
            <p:cNvSpPr/>
            <p:nvPr/>
          </p:nvSpPr>
          <p:spPr>
            <a:xfrm>
              <a:off x="5352818"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59"/>
            <p:cNvSpPr/>
            <p:nvPr/>
          </p:nvSpPr>
          <p:spPr>
            <a:xfrm>
              <a:off x="5352818"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59"/>
            <p:cNvSpPr/>
            <p:nvPr/>
          </p:nvSpPr>
          <p:spPr>
            <a:xfrm>
              <a:off x="5536489" y="2994536"/>
              <a:ext cx="52519" cy="26272"/>
            </a:xfrm>
            <a:custGeom>
              <a:avLst/>
              <a:gdLst/>
              <a:ahLst/>
              <a:cxnLst/>
              <a:rect l="l" t="t" r="r" b="b"/>
              <a:pathLst>
                <a:path w="1999" h="1000" extrusionOk="0">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59"/>
            <p:cNvSpPr/>
            <p:nvPr/>
          </p:nvSpPr>
          <p:spPr>
            <a:xfrm>
              <a:off x="5536489" y="2889577"/>
              <a:ext cx="52519" cy="26272"/>
            </a:xfrm>
            <a:custGeom>
              <a:avLst/>
              <a:gdLst/>
              <a:ahLst/>
              <a:cxnLst/>
              <a:rect l="l" t="t" r="r" b="b"/>
              <a:pathLst>
                <a:path w="1999" h="1000" extrusionOk="0">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59"/>
            <p:cNvSpPr/>
            <p:nvPr/>
          </p:nvSpPr>
          <p:spPr>
            <a:xfrm>
              <a:off x="5536489" y="3047028"/>
              <a:ext cx="52519" cy="26272"/>
            </a:xfrm>
            <a:custGeom>
              <a:avLst/>
              <a:gdLst/>
              <a:ahLst/>
              <a:cxnLst/>
              <a:rect l="l" t="t" r="r" b="b"/>
              <a:pathLst>
                <a:path w="1999" h="1000" extrusionOk="0">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59"/>
            <p:cNvSpPr/>
            <p:nvPr/>
          </p:nvSpPr>
          <p:spPr>
            <a:xfrm>
              <a:off x="5444482"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59"/>
            <p:cNvSpPr/>
            <p:nvPr/>
          </p:nvSpPr>
          <p:spPr>
            <a:xfrm>
              <a:off x="5444482"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59"/>
            <p:cNvSpPr/>
            <p:nvPr/>
          </p:nvSpPr>
          <p:spPr>
            <a:xfrm>
              <a:off x="5536489" y="2942070"/>
              <a:ext cx="52519" cy="26272"/>
            </a:xfrm>
            <a:custGeom>
              <a:avLst/>
              <a:gdLst/>
              <a:ahLst/>
              <a:cxnLst/>
              <a:rect l="l" t="t" r="r" b="b"/>
              <a:pathLst>
                <a:path w="1999" h="1000" extrusionOk="0">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59"/>
            <p:cNvSpPr/>
            <p:nvPr/>
          </p:nvSpPr>
          <p:spPr>
            <a:xfrm>
              <a:off x="5444482"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59"/>
            <p:cNvSpPr/>
            <p:nvPr/>
          </p:nvSpPr>
          <p:spPr>
            <a:xfrm>
              <a:off x="5533178" y="2935239"/>
              <a:ext cx="58824" cy="39645"/>
            </a:xfrm>
            <a:custGeom>
              <a:avLst/>
              <a:gdLst/>
              <a:ahLst/>
              <a:cxnLst/>
              <a:rect l="l" t="t" r="r" b="b"/>
              <a:pathLst>
                <a:path w="2239" h="1509" extrusionOk="0">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59"/>
            <p:cNvSpPr/>
            <p:nvPr/>
          </p:nvSpPr>
          <p:spPr>
            <a:xfrm>
              <a:off x="5349665" y="2935607"/>
              <a:ext cx="58141" cy="39277"/>
            </a:xfrm>
            <a:custGeom>
              <a:avLst/>
              <a:gdLst/>
              <a:ahLst/>
              <a:cxnLst/>
              <a:rect l="l" t="t" r="r" b="b"/>
              <a:pathLst>
                <a:path w="2213" h="1495" extrusionOk="0">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59"/>
            <p:cNvSpPr/>
            <p:nvPr/>
          </p:nvSpPr>
          <p:spPr>
            <a:xfrm>
              <a:off x="5441487" y="2987731"/>
              <a:ext cx="58798" cy="39645"/>
            </a:xfrm>
            <a:custGeom>
              <a:avLst/>
              <a:gdLst/>
              <a:ahLst/>
              <a:cxnLst/>
              <a:rect l="l" t="t" r="r" b="b"/>
              <a:pathLst>
                <a:path w="2238" h="1509" extrusionOk="0">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59"/>
            <p:cNvSpPr/>
            <p:nvPr/>
          </p:nvSpPr>
          <p:spPr>
            <a:xfrm>
              <a:off x="5258631" y="3040565"/>
              <a:ext cx="57353" cy="39277"/>
            </a:xfrm>
            <a:custGeom>
              <a:avLst/>
              <a:gdLst/>
              <a:ahLst/>
              <a:cxnLst/>
              <a:rect l="l" t="t" r="r" b="b"/>
              <a:pathLst>
                <a:path w="2183" h="1495" extrusionOk="0">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59"/>
            <p:cNvSpPr/>
            <p:nvPr/>
          </p:nvSpPr>
          <p:spPr>
            <a:xfrm>
              <a:off x="5442118" y="2882746"/>
              <a:ext cx="58167" cy="39671"/>
            </a:xfrm>
            <a:custGeom>
              <a:avLst/>
              <a:gdLst/>
              <a:ahLst/>
              <a:cxnLst/>
              <a:rect l="l" t="t" r="r" b="b"/>
              <a:pathLst>
                <a:path w="2214" h="1510" extrusionOk="0">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1" name="Google Shape;6861;p59"/>
          <p:cNvGrpSpPr/>
          <p:nvPr/>
        </p:nvGrpSpPr>
        <p:grpSpPr>
          <a:xfrm>
            <a:off x="5812586" y="2760921"/>
            <a:ext cx="303605" cy="375434"/>
            <a:chOff x="5812586" y="2760921"/>
            <a:chExt cx="303605" cy="375434"/>
          </a:xfrm>
        </p:grpSpPr>
        <p:sp>
          <p:nvSpPr>
            <p:cNvPr id="6862" name="Google Shape;6862;p59"/>
            <p:cNvSpPr/>
            <p:nvPr/>
          </p:nvSpPr>
          <p:spPr>
            <a:xfrm>
              <a:off x="5911896" y="2760921"/>
              <a:ext cx="125215" cy="32289"/>
            </a:xfrm>
            <a:custGeom>
              <a:avLst/>
              <a:gdLst/>
              <a:ahLst/>
              <a:cxnLst/>
              <a:rect l="l" t="t" r="r" b="b"/>
              <a:pathLst>
                <a:path w="4766" h="1229" extrusionOk="0">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59"/>
            <p:cNvSpPr/>
            <p:nvPr/>
          </p:nvSpPr>
          <p:spPr>
            <a:xfrm>
              <a:off x="6001722" y="2761105"/>
              <a:ext cx="35389" cy="32105"/>
            </a:xfrm>
            <a:custGeom>
              <a:avLst/>
              <a:gdLst/>
              <a:ahLst/>
              <a:cxnLst/>
              <a:rect l="l" t="t" r="r" b="b"/>
              <a:pathLst>
                <a:path w="1347" h="1222" extrusionOk="0">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59"/>
            <p:cNvSpPr/>
            <p:nvPr/>
          </p:nvSpPr>
          <p:spPr>
            <a:xfrm>
              <a:off x="5812586" y="2793183"/>
              <a:ext cx="295960" cy="343171"/>
            </a:xfrm>
            <a:custGeom>
              <a:avLst/>
              <a:gdLst/>
              <a:ahLst/>
              <a:cxnLst/>
              <a:rect l="l" t="t" r="r" b="b"/>
              <a:pathLst>
                <a:path w="11265" h="13062" extrusionOk="0">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59"/>
            <p:cNvSpPr/>
            <p:nvPr/>
          </p:nvSpPr>
          <p:spPr>
            <a:xfrm>
              <a:off x="5934675" y="2793183"/>
              <a:ext cx="181517" cy="340965"/>
            </a:xfrm>
            <a:custGeom>
              <a:avLst/>
              <a:gdLst/>
              <a:ahLst/>
              <a:cxnLst/>
              <a:rect l="l" t="t" r="r" b="b"/>
              <a:pathLst>
                <a:path w="6909" h="12978" extrusionOk="0">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59"/>
            <p:cNvSpPr/>
            <p:nvPr/>
          </p:nvSpPr>
          <p:spPr>
            <a:xfrm>
              <a:off x="5841197" y="2978063"/>
              <a:ext cx="267349" cy="158292"/>
            </a:xfrm>
            <a:custGeom>
              <a:avLst/>
              <a:gdLst/>
              <a:ahLst/>
              <a:cxnLst/>
              <a:rect l="l" t="t" r="r" b="b"/>
              <a:pathLst>
                <a:path w="10176" h="6025" extrusionOk="0">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59"/>
            <p:cNvSpPr/>
            <p:nvPr/>
          </p:nvSpPr>
          <p:spPr>
            <a:xfrm>
              <a:off x="6052402" y="2986523"/>
              <a:ext cx="56144" cy="147809"/>
            </a:xfrm>
            <a:custGeom>
              <a:avLst/>
              <a:gdLst/>
              <a:ahLst/>
              <a:cxnLst/>
              <a:rect l="l" t="t" r="r" b="b"/>
              <a:pathLst>
                <a:path w="2137" h="5626" extrusionOk="0">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59"/>
            <p:cNvSpPr/>
            <p:nvPr/>
          </p:nvSpPr>
          <p:spPr>
            <a:xfrm>
              <a:off x="6054582" y="3027718"/>
              <a:ext cx="20256" cy="17182"/>
            </a:xfrm>
            <a:custGeom>
              <a:avLst/>
              <a:gdLst/>
              <a:ahLst/>
              <a:cxnLst/>
              <a:rect l="l" t="t" r="r" b="b"/>
              <a:pathLst>
                <a:path w="771" h="654" extrusionOk="0">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59"/>
            <p:cNvSpPr/>
            <p:nvPr/>
          </p:nvSpPr>
          <p:spPr>
            <a:xfrm>
              <a:off x="6012678" y="3090588"/>
              <a:ext cx="17681" cy="15186"/>
            </a:xfrm>
            <a:custGeom>
              <a:avLst/>
              <a:gdLst/>
              <a:ahLst/>
              <a:cxnLst/>
              <a:rect l="l" t="t" r="r" b="b"/>
              <a:pathLst>
                <a:path w="673" h="578" extrusionOk="0">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59"/>
            <p:cNvSpPr/>
            <p:nvPr/>
          </p:nvSpPr>
          <p:spPr>
            <a:xfrm>
              <a:off x="5891299" y="3017130"/>
              <a:ext cx="17708" cy="15212"/>
            </a:xfrm>
            <a:custGeom>
              <a:avLst/>
              <a:gdLst/>
              <a:ahLst/>
              <a:cxnLst/>
              <a:rect l="l" t="t" r="r" b="b"/>
              <a:pathLst>
                <a:path w="674" h="579" extrusionOk="0">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59"/>
            <p:cNvSpPr/>
            <p:nvPr/>
          </p:nvSpPr>
          <p:spPr>
            <a:xfrm>
              <a:off x="5915916" y="3090588"/>
              <a:ext cx="17681" cy="15186"/>
            </a:xfrm>
            <a:custGeom>
              <a:avLst/>
              <a:gdLst/>
              <a:ahLst/>
              <a:cxnLst/>
              <a:rect l="l" t="t" r="r" b="b"/>
              <a:pathLst>
                <a:path w="673" h="578" extrusionOk="0">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59"/>
            <p:cNvSpPr/>
            <p:nvPr/>
          </p:nvSpPr>
          <p:spPr>
            <a:xfrm>
              <a:off x="5959266" y="3032999"/>
              <a:ext cx="21360" cy="18286"/>
            </a:xfrm>
            <a:custGeom>
              <a:avLst/>
              <a:gdLst/>
              <a:ahLst/>
              <a:cxnLst/>
              <a:rect l="l" t="t" r="r" b="b"/>
              <a:pathLst>
                <a:path w="813" h="696" extrusionOk="0">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3" name="Google Shape;6873;p59"/>
          <p:cNvGrpSpPr/>
          <p:nvPr/>
        </p:nvGrpSpPr>
        <p:grpSpPr>
          <a:xfrm>
            <a:off x="6334673" y="2759633"/>
            <a:ext cx="378508" cy="378166"/>
            <a:chOff x="6334673" y="2759633"/>
            <a:chExt cx="378508" cy="378166"/>
          </a:xfrm>
        </p:grpSpPr>
        <p:sp>
          <p:nvSpPr>
            <p:cNvPr id="6874" name="Google Shape;6874;p59"/>
            <p:cNvSpPr/>
            <p:nvPr/>
          </p:nvSpPr>
          <p:spPr>
            <a:xfrm>
              <a:off x="6334673" y="2759633"/>
              <a:ext cx="287027" cy="189004"/>
            </a:xfrm>
            <a:custGeom>
              <a:avLst/>
              <a:gdLst/>
              <a:ahLst/>
              <a:cxnLst/>
              <a:rect l="l" t="t" r="r" b="b"/>
              <a:pathLst>
                <a:path w="10925" h="7194" extrusionOk="0">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59"/>
            <p:cNvSpPr/>
            <p:nvPr/>
          </p:nvSpPr>
          <p:spPr>
            <a:xfrm>
              <a:off x="6524019" y="2759660"/>
              <a:ext cx="189162" cy="286659"/>
            </a:xfrm>
            <a:custGeom>
              <a:avLst/>
              <a:gdLst/>
              <a:ahLst/>
              <a:cxnLst/>
              <a:rect l="l" t="t" r="r" b="b"/>
              <a:pathLst>
                <a:path w="7200" h="10911" extrusionOk="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59"/>
            <p:cNvSpPr/>
            <p:nvPr/>
          </p:nvSpPr>
          <p:spPr>
            <a:xfrm>
              <a:off x="6426207" y="2948611"/>
              <a:ext cx="286791" cy="189188"/>
            </a:xfrm>
            <a:custGeom>
              <a:avLst/>
              <a:gdLst/>
              <a:ahLst/>
              <a:cxnLst/>
              <a:rect l="l" t="t" r="r" b="b"/>
              <a:pathLst>
                <a:path w="10916" h="7201" extrusionOk="0">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59"/>
            <p:cNvSpPr/>
            <p:nvPr/>
          </p:nvSpPr>
          <p:spPr>
            <a:xfrm>
              <a:off x="6334857" y="2850957"/>
              <a:ext cx="189188" cy="286843"/>
            </a:xfrm>
            <a:custGeom>
              <a:avLst/>
              <a:gdLst/>
              <a:ahLst/>
              <a:cxnLst/>
              <a:rect l="l" t="t" r="r" b="b"/>
              <a:pathLst>
                <a:path w="7201" h="10918" extrusionOk="0">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8" name="Google Shape;6878;p59"/>
          <p:cNvGrpSpPr/>
          <p:nvPr/>
        </p:nvGrpSpPr>
        <p:grpSpPr>
          <a:xfrm>
            <a:off x="8012645" y="2806477"/>
            <a:ext cx="319763" cy="284505"/>
            <a:chOff x="8012645" y="2806477"/>
            <a:chExt cx="319763" cy="284505"/>
          </a:xfrm>
        </p:grpSpPr>
        <p:sp>
          <p:nvSpPr>
            <p:cNvPr id="6879" name="Google Shape;6879;p59"/>
            <p:cNvSpPr/>
            <p:nvPr/>
          </p:nvSpPr>
          <p:spPr>
            <a:xfrm>
              <a:off x="8117446" y="3039252"/>
              <a:ext cx="87855" cy="51731"/>
            </a:xfrm>
            <a:custGeom>
              <a:avLst/>
              <a:gdLst/>
              <a:ahLst/>
              <a:cxnLst/>
              <a:rect l="l" t="t" r="r" b="b"/>
              <a:pathLst>
                <a:path w="3344" h="1969" extrusionOk="0">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59"/>
            <p:cNvSpPr/>
            <p:nvPr/>
          </p:nvSpPr>
          <p:spPr>
            <a:xfrm>
              <a:off x="8138570" y="3039252"/>
              <a:ext cx="66732" cy="51731"/>
            </a:xfrm>
            <a:custGeom>
              <a:avLst/>
              <a:gdLst/>
              <a:ahLst/>
              <a:cxnLst/>
              <a:rect l="l" t="t" r="r" b="b"/>
              <a:pathLst>
                <a:path w="2540" h="1969" extrusionOk="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59"/>
            <p:cNvSpPr/>
            <p:nvPr/>
          </p:nvSpPr>
          <p:spPr>
            <a:xfrm>
              <a:off x="8012645" y="2884664"/>
              <a:ext cx="32841" cy="41747"/>
            </a:xfrm>
            <a:custGeom>
              <a:avLst/>
              <a:gdLst/>
              <a:ahLst/>
              <a:cxnLst/>
              <a:rect l="l" t="t" r="r" b="b"/>
              <a:pathLst>
                <a:path w="1250" h="1589" extrusionOk="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59"/>
            <p:cNvSpPr/>
            <p:nvPr/>
          </p:nvSpPr>
          <p:spPr>
            <a:xfrm>
              <a:off x="8025598" y="2806477"/>
              <a:ext cx="306810" cy="247513"/>
            </a:xfrm>
            <a:custGeom>
              <a:avLst/>
              <a:gdLst/>
              <a:ahLst/>
              <a:cxnLst/>
              <a:rect l="l" t="t" r="r" b="b"/>
              <a:pathLst>
                <a:path w="11678" h="9421" extrusionOk="0">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59"/>
            <p:cNvSpPr/>
            <p:nvPr/>
          </p:nvSpPr>
          <p:spPr>
            <a:xfrm>
              <a:off x="8025598" y="2806477"/>
              <a:ext cx="209576" cy="247671"/>
            </a:xfrm>
            <a:custGeom>
              <a:avLst/>
              <a:gdLst/>
              <a:ahLst/>
              <a:cxnLst/>
              <a:rect l="l" t="t" r="r" b="b"/>
              <a:pathLst>
                <a:path w="7977" h="9427" extrusionOk="0">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59"/>
            <p:cNvSpPr/>
            <p:nvPr/>
          </p:nvSpPr>
          <p:spPr>
            <a:xfrm>
              <a:off x="8110274" y="2874865"/>
              <a:ext cx="179205" cy="111290"/>
            </a:xfrm>
            <a:custGeom>
              <a:avLst/>
              <a:gdLst/>
              <a:ahLst/>
              <a:cxnLst/>
              <a:rect l="l" t="t" r="r" b="b"/>
              <a:pathLst>
                <a:path w="6821" h="4236" extrusionOk="0">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59"/>
            <p:cNvSpPr/>
            <p:nvPr/>
          </p:nvSpPr>
          <p:spPr>
            <a:xfrm>
              <a:off x="8131397" y="2917084"/>
              <a:ext cx="158082" cy="69175"/>
            </a:xfrm>
            <a:custGeom>
              <a:avLst/>
              <a:gdLst/>
              <a:ahLst/>
              <a:cxnLst/>
              <a:rect l="l" t="t" r="r" b="b"/>
              <a:pathLst>
                <a:path w="6017" h="2633" extrusionOk="0">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59"/>
            <p:cNvSpPr/>
            <p:nvPr/>
          </p:nvSpPr>
          <p:spPr>
            <a:xfrm>
              <a:off x="8066399" y="2869715"/>
              <a:ext cx="31737" cy="36834"/>
            </a:xfrm>
            <a:custGeom>
              <a:avLst/>
              <a:gdLst/>
              <a:ahLst/>
              <a:cxnLst/>
              <a:rect l="l" t="t" r="r" b="b"/>
              <a:pathLst>
                <a:path w="1208" h="1402" extrusionOk="0">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59"/>
            <p:cNvSpPr/>
            <p:nvPr/>
          </p:nvSpPr>
          <p:spPr>
            <a:xfrm>
              <a:off x="8082268" y="2869715"/>
              <a:ext cx="15869" cy="26220"/>
            </a:xfrm>
            <a:custGeom>
              <a:avLst/>
              <a:gdLst/>
              <a:ahLst/>
              <a:cxnLst/>
              <a:rect l="l" t="t" r="r" b="b"/>
              <a:pathLst>
                <a:path w="604" h="998" extrusionOk="0">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59"/>
            <p:cNvSpPr/>
            <p:nvPr/>
          </p:nvSpPr>
          <p:spPr>
            <a:xfrm>
              <a:off x="8076987" y="2874996"/>
              <a:ext cx="10588" cy="10430"/>
            </a:xfrm>
            <a:custGeom>
              <a:avLst/>
              <a:gdLst/>
              <a:ahLst/>
              <a:cxnLst/>
              <a:rect l="l" t="t" r="r" b="b"/>
              <a:pathLst>
                <a:path w="403" h="397" extrusionOk="0">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9" name="Google Shape;6889;p59"/>
          <p:cNvGrpSpPr/>
          <p:nvPr/>
        </p:nvGrpSpPr>
        <p:grpSpPr>
          <a:xfrm>
            <a:off x="2454435" y="4162138"/>
            <a:ext cx="385339" cy="388071"/>
            <a:chOff x="2454435" y="4162138"/>
            <a:chExt cx="385339" cy="388071"/>
          </a:xfrm>
        </p:grpSpPr>
        <p:sp>
          <p:nvSpPr>
            <p:cNvPr id="6890" name="Google Shape;6890;p59"/>
            <p:cNvSpPr/>
            <p:nvPr/>
          </p:nvSpPr>
          <p:spPr>
            <a:xfrm>
              <a:off x="2568511" y="4162138"/>
              <a:ext cx="184144" cy="79973"/>
            </a:xfrm>
            <a:custGeom>
              <a:avLst/>
              <a:gdLst/>
              <a:ahLst/>
              <a:cxnLst/>
              <a:rect l="l" t="t" r="r" b="b"/>
              <a:pathLst>
                <a:path w="7009" h="3044" extrusionOk="0">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59"/>
            <p:cNvSpPr/>
            <p:nvPr/>
          </p:nvSpPr>
          <p:spPr>
            <a:xfrm>
              <a:off x="2568511" y="4470236"/>
              <a:ext cx="184144" cy="79973"/>
            </a:xfrm>
            <a:custGeom>
              <a:avLst/>
              <a:gdLst/>
              <a:ahLst/>
              <a:cxnLst/>
              <a:rect l="l" t="t" r="r" b="b"/>
              <a:pathLst>
                <a:path w="7009" h="3044" extrusionOk="0">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59"/>
            <p:cNvSpPr/>
            <p:nvPr/>
          </p:nvSpPr>
          <p:spPr>
            <a:xfrm>
              <a:off x="2454435" y="4217310"/>
              <a:ext cx="385339" cy="277753"/>
            </a:xfrm>
            <a:custGeom>
              <a:avLst/>
              <a:gdLst/>
              <a:ahLst/>
              <a:cxnLst/>
              <a:rect l="l" t="t" r="r" b="b"/>
              <a:pathLst>
                <a:path w="14667" h="10572" extrusionOk="0">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59"/>
            <p:cNvSpPr/>
            <p:nvPr/>
          </p:nvSpPr>
          <p:spPr>
            <a:xfrm>
              <a:off x="2454435" y="4251386"/>
              <a:ext cx="250403" cy="243677"/>
            </a:xfrm>
            <a:custGeom>
              <a:avLst/>
              <a:gdLst/>
              <a:ahLst/>
              <a:cxnLst/>
              <a:rect l="l" t="t" r="r" b="b"/>
              <a:pathLst>
                <a:path w="9531" h="9275" extrusionOk="0">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59"/>
            <p:cNvSpPr/>
            <p:nvPr/>
          </p:nvSpPr>
          <p:spPr>
            <a:xfrm>
              <a:off x="2495420" y="4331018"/>
              <a:ext cx="31553" cy="31553"/>
            </a:xfrm>
            <a:custGeom>
              <a:avLst/>
              <a:gdLst/>
              <a:ahLst/>
              <a:cxnLst/>
              <a:rect l="l" t="t" r="r" b="b"/>
              <a:pathLst>
                <a:path w="1201" h="1201" extrusionOk="0">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59"/>
            <p:cNvSpPr/>
            <p:nvPr/>
          </p:nvSpPr>
          <p:spPr>
            <a:xfrm>
              <a:off x="2508005" y="4337218"/>
              <a:ext cx="12768" cy="12795"/>
            </a:xfrm>
            <a:custGeom>
              <a:avLst/>
              <a:gdLst/>
              <a:ahLst/>
              <a:cxnLst/>
              <a:rect l="l" t="t" r="r" b="b"/>
              <a:pathLst>
                <a:path w="486" h="487" extrusionOk="0">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59"/>
            <p:cNvSpPr/>
            <p:nvPr/>
          </p:nvSpPr>
          <p:spPr>
            <a:xfrm>
              <a:off x="2545181" y="4220227"/>
              <a:ext cx="53780" cy="271920"/>
            </a:xfrm>
            <a:custGeom>
              <a:avLst/>
              <a:gdLst/>
              <a:ahLst/>
              <a:cxnLst/>
              <a:rect l="l" t="t" r="r" b="b"/>
              <a:pathLst>
                <a:path w="2047" h="10350" extrusionOk="0">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59"/>
            <p:cNvSpPr/>
            <p:nvPr/>
          </p:nvSpPr>
          <p:spPr>
            <a:xfrm>
              <a:off x="2545181" y="4344680"/>
              <a:ext cx="53780" cy="147468"/>
            </a:xfrm>
            <a:custGeom>
              <a:avLst/>
              <a:gdLst/>
              <a:ahLst/>
              <a:cxnLst/>
              <a:rect l="l" t="t" r="r" b="b"/>
              <a:pathLst>
                <a:path w="2047" h="5613" extrusionOk="0">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59"/>
            <p:cNvSpPr/>
            <p:nvPr/>
          </p:nvSpPr>
          <p:spPr>
            <a:xfrm>
              <a:off x="2623184" y="4217678"/>
              <a:ext cx="49944" cy="277201"/>
            </a:xfrm>
            <a:custGeom>
              <a:avLst/>
              <a:gdLst/>
              <a:ahLst/>
              <a:cxnLst/>
              <a:rect l="l" t="t" r="r" b="b"/>
              <a:pathLst>
                <a:path w="1901" h="10551" extrusionOk="0">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59"/>
            <p:cNvSpPr/>
            <p:nvPr/>
          </p:nvSpPr>
          <p:spPr>
            <a:xfrm>
              <a:off x="2629542" y="4446748"/>
              <a:ext cx="43586" cy="48131"/>
            </a:xfrm>
            <a:custGeom>
              <a:avLst/>
              <a:gdLst/>
              <a:ahLst/>
              <a:cxnLst/>
              <a:rect l="l" t="t" r="r" b="b"/>
              <a:pathLst>
                <a:path w="1659" h="1832" extrusionOk="0">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59"/>
            <p:cNvSpPr/>
            <p:nvPr/>
          </p:nvSpPr>
          <p:spPr>
            <a:xfrm>
              <a:off x="2694960" y="4243925"/>
              <a:ext cx="48867" cy="224709"/>
            </a:xfrm>
            <a:custGeom>
              <a:avLst/>
              <a:gdLst/>
              <a:ahLst/>
              <a:cxnLst/>
              <a:rect l="l" t="t" r="r" b="b"/>
              <a:pathLst>
                <a:path w="1860" h="8553" extrusionOk="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1" name="Google Shape;6901;p59"/>
          <p:cNvGrpSpPr/>
          <p:nvPr/>
        </p:nvGrpSpPr>
        <p:grpSpPr>
          <a:xfrm>
            <a:off x="3601939" y="4161192"/>
            <a:ext cx="275178" cy="388912"/>
            <a:chOff x="3601939" y="4161192"/>
            <a:chExt cx="275178" cy="388912"/>
          </a:xfrm>
        </p:grpSpPr>
        <p:sp>
          <p:nvSpPr>
            <p:cNvPr id="6902" name="Google Shape;6902;p59"/>
            <p:cNvSpPr/>
            <p:nvPr/>
          </p:nvSpPr>
          <p:spPr>
            <a:xfrm>
              <a:off x="3601939" y="4161192"/>
              <a:ext cx="195546" cy="388912"/>
            </a:xfrm>
            <a:custGeom>
              <a:avLst/>
              <a:gdLst/>
              <a:ahLst/>
              <a:cxnLst/>
              <a:rect l="l" t="t" r="r" b="b"/>
              <a:pathLst>
                <a:path w="7443" h="14803" extrusionOk="0">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59"/>
            <p:cNvSpPr/>
            <p:nvPr/>
          </p:nvSpPr>
          <p:spPr>
            <a:xfrm>
              <a:off x="3630182" y="4193980"/>
              <a:ext cx="128131" cy="324597"/>
            </a:xfrm>
            <a:custGeom>
              <a:avLst/>
              <a:gdLst/>
              <a:ahLst/>
              <a:cxnLst/>
              <a:rect l="l" t="t" r="r" b="b"/>
              <a:pathLst>
                <a:path w="4877" h="12355" extrusionOk="0">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59"/>
            <p:cNvSpPr/>
            <p:nvPr/>
          </p:nvSpPr>
          <p:spPr>
            <a:xfrm>
              <a:off x="3636383" y="4193980"/>
              <a:ext cx="63448" cy="324597"/>
            </a:xfrm>
            <a:custGeom>
              <a:avLst/>
              <a:gdLst/>
              <a:ahLst/>
              <a:cxnLst/>
              <a:rect l="l" t="t" r="r" b="b"/>
              <a:pathLst>
                <a:path w="2415" h="12355" extrusionOk="0">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59"/>
            <p:cNvSpPr/>
            <p:nvPr/>
          </p:nvSpPr>
          <p:spPr>
            <a:xfrm>
              <a:off x="3679207" y="4193980"/>
              <a:ext cx="41195" cy="89326"/>
            </a:xfrm>
            <a:custGeom>
              <a:avLst/>
              <a:gdLst/>
              <a:ahLst/>
              <a:cxnLst/>
              <a:rect l="l" t="t" r="r" b="b"/>
              <a:pathLst>
                <a:path w="1568" h="3400" extrusionOk="0">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59"/>
            <p:cNvSpPr/>
            <p:nvPr/>
          </p:nvSpPr>
          <p:spPr>
            <a:xfrm>
              <a:off x="3679207" y="4368010"/>
              <a:ext cx="41195" cy="11875"/>
            </a:xfrm>
            <a:custGeom>
              <a:avLst/>
              <a:gdLst/>
              <a:ahLst/>
              <a:cxnLst/>
              <a:rect l="l" t="t" r="r" b="b"/>
              <a:pathLst>
                <a:path w="1568" h="452" extrusionOk="0">
                  <a:moveTo>
                    <a:pt x="0" y="1"/>
                  </a:moveTo>
                  <a:lnTo>
                    <a:pt x="0" y="452"/>
                  </a:lnTo>
                  <a:lnTo>
                    <a:pt x="1568" y="452"/>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59"/>
            <p:cNvSpPr/>
            <p:nvPr/>
          </p:nvSpPr>
          <p:spPr>
            <a:xfrm>
              <a:off x="3679207" y="4322637"/>
              <a:ext cx="41195" cy="12059"/>
            </a:xfrm>
            <a:custGeom>
              <a:avLst/>
              <a:gdLst/>
              <a:ahLst/>
              <a:cxnLst/>
              <a:rect l="l" t="t" r="r" b="b"/>
              <a:pathLst>
                <a:path w="1568" h="459" extrusionOk="0">
                  <a:moveTo>
                    <a:pt x="0" y="1"/>
                  </a:moveTo>
                  <a:lnTo>
                    <a:pt x="0" y="458"/>
                  </a:lnTo>
                  <a:lnTo>
                    <a:pt x="1568" y="458"/>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59"/>
            <p:cNvSpPr/>
            <p:nvPr/>
          </p:nvSpPr>
          <p:spPr>
            <a:xfrm>
              <a:off x="3679207" y="4277448"/>
              <a:ext cx="41195" cy="11875"/>
            </a:xfrm>
            <a:custGeom>
              <a:avLst/>
              <a:gdLst/>
              <a:ahLst/>
              <a:cxnLst/>
              <a:rect l="l" t="t" r="r" b="b"/>
              <a:pathLst>
                <a:path w="1568" h="452" extrusionOk="0">
                  <a:moveTo>
                    <a:pt x="0" y="1"/>
                  </a:moveTo>
                  <a:lnTo>
                    <a:pt x="0" y="451"/>
                  </a:lnTo>
                  <a:lnTo>
                    <a:pt x="1568" y="451"/>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59"/>
            <p:cNvSpPr/>
            <p:nvPr/>
          </p:nvSpPr>
          <p:spPr>
            <a:xfrm>
              <a:off x="3679207" y="4232076"/>
              <a:ext cx="41195" cy="11875"/>
            </a:xfrm>
            <a:custGeom>
              <a:avLst/>
              <a:gdLst/>
              <a:ahLst/>
              <a:cxnLst/>
              <a:rect l="l" t="t" r="r" b="b"/>
              <a:pathLst>
                <a:path w="1568" h="452" extrusionOk="0">
                  <a:moveTo>
                    <a:pt x="0" y="0"/>
                  </a:moveTo>
                  <a:lnTo>
                    <a:pt x="0" y="451"/>
                  </a:lnTo>
                  <a:lnTo>
                    <a:pt x="1568" y="451"/>
                  </a:lnTo>
                  <a:lnTo>
                    <a:pt x="1568" y="0"/>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59"/>
            <p:cNvSpPr/>
            <p:nvPr/>
          </p:nvSpPr>
          <p:spPr>
            <a:xfrm>
              <a:off x="3811489" y="4211846"/>
              <a:ext cx="65629" cy="111921"/>
            </a:xfrm>
            <a:custGeom>
              <a:avLst/>
              <a:gdLst/>
              <a:ahLst/>
              <a:cxnLst/>
              <a:rect l="l" t="t" r="r" b="b"/>
              <a:pathLst>
                <a:path w="2498" h="4260" extrusionOk="0">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59"/>
            <p:cNvSpPr/>
            <p:nvPr/>
          </p:nvSpPr>
          <p:spPr>
            <a:xfrm>
              <a:off x="3774497" y="4175485"/>
              <a:ext cx="45241" cy="38936"/>
            </a:xfrm>
            <a:custGeom>
              <a:avLst/>
              <a:gdLst/>
              <a:ahLst/>
              <a:cxnLst/>
              <a:rect l="l" t="t" r="r" b="b"/>
              <a:pathLst>
                <a:path w="1722" h="1482" extrusionOk="0">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2" name="Google Shape;6912;p59"/>
          <p:cNvGrpSpPr/>
          <p:nvPr/>
        </p:nvGrpSpPr>
        <p:grpSpPr>
          <a:xfrm>
            <a:off x="836023" y="3215146"/>
            <a:ext cx="375802" cy="371677"/>
            <a:chOff x="836023" y="3215146"/>
            <a:chExt cx="375802" cy="371677"/>
          </a:xfrm>
        </p:grpSpPr>
        <p:sp>
          <p:nvSpPr>
            <p:cNvPr id="6913" name="Google Shape;6913;p59"/>
            <p:cNvSpPr/>
            <p:nvPr/>
          </p:nvSpPr>
          <p:spPr>
            <a:xfrm>
              <a:off x="907274" y="3284847"/>
              <a:ext cx="232748" cy="231645"/>
            </a:xfrm>
            <a:custGeom>
              <a:avLst/>
              <a:gdLst/>
              <a:ahLst/>
              <a:cxnLst/>
              <a:rect l="l" t="t" r="r" b="b"/>
              <a:pathLst>
                <a:path w="8859" h="8817" extrusionOk="0">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59"/>
            <p:cNvSpPr/>
            <p:nvPr/>
          </p:nvSpPr>
          <p:spPr>
            <a:xfrm>
              <a:off x="953198" y="3284847"/>
              <a:ext cx="186456" cy="221976"/>
            </a:xfrm>
            <a:custGeom>
              <a:avLst/>
              <a:gdLst/>
              <a:ahLst/>
              <a:cxnLst/>
              <a:rect l="l" t="t" r="r" b="b"/>
              <a:pathLst>
                <a:path w="7097" h="8449" extrusionOk="0">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59"/>
            <p:cNvSpPr/>
            <p:nvPr/>
          </p:nvSpPr>
          <p:spPr>
            <a:xfrm>
              <a:off x="936437" y="3313799"/>
              <a:ext cx="175159" cy="174791"/>
            </a:xfrm>
            <a:custGeom>
              <a:avLst/>
              <a:gdLst/>
              <a:ahLst/>
              <a:cxnLst/>
              <a:rect l="l" t="t" r="r" b="b"/>
              <a:pathLst>
                <a:path w="6667" h="6653" extrusionOk="0">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59"/>
            <p:cNvSpPr/>
            <p:nvPr/>
          </p:nvSpPr>
          <p:spPr>
            <a:xfrm>
              <a:off x="947550" y="3313799"/>
              <a:ext cx="164045" cy="174791"/>
            </a:xfrm>
            <a:custGeom>
              <a:avLst/>
              <a:gdLst/>
              <a:ahLst/>
              <a:cxnLst/>
              <a:rect l="l" t="t" r="r" b="b"/>
              <a:pathLst>
                <a:path w="6244" h="6653" extrusionOk="0">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59"/>
            <p:cNvSpPr/>
            <p:nvPr/>
          </p:nvSpPr>
          <p:spPr>
            <a:xfrm>
              <a:off x="1017724" y="3215146"/>
              <a:ext cx="12585" cy="48578"/>
            </a:xfrm>
            <a:custGeom>
              <a:avLst/>
              <a:gdLst/>
              <a:ahLst/>
              <a:cxnLst/>
              <a:rect l="l" t="t" r="r" b="b"/>
              <a:pathLst>
                <a:path w="479" h="1849" extrusionOk="0">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59"/>
            <p:cNvSpPr/>
            <p:nvPr/>
          </p:nvSpPr>
          <p:spPr>
            <a:xfrm>
              <a:off x="1017724" y="3538219"/>
              <a:ext cx="12585" cy="48604"/>
            </a:xfrm>
            <a:custGeom>
              <a:avLst/>
              <a:gdLst/>
              <a:ahLst/>
              <a:cxnLst/>
              <a:rect l="l" t="t" r="r" b="b"/>
              <a:pathLst>
                <a:path w="479" h="1850" extrusionOk="0">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59"/>
            <p:cNvSpPr/>
            <p:nvPr/>
          </p:nvSpPr>
          <p:spPr>
            <a:xfrm>
              <a:off x="925901" y="3238975"/>
              <a:ext cx="34259" cy="43875"/>
            </a:xfrm>
            <a:custGeom>
              <a:avLst/>
              <a:gdLst/>
              <a:ahLst/>
              <a:cxnLst/>
              <a:rect l="l" t="t" r="r" b="b"/>
              <a:pathLst>
                <a:path w="1304" h="1670" extrusionOk="0">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59"/>
            <p:cNvSpPr/>
            <p:nvPr/>
          </p:nvSpPr>
          <p:spPr>
            <a:xfrm>
              <a:off x="1087556" y="3518961"/>
              <a:ext cx="34049" cy="43796"/>
            </a:xfrm>
            <a:custGeom>
              <a:avLst/>
              <a:gdLst/>
              <a:ahLst/>
              <a:cxnLst/>
              <a:rect l="l" t="t" r="r" b="b"/>
              <a:pathLst>
                <a:path w="1296" h="1667" extrusionOk="0">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59"/>
            <p:cNvSpPr/>
            <p:nvPr/>
          </p:nvSpPr>
          <p:spPr>
            <a:xfrm>
              <a:off x="859274" y="3304788"/>
              <a:ext cx="49130" cy="30739"/>
            </a:xfrm>
            <a:custGeom>
              <a:avLst/>
              <a:gdLst/>
              <a:ahLst/>
              <a:cxnLst/>
              <a:rect l="l" t="t" r="r" b="b"/>
              <a:pathLst>
                <a:path w="1870" h="1170" extrusionOk="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59"/>
            <p:cNvSpPr/>
            <p:nvPr/>
          </p:nvSpPr>
          <p:spPr>
            <a:xfrm>
              <a:off x="1139103" y="3466311"/>
              <a:ext cx="49024" cy="30660"/>
            </a:xfrm>
            <a:custGeom>
              <a:avLst/>
              <a:gdLst/>
              <a:ahLst/>
              <a:cxnLst/>
              <a:rect l="l" t="t" r="r" b="b"/>
              <a:pathLst>
                <a:path w="1866" h="1167" extrusionOk="0">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59"/>
            <p:cNvSpPr/>
            <p:nvPr/>
          </p:nvSpPr>
          <p:spPr>
            <a:xfrm>
              <a:off x="836023" y="3394719"/>
              <a:ext cx="52703" cy="12611"/>
            </a:xfrm>
            <a:custGeom>
              <a:avLst/>
              <a:gdLst/>
              <a:ahLst/>
              <a:cxnLst/>
              <a:rect l="l" t="t" r="r" b="b"/>
              <a:pathLst>
                <a:path w="2006" h="480" extrusionOk="0">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59"/>
            <p:cNvSpPr/>
            <p:nvPr/>
          </p:nvSpPr>
          <p:spPr>
            <a:xfrm>
              <a:off x="1159122" y="3394719"/>
              <a:ext cx="52703" cy="12611"/>
            </a:xfrm>
            <a:custGeom>
              <a:avLst/>
              <a:gdLst/>
              <a:ahLst/>
              <a:cxnLst/>
              <a:rect l="l" t="t" r="r" b="b"/>
              <a:pathLst>
                <a:path w="2006" h="480" extrusionOk="0">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59"/>
            <p:cNvSpPr/>
            <p:nvPr/>
          </p:nvSpPr>
          <p:spPr>
            <a:xfrm>
              <a:off x="859721" y="3466311"/>
              <a:ext cx="49182" cy="30660"/>
            </a:xfrm>
            <a:custGeom>
              <a:avLst/>
              <a:gdLst/>
              <a:ahLst/>
              <a:cxnLst/>
              <a:rect l="l" t="t" r="r" b="b"/>
              <a:pathLst>
                <a:path w="1872" h="1167" extrusionOk="0">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59"/>
            <p:cNvSpPr/>
            <p:nvPr/>
          </p:nvSpPr>
          <p:spPr>
            <a:xfrm>
              <a:off x="1139628" y="3304840"/>
              <a:ext cx="49024" cy="30686"/>
            </a:xfrm>
            <a:custGeom>
              <a:avLst/>
              <a:gdLst/>
              <a:ahLst/>
              <a:cxnLst/>
              <a:rect l="l" t="t" r="r" b="b"/>
              <a:pathLst>
                <a:path w="1866" h="1168" extrusionOk="0">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59"/>
            <p:cNvSpPr/>
            <p:nvPr/>
          </p:nvSpPr>
          <p:spPr>
            <a:xfrm>
              <a:off x="926427" y="3518961"/>
              <a:ext cx="34075" cy="43796"/>
            </a:xfrm>
            <a:custGeom>
              <a:avLst/>
              <a:gdLst/>
              <a:ahLst/>
              <a:cxnLst/>
              <a:rect l="l" t="t" r="r" b="b"/>
              <a:pathLst>
                <a:path w="1297" h="1667" extrusionOk="0">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59"/>
            <p:cNvSpPr/>
            <p:nvPr/>
          </p:nvSpPr>
          <p:spPr>
            <a:xfrm>
              <a:off x="1087871" y="3239106"/>
              <a:ext cx="34233" cy="43744"/>
            </a:xfrm>
            <a:custGeom>
              <a:avLst/>
              <a:gdLst/>
              <a:ahLst/>
              <a:cxnLst/>
              <a:rect l="l" t="t" r="r" b="b"/>
              <a:pathLst>
                <a:path w="1303" h="1665" extrusionOk="0">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9" name="Google Shape;6929;p59"/>
          <p:cNvGrpSpPr/>
          <p:nvPr/>
        </p:nvGrpSpPr>
        <p:grpSpPr>
          <a:xfrm>
            <a:off x="1356297" y="3210890"/>
            <a:ext cx="431368" cy="380189"/>
            <a:chOff x="1356297" y="3210890"/>
            <a:chExt cx="431368" cy="380189"/>
          </a:xfrm>
        </p:grpSpPr>
        <p:sp>
          <p:nvSpPr>
            <p:cNvPr id="6930" name="Google Shape;6930;p59"/>
            <p:cNvSpPr/>
            <p:nvPr/>
          </p:nvSpPr>
          <p:spPr>
            <a:xfrm>
              <a:off x="1418432" y="3271343"/>
              <a:ext cx="191369" cy="190843"/>
            </a:xfrm>
            <a:custGeom>
              <a:avLst/>
              <a:gdLst/>
              <a:ahLst/>
              <a:cxnLst/>
              <a:rect l="l" t="t" r="r" b="b"/>
              <a:pathLst>
                <a:path w="7284" h="7264" extrusionOk="0">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59"/>
            <p:cNvSpPr/>
            <p:nvPr/>
          </p:nvSpPr>
          <p:spPr>
            <a:xfrm>
              <a:off x="1462543" y="3271159"/>
              <a:ext cx="147257" cy="177523"/>
            </a:xfrm>
            <a:custGeom>
              <a:avLst/>
              <a:gdLst/>
              <a:ahLst/>
              <a:cxnLst/>
              <a:rect l="l" t="t" r="r" b="b"/>
              <a:pathLst>
                <a:path w="5605" h="6757" extrusionOk="0">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59"/>
            <p:cNvSpPr/>
            <p:nvPr/>
          </p:nvSpPr>
          <p:spPr>
            <a:xfrm>
              <a:off x="1442681" y="3295408"/>
              <a:ext cx="144000" cy="143264"/>
            </a:xfrm>
            <a:custGeom>
              <a:avLst/>
              <a:gdLst/>
              <a:ahLst/>
              <a:cxnLst/>
              <a:rect l="l" t="t" r="r" b="b"/>
              <a:pathLst>
                <a:path w="5481" h="5453" extrusionOk="0">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59"/>
            <p:cNvSpPr/>
            <p:nvPr/>
          </p:nvSpPr>
          <p:spPr>
            <a:xfrm>
              <a:off x="1454346" y="3295225"/>
              <a:ext cx="132335" cy="143448"/>
            </a:xfrm>
            <a:custGeom>
              <a:avLst/>
              <a:gdLst/>
              <a:ahLst/>
              <a:cxnLst/>
              <a:rect l="l" t="t" r="r" b="b"/>
              <a:pathLst>
                <a:path w="5037" h="5460" extrusionOk="0">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59"/>
            <p:cNvSpPr/>
            <p:nvPr/>
          </p:nvSpPr>
          <p:spPr>
            <a:xfrm>
              <a:off x="1506996" y="3210890"/>
              <a:ext cx="14608" cy="44453"/>
            </a:xfrm>
            <a:custGeom>
              <a:avLst/>
              <a:gdLst/>
              <a:ahLst/>
              <a:cxnLst/>
              <a:rect l="l" t="t" r="r" b="b"/>
              <a:pathLst>
                <a:path w="556" h="1692" extrusionOk="0">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59"/>
            <p:cNvSpPr/>
            <p:nvPr/>
          </p:nvSpPr>
          <p:spPr>
            <a:xfrm>
              <a:off x="1430307" y="3230489"/>
              <a:ext cx="33892" cy="40696"/>
            </a:xfrm>
            <a:custGeom>
              <a:avLst/>
              <a:gdLst/>
              <a:ahLst/>
              <a:cxnLst/>
              <a:rect l="l" t="t" r="r" b="b"/>
              <a:pathLst>
                <a:path w="1290" h="1549" extrusionOk="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59"/>
            <p:cNvSpPr/>
            <p:nvPr/>
          </p:nvSpPr>
          <p:spPr>
            <a:xfrm>
              <a:off x="1374872" y="3284768"/>
              <a:ext cx="47002" cy="29793"/>
            </a:xfrm>
            <a:custGeom>
              <a:avLst/>
              <a:gdLst/>
              <a:ahLst/>
              <a:cxnLst/>
              <a:rect l="l" t="t" r="r" b="b"/>
              <a:pathLst>
                <a:path w="1789" h="1134" extrusionOk="0">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59"/>
            <p:cNvSpPr/>
            <p:nvPr/>
          </p:nvSpPr>
          <p:spPr>
            <a:xfrm>
              <a:off x="1356297" y="3359198"/>
              <a:ext cx="49235" cy="14581"/>
            </a:xfrm>
            <a:custGeom>
              <a:avLst/>
              <a:gdLst/>
              <a:ahLst/>
              <a:cxnLst/>
              <a:rect l="l" t="t" r="r" b="b"/>
              <a:pathLst>
                <a:path w="1874" h="555" extrusionOk="0">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59"/>
            <p:cNvSpPr/>
            <p:nvPr/>
          </p:nvSpPr>
          <p:spPr>
            <a:xfrm>
              <a:off x="1375686" y="3418311"/>
              <a:ext cx="46476" cy="29478"/>
            </a:xfrm>
            <a:custGeom>
              <a:avLst/>
              <a:gdLst/>
              <a:ahLst/>
              <a:cxnLst/>
              <a:rect l="l" t="t" r="r" b="b"/>
              <a:pathLst>
                <a:path w="1769" h="1122" extrusionOk="0">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59"/>
            <p:cNvSpPr/>
            <p:nvPr/>
          </p:nvSpPr>
          <p:spPr>
            <a:xfrm>
              <a:off x="1606701" y="3284689"/>
              <a:ext cx="46870" cy="29872"/>
            </a:xfrm>
            <a:custGeom>
              <a:avLst/>
              <a:gdLst/>
              <a:ahLst/>
              <a:cxnLst/>
              <a:rect l="l" t="t" r="r" b="b"/>
              <a:pathLst>
                <a:path w="1784" h="1137" extrusionOk="0">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59"/>
            <p:cNvSpPr/>
            <p:nvPr/>
          </p:nvSpPr>
          <p:spPr>
            <a:xfrm>
              <a:off x="1564402" y="3230857"/>
              <a:ext cx="33419" cy="40328"/>
            </a:xfrm>
            <a:custGeom>
              <a:avLst/>
              <a:gdLst/>
              <a:ahLst/>
              <a:cxnLst/>
              <a:rect l="l" t="t" r="r" b="b"/>
              <a:pathLst>
                <a:path w="1272" h="1535" extrusionOk="0">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59"/>
            <p:cNvSpPr/>
            <p:nvPr/>
          </p:nvSpPr>
          <p:spPr>
            <a:xfrm>
              <a:off x="1360317" y="3362587"/>
              <a:ext cx="427348" cy="228492"/>
            </a:xfrm>
            <a:custGeom>
              <a:avLst/>
              <a:gdLst/>
              <a:ahLst/>
              <a:cxnLst/>
              <a:rect l="l" t="t" r="r" b="b"/>
              <a:pathLst>
                <a:path w="16266" h="8697" extrusionOk="0">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59"/>
            <p:cNvSpPr/>
            <p:nvPr/>
          </p:nvSpPr>
          <p:spPr>
            <a:xfrm>
              <a:off x="1360317" y="3431264"/>
              <a:ext cx="216512" cy="159737"/>
            </a:xfrm>
            <a:custGeom>
              <a:avLst/>
              <a:gdLst/>
              <a:ahLst/>
              <a:cxnLst/>
              <a:rect l="l" t="t" r="r" b="b"/>
              <a:pathLst>
                <a:path w="8241" h="6080" extrusionOk="0">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3" name="Google Shape;6943;p59"/>
          <p:cNvGrpSpPr/>
          <p:nvPr/>
        </p:nvGrpSpPr>
        <p:grpSpPr>
          <a:xfrm>
            <a:off x="1903737" y="3215540"/>
            <a:ext cx="411874" cy="370731"/>
            <a:chOff x="1903737" y="3215540"/>
            <a:chExt cx="411874" cy="370731"/>
          </a:xfrm>
        </p:grpSpPr>
        <p:sp>
          <p:nvSpPr>
            <p:cNvPr id="6944" name="Google Shape;6944;p59"/>
            <p:cNvSpPr/>
            <p:nvPr/>
          </p:nvSpPr>
          <p:spPr>
            <a:xfrm>
              <a:off x="2115940" y="3285661"/>
              <a:ext cx="77451" cy="75271"/>
            </a:xfrm>
            <a:custGeom>
              <a:avLst/>
              <a:gdLst/>
              <a:ahLst/>
              <a:cxnLst/>
              <a:rect l="l" t="t" r="r" b="b"/>
              <a:pathLst>
                <a:path w="2948" h="2865" extrusionOk="0">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59"/>
            <p:cNvSpPr/>
            <p:nvPr/>
          </p:nvSpPr>
          <p:spPr>
            <a:xfrm>
              <a:off x="2116939" y="3285425"/>
              <a:ext cx="44663" cy="74798"/>
            </a:xfrm>
            <a:custGeom>
              <a:avLst/>
              <a:gdLst/>
              <a:ahLst/>
              <a:cxnLst/>
              <a:rect l="l" t="t" r="r" b="b"/>
              <a:pathLst>
                <a:path w="1700" h="2847" extrusionOk="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59"/>
            <p:cNvSpPr/>
            <p:nvPr/>
          </p:nvSpPr>
          <p:spPr>
            <a:xfrm>
              <a:off x="2200407" y="3381609"/>
              <a:ext cx="28453" cy="28453"/>
            </a:xfrm>
            <a:custGeom>
              <a:avLst/>
              <a:gdLst/>
              <a:ahLst/>
              <a:cxnLst/>
              <a:rect l="l" t="t" r="r" b="b"/>
              <a:pathLst>
                <a:path w="1083" h="1083" extrusionOk="0">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59"/>
            <p:cNvSpPr/>
            <p:nvPr/>
          </p:nvSpPr>
          <p:spPr>
            <a:xfrm>
              <a:off x="1942174" y="3547073"/>
              <a:ext cx="28453" cy="28453"/>
            </a:xfrm>
            <a:custGeom>
              <a:avLst/>
              <a:gdLst/>
              <a:ahLst/>
              <a:cxnLst/>
              <a:rect l="l" t="t" r="r" b="b"/>
              <a:pathLst>
                <a:path w="1083" h="1083" extrusionOk="0">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59"/>
            <p:cNvSpPr/>
            <p:nvPr/>
          </p:nvSpPr>
          <p:spPr>
            <a:xfrm>
              <a:off x="1903737" y="3215540"/>
              <a:ext cx="411874" cy="370731"/>
            </a:xfrm>
            <a:custGeom>
              <a:avLst/>
              <a:gdLst/>
              <a:ahLst/>
              <a:cxnLst/>
              <a:rect l="l" t="t" r="r" b="b"/>
              <a:pathLst>
                <a:path w="15677" h="14111" extrusionOk="0">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59"/>
            <p:cNvSpPr/>
            <p:nvPr/>
          </p:nvSpPr>
          <p:spPr>
            <a:xfrm>
              <a:off x="1920867" y="3246752"/>
              <a:ext cx="360275" cy="338889"/>
            </a:xfrm>
            <a:custGeom>
              <a:avLst/>
              <a:gdLst/>
              <a:ahLst/>
              <a:cxnLst/>
              <a:rect l="l" t="t" r="r" b="b"/>
              <a:pathLst>
                <a:path w="13713" h="12899" extrusionOk="0">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59"/>
            <p:cNvSpPr/>
            <p:nvPr/>
          </p:nvSpPr>
          <p:spPr>
            <a:xfrm>
              <a:off x="2146285" y="3395822"/>
              <a:ext cx="16972" cy="16972"/>
            </a:xfrm>
            <a:custGeom>
              <a:avLst/>
              <a:gdLst/>
              <a:ahLst/>
              <a:cxnLst/>
              <a:rect l="l" t="t" r="r" b="b"/>
              <a:pathLst>
                <a:path w="646" h="646" extrusionOk="0">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59"/>
            <p:cNvSpPr/>
            <p:nvPr/>
          </p:nvSpPr>
          <p:spPr>
            <a:xfrm>
              <a:off x="1925228" y="3497497"/>
              <a:ext cx="16972" cy="16972"/>
            </a:xfrm>
            <a:custGeom>
              <a:avLst/>
              <a:gdLst/>
              <a:ahLst/>
              <a:cxnLst/>
              <a:rect l="l" t="t" r="r" b="b"/>
              <a:pathLst>
                <a:path w="646" h="646" extrusionOk="0">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59"/>
            <p:cNvSpPr/>
            <p:nvPr/>
          </p:nvSpPr>
          <p:spPr>
            <a:xfrm>
              <a:off x="2200407" y="3265169"/>
              <a:ext cx="16972" cy="16972"/>
            </a:xfrm>
            <a:custGeom>
              <a:avLst/>
              <a:gdLst/>
              <a:ahLst/>
              <a:cxnLst/>
              <a:rect l="l" t="t" r="r" b="b"/>
              <a:pathLst>
                <a:path w="646" h="646" extrusionOk="0">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3" name="Google Shape;6953;p59"/>
          <p:cNvGrpSpPr/>
          <p:nvPr/>
        </p:nvGrpSpPr>
        <p:grpSpPr>
          <a:xfrm>
            <a:off x="2468465" y="3248854"/>
            <a:ext cx="397818" cy="304078"/>
            <a:chOff x="2468465" y="3248854"/>
            <a:chExt cx="397818" cy="304078"/>
          </a:xfrm>
        </p:grpSpPr>
        <p:sp>
          <p:nvSpPr>
            <p:cNvPr id="6954" name="Google Shape;6954;p59"/>
            <p:cNvSpPr/>
            <p:nvPr/>
          </p:nvSpPr>
          <p:spPr>
            <a:xfrm>
              <a:off x="2488511" y="3248854"/>
              <a:ext cx="182988" cy="99967"/>
            </a:xfrm>
            <a:custGeom>
              <a:avLst/>
              <a:gdLst/>
              <a:ahLst/>
              <a:cxnLst/>
              <a:rect l="l" t="t" r="r" b="b"/>
              <a:pathLst>
                <a:path w="6965" h="3805" extrusionOk="0">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59"/>
            <p:cNvSpPr/>
            <p:nvPr/>
          </p:nvSpPr>
          <p:spPr>
            <a:xfrm>
              <a:off x="2468465" y="3303448"/>
              <a:ext cx="397818" cy="211389"/>
            </a:xfrm>
            <a:custGeom>
              <a:avLst/>
              <a:gdLst/>
              <a:ahLst/>
              <a:cxnLst/>
              <a:rect l="l" t="t" r="r" b="b"/>
              <a:pathLst>
                <a:path w="15142" h="8046" extrusionOk="0">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59"/>
            <p:cNvSpPr/>
            <p:nvPr/>
          </p:nvSpPr>
          <p:spPr>
            <a:xfrm>
              <a:off x="2473930" y="3387073"/>
              <a:ext cx="138141" cy="127763"/>
            </a:xfrm>
            <a:custGeom>
              <a:avLst/>
              <a:gdLst/>
              <a:ahLst/>
              <a:cxnLst/>
              <a:rect l="l" t="t" r="r" b="b"/>
              <a:pathLst>
                <a:path w="5258" h="4863" extrusionOk="0">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59"/>
            <p:cNvSpPr/>
            <p:nvPr/>
          </p:nvSpPr>
          <p:spPr>
            <a:xfrm>
              <a:off x="2488327" y="3279382"/>
              <a:ext cx="55409" cy="69438"/>
            </a:xfrm>
            <a:custGeom>
              <a:avLst/>
              <a:gdLst/>
              <a:ahLst/>
              <a:cxnLst/>
              <a:rect l="l" t="t" r="r" b="b"/>
              <a:pathLst>
                <a:path w="2109" h="2643" extrusionOk="0">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59"/>
            <p:cNvSpPr/>
            <p:nvPr/>
          </p:nvSpPr>
          <p:spPr>
            <a:xfrm>
              <a:off x="2603663" y="3420807"/>
              <a:ext cx="246226" cy="132124"/>
            </a:xfrm>
            <a:custGeom>
              <a:avLst/>
              <a:gdLst/>
              <a:ahLst/>
              <a:cxnLst/>
              <a:rect l="l" t="t" r="r" b="b"/>
              <a:pathLst>
                <a:path w="9372" h="5029" extrusionOk="0">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59"/>
            <p:cNvSpPr/>
            <p:nvPr/>
          </p:nvSpPr>
          <p:spPr>
            <a:xfrm>
              <a:off x="2603847" y="3422594"/>
              <a:ext cx="143264" cy="130338"/>
            </a:xfrm>
            <a:custGeom>
              <a:avLst/>
              <a:gdLst/>
              <a:ahLst/>
              <a:cxnLst/>
              <a:rect l="l" t="t" r="r" b="b"/>
              <a:pathLst>
                <a:path w="5453" h="4961" extrusionOk="0">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0" name="Google Shape;6960;p59"/>
          <p:cNvGrpSpPr/>
          <p:nvPr/>
        </p:nvGrpSpPr>
        <p:grpSpPr>
          <a:xfrm>
            <a:off x="3017166" y="3216013"/>
            <a:ext cx="394376" cy="369812"/>
            <a:chOff x="3017166" y="3216013"/>
            <a:chExt cx="394376" cy="369812"/>
          </a:xfrm>
        </p:grpSpPr>
        <p:sp>
          <p:nvSpPr>
            <p:cNvPr id="6961" name="Google Shape;6961;p59"/>
            <p:cNvSpPr/>
            <p:nvPr/>
          </p:nvSpPr>
          <p:spPr>
            <a:xfrm>
              <a:off x="3017166" y="3216013"/>
              <a:ext cx="394376" cy="369812"/>
            </a:xfrm>
            <a:custGeom>
              <a:avLst/>
              <a:gdLst/>
              <a:ahLst/>
              <a:cxnLst/>
              <a:rect l="l" t="t" r="r" b="b"/>
              <a:pathLst>
                <a:path w="15011"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59"/>
            <p:cNvSpPr/>
            <p:nvPr/>
          </p:nvSpPr>
          <p:spPr>
            <a:xfrm>
              <a:off x="3017166" y="3216013"/>
              <a:ext cx="231093" cy="369812"/>
            </a:xfrm>
            <a:custGeom>
              <a:avLst/>
              <a:gdLst/>
              <a:ahLst/>
              <a:cxnLst/>
              <a:rect l="l" t="t" r="r" b="b"/>
              <a:pathLst>
                <a:path w="8796"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63" name="Google Shape;6963;p59"/>
          <p:cNvGrpSpPr/>
          <p:nvPr/>
        </p:nvGrpSpPr>
        <p:grpSpPr>
          <a:xfrm>
            <a:off x="4210043" y="3213228"/>
            <a:ext cx="199014" cy="375408"/>
            <a:chOff x="4210043" y="3213228"/>
            <a:chExt cx="199014" cy="375408"/>
          </a:xfrm>
        </p:grpSpPr>
        <p:sp>
          <p:nvSpPr>
            <p:cNvPr id="6964" name="Google Shape;6964;p59"/>
            <p:cNvSpPr/>
            <p:nvPr/>
          </p:nvSpPr>
          <p:spPr>
            <a:xfrm>
              <a:off x="4295875" y="3440091"/>
              <a:ext cx="27350" cy="148545"/>
            </a:xfrm>
            <a:custGeom>
              <a:avLst/>
              <a:gdLst/>
              <a:ahLst/>
              <a:cxnLst/>
              <a:rect l="l" t="t" r="r" b="b"/>
              <a:pathLst>
                <a:path w="1041" h="5654" extrusionOk="0">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59"/>
            <p:cNvSpPr/>
            <p:nvPr/>
          </p:nvSpPr>
          <p:spPr>
            <a:xfrm>
              <a:off x="4299684" y="3447264"/>
              <a:ext cx="84781" cy="139849"/>
            </a:xfrm>
            <a:custGeom>
              <a:avLst/>
              <a:gdLst/>
              <a:ahLst/>
              <a:cxnLst/>
              <a:rect l="l" t="t" r="r" b="b"/>
              <a:pathLst>
                <a:path w="3227" h="5323" extrusionOk="0">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59"/>
            <p:cNvSpPr/>
            <p:nvPr/>
          </p:nvSpPr>
          <p:spPr>
            <a:xfrm>
              <a:off x="4234450" y="3447158"/>
              <a:ext cx="84965" cy="139954"/>
            </a:xfrm>
            <a:custGeom>
              <a:avLst/>
              <a:gdLst/>
              <a:ahLst/>
              <a:cxnLst/>
              <a:rect l="l" t="t" r="r" b="b"/>
              <a:pathLst>
                <a:path w="3234" h="5327" extrusionOk="0">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59"/>
            <p:cNvSpPr/>
            <p:nvPr/>
          </p:nvSpPr>
          <p:spPr>
            <a:xfrm>
              <a:off x="4294036" y="3213228"/>
              <a:ext cx="30844" cy="42667"/>
            </a:xfrm>
            <a:custGeom>
              <a:avLst/>
              <a:gdLst/>
              <a:ahLst/>
              <a:cxnLst/>
              <a:rect l="l" t="t" r="r" b="b"/>
              <a:pathLst>
                <a:path w="1174" h="1624" extrusionOk="0">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59"/>
            <p:cNvSpPr/>
            <p:nvPr/>
          </p:nvSpPr>
          <p:spPr>
            <a:xfrm>
              <a:off x="4229721" y="3254581"/>
              <a:ext cx="159474" cy="193392"/>
            </a:xfrm>
            <a:custGeom>
              <a:avLst/>
              <a:gdLst/>
              <a:ahLst/>
              <a:cxnLst/>
              <a:rect l="l" t="t" r="r" b="b"/>
              <a:pathLst>
                <a:path w="6070" h="7361" extrusionOk="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59"/>
            <p:cNvSpPr/>
            <p:nvPr/>
          </p:nvSpPr>
          <p:spPr>
            <a:xfrm>
              <a:off x="4253418" y="3254581"/>
              <a:ext cx="135776" cy="193392"/>
            </a:xfrm>
            <a:custGeom>
              <a:avLst/>
              <a:gdLst/>
              <a:ahLst/>
              <a:cxnLst/>
              <a:rect l="l" t="t" r="r" b="b"/>
              <a:pathLst>
                <a:path w="5168" h="7361" extrusionOk="0">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59"/>
            <p:cNvSpPr/>
            <p:nvPr/>
          </p:nvSpPr>
          <p:spPr>
            <a:xfrm>
              <a:off x="4210043" y="3237635"/>
              <a:ext cx="199014" cy="31737"/>
            </a:xfrm>
            <a:custGeom>
              <a:avLst/>
              <a:gdLst/>
              <a:ahLst/>
              <a:cxnLst/>
              <a:rect l="l" t="t" r="r" b="b"/>
              <a:pathLst>
                <a:path w="7575" h="1208" extrusionOk="0">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59"/>
            <p:cNvSpPr/>
            <p:nvPr/>
          </p:nvSpPr>
          <p:spPr>
            <a:xfrm>
              <a:off x="4210043" y="3432998"/>
              <a:ext cx="199014" cy="31737"/>
            </a:xfrm>
            <a:custGeom>
              <a:avLst/>
              <a:gdLst/>
              <a:ahLst/>
              <a:cxnLst/>
              <a:rect l="l" t="t" r="r" b="b"/>
              <a:pathLst>
                <a:path w="7575" h="1208" extrusionOk="0">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59"/>
            <p:cNvSpPr/>
            <p:nvPr/>
          </p:nvSpPr>
          <p:spPr>
            <a:xfrm>
              <a:off x="4238286" y="3237635"/>
              <a:ext cx="170771" cy="31737"/>
            </a:xfrm>
            <a:custGeom>
              <a:avLst/>
              <a:gdLst/>
              <a:ahLst/>
              <a:cxnLst/>
              <a:rect l="l" t="t" r="r" b="b"/>
              <a:pathLst>
                <a:path w="6500" h="1208" extrusionOk="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59"/>
            <p:cNvSpPr/>
            <p:nvPr/>
          </p:nvSpPr>
          <p:spPr>
            <a:xfrm>
              <a:off x="4238286" y="3432998"/>
              <a:ext cx="170771" cy="31737"/>
            </a:xfrm>
            <a:custGeom>
              <a:avLst/>
              <a:gdLst/>
              <a:ahLst/>
              <a:cxnLst/>
              <a:rect l="l" t="t" r="r" b="b"/>
              <a:pathLst>
                <a:path w="6500" h="1208" extrusionOk="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4" name="Google Shape;6974;p59"/>
          <p:cNvGrpSpPr/>
          <p:nvPr/>
        </p:nvGrpSpPr>
        <p:grpSpPr>
          <a:xfrm>
            <a:off x="4818146" y="3203323"/>
            <a:ext cx="77845" cy="395165"/>
            <a:chOff x="4818146" y="3203323"/>
            <a:chExt cx="77845" cy="395165"/>
          </a:xfrm>
        </p:grpSpPr>
        <p:sp>
          <p:nvSpPr>
            <p:cNvPr id="6975" name="Google Shape;6975;p59"/>
            <p:cNvSpPr/>
            <p:nvPr/>
          </p:nvSpPr>
          <p:spPr>
            <a:xfrm>
              <a:off x="4818146" y="3203376"/>
              <a:ext cx="77845" cy="395112"/>
            </a:xfrm>
            <a:custGeom>
              <a:avLst/>
              <a:gdLst/>
              <a:ahLst/>
              <a:cxnLst/>
              <a:rect l="l" t="t" r="r" b="b"/>
              <a:pathLst>
                <a:path w="2963" h="15039" extrusionOk="0">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59"/>
            <p:cNvSpPr/>
            <p:nvPr/>
          </p:nvSpPr>
          <p:spPr>
            <a:xfrm>
              <a:off x="4818146" y="3523927"/>
              <a:ext cx="77845" cy="35731"/>
            </a:xfrm>
            <a:custGeom>
              <a:avLst/>
              <a:gdLst/>
              <a:ahLst/>
              <a:cxnLst/>
              <a:rect l="l" t="t" r="r" b="b"/>
              <a:pathLst>
                <a:path w="2963" h="1360" extrusionOk="0">
                  <a:moveTo>
                    <a:pt x="0" y="0"/>
                  </a:moveTo>
                  <a:lnTo>
                    <a:pt x="0" y="1360"/>
                  </a:lnTo>
                  <a:lnTo>
                    <a:pt x="2962" y="1360"/>
                  </a:lnTo>
                  <a:lnTo>
                    <a:pt x="2962" y="1332"/>
                  </a:lnTo>
                  <a:lnTo>
                    <a:pt x="296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59"/>
            <p:cNvSpPr/>
            <p:nvPr/>
          </p:nvSpPr>
          <p:spPr>
            <a:xfrm>
              <a:off x="4839821" y="3203323"/>
              <a:ext cx="34286" cy="35310"/>
            </a:xfrm>
            <a:custGeom>
              <a:avLst/>
              <a:gdLst/>
              <a:ahLst/>
              <a:cxnLst/>
              <a:rect l="l" t="t" r="r" b="b"/>
              <a:pathLst>
                <a:path w="1305" h="1344" extrusionOk="0">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59"/>
            <p:cNvSpPr/>
            <p:nvPr/>
          </p:nvSpPr>
          <p:spPr>
            <a:xfrm>
              <a:off x="4818146" y="3559631"/>
              <a:ext cx="77845" cy="38857"/>
            </a:xfrm>
            <a:custGeom>
              <a:avLst/>
              <a:gdLst/>
              <a:ahLst/>
              <a:cxnLst/>
              <a:rect l="l" t="t" r="r" b="b"/>
              <a:pathLst>
                <a:path w="2963" h="1479" extrusionOk="0">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59"/>
            <p:cNvSpPr/>
            <p:nvPr/>
          </p:nvSpPr>
          <p:spPr>
            <a:xfrm>
              <a:off x="4849857" y="3523927"/>
              <a:ext cx="46135" cy="35731"/>
            </a:xfrm>
            <a:custGeom>
              <a:avLst/>
              <a:gdLst/>
              <a:ahLst/>
              <a:cxnLst/>
              <a:rect l="l" t="t" r="r" b="b"/>
              <a:pathLst>
                <a:path w="1756" h="1360" extrusionOk="0">
                  <a:moveTo>
                    <a:pt x="0" y="0"/>
                  </a:moveTo>
                  <a:lnTo>
                    <a:pt x="0" y="1360"/>
                  </a:lnTo>
                  <a:lnTo>
                    <a:pt x="1755" y="1360"/>
                  </a:lnTo>
                  <a:lnTo>
                    <a:pt x="1755" y="1332"/>
                  </a:lnTo>
                  <a:lnTo>
                    <a:pt x="175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59"/>
            <p:cNvSpPr/>
            <p:nvPr/>
          </p:nvSpPr>
          <p:spPr>
            <a:xfrm>
              <a:off x="4849857" y="3559631"/>
              <a:ext cx="46135" cy="35573"/>
            </a:xfrm>
            <a:custGeom>
              <a:avLst/>
              <a:gdLst/>
              <a:ahLst/>
              <a:cxnLst/>
              <a:rect l="l" t="t" r="r" b="b"/>
              <a:pathLst>
                <a:path w="1756" h="1354" extrusionOk="0">
                  <a:moveTo>
                    <a:pt x="0" y="1"/>
                  </a:moveTo>
                  <a:cubicBezTo>
                    <a:pt x="0" y="584"/>
                    <a:pt x="340" y="1111"/>
                    <a:pt x="874" y="1353"/>
                  </a:cubicBezTo>
                  <a:cubicBezTo>
                    <a:pt x="1401" y="1111"/>
                    <a:pt x="1748" y="584"/>
                    <a:pt x="17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59"/>
            <p:cNvSpPr/>
            <p:nvPr/>
          </p:nvSpPr>
          <p:spPr>
            <a:xfrm>
              <a:off x="4818146" y="3274259"/>
              <a:ext cx="77845" cy="249694"/>
            </a:xfrm>
            <a:custGeom>
              <a:avLst/>
              <a:gdLst/>
              <a:ahLst/>
              <a:cxnLst/>
              <a:rect l="l" t="t" r="r" b="b"/>
              <a:pathLst>
                <a:path w="2963" h="9504" extrusionOk="0">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59"/>
            <p:cNvSpPr/>
            <p:nvPr/>
          </p:nvSpPr>
          <p:spPr>
            <a:xfrm>
              <a:off x="4849857" y="3274259"/>
              <a:ext cx="46135" cy="249694"/>
            </a:xfrm>
            <a:custGeom>
              <a:avLst/>
              <a:gdLst/>
              <a:ahLst/>
              <a:cxnLst/>
              <a:rect l="l" t="t" r="r" b="b"/>
              <a:pathLst>
                <a:path w="1756" h="9504" extrusionOk="0">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3" name="Google Shape;6983;p59"/>
          <p:cNvGrpSpPr/>
          <p:nvPr/>
        </p:nvGrpSpPr>
        <p:grpSpPr>
          <a:xfrm>
            <a:off x="5228890" y="3235428"/>
            <a:ext cx="344091" cy="332767"/>
            <a:chOff x="5228890" y="3235428"/>
            <a:chExt cx="344091" cy="332767"/>
          </a:xfrm>
        </p:grpSpPr>
        <p:sp>
          <p:nvSpPr>
            <p:cNvPr id="6984" name="Google Shape;6984;p59"/>
            <p:cNvSpPr/>
            <p:nvPr/>
          </p:nvSpPr>
          <p:spPr>
            <a:xfrm>
              <a:off x="5228890" y="3261701"/>
              <a:ext cx="316741" cy="306495"/>
            </a:xfrm>
            <a:custGeom>
              <a:avLst/>
              <a:gdLst/>
              <a:ahLst/>
              <a:cxnLst/>
              <a:rect l="l" t="t" r="r" b="b"/>
              <a:pathLst>
                <a:path w="12056" h="11666" extrusionOk="0">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59"/>
            <p:cNvSpPr/>
            <p:nvPr/>
          </p:nvSpPr>
          <p:spPr>
            <a:xfrm>
              <a:off x="5277731" y="3261701"/>
              <a:ext cx="65261" cy="82942"/>
            </a:xfrm>
            <a:custGeom>
              <a:avLst/>
              <a:gdLst/>
              <a:ahLst/>
              <a:cxnLst/>
              <a:rect l="l" t="t" r="r" b="b"/>
              <a:pathLst>
                <a:path w="2484" h="3157" extrusionOk="0">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59"/>
            <p:cNvSpPr/>
            <p:nvPr/>
          </p:nvSpPr>
          <p:spPr>
            <a:xfrm>
              <a:off x="5462137" y="3463053"/>
              <a:ext cx="83494" cy="64893"/>
            </a:xfrm>
            <a:custGeom>
              <a:avLst/>
              <a:gdLst/>
              <a:ahLst/>
              <a:cxnLst/>
              <a:rect l="l" t="t" r="r" b="b"/>
              <a:pathLst>
                <a:path w="3178" h="2470" extrusionOk="0">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59"/>
            <p:cNvSpPr/>
            <p:nvPr/>
          </p:nvSpPr>
          <p:spPr>
            <a:xfrm>
              <a:off x="5286663" y="3235428"/>
              <a:ext cx="90771" cy="111973"/>
            </a:xfrm>
            <a:custGeom>
              <a:avLst/>
              <a:gdLst/>
              <a:ahLst/>
              <a:cxnLst/>
              <a:rect l="l" t="t" r="r" b="b"/>
              <a:pathLst>
                <a:path w="3455" h="4262" extrusionOk="0">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59"/>
            <p:cNvSpPr/>
            <p:nvPr/>
          </p:nvSpPr>
          <p:spPr>
            <a:xfrm>
              <a:off x="5458328" y="3429740"/>
              <a:ext cx="114653" cy="88486"/>
            </a:xfrm>
            <a:custGeom>
              <a:avLst/>
              <a:gdLst/>
              <a:ahLst/>
              <a:cxnLst/>
              <a:rect l="l" t="t" r="r" b="b"/>
              <a:pathLst>
                <a:path w="4364" h="3368" extrusionOk="0">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9" name="Google Shape;6989;p59"/>
          <p:cNvGrpSpPr/>
          <p:nvPr/>
        </p:nvGrpSpPr>
        <p:grpSpPr>
          <a:xfrm>
            <a:off x="5757913" y="3227047"/>
            <a:ext cx="388544" cy="347927"/>
            <a:chOff x="5757913" y="3227047"/>
            <a:chExt cx="388544" cy="347927"/>
          </a:xfrm>
        </p:grpSpPr>
        <p:sp>
          <p:nvSpPr>
            <p:cNvPr id="6990" name="Google Shape;6990;p59"/>
            <p:cNvSpPr/>
            <p:nvPr/>
          </p:nvSpPr>
          <p:spPr>
            <a:xfrm>
              <a:off x="5757913" y="3227047"/>
              <a:ext cx="388544" cy="347927"/>
            </a:xfrm>
            <a:custGeom>
              <a:avLst/>
              <a:gdLst/>
              <a:ahLst/>
              <a:cxnLst/>
              <a:rect l="l" t="t" r="r" b="b"/>
              <a:pathLst>
                <a:path w="14789" h="13243" extrusionOk="0">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59"/>
            <p:cNvSpPr/>
            <p:nvPr/>
          </p:nvSpPr>
          <p:spPr>
            <a:xfrm>
              <a:off x="5758097" y="3227074"/>
              <a:ext cx="194101" cy="347743"/>
            </a:xfrm>
            <a:custGeom>
              <a:avLst/>
              <a:gdLst/>
              <a:ahLst/>
              <a:cxnLst/>
              <a:rect l="l" t="t" r="r" b="b"/>
              <a:pathLst>
                <a:path w="7388" h="13236" extrusionOk="0">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92" name="Google Shape;6992;p59"/>
          <p:cNvSpPr/>
          <p:nvPr/>
        </p:nvSpPr>
        <p:spPr>
          <a:xfrm>
            <a:off x="6898849" y="3377589"/>
            <a:ext cx="316925" cy="43770"/>
          </a:xfrm>
          <a:custGeom>
            <a:avLst/>
            <a:gdLst/>
            <a:ahLst/>
            <a:cxnLst/>
            <a:rect l="l" t="t" r="r" b="b"/>
            <a:pathLst>
              <a:path w="12063" h="1666" extrusionOk="0">
                <a:moveTo>
                  <a:pt x="8" y="1"/>
                </a:moveTo>
                <a:lnTo>
                  <a:pt x="1" y="1665"/>
                </a:lnTo>
                <a:lnTo>
                  <a:pt x="12063" y="1665"/>
                </a:lnTo>
                <a:lnTo>
                  <a:pt x="1205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59"/>
          <p:cNvSpPr/>
          <p:nvPr/>
        </p:nvSpPr>
        <p:spPr>
          <a:xfrm>
            <a:off x="6996346" y="3227074"/>
            <a:ext cx="128867" cy="61977"/>
          </a:xfrm>
          <a:custGeom>
            <a:avLst/>
            <a:gdLst/>
            <a:ahLst/>
            <a:cxnLst/>
            <a:rect l="l" t="t" r="r" b="b"/>
            <a:pathLst>
              <a:path w="4905" h="2359" extrusionOk="0">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59"/>
          <p:cNvSpPr/>
          <p:nvPr/>
        </p:nvSpPr>
        <p:spPr>
          <a:xfrm>
            <a:off x="6996346" y="3262778"/>
            <a:ext cx="128867" cy="26273"/>
          </a:xfrm>
          <a:custGeom>
            <a:avLst/>
            <a:gdLst/>
            <a:ahLst/>
            <a:cxnLst/>
            <a:rect l="l" t="t" r="r" b="b"/>
            <a:pathLst>
              <a:path w="4905" h="1000" extrusionOk="0">
                <a:moveTo>
                  <a:pt x="999" y="1"/>
                </a:moveTo>
                <a:lnTo>
                  <a:pt x="1" y="1000"/>
                </a:lnTo>
                <a:lnTo>
                  <a:pt x="4905" y="1000"/>
                </a:lnTo>
                <a:lnTo>
                  <a:pt x="3906"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59"/>
          <p:cNvSpPr/>
          <p:nvPr/>
        </p:nvSpPr>
        <p:spPr>
          <a:xfrm>
            <a:off x="6918186" y="3280092"/>
            <a:ext cx="278278" cy="260439"/>
          </a:xfrm>
          <a:custGeom>
            <a:avLst/>
            <a:gdLst/>
            <a:ahLst/>
            <a:cxnLst/>
            <a:rect l="l" t="t" r="r" b="b"/>
            <a:pathLst>
              <a:path w="10592" h="9913" extrusionOk="0">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59"/>
          <p:cNvSpPr/>
          <p:nvPr/>
        </p:nvSpPr>
        <p:spPr>
          <a:xfrm>
            <a:off x="7177127" y="3279908"/>
            <a:ext cx="19337" cy="260623"/>
          </a:xfrm>
          <a:custGeom>
            <a:avLst/>
            <a:gdLst/>
            <a:ahLst/>
            <a:cxnLst/>
            <a:rect l="l" t="t" r="r" b="b"/>
            <a:pathLst>
              <a:path w="736" h="9920" extrusionOk="0">
                <a:moveTo>
                  <a:pt x="0" y="1"/>
                </a:moveTo>
                <a:lnTo>
                  <a:pt x="0" y="9920"/>
                </a:lnTo>
                <a:lnTo>
                  <a:pt x="736" y="9920"/>
                </a:lnTo>
                <a:lnTo>
                  <a:pt x="736" y="216"/>
                </a:lnTo>
                <a:cubicBezTo>
                  <a:pt x="736" y="98"/>
                  <a:pt x="638" y="1"/>
                  <a:pt x="52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59"/>
          <p:cNvSpPr/>
          <p:nvPr/>
        </p:nvSpPr>
        <p:spPr>
          <a:xfrm>
            <a:off x="6918186" y="3367579"/>
            <a:ext cx="278278" cy="172952"/>
          </a:xfrm>
          <a:custGeom>
            <a:avLst/>
            <a:gdLst/>
            <a:ahLst/>
            <a:cxnLst/>
            <a:rect l="l" t="t" r="r" b="b"/>
            <a:pathLst>
              <a:path w="10592" h="6583" extrusionOk="0">
                <a:moveTo>
                  <a:pt x="0" y="0"/>
                </a:moveTo>
                <a:lnTo>
                  <a:pt x="0" y="6583"/>
                </a:lnTo>
                <a:lnTo>
                  <a:pt x="10592" y="6583"/>
                </a:lnTo>
                <a:lnTo>
                  <a:pt x="10592" y="0"/>
                </a:lnTo>
                <a:lnTo>
                  <a:pt x="5299" y="3794"/>
                </a:lnTo>
                <a:lnTo>
                  <a:pt x="0"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59"/>
          <p:cNvSpPr/>
          <p:nvPr/>
        </p:nvSpPr>
        <p:spPr>
          <a:xfrm>
            <a:off x="6958619" y="3418784"/>
            <a:ext cx="197385" cy="10588"/>
          </a:xfrm>
          <a:custGeom>
            <a:avLst/>
            <a:gdLst/>
            <a:ahLst/>
            <a:cxnLst/>
            <a:rect l="l" t="t" r="r" b="b"/>
            <a:pathLst>
              <a:path w="7513" h="403" extrusionOk="0">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59"/>
          <p:cNvSpPr/>
          <p:nvPr/>
        </p:nvSpPr>
        <p:spPr>
          <a:xfrm>
            <a:off x="6992511" y="3441378"/>
            <a:ext cx="129970" cy="10588"/>
          </a:xfrm>
          <a:custGeom>
            <a:avLst/>
            <a:gdLst/>
            <a:ahLst/>
            <a:cxnLst/>
            <a:rect l="l" t="t" r="r" b="b"/>
            <a:pathLst>
              <a:path w="4947" h="403" extrusionOk="0">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59"/>
          <p:cNvSpPr/>
          <p:nvPr/>
        </p:nvSpPr>
        <p:spPr>
          <a:xfrm>
            <a:off x="7021489" y="3463789"/>
            <a:ext cx="70016" cy="10588"/>
          </a:xfrm>
          <a:custGeom>
            <a:avLst/>
            <a:gdLst/>
            <a:ahLst/>
            <a:cxnLst/>
            <a:rect l="l" t="t" r="r" b="b"/>
            <a:pathLst>
              <a:path w="2665" h="403" extrusionOk="0">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59"/>
          <p:cNvSpPr/>
          <p:nvPr/>
        </p:nvSpPr>
        <p:spPr>
          <a:xfrm>
            <a:off x="6894856" y="3377510"/>
            <a:ext cx="324938" cy="197280"/>
          </a:xfrm>
          <a:custGeom>
            <a:avLst/>
            <a:gdLst/>
            <a:ahLst/>
            <a:cxnLst/>
            <a:rect l="l" t="t" r="r" b="b"/>
            <a:pathLst>
              <a:path w="12368" h="7509" extrusionOk="0">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59"/>
          <p:cNvSpPr/>
          <p:nvPr/>
        </p:nvSpPr>
        <p:spPr>
          <a:xfrm>
            <a:off x="7202454" y="3377641"/>
            <a:ext cx="17340" cy="197149"/>
          </a:xfrm>
          <a:custGeom>
            <a:avLst/>
            <a:gdLst/>
            <a:ahLst/>
            <a:cxnLst/>
            <a:rect l="l" t="t" r="r" b="b"/>
            <a:pathLst>
              <a:path w="660" h="7504" extrusionOk="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59"/>
          <p:cNvSpPr/>
          <p:nvPr/>
        </p:nvSpPr>
        <p:spPr>
          <a:xfrm>
            <a:off x="6955361" y="3318371"/>
            <a:ext cx="32630" cy="32630"/>
          </a:xfrm>
          <a:custGeom>
            <a:avLst/>
            <a:gdLst/>
            <a:ahLst/>
            <a:cxnLst/>
            <a:rect l="l" t="t" r="r" b="b"/>
            <a:pathLst>
              <a:path w="1242" h="1242" extrusionOk="0">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59"/>
          <p:cNvSpPr/>
          <p:nvPr/>
        </p:nvSpPr>
        <p:spPr>
          <a:xfrm>
            <a:off x="7009115" y="3313090"/>
            <a:ext cx="36466" cy="10588"/>
          </a:xfrm>
          <a:custGeom>
            <a:avLst/>
            <a:gdLst/>
            <a:ahLst/>
            <a:cxnLst/>
            <a:rect l="l" t="t" r="r" b="b"/>
            <a:pathLst>
              <a:path w="1388" h="403" extrusionOk="0">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59"/>
          <p:cNvSpPr/>
          <p:nvPr/>
        </p:nvSpPr>
        <p:spPr>
          <a:xfrm>
            <a:off x="7009115" y="3341149"/>
            <a:ext cx="113366" cy="10588"/>
          </a:xfrm>
          <a:custGeom>
            <a:avLst/>
            <a:gdLst/>
            <a:ahLst/>
            <a:cxnLst/>
            <a:rect l="l" t="t" r="r" b="b"/>
            <a:pathLst>
              <a:path w="4315" h="403" extrusionOk="0">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59"/>
          <p:cNvSpPr/>
          <p:nvPr/>
        </p:nvSpPr>
        <p:spPr>
          <a:xfrm>
            <a:off x="6961010" y="3385234"/>
            <a:ext cx="69806" cy="10614"/>
          </a:xfrm>
          <a:custGeom>
            <a:avLst/>
            <a:gdLst/>
            <a:ahLst/>
            <a:cxnLst/>
            <a:rect l="l" t="t" r="r" b="b"/>
            <a:pathLst>
              <a:path w="2657" h="404" extrusionOk="0">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59"/>
          <p:cNvSpPr/>
          <p:nvPr/>
        </p:nvSpPr>
        <p:spPr>
          <a:xfrm>
            <a:off x="6921443" y="3539060"/>
            <a:ext cx="57248" cy="10588"/>
          </a:xfrm>
          <a:custGeom>
            <a:avLst/>
            <a:gdLst/>
            <a:ahLst/>
            <a:cxnLst/>
            <a:rect l="l" t="t" r="r" b="b"/>
            <a:pathLst>
              <a:path w="2179" h="403" extrusionOk="0">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08" name="Google Shape;7008;p59"/>
          <p:cNvGrpSpPr/>
          <p:nvPr/>
        </p:nvGrpSpPr>
        <p:grpSpPr>
          <a:xfrm>
            <a:off x="7414946" y="3220873"/>
            <a:ext cx="360091" cy="360117"/>
            <a:chOff x="7414946" y="3220873"/>
            <a:chExt cx="360091" cy="360117"/>
          </a:xfrm>
        </p:grpSpPr>
        <p:sp>
          <p:nvSpPr>
            <p:cNvPr id="7009" name="Google Shape;7009;p59"/>
            <p:cNvSpPr/>
            <p:nvPr/>
          </p:nvSpPr>
          <p:spPr>
            <a:xfrm>
              <a:off x="7414946" y="3305234"/>
              <a:ext cx="151619" cy="195389"/>
            </a:xfrm>
            <a:custGeom>
              <a:avLst/>
              <a:gdLst/>
              <a:ahLst/>
              <a:cxnLst/>
              <a:rect l="l" t="t" r="r" b="b"/>
              <a:pathLst>
                <a:path w="5771" h="7437" extrusionOk="0">
                  <a:moveTo>
                    <a:pt x="0" y="1"/>
                  </a:moveTo>
                  <a:lnTo>
                    <a:pt x="0" y="4572"/>
                  </a:lnTo>
                  <a:lnTo>
                    <a:pt x="5771" y="7437"/>
                  </a:lnTo>
                  <a:lnTo>
                    <a:pt x="4571" y="1360"/>
                  </a:lnTo>
                  <a:lnTo>
                    <a:pt x="902" y="272"/>
                  </a:lnTo>
                  <a:lnTo>
                    <a:pt x="0"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59"/>
            <p:cNvSpPr/>
            <p:nvPr/>
          </p:nvSpPr>
          <p:spPr>
            <a:xfrm>
              <a:off x="7414946" y="3425326"/>
              <a:ext cx="143789" cy="155665"/>
            </a:xfrm>
            <a:custGeom>
              <a:avLst/>
              <a:gdLst/>
              <a:ahLst/>
              <a:cxnLst/>
              <a:rect l="l" t="t" r="r" b="b"/>
              <a:pathLst>
                <a:path w="5473" h="5925" extrusionOk="0">
                  <a:moveTo>
                    <a:pt x="0" y="1"/>
                  </a:moveTo>
                  <a:lnTo>
                    <a:pt x="0" y="4572"/>
                  </a:lnTo>
                  <a:lnTo>
                    <a:pt x="4571" y="5924"/>
                  </a:lnTo>
                  <a:lnTo>
                    <a:pt x="5473" y="3642"/>
                  </a:lnTo>
                  <a:lnTo>
                    <a:pt x="4571" y="1353"/>
                  </a:lnTo>
                  <a:lnTo>
                    <a:pt x="0"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59"/>
            <p:cNvSpPr/>
            <p:nvPr/>
          </p:nvSpPr>
          <p:spPr>
            <a:xfrm>
              <a:off x="7735471" y="3430265"/>
              <a:ext cx="39566" cy="150725"/>
            </a:xfrm>
            <a:custGeom>
              <a:avLst/>
              <a:gdLst/>
              <a:ahLst/>
              <a:cxnLst/>
              <a:rect l="l" t="t" r="r" b="b"/>
              <a:pathLst>
                <a:path w="1506" h="5737" extrusionOk="0">
                  <a:moveTo>
                    <a:pt x="1" y="0"/>
                  </a:moveTo>
                  <a:lnTo>
                    <a:pt x="604" y="5466"/>
                  </a:lnTo>
                  <a:lnTo>
                    <a:pt x="1506" y="5736"/>
                  </a:lnTo>
                  <a:lnTo>
                    <a:pt x="1506" y="1165"/>
                  </a:lnTo>
                  <a:lnTo>
                    <a:pt x="1" y="0"/>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59"/>
            <p:cNvSpPr/>
            <p:nvPr/>
          </p:nvSpPr>
          <p:spPr>
            <a:xfrm>
              <a:off x="7623418" y="3393641"/>
              <a:ext cx="127947" cy="180229"/>
            </a:xfrm>
            <a:custGeom>
              <a:avLst/>
              <a:gdLst/>
              <a:ahLst/>
              <a:cxnLst/>
              <a:rect l="l" t="t" r="r" b="b"/>
              <a:pathLst>
                <a:path w="4870" h="6860" extrusionOk="0">
                  <a:moveTo>
                    <a:pt x="0" y="0"/>
                  </a:moveTo>
                  <a:lnTo>
                    <a:pt x="1200" y="5778"/>
                  </a:lnTo>
                  <a:lnTo>
                    <a:pt x="4869" y="6860"/>
                  </a:lnTo>
                  <a:lnTo>
                    <a:pt x="4869" y="2296"/>
                  </a:lnTo>
                  <a:lnTo>
                    <a:pt x="0" y="0"/>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59"/>
            <p:cNvSpPr/>
            <p:nvPr/>
          </p:nvSpPr>
          <p:spPr>
            <a:xfrm>
              <a:off x="7535038" y="3420045"/>
              <a:ext cx="119908" cy="160945"/>
            </a:xfrm>
            <a:custGeom>
              <a:avLst/>
              <a:gdLst/>
              <a:ahLst/>
              <a:cxnLst/>
              <a:rect l="l" t="t" r="r" b="b"/>
              <a:pathLst>
                <a:path w="4564" h="6126" extrusionOk="0">
                  <a:moveTo>
                    <a:pt x="2282" y="1"/>
                  </a:moveTo>
                  <a:lnTo>
                    <a:pt x="0" y="1554"/>
                  </a:lnTo>
                  <a:lnTo>
                    <a:pt x="0" y="6125"/>
                  </a:lnTo>
                  <a:lnTo>
                    <a:pt x="4564" y="4773"/>
                  </a:lnTo>
                  <a:lnTo>
                    <a:pt x="4564" y="202"/>
                  </a:lnTo>
                  <a:lnTo>
                    <a:pt x="2282" y="1"/>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59"/>
            <p:cNvSpPr/>
            <p:nvPr/>
          </p:nvSpPr>
          <p:spPr>
            <a:xfrm>
              <a:off x="7735471" y="3333845"/>
              <a:ext cx="39566" cy="127054"/>
            </a:xfrm>
            <a:custGeom>
              <a:avLst/>
              <a:gdLst/>
              <a:ahLst/>
              <a:cxnLst/>
              <a:rect l="l" t="t" r="r" b="b"/>
              <a:pathLst>
                <a:path w="1506" h="4836" extrusionOk="0">
                  <a:moveTo>
                    <a:pt x="604" y="1"/>
                  </a:moveTo>
                  <a:lnTo>
                    <a:pt x="1" y="2290"/>
                  </a:lnTo>
                  <a:lnTo>
                    <a:pt x="604" y="4572"/>
                  </a:lnTo>
                  <a:lnTo>
                    <a:pt x="1506" y="4835"/>
                  </a:lnTo>
                  <a:lnTo>
                    <a:pt x="1506" y="271"/>
                  </a:lnTo>
                  <a:lnTo>
                    <a:pt x="60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59"/>
            <p:cNvSpPr/>
            <p:nvPr/>
          </p:nvSpPr>
          <p:spPr>
            <a:xfrm>
              <a:off x="7631248" y="3305234"/>
              <a:ext cx="120118" cy="148729"/>
            </a:xfrm>
            <a:custGeom>
              <a:avLst/>
              <a:gdLst/>
              <a:ahLst/>
              <a:cxnLst/>
              <a:rect l="l" t="t" r="r" b="b"/>
              <a:pathLst>
                <a:path w="4572" h="5661" extrusionOk="0">
                  <a:moveTo>
                    <a:pt x="902" y="1"/>
                  </a:moveTo>
                  <a:lnTo>
                    <a:pt x="0" y="2290"/>
                  </a:lnTo>
                  <a:lnTo>
                    <a:pt x="902" y="4572"/>
                  </a:lnTo>
                  <a:lnTo>
                    <a:pt x="4571" y="5661"/>
                  </a:lnTo>
                  <a:lnTo>
                    <a:pt x="4571" y="1090"/>
                  </a:lnTo>
                  <a:lnTo>
                    <a:pt x="902"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59"/>
            <p:cNvSpPr/>
            <p:nvPr/>
          </p:nvSpPr>
          <p:spPr>
            <a:xfrm>
              <a:off x="7535038" y="3305234"/>
              <a:ext cx="119908" cy="155665"/>
            </a:xfrm>
            <a:custGeom>
              <a:avLst/>
              <a:gdLst/>
              <a:ahLst/>
              <a:cxnLst/>
              <a:rect l="l" t="t" r="r" b="b"/>
              <a:pathLst>
                <a:path w="4564" h="5925" extrusionOk="0">
                  <a:moveTo>
                    <a:pt x="4564" y="1"/>
                  </a:moveTo>
                  <a:lnTo>
                    <a:pt x="0" y="1360"/>
                  </a:lnTo>
                  <a:lnTo>
                    <a:pt x="0" y="5924"/>
                  </a:lnTo>
                  <a:lnTo>
                    <a:pt x="4564" y="4572"/>
                  </a:lnTo>
                  <a:lnTo>
                    <a:pt x="456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59"/>
            <p:cNvSpPr/>
            <p:nvPr/>
          </p:nvSpPr>
          <p:spPr>
            <a:xfrm>
              <a:off x="7654945" y="3220873"/>
              <a:ext cx="67258" cy="180807"/>
            </a:xfrm>
            <a:custGeom>
              <a:avLst/>
              <a:gdLst/>
              <a:ahLst/>
              <a:cxnLst/>
              <a:rect l="l" t="t" r="r" b="b"/>
              <a:pathLst>
                <a:path w="2560" h="6882" extrusionOk="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59"/>
            <p:cNvSpPr/>
            <p:nvPr/>
          </p:nvSpPr>
          <p:spPr>
            <a:xfrm>
              <a:off x="7587688" y="3220873"/>
              <a:ext cx="118831" cy="180807"/>
            </a:xfrm>
            <a:custGeom>
              <a:avLst/>
              <a:gdLst/>
              <a:ahLst/>
              <a:cxnLst/>
              <a:rect l="l" t="t" r="r" b="b"/>
              <a:pathLst>
                <a:path w="4523" h="6882" extrusionOk="0">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59"/>
            <p:cNvSpPr/>
            <p:nvPr/>
          </p:nvSpPr>
          <p:spPr>
            <a:xfrm>
              <a:off x="7607366" y="3252479"/>
              <a:ext cx="83310" cy="71382"/>
            </a:xfrm>
            <a:custGeom>
              <a:avLst/>
              <a:gdLst/>
              <a:ahLst/>
              <a:cxnLst/>
              <a:rect l="l" t="t" r="r" b="b"/>
              <a:pathLst>
                <a:path w="3171" h="2717" extrusionOk="0">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0" name="Google Shape;7020;p59"/>
          <p:cNvGrpSpPr/>
          <p:nvPr/>
        </p:nvGrpSpPr>
        <p:grpSpPr>
          <a:xfrm>
            <a:off x="8027227" y="3215041"/>
            <a:ext cx="231829" cy="371782"/>
            <a:chOff x="8027227" y="3215041"/>
            <a:chExt cx="231829" cy="371782"/>
          </a:xfrm>
        </p:grpSpPr>
        <p:sp>
          <p:nvSpPr>
            <p:cNvPr id="7021" name="Google Shape;7021;p59"/>
            <p:cNvSpPr/>
            <p:nvPr/>
          </p:nvSpPr>
          <p:spPr>
            <a:xfrm>
              <a:off x="8135102" y="3239080"/>
              <a:ext cx="123954" cy="131967"/>
            </a:xfrm>
            <a:custGeom>
              <a:avLst/>
              <a:gdLst/>
              <a:ahLst/>
              <a:cxnLst/>
              <a:rect l="l" t="t" r="r" b="b"/>
              <a:pathLst>
                <a:path w="4718" h="5023" extrusionOk="0">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59"/>
            <p:cNvSpPr/>
            <p:nvPr/>
          </p:nvSpPr>
          <p:spPr>
            <a:xfrm>
              <a:off x="8135285" y="3240184"/>
              <a:ext cx="40302" cy="22805"/>
            </a:xfrm>
            <a:custGeom>
              <a:avLst/>
              <a:gdLst/>
              <a:ahLst/>
              <a:cxnLst/>
              <a:rect l="l" t="t" r="r" b="b"/>
              <a:pathLst>
                <a:path w="1534" h="868" extrusionOk="0">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59"/>
            <p:cNvSpPr/>
            <p:nvPr/>
          </p:nvSpPr>
          <p:spPr>
            <a:xfrm>
              <a:off x="8057309" y="3262962"/>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59"/>
            <p:cNvSpPr/>
            <p:nvPr/>
          </p:nvSpPr>
          <p:spPr>
            <a:xfrm>
              <a:off x="8057309" y="3382870"/>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59"/>
            <p:cNvSpPr/>
            <p:nvPr/>
          </p:nvSpPr>
          <p:spPr>
            <a:xfrm>
              <a:off x="8075148" y="3256946"/>
              <a:ext cx="102095" cy="144000"/>
            </a:xfrm>
            <a:custGeom>
              <a:avLst/>
              <a:gdLst/>
              <a:ahLst/>
              <a:cxnLst/>
              <a:rect l="l" t="t" r="r" b="b"/>
              <a:pathLst>
                <a:path w="3886" h="5481" extrusionOk="0">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59"/>
            <p:cNvSpPr/>
            <p:nvPr/>
          </p:nvSpPr>
          <p:spPr>
            <a:xfrm>
              <a:off x="8051292" y="3232906"/>
              <a:ext cx="12033" cy="335868"/>
            </a:xfrm>
            <a:custGeom>
              <a:avLst/>
              <a:gdLst/>
              <a:ahLst/>
              <a:cxnLst/>
              <a:rect l="l" t="t" r="r" b="b"/>
              <a:pathLst>
                <a:path w="458" h="12784" extrusionOk="0">
                  <a:moveTo>
                    <a:pt x="0" y="0"/>
                  </a:moveTo>
                  <a:lnTo>
                    <a:pt x="0" y="12784"/>
                  </a:lnTo>
                  <a:lnTo>
                    <a:pt x="458" y="12784"/>
                  </a:lnTo>
                  <a:lnTo>
                    <a:pt x="4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59"/>
            <p:cNvSpPr/>
            <p:nvPr/>
          </p:nvSpPr>
          <p:spPr>
            <a:xfrm>
              <a:off x="8027411" y="3562915"/>
              <a:ext cx="59980" cy="23908"/>
            </a:xfrm>
            <a:custGeom>
              <a:avLst/>
              <a:gdLst/>
              <a:ahLst/>
              <a:cxnLst/>
              <a:rect l="l" t="t" r="r" b="b"/>
              <a:pathLst>
                <a:path w="2283" h="910" extrusionOk="0">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59"/>
            <p:cNvSpPr/>
            <p:nvPr/>
          </p:nvSpPr>
          <p:spPr>
            <a:xfrm>
              <a:off x="8045276" y="3215041"/>
              <a:ext cx="23882" cy="24092"/>
            </a:xfrm>
            <a:custGeom>
              <a:avLst/>
              <a:gdLst/>
              <a:ahLst/>
              <a:cxnLst/>
              <a:rect l="l" t="t" r="r" b="b"/>
              <a:pathLst>
                <a:path w="909" h="917" extrusionOk="0">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59"/>
            <p:cNvSpPr/>
            <p:nvPr/>
          </p:nvSpPr>
          <p:spPr>
            <a:xfrm>
              <a:off x="8027227" y="3562915"/>
              <a:ext cx="30108" cy="23908"/>
            </a:xfrm>
            <a:custGeom>
              <a:avLst/>
              <a:gdLst/>
              <a:ahLst/>
              <a:cxnLst/>
              <a:rect l="l" t="t" r="r" b="b"/>
              <a:pathLst>
                <a:path w="1146" h="910" extrusionOk="0">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59"/>
            <p:cNvSpPr/>
            <p:nvPr/>
          </p:nvSpPr>
          <p:spPr>
            <a:xfrm>
              <a:off x="8043095" y="3216144"/>
              <a:ext cx="25169" cy="22778"/>
            </a:xfrm>
            <a:custGeom>
              <a:avLst/>
              <a:gdLst/>
              <a:ahLst/>
              <a:cxnLst/>
              <a:rect l="l" t="t" r="r" b="b"/>
              <a:pathLst>
                <a:path w="958" h="867" extrusionOk="0">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1" name="Google Shape;7031;p59"/>
          <p:cNvGrpSpPr/>
          <p:nvPr/>
        </p:nvGrpSpPr>
        <p:grpSpPr>
          <a:xfrm>
            <a:off x="4093603" y="4146138"/>
            <a:ext cx="395638" cy="420544"/>
            <a:chOff x="4093603" y="4146138"/>
            <a:chExt cx="395638" cy="420544"/>
          </a:xfrm>
        </p:grpSpPr>
        <p:sp>
          <p:nvSpPr>
            <p:cNvPr id="7032" name="Google Shape;7032;p59"/>
            <p:cNvSpPr/>
            <p:nvPr/>
          </p:nvSpPr>
          <p:spPr>
            <a:xfrm>
              <a:off x="4158286" y="4218414"/>
              <a:ext cx="266088" cy="326567"/>
            </a:xfrm>
            <a:custGeom>
              <a:avLst/>
              <a:gdLst/>
              <a:ahLst/>
              <a:cxnLst/>
              <a:rect l="l" t="t" r="r" b="b"/>
              <a:pathLst>
                <a:path w="10128" h="12430" extrusionOk="0">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59"/>
            <p:cNvSpPr/>
            <p:nvPr/>
          </p:nvSpPr>
          <p:spPr>
            <a:xfrm>
              <a:off x="4189813" y="4240089"/>
              <a:ext cx="203218" cy="203218"/>
            </a:xfrm>
            <a:custGeom>
              <a:avLst/>
              <a:gdLst/>
              <a:ahLst/>
              <a:cxnLst/>
              <a:rect l="l" t="t" r="r" b="b"/>
              <a:pathLst>
                <a:path w="7735" h="7735" extrusionOk="0">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59"/>
            <p:cNvSpPr/>
            <p:nvPr/>
          </p:nvSpPr>
          <p:spPr>
            <a:xfrm>
              <a:off x="4211671" y="4261947"/>
              <a:ext cx="159658" cy="159684"/>
            </a:xfrm>
            <a:custGeom>
              <a:avLst/>
              <a:gdLst/>
              <a:ahLst/>
              <a:cxnLst/>
              <a:rect l="l" t="t" r="r" b="b"/>
              <a:pathLst>
                <a:path w="6077" h="6078" extrusionOk="0">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59"/>
            <p:cNvSpPr/>
            <p:nvPr/>
          </p:nvSpPr>
          <p:spPr>
            <a:xfrm>
              <a:off x="4269629" y="4537677"/>
              <a:ext cx="43586" cy="29005"/>
            </a:xfrm>
            <a:custGeom>
              <a:avLst/>
              <a:gdLst/>
              <a:ahLst/>
              <a:cxnLst/>
              <a:rect l="l" t="t" r="r" b="b"/>
              <a:pathLst>
                <a:path w="1659" h="1104" extrusionOk="0">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59"/>
            <p:cNvSpPr/>
            <p:nvPr/>
          </p:nvSpPr>
          <p:spPr>
            <a:xfrm>
              <a:off x="4434725" y="4334486"/>
              <a:ext cx="54515" cy="14608"/>
            </a:xfrm>
            <a:custGeom>
              <a:avLst/>
              <a:gdLst/>
              <a:ahLst/>
              <a:cxnLst/>
              <a:rect l="l" t="t" r="r" b="b"/>
              <a:pathLst>
                <a:path w="2075" h="556" extrusionOk="0">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59"/>
            <p:cNvSpPr/>
            <p:nvPr/>
          </p:nvSpPr>
          <p:spPr>
            <a:xfrm>
              <a:off x="4093603" y="4334460"/>
              <a:ext cx="62896" cy="14634"/>
            </a:xfrm>
            <a:custGeom>
              <a:avLst/>
              <a:gdLst/>
              <a:ahLst/>
              <a:cxnLst/>
              <a:rect l="l" t="t" r="r" b="b"/>
              <a:pathLst>
                <a:path w="2394" h="557" extrusionOk="0">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59"/>
            <p:cNvSpPr/>
            <p:nvPr/>
          </p:nvSpPr>
          <p:spPr>
            <a:xfrm>
              <a:off x="4284210" y="4146138"/>
              <a:ext cx="14424" cy="50417"/>
            </a:xfrm>
            <a:custGeom>
              <a:avLst/>
              <a:gdLst/>
              <a:ahLst/>
              <a:cxnLst/>
              <a:rect l="l" t="t" r="r" b="b"/>
              <a:pathLst>
                <a:path w="549" h="1919" extrusionOk="0">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59"/>
            <p:cNvSpPr/>
            <p:nvPr/>
          </p:nvSpPr>
          <p:spPr>
            <a:xfrm>
              <a:off x="4358561" y="4183813"/>
              <a:ext cx="29294" cy="33156"/>
            </a:xfrm>
            <a:custGeom>
              <a:avLst/>
              <a:gdLst/>
              <a:ahLst/>
              <a:cxnLst/>
              <a:rect l="l" t="t" r="r" b="b"/>
              <a:pathLst>
                <a:path w="1115" h="1262" extrusionOk="0">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59"/>
            <p:cNvSpPr/>
            <p:nvPr/>
          </p:nvSpPr>
          <p:spPr>
            <a:xfrm>
              <a:off x="4195277" y="4466505"/>
              <a:ext cx="29268" cy="33287"/>
            </a:xfrm>
            <a:custGeom>
              <a:avLst/>
              <a:gdLst/>
              <a:ahLst/>
              <a:cxnLst/>
              <a:rect l="l" t="t" r="r" b="b"/>
              <a:pathLst>
                <a:path w="1114" h="1267" extrusionOk="0">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59"/>
            <p:cNvSpPr/>
            <p:nvPr/>
          </p:nvSpPr>
          <p:spPr>
            <a:xfrm>
              <a:off x="4195172" y="4183813"/>
              <a:ext cx="29294" cy="33156"/>
            </a:xfrm>
            <a:custGeom>
              <a:avLst/>
              <a:gdLst/>
              <a:ahLst/>
              <a:cxnLst/>
              <a:rect l="l" t="t" r="r" b="b"/>
              <a:pathLst>
                <a:path w="1115" h="1262" extrusionOk="0">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59"/>
            <p:cNvSpPr/>
            <p:nvPr/>
          </p:nvSpPr>
          <p:spPr>
            <a:xfrm>
              <a:off x="4358272" y="4466505"/>
              <a:ext cx="29294" cy="33287"/>
            </a:xfrm>
            <a:custGeom>
              <a:avLst/>
              <a:gdLst/>
              <a:ahLst/>
              <a:cxnLst/>
              <a:rect l="l" t="t" r="r" b="b"/>
              <a:pathLst>
                <a:path w="1115" h="1267" extrusionOk="0">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59"/>
            <p:cNvSpPr/>
            <p:nvPr/>
          </p:nvSpPr>
          <p:spPr>
            <a:xfrm>
              <a:off x="4412315" y="4410335"/>
              <a:ext cx="39934" cy="25668"/>
            </a:xfrm>
            <a:custGeom>
              <a:avLst/>
              <a:gdLst/>
              <a:ahLst/>
              <a:cxnLst/>
              <a:rect l="l" t="t" r="r" b="b"/>
              <a:pathLst>
                <a:path w="1520" h="977" extrusionOk="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59"/>
            <p:cNvSpPr/>
            <p:nvPr/>
          </p:nvSpPr>
          <p:spPr>
            <a:xfrm>
              <a:off x="4130306" y="4247340"/>
              <a:ext cx="39304" cy="25589"/>
            </a:xfrm>
            <a:custGeom>
              <a:avLst/>
              <a:gdLst/>
              <a:ahLst/>
              <a:cxnLst/>
              <a:rect l="l" t="t" r="r" b="b"/>
              <a:pathLst>
                <a:path w="1496" h="974" extrusionOk="0">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59"/>
            <p:cNvSpPr/>
            <p:nvPr/>
          </p:nvSpPr>
          <p:spPr>
            <a:xfrm>
              <a:off x="4413418" y="4247182"/>
              <a:ext cx="39908" cy="25747"/>
            </a:xfrm>
            <a:custGeom>
              <a:avLst/>
              <a:gdLst/>
              <a:ahLst/>
              <a:cxnLst/>
              <a:rect l="l" t="t" r="r" b="b"/>
              <a:pathLst>
                <a:path w="1519" h="980" extrusionOk="0">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59"/>
            <p:cNvSpPr/>
            <p:nvPr/>
          </p:nvSpPr>
          <p:spPr>
            <a:xfrm>
              <a:off x="4130595" y="4410624"/>
              <a:ext cx="39304" cy="25379"/>
            </a:xfrm>
            <a:custGeom>
              <a:avLst/>
              <a:gdLst/>
              <a:ahLst/>
              <a:cxnLst/>
              <a:rect l="l" t="t" r="r" b="b"/>
              <a:pathLst>
                <a:path w="1496" h="966" extrusionOk="0">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59"/>
            <p:cNvSpPr/>
            <p:nvPr/>
          </p:nvSpPr>
          <p:spPr>
            <a:xfrm>
              <a:off x="4255231" y="4494118"/>
              <a:ext cx="72565" cy="50864"/>
            </a:xfrm>
            <a:custGeom>
              <a:avLst/>
              <a:gdLst/>
              <a:ahLst/>
              <a:cxnLst/>
              <a:rect l="l" t="t" r="r" b="b"/>
              <a:pathLst>
                <a:path w="2762" h="1936" extrusionOk="0">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59"/>
            <p:cNvSpPr/>
            <p:nvPr/>
          </p:nvSpPr>
          <p:spPr>
            <a:xfrm>
              <a:off x="4247954" y="4494118"/>
              <a:ext cx="87120" cy="14608"/>
            </a:xfrm>
            <a:custGeom>
              <a:avLst/>
              <a:gdLst/>
              <a:ahLst/>
              <a:cxnLst/>
              <a:rect l="l" t="t" r="r" b="b"/>
              <a:pathLst>
                <a:path w="3316" h="556" extrusionOk="0">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9" name="Google Shape;7049;p59"/>
          <p:cNvGrpSpPr/>
          <p:nvPr/>
        </p:nvGrpSpPr>
        <p:grpSpPr>
          <a:xfrm>
            <a:off x="4644406" y="4162322"/>
            <a:ext cx="392065" cy="387887"/>
            <a:chOff x="4644406" y="4162322"/>
            <a:chExt cx="392065" cy="387887"/>
          </a:xfrm>
        </p:grpSpPr>
        <p:sp>
          <p:nvSpPr>
            <p:cNvPr id="7050" name="Google Shape;7050;p59"/>
            <p:cNvSpPr/>
            <p:nvPr/>
          </p:nvSpPr>
          <p:spPr>
            <a:xfrm>
              <a:off x="4644406" y="4334118"/>
              <a:ext cx="217326" cy="216065"/>
            </a:xfrm>
            <a:custGeom>
              <a:avLst/>
              <a:gdLst/>
              <a:ahLst/>
              <a:cxnLst/>
              <a:rect l="l" t="t" r="r" b="b"/>
              <a:pathLst>
                <a:path w="8272" h="8224" extrusionOk="0">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59"/>
            <p:cNvSpPr/>
            <p:nvPr/>
          </p:nvSpPr>
          <p:spPr>
            <a:xfrm>
              <a:off x="4646481" y="4345783"/>
              <a:ext cx="215251" cy="204426"/>
            </a:xfrm>
            <a:custGeom>
              <a:avLst/>
              <a:gdLst/>
              <a:ahLst/>
              <a:cxnLst/>
              <a:rect l="l" t="t" r="r" b="b"/>
              <a:pathLst>
                <a:path w="8193" h="7781" extrusionOk="0">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59"/>
            <p:cNvSpPr/>
            <p:nvPr/>
          </p:nvSpPr>
          <p:spPr>
            <a:xfrm>
              <a:off x="4720780" y="4162322"/>
              <a:ext cx="315690" cy="299743"/>
            </a:xfrm>
            <a:custGeom>
              <a:avLst/>
              <a:gdLst/>
              <a:ahLst/>
              <a:cxnLst/>
              <a:rect l="l" t="t" r="r" b="b"/>
              <a:pathLst>
                <a:path w="12016" h="11409" extrusionOk="0">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59"/>
            <p:cNvSpPr/>
            <p:nvPr/>
          </p:nvSpPr>
          <p:spPr>
            <a:xfrm>
              <a:off x="4727952" y="4227872"/>
              <a:ext cx="308518" cy="233668"/>
            </a:xfrm>
            <a:custGeom>
              <a:avLst/>
              <a:gdLst/>
              <a:ahLst/>
              <a:cxnLst/>
              <a:rect l="l" t="t" r="r" b="b"/>
              <a:pathLst>
                <a:path w="11743" h="8894" extrusionOk="0">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59"/>
            <p:cNvSpPr/>
            <p:nvPr/>
          </p:nvSpPr>
          <p:spPr>
            <a:xfrm>
              <a:off x="4892497" y="4162322"/>
              <a:ext cx="143973" cy="138062"/>
            </a:xfrm>
            <a:custGeom>
              <a:avLst/>
              <a:gdLst/>
              <a:ahLst/>
              <a:cxnLst/>
              <a:rect l="l" t="t" r="r" b="b"/>
              <a:pathLst>
                <a:path w="5480" h="5255" extrusionOk="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59"/>
            <p:cNvSpPr/>
            <p:nvPr/>
          </p:nvSpPr>
          <p:spPr>
            <a:xfrm>
              <a:off x="4893758" y="4185048"/>
              <a:ext cx="142712" cy="115336"/>
            </a:xfrm>
            <a:custGeom>
              <a:avLst/>
              <a:gdLst/>
              <a:ahLst/>
              <a:cxnLst/>
              <a:rect l="l" t="t" r="r" b="b"/>
              <a:pathLst>
                <a:path w="5432" h="4390" extrusionOk="0">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6" name="Google Shape;7056;p59"/>
          <p:cNvGrpSpPr/>
          <p:nvPr/>
        </p:nvGrpSpPr>
        <p:grpSpPr>
          <a:xfrm>
            <a:off x="5728383" y="4221698"/>
            <a:ext cx="417128" cy="269162"/>
            <a:chOff x="5728383" y="4221698"/>
            <a:chExt cx="417128" cy="269162"/>
          </a:xfrm>
        </p:grpSpPr>
        <p:sp>
          <p:nvSpPr>
            <p:cNvPr id="7057" name="Google Shape;7057;p59"/>
            <p:cNvSpPr/>
            <p:nvPr/>
          </p:nvSpPr>
          <p:spPr>
            <a:xfrm>
              <a:off x="5728383" y="4221698"/>
              <a:ext cx="417128" cy="225260"/>
            </a:xfrm>
            <a:custGeom>
              <a:avLst/>
              <a:gdLst/>
              <a:ahLst/>
              <a:cxnLst/>
              <a:rect l="l" t="t" r="r" b="b"/>
              <a:pathLst>
                <a:path w="15877" h="8574" extrusionOk="0">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59"/>
            <p:cNvSpPr/>
            <p:nvPr/>
          </p:nvSpPr>
          <p:spPr>
            <a:xfrm>
              <a:off x="5728383" y="4226059"/>
              <a:ext cx="417128" cy="220899"/>
            </a:xfrm>
            <a:custGeom>
              <a:avLst/>
              <a:gdLst/>
              <a:ahLst/>
              <a:cxnLst/>
              <a:rect l="l" t="t" r="r" b="b"/>
              <a:pathLst>
                <a:path w="15877" h="8408" extrusionOk="0">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59"/>
            <p:cNvSpPr/>
            <p:nvPr/>
          </p:nvSpPr>
          <p:spPr>
            <a:xfrm>
              <a:off x="5822964" y="4246657"/>
              <a:ext cx="100440" cy="75271"/>
            </a:xfrm>
            <a:custGeom>
              <a:avLst/>
              <a:gdLst/>
              <a:ahLst/>
              <a:cxnLst/>
              <a:rect l="l" t="t" r="r" b="b"/>
              <a:pathLst>
                <a:path w="3823" h="2865" extrusionOk="0">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59"/>
            <p:cNvSpPr/>
            <p:nvPr/>
          </p:nvSpPr>
          <p:spPr>
            <a:xfrm>
              <a:off x="5948336" y="4246657"/>
              <a:ext cx="109924" cy="75271"/>
            </a:xfrm>
            <a:custGeom>
              <a:avLst/>
              <a:gdLst/>
              <a:ahLst/>
              <a:cxnLst/>
              <a:rect l="l" t="t" r="r" b="b"/>
              <a:pathLst>
                <a:path w="4184" h="2865" extrusionOk="0">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59"/>
            <p:cNvSpPr/>
            <p:nvPr/>
          </p:nvSpPr>
          <p:spPr>
            <a:xfrm>
              <a:off x="5738787" y="4403057"/>
              <a:ext cx="102436" cy="87803"/>
            </a:xfrm>
            <a:custGeom>
              <a:avLst/>
              <a:gdLst/>
              <a:ahLst/>
              <a:cxnLst/>
              <a:rect l="l" t="t" r="r" b="b"/>
              <a:pathLst>
                <a:path w="3899" h="3342" extrusionOk="0">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59"/>
            <p:cNvSpPr/>
            <p:nvPr/>
          </p:nvSpPr>
          <p:spPr>
            <a:xfrm>
              <a:off x="5754445" y="4404108"/>
              <a:ext cx="98443" cy="86673"/>
            </a:xfrm>
            <a:custGeom>
              <a:avLst/>
              <a:gdLst/>
              <a:ahLst/>
              <a:cxnLst/>
              <a:rect l="l" t="t" r="r" b="b"/>
              <a:pathLst>
                <a:path w="3747" h="3299" extrusionOk="0">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59"/>
            <p:cNvSpPr/>
            <p:nvPr/>
          </p:nvSpPr>
          <p:spPr>
            <a:xfrm>
              <a:off x="5772311" y="4428147"/>
              <a:ext cx="43744" cy="37648"/>
            </a:xfrm>
            <a:custGeom>
              <a:avLst/>
              <a:gdLst/>
              <a:ahLst/>
              <a:cxnLst/>
              <a:rect l="l" t="t" r="r" b="b"/>
              <a:pathLst>
                <a:path w="1665" h="1433" extrusionOk="0">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59"/>
            <p:cNvSpPr/>
            <p:nvPr/>
          </p:nvSpPr>
          <p:spPr>
            <a:xfrm>
              <a:off x="6000277" y="4403057"/>
              <a:ext cx="102436" cy="87803"/>
            </a:xfrm>
            <a:custGeom>
              <a:avLst/>
              <a:gdLst/>
              <a:ahLst/>
              <a:cxnLst/>
              <a:rect l="l" t="t" r="r" b="b"/>
              <a:pathLst>
                <a:path w="3899" h="3342" extrusionOk="0">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59"/>
            <p:cNvSpPr/>
            <p:nvPr/>
          </p:nvSpPr>
          <p:spPr>
            <a:xfrm>
              <a:off x="6016119" y="4404108"/>
              <a:ext cx="98443" cy="86673"/>
            </a:xfrm>
            <a:custGeom>
              <a:avLst/>
              <a:gdLst/>
              <a:ahLst/>
              <a:cxnLst/>
              <a:rect l="l" t="t" r="r" b="b"/>
              <a:pathLst>
                <a:path w="3747" h="3299" extrusionOk="0">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59"/>
            <p:cNvSpPr/>
            <p:nvPr/>
          </p:nvSpPr>
          <p:spPr>
            <a:xfrm>
              <a:off x="6033801" y="4428147"/>
              <a:ext cx="43954" cy="37648"/>
            </a:xfrm>
            <a:custGeom>
              <a:avLst/>
              <a:gdLst/>
              <a:ahLst/>
              <a:cxnLst/>
              <a:rect l="l" t="t" r="r" b="b"/>
              <a:pathLst>
                <a:path w="1673" h="1433" extrusionOk="0">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59"/>
            <p:cNvSpPr/>
            <p:nvPr/>
          </p:nvSpPr>
          <p:spPr>
            <a:xfrm>
              <a:off x="5728567" y="4328469"/>
              <a:ext cx="39382" cy="49051"/>
            </a:xfrm>
            <a:custGeom>
              <a:avLst/>
              <a:gdLst/>
              <a:ahLst/>
              <a:cxnLst/>
              <a:rect l="l" t="t" r="r" b="b"/>
              <a:pathLst>
                <a:path w="1499" h="1867" extrusionOk="0">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59"/>
            <p:cNvSpPr/>
            <p:nvPr/>
          </p:nvSpPr>
          <p:spPr>
            <a:xfrm>
              <a:off x="6109071" y="4346886"/>
              <a:ext cx="28821" cy="24985"/>
            </a:xfrm>
            <a:custGeom>
              <a:avLst/>
              <a:gdLst/>
              <a:ahLst/>
              <a:cxnLst/>
              <a:rect l="l" t="t" r="r" b="b"/>
              <a:pathLst>
                <a:path w="1097" h="951" extrusionOk="0">
                  <a:moveTo>
                    <a:pt x="0" y="0"/>
                  </a:moveTo>
                  <a:lnTo>
                    <a:pt x="0" y="950"/>
                  </a:lnTo>
                  <a:lnTo>
                    <a:pt x="951" y="950"/>
                  </a:lnTo>
                  <a:lnTo>
                    <a:pt x="951" y="319"/>
                  </a:lnTo>
                  <a:lnTo>
                    <a:pt x="1096" y="0"/>
                  </a:ln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9" name="Google Shape;7069;p59"/>
          <p:cNvGrpSpPr/>
          <p:nvPr/>
        </p:nvGrpSpPr>
        <p:grpSpPr>
          <a:xfrm>
            <a:off x="834210" y="3696905"/>
            <a:ext cx="371782" cy="342751"/>
            <a:chOff x="834210" y="3696905"/>
            <a:chExt cx="371782" cy="342751"/>
          </a:xfrm>
        </p:grpSpPr>
        <p:sp>
          <p:nvSpPr>
            <p:cNvPr id="7070" name="Google Shape;7070;p59"/>
            <p:cNvSpPr/>
            <p:nvPr/>
          </p:nvSpPr>
          <p:spPr>
            <a:xfrm>
              <a:off x="866289" y="3696905"/>
              <a:ext cx="138876" cy="111500"/>
            </a:xfrm>
            <a:custGeom>
              <a:avLst/>
              <a:gdLst/>
              <a:ahLst/>
              <a:cxnLst/>
              <a:rect l="l" t="t" r="r" b="b"/>
              <a:pathLst>
                <a:path w="5286" h="4244" extrusionOk="0">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59"/>
            <p:cNvSpPr/>
            <p:nvPr/>
          </p:nvSpPr>
          <p:spPr>
            <a:xfrm>
              <a:off x="1035221" y="3696905"/>
              <a:ext cx="138693" cy="111500"/>
            </a:xfrm>
            <a:custGeom>
              <a:avLst/>
              <a:gdLst/>
              <a:ahLst/>
              <a:cxnLst/>
              <a:rect l="l" t="t" r="r" b="b"/>
              <a:pathLst>
                <a:path w="5279" h="4244" extrusionOk="0">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59"/>
            <p:cNvSpPr/>
            <p:nvPr/>
          </p:nvSpPr>
          <p:spPr>
            <a:xfrm>
              <a:off x="867550" y="3750080"/>
              <a:ext cx="137615" cy="58325"/>
            </a:xfrm>
            <a:custGeom>
              <a:avLst/>
              <a:gdLst/>
              <a:ahLst/>
              <a:cxnLst/>
              <a:rect l="l" t="t" r="r" b="b"/>
              <a:pathLst>
                <a:path w="5238" h="2220" extrusionOk="0">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59"/>
            <p:cNvSpPr/>
            <p:nvPr/>
          </p:nvSpPr>
          <p:spPr>
            <a:xfrm>
              <a:off x="1035221" y="3750080"/>
              <a:ext cx="137431" cy="58325"/>
            </a:xfrm>
            <a:custGeom>
              <a:avLst/>
              <a:gdLst/>
              <a:ahLst/>
              <a:cxnLst/>
              <a:rect l="l" t="t" r="r" b="b"/>
              <a:pathLst>
                <a:path w="5231" h="2220" extrusionOk="0">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59"/>
            <p:cNvSpPr/>
            <p:nvPr/>
          </p:nvSpPr>
          <p:spPr>
            <a:xfrm>
              <a:off x="994210" y="3756438"/>
              <a:ext cx="51967" cy="51967"/>
            </a:xfrm>
            <a:custGeom>
              <a:avLst/>
              <a:gdLst/>
              <a:ahLst/>
              <a:cxnLst/>
              <a:rect l="l" t="t" r="r" b="b"/>
              <a:pathLst>
                <a:path w="1978" h="1978" extrusionOk="0">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59"/>
            <p:cNvSpPr/>
            <p:nvPr/>
          </p:nvSpPr>
          <p:spPr>
            <a:xfrm>
              <a:off x="994210" y="3783420"/>
              <a:ext cx="51967" cy="24985"/>
            </a:xfrm>
            <a:custGeom>
              <a:avLst/>
              <a:gdLst/>
              <a:ahLst/>
              <a:cxnLst/>
              <a:rect l="l" t="t" r="r" b="b"/>
              <a:pathLst>
                <a:path w="1978" h="951" extrusionOk="0">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59"/>
            <p:cNvSpPr/>
            <p:nvPr/>
          </p:nvSpPr>
          <p:spPr>
            <a:xfrm>
              <a:off x="861718" y="3851387"/>
              <a:ext cx="316768" cy="188269"/>
            </a:xfrm>
            <a:custGeom>
              <a:avLst/>
              <a:gdLst/>
              <a:ahLst/>
              <a:cxnLst/>
              <a:rect l="l" t="t" r="r" b="b"/>
              <a:pathLst>
                <a:path w="12057" h="7166" extrusionOk="0">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59"/>
            <p:cNvSpPr/>
            <p:nvPr/>
          </p:nvSpPr>
          <p:spPr>
            <a:xfrm>
              <a:off x="861718" y="3851387"/>
              <a:ext cx="316768" cy="29005"/>
            </a:xfrm>
            <a:custGeom>
              <a:avLst/>
              <a:gdLst/>
              <a:ahLst/>
              <a:cxnLst/>
              <a:rect l="l" t="t" r="r" b="b"/>
              <a:pathLst>
                <a:path w="12057" h="1104" extrusionOk="0">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59"/>
            <p:cNvSpPr/>
            <p:nvPr/>
          </p:nvSpPr>
          <p:spPr>
            <a:xfrm>
              <a:off x="834394" y="3797450"/>
              <a:ext cx="371598" cy="64893"/>
            </a:xfrm>
            <a:custGeom>
              <a:avLst/>
              <a:gdLst/>
              <a:ahLst/>
              <a:cxnLst/>
              <a:rect l="l" t="t" r="r" b="b"/>
              <a:pathLst>
                <a:path w="14144" h="2470" extrusionOk="0">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59"/>
            <p:cNvSpPr/>
            <p:nvPr/>
          </p:nvSpPr>
          <p:spPr>
            <a:xfrm>
              <a:off x="834210" y="3837174"/>
              <a:ext cx="371782" cy="25169"/>
            </a:xfrm>
            <a:custGeom>
              <a:avLst/>
              <a:gdLst/>
              <a:ahLst/>
              <a:cxnLst/>
              <a:rect l="l" t="t" r="r" b="b"/>
              <a:pathLst>
                <a:path w="14151" h="958" extrusionOk="0">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59"/>
            <p:cNvSpPr/>
            <p:nvPr/>
          </p:nvSpPr>
          <p:spPr>
            <a:xfrm>
              <a:off x="987642" y="3797450"/>
              <a:ext cx="64919" cy="242206"/>
            </a:xfrm>
            <a:custGeom>
              <a:avLst/>
              <a:gdLst/>
              <a:ahLst/>
              <a:cxnLst/>
              <a:rect l="l" t="t" r="r" b="b"/>
              <a:pathLst>
                <a:path w="2471" h="9219" extrusionOk="0">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59"/>
            <p:cNvSpPr/>
            <p:nvPr/>
          </p:nvSpPr>
          <p:spPr>
            <a:xfrm>
              <a:off x="1027366" y="3797450"/>
              <a:ext cx="25195" cy="242206"/>
            </a:xfrm>
            <a:custGeom>
              <a:avLst/>
              <a:gdLst/>
              <a:ahLst/>
              <a:cxnLst/>
              <a:rect l="l" t="t" r="r" b="b"/>
              <a:pathLst>
                <a:path w="959" h="9219" extrusionOk="0">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2" name="Google Shape;7082;p59"/>
          <p:cNvGrpSpPr/>
          <p:nvPr/>
        </p:nvGrpSpPr>
        <p:grpSpPr>
          <a:xfrm>
            <a:off x="1359398" y="3682271"/>
            <a:ext cx="395296" cy="371966"/>
            <a:chOff x="1359398" y="3682271"/>
            <a:chExt cx="395296" cy="371966"/>
          </a:xfrm>
        </p:grpSpPr>
        <p:sp>
          <p:nvSpPr>
            <p:cNvPr id="7083" name="Google Shape;7083;p59"/>
            <p:cNvSpPr/>
            <p:nvPr/>
          </p:nvSpPr>
          <p:spPr>
            <a:xfrm>
              <a:off x="1382911" y="3682271"/>
              <a:ext cx="371782" cy="371966"/>
            </a:xfrm>
            <a:custGeom>
              <a:avLst/>
              <a:gdLst/>
              <a:ahLst/>
              <a:cxnLst/>
              <a:rect l="l" t="t" r="r" b="b"/>
              <a:pathLst>
                <a:path w="14151" h="14158" extrusionOk="0">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59"/>
            <p:cNvSpPr/>
            <p:nvPr/>
          </p:nvSpPr>
          <p:spPr>
            <a:xfrm>
              <a:off x="1498090" y="3920668"/>
              <a:ext cx="141241" cy="39172"/>
            </a:xfrm>
            <a:custGeom>
              <a:avLst/>
              <a:gdLst/>
              <a:ahLst/>
              <a:cxnLst/>
              <a:rect l="l" t="t" r="r" b="b"/>
              <a:pathLst>
                <a:path w="5376" h="1491" extrusionOk="0">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59"/>
            <p:cNvSpPr/>
            <p:nvPr/>
          </p:nvSpPr>
          <p:spPr>
            <a:xfrm>
              <a:off x="1490786" y="3826428"/>
              <a:ext cx="30108" cy="41931"/>
            </a:xfrm>
            <a:custGeom>
              <a:avLst/>
              <a:gdLst/>
              <a:ahLst/>
              <a:cxnLst/>
              <a:rect l="l" t="t" r="r" b="b"/>
              <a:pathLst>
                <a:path w="1146" h="1596" extrusionOk="0">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59"/>
            <p:cNvSpPr/>
            <p:nvPr/>
          </p:nvSpPr>
          <p:spPr>
            <a:xfrm>
              <a:off x="1502819" y="3826349"/>
              <a:ext cx="18075" cy="29951"/>
            </a:xfrm>
            <a:custGeom>
              <a:avLst/>
              <a:gdLst/>
              <a:ahLst/>
              <a:cxnLst/>
              <a:rect l="l" t="t" r="r" b="b"/>
              <a:pathLst>
                <a:path w="688"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59"/>
            <p:cNvSpPr/>
            <p:nvPr/>
          </p:nvSpPr>
          <p:spPr>
            <a:xfrm>
              <a:off x="1616710" y="3826244"/>
              <a:ext cx="30082" cy="42115"/>
            </a:xfrm>
            <a:custGeom>
              <a:avLst/>
              <a:gdLst/>
              <a:ahLst/>
              <a:cxnLst/>
              <a:rect l="l" t="t" r="r" b="b"/>
              <a:pathLst>
                <a:path w="1145" h="1603" extrusionOk="0">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59"/>
            <p:cNvSpPr/>
            <p:nvPr/>
          </p:nvSpPr>
          <p:spPr>
            <a:xfrm>
              <a:off x="1628743" y="3826349"/>
              <a:ext cx="18049" cy="29951"/>
            </a:xfrm>
            <a:custGeom>
              <a:avLst/>
              <a:gdLst/>
              <a:ahLst/>
              <a:cxnLst/>
              <a:rect l="l" t="t" r="r" b="b"/>
              <a:pathLst>
                <a:path w="687" h="1140" extrusionOk="0">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59"/>
            <p:cNvSpPr/>
            <p:nvPr/>
          </p:nvSpPr>
          <p:spPr>
            <a:xfrm>
              <a:off x="1359398" y="3724018"/>
              <a:ext cx="353733" cy="330114"/>
            </a:xfrm>
            <a:custGeom>
              <a:avLst/>
              <a:gdLst/>
              <a:ahLst/>
              <a:cxnLst/>
              <a:rect l="l" t="t" r="r" b="b"/>
              <a:pathLst>
                <a:path w="13464" h="12565" extrusionOk="0">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0" name="Google Shape;7090;p59"/>
          <p:cNvGrpSpPr/>
          <p:nvPr/>
        </p:nvGrpSpPr>
        <p:grpSpPr>
          <a:xfrm>
            <a:off x="1908099" y="3682271"/>
            <a:ext cx="395296" cy="371966"/>
            <a:chOff x="1908099" y="3682271"/>
            <a:chExt cx="395296" cy="371966"/>
          </a:xfrm>
        </p:grpSpPr>
        <p:sp>
          <p:nvSpPr>
            <p:cNvPr id="7091" name="Google Shape;7091;p59"/>
            <p:cNvSpPr/>
            <p:nvPr/>
          </p:nvSpPr>
          <p:spPr>
            <a:xfrm>
              <a:off x="1931613" y="3682271"/>
              <a:ext cx="371782" cy="371966"/>
            </a:xfrm>
            <a:custGeom>
              <a:avLst/>
              <a:gdLst/>
              <a:ahLst/>
              <a:cxnLst/>
              <a:rect l="l" t="t" r="r" b="b"/>
              <a:pathLst>
                <a:path w="14151"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59"/>
            <p:cNvSpPr/>
            <p:nvPr/>
          </p:nvSpPr>
          <p:spPr>
            <a:xfrm>
              <a:off x="2039487"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59"/>
            <p:cNvSpPr/>
            <p:nvPr/>
          </p:nvSpPr>
          <p:spPr>
            <a:xfrm>
              <a:off x="2051520"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59"/>
            <p:cNvSpPr/>
            <p:nvPr/>
          </p:nvSpPr>
          <p:spPr>
            <a:xfrm>
              <a:off x="2165412"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59"/>
            <p:cNvSpPr/>
            <p:nvPr/>
          </p:nvSpPr>
          <p:spPr>
            <a:xfrm>
              <a:off x="2177444"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59"/>
            <p:cNvSpPr/>
            <p:nvPr/>
          </p:nvSpPr>
          <p:spPr>
            <a:xfrm>
              <a:off x="2047501" y="3920825"/>
              <a:ext cx="140532" cy="39015"/>
            </a:xfrm>
            <a:custGeom>
              <a:avLst/>
              <a:gdLst/>
              <a:ahLst/>
              <a:cxnLst/>
              <a:rect l="l" t="t" r="r" b="b"/>
              <a:pathLst>
                <a:path w="5349" h="1485" extrusionOk="0">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59"/>
            <p:cNvSpPr/>
            <p:nvPr/>
          </p:nvSpPr>
          <p:spPr>
            <a:xfrm>
              <a:off x="1908099"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8" name="Google Shape;7098;p59"/>
          <p:cNvGrpSpPr/>
          <p:nvPr/>
        </p:nvGrpSpPr>
        <p:grpSpPr>
          <a:xfrm>
            <a:off x="2456800" y="3682271"/>
            <a:ext cx="395270" cy="371966"/>
            <a:chOff x="2456800" y="3682271"/>
            <a:chExt cx="395270" cy="371966"/>
          </a:xfrm>
        </p:grpSpPr>
        <p:sp>
          <p:nvSpPr>
            <p:cNvPr id="7099" name="Google Shape;7099;p59"/>
            <p:cNvSpPr/>
            <p:nvPr/>
          </p:nvSpPr>
          <p:spPr>
            <a:xfrm>
              <a:off x="2480314" y="3682271"/>
              <a:ext cx="371756" cy="371966"/>
            </a:xfrm>
            <a:custGeom>
              <a:avLst/>
              <a:gdLst/>
              <a:ahLst/>
              <a:cxnLst/>
              <a:rect l="l" t="t" r="r" b="b"/>
              <a:pathLst>
                <a:path w="14150"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59"/>
            <p:cNvSpPr/>
            <p:nvPr/>
          </p:nvSpPr>
          <p:spPr>
            <a:xfrm>
              <a:off x="2456800"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59"/>
            <p:cNvSpPr/>
            <p:nvPr/>
          </p:nvSpPr>
          <p:spPr>
            <a:xfrm>
              <a:off x="2557318" y="3892267"/>
              <a:ext cx="217589" cy="96000"/>
            </a:xfrm>
            <a:custGeom>
              <a:avLst/>
              <a:gdLst/>
              <a:ahLst/>
              <a:cxnLst/>
              <a:rect l="l" t="t" r="r" b="b"/>
              <a:pathLst>
                <a:path w="8282" h="3654" extrusionOk="0">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59"/>
            <p:cNvSpPr/>
            <p:nvPr/>
          </p:nvSpPr>
          <p:spPr>
            <a:xfrm>
              <a:off x="2557318" y="3892267"/>
              <a:ext cx="217746" cy="53359"/>
            </a:xfrm>
            <a:custGeom>
              <a:avLst/>
              <a:gdLst/>
              <a:ahLst/>
              <a:cxnLst/>
              <a:rect l="l" t="t" r="r" b="b"/>
              <a:pathLst>
                <a:path w="8288" h="2031" extrusionOk="0">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59"/>
            <p:cNvSpPr/>
            <p:nvPr/>
          </p:nvSpPr>
          <p:spPr>
            <a:xfrm>
              <a:off x="2588189"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59"/>
            <p:cNvSpPr/>
            <p:nvPr/>
          </p:nvSpPr>
          <p:spPr>
            <a:xfrm>
              <a:off x="2600221"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59"/>
            <p:cNvSpPr/>
            <p:nvPr/>
          </p:nvSpPr>
          <p:spPr>
            <a:xfrm>
              <a:off x="2714113"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59"/>
            <p:cNvSpPr/>
            <p:nvPr/>
          </p:nvSpPr>
          <p:spPr>
            <a:xfrm>
              <a:off x="2726146"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59"/>
            <p:cNvSpPr/>
            <p:nvPr/>
          </p:nvSpPr>
          <p:spPr>
            <a:xfrm>
              <a:off x="2577259" y="3895131"/>
              <a:ext cx="177681" cy="33156"/>
            </a:xfrm>
            <a:custGeom>
              <a:avLst/>
              <a:gdLst/>
              <a:ahLst/>
              <a:cxnLst/>
              <a:rect l="l" t="t" r="r" b="b"/>
              <a:pathLst>
                <a:path w="6763" h="1262" extrusionOk="0">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8" name="Google Shape;7108;p59"/>
          <p:cNvGrpSpPr/>
          <p:nvPr/>
        </p:nvGrpSpPr>
        <p:grpSpPr>
          <a:xfrm>
            <a:off x="3014250" y="3682271"/>
            <a:ext cx="391092" cy="371940"/>
            <a:chOff x="3014250" y="3682271"/>
            <a:chExt cx="391092" cy="371940"/>
          </a:xfrm>
        </p:grpSpPr>
        <p:sp>
          <p:nvSpPr>
            <p:cNvPr id="7109" name="Google Shape;7109;p59"/>
            <p:cNvSpPr/>
            <p:nvPr/>
          </p:nvSpPr>
          <p:spPr>
            <a:xfrm>
              <a:off x="3014250" y="3682271"/>
              <a:ext cx="386521" cy="371940"/>
            </a:xfrm>
            <a:custGeom>
              <a:avLst/>
              <a:gdLst/>
              <a:ahLst/>
              <a:cxnLst/>
              <a:rect l="l" t="t" r="r" b="b"/>
              <a:pathLst>
                <a:path w="14712" h="14157" extrusionOk="0">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59"/>
            <p:cNvSpPr/>
            <p:nvPr/>
          </p:nvSpPr>
          <p:spPr>
            <a:xfrm>
              <a:off x="3028279" y="3694567"/>
              <a:ext cx="377063" cy="347480"/>
            </a:xfrm>
            <a:custGeom>
              <a:avLst/>
              <a:gdLst/>
              <a:ahLst/>
              <a:cxnLst/>
              <a:rect l="l" t="t" r="r" b="b"/>
              <a:pathLst>
                <a:path w="14352" h="13226" extrusionOk="0">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59"/>
            <p:cNvSpPr/>
            <p:nvPr/>
          </p:nvSpPr>
          <p:spPr>
            <a:xfrm>
              <a:off x="3144167" y="3741332"/>
              <a:ext cx="141267" cy="253871"/>
            </a:xfrm>
            <a:custGeom>
              <a:avLst/>
              <a:gdLst/>
              <a:ahLst/>
              <a:cxnLst/>
              <a:rect l="l" t="t" r="r" b="b"/>
              <a:pathLst>
                <a:path w="5377" h="9663" extrusionOk="0">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2" name="Google Shape;7112;p59"/>
          <p:cNvGrpSpPr/>
          <p:nvPr/>
        </p:nvGrpSpPr>
        <p:grpSpPr>
          <a:xfrm>
            <a:off x="3569125" y="3702947"/>
            <a:ext cx="388728" cy="330692"/>
            <a:chOff x="3569125" y="3702947"/>
            <a:chExt cx="388728" cy="330692"/>
          </a:xfrm>
        </p:grpSpPr>
        <p:sp>
          <p:nvSpPr>
            <p:cNvPr id="7113" name="Google Shape;7113;p59"/>
            <p:cNvSpPr/>
            <p:nvPr/>
          </p:nvSpPr>
          <p:spPr>
            <a:xfrm>
              <a:off x="3569125" y="3702947"/>
              <a:ext cx="388728" cy="330692"/>
            </a:xfrm>
            <a:custGeom>
              <a:avLst/>
              <a:gdLst/>
              <a:ahLst/>
              <a:cxnLst/>
              <a:rect l="l" t="t" r="r" b="b"/>
              <a:pathLst>
                <a:path w="14796" h="12587" extrusionOk="0">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59"/>
            <p:cNvSpPr/>
            <p:nvPr/>
          </p:nvSpPr>
          <p:spPr>
            <a:xfrm>
              <a:off x="3607036" y="3733135"/>
              <a:ext cx="313089" cy="270265"/>
            </a:xfrm>
            <a:custGeom>
              <a:avLst/>
              <a:gdLst/>
              <a:ahLst/>
              <a:cxnLst/>
              <a:rect l="l" t="t" r="r" b="b"/>
              <a:pathLst>
                <a:path w="11917" h="10287" extrusionOk="0">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59"/>
            <p:cNvSpPr/>
            <p:nvPr/>
          </p:nvSpPr>
          <p:spPr>
            <a:xfrm>
              <a:off x="3731489" y="3930126"/>
              <a:ext cx="55987" cy="47816"/>
            </a:xfrm>
            <a:custGeom>
              <a:avLst/>
              <a:gdLst/>
              <a:ahLst/>
              <a:cxnLst/>
              <a:rect l="l" t="t" r="r" b="b"/>
              <a:pathLst>
                <a:path w="2131" h="1820" extrusionOk="0">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59"/>
            <p:cNvSpPr/>
            <p:nvPr/>
          </p:nvSpPr>
          <p:spPr>
            <a:xfrm>
              <a:off x="3742812" y="3798185"/>
              <a:ext cx="41379" cy="112446"/>
            </a:xfrm>
            <a:custGeom>
              <a:avLst/>
              <a:gdLst/>
              <a:ahLst/>
              <a:cxnLst/>
              <a:rect l="l" t="t" r="r" b="b"/>
              <a:pathLst>
                <a:path w="1575" h="4280" extrusionOk="0">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7" name="Google Shape;7117;p59"/>
          <p:cNvGrpSpPr/>
          <p:nvPr/>
        </p:nvGrpSpPr>
        <p:grpSpPr>
          <a:xfrm>
            <a:off x="4111994" y="3682455"/>
            <a:ext cx="387992" cy="371625"/>
            <a:chOff x="4111994" y="3682455"/>
            <a:chExt cx="387992" cy="371625"/>
          </a:xfrm>
        </p:grpSpPr>
        <p:sp>
          <p:nvSpPr>
            <p:cNvPr id="7118" name="Google Shape;7118;p59"/>
            <p:cNvSpPr/>
            <p:nvPr/>
          </p:nvSpPr>
          <p:spPr>
            <a:xfrm>
              <a:off x="4111994" y="3682455"/>
              <a:ext cx="386179" cy="371572"/>
            </a:xfrm>
            <a:custGeom>
              <a:avLst/>
              <a:gdLst/>
              <a:ahLst/>
              <a:cxnLst/>
              <a:rect l="l" t="t" r="r" b="b"/>
              <a:pathLst>
                <a:path w="14699" h="14143" extrusionOk="0">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59"/>
            <p:cNvSpPr/>
            <p:nvPr/>
          </p:nvSpPr>
          <p:spPr>
            <a:xfrm>
              <a:off x="4301156" y="3682455"/>
              <a:ext cx="198830" cy="371625"/>
            </a:xfrm>
            <a:custGeom>
              <a:avLst/>
              <a:gdLst/>
              <a:ahLst/>
              <a:cxnLst/>
              <a:rect l="l" t="t" r="r" b="b"/>
              <a:pathLst>
                <a:path w="7568" h="14145" extrusionOk="0">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0" name="Google Shape;7120;p59"/>
          <p:cNvGrpSpPr/>
          <p:nvPr/>
        </p:nvGrpSpPr>
        <p:grpSpPr>
          <a:xfrm>
            <a:off x="4674908" y="3682271"/>
            <a:ext cx="371966" cy="371966"/>
            <a:chOff x="4674908" y="3682271"/>
            <a:chExt cx="371966" cy="371966"/>
          </a:xfrm>
        </p:grpSpPr>
        <p:sp>
          <p:nvSpPr>
            <p:cNvPr id="7121" name="Google Shape;7121;p59"/>
            <p:cNvSpPr/>
            <p:nvPr/>
          </p:nvSpPr>
          <p:spPr>
            <a:xfrm>
              <a:off x="4674908" y="3682271"/>
              <a:ext cx="371966" cy="371966"/>
            </a:xfrm>
            <a:custGeom>
              <a:avLst/>
              <a:gdLst/>
              <a:ahLst/>
              <a:cxnLst/>
              <a:rect l="l" t="t" r="r" b="b"/>
              <a:pathLst>
                <a:path w="14158" h="14158" extrusionOk="0">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59"/>
            <p:cNvSpPr/>
            <p:nvPr/>
          </p:nvSpPr>
          <p:spPr>
            <a:xfrm>
              <a:off x="4690934" y="3698140"/>
              <a:ext cx="339887" cy="340071"/>
            </a:xfrm>
            <a:custGeom>
              <a:avLst/>
              <a:gdLst/>
              <a:ahLst/>
              <a:cxnLst/>
              <a:rect l="l" t="t" r="r" b="b"/>
              <a:pathLst>
                <a:path w="12937" h="12944" extrusionOk="0">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59"/>
            <p:cNvSpPr/>
            <p:nvPr/>
          </p:nvSpPr>
          <p:spPr>
            <a:xfrm>
              <a:off x="4802829" y="3742409"/>
              <a:ext cx="103908" cy="89169"/>
            </a:xfrm>
            <a:custGeom>
              <a:avLst/>
              <a:gdLst/>
              <a:ahLst/>
              <a:cxnLst/>
              <a:rect l="l" t="t" r="r" b="b"/>
              <a:pathLst>
                <a:path w="3955" h="3394" extrusionOk="0">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59"/>
            <p:cNvSpPr/>
            <p:nvPr/>
          </p:nvSpPr>
          <p:spPr>
            <a:xfrm>
              <a:off x="4789167" y="3855591"/>
              <a:ext cx="143448" cy="138509"/>
            </a:xfrm>
            <a:custGeom>
              <a:avLst/>
              <a:gdLst/>
              <a:ahLst/>
              <a:cxnLst/>
              <a:rect l="l" t="t" r="r" b="b"/>
              <a:pathLst>
                <a:path w="5460" h="5272" extrusionOk="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5" name="Google Shape;7125;p59"/>
          <p:cNvGrpSpPr/>
          <p:nvPr/>
        </p:nvGrpSpPr>
        <p:grpSpPr>
          <a:xfrm>
            <a:off x="5223609" y="3731112"/>
            <a:ext cx="371782" cy="274285"/>
            <a:chOff x="5223609" y="3731112"/>
            <a:chExt cx="371782" cy="274285"/>
          </a:xfrm>
        </p:grpSpPr>
        <p:sp>
          <p:nvSpPr>
            <p:cNvPr id="7126" name="Google Shape;7126;p59"/>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59"/>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28" name="Google Shape;7128;p59"/>
          <p:cNvSpPr/>
          <p:nvPr/>
        </p:nvSpPr>
        <p:spPr>
          <a:xfrm>
            <a:off x="5812218" y="3723834"/>
            <a:ext cx="291966" cy="289050"/>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29" name="Google Shape;7129;p59"/>
          <p:cNvGrpSpPr/>
          <p:nvPr/>
        </p:nvGrpSpPr>
        <p:grpSpPr>
          <a:xfrm>
            <a:off x="6319908" y="3696721"/>
            <a:ext cx="373963" cy="343119"/>
            <a:chOff x="6319908" y="3696721"/>
            <a:chExt cx="373963" cy="343119"/>
          </a:xfrm>
        </p:grpSpPr>
        <p:sp>
          <p:nvSpPr>
            <p:cNvPr id="7130" name="Google Shape;7130;p59"/>
            <p:cNvSpPr/>
            <p:nvPr/>
          </p:nvSpPr>
          <p:spPr>
            <a:xfrm>
              <a:off x="6378049" y="3745325"/>
              <a:ext cx="48315" cy="66180"/>
            </a:xfrm>
            <a:custGeom>
              <a:avLst/>
              <a:gdLst/>
              <a:ahLst/>
              <a:cxnLst/>
              <a:rect l="l" t="t" r="r" b="b"/>
              <a:pathLst>
                <a:path w="1839" h="2519" extrusionOk="0">
                  <a:moveTo>
                    <a:pt x="0" y="1"/>
                  </a:moveTo>
                  <a:lnTo>
                    <a:pt x="0" y="2519"/>
                  </a:lnTo>
                  <a:lnTo>
                    <a:pt x="1838" y="923"/>
                  </a:lnTo>
                  <a:lnTo>
                    <a:pt x="1838" y="1"/>
                  </a:lnTo>
                  <a:close/>
                </a:path>
              </a:pathLst>
            </a:custGeom>
            <a:solidFill>
              <a:srgbClr val="B7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59"/>
            <p:cNvSpPr/>
            <p:nvPr/>
          </p:nvSpPr>
          <p:spPr>
            <a:xfrm>
              <a:off x="6401195" y="3745325"/>
              <a:ext cx="25169" cy="46135"/>
            </a:xfrm>
            <a:custGeom>
              <a:avLst/>
              <a:gdLst/>
              <a:ahLst/>
              <a:cxnLst/>
              <a:rect l="l" t="t" r="r" b="b"/>
              <a:pathLst>
                <a:path w="958" h="1756" extrusionOk="0">
                  <a:moveTo>
                    <a:pt x="0" y="1"/>
                  </a:moveTo>
                  <a:lnTo>
                    <a:pt x="0" y="1756"/>
                  </a:lnTo>
                  <a:lnTo>
                    <a:pt x="957" y="923"/>
                  </a:lnTo>
                  <a:lnTo>
                    <a:pt x="957"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59"/>
            <p:cNvSpPr/>
            <p:nvPr/>
          </p:nvSpPr>
          <p:spPr>
            <a:xfrm>
              <a:off x="6366016" y="3736813"/>
              <a:ext cx="281562" cy="303027"/>
            </a:xfrm>
            <a:custGeom>
              <a:avLst/>
              <a:gdLst/>
              <a:ahLst/>
              <a:cxnLst/>
              <a:rect l="l" t="t" r="r" b="b"/>
              <a:pathLst>
                <a:path w="10717" h="11534" extrusionOk="0">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59"/>
            <p:cNvSpPr/>
            <p:nvPr/>
          </p:nvSpPr>
          <p:spPr>
            <a:xfrm>
              <a:off x="6493753" y="3736813"/>
              <a:ext cx="153825" cy="303027"/>
            </a:xfrm>
            <a:custGeom>
              <a:avLst/>
              <a:gdLst/>
              <a:ahLst/>
              <a:cxnLst/>
              <a:rect l="l" t="t" r="r" b="b"/>
              <a:pathLst>
                <a:path w="5855" h="11534" extrusionOk="0">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59"/>
            <p:cNvSpPr/>
            <p:nvPr/>
          </p:nvSpPr>
          <p:spPr>
            <a:xfrm>
              <a:off x="6366200" y="3726750"/>
              <a:ext cx="70174" cy="22069"/>
            </a:xfrm>
            <a:custGeom>
              <a:avLst/>
              <a:gdLst/>
              <a:ahLst/>
              <a:cxnLst/>
              <a:rect l="l" t="t" r="r" b="b"/>
              <a:pathLst>
                <a:path w="2671" h="840" extrusionOk="0">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59"/>
            <p:cNvSpPr/>
            <p:nvPr/>
          </p:nvSpPr>
          <p:spPr>
            <a:xfrm>
              <a:off x="6467691" y="3889298"/>
              <a:ext cx="85123" cy="150541"/>
            </a:xfrm>
            <a:custGeom>
              <a:avLst/>
              <a:gdLst/>
              <a:ahLst/>
              <a:cxnLst/>
              <a:rect l="l" t="t" r="r" b="b"/>
              <a:pathLst>
                <a:path w="3240" h="5730" extrusionOk="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59"/>
            <p:cNvSpPr/>
            <p:nvPr/>
          </p:nvSpPr>
          <p:spPr>
            <a:xfrm>
              <a:off x="6519632" y="3889298"/>
              <a:ext cx="33182" cy="150541"/>
            </a:xfrm>
            <a:custGeom>
              <a:avLst/>
              <a:gdLst/>
              <a:ahLst/>
              <a:cxnLst/>
              <a:rect l="l" t="t" r="r" b="b"/>
              <a:pathLst>
                <a:path w="1263" h="5730" extrusionOk="0">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59"/>
            <p:cNvSpPr/>
            <p:nvPr/>
          </p:nvSpPr>
          <p:spPr>
            <a:xfrm>
              <a:off x="6319908" y="3696721"/>
              <a:ext cx="373963" cy="165096"/>
            </a:xfrm>
            <a:custGeom>
              <a:avLst/>
              <a:gdLst/>
              <a:ahLst/>
              <a:cxnLst/>
              <a:rect l="l" t="t" r="r" b="b"/>
              <a:pathLst>
                <a:path w="14234" h="6284" extrusionOk="0">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59"/>
            <p:cNvSpPr/>
            <p:nvPr/>
          </p:nvSpPr>
          <p:spPr>
            <a:xfrm>
              <a:off x="6411021" y="3726750"/>
              <a:ext cx="25353" cy="22253"/>
            </a:xfrm>
            <a:custGeom>
              <a:avLst/>
              <a:gdLst/>
              <a:ahLst/>
              <a:cxnLst/>
              <a:rect l="l" t="t" r="r" b="b"/>
              <a:pathLst>
                <a:path w="965" h="847" extrusionOk="0">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9" name="Google Shape;7139;p59"/>
          <p:cNvGrpSpPr/>
          <p:nvPr/>
        </p:nvGrpSpPr>
        <p:grpSpPr>
          <a:xfrm>
            <a:off x="6871342" y="3740044"/>
            <a:ext cx="371966" cy="256420"/>
            <a:chOff x="6871342" y="3740044"/>
            <a:chExt cx="371966" cy="256420"/>
          </a:xfrm>
        </p:grpSpPr>
        <p:sp>
          <p:nvSpPr>
            <p:cNvPr id="7140" name="Google Shape;7140;p59"/>
            <p:cNvSpPr/>
            <p:nvPr/>
          </p:nvSpPr>
          <p:spPr>
            <a:xfrm>
              <a:off x="6871342" y="3816944"/>
              <a:ext cx="371966" cy="179520"/>
            </a:xfrm>
            <a:custGeom>
              <a:avLst/>
              <a:gdLst/>
              <a:ahLst/>
              <a:cxnLst/>
              <a:rect l="l" t="t" r="r" b="b"/>
              <a:pathLst>
                <a:path w="14158" h="6833" extrusionOk="0">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59"/>
            <p:cNvSpPr/>
            <p:nvPr/>
          </p:nvSpPr>
          <p:spPr>
            <a:xfrm>
              <a:off x="6871342" y="3740044"/>
              <a:ext cx="371966" cy="179520"/>
            </a:xfrm>
            <a:custGeom>
              <a:avLst/>
              <a:gdLst/>
              <a:ahLst/>
              <a:cxnLst/>
              <a:rect l="l" t="t" r="r" b="b"/>
              <a:pathLst>
                <a:path w="14158" h="6833" extrusionOk="0">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59"/>
            <p:cNvSpPr/>
            <p:nvPr/>
          </p:nvSpPr>
          <p:spPr>
            <a:xfrm>
              <a:off x="6890652" y="3759355"/>
              <a:ext cx="333319" cy="140899"/>
            </a:xfrm>
            <a:custGeom>
              <a:avLst/>
              <a:gdLst/>
              <a:ahLst/>
              <a:cxnLst/>
              <a:rect l="l" t="t" r="r" b="b"/>
              <a:pathLst>
                <a:path w="12687" h="5363" extrusionOk="0">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59"/>
            <p:cNvSpPr/>
            <p:nvPr/>
          </p:nvSpPr>
          <p:spPr>
            <a:xfrm>
              <a:off x="6986862" y="3759355"/>
              <a:ext cx="140899" cy="141083"/>
            </a:xfrm>
            <a:custGeom>
              <a:avLst/>
              <a:gdLst/>
              <a:ahLst/>
              <a:cxnLst/>
              <a:rect l="l" t="t" r="r" b="b"/>
              <a:pathLst>
                <a:path w="5363" h="5370" extrusionOk="0">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59"/>
            <p:cNvSpPr/>
            <p:nvPr/>
          </p:nvSpPr>
          <p:spPr>
            <a:xfrm>
              <a:off x="7025141" y="3785023"/>
              <a:ext cx="64184" cy="89773"/>
            </a:xfrm>
            <a:custGeom>
              <a:avLst/>
              <a:gdLst/>
              <a:ahLst/>
              <a:cxnLst/>
              <a:rect l="l" t="t" r="r" b="b"/>
              <a:pathLst>
                <a:path w="2443" h="3417" extrusionOk="0">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59"/>
            <p:cNvSpPr/>
            <p:nvPr/>
          </p:nvSpPr>
          <p:spPr>
            <a:xfrm>
              <a:off x="6890652" y="3759355"/>
              <a:ext cx="12795" cy="12795"/>
            </a:xfrm>
            <a:custGeom>
              <a:avLst/>
              <a:gdLst/>
              <a:ahLst/>
              <a:cxnLst/>
              <a:rect l="l" t="t" r="r" b="b"/>
              <a:pathLst>
                <a:path w="487" h="487" extrusionOk="0">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59"/>
            <p:cNvSpPr/>
            <p:nvPr/>
          </p:nvSpPr>
          <p:spPr>
            <a:xfrm>
              <a:off x="7211203" y="3759355"/>
              <a:ext cx="12768" cy="12795"/>
            </a:xfrm>
            <a:custGeom>
              <a:avLst/>
              <a:gdLst/>
              <a:ahLst/>
              <a:cxnLst/>
              <a:rect l="l" t="t" r="r" b="b"/>
              <a:pathLst>
                <a:path w="486" h="487" extrusionOk="0">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59"/>
            <p:cNvSpPr/>
            <p:nvPr/>
          </p:nvSpPr>
          <p:spPr>
            <a:xfrm>
              <a:off x="6890652" y="3887486"/>
              <a:ext cx="12795" cy="12768"/>
            </a:xfrm>
            <a:custGeom>
              <a:avLst/>
              <a:gdLst/>
              <a:ahLst/>
              <a:cxnLst/>
              <a:rect l="l" t="t" r="r" b="b"/>
              <a:pathLst>
                <a:path w="487" h="486" extrusionOk="0">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59"/>
            <p:cNvSpPr/>
            <p:nvPr/>
          </p:nvSpPr>
          <p:spPr>
            <a:xfrm>
              <a:off x="7211203" y="3887486"/>
              <a:ext cx="12768" cy="12768"/>
            </a:xfrm>
            <a:custGeom>
              <a:avLst/>
              <a:gdLst/>
              <a:ahLst/>
              <a:cxnLst/>
              <a:rect l="l" t="t" r="r" b="b"/>
              <a:pathLst>
                <a:path w="486" h="486" extrusionOk="0">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59"/>
            <p:cNvSpPr/>
            <p:nvPr/>
          </p:nvSpPr>
          <p:spPr>
            <a:xfrm>
              <a:off x="6871342" y="3932306"/>
              <a:ext cx="371966" cy="12952"/>
            </a:xfrm>
            <a:custGeom>
              <a:avLst/>
              <a:gdLst/>
              <a:ahLst/>
              <a:cxnLst/>
              <a:rect l="l" t="t" r="r" b="b"/>
              <a:pathLst>
                <a:path w="14158" h="493" extrusionOk="0">
                  <a:moveTo>
                    <a:pt x="0" y="0"/>
                  </a:moveTo>
                  <a:lnTo>
                    <a:pt x="0" y="493"/>
                  </a:lnTo>
                  <a:lnTo>
                    <a:pt x="14157" y="493"/>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59"/>
            <p:cNvSpPr/>
            <p:nvPr/>
          </p:nvSpPr>
          <p:spPr>
            <a:xfrm>
              <a:off x="6871342" y="3958001"/>
              <a:ext cx="371966" cy="12768"/>
            </a:xfrm>
            <a:custGeom>
              <a:avLst/>
              <a:gdLst/>
              <a:ahLst/>
              <a:cxnLst/>
              <a:rect l="l" t="t" r="r" b="b"/>
              <a:pathLst>
                <a:path w="14158" h="486" extrusionOk="0">
                  <a:moveTo>
                    <a:pt x="0" y="0"/>
                  </a:moveTo>
                  <a:lnTo>
                    <a:pt x="0" y="486"/>
                  </a:lnTo>
                  <a:lnTo>
                    <a:pt x="14157" y="486"/>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59"/>
            <p:cNvSpPr/>
            <p:nvPr/>
          </p:nvSpPr>
          <p:spPr>
            <a:xfrm>
              <a:off x="6871342" y="3983695"/>
              <a:ext cx="371966" cy="12768"/>
            </a:xfrm>
            <a:custGeom>
              <a:avLst/>
              <a:gdLst/>
              <a:ahLst/>
              <a:cxnLst/>
              <a:rect l="l" t="t" r="r" b="b"/>
              <a:pathLst>
                <a:path w="14158" h="486" extrusionOk="0">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2" name="Google Shape;7152;p59"/>
          <p:cNvGrpSpPr/>
          <p:nvPr/>
        </p:nvGrpSpPr>
        <p:grpSpPr>
          <a:xfrm>
            <a:off x="7402362" y="3681535"/>
            <a:ext cx="402757" cy="372728"/>
            <a:chOff x="7402362" y="3681535"/>
            <a:chExt cx="402757" cy="372728"/>
          </a:xfrm>
        </p:grpSpPr>
        <p:sp>
          <p:nvSpPr>
            <p:cNvPr id="7153" name="Google Shape;7153;p59"/>
            <p:cNvSpPr/>
            <p:nvPr/>
          </p:nvSpPr>
          <p:spPr>
            <a:xfrm>
              <a:off x="7471248" y="3681535"/>
              <a:ext cx="333871" cy="303763"/>
            </a:xfrm>
            <a:custGeom>
              <a:avLst/>
              <a:gdLst/>
              <a:ahLst/>
              <a:cxnLst/>
              <a:rect l="l" t="t" r="r" b="b"/>
              <a:pathLst>
                <a:path w="12708" h="11562" extrusionOk="0">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59"/>
            <p:cNvSpPr/>
            <p:nvPr/>
          </p:nvSpPr>
          <p:spPr>
            <a:xfrm>
              <a:off x="7540502" y="3735683"/>
              <a:ext cx="236741" cy="236558"/>
            </a:xfrm>
            <a:custGeom>
              <a:avLst/>
              <a:gdLst/>
              <a:ahLst/>
              <a:cxnLst/>
              <a:rect l="l" t="t" r="r" b="b"/>
              <a:pathLst>
                <a:path w="9011" h="9004" extrusionOk="0">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59"/>
            <p:cNvSpPr/>
            <p:nvPr/>
          </p:nvSpPr>
          <p:spPr>
            <a:xfrm>
              <a:off x="7472693" y="3728274"/>
              <a:ext cx="283585" cy="256998"/>
            </a:xfrm>
            <a:custGeom>
              <a:avLst/>
              <a:gdLst/>
              <a:ahLst/>
              <a:cxnLst/>
              <a:rect l="l" t="t" r="r" b="b"/>
              <a:pathLst>
                <a:path w="10794" h="9782" extrusionOk="0">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59"/>
            <p:cNvSpPr/>
            <p:nvPr/>
          </p:nvSpPr>
          <p:spPr>
            <a:xfrm>
              <a:off x="7508791" y="3711985"/>
              <a:ext cx="251691" cy="243572"/>
            </a:xfrm>
            <a:custGeom>
              <a:avLst/>
              <a:gdLst/>
              <a:ahLst/>
              <a:cxnLst/>
              <a:rect l="l" t="t" r="r" b="b"/>
              <a:pathLst>
                <a:path w="9580" h="9271" extrusionOk="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59"/>
            <p:cNvSpPr/>
            <p:nvPr/>
          </p:nvSpPr>
          <p:spPr>
            <a:xfrm>
              <a:off x="7496575" y="3728248"/>
              <a:ext cx="251323" cy="227310"/>
            </a:xfrm>
            <a:custGeom>
              <a:avLst/>
              <a:gdLst/>
              <a:ahLst/>
              <a:cxnLst/>
              <a:rect l="l" t="t" r="r" b="b"/>
              <a:pathLst>
                <a:path w="9566" h="8652" extrusionOk="0">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59"/>
            <p:cNvSpPr/>
            <p:nvPr/>
          </p:nvSpPr>
          <p:spPr>
            <a:xfrm>
              <a:off x="7511524" y="3731296"/>
              <a:ext cx="221976" cy="232564"/>
            </a:xfrm>
            <a:custGeom>
              <a:avLst/>
              <a:gdLst/>
              <a:ahLst/>
              <a:cxnLst/>
              <a:rect l="l" t="t" r="r" b="b"/>
              <a:pathLst>
                <a:path w="8449" h="8852" extrusionOk="0">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59"/>
            <p:cNvSpPr/>
            <p:nvPr/>
          </p:nvSpPr>
          <p:spPr>
            <a:xfrm>
              <a:off x="7519721" y="3712169"/>
              <a:ext cx="144157" cy="136696"/>
            </a:xfrm>
            <a:custGeom>
              <a:avLst/>
              <a:gdLst/>
              <a:ahLst/>
              <a:cxnLst/>
              <a:rect l="l" t="t" r="r" b="b"/>
              <a:pathLst>
                <a:path w="5487" h="5203" extrusionOk="0">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59"/>
            <p:cNvSpPr/>
            <p:nvPr/>
          </p:nvSpPr>
          <p:spPr>
            <a:xfrm>
              <a:off x="7502039" y="3706442"/>
              <a:ext cx="276466" cy="254686"/>
            </a:xfrm>
            <a:custGeom>
              <a:avLst/>
              <a:gdLst/>
              <a:ahLst/>
              <a:cxnLst/>
              <a:rect l="l" t="t" r="r" b="b"/>
              <a:pathLst>
                <a:path w="10523" h="9694" extrusionOk="0">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59"/>
            <p:cNvSpPr/>
            <p:nvPr/>
          </p:nvSpPr>
          <p:spPr>
            <a:xfrm>
              <a:off x="7402362" y="3750580"/>
              <a:ext cx="333871" cy="303684"/>
            </a:xfrm>
            <a:custGeom>
              <a:avLst/>
              <a:gdLst/>
              <a:ahLst/>
              <a:cxnLst/>
              <a:rect l="l" t="t" r="r" b="b"/>
              <a:pathLst>
                <a:path w="12708" h="11559" extrusionOk="0">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59"/>
            <p:cNvSpPr/>
            <p:nvPr/>
          </p:nvSpPr>
          <p:spPr>
            <a:xfrm>
              <a:off x="7471432" y="3804570"/>
              <a:ext cx="236741" cy="236741"/>
            </a:xfrm>
            <a:custGeom>
              <a:avLst/>
              <a:gdLst/>
              <a:ahLst/>
              <a:cxnLst/>
              <a:rect l="l" t="t" r="r" b="b"/>
              <a:pathLst>
                <a:path w="9011" h="9011" extrusionOk="0">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59"/>
            <p:cNvSpPr/>
            <p:nvPr/>
          </p:nvSpPr>
          <p:spPr>
            <a:xfrm>
              <a:off x="7435334" y="3781029"/>
              <a:ext cx="256078" cy="243520"/>
            </a:xfrm>
            <a:custGeom>
              <a:avLst/>
              <a:gdLst/>
              <a:ahLst/>
              <a:cxnLst/>
              <a:rect l="l" t="t" r="r" b="b"/>
              <a:pathLst>
                <a:path w="9747" h="9269" extrusionOk="0">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59"/>
            <p:cNvSpPr/>
            <p:nvPr/>
          </p:nvSpPr>
          <p:spPr>
            <a:xfrm>
              <a:off x="7435701" y="3780924"/>
              <a:ext cx="211231" cy="198962"/>
            </a:xfrm>
            <a:custGeom>
              <a:avLst/>
              <a:gdLst/>
              <a:ahLst/>
              <a:cxnLst/>
              <a:rect l="l" t="t" r="r" b="b"/>
              <a:pathLst>
                <a:path w="8040" h="7573" extrusionOk="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59"/>
            <p:cNvSpPr/>
            <p:nvPr/>
          </p:nvSpPr>
          <p:spPr>
            <a:xfrm>
              <a:off x="7452122" y="3785417"/>
              <a:ext cx="174949" cy="174791"/>
            </a:xfrm>
            <a:custGeom>
              <a:avLst/>
              <a:gdLst/>
              <a:ahLst/>
              <a:cxnLst/>
              <a:rect l="l" t="t" r="r" b="b"/>
              <a:pathLst>
                <a:path w="6659" h="6653" extrusionOk="0">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59"/>
            <p:cNvSpPr/>
            <p:nvPr/>
          </p:nvSpPr>
          <p:spPr>
            <a:xfrm>
              <a:off x="7432969" y="3775407"/>
              <a:ext cx="276466" cy="254791"/>
            </a:xfrm>
            <a:custGeom>
              <a:avLst/>
              <a:gdLst/>
              <a:ahLst/>
              <a:cxnLst/>
              <a:rect l="l" t="t" r="r" b="b"/>
              <a:pathLst>
                <a:path w="10523" h="9698" extrusionOk="0">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59"/>
            <p:cNvSpPr/>
            <p:nvPr/>
          </p:nvSpPr>
          <p:spPr>
            <a:xfrm>
              <a:off x="7528286" y="3838093"/>
              <a:ext cx="82758" cy="129418"/>
            </a:xfrm>
            <a:custGeom>
              <a:avLst/>
              <a:gdLst/>
              <a:ahLst/>
              <a:cxnLst/>
              <a:rect l="l" t="t" r="r" b="b"/>
              <a:pathLst>
                <a:path w="3150" h="4926" extrusionOk="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59"/>
            <p:cNvSpPr/>
            <p:nvPr/>
          </p:nvSpPr>
          <p:spPr>
            <a:xfrm>
              <a:off x="7563622" y="3825798"/>
              <a:ext cx="12164" cy="153353"/>
            </a:xfrm>
            <a:custGeom>
              <a:avLst/>
              <a:gdLst/>
              <a:ahLst/>
              <a:cxnLst/>
              <a:rect l="l" t="t" r="r" b="b"/>
              <a:pathLst>
                <a:path w="463" h="5837" extrusionOk="0">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9" name="Google Shape;7169;p59"/>
          <p:cNvGrpSpPr/>
          <p:nvPr/>
        </p:nvGrpSpPr>
        <p:grpSpPr>
          <a:xfrm>
            <a:off x="7960705" y="3736235"/>
            <a:ext cx="378902" cy="264065"/>
            <a:chOff x="7960705" y="3736235"/>
            <a:chExt cx="378902" cy="264065"/>
          </a:xfrm>
        </p:grpSpPr>
        <p:sp>
          <p:nvSpPr>
            <p:cNvPr id="7170" name="Google Shape;7170;p59"/>
            <p:cNvSpPr/>
            <p:nvPr/>
          </p:nvSpPr>
          <p:spPr>
            <a:xfrm>
              <a:off x="7960705" y="3736235"/>
              <a:ext cx="378902" cy="235638"/>
            </a:xfrm>
            <a:custGeom>
              <a:avLst/>
              <a:gdLst/>
              <a:ahLst/>
              <a:cxnLst/>
              <a:rect l="l" t="t" r="r" b="b"/>
              <a:pathLst>
                <a:path w="14422" h="8969" extrusionOk="0">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59"/>
            <p:cNvSpPr/>
            <p:nvPr/>
          </p:nvSpPr>
          <p:spPr>
            <a:xfrm>
              <a:off x="8295653" y="3797450"/>
              <a:ext cx="43034" cy="174423"/>
            </a:xfrm>
            <a:custGeom>
              <a:avLst/>
              <a:gdLst/>
              <a:ahLst/>
              <a:cxnLst/>
              <a:rect l="l" t="t" r="r" b="b"/>
              <a:pathLst>
                <a:path w="1638" h="6639" extrusionOk="0">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59"/>
            <p:cNvSpPr/>
            <p:nvPr/>
          </p:nvSpPr>
          <p:spPr>
            <a:xfrm>
              <a:off x="8109407" y="3875821"/>
              <a:ext cx="76033" cy="64972"/>
            </a:xfrm>
            <a:custGeom>
              <a:avLst/>
              <a:gdLst/>
              <a:ahLst/>
              <a:cxnLst/>
              <a:rect l="l" t="t" r="r" b="b"/>
              <a:pathLst>
                <a:path w="2894" h="2473" extrusionOk="0">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59"/>
            <p:cNvSpPr/>
            <p:nvPr/>
          </p:nvSpPr>
          <p:spPr>
            <a:xfrm>
              <a:off x="7961624" y="3897495"/>
              <a:ext cx="50496" cy="43245"/>
            </a:xfrm>
            <a:custGeom>
              <a:avLst/>
              <a:gdLst/>
              <a:ahLst/>
              <a:cxnLst/>
              <a:rect l="l" t="t" r="r" b="b"/>
              <a:pathLst>
                <a:path w="1922" h="1646" extrusionOk="0">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59"/>
            <p:cNvSpPr/>
            <p:nvPr/>
          </p:nvSpPr>
          <p:spPr>
            <a:xfrm>
              <a:off x="8037447" y="3897495"/>
              <a:ext cx="50496" cy="43245"/>
            </a:xfrm>
            <a:custGeom>
              <a:avLst/>
              <a:gdLst/>
              <a:ahLst/>
              <a:cxnLst/>
              <a:rect l="l" t="t" r="r" b="b"/>
              <a:pathLst>
                <a:path w="1922" h="1646" extrusionOk="0">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59"/>
            <p:cNvSpPr/>
            <p:nvPr/>
          </p:nvSpPr>
          <p:spPr>
            <a:xfrm>
              <a:off x="8286352" y="3897495"/>
              <a:ext cx="50522" cy="43245"/>
            </a:xfrm>
            <a:custGeom>
              <a:avLst/>
              <a:gdLst/>
              <a:ahLst/>
              <a:cxnLst/>
              <a:rect l="l" t="t" r="r" b="b"/>
              <a:pathLst>
                <a:path w="1923" h="1646" extrusionOk="0">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59"/>
            <p:cNvSpPr/>
            <p:nvPr/>
          </p:nvSpPr>
          <p:spPr>
            <a:xfrm>
              <a:off x="8210556" y="3897495"/>
              <a:ext cx="50496" cy="43245"/>
            </a:xfrm>
            <a:custGeom>
              <a:avLst/>
              <a:gdLst/>
              <a:ahLst/>
              <a:cxnLst/>
              <a:rect l="l" t="t" r="r" b="b"/>
              <a:pathLst>
                <a:path w="1922" h="1646" extrusionOk="0">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59"/>
            <p:cNvSpPr/>
            <p:nvPr/>
          </p:nvSpPr>
          <p:spPr>
            <a:xfrm>
              <a:off x="8143666" y="3875821"/>
              <a:ext cx="44138" cy="64919"/>
            </a:xfrm>
            <a:custGeom>
              <a:avLst/>
              <a:gdLst/>
              <a:ahLst/>
              <a:cxnLst/>
              <a:rect l="l" t="t" r="r" b="b"/>
              <a:pathLst>
                <a:path w="1680" h="2471" extrusionOk="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59"/>
            <p:cNvSpPr/>
            <p:nvPr/>
          </p:nvSpPr>
          <p:spPr>
            <a:xfrm>
              <a:off x="7981302" y="3897495"/>
              <a:ext cx="33392" cy="43192"/>
            </a:xfrm>
            <a:custGeom>
              <a:avLst/>
              <a:gdLst/>
              <a:ahLst/>
              <a:cxnLst/>
              <a:rect l="l" t="t" r="r" b="b"/>
              <a:pathLst>
                <a:path w="1271" h="1644" extrusionOk="0">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59"/>
            <p:cNvSpPr/>
            <p:nvPr/>
          </p:nvSpPr>
          <p:spPr>
            <a:xfrm>
              <a:off x="8057125"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59"/>
            <p:cNvSpPr/>
            <p:nvPr/>
          </p:nvSpPr>
          <p:spPr>
            <a:xfrm>
              <a:off x="8306057"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59"/>
            <p:cNvSpPr/>
            <p:nvPr/>
          </p:nvSpPr>
          <p:spPr>
            <a:xfrm>
              <a:off x="8230234" y="3897495"/>
              <a:ext cx="33366" cy="43192"/>
            </a:xfrm>
            <a:custGeom>
              <a:avLst/>
              <a:gdLst/>
              <a:ahLst/>
              <a:cxnLst/>
              <a:rect l="l" t="t" r="r" b="b"/>
              <a:pathLst>
                <a:path w="1270" h="1644" extrusionOk="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59"/>
            <p:cNvSpPr/>
            <p:nvPr/>
          </p:nvSpPr>
          <p:spPr>
            <a:xfrm>
              <a:off x="7970373" y="3960733"/>
              <a:ext cx="365030" cy="39566"/>
            </a:xfrm>
            <a:custGeom>
              <a:avLst/>
              <a:gdLst/>
              <a:ahLst/>
              <a:cxnLst/>
              <a:rect l="l" t="t" r="r" b="b"/>
              <a:pathLst>
                <a:path w="13894" h="1506" extrusionOk="0">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59"/>
            <p:cNvSpPr/>
            <p:nvPr/>
          </p:nvSpPr>
          <p:spPr>
            <a:xfrm>
              <a:off x="8291108" y="3960733"/>
              <a:ext cx="44295" cy="39566"/>
            </a:xfrm>
            <a:custGeom>
              <a:avLst/>
              <a:gdLst/>
              <a:ahLst/>
              <a:cxnLst/>
              <a:rect l="l" t="t" r="r" b="b"/>
              <a:pathLst>
                <a:path w="1686" h="1506" extrusionOk="0">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4" name="Google Shape;7184;p59"/>
          <p:cNvGrpSpPr/>
          <p:nvPr/>
        </p:nvGrpSpPr>
        <p:grpSpPr>
          <a:xfrm>
            <a:off x="6400828" y="4162270"/>
            <a:ext cx="166200" cy="388019"/>
            <a:chOff x="6400828" y="4162270"/>
            <a:chExt cx="166200" cy="388019"/>
          </a:xfrm>
        </p:grpSpPr>
        <p:sp>
          <p:nvSpPr>
            <p:cNvPr id="7185" name="Google Shape;7185;p59"/>
            <p:cNvSpPr/>
            <p:nvPr/>
          </p:nvSpPr>
          <p:spPr>
            <a:xfrm>
              <a:off x="6433432" y="4162270"/>
              <a:ext cx="88407" cy="75717"/>
            </a:xfrm>
            <a:custGeom>
              <a:avLst/>
              <a:gdLst/>
              <a:ahLst/>
              <a:cxnLst/>
              <a:rect l="l" t="t" r="r" b="b"/>
              <a:pathLst>
                <a:path w="3365" h="2882" extrusionOk="0">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59"/>
            <p:cNvSpPr/>
            <p:nvPr/>
          </p:nvSpPr>
          <p:spPr>
            <a:xfrm>
              <a:off x="6475888" y="4162270"/>
              <a:ext cx="48157" cy="75612"/>
            </a:xfrm>
            <a:custGeom>
              <a:avLst/>
              <a:gdLst/>
              <a:ahLst/>
              <a:cxnLst/>
              <a:rect l="l" t="t" r="r" b="b"/>
              <a:pathLst>
                <a:path w="1833" h="2878" extrusionOk="0">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59"/>
            <p:cNvSpPr/>
            <p:nvPr/>
          </p:nvSpPr>
          <p:spPr>
            <a:xfrm>
              <a:off x="6400828" y="4244292"/>
              <a:ext cx="166042" cy="305996"/>
            </a:xfrm>
            <a:custGeom>
              <a:avLst/>
              <a:gdLst/>
              <a:ahLst/>
              <a:cxnLst/>
              <a:rect l="l" t="t" r="r" b="b"/>
              <a:pathLst>
                <a:path w="6320" h="11647" extrusionOk="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59"/>
            <p:cNvSpPr/>
            <p:nvPr/>
          </p:nvSpPr>
          <p:spPr>
            <a:xfrm>
              <a:off x="6452400" y="4421947"/>
              <a:ext cx="31553" cy="127973"/>
            </a:xfrm>
            <a:custGeom>
              <a:avLst/>
              <a:gdLst/>
              <a:ahLst/>
              <a:cxnLst/>
              <a:rect l="l" t="t" r="r" b="b"/>
              <a:pathLst>
                <a:path w="1201" h="4871" extrusionOk="0">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59"/>
            <p:cNvSpPr/>
            <p:nvPr/>
          </p:nvSpPr>
          <p:spPr>
            <a:xfrm>
              <a:off x="6501583" y="4288745"/>
              <a:ext cx="29005" cy="261359"/>
            </a:xfrm>
            <a:custGeom>
              <a:avLst/>
              <a:gdLst/>
              <a:ahLst/>
              <a:cxnLst/>
              <a:rect l="l" t="t" r="r" b="b"/>
              <a:pathLst>
                <a:path w="1104" h="9948" extrusionOk="0">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59"/>
            <p:cNvSpPr/>
            <p:nvPr/>
          </p:nvSpPr>
          <p:spPr>
            <a:xfrm>
              <a:off x="6408105" y="4288745"/>
              <a:ext cx="29189" cy="109924"/>
            </a:xfrm>
            <a:custGeom>
              <a:avLst/>
              <a:gdLst/>
              <a:ahLst/>
              <a:cxnLst/>
              <a:rect l="l" t="t" r="r" b="b"/>
              <a:pathLst>
                <a:path w="1111" h="4184" extrusionOk="0">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59"/>
            <p:cNvSpPr/>
            <p:nvPr/>
          </p:nvSpPr>
          <p:spPr>
            <a:xfrm>
              <a:off x="6508519" y="4244292"/>
              <a:ext cx="58509" cy="154298"/>
            </a:xfrm>
            <a:custGeom>
              <a:avLst/>
              <a:gdLst/>
              <a:ahLst/>
              <a:cxnLst/>
              <a:rect l="l" t="t" r="r" b="b"/>
              <a:pathLst>
                <a:path w="2227" h="5873" extrusionOk="0">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2" name="Google Shape;7192;p59"/>
          <p:cNvGrpSpPr/>
          <p:nvPr/>
        </p:nvGrpSpPr>
        <p:grpSpPr>
          <a:xfrm>
            <a:off x="6919815" y="4162270"/>
            <a:ext cx="225260" cy="388019"/>
            <a:chOff x="6919815" y="4162270"/>
            <a:chExt cx="225260" cy="388019"/>
          </a:xfrm>
        </p:grpSpPr>
        <p:sp>
          <p:nvSpPr>
            <p:cNvPr id="7193" name="Google Shape;7193;p59"/>
            <p:cNvSpPr/>
            <p:nvPr/>
          </p:nvSpPr>
          <p:spPr>
            <a:xfrm>
              <a:off x="6919815" y="4244634"/>
              <a:ext cx="224157" cy="305654"/>
            </a:xfrm>
            <a:custGeom>
              <a:avLst/>
              <a:gdLst/>
              <a:ahLst/>
              <a:cxnLst/>
              <a:rect l="l" t="t" r="r" b="b"/>
              <a:pathLst>
                <a:path w="8532" h="11634" extrusionOk="0">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59"/>
            <p:cNvSpPr/>
            <p:nvPr/>
          </p:nvSpPr>
          <p:spPr>
            <a:xfrm>
              <a:off x="6981581" y="4162270"/>
              <a:ext cx="88407" cy="75717"/>
            </a:xfrm>
            <a:custGeom>
              <a:avLst/>
              <a:gdLst/>
              <a:ahLst/>
              <a:cxnLst/>
              <a:rect l="l" t="t" r="r" b="b"/>
              <a:pathLst>
                <a:path w="3365" h="2882" extrusionOk="0">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59"/>
            <p:cNvSpPr/>
            <p:nvPr/>
          </p:nvSpPr>
          <p:spPr>
            <a:xfrm>
              <a:off x="7024038" y="4162270"/>
              <a:ext cx="48157" cy="75612"/>
            </a:xfrm>
            <a:custGeom>
              <a:avLst/>
              <a:gdLst/>
              <a:ahLst/>
              <a:cxnLst/>
              <a:rect l="l" t="t" r="r" b="b"/>
              <a:pathLst>
                <a:path w="1833" h="2878" extrusionOk="0">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59"/>
            <p:cNvSpPr/>
            <p:nvPr/>
          </p:nvSpPr>
          <p:spPr>
            <a:xfrm>
              <a:off x="6928563" y="4289113"/>
              <a:ext cx="54515" cy="109556"/>
            </a:xfrm>
            <a:custGeom>
              <a:avLst/>
              <a:gdLst/>
              <a:ahLst/>
              <a:cxnLst/>
              <a:rect l="l" t="t" r="r" b="b"/>
              <a:pathLst>
                <a:path w="2075" h="4170" extrusionOk="0">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59"/>
            <p:cNvSpPr/>
            <p:nvPr/>
          </p:nvSpPr>
          <p:spPr>
            <a:xfrm>
              <a:off x="7056484" y="4244634"/>
              <a:ext cx="88591" cy="154167"/>
            </a:xfrm>
            <a:custGeom>
              <a:avLst/>
              <a:gdLst/>
              <a:ahLst/>
              <a:cxnLst/>
              <a:rect l="l" t="t" r="r" b="b"/>
              <a:pathLst>
                <a:path w="3372" h="5868" extrusionOk="0">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59"/>
            <p:cNvSpPr/>
            <p:nvPr/>
          </p:nvSpPr>
          <p:spPr>
            <a:xfrm>
              <a:off x="7000550" y="4429251"/>
              <a:ext cx="21333" cy="121037"/>
            </a:xfrm>
            <a:custGeom>
              <a:avLst/>
              <a:gdLst/>
              <a:ahLst/>
              <a:cxnLst/>
              <a:rect l="l" t="t" r="r" b="b"/>
              <a:pathLst>
                <a:path w="812" h="4607" extrusionOk="0">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59"/>
            <p:cNvSpPr/>
            <p:nvPr/>
          </p:nvSpPr>
          <p:spPr>
            <a:xfrm>
              <a:off x="7049574" y="4429251"/>
              <a:ext cx="21517" cy="120932"/>
            </a:xfrm>
            <a:custGeom>
              <a:avLst/>
              <a:gdLst/>
              <a:ahLst/>
              <a:cxnLst/>
              <a:rect l="l" t="t" r="r" b="b"/>
              <a:pathLst>
                <a:path w="819" h="4603" extrusionOk="0">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59"/>
            <p:cNvSpPr/>
            <p:nvPr/>
          </p:nvSpPr>
          <p:spPr>
            <a:xfrm>
              <a:off x="7058139" y="4289113"/>
              <a:ext cx="48315" cy="140164"/>
            </a:xfrm>
            <a:custGeom>
              <a:avLst/>
              <a:gdLst/>
              <a:ahLst/>
              <a:cxnLst/>
              <a:rect l="l" t="t" r="r" b="b"/>
              <a:pathLst>
                <a:path w="1839" h="5335" extrusionOk="0">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1" name="Google Shape;7201;p59"/>
          <p:cNvGrpSpPr/>
          <p:nvPr/>
        </p:nvGrpSpPr>
        <p:grpSpPr>
          <a:xfrm>
            <a:off x="7385600" y="4177035"/>
            <a:ext cx="388728" cy="358383"/>
            <a:chOff x="7385600" y="4177035"/>
            <a:chExt cx="388728" cy="358383"/>
          </a:xfrm>
        </p:grpSpPr>
        <p:sp>
          <p:nvSpPr>
            <p:cNvPr id="7202" name="Google Shape;7202;p59"/>
            <p:cNvSpPr/>
            <p:nvPr/>
          </p:nvSpPr>
          <p:spPr>
            <a:xfrm>
              <a:off x="7385600" y="4314808"/>
              <a:ext cx="230541" cy="220610"/>
            </a:xfrm>
            <a:custGeom>
              <a:avLst/>
              <a:gdLst/>
              <a:ahLst/>
              <a:cxnLst/>
              <a:rect l="l" t="t" r="r" b="b"/>
              <a:pathLst>
                <a:path w="8775" h="8397" extrusionOk="0">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59"/>
            <p:cNvSpPr/>
            <p:nvPr/>
          </p:nvSpPr>
          <p:spPr>
            <a:xfrm>
              <a:off x="7541212" y="4315176"/>
              <a:ext cx="74561" cy="179704"/>
            </a:xfrm>
            <a:custGeom>
              <a:avLst/>
              <a:gdLst/>
              <a:ahLst/>
              <a:cxnLst/>
              <a:rect l="l" t="t" r="r" b="b"/>
              <a:pathLst>
                <a:path w="2838" h="6840" extrusionOk="0">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59"/>
            <p:cNvSpPr/>
            <p:nvPr/>
          </p:nvSpPr>
          <p:spPr>
            <a:xfrm>
              <a:off x="7435334" y="4177035"/>
              <a:ext cx="338994" cy="281011"/>
            </a:xfrm>
            <a:custGeom>
              <a:avLst/>
              <a:gdLst/>
              <a:ahLst/>
              <a:cxnLst/>
              <a:rect l="l" t="t" r="r" b="b"/>
              <a:pathLst>
                <a:path w="12903" h="10696" extrusionOk="0">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59"/>
            <p:cNvSpPr/>
            <p:nvPr/>
          </p:nvSpPr>
          <p:spPr>
            <a:xfrm>
              <a:off x="7700843" y="4177035"/>
              <a:ext cx="73484" cy="215618"/>
            </a:xfrm>
            <a:custGeom>
              <a:avLst/>
              <a:gdLst/>
              <a:ahLst/>
              <a:cxnLst/>
              <a:rect l="l" t="t" r="r" b="b"/>
              <a:pathLst>
                <a:path w="2797" h="8207" extrusionOk="0">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59"/>
            <p:cNvSpPr/>
            <p:nvPr/>
          </p:nvSpPr>
          <p:spPr>
            <a:xfrm>
              <a:off x="7516069" y="4261764"/>
              <a:ext cx="28085" cy="28112"/>
            </a:xfrm>
            <a:custGeom>
              <a:avLst/>
              <a:gdLst/>
              <a:ahLst/>
              <a:cxnLst/>
              <a:rect l="l" t="t" r="r" b="b"/>
              <a:pathLst>
                <a:path w="1069" h="1070" extrusionOk="0">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59"/>
            <p:cNvSpPr/>
            <p:nvPr/>
          </p:nvSpPr>
          <p:spPr>
            <a:xfrm>
              <a:off x="7586059" y="4261764"/>
              <a:ext cx="28085" cy="28112"/>
            </a:xfrm>
            <a:custGeom>
              <a:avLst/>
              <a:gdLst/>
              <a:ahLst/>
              <a:cxnLst/>
              <a:rect l="l" t="t" r="r" b="b"/>
              <a:pathLst>
                <a:path w="1069" h="1070" extrusionOk="0">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59"/>
            <p:cNvSpPr/>
            <p:nvPr/>
          </p:nvSpPr>
          <p:spPr>
            <a:xfrm>
              <a:off x="7655839" y="4261764"/>
              <a:ext cx="28269" cy="28112"/>
            </a:xfrm>
            <a:custGeom>
              <a:avLst/>
              <a:gdLst/>
              <a:ahLst/>
              <a:cxnLst/>
              <a:rect l="l" t="t" r="r" b="b"/>
              <a:pathLst>
                <a:path w="1076" h="1070" extrusionOk="0">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9" name="Google Shape;7209;p59"/>
          <p:cNvGrpSpPr/>
          <p:nvPr/>
        </p:nvGrpSpPr>
        <p:grpSpPr>
          <a:xfrm>
            <a:off x="3625085" y="3259862"/>
            <a:ext cx="369207" cy="258259"/>
            <a:chOff x="3625085" y="3259862"/>
            <a:chExt cx="369207" cy="258259"/>
          </a:xfrm>
        </p:grpSpPr>
        <p:sp>
          <p:nvSpPr>
            <p:cNvPr id="7210" name="Google Shape;7210;p59"/>
            <p:cNvSpPr/>
            <p:nvPr/>
          </p:nvSpPr>
          <p:spPr>
            <a:xfrm>
              <a:off x="3779069" y="3268978"/>
              <a:ext cx="109372" cy="40670"/>
            </a:xfrm>
            <a:custGeom>
              <a:avLst/>
              <a:gdLst/>
              <a:ahLst/>
              <a:cxnLst/>
              <a:rect l="l" t="t" r="r" b="b"/>
              <a:pathLst>
                <a:path w="4163" h="1548" extrusionOk="0">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59"/>
            <p:cNvSpPr/>
            <p:nvPr/>
          </p:nvSpPr>
          <p:spPr>
            <a:xfrm>
              <a:off x="3913374" y="3283192"/>
              <a:ext cx="57432" cy="31369"/>
            </a:xfrm>
            <a:custGeom>
              <a:avLst/>
              <a:gdLst/>
              <a:ahLst/>
              <a:cxnLst/>
              <a:rect l="l" t="t" r="r" b="b"/>
              <a:pathLst>
                <a:path w="2186" h="1194" extrusionOk="0">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59"/>
            <p:cNvSpPr/>
            <p:nvPr/>
          </p:nvSpPr>
          <p:spPr>
            <a:xfrm>
              <a:off x="3625085" y="3309070"/>
              <a:ext cx="369207" cy="209050"/>
            </a:xfrm>
            <a:custGeom>
              <a:avLst/>
              <a:gdLst/>
              <a:ahLst/>
              <a:cxnLst/>
              <a:rect l="l" t="t" r="r" b="b"/>
              <a:pathLst>
                <a:path w="14053" h="7957" extrusionOk="0">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59"/>
            <p:cNvSpPr/>
            <p:nvPr/>
          </p:nvSpPr>
          <p:spPr>
            <a:xfrm>
              <a:off x="3941616" y="3344065"/>
              <a:ext cx="52676" cy="145996"/>
            </a:xfrm>
            <a:custGeom>
              <a:avLst/>
              <a:gdLst/>
              <a:ahLst/>
              <a:cxnLst/>
              <a:rect l="l" t="t" r="r" b="b"/>
              <a:pathLst>
                <a:path w="2005" h="5557" extrusionOk="0">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59"/>
            <p:cNvSpPr/>
            <p:nvPr/>
          </p:nvSpPr>
          <p:spPr>
            <a:xfrm>
              <a:off x="3739161" y="3324203"/>
              <a:ext cx="187349" cy="179783"/>
            </a:xfrm>
            <a:custGeom>
              <a:avLst/>
              <a:gdLst/>
              <a:ahLst/>
              <a:cxnLst/>
              <a:rect l="l" t="t" r="r" b="b"/>
              <a:pathLst>
                <a:path w="7131" h="6843" extrusionOk="0">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59"/>
            <p:cNvSpPr/>
            <p:nvPr/>
          </p:nvSpPr>
          <p:spPr>
            <a:xfrm>
              <a:off x="3755739" y="3339494"/>
              <a:ext cx="155297" cy="149096"/>
            </a:xfrm>
            <a:custGeom>
              <a:avLst/>
              <a:gdLst/>
              <a:ahLst/>
              <a:cxnLst/>
              <a:rect l="l" t="t" r="r" b="b"/>
              <a:pathLst>
                <a:path w="5911" h="5675" extrusionOk="0">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59"/>
            <p:cNvSpPr/>
            <p:nvPr/>
          </p:nvSpPr>
          <p:spPr>
            <a:xfrm>
              <a:off x="3775049" y="3359172"/>
              <a:ext cx="122298" cy="108479"/>
            </a:xfrm>
            <a:custGeom>
              <a:avLst/>
              <a:gdLst/>
              <a:ahLst/>
              <a:cxnLst/>
              <a:rect l="l" t="t" r="r" b="b"/>
              <a:pathLst>
                <a:path w="4655" h="4129" extrusionOk="0">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59"/>
            <p:cNvSpPr/>
            <p:nvPr/>
          </p:nvSpPr>
          <p:spPr>
            <a:xfrm>
              <a:off x="3798563" y="3359093"/>
              <a:ext cx="98075" cy="90982"/>
            </a:xfrm>
            <a:custGeom>
              <a:avLst/>
              <a:gdLst/>
              <a:ahLst/>
              <a:cxnLst/>
              <a:rect l="l" t="t" r="r" b="b"/>
              <a:pathLst>
                <a:path w="3733" h="3463" extrusionOk="0">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59"/>
            <p:cNvSpPr/>
            <p:nvPr/>
          </p:nvSpPr>
          <p:spPr>
            <a:xfrm>
              <a:off x="3828461" y="3387441"/>
              <a:ext cx="34286" cy="34286"/>
            </a:xfrm>
            <a:custGeom>
              <a:avLst/>
              <a:gdLst/>
              <a:ahLst/>
              <a:cxnLst/>
              <a:rect l="l" t="t" r="r" b="b"/>
              <a:pathLst>
                <a:path w="1305" h="1305" extrusionOk="0">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59"/>
            <p:cNvSpPr/>
            <p:nvPr/>
          </p:nvSpPr>
          <p:spPr>
            <a:xfrm>
              <a:off x="3658057" y="3259862"/>
              <a:ext cx="35573" cy="31028"/>
            </a:xfrm>
            <a:custGeom>
              <a:avLst/>
              <a:gdLst/>
              <a:ahLst/>
              <a:cxnLst/>
              <a:rect l="l" t="t" r="r" b="b"/>
              <a:pathLst>
                <a:path w="1354" h="1181" extrusionOk="0">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59"/>
            <p:cNvSpPr/>
            <p:nvPr/>
          </p:nvSpPr>
          <p:spPr>
            <a:xfrm>
              <a:off x="3625085" y="3281931"/>
              <a:ext cx="101517" cy="236190"/>
            </a:xfrm>
            <a:custGeom>
              <a:avLst/>
              <a:gdLst/>
              <a:ahLst/>
              <a:cxnLst/>
              <a:rect l="l" t="t" r="r" b="b"/>
              <a:pathLst>
                <a:path w="3864" h="8990" extrusionOk="0">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59"/>
            <p:cNvSpPr/>
            <p:nvPr/>
          </p:nvSpPr>
          <p:spPr>
            <a:xfrm>
              <a:off x="3625269" y="3281931"/>
              <a:ext cx="79474" cy="209944"/>
            </a:xfrm>
            <a:custGeom>
              <a:avLst/>
              <a:gdLst/>
              <a:ahLst/>
              <a:cxnLst/>
              <a:rect l="l" t="t" r="r" b="b"/>
              <a:pathLst>
                <a:path w="3025" h="7991" extrusionOk="0">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59"/>
            <p:cNvSpPr/>
            <p:nvPr/>
          </p:nvSpPr>
          <p:spPr>
            <a:xfrm>
              <a:off x="3912822" y="3327671"/>
              <a:ext cx="22621" cy="22621"/>
            </a:xfrm>
            <a:custGeom>
              <a:avLst/>
              <a:gdLst/>
              <a:ahLst/>
              <a:cxnLst/>
              <a:rect l="l" t="t" r="r" b="b"/>
              <a:pathLst>
                <a:path w="861" h="861" extrusionOk="0">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3" name="Google Shape;7223;p59"/>
          <p:cNvGrpSpPr/>
          <p:nvPr/>
        </p:nvGrpSpPr>
        <p:grpSpPr>
          <a:xfrm>
            <a:off x="6317360" y="3276808"/>
            <a:ext cx="363217" cy="248590"/>
            <a:chOff x="6317360" y="3276808"/>
            <a:chExt cx="363217" cy="248590"/>
          </a:xfrm>
        </p:grpSpPr>
        <p:sp>
          <p:nvSpPr>
            <p:cNvPr id="7224" name="Google Shape;7224;p59"/>
            <p:cNvSpPr/>
            <p:nvPr/>
          </p:nvSpPr>
          <p:spPr>
            <a:xfrm>
              <a:off x="6568840" y="3420045"/>
              <a:ext cx="77110" cy="49051"/>
            </a:xfrm>
            <a:custGeom>
              <a:avLst/>
              <a:gdLst/>
              <a:ahLst/>
              <a:cxnLst/>
              <a:rect l="l" t="t" r="r" b="b"/>
              <a:pathLst>
                <a:path w="2935" h="1867" extrusionOk="0">
                  <a:moveTo>
                    <a:pt x="0" y="1"/>
                  </a:moveTo>
                  <a:lnTo>
                    <a:pt x="0" y="1867"/>
                  </a:lnTo>
                  <a:lnTo>
                    <a:pt x="2934" y="1867"/>
                  </a:lnTo>
                  <a:lnTo>
                    <a:pt x="2934" y="1"/>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59"/>
            <p:cNvSpPr/>
            <p:nvPr/>
          </p:nvSpPr>
          <p:spPr>
            <a:xfrm>
              <a:off x="6568840" y="3444663"/>
              <a:ext cx="77110" cy="24433"/>
            </a:xfrm>
            <a:custGeom>
              <a:avLst/>
              <a:gdLst/>
              <a:ahLst/>
              <a:cxnLst/>
              <a:rect l="l" t="t" r="r" b="b"/>
              <a:pathLst>
                <a:path w="2935" h="930" extrusionOk="0">
                  <a:moveTo>
                    <a:pt x="0" y="0"/>
                  </a:moveTo>
                  <a:lnTo>
                    <a:pt x="0" y="930"/>
                  </a:lnTo>
                  <a:lnTo>
                    <a:pt x="2934" y="930"/>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59"/>
            <p:cNvSpPr/>
            <p:nvPr/>
          </p:nvSpPr>
          <p:spPr>
            <a:xfrm>
              <a:off x="6626797" y="3387178"/>
              <a:ext cx="53780" cy="114890"/>
            </a:xfrm>
            <a:custGeom>
              <a:avLst/>
              <a:gdLst/>
              <a:ahLst/>
              <a:cxnLst/>
              <a:rect l="l" t="t" r="r" b="b"/>
              <a:pathLst>
                <a:path w="2047" h="4373" extrusionOk="0">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59"/>
            <p:cNvSpPr/>
            <p:nvPr/>
          </p:nvSpPr>
          <p:spPr>
            <a:xfrm>
              <a:off x="6345051" y="3363743"/>
              <a:ext cx="247855" cy="161655"/>
            </a:xfrm>
            <a:custGeom>
              <a:avLst/>
              <a:gdLst/>
              <a:ahLst/>
              <a:cxnLst/>
              <a:rect l="l" t="t" r="r" b="b"/>
              <a:pathLst>
                <a:path w="9434" h="6153" extrusionOk="0">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59"/>
            <p:cNvSpPr/>
            <p:nvPr/>
          </p:nvSpPr>
          <p:spPr>
            <a:xfrm>
              <a:off x="6345051" y="3363743"/>
              <a:ext cx="247671" cy="161655"/>
            </a:xfrm>
            <a:custGeom>
              <a:avLst/>
              <a:gdLst/>
              <a:ahLst/>
              <a:cxnLst/>
              <a:rect l="l" t="t" r="r" b="b"/>
              <a:pathLst>
                <a:path w="9427" h="6153" extrusionOk="0">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59"/>
            <p:cNvSpPr/>
            <p:nvPr/>
          </p:nvSpPr>
          <p:spPr>
            <a:xfrm>
              <a:off x="6317360" y="3276808"/>
              <a:ext cx="147993" cy="147835"/>
            </a:xfrm>
            <a:custGeom>
              <a:avLst/>
              <a:gdLst/>
              <a:ahLst/>
              <a:cxnLst/>
              <a:rect l="l" t="t" r="r" b="b"/>
              <a:pathLst>
                <a:path w="5633" h="5627" extrusionOk="0">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59"/>
            <p:cNvSpPr/>
            <p:nvPr/>
          </p:nvSpPr>
          <p:spPr>
            <a:xfrm>
              <a:off x="6339035" y="3298325"/>
              <a:ext cx="133622" cy="126344"/>
            </a:xfrm>
            <a:custGeom>
              <a:avLst/>
              <a:gdLst/>
              <a:ahLst/>
              <a:cxnLst/>
              <a:rect l="l" t="t" r="r" b="b"/>
              <a:pathLst>
                <a:path w="5086" h="4809" extrusionOk="0">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59"/>
            <p:cNvSpPr/>
            <p:nvPr/>
          </p:nvSpPr>
          <p:spPr>
            <a:xfrm>
              <a:off x="6505051" y="3446659"/>
              <a:ext cx="54148" cy="54148"/>
            </a:xfrm>
            <a:custGeom>
              <a:avLst/>
              <a:gdLst/>
              <a:ahLst/>
              <a:cxnLst/>
              <a:rect l="l" t="t" r="r" b="b"/>
              <a:pathLst>
                <a:path w="2061" h="2061" extrusionOk="0">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59"/>
            <p:cNvSpPr/>
            <p:nvPr/>
          </p:nvSpPr>
          <p:spPr>
            <a:xfrm>
              <a:off x="6358371" y="3325885"/>
              <a:ext cx="57773" cy="49550"/>
            </a:xfrm>
            <a:custGeom>
              <a:avLst/>
              <a:gdLst/>
              <a:ahLst/>
              <a:cxnLst/>
              <a:rect l="l" t="t" r="r" b="b"/>
              <a:pathLst>
                <a:path w="2199" h="1886" extrusionOk="0">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59"/>
            <p:cNvSpPr/>
            <p:nvPr/>
          </p:nvSpPr>
          <p:spPr>
            <a:xfrm>
              <a:off x="6484821" y="3293937"/>
              <a:ext cx="113734" cy="113576"/>
            </a:xfrm>
            <a:custGeom>
              <a:avLst/>
              <a:gdLst/>
              <a:ahLst/>
              <a:cxnLst/>
              <a:rect l="l" t="t" r="r" b="b"/>
              <a:pathLst>
                <a:path w="4329" h="4323" extrusionOk="0">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59"/>
            <p:cNvSpPr/>
            <p:nvPr/>
          </p:nvSpPr>
          <p:spPr>
            <a:xfrm>
              <a:off x="6501583" y="3310541"/>
              <a:ext cx="102463" cy="96919"/>
            </a:xfrm>
            <a:custGeom>
              <a:avLst/>
              <a:gdLst/>
              <a:ahLst/>
              <a:cxnLst/>
              <a:rect l="l" t="t" r="r" b="b"/>
              <a:pathLst>
                <a:path w="3900" h="3689" extrusionOk="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59"/>
            <p:cNvSpPr/>
            <p:nvPr/>
          </p:nvSpPr>
          <p:spPr>
            <a:xfrm>
              <a:off x="6521445" y="3335448"/>
              <a:ext cx="35389" cy="30502"/>
            </a:xfrm>
            <a:custGeom>
              <a:avLst/>
              <a:gdLst/>
              <a:ahLst/>
              <a:cxnLst/>
              <a:rect l="l" t="t" r="r" b="b"/>
              <a:pathLst>
                <a:path w="1347" h="1161" extrusionOk="0">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59"/>
            <p:cNvSpPr/>
            <p:nvPr/>
          </p:nvSpPr>
          <p:spPr>
            <a:xfrm>
              <a:off x="6413071" y="3305234"/>
              <a:ext cx="25800" cy="21806"/>
            </a:xfrm>
            <a:custGeom>
              <a:avLst/>
              <a:gdLst/>
              <a:ahLst/>
              <a:cxnLst/>
              <a:rect l="l" t="t" r="r" b="b"/>
              <a:pathLst>
                <a:path w="982" h="830" extrusionOk="0">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59"/>
            <p:cNvSpPr/>
            <p:nvPr/>
          </p:nvSpPr>
          <p:spPr>
            <a:xfrm>
              <a:off x="6343869" y="3373779"/>
              <a:ext cx="26956" cy="22358"/>
            </a:xfrm>
            <a:custGeom>
              <a:avLst/>
              <a:gdLst/>
              <a:ahLst/>
              <a:cxnLst/>
              <a:rect l="l" t="t" r="r" b="b"/>
              <a:pathLst>
                <a:path w="1026" h="851" extrusionOk="0">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59"/>
            <p:cNvSpPr/>
            <p:nvPr/>
          </p:nvSpPr>
          <p:spPr>
            <a:xfrm>
              <a:off x="6412072" y="3373779"/>
              <a:ext cx="27823" cy="22962"/>
            </a:xfrm>
            <a:custGeom>
              <a:avLst/>
              <a:gdLst/>
              <a:ahLst/>
              <a:cxnLst/>
              <a:rect l="l" t="t" r="r" b="b"/>
              <a:pathLst>
                <a:path w="1059" h="874" extrusionOk="0">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59"/>
            <p:cNvSpPr/>
            <p:nvPr/>
          </p:nvSpPr>
          <p:spPr>
            <a:xfrm>
              <a:off x="6342870" y="3304656"/>
              <a:ext cx="27980" cy="22988"/>
            </a:xfrm>
            <a:custGeom>
              <a:avLst/>
              <a:gdLst/>
              <a:ahLst/>
              <a:cxnLst/>
              <a:rect l="l" t="t" r="r" b="b"/>
              <a:pathLst>
                <a:path w="1065" h="875" extrusionOk="0">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59"/>
            <p:cNvSpPr/>
            <p:nvPr/>
          </p:nvSpPr>
          <p:spPr>
            <a:xfrm>
              <a:off x="6557727" y="3315402"/>
              <a:ext cx="21754" cy="17392"/>
            </a:xfrm>
            <a:custGeom>
              <a:avLst/>
              <a:gdLst/>
              <a:ahLst/>
              <a:cxnLst/>
              <a:rect l="l" t="t" r="r" b="b"/>
              <a:pathLst>
                <a:path w="828" h="662" extrusionOk="0">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59"/>
            <p:cNvSpPr/>
            <p:nvPr/>
          </p:nvSpPr>
          <p:spPr>
            <a:xfrm>
              <a:off x="6504945" y="3368761"/>
              <a:ext cx="20676" cy="16683"/>
            </a:xfrm>
            <a:custGeom>
              <a:avLst/>
              <a:gdLst/>
              <a:ahLst/>
              <a:cxnLst/>
              <a:rect l="l" t="t" r="r" b="b"/>
              <a:pathLst>
                <a:path w="787" h="635" extrusionOk="0">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59"/>
            <p:cNvSpPr/>
            <p:nvPr/>
          </p:nvSpPr>
          <p:spPr>
            <a:xfrm>
              <a:off x="6557753" y="3368761"/>
              <a:ext cx="20703" cy="16683"/>
            </a:xfrm>
            <a:custGeom>
              <a:avLst/>
              <a:gdLst/>
              <a:ahLst/>
              <a:cxnLst/>
              <a:rect l="l" t="t" r="r" b="b"/>
              <a:pathLst>
                <a:path w="788" h="635" extrusionOk="0">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59"/>
            <p:cNvSpPr/>
            <p:nvPr/>
          </p:nvSpPr>
          <p:spPr>
            <a:xfrm>
              <a:off x="6504945" y="3316006"/>
              <a:ext cx="20808" cy="16604"/>
            </a:xfrm>
            <a:custGeom>
              <a:avLst/>
              <a:gdLst/>
              <a:ahLst/>
              <a:cxnLst/>
              <a:rect l="l" t="t" r="r" b="b"/>
              <a:pathLst>
                <a:path w="792" h="632" extrusionOk="0">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59"/>
            <p:cNvSpPr/>
            <p:nvPr/>
          </p:nvSpPr>
          <p:spPr>
            <a:xfrm>
              <a:off x="6367094" y="3441168"/>
              <a:ext cx="105931" cy="11008"/>
            </a:xfrm>
            <a:custGeom>
              <a:avLst/>
              <a:gdLst/>
              <a:ahLst/>
              <a:cxnLst/>
              <a:rect l="l" t="t" r="r" b="b"/>
              <a:pathLst>
                <a:path w="4032" h="419" extrusionOk="0">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59"/>
            <p:cNvSpPr/>
            <p:nvPr/>
          </p:nvSpPr>
          <p:spPr>
            <a:xfrm>
              <a:off x="6368013" y="3495290"/>
              <a:ext cx="105011" cy="11008"/>
            </a:xfrm>
            <a:custGeom>
              <a:avLst/>
              <a:gdLst/>
              <a:ahLst/>
              <a:cxnLst/>
              <a:rect l="l" t="t" r="r" b="b"/>
              <a:pathLst>
                <a:path w="3997" h="419" extrusionOk="0">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59"/>
            <p:cNvSpPr/>
            <p:nvPr/>
          </p:nvSpPr>
          <p:spPr>
            <a:xfrm>
              <a:off x="6367094" y="3468334"/>
              <a:ext cx="105931" cy="10982"/>
            </a:xfrm>
            <a:custGeom>
              <a:avLst/>
              <a:gdLst/>
              <a:ahLst/>
              <a:cxnLst/>
              <a:rect l="l" t="t" r="r" b="b"/>
              <a:pathLst>
                <a:path w="4032" h="418" extrusionOk="0">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59"/>
            <p:cNvSpPr/>
            <p:nvPr/>
          </p:nvSpPr>
          <p:spPr>
            <a:xfrm>
              <a:off x="6532216" y="3446659"/>
              <a:ext cx="27166" cy="54148"/>
            </a:xfrm>
            <a:custGeom>
              <a:avLst/>
              <a:gdLst/>
              <a:ahLst/>
              <a:cxnLst/>
              <a:rect l="l" t="t" r="r" b="b"/>
              <a:pathLst>
                <a:path w="1034" h="2061" extrusionOk="0">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59"/>
            <p:cNvSpPr/>
            <p:nvPr/>
          </p:nvSpPr>
          <p:spPr>
            <a:xfrm>
              <a:off x="6626797" y="3444663"/>
              <a:ext cx="53780" cy="57458"/>
            </a:xfrm>
            <a:custGeom>
              <a:avLst/>
              <a:gdLst/>
              <a:ahLst/>
              <a:cxnLst/>
              <a:rect l="l" t="t" r="r" b="b"/>
              <a:pathLst>
                <a:path w="2047" h="2187" extrusionOk="0">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59"/>
            <p:cNvSpPr/>
            <p:nvPr/>
          </p:nvSpPr>
          <p:spPr>
            <a:xfrm>
              <a:off x="6391343" y="3325832"/>
              <a:ext cx="24801" cy="49602"/>
            </a:xfrm>
            <a:custGeom>
              <a:avLst/>
              <a:gdLst/>
              <a:ahLst/>
              <a:cxnLst/>
              <a:rect l="l" t="t" r="r" b="b"/>
              <a:pathLst>
                <a:path w="944" h="1888" extrusionOk="0">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59"/>
            <p:cNvSpPr/>
            <p:nvPr/>
          </p:nvSpPr>
          <p:spPr>
            <a:xfrm>
              <a:off x="6541674" y="3335500"/>
              <a:ext cx="14608" cy="30450"/>
            </a:xfrm>
            <a:custGeom>
              <a:avLst/>
              <a:gdLst/>
              <a:ahLst/>
              <a:cxnLst/>
              <a:rect l="l" t="t" r="r" b="b"/>
              <a:pathLst>
                <a:path w="556" h="1159" extrusionOk="0">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1" name="Google Shape;7251;p59"/>
          <p:cNvGrpSpPr/>
          <p:nvPr/>
        </p:nvGrpSpPr>
        <p:grpSpPr>
          <a:xfrm>
            <a:off x="5084391" y="4183682"/>
            <a:ext cx="504064" cy="325595"/>
            <a:chOff x="5084391" y="4183682"/>
            <a:chExt cx="504064" cy="325595"/>
          </a:xfrm>
        </p:grpSpPr>
        <p:sp>
          <p:nvSpPr>
            <p:cNvPr id="7252" name="Google Shape;7252;p59"/>
            <p:cNvSpPr/>
            <p:nvPr/>
          </p:nvSpPr>
          <p:spPr>
            <a:xfrm>
              <a:off x="5209948" y="4186887"/>
              <a:ext cx="186981" cy="137957"/>
            </a:xfrm>
            <a:custGeom>
              <a:avLst/>
              <a:gdLst/>
              <a:ahLst/>
              <a:cxnLst/>
              <a:rect l="l" t="t" r="r" b="b"/>
              <a:pathLst>
                <a:path w="7117" h="5251" extrusionOk="0">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59"/>
            <p:cNvSpPr/>
            <p:nvPr/>
          </p:nvSpPr>
          <p:spPr>
            <a:xfrm>
              <a:off x="5212680" y="4186887"/>
              <a:ext cx="184249" cy="137957"/>
            </a:xfrm>
            <a:custGeom>
              <a:avLst/>
              <a:gdLst/>
              <a:ahLst/>
              <a:cxnLst/>
              <a:rect l="l" t="t" r="r" b="b"/>
              <a:pathLst>
                <a:path w="7013" h="5251" extrusionOk="0">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59"/>
            <p:cNvSpPr/>
            <p:nvPr/>
          </p:nvSpPr>
          <p:spPr>
            <a:xfrm>
              <a:off x="5084391" y="4236069"/>
              <a:ext cx="504064" cy="145103"/>
            </a:xfrm>
            <a:custGeom>
              <a:avLst/>
              <a:gdLst/>
              <a:ahLst/>
              <a:cxnLst/>
              <a:rect l="l" t="t" r="r" b="b"/>
              <a:pathLst>
                <a:path w="19186" h="5523" extrusionOk="0">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59"/>
            <p:cNvSpPr/>
            <p:nvPr/>
          </p:nvSpPr>
          <p:spPr>
            <a:xfrm>
              <a:off x="5209948" y="4348148"/>
              <a:ext cx="209050" cy="161129"/>
            </a:xfrm>
            <a:custGeom>
              <a:avLst/>
              <a:gdLst/>
              <a:ahLst/>
              <a:cxnLst/>
              <a:rect l="l" t="t" r="r" b="b"/>
              <a:pathLst>
                <a:path w="7957" h="6133" extrusionOk="0">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59"/>
            <p:cNvSpPr/>
            <p:nvPr/>
          </p:nvSpPr>
          <p:spPr>
            <a:xfrm>
              <a:off x="5382322" y="4183682"/>
              <a:ext cx="203218" cy="76663"/>
            </a:xfrm>
            <a:custGeom>
              <a:avLst/>
              <a:gdLst/>
              <a:ahLst/>
              <a:cxnLst/>
              <a:rect l="l" t="t" r="r" b="b"/>
              <a:pathLst>
                <a:path w="7735" h="2918" extrusionOk="0">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59"/>
            <p:cNvSpPr/>
            <p:nvPr/>
          </p:nvSpPr>
          <p:spPr>
            <a:xfrm>
              <a:off x="5274263" y="4337901"/>
              <a:ext cx="23724" cy="20309"/>
            </a:xfrm>
            <a:custGeom>
              <a:avLst/>
              <a:gdLst/>
              <a:ahLst/>
              <a:cxnLst/>
              <a:rect l="l" t="t" r="r" b="b"/>
              <a:pathLst>
                <a:path w="903" h="773" extrusionOk="0">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59"/>
            <p:cNvSpPr/>
            <p:nvPr/>
          </p:nvSpPr>
          <p:spPr>
            <a:xfrm>
              <a:off x="5233619" y="4337901"/>
              <a:ext cx="23724" cy="20309"/>
            </a:xfrm>
            <a:custGeom>
              <a:avLst/>
              <a:gdLst/>
              <a:ahLst/>
              <a:cxnLst/>
              <a:rect l="l" t="t" r="r" b="b"/>
              <a:pathLst>
                <a:path w="903" h="773" extrusionOk="0">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59"/>
            <p:cNvSpPr/>
            <p:nvPr/>
          </p:nvSpPr>
          <p:spPr>
            <a:xfrm>
              <a:off x="5193002" y="4337901"/>
              <a:ext cx="23698" cy="20309"/>
            </a:xfrm>
            <a:custGeom>
              <a:avLst/>
              <a:gdLst/>
              <a:ahLst/>
              <a:cxnLst/>
              <a:rect l="l" t="t" r="r" b="b"/>
              <a:pathLst>
                <a:path w="902" h="773" extrusionOk="0">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59"/>
            <p:cNvSpPr/>
            <p:nvPr/>
          </p:nvSpPr>
          <p:spPr>
            <a:xfrm>
              <a:off x="5152542" y="4337901"/>
              <a:ext cx="23724" cy="20309"/>
            </a:xfrm>
            <a:custGeom>
              <a:avLst/>
              <a:gdLst/>
              <a:ahLst/>
              <a:cxnLst/>
              <a:rect l="l" t="t" r="r" b="b"/>
              <a:pathLst>
                <a:path w="903" h="773" extrusionOk="0">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59"/>
            <p:cNvSpPr/>
            <p:nvPr/>
          </p:nvSpPr>
          <p:spPr>
            <a:xfrm>
              <a:off x="5446479" y="4337901"/>
              <a:ext cx="23724" cy="20309"/>
            </a:xfrm>
            <a:custGeom>
              <a:avLst/>
              <a:gdLst/>
              <a:ahLst/>
              <a:cxnLst/>
              <a:rect l="l" t="t" r="r" b="b"/>
              <a:pathLst>
                <a:path w="903" h="773" extrusionOk="0">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59"/>
            <p:cNvSpPr/>
            <p:nvPr/>
          </p:nvSpPr>
          <p:spPr>
            <a:xfrm>
              <a:off x="5467261" y="4183944"/>
              <a:ext cx="118279" cy="76400"/>
            </a:xfrm>
            <a:custGeom>
              <a:avLst/>
              <a:gdLst/>
              <a:ahLst/>
              <a:cxnLst/>
              <a:rect l="l" t="t" r="r" b="b"/>
              <a:pathLst>
                <a:path w="4502" h="2908" extrusionOk="0">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59"/>
            <p:cNvSpPr/>
            <p:nvPr/>
          </p:nvSpPr>
          <p:spPr>
            <a:xfrm>
              <a:off x="5212680" y="4348148"/>
              <a:ext cx="206265" cy="161129"/>
            </a:xfrm>
            <a:custGeom>
              <a:avLst/>
              <a:gdLst/>
              <a:ahLst/>
              <a:cxnLst/>
              <a:rect l="l" t="t" r="r" b="b"/>
              <a:pathLst>
                <a:path w="7851" h="6133" extrusionOk="0">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59"/>
            <p:cNvSpPr/>
            <p:nvPr/>
          </p:nvSpPr>
          <p:spPr>
            <a:xfrm>
              <a:off x="5479819" y="4315176"/>
              <a:ext cx="27376" cy="6410"/>
            </a:xfrm>
            <a:custGeom>
              <a:avLst/>
              <a:gdLst/>
              <a:ahLst/>
              <a:cxnLst/>
              <a:rect l="l" t="t" r="r" b="b"/>
              <a:pathLst>
                <a:path w="1042" h="244" extrusionOk="0">
                  <a:moveTo>
                    <a:pt x="1" y="0"/>
                  </a:moveTo>
                  <a:cubicBezTo>
                    <a:pt x="361" y="0"/>
                    <a:pt x="715" y="84"/>
                    <a:pt x="1041" y="243"/>
                  </a:cubicBezTo>
                  <a:lnTo>
                    <a:pt x="104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59"/>
            <p:cNvSpPr/>
            <p:nvPr/>
          </p:nvSpPr>
          <p:spPr>
            <a:xfrm>
              <a:off x="5540508" y="4350696"/>
              <a:ext cx="47947" cy="30476"/>
            </a:xfrm>
            <a:custGeom>
              <a:avLst/>
              <a:gdLst/>
              <a:ahLst/>
              <a:cxnLst/>
              <a:rect l="l" t="t" r="r" b="b"/>
              <a:pathLst>
                <a:path w="1825" h="1160" extrusionOk="0">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59"/>
            <p:cNvSpPr/>
            <p:nvPr/>
          </p:nvSpPr>
          <p:spPr>
            <a:xfrm>
              <a:off x="5507352" y="4315176"/>
              <a:ext cx="63606" cy="35547"/>
            </a:xfrm>
            <a:custGeom>
              <a:avLst/>
              <a:gdLst/>
              <a:ahLst/>
              <a:cxnLst/>
              <a:rect l="l" t="t" r="r" b="b"/>
              <a:pathLst>
                <a:path w="2421" h="1353" extrusionOk="0">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59"/>
            <p:cNvSpPr/>
            <p:nvPr/>
          </p:nvSpPr>
          <p:spPr>
            <a:xfrm>
              <a:off x="5507352" y="4315176"/>
              <a:ext cx="63606" cy="35547"/>
            </a:xfrm>
            <a:custGeom>
              <a:avLst/>
              <a:gdLst/>
              <a:ahLst/>
              <a:cxnLst/>
              <a:rect l="l" t="t" r="r" b="b"/>
              <a:pathLst>
                <a:path w="2421" h="1353" extrusionOk="0">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8" name="Google Shape;7268;p59"/>
          <p:cNvGrpSpPr/>
          <p:nvPr/>
        </p:nvGrpSpPr>
        <p:grpSpPr>
          <a:xfrm>
            <a:off x="7947595" y="2347996"/>
            <a:ext cx="379795" cy="267165"/>
            <a:chOff x="7947595" y="2347996"/>
            <a:chExt cx="379795" cy="267165"/>
          </a:xfrm>
        </p:grpSpPr>
        <p:sp>
          <p:nvSpPr>
            <p:cNvPr id="7269" name="Google Shape;7269;p59"/>
            <p:cNvSpPr/>
            <p:nvPr/>
          </p:nvSpPr>
          <p:spPr>
            <a:xfrm>
              <a:off x="7947779" y="2386432"/>
              <a:ext cx="379611" cy="228728"/>
            </a:xfrm>
            <a:custGeom>
              <a:avLst/>
              <a:gdLst/>
              <a:ahLst/>
              <a:cxnLst/>
              <a:rect l="l" t="t" r="r" b="b"/>
              <a:pathLst>
                <a:path w="14449" h="8706" extrusionOk="0">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59"/>
            <p:cNvSpPr/>
            <p:nvPr/>
          </p:nvSpPr>
          <p:spPr>
            <a:xfrm>
              <a:off x="7947595" y="2386432"/>
              <a:ext cx="208866" cy="228728"/>
            </a:xfrm>
            <a:custGeom>
              <a:avLst/>
              <a:gdLst/>
              <a:ahLst/>
              <a:cxnLst/>
              <a:rect l="l" t="t" r="r" b="b"/>
              <a:pathLst>
                <a:path w="7950" h="8706" extrusionOk="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59"/>
            <p:cNvSpPr/>
            <p:nvPr/>
          </p:nvSpPr>
          <p:spPr>
            <a:xfrm>
              <a:off x="8049269" y="2419063"/>
              <a:ext cx="170062" cy="163678"/>
            </a:xfrm>
            <a:custGeom>
              <a:avLst/>
              <a:gdLst/>
              <a:ahLst/>
              <a:cxnLst/>
              <a:rect l="l" t="t" r="r" b="b"/>
              <a:pathLst>
                <a:path w="6473" h="6230" extrusionOk="0">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59"/>
            <p:cNvSpPr/>
            <p:nvPr/>
          </p:nvSpPr>
          <p:spPr>
            <a:xfrm>
              <a:off x="8055837" y="2418984"/>
              <a:ext cx="97340" cy="163599"/>
            </a:xfrm>
            <a:custGeom>
              <a:avLst/>
              <a:gdLst/>
              <a:ahLst/>
              <a:cxnLst/>
              <a:rect l="l" t="t" r="r" b="b"/>
              <a:pathLst>
                <a:path w="3705" h="6227" extrusionOk="0">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59"/>
            <p:cNvSpPr/>
            <p:nvPr/>
          </p:nvSpPr>
          <p:spPr>
            <a:xfrm>
              <a:off x="8082451" y="2459444"/>
              <a:ext cx="96420" cy="82653"/>
            </a:xfrm>
            <a:custGeom>
              <a:avLst/>
              <a:gdLst/>
              <a:ahLst/>
              <a:cxnLst/>
              <a:rect l="l" t="t" r="r" b="b"/>
              <a:pathLst>
                <a:path w="3670" h="3146" extrusionOk="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59"/>
            <p:cNvSpPr/>
            <p:nvPr/>
          </p:nvSpPr>
          <p:spPr>
            <a:xfrm>
              <a:off x="8096113" y="2459496"/>
              <a:ext cx="57432" cy="82601"/>
            </a:xfrm>
            <a:custGeom>
              <a:avLst/>
              <a:gdLst/>
              <a:ahLst/>
              <a:cxnLst/>
              <a:rect l="l" t="t" r="r" b="b"/>
              <a:pathLst>
                <a:path w="2186" h="3144" extrusionOk="0">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59"/>
            <p:cNvSpPr/>
            <p:nvPr/>
          </p:nvSpPr>
          <p:spPr>
            <a:xfrm>
              <a:off x="8254563" y="2401513"/>
              <a:ext cx="38174" cy="26325"/>
            </a:xfrm>
            <a:custGeom>
              <a:avLst/>
              <a:gdLst/>
              <a:ahLst/>
              <a:cxnLst/>
              <a:rect l="l" t="t" r="r" b="b"/>
              <a:pathLst>
                <a:path w="1453" h="1002" extrusionOk="0">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59"/>
            <p:cNvSpPr/>
            <p:nvPr/>
          </p:nvSpPr>
          <p:spPr>
            <a:xfrm>
              <a:off x="8013933" y="2347996"/>
              <a:ext cx="230331" cy="58693"/>
            </a:xfrm>
            <a:custGeom>
              <a:avLst/>
              <a:gdLst/>
              <a:ahLst/>
              <a:cxnLst/>
              <a:rect l="l" t="t" r="r" b="b"/>
              <a:pathLst>
                <a:path w="8767" h="2234" extrusionOk="0">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59"/>
            <p:cNvSpPr/>
            <p:nvPr/>
          </p:nvSpPr>
          <p:spPr>
            <a:xfrm>
              <a:off x="8147686" y="2462097"/>
              <a:ext cx="33366" cy="28427"/>
            </a:xfrm>
            <a:custGeom>
              <a:avLst/>
              <a:gdLst/>
              <a:ahLst/>
              <a:cxnLst/>
              <a:rect l="l" t="t" r="r" b="b"/>
              <a:pathLst>
                <a:path w="1270" h="1082" extrusionOk="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8" name="Google Shape;7278;p59"/>
          <p:cNvGrpSpPr/>
          <p:nvPr/>
        </p:nvGrpSpPr>
        <p:grpSpPr>
          <a:xfrm>
            <a:off x="6400644" y="2310269"/>
            <a:ext cx="275362" cy="338784"/>
            <a:chOff x="6400644" y="2310269"/>
            <a:chExt cx="275362" cy="338784"/>
          </a:xfrm>
        </p:grpSpPr>
        <p:sp>
          <p:nvSpPr>
            <p:cNvPr id="7279" name="Google Shape;7279;p59"/>
            <p:cNvSpPr/>
            <p:nvPr/>
          </p:nvSpPr>
          <p:spPr>
            <a:xfrm>
              <a:off x="6503789" y="2310269"/>
              <a:ext cx="69070" cy="45399"/>
            </a:xfrm>
            <a:custGeom>
              <a:avLst/>
              <a:gdLst/>
              <a:ahLst/>
              <a:cxnLst/>
              <a:rect l="l" t="t" r="r" b="b"/>
              <a:pathLst>
                <a:path w="2629" h="1728" extrusionOk="0">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59"/>
            <p:cNvSpPr/>
            <p:nvPr/>
          </p:nvSpPr>
          <p:spPr>
            <a:xfrm>
              <a:off x="6434351" y="2389533"/>
              <a:ext cx="207763" cy="259520"/>
            </a:xfrm>
            <a:custGeom>
              <a:avLst/>
              <a:gdLst/>
              <a:ahLst/>
              <a:cxnLst/>
              <a:rect l="l" t="t" r="r" b="b"/>
              <a:pathLst>
                <a:path w="7908" h="9878" extrusionOk="0">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59"/>
            <p:cNvSpPr/>
            <p:nvPr/>
          </p:nvSpPr>
          <p:spPr>
            <a:xfrm>
              <a:off x="6447645" y="2389533"/>
              <a:ext cx="194653" cy="259520"/>
            </a:xfrm>
            <a:custGeom>
              <a:avLst/>
              <a:gdLst/>
              <a:ahLst/>
              <a:cxnLst/>
              <a:rect l="l" t="t" r="r" b="b"/>
              <a:pathLst>
                <a:path w="7409" h="9878" extrusionOk="0">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59"/>
            <p:cNvSpPr/>
            <p:nvPr/>
          </p:nvSpPr>
          <p:spPr>
            <a:xfrm>
              <a:off x="6434351" y="2343424"/>
              <a:ext cx="207211" cy="42850"/>
            </a:xfrm>
            <a:custGeom>
              <a:avLst/>
              <a:gdLst/>
              <a:ahLst/>
              <a:cxnLst/>
              <a:rect l="l" t="t" r="r" b="b"/>
              <a:pathLst>
                <a:path w="7887" h="1631" extrusionOk="0">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59"/>
            <p:cNvSpPr/>
            <p:nvPr/>
          </p:nvSpPr>
          <p:spPr>
            <a:xfrm>
              <a:off x="6555178" y="2343424"/>
              <a:ext cx="86568" cy="42850"/>
            </a:xfrm>
            <a:custGeom>
              <a:avLst/>
              <a:gdLst/>
              <a:ahLst/>
              <a:cxnLst/>
              <a:rect l="l" t="t" r="r" b="b"/>
              <a:pathLst>
                <a:path w="3295" h="1631" extrusionOk="0">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59"/>
            <p:cNvSpPr/>
            <p:nvPr/>
          </p:nvSpPr>
          <p:spPr>
            <a:xfrm>
              <a:off x="6400644" y="2368751"/>
              <a:ext cx="275362" cy="30844"/>
            </a:xfrm>
            <a:custGeom>
              <a:avLst/>
              <a:gdLst/>
              <a:ahLst/>
              <a:cxnLst/>
              <a:rect l="l" t="t" r="r" b="b"/>
              <a:pathLst>
                <a:path w="10481" h="1174" extrusionOk="0">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59"/>
            <p:cNvSpPr/>
            <p:nvPr/>
          </p:nvSpPr>
          <p:spPr>
            <a:xfrm>
              <a:off x="6400644" y="2368751"/>
              <a:ext cx="275362" cy="31028"/>
            </a:xfrm>
            <a:custGeom>
              <a:avLst/>
              <a:gdLst/>
              <a:ahLst/>
              <a:cxnLst/>
              <a:rect l="l" t="t" r="r" b="b"/>
              <a:pathLst>
                <a:path w="10481" h="1181" extrusionOk="0">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59"/>
            <p:cNvSpPr/>
            <p:nvPr/>
          </p:nvSpPr>
          <p:spPr>
            <a:xfrm>
              <a:off x="6528748" y="2430912"/>
              <a:ext cx="19153" cy="165858"/>
            </a:xfrm>
            <a:custGeom>
              <a:avLst/>
              <a:gdLst/>
              <a:ahLst/>
              <a:cxnLst/>
              <a:rect l="l" t="t" r="r" b="b"/>
              <a:pathLst>
                <a:path w="729" h="6313" extrusionOk="0">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59"/>
            <p:cNvSpPr/>
            <p:nvPr/>
          </p:nvSpPr>
          <p:spPr>
            <a:xfrm>
              <a:off x="6582870" y="2430912"/>
              <a:ext cx="23356" cy="165438"/>
            </a:xfrm>
            <a:custGeom>
              <a:avLst/>
              <a:gdLst/>
              <a:ahLst/>
              <a:cxnLst/>
              <a:rect l="l" t="t" r="r" b="b"/>
              <a:pathLst>
                <a:path w="889" h="6297" extrusionOk="0">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59"/>
            <p:cNvSpPr/>
            <p:nvPr/>
          </p:nvSpPr>
          <p:spPr>
            <a:xfrm>
              <a:off x="6470423" y="2430912"/>
              <a:ext cx="23356" cy="165438"/>
            </a:xfrm>
            <a:custGeom>
              <a:avLst/>
              <a:gdLst/>
              <a:ahLst/>
              <a:cxnLst/>
              <a:rect l="l" t="t" r="r" b="b"/>
              <a:pathLst>
                <a:path w="889" h="6297" extrusionOk="0">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59"/>
            <p:cNvSpPr/>
            <p:nvPr/>
          </p:nvSpPr>
          <p:spPr>
            <a:xfrm>
              <a:off x="6529668" y="2430912"/>
              <a:ext cx="18233" cy="165858"/>
            </a:xfrm>
            <a:custGeom>
              <a:avLst/>
              <a:gdLst/>
              <a:ahLst/>
              <a:cxnLst/>
              <a:rect l="l" t="t" r="r" b="b"/>
              <a:pathLst>
                <a:path w="694" h="6313" extrusionOk="0">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59"/>
            <p:cNvSpPr/>
            <p:nvPr/>
          </p:nvSpPr>
          <p:spPr>
            <a:xfrm>
              <a:off x="6583789" y="2430912"/>
              <a:ext cx="22437" cy="165858"/>
            </a:xfrm>
            <a:custGeom>
              <a:avLst/>
              <a:gdLst/>
              <a:ahLst/>
              <a:cxnLst/>
              <a:rect l="l" t="t" r="r" b="b"/>
              <a:pathLst>
                <a:path w="854" h="6313" extrusionOk="0">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59"/>
            <p:cNvSpPr/>
            <p:nvPr/>
          </p:nvSpPr>
          <p:spPr>
            <a:xfrm>
              <a:off x="6475547" y="2430912"/>
              <a:ext cx="18338" cy="165963"/>
            </a:xfrm>
            <a:custGeom>
              <a:avLst/>
              <a:gdLst/>
              <a:ahLst/>
              <a:cxnLst/>
              <a:rect l="l" t="t" r="r" b="b"/>
              <a:pathLst>
                <a:path w="698" h="6317" extrusionOk="0">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2" name="Google Shape;7292;p59"/>
          <p:cNvGrpSpPr/>
          <p:nvPr/>
        </p:nvGrpSpPr>
        <p:grpSpPr>
          <a:xfrm>
            <a:off x="1342268" y="4161009"/>
            <a:ext cx="359565" cy="358094"/>
            <a:chOff x="1342268" y="4161009"/>
            <a:chExt cx="359565" cy="358094"/>
          </a:xfrm>
        </p:grpSpPr>
        <p:sp>
          <p:nvSpPr>
            <p:cNvPr id="7293" name="Google Shape;7293;p59"/>
            <p:cNvSpPr/>
            <p:nvPr/>
          </p:nvSpPr>
          <p:spPr>
            <a:xfrm>
              <a:off x="1342268" y="4371845"/>
              <a:ext cx="65077" cy="147257"/>
            </a:xfrm>
            <a:custGeom>
              <a:avLst/>
              <a:gdLst/>
              <a:ahLst/>
              <a:cxnLst/>
              <a:rect l="l" t="t" r="r" b="b"/>
              <a:pathLst>
                <a:path w="2477" h="5605" extrusionOk="0">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59"/>
            <p:cNvSpPr/>
            <p:nvPr/>
          </p:nvSpPr>
          <p:spPr>
            <a:xfrm>
              <a:off x="1342268" y="4371845"/>
              <a:ext cx="31002" cy="147257"/>
            </a:xfrm>
            <a:custGeom>
              <a:avLst/>
              <a:gdLst/>
              <a:ahLst/>
              <a:cxnLst/>
              <a:rect l="l" t="t" r="r" b="b"/>
              <a:pathLst>
                <a:path w="1180" h="5605" extrusionOk="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59"/>
            <p:cNvSpPr/>
            <p:nvPr/>
          </p:nvSpPr>
          <p:spPr>
            <a:xfrm>
              <a:off x="1440501" y="4335589"/>
              <a:ext cx="65077" cy="183513"/>
            </a:xfrm>
            <a:custGeom>
              <a:avLst/>
              <a:gdLst/>
              <a:ahLst/>
              <a:cxnLst/>
              <a:rect l="l" t="t" r="r" b="b"/>
              <a:pathLst>
                <a:path w="2477" h="6985" extrusionOk="0">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59"/>
            <p:cNvSpPr/>
            <p:nvPr/>
          </p:nvSpPr>
          <p:spPr>
            <a:xfrm>
              <a:off x="1440501" y="4335589"/>
              <a:ext cx="31002" cy="183513"/>
            </a:xfrm>
            <a:custGeom>
              <a:avLst/>
              <a:gdLst/>
              <a:ahLst/>
              <a:cxnLst/>
              <a:rect l="l" t="t" r="r" b="b"/>
              <a:pathLst>
                <a:path w="1180" h="6985" extrusionOk="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59"/>
            <p:cNvSpPr/>
            <p:nvPr/>
          </p:nvSpPr>
          <p:spPr>
            <a:xfrm>
              <a:off x="1538707" y="4299123"/>
              <a:ext cx="64919" cy="219980"/>
            </a:xfrm>
            <a:custGeom>
              <a:avLst/>
              <a:gdLst/>
              <a:ahLst/>
              <a:cxnLst/>
              <a:rect l="l" t="t" r="r" b="b"/>
              <a:pathLst>
                <a:path w="2471" h="8373" extrusionOk="0">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59"/>
            <p:cNvSpPr/>
            <p:nvPr/>
          </p:nvSpPr>
          <p:spPr>
            <a:xfrm>
              <a:off x="1538707" y="4299123"/>
              <a:ext cx="31002" cy="219980"/>
            </a:xfrm>
            <a:custGeom>
              <a:avLst/>
              <a:gdLst/>
              <a:ahLst/>
              <a:cxnLst/>
              <a:rect l="l" t="t" r="r" b="b"/>
              <a:pathLst>
                <a:path w="1180" h="8373" extrusionOk="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59"/>
            <p:cNvSpPr/>
            <p:nvPr/>
          </p:nvSpPr>
          <p:spPr>
            <a:xfrm>
              <a:off x="1636940" y="4262683"/>
              <a:ext cx="64893" cy="256420"/>
            </a:xfrm>
            <a:custGeom>
              <a:avLst/>
              <a:gdLst/>
              <a:ahLst/>
              <a:cxnLst/>
              <a:rect l="l" t="t" r="r" b="b"/>
              <a:pathLst>
                <a:path w="2470" h="9760" extrusionOk="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59"/>
            <p:cNvSpPr/>
            <p:nvPr/>
          </p:nvSpPr>
          <p:spPr>
            <a:xfrm>
              <a:off x="1636940" y="4262683"/>
              <a:ext cx="31002" cy="256420"/>
            </a:xfrm>
            <a:custGeom>
              <a:avLst/>
              <a:gdLst/>
              <a:ahLst/>
              <a:cxnLst/>
              <a:rect l="l" t="t" r="r" b="b"/>
              <a:pathLst>
                <a:path w="1180" h="9760" extrusionOk="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59"/>
            <p:cNvSpPr/>
            <p:nvPr/>
          </p:nvSpPr>
          <p:spPr>
            <a:xfrm>
              <a:off x="1357953" y="4161009"/>
              <a:ext cx="333687" cy="134699"/>
            </a:xfrm>
            <a:custGeom>
              <a:avLst/>
              <a:gdLst/>
              <a:ahLst/>
              <a:cxnLst/>
              <a:rect l="l" t="t" r="r" b="b"/>
              <a:pathLst>
                <a:path w="12701" h="5127" extrusionOk="0">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2" name="Google Shape;7302;p59"/>
          <p:cNvGrpSpPr/>
          <p:nvPr/>
        </p:nvGrpSpPr>
        <p:grpSpPr>
          <a:xfrm>
            <a:off x="1913012" y="2764940"/>
            <a:ext cx="417523" cy="374252"/>
            <a:chOff x="1913012" y="2764940"/>
            <a:chExt cx="417523" cy="374252"/>
          </a:xfrm>
        </p:grpSpPr>
        <p:sp>
          <p:nvSpPr>
            <p:cNvPr id="7303" name="Google Shape;7303;p59"/>
            <p:cNvSpPr/>
            <p:nvPr/>
          </p:nvSpPr>
          <p:spPr>
            <a:xfrm>
              <a:off x="2010693" y="2813676"/>
              <a:ext cx="285214" cy="163494"/>
            </a:xfrm>
            <a:custGeom>
              <a:avLst/>
              <a:gdLst/>
              <a:ahLst/>
              <a:cxnLst/>
              <a:rect l="l" t="t" r="r" b="b"/>
              <a:pathLst>
                <a:path w="10856" h="6223" extrusionOk="0">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59"/>
            <p:cNvSpPr/>
            <p:nvPr/>
          </p:nvSpPr>
          <p:spPr>
            <a:xfrm>
              <a:off x="2022174" y="3062529"/>
              <a:ext cx="89694" cy="76663"/>
            </a:xfrm>
            <a:custGeom>
              <a:avLst/>
              <a:gdLst/>
              <a:ahLst/>
              <a:cxnLst/>
              <a:rect l="l" t="t" r="r" b="b"/>
              <a:pathLst>
                <a:path w="3414" h="2918" extrusionOk="0">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59"/>
            <p:cNvSpPr/>
            <p:nvPr/>
          </p:nvSpPr>
          <p:spPr>
            <a:xfrm>
              <a:off x="2050233" y="3083284"/>
              <a:ext cx="40670" cy="34969"/>
            </a:xfrm>
            <a:custGeom>
              <a:avLst/>
              <a:gdLst/>
              <a:ahLst/>
              <a:cxnLst/>
              <a:rect l="l" t="t" r="r" b="b"/>
              <a:pathLst>
                <a:path w="1548" h="1331" extrusionOk="0">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59"/>
            <p:cNvSpPr/>
            <p:nvPr/>
          </p:nvSpPr>
          <p:spPr>
            <a:xfrm>
              <a:off x="2174344" y="3062529"/>
              <a:ext cx="89668" cy="76663"/>
            </a:xfrm>
            <a:custGeom>
              <a:avLst/>
              <a:gdLst/>
              <a:ahLst/>
              <a:cxnLst/>
              <a:rect l="l" t="t" r="r" b="b"/>
              <a:pathLst>
                <a:path w="3413" h="2918" extrusionOk="0">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59"/>
            <p:cNvSpPr/>
            <p:nvPr/>
          </p:nvSpPr>
          <p:spPr>
            <a:xfrm>
              <a:off x="2202219" y="3083284"/>
              <a:ext cx="40854" cy="34969"/>
            </a:xfrm>
            <a:custGeom>
              <a:avLst/>
              <a:gdLst/>
              <a:ahLst/>
              <a:cxnLst/>
              <a:rect l="l" t="t" r="r" b="b"/>
              <a:pathLst>
                <a:path w="1555" h="1331" extrusionOk="0">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59"/>
            <p:cNvSpPr/>
            <p:nvPr/>
          </p:nvSpPr>
          <p:spPr>
            <a:xfrm>
              <a:off x="1995376" y="2792632"/>
              <a:ext cx="335158" cy="174975"/>
            </a:xfrm>
            <a:custGeom>
              <a:avLst/>
              <a:gdLst/>
              <a:ahLst/>
              <a:cxnLst/>
              <a:rect l="l" t="t" r="r" b="b"/>
              <a:pathLst>
                <a:path w="12757" h="6660" extrusionOk="0">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59"/>
            <p:cNvSpPr/>
            <p:nvPr/>
          </p:nvSpPr>
          <p:spPr>
            <a:xfrm>
              <a:off x="2273654" y="2792632"/>
              <a:ext cx="56696" cy="174975"/>
            </a:xfrm>
            <a:custGeom>
              <a:avLst/>
              <a:gdLst/>
              <a:ahLst/>
              <a:cxnLst/>
              <a:rect l="l" t="t" r="r" b="b"/>
              <a:pathLst>
                <a:path w="2158" h="6660" extrusionOk="0">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59"/>
            <p:cNvSpPr/>
            <p:nvPr/>
          </p:nvSpPr>
          <p:spPr>
            <a:xfrm>
              <a:off x="1913012" y="2764940"/>
              <a:ext cx="412610" cy="236006"/>
            </a:xfrm>
            <a:custGeom>
              <a:avLst/>
              <a:gdLst/>
              <a:ahLst/>
              <a:cxnLst/>
              <a:rect l="l" t="t" r="r" b="b"/>
              <a:pathLst>
                <a:path w="15705" h="8983" extrusionOk="0">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59"/>
            <p:cNvSpPr/>
            <p:nvPr/>
          </p:nvSpPr>
          <p:spPr>
            <a:xfrm>
              <a:off x="2026903" y="2967580"/>
              <a:ext cx="299270" cy="33182"/>
            </a:xfrm>
            <a:custGeom>
              <a:avLst/>
              <a:gdLst/>
              <a:ahLst/>
              <a:cxnLst/>
              <a:rect l="l" t="t" r="r" b="b"/>
              <a:pathLst>
                <a:path w="11391" h="1263" extrusionOk="0">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59"/>
            <p:cNvSpPr/>
            <p:nvPr/>
          </p:nvSpPr>
          <p:spPr>
            <a:xfrm>
              <a:off x="1994483" y="2978326"/>
              <a:ext cx="287027" cy="92427"/>
            </a:xfrm>
            <a:custGeom>
              <a:avLst/>
              <a:gdLst/>
              <a:ahLst/>
              <a:cxnLst/>
              <a:rect l="l" t="t" r="r" b="b"/>
              <a:pathLst>
                <a:path w="10925" h="3518" extrusionOk="0">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59"/>
            <p:cNvSpPr/>
            <p:nvPr/>
          </p:nvSpPr>
          <p:spPr>
            <a:xfrm>
              <a:off x="2003757" y="3021518"/>
              <a:ext cx="277569" cy="49235"/>
            </a:xfrm>
            <a:custGeom>
              <a:avLst/>
              <a:gdLst/>
              <a:ahLst/>
              <a:cxnLst/>
              <a:rect l="l" t="t" r="r" b="b"/>
              <a:pathLst>
                <a:path w="10565" h="1874" extrusionOk="0">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59"/>
            <p:cNvSpPr/>
            <p:nvPr/>
          </p:nvSpPr>
          <p:spPr>
            <a:xfrm>
              <a:off x="2020361" y="2978326"/>
              <a:ext cx="38463" cy="32841"/>
            </a:xfrm>
            <a:custGeom>
              <a:avLst/>
              <a:gdLst/>
              <a:ahLst/>
              <a:cxnLst/>
              <a:rect l="l" t="t" r="r" b="b"/>
              <a:pathLst>
                <a:path w="1464" h="1250" extrusionOk="0">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5" name="Google Shape;7315;p59"/>
          <p:cNvGrpSpPr/>
          <p:nvPr/>
        </p:nvGrpSpPr>
        <p:grpSpPr>
          <a:xfrm>
            <a:off x="830742" y="2763601"/>
            <a:ext cx="384734" cy="381556"/>
            <a:chOff x="830742" y="2763601"/>
            <a:chExt cx="384734" cy="381556"/>
          </a:xfrm>
        </p:grpSpPr>
        <p:sp>
          <p:nvSpPr>
            <p:cNvPr id="7316" name="Google Shape;7316;p59"/>
            <p:cNvSpPr/>
            <p:nvPr/>
          </p:nvSpPr>
          <p:spPr>
            <a:xfrm>
              <a:off x="830742" y="2881012"/>
              <a:ext cx="174423" cy="83678"/>
            </a:xfrm>
            <a:custGeom>
              <a:avLst/>
              <a:gdLst/>
              <a:ahLst/>
              <a:cxnLst/>
              <a:rect l="l" t="t" r="r" b="b"/>
              <a:pathLst>
                <a:path w="6639" h="3185" extrusionOk="0">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59"/>
            <p:cNvSpPr/>
            <p:nvPr/>
          </p:nvSpPr>
          <p:spPr>
            <a:xfrm>
              <a:off x="1013520" y="2973045"/>
              <a:ext cx="83494" cy="172111"/>
            </a:xfrm>
            <a:custGeom>
              <a:avLst/>
              <a:gdLst/>
              <a:ahLst/>
              <a:cxnLst/>
              <a:rect l="l" t="t" r="r" b="b"/>
              <a:pathLst>
                <a:path w="3178" h="6551" extrusionOk="0">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59"/>
            <p:cNvSpPr/>
            <p:nvPr/>
          </p:nvSpPr>
          <p:spPr>
            <a:xfrm>
              <a:off x="830742" y="2885557"/>
              <a:ext cx="125583" cy="72932"/>
            </a:xfrm>
            <a:custGeom>
              <a:avLst/>
              <a:gdLst/>
              <a:ahLst/>
              <a:cxnLst/>
              <a:rect l="l" t="t" r="r" b="b"/>
              <a:pathLst>
                <a:path w="4780" h="2776" extrusionOk="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59"/>
            <p:cNvSpPr/>
            <p:nvPr/>
          </p:nvSpPr>
          <p:spPr>
            <a:xfrm>
              <a:off x="1013520" y="3041012"/>
              <a:ext cx="24460" cy="104144"/>
            </a:xfrm>
            <a:custGeom>
              <a:avLst/>
              <a:gdLst/>
              <a:ahLst/>
              <a:cxnLst/>
              <a:rect l="l" t="t" r="r" b="b"/>
              <a:pathLst>
                <a:path w="931" h="3964" extrusionOk="0">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59"/>
            <p:cNvSpPr/>
            <p:nvPr/>
          </p:nvSpPr>
          <p:spPr>
            <a:xfrm>
              <a:off x="903281" y="2763601"/>
              <a:ext cx="312038" cy="310383"/>
            </a:xfrm>
            <a:custGeom>
              <a:avLst/>
              <a:gdLst/>
              <a:ahLst/>
              <a:cxnLst/>
              <a:rect l="l" t="t" r="r" b="b"/>
              <a:pathLst>
                <a:path w="11877" h="11814" extrusionOk="0">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59"/>
            <p:cNvSpPr/>
            <p:nvPr/>
          </p:nvSpPr>
          <p:spPr>
            <a:xfrm>
              <a:off x="903281" y="2763601"/>
              <a:ext cx="312012" cy="232065"/>
            </a:xfrm>
            <a:custGeom>
              <a:avLst/>
              <a:gdLst/>
              <a:ahLst/>
              <a:cxnLst/>
              <a:rect l="l" t="t" r="r" b="b"/>
              <a:pathLst>
                <a:path w="11876" h="8833" extrusionOk="0">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59"/>
            <p:cNvSpPr/>
            <p:nvPr/>
          </p:nvSpPr>
          <p:spPr>
            <a:xfrm>
              <a:off x="1060732" y="2852218"/>
              <a:ext cx="65261" cy="65261"/>
            </a:xfrm>
            <a:custGeom>
              <a:avLst/>
              <a:gdLst/>
              <a:ahLst/>
              <a:cxnLst/>
              <a:rect l="l" t="t" r="r" b="b"/>
              <a:pathLst>
                <a:path w="2484" h="2484" extrusionOk="0">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59"/>
            <p:cNvSpPr/>
            <p:nvPr/>
          </p:nvSpPr>
          <p:spPr>
            <a:xfrm>
              <a:off x="1060732" y="2852218"/>
              <a:ext cx="40302" cy="65287"/>
            </a:xfrm>
            <a:custGeom>
              <a:avLst/>
              <a:gdLst/>
              <a:ahLst/>
              <a:cxnLst/>
              <a:rect l="l" t="t" r="r" b="b"/>
              <a:pathLst>
                <a:path w="1534" h="2485" extrusionOk="0">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59"/>
            <p:cNvSpPr/>
            <p:nvPr/>
          </p:nvSpPr>
          <p:spPr>
            <a:xfrm>
              <a:off x="895084" y="2998739"/>
              <a:ext cx="84387" cy="83520"/>
            </a:xfrm>
            <a:custGeom>
              <a:avLst/>
              <a:gdLst/>
              <a:ahLst/>
              <a:cxnLst/>
              <a:rect l="l" t="t" r="r" b="b"/>
              <a:pathLst>
                <a:path w="3212" h="3179" extrusionOk="0">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59"/>
            <p:cNvSpPr/>
            <p:nvPr/>
          </p:nvSpPr>
          <p:spPr>
            <a:xfrm>
              <a:off x="895084" y="2998555"/>
              <a:ext cx="32814" cy="36650"/>
            </a:xfrm>
            <a:custGeom>
              <a:avLst/>
              <a:gdLst/>
              <a:ahLst/>
              <a:cxnLst/>
              <a:rect l="l" t="t" r="r" b="b"/>
              <a:pathLst>
                <a:path w="1249" h="1395" extrusionOk="0">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59"/>
            <p:cNvSpPr/>
            <p:nvPr/>
          </p:nvSpPr>
          <p:spPr>
            <a:xfrm>
              <a:off x="903281" y="2964480"/>
              <a:ext cx="110266" cy="109504"/>
            </a:xfrm>
            <a:custGeom>
              <a:avLst/>
              <a:gdLst/>
              <a:ahLst/>
              <a:cxnLst/>
              <a:rect l="l" t="t" r="r" b="b"/>
              <a:pathLst>
                <a:path w="4197" h="4168" extrusionOk="0">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59"/>
            <p:cNvSpPr/>
            <p:nvPr/>
          </p:nvSpPr>
          <p:spPr>
            <a:xfrm>
              <a:off x="903281" y="2964480"/>
              <a:ext cx="29557" cy="31185"/>
            </a:xfrm>
            <a:custGeom>
              <a:avLst/>
              <a:gdLst/>
              <a:ahLst/>
              <a:cxnLst/>
              <a:rect l="l" t="t" r="r" b="b"/>
              <a:pathLst>
                <a:path w="1125" h="1187" extrusionOk="0">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59"/>
            <p:cNvSpPr/>
            <p:nvPr/>
          </p:nvSpPr>
          <p:spPr>
            <a:xfrm>
              <a:off x="854992" y="3038831"/>
              <a:ext cx="34154" cy="31185"/>
            </a:xfrm>
            <a:custGeom>
              <a:avLst/>
              <a:gdLst/>
              <a:ahLst/>
              <a:cxnLst/>
              <a:rect l="l" t="t" r="r" b="b"/>
              <a:pathLst>
                <a:path w="1300" h="1187" extrusionOk="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59"/>
            <p:cNvSpPr/>
            <p:nvPr/>
          </p:nvSpPr>
          <p:spPr>
            <a:xfrm>
              <a:off x="873934" y="3057800"/>
              <a:ext cx="34286" cy="31343"/>
            </a:xfrm>
            <a:custGeom>
              <a:avLst/>
              <a:gdLst/>
              <a:ahLst/>
              <a:cxnLst/>
              <a:rect l="l" t="t" r="r" b="b"/>
              <a:pathLst>
                <a:path w="1305" h="1193" extrusionOk="0">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59"/>
            <p:cNvSpPr/>
            <p:nvPr/>
          </p:nvSpPr>
          <p:spPr>
            <a:xfrm>
              <a:off x="912213" y="3095895"/>
              <a:ext cx="34102" cy="31343"/>
            </a:xfrm>
            <a:custGeom>
              <a:avLst/>
              <a:gdLst/>
              <a:ahLst/>
              <a:cxnLst/>
              <a:rect l="l" t="t" r="r" b="b"/>
              <a:pathLst>
                <a:path w="1298" h="1193" extrusionOk="0">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59"/>
            <p:cNvSpPr/>
            <p:nvPr/>
          </p:nvSpPr>
          <p:spPr>
            <a:xfrm>
              <a:off x="893061" y="3076926"/>
              <a:ext cx="34312" cy="31343"/>
            </a:xfrm>
            <a:custGeom>
              <a:avLst/>
              <a:gdLst/>
              <a:ahLst/>
              <a:cxnLst/>
              <a:rect l="l" t="t" r="r" b="b"/>
              <a:pathLst>
                <a:path w="1306" h="1193" extrusionOk="0">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59"/>
            <p:cNvSpPr/>
            <p:nvPr/>
          </p:nvSpPr>
          <p:spPr>
            <a:xfrm>
              <a:off x="1141809" y="2763601"/>
              <a:ext cx="73668" cy="72801"/>
            </a:xfrm>
            <a:custGeom>
              <a:avLst/>
              <a:gdLst/>
              <a:ahLst/>
              <a:cxnLst/>
              <a:rect l="l" t="t" r="r" b="b"/>
              <a:pathLst>
                <a:path w="2804" h="2771" extrusionOk="0">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59"/>
            <p:cNvSpPr/>
            <p:nvPr/>
          </p:nvSpPr>
          <p:spPr>
            <a:xfrm>
              <a:off x="1141809" y="2763601"/>
              <a:ext cx="73484" cy="31974"/>
            </a:xfrm>
            <a:custGeom>
              <a:avLst/>
              <a:gdLst/>
              <a:ahLst/>
              <a:cxnLst/>
              <a:rect l="l" t="t" r="r" b="b"/>
              <a:pathLst>
                <a:path w="2797" h="1217" extrusionOk="0">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59"/>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59"/>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59"/>
            <p:cNvSpPr/>
            <p:nvPr/>
          </p:nvSpPr>
          <p:spPr>
            <a:xfrm>
              <a:off x="919491" y="2924152"/>
              <a:ext cx="133254" cy="133648"/>
            </a:xfrm>
            <a:custGeom>
              <a:avLst/>
              <a:gdLst/>
              <a:ahLst/>
              <a:cxnLst/>
              <a:rect l="l" t="t" r="r" b="b"/>
              <a:pathLst>
                <a:path w="5072" h="5087" extrusionOk="0">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7" name="Google Shape;7337;p59"/>
          <p:cNvGrpSpPr/>
          <p:nvPr/>
        </p:nvGrpSpPr>
        <p:grpSpPr>
          <a:xfrm>
            <a:off x="3007498" y="4183419"/>
            <a:ext cx="375434" cy="329667"/>
            <a:chOff x="3007498" y="4183419"/>
            <a:chExt cx="375434" cy="329667"/>
          </a:xfrm>
        </p:grpSpPr>
        <p:sp>
          <p:nvSpPr>
            <p:cNvPr id="7338" name="Google Shape;7338;p59"/>
            <p:cNvSpPr/>
            <p:nvPr/>
          </p:nvSpPr>
          <p:spPr>
            <a:xfrm>
              <a:off x="3046302" y="4196792"/>
              <a:ext cx="53622" cy="53465"/>
            </a:xfrm>
            <a:custGeom>
              <a:avLst/>
              <a:gdLst/>
              <a:ahLst/>
              <a:cxnLst/>
              <a:rect l="l" t="t" r="r" b="b"/>
              <a:pathLst>
                <a:path w="2041" h="2035" extrusionOk="0">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59"/>
            <p:cNvSpPr/>
            <p:nvPr/>
          </p:nvSpPr>
          <p:spPr>
            <a:xfrm>
              <a:off x="3007498" y="4244292"/>
              <a:ext cx="50680" cy="42483"/>
            </a:xfrm>
            <a:custGeom>
              <a:avLst/>
              <a:gdLst/>
              <a:ahLst/>
              <a:cxnLst/>
              <a:rect l="l" t="t" r="r" b="b"/>
              <a:pathLst>
                <a:path w="1929" h="1617" extrusionOk="0">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59"/>
            <p:cNvSpPr/>
            <p:nvPr/>
          </p:nvSpPr>
          <p:spPr>
            <a:xfrm>
              <a:off x="3169126" y="4210112"/>
              <a:ext cx="43218" cy="47763"/>
            </a:xfrm>
            <a:custGeom>
              <a:avLst/>
              <a:gdLst/>
              <a:ahLst/>
              <a:cxnLst/>
              <a:rect l="l" t="t" r="r" b="b"/>
              <a:pathLst>
                <a:path w="1645" h="1818" extrusionOk="0">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59"/>
            <p:cNvSpPr/>
            <p:nvPr/>
          </p:nvSpPr>
          <p:spPr>
            <a:xfrm>
              <a:off x="3056338" y="4262263"/>
              <a:ext cx="135592" cy="89195"/>
            </a:xfrm>
            <a:custGeom>
              <a:avLst/>
              <a:gdLst/>
              <a:ahLst/>
              <a:cxnLst/>
              <a:rect l="l" t="t" r="r" b="b"/>
              <a:pathLst>
                <a:path w="5161" h="3395" extrusionOk="0">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59"/>
            <p:cNvSpPr/>
            <p:nvPr/>
          </p:nvSpPr>
          <p:spPr>
            <a:xfrm>
              <a:off x="3111563" y="4183419"/>
              <a:ext cx="46292" cy="57589"/>
            </a:xfrm>
            <a:custGeom>
              <a:avLst/>
              <a:gdLst/>
              <a:ahLst/>
              <a:cxnLst/>
              <a:rect l="l" t="t" r="r" b="b"/>
              <a:pathLst>
                <a:path w="1762" h="2192" extrusionOk="0">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59"/>
            <p:cNvSpPr/>
            <p:nvPr/>
          </p:nvSpPr>
          <p:spPr>
            <a:xfrm>
              <a:off x="3056706" y="4265415"/>
              <a:ext cx="50496" cy="86069"/>
            </a:xfrm>
            <a:custGeom>
              <a:avLst/>
              <a:gdLst/>
              <a:ahLst/>
              <a:cxnLst/>
              <a:rect l="l" t="t" r="r" b="b"/>
              <a:pathLst>
                <a:path w="1922" h="3276" extrusionOk="0">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59"/>
            <p:cNvSpPr/>
            <p:nvPr/>
          </p:nvSpPr>
          <p:spPr>
            <a:xfrm>
              <a:off x="3007498" y="4248286"/>
              <a:ext cx="46502" cy="38489"/>
            </a:xfrm>
            <a:custGeom>
              <a:avLst/>
              <a:gdLst/>
              <a:ahLst/>
              <a:cxnLst/>
              <a:rect l="l" t="t" r="r" b="b"/>
              <a:pathLst>
                <a:path w="1770" h="1465" extrusionOk="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59"/>
            <p:cNvSpPr/>
            <p:nvPr/>
          </p:nvSpPr>
          <p:spPr>
            <a:xfrm>
              <a:off x="3046302" y="4197448"/>
              <a:ext cx="44506" cy="52887"/>
            </a:xfrm>
            <a:custGeom>
              <a:avLst/>
              <a:gdLst/>
              <a:ahLst/>
              <a:cxnLst/>
              <a:rect l="l" t="t" r="r" b="b"/>
              <a:pathLst>
                <a:path w="1694" h="2013" extrusionOk="0">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59"/>
            <p:cNvSpPr/>
            <p:nvPr/>
          </p:nvSpPr>
          <p:spPr>
            <a:xfrm>
              <a:off x="3111905" y="4183419"/>
              <a:ext cx="34837" cy="55593"/>
            </a:xfrm>
            <a:custGeom>
              <a:avLst/>
              <a:gdLst/>
              <a:ahLst/>
              <a:cxnLst/>
              <a:rect l="l" t="t" r="r" b="b"/>
              <a:pathLst>
                <a:path w="1326" h="2116" extrusionOk="0">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59"/>
            <p:cNvSpPr/>
            <p:nvPr/>
          </p:nvSpPr>
          <p:spPr>
            <a:xfrm>
              <a:off x="3169678" y="4210086"/>
              <a:ext cx="37937" cy="42982"/>
            </a:xfrm>
            <a:custGeom>
              <a:avLst/>
              <a:gdLst/>
              <a:ahLst/>
              <a:cxnLst/>
              <a:rect l="l" t="t" r="r" b="b"/>
              <a:pathLst>
                <a:path w="1444" h="1636" extrusionOk="0">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59"/>
            <p:cNvSpPr/>
            <p:nvPr/>
          </p:nvSpPr>
          <p:spPr>
            <a:xfrm>
              <a:off x="3245316" y="4339740"/>
              <a:ext cx="43034" cy="57826"/>
            </a:xfrm>
            <a:custGeom>
              <a:avLst/>
              <a:gdLst/>
              <a:ahLst/>
              <a:cxnLst/>
              <a:rect l="l" t="t" r="r" b="b"/>
              <a:pathLst>
                <a:path w="1638" h="2201" extrusionOk="0">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59"/>
            <p:cNvSpPr/>
            <p:nvPr/>
          </p:nvSpPr>
          <p:spPr>
            <a:xfrm>
              <a:off x="3187175" y="4355793"/>
              <a:ext cx="41038" cy="49366"/>
            </a:xfrm>
            <a:custGeom>
              <a:avLst/>
              <a:gdLst/>
              <a:ahLst/>
              <a:cxnLst/>
              <a:rect l="l" t="t" r="r" b="b"/>
              <a:pathLst>
                <a:path w="1562" h="1879" extrusionOk="0">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59"/>
            <p:cNvSpPr/>
            <p:nvPr/>
          </p:nvSpPr>
          <p:spPr>
            <a:xfrm>
              <a:off x="3329861" y="4419977"/>
              <a:ext cx="53070" cy="39671"/>
            </a:xfrm>
            <a:custGeom>
              <a:avLst/>
              <a:gdLst/>
              <a:ahLst/>
              <a:cxnLst/>
              <a:rect l="l" t="t" r="r" b="b"/>
              <a:pathLst>
                <a:path w="2020" h="1510" extrusionOk="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59"/>
            <p:cNvSpPr/>
            <p:nvPr/>
          </p:nvSpPr>
          <p:spPr>
            <a:xfrm>
              <a:off x="3187911" y="4418111"/>
              <a:ext cx="136328" cy="94975"/>
            </a:xfrm>
            <a:custGeom>
              <a:avLst/>
              <a:gdLst/>
              <a:ahLst/>
              <a:cxnLst/>
              <a:rect l="l" t="t" r="r" b="b"/>
              <a:pathLst>
                <a:path w="5189" h="3615" extrusionOk="0">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59"/>
            <p:cNvSpPr/>
            <p:nvPr/>
          </p:nvSpPr>
          <p:spPr>
            <a:xfrm>
              <a:off x="3294682" y="4365277"/>
              <a:ext cx="56171" cy="51336"/>
            </a:xfrm>
            <a:custGeom>
              <a:avLst/>
              <a:gdLst/>
              <a:ahLst/>
              <a:cxnLst/>
              <a:rect l="l" t="t" r="r" b="b"/>
              <a:pathLst>
                <a:path w="2138" h="1954" extrusionOk="0">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59"/>
            <p:cNvSpPr/>
            <p:nvPr/>
          </p:nvSpPr>
          <p:spPr>
            <a:xfrm>
              <a:off x="3191011" y="4418111"/>
              <a:ext cx="80026" cy="70384"/>
            </a:xfrm>
            <a:custGeom>
              <a:avLst/>
              <a:gdLst/>
              <a:ahLst/>
              <a:cxnLst/>
              <a:rect l="l" t="t" r="r" b="b"/>
              <a:pathLst>
                <a:path w="3046" h="2679" extrusionOk="0">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59"/>
            <p:cNvSpPr/>
            <p:nvPr/>
          </p:nvSpPr>
          <p:spPr>
            <a:xfrm>
              <a:off x="3187175" y="4355977"/>
              <a:ext cx="33182" cy="49182"/>
            </a:xfrm>
            <a:custGeom>
              <a:avLst/>
              <a:gdLst/>
              <a:ahLst/>
              <a:cxnLst/>
              <a:rect l="l" t="t" r="r" b="b"/>
              <a:pathLst>
                <a:path w="1263" h="1872" extrusionOk="0">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59"/>
            <p:cNvSpPr/>
            <p:nvPr/>
          </p:nvSpPr>
          <p:spPr>
            <a:xfrm>
              <a:off x="3245316" y="4339740"/>
              <a:ext cx="28453" cy="57826"/>
            </a:xfrm>
            <a:custGeom>
              <a:avLst/>
              <a:gdLst/>
              <a:ahLst/>
              <a:cxnLst/>
              <a:rect l="l" t="t" r="r" b="b"/>
              <a:pathLst>
                <a:path w="1083" h="2201" extrusionOk="0">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59"/>
            <p:cNvSpPr/>
            <p:nvPr/>
          </p:nvSpPr>
          <p:spPr>
            <a:xfrm>
              <a:off x="3296338" y="4365198"/>
              <a:ext cx="51047" cy="44033"/>
            </a:xfrm>
            <a:custGeom>
              <a:avLst/>
              <a:gdLst/>
              <a:ahLst/>
              <a:cxnLst/>
              <a:rect l="l" t="t" r="r" b="b"/>
              <a:pathLst>
                <a:path w="1943" h="1676" extrusionOk="0">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59"/>
            <p:cNvSpPr/>
            <p:nvPr/>
          </p:nvSpPr>
          <p:spPr>
            <a:xfrm>
              <a:off x="3333697" y="4419898"/>
              <a:ext cx="46844" cy="28138"/>
            </a:xfrm>
            <a:custGeom>
              <a:avLst/>
              <a:gdLst/>
              <a:ahLst/>
              <a:cxnLst/>
              <a:rect l="l" t="t" r="r" b="b"/>
              <a:pathLst>
                <a:path w="1783" h="1071" extrusionOk="0">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8" name="Google Shape;7358;p59"/>
          <p:cNvGrpSpPr/>
          <p:nvPr/>
        </p:nvGrpSpPr>
        <p:grpSpPr>
          <a:xfrm>
            <a:off x="6919276" y="2766990"/>
            <a:ext cx="274550" cy="354728"/>
            <a:chOff x="7606826" y="2419290"/>
            <a:chExt cx="274550" cy="354728"/>
          </a:xfrm>
        </p:grpSpPr>
        <p:sp>
          <p:nvSpPr>
            <p:cNvPr id="7359" name="Google Shape;7359;p59"/>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59"/>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59"/>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59"/>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59"/>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59"/>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59"/>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59"/>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59"/>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59"/>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59"/>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59"/>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59"/>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59"/>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59"/>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4" name="Google Shape;7374;p59"/>
          <p:cNvGrpSpPr/>
          <p:nvPr/>
        </p:nvGrpSpPr>
        <p:grpSpPr>
          <a:xfrm>
            <a:off x="7550168" y="2777003"/>
            <a:ext cx="263316" cy="354728"/>
            <a:chOff x="8062968" y="2419290"/>
            <a:chExt cx="263316" cy="354728"/>
          </a:xfrm>
        </p:grpSpPr>
        <p:sp>
          <p:nvSpPr>
            <p:cNvPr id="7375" name="Google Shape;7375;p59"/>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59"/>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59"/>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59"/>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59"/>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59"/>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59"/>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59"/>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59"/>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59"/>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59"/>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59"/>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59"/>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59"/>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59"/>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59"/>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59"/>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7395"/>
        <p:cNvGrpSpPr/>
        <p:nvPr/>
      </p:nvGrpSpPr>
      <p:grpSpPr>
        <a:xfrm>
          <a:off x="0" y="0"/>
          <a:ext cx="0" cy="0"/>
          <a:chOff x="0" y="0"/>
          <a:chExt cx="0" cy="0"/>
        </a:xfrm>
      </p:grpSpPr>
      <p:sp>
        <p:nvSpPr>
          <p:cNvPr id="7396" name="Google Shape;7396;p60"/>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7397" name="Google Shape;7397;p60"/>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7398" name="Google Shape;7398;p60"/>
          <p:cNvGrpSpPr/>
          <p:nvPr/>
        </p:nvGrpSpPr>
        <p:grpSpPr>
          <a:xfrm>
            <a:off x="7075663" y="2444129"/>
            <a:ext cx="362163" cy="347098"/>
            <a:chOff x="7075663" y="2444129"/>
            <a:chExt cx="362163" cy="347098"/>
          </a:xfrm>
        </p:grpSpPr>
        <p:sp>
          <p:nvSpPr>
            <p:cNvPr id="7399" name="Google Shape;7399;p60"/>
            <p:cNvSpPr/>
            <p:nvPr/>
          </p:nvSpPr>
          <p:spPr>
            <a:xfrm>
              <a:off x="7165817" y="2444129"/>
              <a:ext cx="181854" cy="100713"/>
            </a:xfrm>
            <a:custGeom>
              <a:avLst/>
              <a:gdLst/>
              <a:ahLst/>
              <a:cxnLst/>
              <a:rect l="l" t="t" r="r" b="b"/>
              <a:pathLst>
                <a:path w="6941" h="3844" extrusionOk="0">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60"/>
            <p:cNvSpPr/>
            <p:nvPr/>
          </p:nvSpPr>
          <p:spPr>
            <a:xfrm>
              <a:off x="7166053" y="2517201"/>
              <a:ext cx="27405" cy="27405"/>
            </a:xfrm>
            <a:custGeom>
              <a:avLst/>
              <a:gdLst/>
              <a:ahLst/>
              <a:cxnLst/>
              <a:rect l="l" t="t" r="r" b="b"/>
              <a:pathLst>
                <a:path w="1046" h="1046" extrusionOk="0">
                  <a:moveTo>
                    <a:pt x="260" y="1"/>
                  </a:moveTo>
                  <a:cubicBezTo>
                    <a:pt x="173" y="1"/>
                    <a:pt x="87" y="1"/>
                    <a:pt x="1" y="10"/>
                  </a:cubicBezTo>
                  <a:lnTo>
                    <a:pt x="1" y="1045"/>
                  </a:lnTo>
                  <a:lnTo>
                    <a:pt x="1046" y="1045"/>
                  </a:lnTo>
                  <a:lnTo>
                    <a:pt x="1046" y="1"/>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60"/>
            <p:cNvSpPr/>
            <p:nvPr/>
          </p:nvSpPr>
          <p:spPr>
            <a:xfrm>
              <a:off x="7320266" y="2517201"/>
              <a:ext cx="27405" cy="27641"/>
            </a:xfrm>
            <a:custGeom>
              <a:avLst/>
              <a:gdLst/>
              <a:ahLst/>
              <a:cxnLst/>
              <a:rect l="l" t="t" r="r" b="b"/>
              <a:pathLst>
                <a:path w="1046" h="1055" extrusionOk="0">
                  <a:moveTo>
                    <a:pt x="0" y="1"/>
                  </a:moveTo>
                  <a:lnTo>
                    <a:pt x="0" y="1055"/>
                  </a:lnTo>
                  <a:lnTo>
                    <a:pt x="1045" y="1055"/>
                  </a:lnTo>
                  <a:lnTo>
                    <a:pt x="1045" y="10"/>
                  </a:lnTo>
                  <a:cubicBezTo>
                    <a:pt x="959" y="10"/>
                    <a:pt x="863" y="1"/>
                    <a:pt x="777"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60"/>
            <p:cNvSpPr/>
            <p:nvPr/>
          </p:nvSpPr>
          <p:spPr>
            <a:xfrm>
              <a:off x="7075899" y="2544580"/>
              <a:ext cx="361927" cy="246647"/>
            </a:xfrm>
            <a:custGeom>
              <a:avLst/>
              <a:gdLst/>
              <a:ahLst/>
              <a:cxnLst/>
              <a:rect l="l" t="t" r="r" b="b"/>
              <a:pathLst>
                <a:path w="13814" h="9414" extrusionOk="0">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60"/>
            <p:cNvSpPr/>
            <p:nvPr/>
          </p:nvSpPr>
          <p:spPr>
            <a:xfrm>
              <a:off x="7298153" y="2544580"/>
              <a:ext cx="139672" cy="246647"/>
            </a:xfrm>
            <a:custGeom>
              <a:avLst/>
              <a:gdLst/>
              <a:ahLst/>
              <a:cxnLst/>
              <a:rect l="l" t="t" r="r" b="b"/>
              <a:pathLst>
                <a:path w="5331" h="9414" extrusionOk="0">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60"/>
            <p:cNvSpPr/>
            <p:nvPr/>
          </p:nvSpPr>
          <p:spPr>
            <a:xfrm>
              <a:off x="7075663" y="2743229"/>
              <a:ext cx="362163" cy="47998"/>
            </a:xfrm>
            <a:custGeom>
              <a:avLst/>
              <a:gdLst/>
              <a:ahLst/>
              <a:cxnLst/>
              <a:rect l="l" t="t" r="r" b="b"/>
              <a:pathLst>
                <a:path w="13823" h="1832" extrusionOk="0">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60"/>
            <p:cNvSpPr/>
            <p:nvPr/>
          </p:nvSpPr>
          <p:spPr>
            <a:xfrm>
              <a:off x="7374002" y="2743464"/>
              <a:ext cx="63823" cy="47763"/>
            </a:xfrm>
            <a:custGeom>
              <a:avLst/>
              <a:gdLst/>
              <a:ahLst/>
              <a:cxnLst/>
              <a:rect l="l" t="t" r="r" b="b"/>
              <a:pathLst>
                <a:path w="2436" h="1823" extrusionOk="0">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60"/>
            <p:cNvSpPr/>
            <p:nvPr/>
          </p:nvSpPr>
          <p:spPr>
            <a:xfrm>
              <a:off x="7198960" y="2593286"/>
              <a:ext cx="115542" cy="115306"/>
            </a:xfrm>
            <a:custGeom>
              <a:avLst/>
              <a:gdLst/>
              <a:ahLst/>
              <a:cxnLst/>
              <a:rect l="l" t="t" r="r" b="b"/>
              <a:pathLst>
                <a:path w="4410" h="4401" extrusionOk="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7" name="Google Shape;7407;p60"/>
          <p:cNvGrpSpPr/>
          <p:nvPr/>
        </p:nvGrpSpPr>
        <p:grpSpPr>
          <a:xfrm>
            <a:off x="6638175" y="2436584"/>
            <a:ext cx="372197" cy="362163"/>
            <a:chOff x="6638175" y="2436584"/>
            <a:chExt cx="372197" cy="362163"/>
          </a:xfrm>
        </p:grpSpPr>
        <p:sp>
          <p:nvSpPr>
            <p:cNvPr id="7408" name="Google Shape;7408;p60"/>
            <p:cNvSpPr/>
            <p:nvPr/>
          </p:nvSpPr>
          <p:spPr>
            <a:xfrm>
              <a:off x="6638175" y="2436584"/>
              <a:ext cx="182090" cy="362163"/>
            </a:xfrm>
            <a:custGeom>
              <a:avLst/>
              <a:gdLst/>
              <a:ahLst/>
              <a:cxnLst/>
              <a:rect l="l" t="t" r="r" b="b"/>
              <a:pathLst>
                <a:path w="6950" h="13823" extrusionOk="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60"/>
            <p:cNvSpPr/>
            <p:nvPr/>
          </p:nvSpPr>
          <p:spPr>
            <a:xfrm>
              <a:off x="6662017" y="2441850"/>
              <a:ext cx="158248" cy="356792"/>
            </a:xfrm>
            <a:custGeom>
              <a:avLst/>
              <a:gdLst/>
              <a:ahLst/>
              <a:cxnLst/>
              <a:rect l="l" t="t" r="r" b="b"/>
              <a:pathLst>
                <a:path w="6040" h="13618" extrusionOk="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60"/>
            <p:cNvSpPr/>
            <p:nvPr/>
          </p:nvSpPr>
          <p:spPr>
            <a:xfrm>
              <a:off x="6638175" y="2617652"/>
              <a:ext cx="182090" cy="181094"/>
            </a:xfrm>
            <a:custGeom>
              <a:avLst/>
              <a:gdLst/>
              <a:ahLst/>
              <a:cxnLst/>
              <a:rect l="l" t="t" r="r" b="b"/>
              <a:pathLst>
                <a:path w="6950" h="6912" extrusionOk="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60"/>
            <p:cNvSpPr/>
            <p:nvPr/>
          </p:nvSpPr>
          <p:spPr>
            <a:xfrm>
              <a:off x="6662017" y="2617652"/>
              <a:ext cx="158248" cy="180990"/>
            </a:xfrm>
            <a:custGeom>
              <a:avLst/>
              <a:gdLst/>
              <a:ahLst/>
              <a:cxnLst/>
              <a:rect l="l" t="t" r="r" b="b"/>
              <a:pathLst>
                <a:path w="6040" h="6908" extrusionOk="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60"/>
            <p:cNvSpPr/>
            <p:nvPr/>
          </p:nvSpPr>
          <p:spPr>
            <a:xfrm>
              <a:off x="6846623" y="2467762"/>
              <a:ext cx="160999" cy="153899"/>
            </a:xfrm>
            <a:custGeom>
              <a:avLst/>
              <a:gdLst/>
              <a:ahLst/>
              <a:cxnLst/>
              <a:rect l="l" t="t" r="r" b="b"/>
              <a:pathLst>
                <a:path w="6145" h="5874" extrusionOk="0">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60"/>
            <p:cNvSpPr/>
            <p:nvPr/>
          </p:nvSpPr>
          <p:spPr>
            <a:xfrm>
              <a:off x="6857155" y="2478530"/>
              <a:ext cx="151462" cy="143576"/>
            </a:xfrm>
            <a:custGeom>
              <a:avLst/>
              <a:gdLst/>
              <a:ahLst/>
              <a:cxnLst/>
              <a:rect l="l" t="t" r="r" b="b"/>
              <a:pathLst>
                <a:path w="5781" h="5480" extrusionOk="0">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60"/>
            <p:cNvSpPr/>
            <p:nvPr/>
          </p:nvSpPr>
          <p:spPr>
            <a:xfrm>
              <a:off x="6846623" y="2636621"/>
              <a:ext cx="160999" cy="153794"/>
            </a:xfrm>
            <a:custGeom>
              <a:avLst/>
              <a:gdLst/>
              <a:ahLst/>
              <a:cxnLst/>
              <a:rect l="l" t="t" r="r" b="b"/>
              <a:pathLst>
                <a:path w="6145" h="5870" extrusionOk="0">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60"/>
            <p:cNvSpPr/>
            <p:nvPr/>
          </p:nvSpPr>
          <p:spPr>
            <a:xfrm>
              <a:off x="6857155" y="2647546"/>
              <a:ext cx="153218" cy="142790"/>
            </a:xfrm>
            <a:custGeom>
              <a:avLst/>
              <a:gdLst/>
              <a:ahLst/>
              <a:cxnLst/>
              <a:rect l="l" t="t" r="r" b="b"/>
              <a:pathLst>
                <a:path w="5848" h="5450" extrusionOk="0">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60"/>
            <p:cNvSpPr/>
            <p:nvPr/>
          </p:nvSpPr>
          <p:spPr>
            <a:xfrm>
              <a:off x="6863941" y="2485552"/>
              <a:ext cx="118555" cy="118581"/>
            </a:xfrm>
            <a:custGeom>
              <a:avLst/>
              <a:gdLst/>
              <a:ahLst/>
              <a:cxnLst/>
              <a:rect l="l" t="t" r="r" b="b"/>
              <a:pathLst>
                <a:path w="4525" h="4526" extrusionOk="0">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60"/>
            <p:cNvSpPr/>
            <p:nvPr/>
          </p:nvSpPr>
          <p:spPr>
            <a:xfrm>
              <a:off x="6863941" y="2654332"/>
              <a:ext cx="118555" cy="118555"/>
            </a:xfrm>
            <a:custGeom>
              <a:avLst/>
              <a:gdLst/>
              <a:ahLst/>
              <a:cxnLst/>
              <a:rect l="l" t="t" r="r" b="b"/>
              <a:pathLst>
                <a:path w="4525" h="4525" extrusionOk="0">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60"/>
            <p:cNvSpPr/>
            <p:nvPr/>
          </p:nvSpPr>
          <p:spPr>
            <a:xfrm>
              <a:off x="6863941" y="2758294"/>
              <a:ext cx="20881" cy="14593"/>
            </a:xfrm>
            <a:custGeom>
              <a:avLst/>
              <a:gdLst/>
              <a:ahLst/>
              <a:cxnLst/>
              <a:rect l="l" t="t" r="r" b="b"/>
              <a:pathLst>
                <a:path w="797" h="557" extrusionOk="0">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60"/>
            <p:cNvSpPr/>
            <p:nvPr/>
          </p:nvSpPr>
          <p:spPr>
            <a:xfrm>
              <a:off x="6967902" y="2654332"/>
              <a:ext cx="14593" cy="20619"/>
            </a:xfrm>
            <a:custGeom>
              <a:avLst/>
              <a:gdLst/>
              <a:ahLst/>
              <a:cxnLst/>
              <a:rect l="l" t="t" r="r" b="b"/>
              <a:pathLst>
                <a:path w="557" h="787" extrusionOk="0">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60"/>
            <p:cNvSpPr/>
            <p:nvPr/>
          </p:nvSpPr>
          <p:spPr>
            <a:xfrm>
              <a:off x="6944820" y="2566169"/>
              <a:ext cx="37676" cy="37702"/>
            </a:xfrm>
            <a:custGeom>
              <a:avLst/>
              <a:gdLst/>
              <a:ahLst/>
              <a:cxnLst/>
              <a:rect l="l" t="t" r="r" b="b"/>
              <a:pathLst>
                <a:path w="1438" h="1439" extrusionOk="0">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1" name="Google Shape;7421;p60"/>
          <p:cNvGrpSpPr/>
          <p:nvPr/>
        </p:nvGrpSpPr>
        <p:grpSpPr>
          <a:xfrm>
            <a:off x="6192906" y="2439440"/>
            <a:ext cx="371699" cy="356084"/>
            <a:chOff x="6192906" y="2439440"/>
            <a:chExt cx="371699" cy="356084"/>
          </a:xfrm>
        </p:grpSpPr>
        <p:sp>
          <p:nvSpPr>
            <p:cNvPr id="7422" name="Google Shape;7422;p60"/>
            <p:cNvSpPr/>
            <p:nvPr/>
          </p:nvSpPr>
          <p:spPr>
            <a:xfrm>
              <a:off x="6227805" y="2461710"/>
              <a:ext cx="247904" cy="110381"/>
            </a:xfrm>
            <a:custGeom>
              <a:avLst/>
              <a:gdLst/>
              <a:ahLst/>
              <a:cxnLst/>
              <a:rect l="l" t="t" r="r" b="b"/>
              <a:pathLst>
                <a:path w="9462" h="4213" extrusionOk="0">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60"/>
            <p:cNvSpPr/>
            <p:nvPr/>
          </p:nvSpPr>
          <p:spPr>
            <a:xfrm>
              <a:off x="6483962" y="2670078"/>
              <a:ext cx="14593" cy="54575"/>
            </a:xfrm>
            <a:custGeom>
              <a:avLst/>
              <a:gdLst/>
              <a:ahLst/>
              <a:cxnLst/>
              <a:rect l="l" t="t" r="r" b="b"/>
              <a:pathLst>
                <a:path w="557" h="2083" extrusionOk="0">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60"/>
            <p:cNvSpPr/>
            <p:nvPr/>
          </p:nvSpPr>
          <p:spPr>
            <a:xfrm>
              <a:off x="6246905" y="2554117"/>
              <a:ext cx="251651" cy="128118"/>
            </a:xfrm>
            <a:custGeom>
              <a:avLst/>
              <a:gdLst/>
              <a:ahLst/>
              <a:cxnLst/>
              <a:rect l="l" t="t" r="r" b="b"/>
              <a:pathLst>
                <a:path w="9605" h="4890" extrusionOk="0">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60"/>
            <p:cNvSpPr/>
            <p:nvPr/>
          </p:nvSpPr>
          <p:spPr>
            <a:xfrm>
              <a:off x="6246905" y="2584142"/>
              <a:ext cx="167287" cy="97831"/>
            </a:xfrm>
            <a:custGeom>
              <a:avLst/>
              <a:gdLst/>
              <a:ahLst/>
              <a:cxnLst/>
              <a:rect l="l" t="t" r="r" b="b"/>
              <a:pathLst>
                <a:path w="6385" h="3734" extrusionOk="0">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60"/>
            <p:cNvSpPr/>
            <p:nvPr/>
          </p:nvSpPr>
          <p:spPr>
            <a:xfrm>
              <a:off x="6192906" y="2605102"/>
              <a:ext cx="197915" cy="190369"/>
            </a:xfrm>
            <a:custGeom>
              <a:avLst/>
              <a:gdLst/>
              <a:ahLst/>
              <a:cxnLst/>
              <a:rect l="l" t="t" r="r" b="b"/>
              <a:pathLst>
                <a:path w="7554" h="7266" extrusionOk="0">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60"/>
            <p:cNvSpPr/>
            <p:nvPr/>
          </p:nvSpPr>
          <p:spPr>
            <a:xfrm>
              <a:off x="6280807" y="2605102"/>
              <a:ext cx="113787" cy="190291"/>
            </a:xfrm>
            <a:custGeom>
              <a:avLst/>
              <a:gdLst/>
              <a:ahLst/>
              <a:cxnLst/>
              <a:rect l="l" t="t" r="r" b="b"/>
              <a:pathLst>
                <a:path w="4343" h="7263" extrusionOk="0">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60"/>
            <p:cNvSpPr/>
            <p:nvPr/>
          </p:nvSpPr>
          <p:spPr>
            <a:xfrm>
              <a:off x="6499787" y="2747735"/>
              <a:ext cx="64819" cy="14593"/>
            </a:xfrm>
            <a:custGeom>
              <a:avLst/>
              <a:gdLst/>
              <a:ahLst/>
              <a:cxnLst/>
              <a:rect l="l" t="t" r="r" b="b"/>
              <a:pathLst>
                <a:path w="2474" h="557" extrusionOk="0">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60"/>
            <p:cNvSpPr/>
            <p:nvPr/>
          </p:nvSpPr>
          <p:spPr>
            <a:xfrm>
              <a:off x="6437274" y="2714592"/>
              <a:ext cx="94189" cy="80932"/>
            </a:xfrm>
            <a:custGeom>
              <a:avLst/>
              <a:gdLst/>
              <a:ahLst/>
              <a:cxnLst/>
              <a:rect l="l" t="t" r="r" b="b"/>
              <a:pathLst>
                <a:path w="3595" h="3089" extrusionOk="0">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60"/>
            <p:cNvSpPr/>
            <p:nvPr/>
          </p:nvSpPr>
          <p:spPr>
            <a:xfrm>
              <a:off x="6477438" y="2714854"/>
              <a:ext cx="54024" cy="80644"/>
            </a:xfrm>
            <a:custGeom>
              <a:avLst/>
              <a:gdLst/>
              <a:ahLst/>
              <a:cxnLst/>
              <a:rect l="l" t="t" r="r" b="b"/>
              <a:pathLst>
                <a:path w="2062" h="3078" extrusionOk="0">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60"/>
            <p:cNvSpPr/>
            <p:nvPr/>
          </p:nvSpPr>
          <p:spPr>
            <a:xfrm>
              <a:off x="6193902" y="2439440"/>
              <a:ext cx="47003" cy="37466"/>
            </a:xfrm>
            <a:custGeom>
              <a:avLst/>
              <a:gdLst/>
              <a:ahLst/>
              <a:cxnLst/>
              <a:rect l="l" t="t" r="r" b="b"/>
              <a:pathLst>
                <a:path w="1794" h="1430" extrusionOk="0">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60"/>
            <p:cNvSpPr/>
            <p:nvPr/>
          </p:nvSpPr>
          <p:spPr>
            <a:xfrm>
              <a:off x="6241376" y="2659598"/>
              <a:ext cx="94949" cy="81351"/>
            </a:xfrm>
            <a:custGeom>
              <a:avLst/>
              <a:gdLst/>
              <a:ahLst/>
              <a:cxnLst/>
              <a:rect l="l" t="t" r="r" b="b"/>
              <a:pathLst>
                <a:path w="3624" h="3105" extrusionOk="0">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60"/>
            <p:cNvSpPr/>
            <p:nvPr/>
          </p:nvSpPr>
          <p:spPr>
            <a:xfrm>
              <a:off x="6282065" y="2659598"/>
              <a:ext cx="54024" cy="81403"/>
            </a:xfrm>
            <a:custGeom>
              <a:avLst/>
              <a:gdLst/>
              <a:ahLst/>
              <a:cxnLst/>
              <a:rect l="l" t="t" r="r" b="b"/>
              <a:pathLst>
                <a:path w="2062" h="3107" extrusionOk="0">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60"/>
            <p:cNvSpPr/>
            <p:nvPr/>
          </p:nvSpPr>
          <p:spPr>
            <a:xfrm>
              <a:off x="6439265" y="2510180"/>
              <a:ext cx="65317" cy="28899"/>
            </a:xfrm>
            <a:custGeom>
              <a:avLst/>
              <a:gdLst/>
              <a:ahLst/>
              <a:cxnLst/>
              <a:rect l="l" t="t" r="r" b="b"/>
              <a:pathLst>
                <a:path w="2493" h="1103" extrusionOk="0">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5" name="Google Shape;7435;p60"/>
          <p:cNvGrpSpPr/>
          <p:nvPr/>
        </p:nvGrpSpPr>
        <p:grpSpPr>
          <a:xfrm>
            <a:off x="5762467" y="2436584"/>
            <a:ext cx="362163" cy="362163"/>
            <a:chOff x="5762467" y="2436584"/>
            <a:chExt cx="362163" cy="362163"/>
          </a:xfrm>
        </p:grpSpPr>
        <p:sp>
          <p:nvSpPr>
            <p:cNvPr id="7436" name="Google Shape;7436;p60"/>
            <p:cNvSpPr/>
            <p:nvPr/>
          </p:nvSpPr>
          <p:spPr>
            <a:xfrm>
              <a:off x="5762467" y="2778127"/>
              <a:ext cx="362163" cy="20619"/>
            </a:xfrm>
            <a:custGeom>
              <a:avLst/>
              <a:gdLst/>
              <a:ahLst/>
              <a:cxnLst/>
              <a:rect l="l" t="t" r="r" b="b"/>
              <a:pathLst>
                <a:path w="13823" h="787" extrusionOk="0">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60"/>
            <p:cNvSpPr/>
            <p:nvPr/>
          </p:nvSpPr>
          <p:spPr>
            <a:xfrm>
              <a:off x="5762702" y="2777891"/>
              <a:ext cx="361927" cy="9301"/>
            </a:xfrm>
            <a:custGeom>
              <a:avLst/>
              <a:gdLst/>
              <a:ahLst/>
              <a:cxnLst/>
              <a:rect l="l" t="t" r="r" b="b"/>
              <a:pathLst>
                <a:path w="13814" h="355" extrusionOk="0">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60"/>
            <p:cNvSpPr/>
            <p:nvPr/>
          </p:nvSpPr>
          <p:spPr>
            <a:xfrm>
              <a:off x="5852359" y="2528493"/>
              <a:ext cx="182352" cy="249660"/>
            </a:xfrm>
            <a:custGeom>
              <a:avLst/>
              <a:gdLst/>
              <a:ahLst/>
              <a:cxnLst/>
              <a:rect l="l" t="t" r="r" b="b"/>
              <a:pathLst>
                <a:path w="6960" h="9529" extrusionOk="0">
                  <a:moveTo>
                    <a:pt x="1" y="1"/>
                  </a:moveTo>
                  <a:lnTo>
                    <a:pt x="1" y="9529"/>
                  </a:lnTo>
                  <a:lnTo>
                    <a:pt x="6960" y="9529"/>
                  </a:lnTo>
                  <a:lnTo>
                    <a:pt x="6960"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60"/>
            <p:cNvSpPr/>
            <p:nvPr/>
          </p:nvSpPr>
          <p:spPr>
            <a:xfrm>
              <a:off x="5838551" y="2508922"/>
              <a:ext cx="209967" cy="19860"/>
            </a:xfrm>
            <a:custGeom>
              <a:avLst/>
              <a:gdLst/>
              <a:ahLst/>
              <a:cxnLst/>
              <a:rect l="l" t="t" r="r" b="b"/>
              <a:pathLst>
                <a:path w="8014" h="758" extrusionOk="0">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60"/>
            <p:cNvSpPr/>
            <p:nvPr/>
          </p:nvSpPr>
          <p:spPr>
            <a:xfrm>
              <a:off x="6014589" y="2508922"/>
              <a:ext cx="33929" cy="19598"/>
            </a:xfrm>
            <a:custGeom>
              <a:avLst/>
              <a:gdLst/>
              <a:ahLst/>
              <a:cxnLst/>
              <a:rect l="l" t="t" r="r" b="b"/>
              <a:pathLst>
                <a:path w="1295" h="748" extrusionOk="0">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60"/>
            <p:cNvSpPr/>
            <p:nvPr/>
          </p:nvSpPr>
          <p:spPr>
            <a:xfrm>
              <a:off x="5762467" y="2565173"/>
              <a:ext cx="89918" cy="19598"/>
            </a:xfrm>
            <a:custGeom>
              <a:avLst/>
              <a:gdLst/>
              <a:ahLst/>
              <a:cxnLst/>
              <a:rect l="l" t="t" r="r" b="b"/>
              <a:pathLst>
                <a:path w="3432" h="748" extrusionOk="0">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60"/>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60"/>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60"/>
            <p:cNvSpPr/>
            <p:nvPr/>
          </p:nvSpPr>
          <p:spPr>
            <a:xfrm>
              <a:off x="5894803" y="2686217"/>
              <a:ext cx="97726" cy="91936"/>
            </a:xfrm>
            <a:custGeom>
              <a:avLst/>
              <a:gdLst/>
              <a:ahLst/>
              <a:cxnLst/>
              <a:rect l="l" t="t" r="r" b="b"/>
              <a:pathLst>
                <a:path w="3730" h="3509" extrusionOk="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60"/>
            <p:cNvSpPr/>
            <p:nvPr/>
          </p:nvSpPr>
          <p:spPr>
            <a:xfrm>
              <a:off x="5930959" y="2686217"/>
              <a:ext cx="25152" cy="91700"/>
            </a:xfrm>
            <a:custGeom>
              <a:avLst/>
              <a:gdLst/>
              <a:ahLst/>
              <a:cxnLst/>
              <a:rect l="l" t="t" r="r" b="b"/>
              <a:pathLst>
                <a:path w="960" h="3500" extrusionOk="0">
                  <a:moveTo>
                    <a:pt x="1" y="0"/>
                  </a:moveTo>
                  <a:lnTo>
                    <a:pt x="1" y="3499"/>
                  </a:lnTo>
                  <a:lnTo>
                    <a:pt x="959" y="3499"/>
                  </a:lnTo>
                  <a:lnTo>
                    <a:pt x="959"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60"/>
            <p:cNvSpPr/>
            <p:nvPr/>
          </p:nvSpPr>
          <p:spPr>
            <a:xfrm>
              <a:off x="5770484" y="2584745"/>
              <a:ext cx="81901" cy="193173"/>
            </a:xfrm>
            <a:custGeom>
              <a:avLst/>
              <a:gdLst/>
              <a:ahLst/>
              <a:cxnLst/>
              <a:rect l="l" t="t" r="r" b="b"/>
              <a:pathLst>
                <a:path w="3126" h="7373" extrusionOk="0">
                  <a:moveTo>
                    <a:pt x="1" y="1"/>
                  </a:moveTo>
                  <a:lnTo>
                    <a:pt x="1" y="7372"/>
                  </a:lnTo>
                  <a:lnTo>
                    <a:pt x="3126" y="737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60"/>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60"/>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60"/>
            <p:cNvSpPr/>
            <p:nvPr/>
          </p:nvSpPr>
          <p:spPr>
            <a:xfrm>
              <a:off x="6034685" y="2584745"/>
              <a:ext cx="81901" cy="193408"/>
            </a:xfrm>
            <a:custGeom>
              <a:avLst/>
              <a:gdLst/>
              <a:ahLst/>
              <a:cxnLst/>
              <a:rect l="l" t="t" r="r" b="b"/>
              <a:pathLst>
                <a:path w="3126" h="7382" extrusionOk="0">
                  <a:moveTo>
                    <a:pt x="1" y="1"/>
                  </a:moveTo>
                  <a:lnTo>
                    <a:pt x="1" y="7382"/>
                  </a:lnTo>
                  <a:lnTo>
                    <a:pt x="3126" y="738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60"/>
            <p:cNvSpPr/>
            <p:nvPr/>
          </p:nvSpPr>
          <p:spPr>
            <a:xfrm>
              <a:off x="6034685" y="2584745"/>
              <a:ext cx="17371" cy="193173"/>
            </a:xfrm>
            <a:custGeom>
              <a:avLst/>
              <a:gdLst/>
              <a:ahLst/>
              <a:cxnLst/>
              <a:rect l="l" t="t" r="r" b="b"/>
              <a:pathLst>
                <a:path w="663" h="7373" extrusionOk="0">
                  <a:moveTo>
                    <a:pt x="1" y="1"/>
                  </a:moveTo>
                  <a:lnTo>
                    <a:pt x="1"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60"/>
            <p:cNvSpPr/>
            <p:nvPr/>
          </p:nvSpPr>
          <p:spPr>
            <a:xfrm>
              <a:off x="5872192"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60"/>
            <p:cNvSpPr/>
            <p:nvPr/>
          </p:nvSpPr>
          <p:spPr>
            <a:xfrm>
              <a:off x="5928706" y="2567400"/>
              <a:ext cx="29920" cy="58819"/>
            </a:xfrm>
            <a:custGeom>
              <a:avLst/>
              <a:gdLst/>
              <a:ahLst/>
              <a:cxnLst/>
              <a:rect l="l" t="t" r="r" b="b"/>
              <a:pathLst>
                <a:path w="1142" h="2245" extrusionOk="0">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60"/>
            <p:cNvSpPr/>
            <p:nvPr/>
          </p:nvSpPr>
          <p:spPr>
            <a:xfrm>
              <a:off x="5984957"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60"/>
            <p:cNvSpPr/>
            <p:nvPr/>
          </p:nvSpPr>
          <p:spPr>
            <a:xfrm>
              <a:off x="5796369" y="2651817"/>
              <a:ext cx="29894" cy="59029"/>
            </a:xfrm>
            <a:custGeom>
              <a:avLst/>
              <a:gdLst/>
              <a:ahLst/>
              <a:cxnLst/>
              <a:rect l="l" t="t" r="r" b="b"/>
              <a:pathLst>
                <a:path w="1141" h="2253" extrusionOk="0">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60"/>
            <p:cNvSpPr/>
            <p:nvPr/>
          </p:nvSpPr>
          <p:spPr>
            <a:xfrm>
              <a:off x="6060806" y="2651817"/>
              <a:ext cx="29658" cy="59029"/>
            </a:xfrm>
            <a:custGeom>
              <a:avLst/>
              <a:gdLst/>
              <a:ahLst/>
              <a:cxnLst/>
              <a:rect l="l" t="t" r="r" b="b"/>
              <a:pathLst>
                <a:path w="1132" h="2253" extrusionOk="0">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60"/>
            <p:cNvSpPr/>
            <p:nvPr/>
          </p:nvSpPr>
          <p:spPr>
            <a:xfrm>
              <a:off x="6034685" y="2565173"/>
              <a:ext cx="89945" cy="19860"/>
            </a:xfrm>
            <a:custGeom>
              <a:avLst/>
              <a:gdLst/>
              <a:ahLst/>
              <a:cxnLst/>
              <a:rect l="l" t="t" r="r" b="b"/>
              <a:pathLst>
                <a:path w="3433" h="758" extrusionOk="0">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60"/>
            <p:cNvSpPr/>
            <p:nvPr/>
          </p:nvSpPr>
          <p:spPr>
            <a:xfrm>
              <a:off x="6034685" y="2565173"/>
              <a:ext cx="17371" cy="19598"/>
            </a:xfrm>
            <a:custGeom>
              <a:avLst/>
              <a:gdLst/>
              <a:ahLst/>
              <a:cxnLst/>
              <a:rect l="l" t="t" r="r" b="b"/>
              <a:pathLst>
                <a:path w="663" h="748" extrusionOk="0">
                  <a:moveTo>
                    <a:pt x="1" y="0"/>
                  </a:moveTo>
                  <a:lnTo>
                    <a:pt x="1"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60"/>
            <p:cNvSpPr/>
            <p:nvPr/>
          </p:nvSpPr>
          <p:spPr>
            <a:xfrm>
              <a:off x="5892550" y="2436584"/>
              <a:ext cx="101735" cy="72364"/>
            </a:xfrm>
            <a:custGeom>
              <a:avLst/>
              <a:gdLst/>
              <a:ahLst/>
              <a:cxnLst/>
              <a:rect l="l" t="t" r="r" b="b"/>
              <a:pathLst>
                <a:path w="3883" h="2762" extrusionOk="0">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60"/>
            <p:cNvSpPr/>
            <p:nvPr/>
          </p:nvSpPr>
          <p:spPr>
            <a:xfrm>
              <a:off x="5976416" y="2436584"/>
              <a:ext cx="18130" cy="72364"/>
            </a:xfrm>
            <a:custGeom>
              <a:avLst/>
              <a:gdLst/>
              <a:ahLst/>
              <a:cxnLst/>
              <a:rect l="l" t="t" r="r" b="b"/>
              <a:pathLst>
                <a:path w="692" h="2762" extrusionOk="0">
                  <a:moveTo>
                    <a:pt x="1" y="1"/>
                  </a:moveTo>
                  <a:lnTo>
                    <a:pt x="1" y="2761"/>
                  </a:lnTo>
                  <a:lnTo>
                    <a:pt x="691" y="2761"/>
                  </a:lnTo>
                  <a:lnTo>
                    <a:pt x="691" y="451"/>
                  </a:lnTo>
                  <a:cubicBezTo>
                    <a:pt x="691" y="202"/>
                    <a:pt x="490" y="1"/>
                    <a:pt x="24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60"/>
            <p:cNvSpPr/>
            <p:nvPr/>
          </p:nvSpPr>
          <p:spPr>
            <a:xfrm>
              <a:off x="5919405" y="2450706"/>
              <a:ext cx="48260" cy="44619"/>
            </a:xfrm>
            <a:custGeom>
              <a:avLst/>
              <a:gdLst/>
              <a:ahLst/>
              <a:cxnLst/>
              <a:rect l="l" t="t" r="r" b="b"/>
              <a:pathLst>
                <a:path w="1842" h="1703" extrusionOk="0">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1" name="Google Shape;7461;p60"/>
          <p:cNvGrpSpPr/>
          <p:nvPr/>
        </p:nvGrpSpPr>
        <p:grpSpPr>
          <a:xfrm>
            <a:off x="5323721" y="2437029"/>
            <a:ext cx="362922" cy="361219"/>
            <a:chOff x="5323721" y="2437029"/>
            <a:chExt cx="362922" cy="361219"/>
          </a:xfrm>
        </p:grpSpPr>
        <p:sp>
          <p:nvSpPr>
            <p:cNvPr id="7462" name="Google Shape;7462;p60"/>
            <p:cNvSpPr/>
            <p:nvPr/>
          </p:nvSpPr>
          <p:spPr>
            <a:xfrm>
              <a:off x="5611528" y="2437029"/>
              <a:ext cx="75115" cy="73989"/>
            </a:xfrm>
            <a:custGeom>
              <a:avLst/>
              <a:gdLst/>
              <a:ahLst/>
              <a:cxnLst/>
              <a:rect l="l" t="t" r="r" b="b"/>
              <a:pathLst>
                <a:path w="2867" h="2824" extrusionOk="0">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60"/>
            <p:cNvSpPr/>
            <p:nvPr/>
          </p:nvSpPr>
          <p:spPr>
            <a:xfrm>
              <a:off x="5323721" y="2714042"/>
              <a:ext cx="88346" cy="84207"/>
            </a:xfrm>
            <a:custGeom>
              <a:avLst/>
              <a:gdLst/>
              <a:ahLst/>
              <a:cxnLst/>
              <a:rect l="l" t="t" r="r" b="b"/>
              <a:pathLst>
                <a:path w="3372" h="3214" extrusionOk="0">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60"/>
            <p:cNvSpPr/>
            <p:nvPr/>
          </p:nvSpPr>
          <p:spPr>
            <a:xfrm>
              <a:off x="5395536" y="2683702"/>
              <a:ext cx="43728" cy="42601"/>
            </a:xfrm>
            <a:custGeom>
              <a:avLst/>
              <a:gdLst/>
              <a:ahLst/>
              <a:cxnLst/>
              <a:rect l="l" t="t" r="r" b="b"/>
              <a:pathLst>
                <a:path w="1669" h="1626" extrusionOk="0">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60"/>
            <p:cNvSpPr/>
            <p:nvPr/>
          </p:nvSpPr>
          <p:spPr>
            <a:xfrm>
              <a:off x="5413640" y="2504651"/>
              <a:ext cx="204936" cy="203155"/>
            </a:xfrm>
            <a:custGeom>
              <a:avLst/>
              <a:gdLst/>
              <a:ahLst/>
              <a:cxnLst/>
              <a:rect l="l" t="t" r="r" b="b"/>
              <a:pathLst>
                <a:path w="7822" h="7754" extrusionOk="0">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60"/>
            <p:cNvSpPr/>
            <p:nvPr/>
          </p:nvSpPr>
          <p:spPr>
            <a:xfrm>
              <a:off x="5417386" y="2554877"/>
              <a:ext cx="201190" cy="153191"/>
            </a:xfrm>
            <a:custGeom>
              <a:avLst/>
              <a:gdLst/>
              <a:ahLst/>
              <a:cxnLst/>
              <a:rect l="l" t="t" r="r" b="b"/>
              <a:pathLst>
                <a:path w="7679" h="5847" extrusionOk="0">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60"/>
            <p:cNvSpPr/>
            <p:nvPr/>
          </p:nvSpPr>
          <p:spPr>
            <a:xfrm>
              <a:off x="5413640" y="2579243"/>
              <a:ext cx="132362" cy="128563"/>
            </a:xfrm>
            <a:custGeom>
              <a:avLst/>
              <a:gdLst/>
              <a:ahLst/>
              <a:cxnLst/>
              <a:rect l="l" t="t" r="r" b="b"/>
              <a:pathLst>
                <a:path w="5052" h="4907" extrusionOk="0">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60"/>
            <p:cNvSpPr/>
            <p:nvPr/>
          </p:nvSpPr>
          <p:spPr>
            <a:xfrm>
              <a:off x="5417386" y="2632481"/>
              <a:ext cx="128616" cy="75325"/>
            </a:xfrm>
            <a:custGeom>
              <a:avLst/>
              <a:gdLst/>
              <a:ahLst/>
              <a:cxnLst/>
              <a:rect l="l" t="t" r="r" b="b"/>
              <a:pathLst>
                <a:path w="4909" h="2875" extrusionOk="0">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60"/>
            <p:cNvSpPr/>
            <p:nvPr/>
          </p:nvSpPr>
          <p:spPr>
            <a:xfrm>
              <a:off x="5540710" y="2480102"/>
              <a:ext cx="103228" cy="101342"/>
            </a:xfrm>
            <a:custGeom>
              <a:avLst/>
              <a:gdLst/>
              <a:ahLst/>
              <a:cxnLst/>
              <a:rect l="l" t="t" r="r" b="b"/>
              <a:pathLst>
                <a:path w="3940" h="3868" extrusionOk="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60"/>
            <p:cNvSpPr/>
            <p:nvPr/>
          </p:nvSpPr>
          <p:spPr>
            <a:xfrm>
              <a:off x="5619310" y="2557890"/>
              <a:ext cx="26750" cy="23213"/>
            </a:xfrm>
            <a:custGeom>
              <a:avLst/>
              <a:gdLst/>
              <a:ahLst/>
              <a:cxnLst/>
              <a:rect l="l" t="t" r="r" b="b"/>
              <a:pathLst>
                <a:path w="1021" h="886" extrusionOk="0">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60"/>
            <p:cNvSpPr/>
            <p:nvPr/>
          </p:nvSpPr>
          <p:spPr>
            <a:xfrm>
              <a:off x="5575608" y="2456181"/>
              <a:ext cx="91202" cy="91176"/>
            </a:xfrm>
            <a:custGeom>
              <a:avLst/>
              <a:gdLst/>
              <a:ahLst/>
              <a:cxnLst/>
              <a:rect l="l" t="t" r="r" b="b"/>
              <a:pathLst>
                <a:path w="3481" h="3480" extrusionOk="0">
                  <a:moveTo>
                    <a:pt x="1745" y="0"/>
                  </a:moveTo>
                  <a:lnTo>
                    <a:pt x="1" y="1745"/>
                  </a:lnTo>
                  <a:lnTo>
                    <a:pt x="1745" y="3480"/>
                  </a:lnTo>
                  <a:lnTo>
                    <a:pt x="3480" y="1745"/>
                  </a:lnTo>
                  <a:lnTo>
                    <a:pt x="1745" y="0"/>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60"/>
            <p:cNvSpPr/>
            <p:nvPr/>
          </p:nvSpPr>
          <p:spPr>
            <a:xfrm>
              <a:off x="5575608" y="2456181"/>
              <a:ext cx="91438" cy="91176"/>
            </a:xfrm>
            <a:custGeom>
              <a:avLst/>
              <a:gdLst/>
              <a:ahLst/>
              <a:cxnLst/>
              <a:rect l="l" t="t" r="r" b="b"/>
              <a:pathLst>
                <a:path w="3490" h="3480" extrusionOk="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60"/>
            <p:cNvSpPr/>
            <p:nvPr/>
          </p:nvSpPr>
          <p:spPr>
            <a:xfrm>
              <a:off x="5523680" y="2521865"/>
              <a:ext cx="29868" cy="27012"/>
            </a:xfrm>
            <a:custGeom>
              <a:avLst/>
              <a:gdLst/>
              <a:ahLst/>
              <a:cxnLst/>
              <a:rect l="l" t="t" r="r" b="b"/>
              <a:pathLst>
                <a:path w="1140" h="1031" extrusionOk="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60"/>
            <p:cNvSpPr/>
            <p:nvPr/>
          </p:nvSpPr>
          <p:spPr>
            <a:xfrm>
              <a:off x="5505366" y="2541358"/>
              <a:ext cx="29344" cy="26593"/>
            </a:xfrm>
            <a:custGeom>
              <a:avLst/>
              <a:gdLst/>
              <a:ahLst/>
              <a:cxnLst/>
              <a:rect l="l" t="t" r="r" b="b"/>
              <a:pathLst>
                <a:path w="1120" h="1015" extrusionOk="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60"/>
            <p:cNvSpPr/>
            <p:nvPr/>
          </p:nvSpPr>
          <p:spPr>
            <a:xfrm>
              <a:off x="5486266" y="2560222"/>
              <a:ext cx="43675" cy="40898"/>
            </a:xfrm>
            <a:custGeom>
              <a:avLst/>
              <a:gdLst/>
              <a:ahLst/>
              <a:cxnLst/>
              <a:rect l="l" t="t" r="r" b="b"/>
              <a:pathLst>
                <a:path w="1667" h="1561" extrusionOk="0">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60"/>
            <p:cNvSpPr/>
            <p:nvPr/>
          </p:nvSpPr>
          <p:spPr>
            <a:xfrm>
              <a:off x="5467376" y="2579295"/>
              <a:ext cx="29161" cy="26593"/>
            </a:xfrm>
            <a:custGeom>
              <a:avLst/>
              <a:gdLst/>
              <a:ahLst/>
              <a:cxnLst/>
              <a:rect l="l" t="t" r="r" b="b"/>
              <a:pathLst>
                <a:path w="1113" h="1015" extrusionOk="0">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60"/>
            <p:cNvSpPr/>
            <p:nvPr/>
          </p:nvSpPr>
          <p:spPr>
            <a:xfrm>
              <a:off x="5448381" y="2598264"/>
              <a:ext cx="29318" cy="26698"/>
            </a:xfrm>
            <a:custGeom>
              <a:avLst/>
              <a:gdLst/>
              <a:ahLst/>
              <a:cxnLst/>
              <a:rect l="l" t="t" r="r" b="b"/>
              <a:pathLst>
                <a:path w="1119" h="1019" extrusionOk="0">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60"/>
            <p:cNvSpPr/>
            <p:nvPr/>
          </p:nvSpPr>
          <p:spPr>
            <a:xfrm>
              <a:off x="5429491" y="2617364"/>
              <a:ext cx="43440" cy="40741"/>
            </a:xfrm>
            <a:custGeom>
              <a:avLst/>
              <a:gdLst/>
              <a:ahLst/>
              <a:cxnLst/>
              <a:rect l="l" t="t" r="r" b="b"/>
              <a:pathLst>
                <a:path w="1658" h="1555" extrusionOk="0">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9" name="Google Shape;7479;p60"/>
          <p:cNvGrpSpPr/>
          <p:nvPr/>
        </p:nvGrpSpPr>
        <p:grpSpPr>
          <a:xfrm>
            <a:off x="4875937" y="2468731"/>
            <a:ext cx="407122" cy="315448"/>
            <a:chOff x="4875937" y="2468731"/>
            <a:chExt cx="407122" cy="315448"/>
          </a:xfrm>
        </p:grpSpPr>
        <p:sp>
          <p:nvSpPr>
            <p:cNvPr id="7480" name="Google Shape;7480;p60"/>
            <p:cNvSpPr/>
            <p:nvPr/>
          </p:nvSpPr>
          <p:spPr>
            <a:xfrm>
              <a:off x="4876199" y="2482801"/>
              <a:ext cx="223041" cy="247380"/>
            </a:xfrm>
            <a:custGeom>
              <a:avLst/>
              <a:gdLst/>
              <a:ahLst/>
              <a:cxnLst/>
              <a:rect l="l" t="t" r="r" b="b"/>
              <a:pathLst>
                <a:path w="8513" h="9442" extrusionOk="0">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60"/>
            <p:cNvSpPr/>
            <p:nvPr/>
          </p:nvSpPr>
          <p:spPr>
            <a:xfrm>
              <a:off x="5044456" y="2482801"/>
              <a:ext cx="54784" cy="247642"/>
            </a:xfrm>
            <a:custGeom>
              <a:avLst/>
              <a:gdLst/>
              <a:ahLst/>
              <a:cxnLst/>
              <a:rect l="l" t="t" r="r" b="b"/>
              <a:pathLst>
                <a:path w="2091" h="9452" extrusionOk="0">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60"/>
            <p:cNvSpPr/>
            <p:nvPr/>
          </p:nvSpPr>
          <p:spPr>
            <a:xfrm>
              <a:off x="5099214" y="2530249"/>
              <a:ext cx="183845" cy="200194"/>
            </a:xfrm>
            <a:custGeom>
              <a:avLst/>
              <a:gdLst/>
              <a:ahLst/>
              <a:cxnLst/>
              <a:rect l="l" t="t" r="r" b="b"/>
              <a:pathLst>
                <a:path w="7017" h="7641" extrusionOk="0">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60"/>
            <p:cNvSpPr/>
            <p:nvPr/>
          </p:nvSpPr>
          <p:spPr>
            <a:xfrm>
              <a:off x="5169770" y="2530249"/>
              <a:ext cx="113289" cy="200194"/>
            </a:xfrm>
            <a:custGeom>
              <a:avLst/>
              <a:gdLst/>
              <a:ahLst/>
              <a:cxnLst/>
              <a:rect l="l" t="t" r="r" b="b"/>
              <a:pathLst>
                <a:path w="4324" h="7641" extrusionOk="0">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60"/>
            <p:cNvSpPr/>
            <p:nvPr/>
          </p:nvSpPr>
          <p:spPr>
            <a:xfrm>
              <a:off x="5141396" y="2560405"/>
              <a:ext cx="75115" cy="69849"/>
            </a:xfrm>
            <a:custGeom>
              <a:avLst/>
              <a:gdLst/>
              <a:ahLst/>
              <a:cxnLst/>
              <a:rect l="l" t="t" r="r" b="b"/>
              <a:pathLst>
                <a:path w="2867" h="2666" extrusionOk="0">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60"/>
            <p:cNvSpPr/>
            <p:nvPr/>
          </p:nvSpPr>
          <p:spPr>
            <a:xfrm>
              <a:off x="5128846" y="2512669"/>
              <a:ext cx="62042" cy="17606"/>
            </a:xfrm>
            <a:custGeom>
              <a:avLst/>
              <a:gdLst/>
              <a:ahLst/>
              <a:cxnLst/>
              <a:rect l="l" t="t" r="r" b="b"/>
              <a:pathLst>
                <a:path w="2368" h="672" extrusionOk="0">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60"/>
            <p:cNvSpPr/>
            <p:nvPr/>
          </p:nvSpPr>
          <p:spPr>
            <a:xfrm>
              <a:off x="5135867" y="2468731"/>
              <a:ext cx="47998" cy="43728"/>
            </a:xfrm>
            <a:custGeom>
              <a:avLst/>
              <a:gdLst/>
              <a:ahLst/>
              <a:cxnLst/>
              <a:rect l="l" t="t" r="r" b="b"/>
              <a:pathLst>
                <a:path w="1832" h="1669" extrusionOk="0">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60"/>
            <p:cNvSpPr/>
            <p:nvPr/>
          </p:nvSpPr>
          <p:spPr>
            <a:xfrm>
              <a:off x="5150697" y="2468731"/>
              <a:ext cx="33405" cy="43728"/>
            </a:xfrm>
            <a:custGeom>
              <a:avLst/>
              <a:gdLst/>
              <a:ahLst/>
              <a:cxnLst/>
              <a:rect l="l" t="t" r="r" b="b"/>
              <a:pathLst>
                <a:path w="1275" h="1669" extrusionOk="0">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60"/>
            <p:cNvSpPr/>
            <p:nvPr/>
          </p:nvSpPr>
          <p:spPr>
            <a:xfrm>
              <a:off x="4924905" y="2690488"/>
              <a:ext cx="109778" cy="93691"/>
            </a:xfrm>
            <a:custGeom>
              <a:avLst/>
              <a:gdLst/>
              <a:ahLst/>
              <a:cxnLst/>
              <a:rect l="l" t="t" r="r" b="b"/>
              <a:pathLst>
                <a:path w="4190" h="3576" extrusionOk="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60"/>
            <p:cNvSpPr/>
            <p:nvPr/>
          </p:nvSpPr>
          <p:spPr>
            <a:xfrm>
              <a:off x="4949533" y="2697772"/>
              <a:ext cx="93691" cy="86303"/>
            </a:xfrm>
            <a:custGeom>
              <a:avLst/>
              <a:gdLst/>
              <a:ahLst/>
              <a:cxnLst/>
              <a:rect l="l" t="t" r="r" b="b"/>
              <a:pathLst>
                <a:path w="3576" h="3294" extrusionOk="0">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60"/>
            <p:cNvSpPr/>
            <p:nvPr/>
          </p:nvSpPr>
          <p:spPr>
            <a:xfrm>
              <a:off x="4961087" y="2717605"/>
              <a:ext cx="46479" cy="39824"/>
            </a:xfrm>
            <a:custGeom>
              <a:avLst/>
              <a:gdLst/>
              <a:ahLst/>
              <a:cxnLst/>
              <a:rect l="l" t="t" r="r" b="b"/>
              <a:pathLst>
                <a:path w="1774" h="1520" extrusionOk="0">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60"/>
            <p:cNvSpPr/>
            <p:nvPr/>
          </p:nvSpPr>
          <p:spPr>
            <a:xfrm>
              <a:off x="5121300" y="2690488"/>
              <a:ext cx="109516" cy="93691"/>
            </a:xfrm>
            <a:custGeom>
              <a:avLst/>
              <a:gdLst/>
              <a:ahLst/>
              <a:cxnLst/>
              <a:rect l="l" t="t" r="r" b="b"/>
              <a:pathLst>
                <a:path w="4180" h="3576" extrusionOk="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60"/>
            <p:cNvSpPr/>
            <p:nvPr/>
          </p:nvSpPr>
          <p:spPr>
            <a:xfrm>
              <a:off x="5144409" y="2697772"/>
              <a:ext cx="93691" cy="86303"/>
            </a:xfrm>
            <a:custGeom>
              <a:avLst/>
              <a:gdLst/>
              <a:ahLst/>
              <a:cxnLst/>
              <a:rect l="l" t="t" r="r" b="b"/>
              <a:pathLst>
                <a:path w="3576" h="3294" extrusionOk="0">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60"/>
            <p:cNvSpPr/>
            <p:nvPr/>
          </p:nvSpPr>
          <p:spPr>
            <a:xfrm>
              <a:off x="5157220" y="2717605"/>
              <a:ext cx="46741" cy="39824"/>
            </a:xfrm>
            <a:custGeom>
              <a:avLst/>
              <a:gdLst/>
              <a:ahLst/>
              <a:cxnLst/>
              <a:rect l="l" t="t" r="r" b="b"/>
              <a:pathLst>
                <a:path w="1784" h="1520" extrusionOk="0">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60"/>
            <p:cNvSpPr/>
            <p:nvPr/>
          </p:nvSpPr>
          <p:spPr>
            <a:xfrm>
              <a:off x="4936223" y="2525245"/>
              <a:ext cx="102730" cy="102494"/>
            </a:xfrm>
            <a:custGeom>
              <a:avLst/>
              <a:gdLst/>
              <a:ahLst/>
              <a:cxnLst/>
              <a:rect l="l" t="t" r="r" b="b"/>
              <a:pathLst>
                <a:path w="3921" h="3912" extrusionOk="0">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60"/>
            <p:cNvSpPr/>
            <p:nvPr/>
          </p:nvSpPr>
          <p:spPr>
            <a:xfrm>
              <a:off x="5098952" y="2670890"/>
              <a:ext cx="183872" cy="59815"/>
            </a:xfrm>
            <a:custGeom>
              <a:avLst/>
              <a:gdLst/>
              <a:ahLst/>
              <a:cxnLst/>
              <a:rect l="l" t="t" r="r" b="b"/>
              <a:pathLst>
                <a:path w="7018" h="2283" extrusionOk="0">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60"/>
            <p:cNvSpPr/>
            <p:nvPr/>
          </p:nvSpPr>
          <p:spPr>
            <a:xfrm>
              <a:off x="5233069" y="2670890"/>
              <a:ext cx="49990" cy="59553"/>
            </a:xfrm>
            <a:custGeom>
              <a:avLst/>
              <a:gdLst/>
              <a:ahLst/>
              <a:cxnLst/>
              <a:rect l="l" t="t" r="r" b="b"/>
              <a:pathLst>
                <a:path w="1908" h="2273" extrusionOk="0">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60"/>
            <p:cNvSpPr/>
            <p:nvPr/>
          </p:nvSpPr>
          <p:spPr>
            <a:xfrm>
              <a:off x="4875937" y="2670655"/>
              <a:ext cx="223303" cy="59788"/>
            </a:xfrm>
            <a:custGeom>
              <a:avLst/>
              <a:gdLst/>
              <a:ahLst/>
              <a:cxnLst/>
              <a:rect l="l" t="t" r="r" b="b"/>
              <a:pathLst>
                <a:path w="8523" h="2282" extrusionOk="0">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60"/>
            <p:cNvSpPr/>
            <p:nvPr/>
          </p:nvSpPr>
          <p:spPr>
            <a:xfrm>
              <a:off x="5063529" y="2670890"/>
              <a:ext cx="35711" cy="59815"/>
            </a:xfrm>
            <a:custGeom>
              <a:avLst/>
              <a:gdLst/>
              <a:ahLst/>
              <a:cxnLst/>
              <a:rect l="l" t="t" r="r" b="b"/>
              <a:pathLst>
                <a:path w="1363" h="2283" extrusionOk="0">
                  <a:moveTo>
                    <a:pt x="1" y="1"/>
                  </a:moveTo>
                  <a:lnTo>
                    <a:pt x="1" y="2282"/>
                  </a:lnTo>
                  <a:lnTo>
                    <a:pt x="1362" y="2282"/>
                  </a:lnTo>
                  <a:lnTo>
                    <a:pt x="1362"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9" name="Google Shape;7499;p60"/>
          <p:cNvGrpSpPr/>
          <p:nvPr/>
        </p:nvGrpSpPr>
        <p:grpSpPr>
          <a:xfrm>
            <a:off x="4893282" y="3804774"/>
            <a:ext cx="242114" cy="362163"/>
            <a:chOff x="4893282" y="3804774"/>
            <a:chExt cx="242114" cy="362163"/>
          </a:xfrm>
        </p:grpSpPr>
        <p:sp>
          <p:nvSpPr>
            <p:cNvPr id="7500" name="Google Shape;7500;p60"/>
            <p:cNvSpPr/>
            <p:nvPr/>
          </p:nvSpPr>
          <p:spPr>
            <a:xfrm>
              <a:off x="4893517" y="3804774"/>
              <a:ext cx="241878" cy="361927"/>
            </a:xfrm>
            <a:custGeom>
              <a:avLst/>
              <a:gdLst/>
              <a:ahLst/>
              <a:cxnLst/>
              <a:rect l="l" t="t" r="r" b="b"/>
              <a:pathLst>
                <a:path w="9232" h="13814" extrusionOk="0">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60"/>
            <p:cNvSpPr/>
            <p:nvPr/>
          </p:nvSpPr>
          <p:spPr>
            <a:xfrm>
              <a:off x="4893282" y="3804774"/>
              <a:ext cx="242114" cy="362163"/>
            </a:xfrm>
            <a:custGeom>
              <a:avLst/>
              <a:gdLst/>
              <a:ahLst/>
              <a:cxnLst/>
              <a:rect l="l" t="t" r="r" b="b"/>
              <a:pathLst>
                <a:path w="9241" h="13823" extrusionOk="0">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60"/>
            <p:cNvSpPr/>
            <p:nvPr/>
          </p:nvSpPr>
          <p:spPr>
            <a:xfrm>
              <a:off x="4917124" y="3834668"/>
              <a:ext cx="83159" cy="71264"/>
            </a:xfrm>
            <a:custGeom>
              <a:avLst/>
              <a:gdLst/>
              <a:ahLst/>
              <a:cxnLst/>
              <a:rect l="l" t="t" r="r" b="b"/>
              <a:pathLst>
                <a:path w="3174" h="2720" extrusionOk="0">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60"/>
            <p:cNvSpPr/>
            <p:nvPr/>
          </p:nvSpPr>
          <p:spPr>
            <a:xfrm>
              <a:off x="4957812" y="3834668"/>
              <a:ext cx="42470" cy="71343"/>
            </a:xfrm>
            <a:custGeom>
              <a:avLst/>
              <a:gdLst/>
              <a:ahLst/>
              <a:cxnLst/>
              <a:rect l="l" t="t" r="r" b="b"/>
              <a:pathLst>
                <a:path w="1621" h="2723" extrusionOk="0">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60"/>
            <p:cNvSpPr/>
            <p:nvPr/>
          </p:nvSpPr>
          <p:spPr>
            <a:xfrm>
              <a:off x="4935961" y="3841454"/>
              <a:ext cx="57535" cy="57535"/>
            </a:xfrm>
            <a:custGeom>
              <a:avLst/>
              <a:gdLst/>
              <a:ahLst/>
              <a:cxnLst/>
              <a:rect l="l" t="t" r="r" b="b"/>
              <a:pathLst>
                <a:path w="2196" h="2196" extrusionOk="0">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60"/>
            <p:cNvSpPr/>
            <p:nvPr/>
          </p:nvSpPr>
          <p:spPr>
            <a:xfrm>
              <a:off x="4979401" y="3841690"/>
              <a:ext cx="14358" cy="16611"/>
            </a:xfrm>
            <a:custGeom>
              <a:avLst/>
              <a:gdLst/>
              <a:ahLst/>
              <a:cxnLst/>
              <a:rect l="l" t="t" r="r" b="b"/>
              <a:pathLst>
                <a:path w="548" h="634" extrusionOk="0">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60"/>
            <p:cNvSpPr/>
            <p:nvPr/>
          </p:nvSpPr>
          <p:spPr>
            <a:xfrm>
              <a:off x="5016317" y="3834668"/>
              <a:ext cx="83421" cy="71264"/>
            </a:xfrm>
            <a:custGeom>
              <a:avLst/>
              <a:gdLst/>
              <a:ahLst/>
              <a:cxnLst/>
              <a:rect l="l" t="t" r="r" b="b"/>
              <a:pathLst>
                <a:path w="3184" h="2720" extrusionOk="0">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60"/>
            <p:cNvSpPr/>
            <p:nvPr/>
          </p:nvSpPr>
          <p:spPr>
            <a:xfrm>
              <a:off x="5057267" y="3834668"/>
              <a:ext cx="42470" cy="71343"/>
            </a:xfrm>
            <a:custGeom>
              <a:avLst/>
              <a:gdLst/>
              <a:ahLst/>
              <a:cxnLst/>
              <a:rect l="l" t="t" r="r" b="b"/>
              <a:pathLst>
                <a:path w="1621" h="2723" extrusionOk="0">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60"/>
            <p:cNvSpPr/>
            <p:nvPr/>
          </p:nvSpPr>
          <p:spPr>
            <a:xfrm>
              <a:off x="5035155" y="3841454"/>
              <a:ext cx="57535" cy="57535"/>
            </a:xfrm>
            <a:custGeom>
              <a:avLst/>
              <a:gdLst/>
              <a:ahLst/>
              <a:cxnLst/>
              <a:rect l="l" t="t" r="r" b="b"/>
              <a:pathLst>
                <a:path w="2196" h="2196" extrusionOk="0">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60"/>
            <p:cNvSpPr/>
            <p:nvPr/>
          </p:nvSpPr>
          <p:spPr>
            <a:xfrm>
              <a:off x="5078620" y="3841690"/>
              <a:ext cx="14593" cy="16611"/>
            </a:xfrm>
            <a:custGeom>
              <a:avLst/>
              <a:gdLst/>
              <a:ahLst/>
              <a:cxnLst/>
              <a:rect l="l" t="t" r="r" b="b"/>
              <a:pathLst>
                <a:path w="557" h="634" extrusionOk="0">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60"/>
            <p:cNvSpPr/>
            <p:nvPr/>
          </p:nvSpPr>
          <p:spPr>
            <a:xfrm>
              <a:off x="4917124" y="3947669"/>
              <a:ext cx="83159" cy="71264"/>
            </a:xfrm>
            <a:custGeom>
              <a:avLst/>
              <a:gdLst/>
              <a:ahLst/>
              <a:cxnLst/>
              <a:rect l="l" t="t" r="r" b="b"/>
              <a:pathLst>
                <a:path w="3174" h="2720" extrusionOk="0">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60"/>
            <p:cNvSpPr/>
            <p:nvPr/>
          </p:nvSpPr>
          <p:spPr>
            <a:xfrm>
              <a:off x="4957812" y="3947433"/>
              <a:ext cx="42470" cy="71578"/>
            </a:xfrm>
            <a:custGeom>
              <a:avLst/>
              <a:gdLst/>
              <a:ahLst/>
              <a:cxnLst/>
              <a:rect l="l" t="t" r="r" b="b"/>
              <a:pathLst>
                <a:path w="1621" h="2732" extrusionOk="0">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60"/>
            <p:cNvSpPr/>
            <p:nvPr/>
          </p:nvSpPr>
          <p:spPr>
            <a:xfrm>
              <a:off x="4935961" y="3954455"/>
              <a:ext cx="57535" cy="57535"/>
            </a:xfrm>
            <a:custGeom>
              <a:avLst/>
              <a:gdLst/>
              <a:ahLst/>
              <a:cxnLst/>
              <a:rect l="l" t="t" r="r" b="b"/>
              <a:pathLst>
                <a:path w="2196" h="2196" extrusionOk="0">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60"/>
            <p:cNvSpPr/>
            <p:nvPr/>
          </p:nvSpPr>
          <p:spPr>
            <a:xfrm>
              <a:off x="4979401" y="3954717"/>
              <a:ext cx="14358" cy="16585"/>
            </a:xfrm>
            <a:custGeom>
              <a:avLst/>
              <a:gdLst/>
              <a:ahLst/>
              <a:cxnLst/>
              <a:rect l="l" t="t" r="r" b="b"/>
              <a:pathLst>
                <a:path w="548" h="633" extrusionOk="0">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60"/>
            <p:cNvSpPr/>
            <p:nvPr/>
          </p:nvSpPr>
          <p:spPr>
            <a:xfrm>
              <a:off x="5016317" y="3947669"/>
              <a:ext cx="83421" cy="71264"/>
            </a:xfrm>
            <a:custGeom>
              <a:avLst/>
              <a:gdLst/>
              <a:ahLst/>
              <a:cxnLst/>
              <a:rect l="l" t="t" r="r" b="b"/>
              <a:pathLst>
                <a:path w="3184" h="2720" extrusionOk="0">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60"/>
            <p:cNvSpPr/>
            <p:nvPr/>
          </p:nvSpPr>
          <p:spPr>
            <a:xfrm>
              <a:off x="5057267" y="3947433"/>
              <a:ext cx="42470" cy="71578"/>
            </a:xfrm>
            <a:custGeom>
              <a:avLst/>
              <a:gdLst/>
              <a:ahLst/>
              <a:cxnLst/>
              <a:rect l="l" t="t" r="r" b="b"/>
              <a:pathLst>
                <a:path w="1621" h="2732" extrusionOk="0">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60"/>
            <p:cNvSpPr/>
            <p:nvPr/>
          </p:nvSpPr>
          <p:spPr>
            <a:xfrm>
              <a:off x="5035155" y="3954455"/>
              <a:ext cx="57535" cy="57535"/>
            </a:xfrm>
            <a:custGeom>
              <a:avLst/>
              <a:gdLst/>
              <a:ahLst/>
              <a:cxnLst/>
              <a:rect l="l" t="t" r="r" b="b"/>
              <a:pathLst>
                <a:path w="2196" h="2196" extrusionOk="0">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60"/>
            <p:cNvSpPr/>
            <p:nvPr/>
          </p:nvSpPr>
          <p:spPr>
            <a:xfrm>
              <a:off x="5078620" y="3954717"/>
              <a:ext cx="14593" cy="16585"/>
            </a:xfrm>
            <a:custGeom>
              <a:avLst/>
              <a:gdLst/>
              <a:ahLst/>
              <a:cxnLst/>
              <a:rect l="l" t="t" r="r" b="b"/>
              <a:pathLst>
                <a:path w="557" h="633" extrusionOk="0">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60"/>
            <p:cNvSpPr/>
            <p:nvPr/>
          </p:nvSpPr>
          <p:spPr>
            <a:xfrm>
              <a:off x="4917124" y="4060434"/>
              <a:ext cx="83159" cy="71264"/>
            </a:xfrm>
            <a:custGeom>
              <a:avLst/>
              <a:gdLst/>
              <a:ahLst/>
              <a:cxnLst/>
              <a:rect l="l" t="t" r="r" b="b"/>
              <a:pathLst>
                <a:path w="3174" h="2720" extrusionOk="0">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60"/>
            <p:cNvSpPr/>
            <p:nvPr/>
          </p:nvSpPr>
          <p:spPr>
            <a:xfrm>
              <a:off x="4957812" y="4060434"/>
              <a:ext cx="42470" cy="71343"/>
            </a:xfrm>
            <a:custGeom>
              <a:avLst/>
              <a:gdLst/>
              <a:ahLst/>
              <a:cxnLst/>
              <a:rect l="l" t="t" r="r" b="b"/>
              <a:pathLst>
                <a:path w="1621" h="2723" extrusionOk="0">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60"/>
            <p:cNvSpPr/>
            <p:nvPr/>
          </p:nvSpPr>
          <p:spPr>
            <a:xfrm>
              <a:off x="4935961" y="4067219"/>
              <a:ext cx="57535" cy="57535"/>
            </a:xfrm>
            <a:custGeom>
              <a:avLst/>
              <a:gdLst/>
              <a:ahLst/>
              <a:cxnLst/>
              <a:rect l="l" t="t" r="r" b="b"/>
              <a:pathLst>
                <a:path w="2196" h="2196" extrusionOk="0">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60"/>
            <p:cNvSpPr/>
            <p:nvPr/>
          </p:nvSpPr>
          <p:spPr>
            <a:xfrm>
              <a:off x="4979401" y="4067455"/>
              <a:ext cx="14358" cy="16611"/>
            </a:xfrm>
            <a:custGeom>
              <a:avLst/>
              <a:gdLst/>
              <a:ahLst/>
              <a:cxnLst/>
              <a:rect l="l" t="t" r="r" b="b"/>
              <a:pathLst>
                <a:path w="548" h="634" extrusionOk="0">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60"/>
            <p:cNvSpPr/>
            <p:nvPr/>
          </p:nvSpPr>
          <p:spPr>
            <a:xfrm>
              <a:off x="5016317" y="4060434"/>
              <a:ext cx="83421" cy="71264"/>
            </a:xfrm>
            <a:custGeom>
              <a:avLst/>
              <a:gdLst/>
              <a:ahLst/>
              <a:cxnLst/>
              <a:rect l="l" t="t" r="r" b="b"/>
              <a:pathLst>
                <a:path w="3184" h="2720" extrusionOk="0">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60"/>
            <p:cNvSpPr/>
            <p:nvPr/>
          </p:nvSpPr>
          <p:spPr>
            <a:xfrm>
              <a:off x="5057267" y="4060434"/>
              <a:ext cx="42470" cy="71343"/>
            </a:xfrm>
            <a:custGeom>
              <a:avLst/>
              <a:gdLst/>
              <a:ahLst/>
              <a:cxnLst/>
              <a:rect l="l" t="t" r="r" b="b"/>
              <a:pathLst>
                <a:path w="1621" h="2723" extrusionOk="0">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60"/>
            <p:cNvSpPr/>
            <p:nvPr/>
          </p:nvSpPr>
          <p:spPr>
            <a:xfrm>
              <a:off x="5035155" y="4067219"/>
              <a:ext cx="57535" cy="57535"/>
            </a:xfrm>
            <a:custGeom>
              <a:avLst/>
              <a:gdLst/>
              <a:ahLst/>
              <a:cxnLst/>
              <a:rect l="l" t="t" r="r" b="b"/>
              <a:pathLst>
                <a:path w="2196" h="2196" extrusionOk="0">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60"/>
            <p:cNvSpPr/>
            <p:nvPr/>
          </p:nvSpPr>
          <p:spPr>
            <a:xfrm>
              <a:off x="5078620" y="4067455"/>
              <a:ext cx="14593" cy="16611"/>
            </a:xfrm>
            <a:custGeom>
              <a:avLst/>
              <a:gdLst/>
              <a:ahLst/>
              <a:cxnLst/>
              <a:rect l="l" t="t" r="r" b="b"/>
              <a:pathLst>
                <a:path w="557" h="634" extrusionOk="0">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6" name="Google Shape;7526;p60"/>
          <p:cNvGrpSpPr/>
          <p:nvPr/>
        </p:nvGrpSpPr>
        <p:grpSpPr>
          <a:xfrm>
            <a:off x="6248162" y="3804774"/>
            <a:ext cx="231058" cy="362425"/>
            <a:chOff x="6248162" y="3804774"/>
            <a:chExt cx="231058" cy="362425"/>
          </a:xfrm>
        </p:grpSpPr>
        <p:sp>
          <p:nvSpPr>
            <p:cNvPr id="7527" name="Google Shape;7527;p60"/>
            <p:cNvSpPr/>
            <p:nvPr/>
          </p:nvSpPr>
          <p:spPr>
            <a:xfrm>
              <a:off x="6248162" y="3845646"/>
              <a:ext cx="231058" cy="321553"/>
            </a:xfrm>
            <a:custGeom>
              <a:avLst/>
              <a:gdLst/>
              <a:ahLst/>
              <a:cxnLst/>
              <a:rect l="l" t="t" r="r" b="b"/>
              <a:pathLst>
                <a:path w="8819" h="12273" extrusionOk="0">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60"/>
            <p:cNvSpPr/>
            <p:nvPr/>
          </p:nvSpPr>
          <p:spPr>
            <a:xfrm>
              <a:off x="6316963" y="3845463"/>
              <a:ext cx="162257" cy="256157"/>
            </a:xfrm>
            <a:custGeom>
              <a:avLst/>
              <a:gdLst/>
              <a:ahLst/>
              <a:cxnLst/>
              <a:rect l="l" t="t" r="r" b="b"/>
              <a:pathLst>
                <a:path w="6193" h="9777" extrusionOk="0">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60"/>
            <p:cNvSpPr/>
            <p:nvPr/>
          </p:nvSpPr>
          <p:spPr>
            <a:xfrm>
              <a:off x="6256939" y="3804774"/>
              <a:ext cx="61046" cy="102232"/>
            </a:xfrm>
            <a:custGeom>
              <a:avLst/>
              <a:gdLst/>
              <a:ahLst/>
              <a:cxnLst/>
              <a:rect l="l" t="t" r="r" b="b"/>
              <a:pathLst>
                <a:path w="2330" h="3902" extrusionOk="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60"/>
            <p:cNvSpPr/>
            <p:nvPr/>
          </p:nvSpPr>
          <p:spPr>
            <a:xfrm>
              <a:off x="6288589" y="3870562"/>
              <a:ext cx="29396" cy="36706"/>
            </a:xfrm>
            <a:custGeom>
              <a:avLst/>
              <a:gdLst/>
              <a:ahLst/>
              <a:cxnLst/>
              <a:rect l="l" t="t" r="r" b="b"/>
              <a:pathLst>
                <a:path w="1122" h="1401" extrusionOk="0">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1" name="Google Shape;7531;p60"/>
          <p:cNvGrpSpPr/>
          <p:nvPr/>
        </p:nvGrpSpPr>
        <p:grpSpPr>
          <a:xfrm>
            <a:off x="5346568" y="3804774"/>
            <a:ext cx="233337" cy="362163"/>
            <a:chOff x="5346568" y="3804774"/>
            <a:chExt cx="233337" cy="362163"/>
          </a:xfrm>
        </p:grpSpPr>
        <p:sp>
          <p:nvSpPr>
            <p:cNvPr id="7532" name="Google Shape;7532;p60"/>
            <p:cNvSpPr/>
            <p:nvPr/>
          </p:nvSpPr>
          <p:spPr>
            <a:xfrm>
              <a:off x="5346568" y="3804774"/>
              <a:ext cx="233337" cy="264463"/>
            </a:xfrm>
            <a:custGeom>
              <a:avLst/>
              <a:gdLst/>
              <a:ahLst/>
              <a:cxnLst/>
              <a:rect l="l" t="t" r="r" b="b"/>
              <a:pathLst>
                <a:path w="8906" h="10094" extrusionOk="0">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60"/>
            <p:cNvSpPr/>
            <p:nvPr/>
          </p:nvSpPr>
          <p:spPr>
            <a:xfrm>
              <a:off x="5494231" y="3804774"/>
              <a:ext cx="85674" cy="264463"/>
            </a:xfrm>
            <a:custGeom>
              <a:avLst/>
              <a:gdLst/>
              <a:ahLst/>
              <a:cxnLst/>
              <a:rect l="l" t="t" r="r" b="b"/>
              <a:pathLst>
                <a:path w="3270" h="10094" extrusionOk="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60"/>
            <p:cNvSpPr/>
            <p:nvPr/>
          </p:nvSpPr>
          <p:spPr>
            <a:xfrm>
              <a:off x="5398811" y="3829900"/>
              <a:ext cx="129114" cy="110014"/>
            </a:xfrm>
            <a:custGeom>
              <a:avLst/>
              <a:gdLst/>
              <a:ahLst/>
              <a:cxnLst/>
              <a:rect l="l" t="t" r="r" b="b"/>
              <a:pathLst>
                <a:path w="4928" h="4199" extrusionOk="0">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60"/>
            <p:cNvSpPr/>
            <p:nvPr/>
          </p:nvSpPr>
          <p:spPr>
            <a:xfrm>
              <a:off x="5398811" y="3840930"/>
              <a:ext cx="129114" cy="98984"/>
            </a:xfrm>
            <a:custGeom>
              <a:avLst/>
              <a:gdLst/>
              <a:ahLst/>
              <a:cxnLst/>
              <a:rect l="l" t="t" r="r" b="b"/>
              <a:pathLst>
                <a:path w="4928" h="3778" extrusionOk="0">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60"/>
            <p:cNvSpPr/>
            <p:nvPr/>
          </p:nvSpPr>
          <p:spPr>
            <a:xfrm>
              <a:off x="5438477" y="4034076"/>
              <a:ext cx="50016" cy="132860"/>
            </a:xfrm>
            <a:custGeom>
              <a:avLst/>
              <a:gdLst/>
              <a:ahLst/>
              <a:cxnLst/>
              <a:rect l="l" t="t" r="r" b="b"/>
              <a:pathLst>
                <a:path w="1909" h="5071" extrusionOk="0">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60"/>
            <p:cNvSpPr/>
            <p:nvPr/>
          </p:nvSpPr>
          <p:spPr>
            <a:xfrm>
              <a:off x="5471647" y="4034076"/>
              <a:ext cx="16847" cy="132860"/>
            </a:xfrm>
            <a:custGeom>
              <a:avLst/>
              <a:gdLst/>
              <a:ahLst/>
              <a:cxnLst/>
              <a:rect l="l" t="t" r="r" b="b"/>
              <a:pathLst>
                <a:path w="643" h="5071" extrusionOk="0">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60"/>
            <p:cNvSpPr/>
            <p:nvPr/>
          </p:nvSpPr>
          <p:spPr>
            <a:xfrm>
              <a:off x="5369938" y="3977799"/>
              <a:ext cx="35920" cy="27667"/>
            </a:xfrm>
            <a:custGeom>
              <a:avLst/>
              <a:gdLst/>
              <a:ahLst/>
              <a:cxnLst/>
              <a:rect l="l" t="t" r="r" b="b"/>
              <a:pathLst>
                <a:path w="1371" h="1056" extrusionOk="0">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60"/>
            <p:cNvSpPr/>
            <p:nvPr/>
          </p:nvSpPr>
          <p:spPr>
            <a:xfrm>
              <a:off x="5370174" y="3985344"/>
              <a:ext cx="36208" cy="20122"/>
            </a:xfrm>
            <a:custGeom>
              <a:avLst/>
              <a:gdLst/>
              <a:ahLst/>
              <a:cxnLst/>
              <a:rect l="l" t="t" r="r" b="b"/>
              <a:pathLst>
                <a:path w="1382" h="768" extrusionOk="0">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60"/>
            <p:cNvSpPr/>
            <p:nvPr/>
          </p:nvSpPr>
          <p:spPr>
            <a:xfrm>
              <a:off x="5438477" y="3977799"/>
              <a:ext cx="49754" cy="27667"/>
            </a:xfrm>
            <a:custGeom>
              <a:avLst/>
              <a:gdLst/>
              <a:ahLst/>
              <a:cxnLst/>
              <a:rect l="l" t="t" r="r" b="b"/>
              <a:pathLst>
                <a:path w="1899" h="1056" extrusionOk="0">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60"/>
            <p:cNvSpPr/>
            <p:nvPr/>
          </p:nvSpPr>
          <p:spPr>
            <a:xfrm>
              <a:off x="5438739" y="3985344"/>
              <a:ext cx="50016" cy="20122"/>
            </a:xfrm>
            <a:custGeom>
              <a:avLst/>
              <a:gdLst/>
              <a:ahLst/>
              <a:cxnLst/>
              <a:rect l="l" t="t" r="r" b="b"/>
              <a:pathLst>
                <a:path w="1909" h="768" extrusionOk="0">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60"/>
            <p:cNvSpPr/>
            <p:nvPr/>
          </p:nvSpPr>
          <p:spPr>
            <a:xfrm>
              <a:off x="5520850" y="3977799"/>
              <a:ext cx="35946" cy="27667"/>
            </a:xfrm>
            <a:custGeom>
              <a:avLst/>
              <a:gdLst/>
              <a:ahLst/>
              <a:cxnLst/>
              <a:rect l="l" t="t" r="r" b="b"/>
              <a:pathLst>
                <a:path w="1372" h="1056" extrusionOk="0">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60"/>
            <p:cNvSpPr/>
            <p:nvPr/>
          </p:nvSpPr>
          <p:spPr>
            <a:xfrm>
              <a:off x="5520850" y="3985842"/>
              <a:ext cx="36208" cy="19624"/>
            </a:xfrm>
            <a:custGeom>
              <a:avLst/>
              <a:gdLst/>
              <a:ahLst/>
              <a:cxnLst/>
              <a:rect l="l" t="t" r="r" b="b"/>
              <a:pathLst>
                <a:path w="1382" h="749" extrusionOk="0">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60"/>
            <p:cNvSpPr/>
            <p:nvPr/>
          </p:nvSpPr>
          <p:spPr>
            <a:xfrm>
              <a:off x="5438477" y="4113410"/>
              <a:ext cx="49754" cy="53527"/>
            </a:xfrm>
            <a:custGeom>
              <a:avLst/>
              <a:gdLst/>
              <a:ahLst/>
              <a:cxnLst/>
              <a:rect l="l" t="t" r="r" b="b"/>
              <a:pathLst>
                <a:path w="1899" h="2043" extrusionOk="0">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60"/>
            <p:cNvSpPr/>
            <p:nvPr/>
          </p:nvSpPr>
          <p:spPr>
            <a:xfrm>
              <a:off x="5471647" y="4113174"/>
              <a:ext cx="16847" cy="53762"/>
            </a:xfrm>
            <a:custGeom>
              <a:avLst/>
              <a:gdLst/>
              <a:ahLst/>
              <a:cxnLst/>
              <a:rect l="l" t="t" r="r" b="b"/>
              <a:pathLst>
                <a:path w="643" h="2052" extrusionOk="0">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60"/>
            <p:cNvSpPr/>
            <p:nvPr/>
          </p:nvSpPr>
          <p:spPr>
            <a:xfrm>
              <a:off x="5452311" y="4132772"/>
              <a:ext cx="19362" cy="16427"/>
            </a:xfrm>
            <a:custGeom>
              <a:avLst/>
              <a:gdLst/>
              <a:ahLst/>
              <a:cxnLst/>
              <a:rect l="l" t="t" r="r" b="b"/>
              <a:pathLst>
                <a:path w="739" h="627" extrusionOk="0">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60"/>
            <p:cNvSpPr/>
            <p:nvPr/>
          </p:nvSpPr>
          <p:spPr>
            <a:xfrm>
              <a:off x="5419902" y="3867811"/>
              <a:ext cx="30916" cy="51011"/>
            </a:xfrm>
            <a:custGeom>
              <a:avLst/>
              <a:gdLst/>
              <a:ahLst/>
              <a:cxnLst/>
              <a:rect l="l" t="t" r="r" b="b"/>
              <a:pathLst>
                <a:path w="1180" h="1947" extrusionOk="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60"/>
            <p:cNvSpPr/>
            <p:nvPr/>
          </p:nvSpPr>
          <p:spPr>
            <a:xfrm>
              <a:off x="5475917" y="3867811"/>
              <a:ext cx="32671" cy="51011"/>
            </a:xfrm>
            <a:custGeom>
              <a:avLst/>
              <a:gdLst/>
              <a:ahLst/>
              <a:cxnLst/>
              <a:rect l="l" t="t" r="r" b="b"/>
              <a:pathLst>
                <a:path w="1247" h="1947" extrusionOk="0">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60"/>
            <p:cNvSpPr/>
            <p:nvPr/>
          </p:nvSpPr>
          <p:spPr>
            <a:xfrm>
              <a:off x="5456817" y="3905696"/>
              <a:ext cx="16349" cy="18890"/>
            </a:xfrm>
            <a:custGeom>
              <a:avLst/>
              <a:gdLst/>
              <a:ahLst/>
              <a:cxnLst/>
              <a:rect l="l" t="t" r="r" b="b"/>
              <a:pathLst>
                <a:path w="624" h="721" extrusionOk="0">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60"/>
            <p:cNvSpPr/>
            <p:nvPr/>
          </p:nvSpPr>
          <p:spPr>
            <a:xfrm>
              <a:off x="5419142" y="4028548"/>
              <a:ext cx="88425" cy="11056"/>
            </a:xfrm>
            <a:custGeom>
              <a:avLst/>
              <a:gdLst/>
              <a:ahLst/>
              <a:cxnLst/>
              <a:rect l="l" t="t" r="r" b="b"/>
              <a:pathLst>
                <a:path w="3375" h="422" extrusionOk="0">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1" name="Google Shape;7551;p60"/>
          <p:cNvGrpSpPr/>
          <p:nvPr/>
        </p:nvGrpSpPr>
        <p:grpSpPr>
          <a:xfrm>
            <a:off x="6704985" y="3805141"/>
            <a:ext cx="209967" cy="361639"/>
            <a:chOff x="6704985" y="3805141"/>
            <a:chExt cx="209967" cy="361639"/>
          </a:xfrm>
        </p:grpSpPr>
        <p:sp>
          <p:nvSpPr>
            <p:cNvPr id="7552" name="Google Shape;7552;p60"/>
            <p:cNvSpPr/>
            <p:nvPr/>
          </p:nvSpPr>
          <p:spPr>
            <a:xfrm>
              <a:off x="6704985" y="3965013"/>
              <a:ext cx="209967" cy="201426"/>
            </a:xfrm>
            <a:custGeom>
              <a:avLst/>
              <a:gdLst/>
              <a:ahLst/>
              <a:cxnLst/>
              <a:rect l="l" t="t" r="r" b="b"/>
              <a:pathLst>
                <a:path w="8014" h="7688" extrusionOk="0">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60"/>
            <p:cNvSpPr/>
            <p:nvPr/>
          </p:nvSpPr>
          <p:spPr>
            <a:xfrm>
              <a:off x="6796895" y="3965013"/>
              <a:ext cx="118057" cy="201766"/>
            </a:xfrm>
            <a:custGeom>
              <a:avLst/>
              <a:gdLst/>
              <a:ahLst/>
              <a:cxnLst/>
              <a:rect l="l" t="t" r="r" b="b"/>
              <a:pathLst>
                <a:path w="4506" h="7701" extrusionOk="0">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60"/>
            <p:cNvSpPr/>
            <p:nvPr/>
          </p:nvSpPr>
          <p:spPr>
            <a:xfrm>
              <a:off x="6789847" y="3965013"/>
              <a:ext cx="7074" cy="7808"/>
            </a:xfrm>
            <a:custGeom>
              <a:avLst/>
              <a:gdLst/>
              <a:ahLst/>
              <a:cxnLst/>
              <a:rect l="l" t="t" r="r" b="b"/>
              <a:pathLst>
                <a:path w="270" h="298" extrusionOk="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60"/>
            <p:cNvSpPr/>
            <p:nvPr/>
          </p:nvSpPr>
          <p:spPr>
            <a:xfrm>
              <a:off x="6744495" y="3965013"/>
              <a:ext cx="132939" cy="201426"/>
            </a:xfrm>
            <a:custGeom>
              <a:avLst/>
              <a:gdLst/>
              <a:ahLst/>
              <a:cxnLst/>
              <a:rect l="l" t="t" r="r" b="b"/>
              <a:pathLst>
                <a:path w="5074" h="7688" extrusionOk="0">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60"/>
            <p:cNvSpPr/>
            <p:nvPr/>
          </p:nvSpPr>
          <p:spPr>
            <a:xfrm>
              <a:off x="6772791" y="3965013"/>
              <a:ext cx="73858" cy="135873"/>
            </a:xfrm>
            <a:custGeom>
              <a:avLst/>
              <a:gdLst/>
              <a:ahLst/>
              <a:cxnLst/>
              <a:rect l="l" t="t" r="r" b="b"/>
              <a:pathLst>
                <a:path w="2819" h="5186" extrusionOk="0">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60"/>
            <p:cNvSpPr/>
            <p:nvPr/>
          </p:nvSpPr>
          <p:spPr>
            <a:xfrm>
              <a:off x="6772791" y="3978323"/>
              <a:ext cx="74094" cy="49492"/>
            </a:xfrm>
            <a:custGeom>
              <a:avLst/>
              <a:gdLst/>
              <a:ahLst/>
              <a:cxnLst/>
              <a:rect l="l" t="t" r="r" b="b"/>
              <a:pathLst>
                <a:path w="2828" h="1889" extrusionOk="0">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60"/>
            <p:cNvSpPr/>
            <p:nvPr/>
          </p:nvSpPr>
          <p:spPr>
            <a:xfrm>
              <a:off x="6727570" y="3805141"/>
              <a:ext cx="162021" cy="136528"/>
            </a:xfrm>
            <a:custGeom>
              <a:avLst/>
              <a:gdLst/>
              <a:ahLst/>
              <a:cxnLst/>
              <a:rect l="l" t="t" r="r" b="b"/>
              <a:pathLst>
                <a:path w="6184" h="5211" extrusionOk="0">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60"/>
            <p:cNvSpPr/>
            <p:nvPr/>
          </p:nvSpPr>
          <p:spPr>
            <a:xfrm>
              <a:off x="6728330" y="3805219"/>
              <a:ext cx="161261" cy="131681"/>
            </a:xfrm>
            <a:custGeom>
              <a:avLst/>
              <a:gdLst/>
              <a:ahLst/>
              <a:cxnLst/>
              <a:rect l="l" t="t" r="r" b="b"/>
              <a:pathLst>
                <a:path w="6155" h="5026" extrusionOk="0">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60"/>
            <p:cNvSpPr/>
            <p:nvPr/>
          </p:nvSpPr>
          <p:spPr>
            <a:xfrm>
              <a:off x="6789847" y="3965013"/>
              <a:ext cx="40217" cy="35999"/>
            </a:xfrm>
            <a:custGeom>
              <a:avLst/>
              <a:gdLst/>
              <a:ahLst/>
              <a:cxnLst/>
              <a:rect l="l" t="t" r="r" b="b"/>
              <a:pathLst>
                <a:path w="1535" h="1374" extrusionOk="0">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60"/>
            <p:cNvSpPr/>
            <p:nvPr/>
          </p:nvSpPr>
          <p:spPr>
            <a:xfrm>
              <a:off x="6789847" y="3969782"/>
              <a:ext cx="40217" cy="19598"/>
            </a:xfrm>
            <a:custGeom>
              <a:avLst/>
              <a:gdLst/>
              <a:ahLst/>
              <a:cxnLst/>
              <a:rect l="l" t="t" r="r" b="b"/>
              <a:pathLst>
                <a:path w="1535" h="748" extrusionOk="0">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60"/>
            <p:cNvSpPr/>
            <p:nvPr/>
          </p:nvSpPr>
          <p:spPr>
            <a:xfrm>
              <a:off x="6760477" y="3866318"/>
              <a:ext cx="99219" cy="113525"/>
            </a:xfrm>
            <a:custGeom>
              <a:avLst/>
              <a:gdLst/>
              <a:ahLst/>
              <a:cxnLst/>
              <a:rect l="l" t="t" r="r" b="b"/>
              <a:pathLst>
                <a:path w="3787" h="4333" extrusionOk="0">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60"/>
            <p:cNvSpPr/>
            <p:nvPr/>
          </p:nvSpPr>
          <p:spPr>
            <a:xfrm>
              <a:off x="6777297" y="3866318"/>
              <a:ext cx="82163" cy="109752"/>
            </a:xfrm>
            <a:custGeom>
              <a:avLst/>
              <a:gdLst/>
              <a:ahLst/>
              <a:cxnLst/>
              <a:rect l="l" t="t" r="r" b="b"/>
              <a:pathLst>
                <a:path w="3136" h="4189" extrusionOk="0">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4" name="Google Shape;7564;p60"/>
          <p:cNvGrpSpPr/>
          <p:nvPr/>
        </p:nvGrpSpPr>
        <p:grpSpPr>
          <a:xfrm>
            <a:off x="7513884" y="2448269"/>
            <a:ext cx="363184" cy="338792"/>
            <a:chOff x="7513884" y="2448269"/>
            <a:chExt cx="363184" cy="338792"/>
          </a:xfrm>
        </p:grpSpPr>
        <p:sp>
          <p:nvSpPr>
            <p:cNvPr id="7565" name="Google Shape;7565;p60"/>
            <p:cNvSpPr/>
            <p:nvPr/>
          </p:nvSpPr>
          <p:spPr>
            <a:xfrm>
              <a:off x="7666316" y="2448269"/>
              <a:ext cx="210753" cy="206954"/>
            </a:xfrm>
            <a:custGeom>
              <a:avLst/>
              <a:gdLst/>
              <a:ahLst/>
              <a:cxnLst/>
              <a:rect l="l" t="t" r="r" b="b"/>
              <a:pathLst>
                <a:path w="8044" h="7899" extrusionOk="0">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60"/>
            <p:cNvSpPr/>
            <p:nvPr/>
          </p:nvSpPr>
          <p:spPr>
            <a:xfrm>
              <a:off x="7691442" y="2471482"/>
              <a:ext cx="185627" cy="183741"/>
            </a:xfrm>
            <a:custGeom>
              <a:avLst/>
              <a:gdLst/>
              <a:ahLst/>
              <a:cxnLst/>
              <a:rect l="l" t="t" r="r" b="b"/>
              <a:pathLst>
                <a:path w="7085" h="7013" extrusionOk="0">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60"/>
            <p:cNvSpPr/>
            <p:nvPr/>
          </p:nvSpPr>
          <p:spPr>
            <a:xfrm>
              <a:off x="7755972" y="2483298"/>
              <a:ext cx="84416" cy="84154"/>
            </a:xfrm>
            <a:custGeom>
              <a:avLst/>
              <a:gdLst/>
              <a:ahLst/>
              <a:cxnLst/>
              <a:rect l="l" t="t" r="r" b="b"/>
              <a:pathLst>
                <a:path w="3222" h="3212" extrusionOk="0">
                  <a:moveTo>
                    <a:pt x="624" y="0"/>
                  </a:moveTo>
                  <a:lnTo>
                    <a:pt x="1" y="614"/>
                  </a:lnTo>
                  <a:lnTo>
                    <a:pt x="2599" y="3212"/>
                  </a:lnTo>
                  <a:lnTo>
                    <a:pt x="3222" y="2589"/>
                  </a:lnTo>
                  <a:lnTo>
                    <a:pt x="624"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60"/>
            <p:cNvSpPr/>
            <p:nvPr/>
          </p:nvSpPr>
          <p:spPr>
            <a:xfrm>
              <a:off x="7800931" y="2528258"/>
              <a:ext cx="39457" cy="39195"/>
            </a:xfrm>
            <a:custGeom>
              <a:avLst/>
              <a:gdLst/>
              <a:ahLst/>
              <a:cxnLst/>
              <a:rect l="l" t="t" r="r" b="b"/>
              <a:pathLst>
                <a:path w="1506" h="1496" extrusionOk="0">
                  <a:moveTo>
                    <a:pt x="614" y="0"/>
                  </a:moveTo>
                  <a:lnTo>
                    <a:pt x="1" y="614"/>
                  </a:lnTo>
                  <a:lnTo>
                    <a:pt x="883" y="1496"/>
                  </a:lnTo>
                  <a:lnTo>
                    <a:pt x="1506" y="882"/>
                  </a:lnTo>
                  <a:lnTo>
                    <a:pt x="61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60"/>
            <p:cNvSpPr/>
            <p:nvPr/>
          </p:nvSpPr>
          <p:spPr>
            <a:xfrm>
              <a:off x="7513884" y="2611888"/>
              <a:ext cx="195662" cy="175068"/>
            </a:xfrm>
            <a:custGeom>
              <a:avLst/>
              <a:gdLst/>
              <a:ahLst/>
              <a:cxnLst/>
              <a:rect l="l" t="t" r="r" b="b"/>
              <a:pathLst>
                <a:path w="7468" h="6682" extrusionOk="0">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60"/>
            <p:cNvSpPr/>
            <p:nvPr/>
          </p:nvSpPr>
          <p:spPr>
            <a:xfrm>
              <a:off x="7513884" y="2626691"/>
              <a:ext cx="195426" cy="160370"/>
            </a:xfrm>
            <a:custGeom>
              <a:avLst/>
              <a:gdLst/>
              <a:ahLst/>
              <a:cxnLst/>
              <a:rect l="l" t="t" r="r" b="b"/>
              <a:pathLst>
                <a:path w="7459" h="6121" extrusionOk="0">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1" name="Google Shape;7571;p60"/>
          <p:cNvGrpSpPr/>
          <p:nvPr/>
        </p:nvGrpSpPr>
        <p:grpSpPr>
          <a:xfrm>
            <a:off x="5777767" y="3804826"/>
            <a:ext cx="258699" cy="362136"/>
            <a:chOff x="5777767" y="3804826"/>
            <a:chExt cx="258699" cy="362136"/>
          </a:xfrm>
        </p:grpSpPr>
        <p:sp>
          <p:nvSpPr>
            <p:cNvPr id="7572" name="Google Shape;7572;p60"/>
            <p:cNvSpPr/>
            <p:nvPr/>
          </p:nvSpPr>
          <p:spPr>
            <a:xfrm>
              <a:off x="5777767" y="3804826"/>
              <a:ext cx="258699" cy="362136"/>
            </a:xfrm>
            <a:custGeom>
              <a:avLst/>
              <a:gdLst/>
              <a:ahLst/>
              <a:cxnLst/>
              <a:rect l="l" t="t" r="r" b="b"/>
              <a:pathLst>
                <a:path w="9874" h="13822" extrusionOk="0">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60"/>
            <p:cNvSpPr/>
            <p:nvPr/>
          </p:nvSpPr>
          <p:spPr>
            <a:xfrm>
              <a:off x="5820211" y="3822852"/>
              <a:ext cx="216255" cy="344085"/>
            </a:xfrm>
            <a:custGeom>
              <a:avLst/>
              <a:gdLst/>
              <a:ahLst/>
              <a:cxnLst/>
              <a:rect l="l" t="t" r="r" b="b"/>
              <a:pathLst>
                <a:path w="8254" h="13133" extrusionOk="0">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60"/>
            <p:cNvSpPr/>
            <p:nvPr/>
          </p:nvSpPr>
          <p:spPr>
            <a:xfrm>
              <a:off x="5841067" y="3853427"/>
              <a:ext cx="154973" cy="205775"/>
            </a:xfrm>
            <a:custGeom>
              <a:avLst/>
              <a:gdLst/>
              <a:ahLst/>
              <a:cxnLst/>
              <a:rect l="l" t="t" r="r" b="b"/>
              <a:pathLst>
                <a:path w="5915" h="7854" extrusionOk="0">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5" name="Google Shape;7575;p60"/>
          <p:cNvGrpSpPr/>
          <p:nvPr/>
        </p:nvGrpSpPr>
        <p:grpSpPr>
          <a:xfrm>
            <a:off x="7953101" y="2436584"/>
            <a:ext cx="361691" cy="362163"/>
            <a:chOff x="7953101" y="2436584"/>
            <a:chExt cx="361691" cy="362163"/>
          </a:xfrm>
        </p:grpSpPr>
        <p:sp>
          <p:nvSpPr>
            <p:cNvPr id="7576" name="Google Shape;7576;p60"/>
            <p:cNvSpPr/>
            <p:nvPr/>
          </p:nvSpPr>
          <p:spPr>
            <a:xfrm>
              <a:off x="7960673" y="2452906"/>
              <a:ext cx="304392" cy="345840"/>
            </a:xfrm>
            <a:custGeom>
              <a:avLst/>
              <a:gdLst/>
              <a:ahLst/>
              <a:cxnLst/>
              <a:rect l="l" t="t" r="r" b="b"/>
              <a:pathLst>
                <a:path w="11618" h="13200" extrusionOk="0">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60"/>
            <p:cNvSpPr/>
            <p:nvPr/>
          </p:nvSpPr>
          <p:spPr>
            <a:xfrm>
              <a:off x="8012156" y="2436846"/>
              <a:ext cx="40453" cy="46977"/>
            </a:xfrm>
            <a:custGeom>
              <a:avLst/>
              <a:gdLst/>
              <a:ahLst/>
              <a:cxnLst/>
              <a:rect l="l" t="t" r="r" b="b"/>
              <a:pathLst>
                <a:path w="1544" h="1793" extrusionOk="0">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60"/>
            <p:cNvSpPr/>
            <p:nvPr/>
          </p:nvSpPr>
          <p:spPr>
            <a:xfrm>
              <a:off x="8012156" y="2436584"/>
              <a:ext cx="23108" cy="47239"/>
            </a:xfrm>
            <a:custGeom>
              <a:avLst/>
              <a:gdLst/>
              <a:ahLst/>
              <a:cxnLst/>
              <a:rect l="l" t="t" r="r" b="b"/>
              <a:pathLst>
                <a:path w="882" h="1803" extrusionOk="0">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60"/>
            <p:cNvSpPr/>
            <p:nvPr/>
          </p:nvSpPr>
          <p:spPr>
            <a:xfrm>
              <a:off x="8098773" y="2436846"/>
              <a:ext cx="40479" cy="46977"/>
            </a:xfrm>
            <a:custGeom>
              <a:avLst/>
              <a:gdLst/>
              <a:ahLst/>
              <a:cxnLst/>
              <a:rect l="l" t="t" r="r" b="b"/>
              <a:pathLst>
                <a:path w="1545" h="1793" extrusionOk="0">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60"/>
            <p:cNvSpPr/>
            <p:nvPr/>
          </p:nvSpPr>
          <p:spPr>
            <a:xfrm>
              <a:off x="8116117" y="2436584"/>
              <a:ext cx="23135" cy="47239"/>
            </a:xfrm>
            <a:custGeom>
              <a:avLst/>
              <a:gdLst/>
              <a:ahLst/>
              <a:cxnLst/>
              <a:rect l="l" t="t" r="r" b="b"/>
              <a:pathLst>
                <a:path w="883" h="1803" extrusionOk="0">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60"/>
            <p:cNvSpPr/>
            <p:nvPr/>
          </p:nvSpPr>
          <p:spPr>
            <a:xfrm>
              <a:off x="8204254" y="2591085"/>
              <a:ext cx="108023" cy="102940"/>
            </a:xfrm>
            <a:custGeom>
              <a:avLst/>
              <a:gdLst/>
              <a:ahLst/>
              <a:cxnLst/>
              <a:rect l="l" t="t" r="r" b="b"/>
              <a:pathLst>
                <a:path w="4123" h="3929" extrusionOk="0">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60"/>
            <p:cNvSpPr/>
            <p:nvPr/>
          </p:nvSpPr>
          <p:spPr>
            <a:xfrm>
              <a:off x="8244183" y="2591085"/>
              <a:ext cx="70609" cy="102992"/>
            </a:xfrm>
            <a:custGeom>
              <a:avLst/>
              <a:gdLst/>
              <a:ahLst/>
              <a:cxnLst/>
              <a:rect l="l" t="t" r="r" b="b"/>
              <a:pathLst>
                <a:path w="2695" h="3931" extrusionOk="0">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60"/>
            <p:cNvSpPr/>
            <p:nvPr/>
          </p:nvSpPr>
          <p:spPr>
            <a:xfrm>
              <a:off x="8234646" y="2624936"/>
              <a:ext cx="40977" cy="35291"/>
            </a:xfrm>
            <a:custGeom>
              <a:avLst/>
              <a:gdLst/>
              <a:ahLst/>
              <a:cxnLst/>
              <a:rect l="l" t="t" r="r" b="b"/>
              <a:pathLst>
                <a:path w="1564" h="1347" extrusionOk="0">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60"/>
            <p:cNvSpPr/>
            <p:nvPr/>
          </p:nvSpPr>
          <p:spPr>
            <a:xfrm>
              <a:off x="7953101" y="2520214"/>
              <a:ext cx="244446" cy="184867"/>
            </a:xfrm>
            <a:custGeom>
              <a:avLst/>
              <a:gdLst/>
              <a:ahLst/>
              <a:cxnLst/>
              <a:rect l="l" t="t" r="r" b="b"/>
              <a:pathLst>
                <a:path w="9330" h="7056" extrusionOk="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5" name="Google Shape;7585;p60"/>
          <p:cNvGrpSpPr/>
          <p:nvPr/>
        </p:nvGrpSpPr>
        <p:grpSpPr>
          <a:xfrm>
            <a:off x="4859353" y="3355130"/>
            <a:ext cx="373481" cy="362267"/>
            <a:chOff x="4859353" y="3355130"/>
            <a:chExt cx="373481" cy="362267"/>
          </a:xfrm>
        </p:grpSpPr>
        <p:sp>
          <p:nvSpPr>
            <p:cNvPr id="7586" name="Google Shape;7586;p60"/>
            <p:cNvSpPr/>
            <p:nvPr/>
          </p:nvSpPr>
          <p:spPr>
            <a:xfrm>
              <a:off x="4859353" y="3355130"/>
              <a:ext cx="373219" cy="362005"/>
            </a:xfrm>
            <a:custGeom>
              <a:avLst/>
              <a:gdLst/>
              <a:ahLst/>
              <a:cxnLst/>
              <a:rect l="l" t="t" r="r" b="b"/>
              <a:pathLst>
                <a:path w="14245" h="13817" extrusionOk="0">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60"/>
            <p:cNvSpPr/>
            <p:nvPr/>
          </p:nvSpPr>
          <p:spPr>
            <a:xfrm>
              <a:off x="4868418" y="3388142"/>
              <a:ext cx="364154" cy="329255"/>
            </a:xfrm>
            <a:custGeom>
              <a:avLst/>
              <a:gdLst/>
              <a:ahLst/>
              <a:cxnLst/>
              <a:rect l="l" t="t" r="r" b="b"/>
              <a:pathLst>
                <a:path w="13899" h="12567" extrusionOk="0">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60"/>
            <p:cNvSpPr/>
            <p:nvPr/>
          </p:nvSpPr>
          <p:spPr>
            <a:xfrm>
              <a:off x="4969497" y="3355627"/>
              <a:ext cx="263336" cy="251415"/>
            </a:xfrm>
            <a:custGeom>
              <a:avLst/>
              <a:gdLst/>
              <a:ahLst/>
              <a:cxnLst/>
              <a:rect l="l" t="t" r="r" b="b"/>
              <a:pathLst>
                <a:path w="10051" h="9596" extrusionOk="0">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60"/>
            <p:cNvSpPr/>
            <p:nvPr/>
          </p:nvSpPr>
          <p:spPr>
            <a:xfrm>
              <a:off x="5178809" y="3364038"/>
              <a:ext cx="12078" cy="12078"/>
            </a:xfrm>
            <a:custGeom>
              <a:avLst/>
              <a:gdLst/>
              <a:ahLst/>
              <a:cxnLst/>
              <a:rect l="l" t="t" r="r" b="b"/>
              <a:pathLst>
                <a:path w="461" h="461" extrusionOk="0">
                  <a:moveTo>
                    <a:pt x="461" y="460"/>
                  </a:moveTo>
                  <a:lnTo>
                    <a:pt x="1" y="0"/>
                  </a:ln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60"/>
            <p:cNvSpPr/>
            <p:nvPr/>
          </p:nvSpPr>
          <p:spPr>
            <a:xfrm>
              <a:off x="4983934" y="3388142"/>
              <a:ext cx="248900" cy="218849"/>
            </a:xfrm>
            <a:custGeom>
              <a:avLst/>
              <a:gdLst/>
              <a:ahLst/>
              <a:cxnLst/>
              <a:rect l="l" t="t" r="r" b="b"/>
              <a:pathLst>
                <a:path w="9500" h="8353" extrusionOk="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60"/>
            <p:cNvSpPr/>
            <p:nvPr/>
          </p:nvSpPr>
          <p:spPr>
            <a:xfrm>
              <a:off x="4865641" y="3654098"/>
              <a:ext cx="65579" cy="63299"/>
            </a:xfrm>
            <a:custGeom>
              <a:avLst/>
              <a:gdLst/>
              <a:ahLst/>
              <a:cxnLst/>
              <a:rect l="l" t="t" r="r" b="b"/>
              <a:pathLst>
                <a:path w="2503" h="2416" extrusionOk="0">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60"/>
            <p:cNvSpPr/>
            <p:nvPr/>
          </p:nvSpPr>
          <p:spPr>
            <a:xfrm>
              <a:off x="4868156" y="3668665"/>
              <a:ext cx="63063" cy="48732"/>
            </a:xfrm>
            <a:custGeom>
              <a:avLst/>
              <a:gdLst/>
              <a:ahLst/>
              <a:cxnLst/>
              <a:rect l="l" t="t" r="r" b="b"/>
              <a:pathLst>
                <a:path w="2407" h="1860" extrusionOk="0">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60"/>
            <p:cNvSpPr/>
            <p:nvPr/>
          </p:nvSpPr>
          <p:spPr>
            <a:xfrm>
              <a:off x="5010160" y="3403076"/>
              <a:ext cx="178527" cy="165689"/>
            </a:xfrm>
            <a:custGeom>
              <a:avLst/>
              <a:gdLst/>
              <a:ahLst/>
              <a:cxnLst/>
              <a:rect l="l" t="t" r="r" b="b"/>
              <a:pathLst>
                <a:path w="6814" h="6324" extrusionOk="0">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60"/>
            <p:cNvSpPr/>
            <p:nvPr/>
          </p:nvSpPr>
          <p:spPr>
            <a:xfrm>
              <a:off x="5115274" y="3375592"/>
              <a:ext cx="27143" cy="26200"/>
            </a:xfrm>
            <a:custGeom>
              <a:avLst/>
              <a:gdLst/>
              <a:ahLst/>
              <a:cxnLst/>
              <a:rect l="l" t="t" r="r" b="b"/>
              <a:pathLst>
                <a:path w="1036" h="1000" extrusionOk="0">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60"/>
            <p:cNvSpPr/>
            <p:nvPr/>
          </p:nvSpPr>
          <p:spPr>
            <a:xfrm>
              <a:off x="5094681" y="3396185"/>
              <a:ext cx="27143" cy="26200"/>
            </a:xfrm>
            <a:custGeom>
              <a:avLst/>
              <a:gdLst/>
              <a:ahLst/>
              <a:cxnLst/>
              <a:rect l="l" t="t" r="r" b="b"/>
              <a:pathLst>
                <a:path w="1036" h="1000" extrusionOk="0">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60"/>
            <p:cNvSpPr/>
            <p:nvPr/>
          </p:nvSpPr>
          <p:spPr>
            <a:xfrm>
              <a:off x="5074088" y="3416778"/>
              <a:ext cx="29344" cy="26357"/>
            </a:xfrm>
            <a:custGeom>
              <a:avLst/>
              <a:gdLst/>
              <a:ahLst/>
              <a:cxnLst/>
              <a:rect l="l" t="t" r="r" b="b"/>
              <a:pathLst>
                <a:path w="1120" h="1006" extrusionOk="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60"/>
            <p:cNvSpPr/>
            <p:nvPr/>
          </p:nvSpPr>
          <p:spPr>
            <a:xfrm>
              <a:off x="5053495" y="3437371"/>
              <a:ext cx="26907" cy="26200"/>
            </a:xfrm>
            <a:custGeom>
              <a:avLst/>
              <a:gdLst/>
              <a:ahLst/>
              <a:cxnLst/>
              <a:rect l="l" t="t" r="r" b="b"/>
              <a:pathLst>
                <a:path w="1027" h="1000" extrusionOk="0">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60"/>
            <p:cNvSpPr/>
            <p:nvPr/>
          </p:nvSpPr>
          <p:spPr>
            <a:xfrm>
              <a:off x="5032901" y="3457965"/>
              <a:ext cx="26907" cy="26200"/>
            </a:xfrm>
            <a:custGeom>
              <a:avLst/>
              <a:gdLst/>
              <a:ahLst/>
              <a:cxnLst/>
              <a:rect l="l" t="t" r="r" b="b"/>
              <a:pathLst>
                <a:path w="1027" h="1000" extrusionOk="0">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60"/>
            <p:cNvSpPr/>
            <p:nvPr/>
          </p:nvSpPr>
          <p:spPr>
            <a:xfrm>
              <a:off x="5013304" y="3478794"/>
              <a:ext cx="25912" cy="26148"/>
            </a:xfrm>
            <a:custGeom>
              <a:avLst/>
              <a:gdLst/>
              <a:ahLst/>
              <a:cxnLst/>
              <a:rect l="l" t="t" r="r" b="b"/>
              <a:pathLst>
                <a:path w="989" h="998" extrusionOk="0">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0" name="Google Shape;7600;p60"/>
          <p:cNvGrpSpPr/>
          <p:nvPr/>
        </p:nvGrpSpPr>
        <p:grpSpPr>
          <a:xfrm>
            <a:off x="6637678" y="1500982"/>
            <a:ext cx="378721" cy="362005"/>
            <a:chOff x="6637678" y="1500982"/>
            <a:chExt cx="378721" cy="362005"/>
          </a:xfrm>
        </p:grpSpPr>
        <p:sp>
          <p:nvSpPr>
            <p:cNvPr id="7601" name="Google Shape;7601;p60"/>
            <p:cNvSpPr/>
            <p:nvPr/>
          </p:nvSpPr>
          <p:spPr>
            <a:xfrm>
              <a:off x="6637678" y="1500982"/>
              <a:ext cx="377725" cy="361717"/>
            </a:xfrm>
            <a:custGeom>
              <a:avLst/>
              <a:gdLst/>
              <a:ahLst/>
              <a:cxnLst/>
              <a:rect l="l" t="t" r="r" b="b"/>
              <a:pathLst>
                <a:path w="14417" h="13806" extrusionOk="0">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60"/>
            <p:cNvSpPr/>
            <p:nvPr/>
          </p:nvSpPr>
          <p:spPr>
            <a:xfrm>
              <a:off x="6696680" y="1551338"/>
              <a:ext cx="260218" cy="260454"/>
            </a:xfrm>
            <a:custGeom>
              <a:avLst/>
              <a:gdLst/>
              <a:ahLst/>
              <a:cxnLst/>
              <a:rect l="l" t="t" r="r" b="b"/>
              <a:pathLst>
                <a:path w="9932" h="9941" extrusionOk="0">
                  <a:moveTo>
                    <a:pt x="5464" y="0"/>
                  </a:moveTo>
                  <a:lnTo>
                    <a:pt x="1" y="5464"/>
                  </a:lnTo>
                  <a:lnTo>
                    <a:pt x="4468" y="9940"/>
                  </a:lnTo>
                  <a:lnTo>
                    <a:pt x="9931" y="4477"/>
                  </a:lnTo>
                  <a:lnTo>
                    <a:pt x="5464"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60"/>
            <p:cNvSpPr/>
            <p:nvPr/>
          </p:nvSpPr>
          <p:spPr>
            <a:xfrm>
              <a:off x="6638175" y="1500982"/>
              <a:ext cx="377725" cy="361717"/>
            </a:xfrm>
            <a:custGeom>
              <a:avLst/>
              <a:gdLst/>
              <a:ahLst/>
              <a:cxnLst/>
              <a:rect l="l" t="t" r="r" b="b"/>
              <a:pathLst>
                <a:path w="14417" h="13806" extrusionOk="0">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60"/>
            <p:cNvSpPr/>
            <p:nvPr/>
          </p:nvSpPr>
          <p:spPr>
            <a:xfrm>
              <a:off x="6842090" y="1696748"/>
              <a:ext cx="174309" cy="166239"/>
            </a:xfrm>
            <a:custGeom>
              <a:avLst/>
              <a:gdLst/>
              <a:ahLst/>
              <a:cxnLst/>
              <a:rect l="l" t="t" r="r" b="b"/>
              <a:pathLst>
                <a:path w="6653" h="6345" extrusionOk="0">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60"/>
            <p:cNvSpPr/>
            <p:nvPr/>
          </p:nvSpPr>
          <p:spPr>
            <a:xfrm>
              <a:off x="6752931" y="1608847"/>
              <a:ext cx="146458" cy="144179"/>
            </a:xfrm>
            <a:custGeom>
              <a:avLst/>
              <a:gdLst/>
              <a:ahLst/>
              <a:cxnLst/>
              <a:rect l="l" t="t" r="r" b="b"/>
              <a:pathLst>
                <a:path w="5590" h="5503" extrusionOk="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60"/>
            <p:cNvSpPr/>
            <p:nvPr/>
          </p:nvSpPr>
          <p:spPr>
            <a:xfrm>
              <a:off x="6797393" y="1608847"/>
              <a:ext cx="101735" cy="144414"/>
            </a:xfrm>
            <a:custGeom>
              <a:avLst/>
              <a:gdLst/>
              <a:ahLst/>
              <a:cxnLst/>
              <a:rect l="l" t="t" r="r" b="b"/>
              <a:pathLst>
                <a:path w="3883" h="5512" extrusionOk="0">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60"/>
            <p:cNvSpPr/>
            <p:nvPr/>
          </p:nvSpPr>
          <p:spPr>
            <a:xfrm>
              <a:off x="6697309" y="1620087"/>
              <a:ext cx="22270" cy="18654"/>
            </a:xfrm>
            <a:custGeom>
              <a:avLst/>
              <a:gdLst/>
              <a:ahLst/>
              <a:cxnLst/>
              <a:rect l="l" t="t" r="r" b="b"/>
              <a:pathLst>
                <a:path w="850" h="712" extrusionOk="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60"/>
            <p:cNvSpPr/>
            <p:nvPr/>
          </p:nvSpPr>
          <p:spPr>
            <a:xfrm>
              <a:off x="6690995" y="1582123"/>
              <a:ext cx="22296" cy="18707"/>
            </a:xfrm>
            <a:custGeom>
              <a:avLst/>
              <a:gdLst/>
              <a:ahLst/>
              <a:cxnLst/>
              <a:rect l="l" t="t" r="r" b="b"/>
              <a:pathLst>
                <a:path w="851" h="714" extrusionOk="0">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60"/>
            <p:cNvSpPr/>
            <p:nvPr/>
          </p:nvSpPr>
          <p:spPr>
            <a:xfrm>
              <a:off x="6724190" y="1548771"/>
              <a:ext cx="22244" cy="18654"/>
            </a:xfrm>
            <a:custGeom>
              <a:avLst/>
              <a:gdLst/>
              <a:ahLst/>
              <a:cxnLst/>
              <a:rect l="l" t="t" r="r" b="b"/>
              <a:pathLst>
                <a:path w="849" h="712" extrusionOk="0">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60"/>
            <p:cNvSpPr/>
            <p:nvPr/>
          </p:nvSpPr>
          <p:spPr>
            <a:xfrm>
              <a:off x="6729902" y="1587782"/>
              <a:ext cx="22322" cy="18576"/>
            </a:xfrm>
            <a:custGeom>
              <a:avLst/>
              <a:gdLst/>
              <a:ahLst/>
              <a:cxnLst/>
              <a:rect l="l" t="t" r="r" b="b"/>
              <a:pathLst>
                <a:path w="852" h="709" extrusionOk="0">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60"/>
            <p:cNvSpPr/>
            <p:nvPr/>
          </p:nvSpPr>
          <p:spPr>
            <a:xfrm>
              <a:off x="6762285" y="1555137"/>
              <a:ext cx="22322" cy="18812"/>
            </a:xfrm>
            <a:custGeom>
              <a:avLst/>
              <a:gdLst/>
              <a:ahLst/>
              <a:cxnLst/>
              <a:rect l="l" t="t" r="r" b="b"/>
              <a:pathLst>
                <a:path w="852" h="718" extrusionOk="0">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60"/>
            <p:cNvSpPr/>
            <p:nvPr/>
          </p:nvSpPr>
          <p:spPr>
            <a:xfrm>
              <a:off x="6866508" y="1789208"/>
              <a:ext cx="22322" cy="18812"/>
            </a:xfrm>
            <a:custGeom>
              <a:avLst/>
              <a:gdLst/>
              <a:ahLst/>
              <a:cxnLst/>
              <a:rect l="l" t="t" r="r" b="b"/>
              <a:pathLst>
                <a:path w="852" h="718" extrusionOk="0">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60"/>
            <p:cNvSpPr/>
            <p:nvPr/>
          </p:nvSpPr>
          <p:spPr>
            <a:xfrm>
              <a:off x="6903450" y="1794998"/>
              <a:ext cx="23554" cy="19309"/>
            </a:xfrm>
            <a:custGeom>
              <a:avLst/>
              <a:gdLst/>
              <a:ahLst/>
              <a:cxnLst/>
              <a:rect l="l" t="t" r="r" b="b"/>
              <a:pathLst>
                <a:path w="899" h="737" extrusionOk="0">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60"/>
            <p:cNvSpPr/>
            <p:nvPr/>
          </p:nvSpPr>
          <p:spPr>
            <a:xfrm>
              <a:off x="6937877" y="1762432"/>
              <a:ext cx="22270" cy="18707"/>
            </a:xfrm>
            <a:custGeom>
              <a:avLst/>
              <a:gdLst/>
              <a:ahLst/>
              <a:cxnLst/>
              <a:rect l="l" t="t" r="r" b="b"/>
              <a:pathLst>
                <a:path w="850" h="714" extrusionOk="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60"/>
            <p:cNvSpPr/>
            <p:nvPr/>
          </p:nvSpPr>
          <p:spPr>
            <a:xfrm>
              <a:off x="6898970" y="1756799"/>
              <a:ext cx="22270" cy="18812"/>
            </a:xfrm>
            <a:custGeom>
              <a:avLst/>
              <a:gdLst/>
              <a:ahLst/>
              <a:cxnLst/>
              <a:rect l="l" t="t" r="r" b="b"/>
              <a:pathLst>
                <a:path w="850" h="718" extrusionOk="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60"/>
            <p:cNvSpPr/>
            <p:nvPr/>
          </p:nvSpPr>
          <p:spPr>
            <a:xfrm>
              <a:off x="6931380" y="1724311"/>
              <a:ext cx="22506" cy="18654"/>
            </a:xfrm>
            <a:custGeom>
              <a:avLst/>
              <a:gdLst/>
              <a:ahLst/>
              <a:cxnLst/>
              <a:rect l="l" t="t" r="r" b="b"/>
              <a:pathLst>
                <a:path w="859" h="712" extrusionOk="0">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7" name="Google Shape;7617;p60"/>
          <p:cNvGrpSpPr/>
          <p:nvPr/>
        </p:nvGrpSpPr>
        <p:grpSpPr>
          <a:xfrm>
            <a:off x="5827993" y="3355496"/>
            <a:ext cx="223041" cy="362163"/>
            <a:chOff x="5827993" y="3355496"/>
            <a:chExt cx="223041" cy="362163"/>
          </a:xfrm>
        </p:grpSpPr>
        <p:sp>
          <p:nvSpPr>
            <p:cNvPr id="7618" name="Google Shape;7618;p60"/>
            <p:cNvSpPr/>
            <p:nvPr/>
          </p:nvSpPr>
          <p:spPr>
            <a:xfrm>
              <a:off x="5827993" y="3448664"/>
              <a:ext cx="223041" cy="268995"/>
            </a:xfrm>
            <a:custGeom>
              <a:avLst/>
              <a:gdLst/>
              <a:ahLst/>
              <a:cxnLst/>
              <a:rect l="l" t="t" r="r" b="b"/>
              <a:pathLst>
                <a:path w="8513" h="10267" extrusionOk="0">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60"/>
            <p:cNvSpPr/>
            <p:nvPr/>
          </p:nvSpPr>
          <p:spPr>
            <a:xfrm>
              <a:off x="5989987" y="3448664"/>
              <a:ext cx="60810" cy="268733"/>
            </a:xfrm>
            <a:custGeom>
              <a:avLst/>
              <a:gdLst/>
              <a:ahLst/>
              <a:cxnLst/>
              <a:rect l="l" t="t" r="r" b="b"/>
              <a:pathLst>
                <a:path w="2321" h="10257" extrusionOk="0">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60"/>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60"/>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60"/>
            <p:cNvSpPr/>
            <p:nvPr/>
          </p:nvSpPr>
          <p:spPr>
            <a:xfrm>
              <a:off x="5963630" y="3424560"/>
              <a:ext cx="36942" cy="24130"/>
            </a:xfrm>
            <a:custGeom>
              <a:avLst/>
              <a:gdLst/>
              <a:ahLst/>
              <a:cxnLst/>
              <a:rect l="l" t="t" r="r" b="b"/>
              <a:pathLst>
                <a:path w="1410" h="921" extrusionOk="0">
                  <a:moveTo>
                    <a:pt x="0" y="0"/>
                  </a:moveTo>
                  <a:lnTo>
                    <a:pt x="0" y="921"/>
                  </a:lnTo>
                  <a:lnTo>
                    <a:pt x="1409" y="921"/>
                  </a:lnTo>
                  <a:lnTo>
                    <a:pt x="140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60"/>
            <p:cNvSpPr/>
            <p:nvPr/>
          </p:nvSpPr>
          <p:spPr>
            <a:xfrm>
              <a:off x="5852857" y="3355496"/>
              <a:ext cx="172815" cy="69089"/>
            </a:xfrm>
            <a:custGeom>
              <a:avLst/>
              <a:gdLst/>
              <a:ahLst/>
              <a:cxnLst/>
              <a:rect l="l" t="t" r="r" b="b"/>
              <a:pathLst>
                <a:path w="6596" h="2637" extrusionOk="0">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60"/>
            <p:cNvSpPr/>
            <p:nvPr/>
          </p:nvSpPr>
          <p:spPr>
            <a:xfrm>
              <a:off x="5981708" y="3355496"/>
              <a:ext cx="43964" cy="69089"/>
            </a:xfrm>
            <a:custGeom>
              <a:avLst/>
              <a:gdLst/>
              <a:ahLst/>
              <a:cxnLst/>
              <a:rect l="l" t="t" r="r" b="b"/>
              <a:pathLst>
                <a:path w="1678" h="2637" extrusionOk="0">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60"/>
            <p:cNvSpPr/>
            <p:nvPr/>
          </p:nvSpPr>
          <p:spPr>
            <a:xfrm>
              <a:off x="5862917" y="3488854"/>
              <a:ext cx="152720" cy="188378"/>
            </a:xfrm>
            <a:custGeom>
              <a:avLst/>
              <a:gdLst/>
              <a:ahLst/>
              <a:cxnLst/>
              <a:rect l="l" t="t" r="r" b="b"/>
              <a:pathLst>
                <a:path w="5829" h="7190" extrusionOk="0">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60"/>
            <p:cNvSpPr/>
            <p:nvPr/>
          </p:nvSpPr>
          <p:spPr>
            <a:xfrm>
              <a:off x="5971412" y="3488854"/>
              <a:ext cx="44226" cy="188614"/>
            </a:xfrm>
            <a:custGeom>
              <a:avLst/>
              <a:gdLst/>
              <a:ahLst/>
              <a:cxnLst/>
              <a:rect l="l" t="t" r="r" b="b"/>
              <a:pathLst>
                <a:path w="1688" h="7199" extrusionOk="0">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60"/>
            <p:cNvSpPr/>
            <p:nvPr/>
          </p:nvSpPr>
          <p:spPr>
            <a:xfrm>
              <a:off x="5869939" y="3531036"/>
              <a:ext cx="121568" cy="104197"/>
            </a:xfrm>
            <a:custGeom>
              <a:avLst/>
              <a:gdLst/>
              <a:ahLst/>
              <a:cxnLst/>
              <a:rect l="l" t="t" r="r" b="b"/>
              <a:pathLst>
                <a:path w="4640" h="3977" extrusionOk="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60"/>
            <p:cNvSpPr/>
            <p:nvPr/>
          </p:nvSpPr>
          <p:spPr>
            <a:xfrm>
              <a:off x="5894043" y="3538058"/>
              <a:ext cx="106529" cy="97202"/>
            </a:xfrm>
            <a:custGeom>
              <a:avLst/>
              <a:gdLst/>
              <a:ahLst/>
              <a:cxnLst/>
              <a:rect l="l" t="t" r="r" b="b"/>
              <a:pathLst>
                <a:path w="4066" h="3710" extrusionOk="0">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60"/>
            <p:cNvSpPr/>
            <p:nvPr/>
          </p:nvSpPr>
          <p:spPr>
            <a:xfrm>
              <a:off x="5905597" y="3551813"/>
              <a:ext cx="67334" cy="62513"/>
            </a:xfrm>
            <a:custGeom>
              <a:avLst/>
              <a:gdLst/>
              <a:ahLst/>
              <a:cxnLst/>
              <a:rect l="l" t="t" r="r" b="b"/>
              <a:pathLst>
                <a:path w="2570" h="2386" extrusionOk="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60"/>
            <p:cNvSpPr/>
            <p:nvPr/>
          </p:nvSpPr>
          <p:spPr>
            <a:xfrm>
              <a:off x="5887781" y="3355496"/>
              <a:ext cx="14593" cy="69089"/>
            </a:xfrm>
            <a:custGeom>
              <a:avLst/>
              <a:gdLst/>
              <a:ahLst/>
              <a:cxnLst/>
              <a:rect l="l" t="t" r="r" b="b"/>
              <a:pathLst>
                <a:path w="557" h="2637" extrusionOk="0">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60"/>
            <p:cNvSpPr/>
            <p:nvPr/>
          </p:nvSpPr>
          <p:spPr>
            <a:xfrm>
              <a:off x="5931719" y="3355496"/>
              <a:ext cx="14855" cy="69089"/>
            </a:xfrm>
            <a:custGeom>
              <a:avLst/>
              <a:gdLst/>
              <a:ahLst/>
              <a:cxnLst/>
              <a:rect l="l" t="t" r="r" b="b"/>
              <a:pathLst>
                <a:path w="567" h="2637" extrusionOk="0">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60"/>
            <p:cNvSpPr/>
            <p:nvPr/>
          </p:nvSpPr>
          <p:spPr>
            <a:xfrm>
              <a:off x="5976416" y="3355496"/>
              <a:ext cx="14593" cy="69089"/>
            </a:xfrm>
            <a:custGeom>
              <a:avLst/>
              <a:gdLst/>
              <a:ahLst/>
              <a:cxnLst/>
              <a:rect l="l" t="t" r="r" b="b"/>
              <a:pathLst>
                <a:path w="557" h="2637" extrusionOk="0">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3" name="Google Shape;7633;p60"/>
          <p:cNvGrpSpPr/>
          <p:nvPr/>
        </p:nvGrpSpPr>
        <p:grpSpPr>
          <a:xfrm>
            <a:off x="7528713" y="1500641"/>
            <a:ext cx="370520" cy="361586"/>
            <a:chOff x="7528713" y="1500641"/>
            <a:chExt cx="370520" cy="361586"/>
          </a:xfrm>
        </p:grpSpPr>
        <p:sp>
          <p:nvSpPr>
            <p:cNvPr id="7634" name="Google Shape;7634;p60"/>
            <p:cNvSpPr/>
            <p:nvPr/>
          </p:nvSpPr>
          <p:spPr>
            <a:xfrm>
              <a:off x="7684158" y="1587809"/>
              <a:ext cx="121070" cy="119603"/>
            </a:xfrm>
            <a:custGeom>
              <a:avLst/>
              <a:gdLst/>
              <a:ahLst/>
              <a:cxnLst/>
              <a:rect l="l" t="t" r="r" b="b"/>
              <a:pathLst>
                <a:path w="4621" h="4565" extrusionOk="0">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60"/>
            <p:cNvSpPr/>
            <p:nvPr/>
          </p:nvSpPr>
          <p:spPr>
            <a:xfrm>
              <a:off x="7750208" y="1653282"/>
              <a:ext cx="54784" cy="53972"/>
            </a:xfrm>
            <a:custGeom>
              <a:avLst/>
              <a:gdLst/>
              <a:ahLst/>
              <a:cxnLst/>
              <a:rect l="l" t="t" r="r" b="b"/>
              <a:pathLst>
                <a:path w="2091" h="2060" extrusionOk="0">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60"/>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60"/>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60"/>
            <p:cNvSpPr/>
            <p:nvPr/>
          </p:nvSpPr>
          <p:spPr>
            <a:xfrm>
              <a:off x="7764775" y="1501846"/>
              <a:ext cx="128616" cy="155497"/>
            </a:xfrm>
            <a:custGeom>
              <a:avLst/>
              <a:gdLst/>
              <a:ahLst/>
              <a:cxnLst/>
              <a:rect l="l" t="t" r="r" b="b"/>
              <a:pathLst>
                <a:path w="4909" h="5935" extrusionOk="0">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60"/>
            <p:cNvSpPr/>
            <p:nvPr/>
          </p:nvSpPr>
          <p:spPr>
            <a:xfrm>
              <a:off x="7528713" y="1618279"/>
              <a:ext cx="252673" cy="243948"/>
            </a:xfrm>
            <a:custGeom>
              <a:avLst/>
              <a:gdLst/>
              <a:ahLst/>
              <a:cxnLst/>
              <a:rect l="l" t="t" r="r" b="b"/>
              <a:pathLst>
                <a:path w="9644" h="9311" extrusionOk="0">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60"/>
            <p:cNvSpPr/>
            <p:nvPr/>
          </p:nvSpPr>
          <p:spPr>
            <a:xfrm>
              <a:off x="7570136" y="1670627"/>
              <a:ext cx="211251" cy="191574"/>
            </a:xfrm>
            <a:custGeom>
              <a:avLst/>
              <a:gdLst/>
              <a:ahLst/>
              <a:cxnLst/>
              <a:rect l="l" t="t" r="r" b="b"/>
              <a:pathLst>
                <a:path w="8063" h="7312" extrusionOk="0">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1" name="Google Shape;7641;p60"/>
          <p:cNvGrpSpPr/>
          <p:nvPr/>
        </p:nvGrpSpPr>
        <p:grpSpPr>
          <a:xfrm>
            <a:off x="5317198" y="3355496"/>
            <a:ext cx="367429" cy="362163"/>
            <a:chOff x="5317198" y="3355496"/>
            <a:chExt cx="367429" cy="362163"/>
          </a:xfrm>
        </p:grpSpPr>
        <p:sp>
          <p:nvSpPr>
            <p:cNvPr id="7642" name="Google Shape;7642;p60"/>
            <p:cNvSpPr/>
            <p:nvPr/>
          </p:nvSpPr>
          <p:spPr>
            <a:xfrm>
              <a:off x="5378715" y="3535883"/>
              <a:ext cx="256184" cy="181776"/>
            </a:xfrm>
            <a:custGeom>
              <a:avLst/>
              <a:gdLst/>
              <a:ahLst/>
              <a:cxnLst/>
              <a:rect l="l" t="t" r="r" b="b"/>
              <a:pathLst>
                <a:path w="9778" h="6938" extrusionOk="0">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60"/>
            <p:cNvSpPr/>
            <p:nvPr/>
          </p:nvSpPr>
          <p:spPr>
            <a:xfrm>
              <a:off x="5455822" y="3438419"/>
              <a:ext cx="112031" cy="218220"/>
            </a:xfrm>
            <a:custGeom>
              <a:avLst/>
              <a:gdLst/>
              <a:ahLst/>
              <a:cxnLst/>
              <a:rect l="l" t="t" r="r" b="b"/>
              <a:pathLst>
                <a:path w="4276" h="8329" extrusionOk="0">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60"/>
            <p:cNvSpPr/>
            <p:nvPr/>
          </p:nvSpPr>
          <p:spPr>
            <a:xfrm>
              <a:off x="5448276" y="3359505"/>
              <a:ext cx="59815" cy="185129"/>
            </a:xfrm>
            <a:custGeom>
              <a:avLst/>
              <a:gdLst/>
              <a:ahLst/>
              <a:cxnLst/>
              <a:rect l="l" t="t" r="r" b="b"/>
              <a:pathLst>
                <a:path w="2283" h="7066" extrusionOk="0">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60"/>
            <p:cNvSpPr/>
            <p:nvPr/>
          </p:nvSpPr>
          <p:spPr>
            <a:xfrm>
              <a:off x="5448276" y="3359505"/>
              <a:ext cx="21877" cy="185129"/>
            </a:xfrm>
            <a:custGeom>
              <a:avLst/>
              <a:gdLst/>
              <a:ahLst/>
              <a:cxnLst/>
              <a:rect l="l" t="t" r="r" b="b"/>
              <a:pathLst>
                <a:path w="835" h="7066" extrusionOk="0">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60"/>
            <p:cNvSpPr/>
            <p:nvPr/>
          </p:nvSpPr>
          <p:spPr>
            <a:xfrm>
              <a:off x="5529653" y="3432839"/>
              <a:ext cx="67570" cy="21379"/>
            </a:xfrm>
            <a:custGeom>
              <a:avLst/>
              <a:gdLst/>
              <a:ahLst/>
              <a:cxnLst/>
              <a:rect l="l" t="t" r="r" b="b"/>
              <a:pathLst>
                <a:path w="2579" h="816" extrusionOk="0">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60"/>
            <p:cNvSpPr/>
            <p:nvPr/>
          </p:nvSpPr>
          <p:spPr>
            <a:xfrm>
              <a:off x="5571102" y="3432839"/>
              <a:ext cx="26383" cy="21877"/>
            </a:xfrm>
            <a:custGeom>
              <a:avLst/>
              <a:gdLst/>
              <a:ahLst/>
              <a:cxnLst/>
              <a:rect l="l" t="t" r="r" b="b"/>
              <a:pathLst>
                <a:path w="1007" h="835" extrusionOk="0">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60"/>
            <p:cNvSpPr/>
            <p:nvPr/>
          </p:nvSpPr>
          <p:spPr>
            <a:xfrm>
              <a:off x="5596699" y="3538058"/>
              <a:ext cx="67832" cy="21405"/>
            </a:xfrm>
            <a:custGeom>
              <a:avLst/>
              <a:gdLst/>
              <a:ahLst/>
              <a:cxnLst/>
              <a:rect l="l" t="t" r="r" b="b"/>
              <a:pathLst>
                <a:path w="2589" h="817" extrusionOk="0">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60"/>
            <p:cNvSpPr/>
            <p:nvPr/>
          </p:nvSpPr>
          <p:spPr>
            <a:xfrm>
              <a:off x="5639903" y="3538058"/>
              <a:ext cx="24628" cy="21641"/>
            </a:xfrm>
            <a:custGeom>
              <a:avLst/>
              <a:gdLst/>
              <a:ahLst/>
              <a:cxnLst/>
              <a:rect l="l" t="t" r="r" b="b"/>
              <a:pathLst>
                <a:path w="940" h="826" extrusionOk="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60"/>
            <p:cNvSpPr/>
            <p:nvPr/>
          </p:nvSpPr>
          <p:spPr>
            <a:xfrm>
              <a:off x="5576604" y="3470514"/>
              <a:ext cx="108023" cy="68592"/>
            </a:xfrm>
            <a:custGeom>
              <a:avLst/>
              <a:gdLst/>
              <a:ahLst/>
              <a:cxnLst/>
              <a:rect l="l" t="t" r="r" b="b"/>
              <a:pathLst>
                <a:path w="4123" h="2618" extrusionOk="0">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60"/>
            <p:cNvSpPr/>
            <p:nvPr/>
          </p:nvSpPr>
          <p:spPr>
            <a:xfrm>
              <a:off x="5600734" y="3538058"/>
              <a:ext cx="5528" cy="1284"/>
            </a:xfrm>
            <a:custGeom>
              <a:avLst/>
              <a:gdLst/>
              <a:ahLst/>
              <a:cxnLst/>
              <a:rect l="l" t="t" r="r" b="b"/>
              <a:pathLst>
                <a:path w="211" h="49" extrusionOk="0">
                  <a:moveTo>
                    <a:pt x="0" y="1"/>
                  </a:moveTo>
                  <a:cubicBezTo>
                    <a:pt x="10" y="20"/>
                    <a:pt x="29" y="30"/>
                    <a:pt x="38" y="49"/>
                  </a:cubicBezTo>
                  <a:cubicBezTo>
                    <a:pt x="86" y="20"/>
                    <a:pt x="153" y="1"/>
                    <a:pt x="211" y="1"/>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60"/>
            <p:cNvSpPr/>
            <p:nvPr/>
          </p:nvSpPr>
          <p:spPr>
            <a:xfrm>
              <a:off x="5621327" y="3470776"/>
              <a:ext cx="63299" cy="68565"/>
            </a:xfrm>
            <a:custGeom>
              <a:avLst/>
              <a:gdLst/>
              <a:ahLst/>
              <a:cxnLst/>
              <a:rect l="l" t="t" r="r" b="b"/>
              <a:pathLst>
                <a:path w="2416" h="2617" extrusionOk="0">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60"/>
            <p:cNvSpPr/>
            <p:nvPr/>
          </p:nvSpPr>
          <p:spPr>
            <a:xfrm>
              <a:off x="5528396" y="3355496"/>
              <a:ext cx="70085" cy="77369"/>
            </a:xfrm>
            <a:custGeom>
              <a:avLst/>
              <a:gdLst/>
              <a:ahLst/>
              <a:cxnLst/>
              <a:rect l="l" t="t" r="r" b="b"/>
              <a:pathLst>
                <a:path w="2675" h="2953" extrusionOk="0">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60"/>
            <p:cNvSpPr/>
            <p:nvPr/>
          </p:nvSpPr>
          <p:spPr>
            <a:xfrm>
              <a:off x="5554779" y="3355496"/>
              <a:ext cx="43964" cy="77369"/>
            </a:xfrm>
            <a:custGeom>
              <a:avLst/>
              <a:gdLst/>
              <a:ahLst/>
              <a:cxnLst/>
              <a:rect l="l" t="t" r="r" b="b"/>
              <a:pathLst>
                <a:path w="1678" h="2953" extrusionOk="0">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60"/>
            <p:cNvSpPr/>
            <p:nvPr/>
          </p:nvSpPr>
          <p:spPr>
            <a:xfrm>
              <a:off x="5317433" y="3355496"/>
              <a:ext cx="135637" cy="193146"/>
            </a:xfrm>
            <a:custGeom>
              <a:avLst/>
              <a:gdLst/>
              <a:ahLst/>
              <a:cxnLst/>
              <a:rect l="l" t="t" r="r" b="b"/>
              <a:pathLst>
                <a:path w="5177" h="7372" extrusionOk="0">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60"/>
            <p:cNvSpPr/>
            <p:nvPr/>
          </p:nvSpPr>
          <p:spPr>
            <a:xfrm>
              <a:off x="5317198" y="3357514"/>
              <a:ext cx="135873" cy="191129"/>
            </a:xfrm>
            <a:custGeom>
              <a:avLst/>
              <a:gdLst/>
              <a:ahLst/>
              <a:cxnLst/>
              <a:rect l="l" t="t" r="r" b="b"/>
              <a:pathLst>
                <a:path w="5186" h="7295" extrusionOk="0">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60"/>
            <p:cNvSpPr/>
            <p:nvPr/>
          </p:nvSpPr>
          <p:spPr>
            <a:xfrm>
              <a:off x="5625336" y="3485579"/>
              <a:ext cx="10821" cy="27641"/>
            </a:xfrm>
            <a:custGeom>
              <a:avLst/>
              <a:gdLst/>
              <a:ahLst/>
              <a:cxnLst/>
              <a:rect l="l" t="t" r="r" b="b"/>
              <a:pathLst>
                <a:path w="413" h="1055" extrusionOk="0">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8" name="Google Shape;7658;p60"/>
          <p:cNvGrpSpPr/>
          <p:nvPr/>
        </p:nvGrpSpPr>
        <p:grpSpPr>
          <a:xfrm>
            <a:off x="5302971" y="1500563"/>
            <a:ext cx="383175" cy="362241"/>
            <a:chOff x="5302971" y="1500563"/>
            <a:chExt cx="383175" cy="362241"/>
          </a:xfrm>
        </p:grpSpPr>
        <p:sp>
          <p:nvSpPr>
            <p:cNvPr id="7659" name="Google Shape;7659;p60"/>
            <p:cNvSpPr/>
            <p:nvPr/>
          </p:nvSpPr>
          <p:spPr>
            <a:xfrm>
              <a:off x="5302971" y="1500563"/>
              <a:ext cx="383175" cy="362241"/>
            </a:xfrm>
            <a:custGeom>
              <a:avLst/>
              <a:gdLst/>
              <a:ahLst/>
              <a:cxnLst/>
              <a:rect l="l" t="t" r="r" b="b"/>
              <a:pathLst>
                <a:path w="14625" h="13826" extrusionOk="0">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60"/>
            <p:cNvSpPr/>
            <p:nvPr/>
          </p:nvSpPr>
          <p:spPr>
            <a:xfrm>
              <a:off x="5375964" y="1557102"/>
              <a:ext cx="309920" cy="305675"/>
            </a:xfrm>
            <a:custGeom>
              <a:avLst/>
              <a:gdLst/>
              <a:ahLst/>
              <a:cxnLst/>
              <a:rect l="l" t="t" r="r" b="b"/>
              <a:pathLst>
                <a:path w="11829" h="11667" extrusionOk="0">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1" name="Google Shape;7661;p60"/>
          <p:cNvGrpSpPr/>
          <p:nvPr/>
        </p:nvGrpSpPr>
        <p:grpSpPr>
          <a:xfrm>
            <a:off x="6202705" y="1525453"/>
            <a:ext cx="364180" cy="312461"/>
            <a:chOff x="6202705" y="1525453"/>
            <a:chExt cx="364180" cy="312461"/>
          </a:xfrm>
        </p:grpSpPr>
        <p:sp>
          <p:nvSpPr>
            <p:cNvPr id="7662" name="Google Shape;7662;p60"/>
            <p:cNvSpPr/>
            <p:nvPr/>
          </p:nvSpPr>
          <p:spPr>
            <a:xfrm>
              <a:off x="6407615" y="1616891"/>
              <a:ext cx="159270" cy="221023"/>
            </a:xfrm>
            <a:custGeom>
              <a:avLst/>
              <a:gdLst/>
              <a:ahLst/>
              <a:cxnLst/>
              <a:rect l="l" t="t" r="r" b="b"/>
              <a:pathLst>
                <a:path w="6079" h="8436" extrusionOk="0">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60"/>
            <p:cNvSpPr/>
            <p:nvPr/>
          </p:nvSpPr>
          <p:spPr>
            <a:xfrm>
              <a:off x="6454592" y="1616891"/>
              <a:ext cx="112031" cy="221023"/>
            </a:xfrm>
            <a:custGeom>
              <a:avLst/>
              <a:gdLst/>
              <a:ahLst/>
              <a:cxnLst/>
              <a:rect l="l" t="t" r="r" b="b"/>
              <a:pathLst>
                <a:path w="4276" h="8436" extrusionOk="0">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60"/>
            <p:cNvSpPr/>
            <p:nvPr/>
          </p:nvSpPr>
          <p:spPr>
            <a:xfrm>
              <a:off x="6202705" y="1616891"/>
              <a:ext cx="158982" cy="221023"/>
            </a:xfrm>
            <a:custGeom>
              <a:avLst/>
              <a:gdLst/>
              <a:ahLst/>
              <a:cxnLst/>
              <a:rect l="l" t="t" r="r" b="b"/>
              <a:pathLst>
                <a:path w="6068" h="8436" extrusionOk="0">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60"/>
            <p:cNvSpPr/>
            <p:nvPr/>
          </p:nvSpPr>
          <p:spPr>
            <a:xfrm>
              <a:off x="6202705" y="1616891"/>
              <a:ext cx="112031" cy="221023"/>
            </a:xfrm>
            <a:custGeom>
              <a:avLst/>
              <a:gdLst/>
              <a:ahLst/>
              <a:cxnLst/>
              <a:rect l="l" t="t" r="r" b="b"/>
              <a:pathLst>
                <a:path w="4276" h="8436" extrusionOk="0">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60"/>
            <p:cNvSpPr/>
            <p:nvPr/>
          </p:nvSpPr>
          <p:spPr>
            <a:xfrm>
              <a:off x="6288327"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60"/>
            <p:cNvSpPr/>
            <p:nvPr/>
          </p:nvSpPr>
          <p:spPr>
            <a:xfrm>
              <a:off x="6453072"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60"/>
            <p:cNvSpPr/>
            <p:nvPr/>
          </p:nvSpPr>
          <p:spPr>
            <a:xfrm>
              <a:off x="6295086" y="1525453"/>
              <a:ext cx="177924" cy="246411"/>
            </a:xfrm>
            <a:custGeom>
              <a:avLst/>
              <a:gdLst/>
              <a:ahLst/>
              <a:cxnLst/>
              <a:rect l="l" t="t" r="r" b="b"/>
              <a:pathLst>
                <a:path w="6791" h="9405" extrusionOk="0">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9" name="Google Shape;7669;p60"/>
          <p:cNvGrpSpPr/>
          <p:nvPr/>
        </p:nvGrpSpPr>
        <p:grpSpPr>
          <a:xfrm>
            <a:off x="7087217" y="1503602"/>
            <a:ext cx="362398" cy="356163"/>
            <a:chOff x="7087217" y="1503602"/>
            <a:chExt cx="362398" cy="356163"/>
          </a:xfrm>
        </p:grpSpPr>
        <p:sp>
          <p:nvSpPr>
            <p:cNvPr id="7670" name="Google Shape;7670;p60"/>
            <p:cNvSpPr/>
            <p:nvPr/>
          </p:nvSpPr>
          <p:spPr>
            <a:xfrm>
              <a:off x="7087217" y="1503602"/>
              <a:ext cx="362398" cy="356163"/>
            </a:xfrm>
            <a:custGeom>
              <a:avLst/>
              <a:gdLst/>
              <a:ahLst/>
              <a:cxnLst/>
              <a:rect l="l" t="t" r="r" b="b"/>
              <a:pathLst>
                <a:path w="13832" h="13594" extrusionOk="0">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60"/>
            <p:cNvSpPr/>
            <p:nvPr/>
          </p:nvSpPr>
          <p:spPr>
            <a:xfrm>
              <a:off x="7140953" y="1772833"/>
              <a:ext cx="23135" cy="19781"/>
            </a:xfrm>
            <a:custGeom>
              <a:avLst/>
              <a:gdLst/>
              <a:ahLst/>
              <a:cxnLst/>
              <a:rect l="l" t="t" r="r" b="b"/>
              <a:pathLst>
                <a:path w="883" h="755" extrusionOk="0">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60"/>
            <p:cNvSpPr/>
            <p:nvPr/>
          </p:nvSpPr>
          <p:spPr>
            <a:xfrm>
              <a:off x="7278818" y="1541277"/>
              <a:ext cx="23135" cy="19912"/>
            </a:xfrm>
            <a:custGeom>
              <a:avLst/>
              <a:gdLst/>
              <a:ahLst/>
              <a:cxnLst/>
              <a:rect l="l" t="t" r="r" b="b"/>
              <a:pathLst>
                <a:path w="883" h="760" extrusionOk="0">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60"/>
            <p:cNvSpPr/>
            <p:nvPr/>
          </p:nvSpPr>
          <p:spPr>
            <a:xfrm>
              <a:off x="7322781" y="1635204"/>
              <a:ext cx="23108" cy="19781"/>
            </a:xfrm>
            <a:custGeom>
              <a:avLst/>
              <a:gdLst/>
              <a:ahLst/>
              <a:cxnLst/>
              <a:rect l="l" t="t" r="r" b="b"/>
              <a:pathLst>
                <a:path w="882" h="755" extrusionOk="0">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60"/>
            <p:cNvSpPr/>
            <p:nvPr/>
          </p:nvSpPr>
          <p:spPr>
            <a:xfrm>
              <a:off x="7258722" y="1616367"/>
              <a:ext cx="23397" cy="19781"/>
            </a:xfrm>
            <a:custGeom>
              <a:avLst/>
              <a:gdLst/>
              <a:ahLst/>
              <a:cxnLst/>
              <a:rect l="l" t="t" r="r" b="b"/>
              <a:pathLst>
                <a:path w="893" h="755" extrusionOk="0">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60"/>
            <p:cNvSpPr/>
            <p:nvPr/>
          </p:nvSpPr>
          <p:spPr>
            <a:xfrm>
              <a:off x="7231370" y="1692713"/>
              <a:ext cx="23108" cy="19912"/>
            </a:xfrm>
            <a:custGeom>
              <a:avLst/>
              <a:gdLst/>
              <a:ahLst/>
              <a:cxnLst/>
              <a:rect l="l" t="t" r="r" b="b"/>
              <a:pathLst>
                <a:path w="882" h="760" extrusionOk="0">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60"/>
            <p:cNvSpPr/>
            <p:nvPr/>
          </p:nvSpPr>
          <p:spPr>
            <a:xfrm>
              <a:off x="7399626" y="1590009"/>
              <a:ext cx="23135" cy="19833"/>
            </a:xfrm>
            <a:custGeom>
              <a:avLst/>
              <a:gdLst/>
              <a:ahLst/>
              <a:cxnLst/>
              <a:rect l="l" t="t" r="r" b="b"/>
              <a:pathLst>
                <a:path w="883" h="757" extrusionOk="0">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60"/>
            <p:cNvSpPr/>
            <p:nvPr/>
          </p:nvSpPr>
          <p:spPr>
            <a:xfrm>
              <a:off x="7108806" y="1792431"/>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60"/>
            <p:cNvSpPr/>
            <p:nvPr/>
          </p:nvSpPr>
          <p:spPr>
            <a:xfrm>
              <a:off x="7128639" y="1823320"/>
              <a:ext cx="23135" cy="19755"/>
            </a:xfrm>
            <a:custGeom>
              <a:avLst/>
              <a:gdLst/>
              <a:ahLst/>
              <a:cxnLst/>
              <a:rect l="l" t="t" r="r" b="b"/>
              <a:pathLst>
                <a:path w="883" h="754" extrusionOk="0">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60"/>
            <p:cNvSpPr/>
            <p:nvPr/>
          </p:nvSpPr>
          <p:spPr>
            <a:xfrm>
              <a:off x="7129635" y="1561137"/>
              <a:ext cx="319981" cy="298628"/>
            </a:xfrm>
            <a:custGeom>
              <a:avLst/>
              <a:gdLst/>
              <a:ahLst/>
              <a:cxnLst/>
              <a:rect l="l" t="t" r="r" b="b"/>
              <a:pathLst>
                <a:path w="12213" h="11398" extrusionOk="0">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60"/>
            <p:cNvSpPr/>
            <p:nvPr/>
          </p:nvSpPr>
          <p:spPr>
            <a:xfrm>
              <a:off x="7117583" y="1646523"/>
              <a:ext cx="107027" cy="112162"/>
            </a:xfrm>
            <a:custGeom>
              <a:avLst/>
              <a:gdLst/>
              <a:ahLst/>
              <a:cxnLst/>
              <a:rect l="l" t="t" r="r" b="b"/>
              <a:pathLst>
                <a:path w="4085" h="4281" extrusionOk="0">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60"/>
            <p:cNvSpPr/>
            <p:nvPr/>
          </p:nvSpPr>
          <p:spPr>
            <a:xfrm>
              <a:off x="7117347" y="1646523"/>
              <a:ext cx="107499" cy="112057"/>
            </a:xfrm>
            <a:custGeom>
              <a:avLst/>
              <a:gdLst/>
              <a:ahLst/>
              <a:cxnLst/>
              <a:rect l="l" t="t" r="r" b="b"/>
              <a:pathLst>
                <a:path w="4103" h="4277" extrusionOk="0">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60"/>
            <p:cNvSpPr/>
            <p:nvPr/>
          </p:nvSpPr>
          <p:spPr>
            <a:xfrm>
              <a:off x="7136421" y="1769322"/>
              <a:ext cx="23135" cy="19912"/>
            </a:xfrm>
            <a:custGeom>
              <a:avLst/>
              <a:gdLst/>
              <a:ahLst/>
              <a:cxnLst/>
              <a:rect l="l" t="t" r="r" b="b"/>
              <a:pathLst>
                <a:path w="883" h="760" extrusionOk="0">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60"/>
            <p:cNvSpPr/>
            <p:nvPr/>
          </p:nvSpPr>
          <p:spPr>
            <a:xfrm>
              <a:off x="7274311" y="1538029"/>
              <a:ext cx="23108" cy="19833"/>
            </a:xfrm>
            <a:custGeom>
              <a:avLst/>
              <a:gdLst/>
              <a:ahLst/>
              <a:cxnLst/>
              <a:rect l="l" t="t" r="r" b="b"/>
              <a:pathLst>
                <a:path w="882" h="757" extrusionOk="0">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60"/>
            <p:cNvSpPr/>
            <p:nvPr/>
          </p:nvSpPr>
          <p:spPr>
            <a:xfrm>
              <a:off x="7318249" y="1631956"/>
              <a:ext cx="23135" cy="19833"/>
            </a:xfrm>
            <a:custGeom>
              <a:avLst/>
              <a:gdLst/>
              <a:ahLst/>
              <a:cxnLst/>
              <a:rect l="l" t="t" r="r" b="b"/>
              <a:pathLst>
                <a:path w="883" h="757" extrusionOk="0">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60"/>
            <p:cNvSpPr/>
            <p:nvPr/>
          </p:nvSpPr>
          <p:spPr>
            <a:xfrm>
              <a:off x="7254216" y="1613118"/>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60"/>
            <p:cNvSpPr/>
            <p:nvPr/>
          </p:nvSpPr>
          <p:spPr>
            <a:xfrm>
              <a:off x="7226575" y="1689465"/>
              <a:ext cx="23397" cy="19833"/>
            </a:xfrm>
            <a:custGeom>
              <a:avLst/>
              <a:gdLst/>
              <a:ahLst/>
              <a:cxnLst/>
              <a:rect l="l" t="t" r="r" b="b"/>
              <a:pathLst>
                <a:path w="893" h="757" extrusionOk="0">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60"/>
            <p:cNvSpPr/>
            <p:nvPr/>
          </p:nvSpPr>
          <p:spPr>
            <a:xfrm>
              <a:off x="7395093" y="1586734"/>
              <a:ext cx="23135" cy="19833"/>
            </a:xfrm>
            <a:custGeom>
              <a:avLst/>
              <a:gdLst/>
              <a:ahLst/>
              <a:cxnLst/>
              <a:rect l="l" t="t" r="r" b="b"/>
              <a:pathLst>
                <a:path w="883" h="757" extrusionOk="0">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60"/>
            <p:cNvSpPr/>
            <p:nvPr/>
          </p:nvSpPr>
          <p:spPr>
            <a:xfrm>
              <a:off x="7104273" y="1789156"/>
              <a:ext cx="23135" cy="19912"/>
            </a:xfrm>
            <a:custGeom>
              <a:avLst/>
              <a:gdLst/>
              <a:ahLst/>
              <a:cxnLst/>
              <a:rect l="l" t="t" r="r" b="b"/>
              <a:pathLst>
                <a:path w="883" h="760" extrusionOk="0">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60"/>
            <p:cNvSpPr/>
            <p:nvPr/>
          </p:nvSpPr>
          <p:spPr>
            <a:xfrm>
              <a:off x="7124133" y="1820045"/>
              <a:ext cx="23108" cy="19781"/>
            </a:xfrm>
            <a:custGeom>
              <a:avLst/>
              <a:gdLst/>
              <a:ahLst/>
              <a:cxnLst/>
              <a:rect l="l" t="t" r="r" b="b"/>
              <a:pathLst>
                <a:path w="882" h="755" extrusionOk="0">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60"/>
            <p:cNvSpPr/>
            <p:nvPr/>
          </p:nvSpPr>
          <p:spPr>
            <a:xfrm>
              <a:off x="7159529" y="1730677"/>
              <a:ext cx="86670" cy="97438"/>
            </a:xfrm>
            <a:custGeom>
              <a:avLst/>
              <a:gdLst/>
              <a:ahLst/>
              <a:cxnLst/>
              <a:rect l="l" t="t" r="r" b="b"/>
              <a:pathLst>
                <a:path w="3308" h="3719" extrusionOk="0">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1" name="Google Shape;7691;p60"/>
          <p:cNvGrpSpPr/>
          <p:nvPr/>
        </p:nvGrpSpPr>
        <p:grpSpPr>
          <a:xfrm>
            <a:off x="7968952" y="1500877"/>
            <a:ext cx="378747" cy="361455"/>
            <a:chOff x="7968952" y="1500877"/>
            <a:chExt cx="378747" cy="361455"/>
          </a:xfrm>
        </p:grpSpPr>
        <p:sp>
          <p:nvSpPr>
            <p:cNvPr id="7692" name="Google Shape;7692;p60"/>
            <p:cNvSpPr/>
            <p:nvPr/>
          </p:nvSpPr>
          <p:spPr>
            <a:xfrm>
              <a:off x="8160579" y="1622393"/>
              <a:ext cx="52505" cy="51771"/>
            </a:xfrm>
            <a:custGeom>
              <a:avLst/>
              <a:gdLst/>
              <a:ahLst/>
              <a:cxnLst/>
              <a:rect l="l" t="t" r="r" b="b"/>
              <a:pathLst>
                <a:path w="2004" h="1976" extrusionOk="0">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60"/>
            <p:cNvSpPr/>
            <p:nvPr/>
          </p:nvSpPr>
          <p:spPr>
            <a:xfrm>
              <a:off x="8163592" y="1642750"/>
              <a:ext cx="49728" cy="31230"/>
            </a:xfrm>
            <a:custGeom>
              <a:avLst/>
              <a:gdLst/>
              <a:ahLst/>
              <a:cxnLst/>
              <a:rect l="l" t="t" r="r" b="b"/>
              <a:pathLst>
                <a:path w="1898" h="1192" extrusionOk="0">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60"/>
            <p:cNvSpPr/>
            <p:nvPr/>
          </p:nvSpPr>
          <p:spPr>
            <a:xfrm>
              <a:off x="7968952" y="1652549"/>
              <a:ext cx="215233" cy="209364"/>
            </a:xfrm>
            <a:custGeom>
              <a:avLst/>
              <a:gdLst/>
              <a:ahLst/>
              <a:cxnLst/>
              <a:rect l="l" t="t" r="r" b="b"/>
              <a:pathLst>
                <a:path w="8215" h="7991" extrusionOk="0">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60"/>
            <p:cNvSpPr/>
            <p:nvPr/>
          </p:nvSpPr>
          <p:spPr>
            <a:xfrm>
              <a:off x="8164587" y="1652287"/>
              <a:ext cx="9825" cy="10061"/>
            </a:xfrm>
            <a:custGeom>
              <a:avLst/>
              <a:gdLst/>
              <a:ahLst/>
              <a:cxnLst/>
              <a:rect l="l" t="t" r="r" b="b"/>
              <a:pathLst>
                <a:path w="375" h="384" extrusionOk="0">
                  <a:moveTo>
                    <a:pt x="374" y="384"/>
                  </a:moveTo>
                  <a:lnTo>
                    <a:pt x="0"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60"/>
            <p:cNvSpPr/>
            <p:nvPr/>
          </p:nvSpPr>
          <p:spPr>
            <a:xfrm>
              <a:off x="7972463" y="1662583"/>
              <a:ext cx="211722" cy="199565"/>
            </a:xfrm>
            <a:custGeom>
              <a:avLst/>
              <a:gdLst/>
              <a:ahLst/>
              <a:cxnLst/>
              <a:rect l="l" t="t" r="r" b="b"/>
              <a:pathLst>
                <a:path w="8081" h="7617" extrusionOk="0">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60"/>
            <p:cNvSpPr/>
            <p:nvPr/>
          </p:nvSpPr>
          <p:spPr>
            <a:xfrm>
              <a:off x="8167103" y="1502554"/>
              <a:ext cx="180597" cy="157750"/>
            </a:xfrm>
            <a:custGeom>
              <a:avLst/>
              <a:gdLst/>
              <a:ahLst/>
              <a:cxnLst/>
              <a:rect l="l" t="t" r="r" b="b"/>
              <a:pathLst>
                <a:path w="6893" h="6021" extrusionOk="0">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60"/>
            <p:cNvSpPr/>
            <p:nvPr/>
          </p:nvSpPr>
          <p:spPr>
            <a:xfrm>
              <a:off x="8187198" y="1506877"/>
              <a:ext cx="160501" cy="153427"/>
            </a:xfrm>
            <a:custGeom>
              <a:avLst/>
              <a:gdLst/>
              <a:ahLst/>
              <a:cxnLst/>
              <a:rect l="l" t="t" r="r" b="b"/>
              <a:pathLst>
                <a:path w="6126" h="5856" extrusionOk="0">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60"/>
            <p:cNvSpPr/>
            <p:nvPr/>
          </p:nvSpPr>
          <p:spPr>
            <a:xfrm>
              <a:off x="8073176" y="1500877"/>
              <a:ext cx="93193" cy="81430"/>
            </a:xfrm>
            <a:custGeom>
              <a:avLst/>
              <a:gdLst/>
              <a:ahLst/>
              <a:cxnLst/>
              <a:rect l="l" t="t" r="r" b="b"/>
              <a:pathLst>
                <a:path w="3557" h="3108" extrusionOk="0">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60"/>
            <p:cNvSpPr/>
            <p:nvPr/>
          </p:nvSpPr>
          <p:spPr>
            <a:xfrm>
              <a:off x="8081455" y="1501846"/>
              <a:ext cx="85176" cy="80696"/>
            </a:xfrm>
            <a:custGeom>
              <a:avLst/>
              <a:gdLst/>
              <a:ahLst/>
              <a:cxnLst/>
              <a:rect l="l" t="t" r="r" b="b"/>
              <a:pathLst>
                <a:path w="3251" h="3080" extrusionOk="0">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60"/>
            <p:cNvSpPr/>
            <p:nvPr/>
          </p:nvSpPr>
          <p:spPr>
            <a:xfrm>
              <a:off x="8069901" y="1562630"/>
              <a:ext cx="26907" cy="26593"/>
            </a:xfrm>
            <a:custGeom>
              <a:avLst/>
              <a:gdLst/>
              <a:ahLst/>
              <a:cxnLst/>
              <a:rect l="l" t="t" r="r" b="b"/>
              <a:pathLst>
                <a:path w="1027" h="1015" extrusionOk="0">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60"/>
            <p:cNvSpPr/>
            <p:nvPr/>
          </p:nvSpPr>
          <p:spPr>
            <a:xfrm>
              <a:off x="7970969" y="1578193"/>
              <a:ext cx="111009" cy="108337"/>
            </a:xfrm>
            <a:custGeom>
              <a:avLst/>
              <a:gdLst/>
              <a:ahLst/>
              <a:cxnLst/>
              <a:rect l="l" t="t" r="r" b="b"/>
              <a:pathLst>
                <a:path w="4237" h="4135" extrusionOk="0">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60"/>
            <p:cNvSpPr/>
            <p:nvPr/>
          </p:nvSpPr>
          <p:spPr>
            <a:xfrm>
              <a:off x="8247458" y="1676758"/>
              <a:ext cx="92958" cy="81534"/>
            </a:xfrm>
            <a:custGeom>
              <a:avLst/>
              <a:gdLst/>
              <a:ahLst/>
              <a:cxnLst/>
              <a:rect l="l" t="t" r="r" b="b"/>
              <a:pathLst>
                <a:path w="3548" h="3112" extrusionOk="0">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60"/>
            <p:cNvSpPr/>
            <p:nvPr/>
          </p:nvSpPr>
          <p:spPr>
            <a:xfrm>
              <a:off x="8255501" y="1677648"/>
              <a:ext cx="85150" cy="80460"/>
            </a:xfrm>
            <a:custGeom>
              <a:avLst/>
              <a:gdLst/>
              <a:ahLst/>
              <a:cxnLst/>
              <a:rect l="l" t="t" r="r" b="b"/>
              <a:pathLst>
                <a:path w="3250" h="3071" extrusionOk="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60"/>
            <p:cNvSpPr/>
            <p:nvPr/>
          </p:nvSpPr>
          <p:spPr>
            <a:xfrm>
              <a:off x="8244183" y="1738432"/>
              <a:ext cx="27169" cy="26776"/>
            </a:xfrm>
            <a:custGeom>
              <a:avLst/>
              <a:gdLst/>
              <a:ahLst/>
              <a:cxnLst/>
              <a:rect l="l" t="t" r="r" b="b"/>
              <a:pathLst>
                <a:path w="1037" h="1022" extrusionOk="0">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60"/>
            <p:cNvSpPr/>
            <p:nvPr/>
          </p:nvSpPr>
          <p:spPr>
            <a:xfrm>
              <a:off x="8145252" y="1753995"/>
              <a:ext cx="111036" cy="108337"/>
            </a:xfrm>
            <a:custGeom>
              <a:avLst/>
              <a:gdLst/>
              <a:ahLst/>
              <a:cxnLst/>
              <a:rect l="l" t="t" r="r" b="b"/>
              <a:pathLst>
                <a:path w="4238" h="4135" extrusionOk="0">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7" name="Google Shape;7707;p60"/>
          <p:cNvGrpSpPr/>
          <p:nvPr/>
        </p:nvGrpSpPr>
        <p:grpSpPr>
          <a:xfrm>
            <a:off x="5761445" y="1541723"/>
            <a:ext cx="362163" cy="279737"/>
            <a:chOff x="5761445" y="1541723"/>
            <a:chExt cx="362163" cy="279737"/>
          </a:xfrm>
        </p:grpSpPr>
        <p:sp>
          <p:nvSpPr>
            <p:cNvPr id="7708" name="Google Shape;7708;p60"/>
            <p:cNvSpPr/>
            <p:nvPr/>
          </p:nvSpPr>
          <p:spPr>
            <a:xfrm>
              <a:off x="5870699" y="1603371"/>
              <a:ext cx="64059" cy="218089"/>
            </a:xfrm>
            <a:custGeom>
              <a:avLst/>
              <a:gdLst/>
              <a:ahLst/>
              <a:cxnLst/>
              <a:rect l="l" t="t" r="r" b="b"/>
              <a:pathLst>
                <a:path w="2445" h="8324" extrusionOk="0">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60"/>
            <p:cNvSpPr/>
            <p:nvPr/>
          </p:nvSpPr>
          <p:spPr>
            <a:xfrm>
              <a:off x="5761445" y="1541723"/>
              <a:ext cx="139567" cy="223198"/>
            </a:xfrm>
            <a:custGeom>
              <a:avLst/>
              <a:gdLst/>
              <a:ahLst/>
              <a:cxnLst/>
              <a:rect l="l" t="t" r="r" b="b"/>
              <a:pathLst>
                <a:path w="5327" h="8519" extrusionOk="0">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60"/>
            <p:cNvSpPr/>
            <p:nvPr/>
          </p:nvSpPr>
          <p:spPr>
            <a:xfrm>
              <a:off x="5761707" y="1541854"/>
              <a:ext cx="83159" cy="222962"/>
            </a:xfrm>
            <a:custGeom>
              <a:avLst/>
              <a:gdLst/>
              <a:ahLst/>
              <a:cxnLst/>
              <a:rect l="l" t="t" r="r" b="b"/>
              <a:pathLst>
                <a:path w="3174" h="8510" extrusionOk="0">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60"/>
            <p:cNvSpPr/>
            <p:nvPr/>
          </p:nvSpPr>
          <p:spPr>
            <a:xfrm>
              <a:off x="5950059" y="1603371"/>
              <a:ext cx="64059" cy="218089"/>
            </a:xfrm>
            <a:custGeom>
              <a:avLst/>
              <a:gdLst/>
              <a:ahLst/>
              <a:cxnLst/>
              <a:rect l="l" t="t" r="r" b="b"/>
              <a:pathLst>
                <a:path w="2445" h="8324" extrusionOk="0">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60"/>
            <p:cNvSpPr/>
            <p:nvPr/>
          </p:nvSpPr>
          <p:spPr>
            <a:xfrm>
              <a:off x="5984040" y="1541723"/>
              <a:ext cx="139567" cy="223250"/>
            </a:xfrm>
            <a:custGeom>
              <a:avLst/>
              <a:gdLst/>
              <a:ahLst/>
              <a:cxnLst/>
              <a:rect l="l" t="t" r="r" b="b"/>
              <a:pathLst>
                <a:path w="5327" h="8521" extrusionOk="0">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60"/>
            <p:cNvSpPr/>
            <p:nvPr/>
          </p:nvSpPr>
          <p:spPr>
            <a:xfrm>
              <a:off x="6038955" y="1541959"/>
              <a:ext cx="84652" cy="223119"/>
            </a:xfrm>
            <a:custGeom>
              <a:avLst/>
              <a:gdLst/>
              <a:ahLst/>
              <a:cxnLst/>
              <a:rect l="l" t="t" r="r" b="b"/>
              <a:pathLst>
                <a:path w="3231" h="8516" extrusionOk="0">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4" name="Google Shape;7714;p60"/>
          <p:cNvGrpSpPr/>
          <p:nvPr/>
        </p:nvGrpSpPr>
        <p:grpSpPr>
          <a:xfrm>
            <a:off x="6204958" y="3355575"/>
            <a:ext cx="358390" cy="362320"/>
            <a:chOff x="6204958" y="3355575"/>
            <a:chExt cx="358390" cy="362320"/>
          </a:xfrm>
        </p:grpSpPr>
        <p:sp>
          <p:nvSpPr>
            <p:cNvPr id="7715" name="Google Shape;7715;p60"/>
            <p:cNvSpPr/>
            <p:nvPr/>
          </p:nvSpPr>
          <p:spPr>
            <a:xfrm>
              <a:off x="6204958" y="3355706"/>
              <a:ext cx="358154" cy="362189"/>
            </a:xfrm>
            <a:custGeom>
              <a:avLst/>
              <a:gdLst/>
              <a:ahLst/>
              <a:cxnLst/>
              <a:rect l="l" t="t" r="r" b="b"/>
              <a:pathLst>
                <a:path w="13670" h="13824" extrusionOk="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60"/>
            <p:cNvSpPr/>
            <p:nvPr/>
          </p:nvSpPr>
          <p:spPr>
            <a:xfrm>
              <a:off x="6253428" y="3355575"/>
              <a:ext cx="309920" cy="221442"/>
            </a:xfrm>
            <a:custGeom>
              <a:avLst/>
              <a:gdLst/>
              <a:ahLst/>
              <a:cxnLst/>
              <a:rect l="l" t="t" r="r" b="b"/>
              <a:pathLst>
                <a:path w="11829" h="8452" extrusionOk="0">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60"/>
            <p:cNvSpPr/>
            <p:nvPr/>
          </p:nvSpPr>
          <p:spPr>
            <a:xfrm>
              <a:off x="6225814" y="3425057"/>
              <a:ext cx="3537" cy="6550"/>
            </a:xfrm>
            <a:custGeom>
              <a:avLst/>
              <a:gdLst/>
              <a:ahLst/>
              <a:cxnLst/>
              <a:rect l="l" t="t" r="r" b="b"/>
              <a:pathLst>
                <a:path w="135" h="250" extrusionOk="0">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60"/>
            <p:cNvSpPr/>
            <p:nvPr/>
          </p:nvSpPr>
          <p:spPr>
            <a:xfrm>
              <a:off x="6367451" y="3577751"/>
              <a:ext cx="139148" cy="140144"/>
            </a:xfrm>
            <a:custGeom>
              <a:avLst/>
              <a:gdLst/>
              <a:ahLst/>
              <a:cxnLst/>
              <a:rect l="l" t="t" r="r" b="b"/>
              <a:pathLst>
                <a:path w="5311" h="5349" extrusionOk="0">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60"/>
            <p:cNvSpPr/>
            <p:nvPr/>
          </p:nvSpPr>
          <p:spPr>
            <a:xfrm>
              <a:off x="6460120" y="3595069"/>
              <a:ext cx="46479" cy="122328"/>
            </a:xfrm>
            <a:custGeom>
              <a:avLst/>
              <a:gdLst/>
              <a:ahLst/>
              <a:cxnLst/>
              <a:rect l="l" t="t" r="r" b="b"/>
              <a:pathLst>
                <a:path w="1774" h="4669" extrusionOk="0">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60"/>
            <p:cNvSpPr/>
            <p:nvPr/>
          </p:nvSpPr>
          <p:spPr>
            <a:xfrm>
              <a:off x="6419929" y="3572485"/>
              <a:ext cx="101997" cy="56513"/>
            </a:xfrm>
            <a:custGeom>
              <a:avLst/>
              <a:gdLst/>
              <a:ahLst/>
              <a:cxnLst/>
              <a:rect l="l" t="t" r="r" b="b"/>
              <a:pathLst>
                <a:path w="3893" h="2157" extrusionOk="0">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60"/>
            <p:cNvSpPr/>
            <p:nvPr/>
          </p:nvSpPr>
          <p:spPr>
            <a:xfrm>
              <a:off x="6426453" y="3572485"/>
              <a:ext cx="95211" cy="56513"/>
            </a:xfrm>
            <a:custGeom>
              <a:avLst/>
              <a:gdLst/>
              <a:ahLst/>
              <a:cxnLst/>
              <a:rect l="l" t="t" r="r" b="b"/>
              <a:pathLst>
                <a:path w="3634" h="2157" extrusionOk="0">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60"/>
            <p:cNvSpPr/>
            <p:nvPr/>
          </p:nvSpPr>
          <p:spPr>
            <a:xfrm>
              <a:off x="6381232" y="3407006"/>
              <a:ext cx="100503" cy="62277"/>
            </a:xfrm>
            <a:custGeom>
              <a:avLst/>
              <a:gdLst/>
              <a:ahLst/>
              <a:cxnLst/>
              <a:rect l="l" t="t" r="r" b="b"/>
              <a:pathLst>
                <a:path w="3836" h="2377" extrusionOk="0">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60"/>
            <p:cNvSpPr/>
            <p:nvPr/>
          </p:nvSpPr>
          <p:spPr>
            <a:xfrm>
              <a:off x="6255865" y="3454873"/>
              <a:ext cx="84259" cy="48811"/>
            </a:xfrm>
            <a:custGeom>
              <a:avLst/>
              <a:gdLst/>
              <a:ahLst/>
              <a:cxnLst/>
              <a:rect l="l" t="t" r="r" b="b"/>
              <a:pathLst>
                <a:path w="3216" h="1863" extrusionOk="0">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60"/>
            <p:cNvSpPr/>
            <p:nvPr/>
          </p:nvSpPr>
          <p:spPr>
            <a:xfrm>
              <a:off x="6422183" y="3506932"/>
              <a:ext cx="51273" cy="22637"/>
            </a:xfrm>
            <a:custGeom>
              <a:avLst/>
              <a:gdLst/>
              <a:ahLst/>
              <a:cxnLst/>
              <a:rect l="l" t="t" r="r" b="b"/>
              <a:pathLst>
                <a:path w="1957" h="864" extrusionOk="0">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60"/>
            <p:cNvSpPr/>
            <p:nvPr/>
          </p:nvSpPr>
          <p:spPr>
            <a:xfrm>
              <a:off x="6358621" y="3569236"/>
              <a:ext cx="52793" cy="23292"/>
            </a:xfrm>
            <a:custGeom>
              <a:avLst/>
              <a:gdLst/>
              <a:ahLst/>
              <a:cxnLst/>
              <a:rect l="l" t="t" r="r" b="b"/>
              <a:pathLst>
                <a:path w="2015" h="889" extrusionOk="0">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60"/>
            <p:cNvSpPr/>
            <p:nvPr/>
          </p:nvSpPr>
          <p:spPr>
            <a:xfrm>
              <a:off x="6345076" y="3480470"/>
              <a:ext cx="45509" cy="34532"/>
            </a:xfrm>
            <a:custGeom>
              <a:avLst/>
              <a:gdLst/>
              <a:ahLst/>
              <a:cxnLst/>
              <a:rect l="l" t="t" r="r" b="b"/>
              <a:pathLst>
                <a:path w="1737" h="1318" extrusionOk="0">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60"/>
            <p:cNvSpPr/>
            <p:nvPr/>
          </p:nvSpPr>
          <p:spPr>
            <a:xfrm>
              <a:off x="6278030" y="3534285"/>
              <a:ext cx="15353" cy="32933"/>
            </a:xfrm>
            <a:custGeom>
              <a:avLst/>
              <a:gdLst/>
              <a:ahLst/>
              <a:cxnLst/>
              <a:rect l="l" t="t" r="r" b="b"/>
              <a:pathLst>
                <a:path w="586" h="1257" extrusionOk="0">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60"/>
            <p:cNvSpPr/>
            <p:nvPr/>
          </p:nvSpPr>
          <p:spPr>
            <a:xfrm>
              <a:off x="6325767" y="3362911"/>
              <a:ext cx="20672" cy="25519"/>
            </a:xfrm>
            <a:custGeom>
              <a:avLst/>
              <a:gdLst/>
              <a:ahLst/>
              <a:cxnLst/>
              <a:rect l="l" t="t" r="r" b="b"/>
              <a:pathLst>
                <a:path w="789" h="974" extrusionOk="0">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60"/>
            <p:cNvSpPr/>
            <p:nvPr/>
          </p:nvSpPr>
          <p:spPr>
            <a:xfrm>
              <a:off x="6305042" y="3381146"/>
              <a:ext cx="50880" cy="19205"/>
            </a:xfrm>
            <a:custGeom>
              <a:avLst/>
              <a:gdLst/>
              <a:ahLst/>
              <a:cxnLst/>
              <a:rect l="l" t="t" r="r" b="b"/>
              <a:pathLst>
                <a:path w="1942" h="733" extrusionOk="0">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60"/>
            <p:cNvSpPr/>
            <p:nvPr/>
          </p:nvSpPr>
          <p:spPr>
            <a:xfrm>
              <a:off x="6526275" y="3501037"/>
              <a:ext cx="29056" cy="37309"/>
            </a:xfrm>
            <a:custGeom>
              <a:avLst/>
              <a:gdLst/>
              <a:ahLst/>
              <a:cxnLst/>
              <a:rect l="l" t="t" r="r" b="b"/>
              <a:pathLst>
                <a:path w="1109" h="1424" extrusionOk="0">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1" name="Google Shape;7731;p60"/>
          <p:cNvGrpSpPr/>
          <p:nvPr/>
        </p:nvGrpSpPr>
        <p:grpSpPr>
          <a:xfrm>
            <a:off x="4939970" y="1499855"/>
            <a:ext cx="242979" cy="362660"/>
            <a:chOff x="4939970" y="1499855"/>
            <a:chExt cx="242979" cy="362660"/>
          </a:xfrm>
        </p:grpSpPr>
        <p:sp>
          <p:nvSpPr>
            <p:cNvPr id="7732" name="Google Shape;7732;p60"/>
            <p:cNvSpPr/>
            <p:nvPr/>
          </p:nvSpPr>
          <p:spPr>
            <a:xfrm>
              <a:off x="4992973" y="1499855"/>
              <a:ext cx="43728" cy="120075"/>
            </a:xfrm>
            <a:custGeom>
              <a:avLst/>
              <a:gdLst/>
              <a:ahLst/>
              <a:cxnLst/>
              <a:rect l="l" t="t" r="r" b="b"/>
              <a:pathLst>
                <a:path w="1669" h="4583" extrusionOk="0">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60"/>
            <p:cNvSpPr/>
            <p:nvPr/>
          </p:nvSpPr>
          <p:spPr>
            <a:xfrm>
              <a:off x="4993470" y="1584979"/>
              <a:ext cx="42732" cy="34951"/>
            </a:xfrm>
            <a:custGeom>
              <a:avLst/>
              <a:gdLst/>
              <a:ahLst/>
              <a:cxnLst/>
              <a:rect l="l" t="t" r="r" b="b"/>
              <a:pathLst>
                <a:path w="1631" h="1334" extrusionOk="0">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60"/>
            <p:cNvSpPr/>
            <p:nvPr/>
          </p:nvSpPr>
          <p:spPr>
            <a:xfrm>
              <a:off x="4939970" y="1536588"/>
              <a:ext cx="203207" cy="325928"/>
            </a:xfrm>
            <a:custGeom>
              <a:avLst/>
              <a:gdLst/>
              <a:ahLst/>
              <a:cxnLst/>
              <a:rect l="l" t="t" r="r" b="b"/>
              <a:pathLst>
                <a:path w="7756" h="12440" extrusionOk="0">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60"/>
            <p:cNvSpPr/>
            <p:nvPr/>
          </p:nvSpPr>
          <p:spPr>
            <a:xfrm>
              <a:off x="5033163" y="1662321"/>
              <a:ext cx="149785" cy="191155"/>
            </a:xfrm>
            <a:custGeom>
              <a:avLst/>
              <a:gdLst/>
              <a:ahLst/>
              <a:cxnLst/>
              <a:rect l="l" t="t" r="r" b="b"/>
              <a:pathLst>
                <a:path w="5717" h="7296" extrusionOk="0">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60"/>
            <p:cNvSpPr/>
            <p:nvPr/>
          </p:nvSpPr>
          <p:spPr>
            <a:xfrm>
              <a:off x="5033399" y="1662321"/>
              <a:ext cx="25388" cy="27667"/>
            </a:xfrm>
            <a:custGeom>
              <a:avLst/>
              <a:gdLst/>
              <a:ahLst/>
              <a:cxnLst/>
              <a:rect l="l" t="t" r="r" b="b"/>
              <a:pathLst>
                <a:path w="969" h="1056" extrusionOk="0">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60"/>
            <p:cNvSpPr/>
            <p:nvPr/>
          </p:nvSpPr>
          <p:spPr>
            <a:xfrm>
              <a:off x="5006780" y="1626427"/>
              <a:ext cx="30680" cy="26279"/>
            </a:xfrm>
            <a:custGeom>
              <a:avLst/>
              <a:gdLst/>
              <a:ahLst/>
              <a:cxnLst/>
              <a:rect l="l" t="t" r="r" b="b"/>
              <a:pathLst>
                <a:path w="1171" h="1003" extrusionOk="0">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8" name="Google Shape;7738;p60"/>
          <p:cNvGrpSpPr/>
          <p:nvPr/>
        </p:nvGrpSpPr>
        <p:grpSpPr>
          <a:xfrm>
            <a:off x="8023448" y="3355496"/>
            <a:ext cx="284322" cy="362163"/>
            <a:chOff x="8023448" y="3355496"/>
            <a:chExt cx="284322" cy="362163"/>
          </a:xfrm>
        </p:grpSpPr>
        <p:sp>
          <p:nvSpPr>
            <p:cNvPr id="7739" name="Google Shape;7739;p60"/>
            <p:cNvSpPr/>
            <p:nvPr/>
          </p:nvSpPr>
          <p:spPr>
            <a:xfrm>
              <a:off x="8023448" y="3372815"/>
              <a:ext cx="284322" cy="344844"/>
            </a:xfrm>
            <a:custGeom>
              <a:avLst/>
              <a:gdLst/>
              <a:ahLst/>
              <a:cxnLst/>
              <a:rect l="l" t="t" r="r" b="b"/>
              <a:pathLst>
                <a:path w="10852" h="13162" extrusionOk="0">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60"/>
            <p:cNvSpPr/>
            <p:nvPr/>
          </p:nvSpPr>
          <p:spPr>
            <a:xfrm>
              <a:off x="8241930" y="3373077"/>
              <a:ext cx="65841" cy="344582"/>
            </a:xfrm>
            <a:custGeom>
              <a:avLst/>
              <a:gdLst/>
              <a:ahLst/>
              <a:cxnLst/>
              <a:rect l="l" t="t" r="r" b="b"/>
              <a:pathLst>
                <a:path w="2513" h="13152" extrusionOk="0">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60"/>
            <p:cNvSpPr/>
            <p:nvPr/>
          </p:nvSpPr>
          <p:spPr>
            <a:xfrm>
              <a:off x="8058111" y="3373077"/>
              <a:ext cx="214997" cy="312435"/>
            </a:xfrm>
            <a:custGeom>
              <a:avLst/>
              <a:gdLst/>
              <a:ahLst/>
              <a:cxnLst/>
              <a:rect l="l" t="t" r="r" b="b"/>
              <a:pathLst>
                <a:path w="8206" h="11925" extrusionOk="0">
                  <a:moveTo>
                    <a:pt x="0" y="0"/>
                  </a:moveTo>
                  <a:lnTo>
                    <a:pt x="0" y="11925"/>
                  </a:lnTo>
                  <a:lnTo>
                    <a:pt x="8205" y="11925"/>
                  </a:lnTo>
                  <a:lnTo>
                    <a:pt x="8205" y="0"/>
                  </a:ln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60"/>
            <p:cNvSpPr/>
            <p:nvPr/>
          </p:nvSpPr>
          <p:spPr>
            <a:xfrm>
              <a:off x="8058346" y="3373077"/>
              <a:ext cx="214761" cy="312435"/>
            </a:xfrm>
            <a:custGeom>
              <a:avLst/>
              <a:gdLst/>
              <a:ahLst/>
              <a:cxnLst/>
              <a:rect l="l" t="t" r="r" b="b"/>
              <a:pathLst>
                <a:path w="8197" h="11925" extrusionOk="0">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60"/>
            <p:cNvSpPr/>
            <p:nvPr/>
          </p:nvSpPr>
          <p:spPr>
            <a:xfrm>
              <a:off x="8092013" y="3355496"/>
              <a:ext cx="147427" cy="72338"/>
            </a:xfrm>
            <a:custGeom>
              <a:avLst/>
              <a:gdLst/>
              <a:ahLst/>
              <a:cxnLst/>
              <a:rect l="l" t="t" r="r" b="b"/>
              <a:pathLst>
                <a:path w="5627" h="2761" extrusionOk="0">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60"/>
            <p:cNvSpPr/>
            <p:nvPr/>
          </p:nvSpPr>
          <p:spPr>
            <a:xfrm>
              <a:off x="8162570" y="3355496"/>
              <a:ext cx="76871" cy="72102"/>
            </a:xfrm>
            <a:custGeom>
              <a:avLst/>
              <a:gdLst/>
              <a:ahLst/>
              <a:cxnLst/>
              <a:rect l="l" t="t" r="r" b="b"/>
              <a:pathLst>
                <a:path w="2934" h="2752" extrusionOk="0">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60"/>
            <p:cNvSpPr/>
            <p:nvPr/>
          </p:nvSpPr>
          <p:spPr>
            <a:xfrm>
              <a:off x="8090992" y="3448402"/>
              <a:ext cx="147454" cy="103516"/>
            </a:xfrm>
            <a:custGeom>
              <a:avLst/>
              <a:gdLst/>
              <a:ahLst/>
              <a:cxnLst/>
              <a:rect l="l" t="t" r="r" b="b"/>
              <a:pathLst>
                <a:path w="5628" h="3951" extrusionOk="0">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60"/>
            <p:cNvSpPr/>
            <p:nvPr/>
          </p:nvSpPr>
          <p:spPr>
            <a:xfrm>
              <a:off x="8091254" y="3588310"/>
              <a:ext cx="148947" cy="10559"/>
            </a:xfrm>
            <a:custGeom>
              <a:avLst/>
              <a:gdLst/>
              <a:ahLst/>
              <a:cxnLst/>
              <a:rect l="l" t="t" r="r" b="b"/>
              <a:pathLst>
                <a:path w="5685" h="403" extrusionOk="0">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60"/>
            <p:cNvSpPr/>
            <p:nvPr/>
          </p:nvSpPr>
          <p:spPr>
            <a:xfrm>
              <a:off x="8091254" y="3634998"/>
              <a:ext cx="148947" cy="10585"/>
            </a:xfrm>
            <a:custGeom>
              <a:avLst/>
              <a:gdLst/>
              <a:ahLst/>
              <a:cxnLst/>
              <a:rect l="l" t="t" r="r" b="b"/>
              <a:pathLst>
                <a:path w="5685" h="404" extrusionOk="0">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8" name="Google Shape;7748;p60"/>
          <p:cNvGrpSpPr/>
          <p:nvPr/>
        </p:nvGrpSpPr>
        <p:grpSpPr>
          <a:xfrm>
            <a:off x="6644201" y="3355496"/>
            <a:ext cx="366695" cy="361979"/>
            <a:chOff x="6644201" y="3355496"/>
            <a:chExt cx="366695" cy="361979"/>
          </a:xfrm>
        </p:grpSpPr>
        <p:sp>
          <p:nvSpPr>
            <p:cNvPr id="7749" name="Google Shape;7749;p60"/>
            <p:cNvSpPr/>
            <p:nvPr/>
          </p:nvSpPr>
          <p:spPr>
            <a:xfrm>
              <a:off x="6824274" y="3378421"/>
              <a:ext cx="11056" cy="52190"/>
            </a:xfrm>
            <a:custGeom>
              <a:avLst/>
              <a:gdLst/>
              <a:ahLst/>
              <a:cxnLst/>
              <a:rect l="l" t="t" r="r" b="b"/>
              <a:pathLst>
                <a:path w="422" h="1992" extrusionOk="0">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60"/>
            <p:cNvSpPr/>
            <p:nvPr/>
          </p:nvSpPr>
          <p:spPr>
            <a:xfrm>
              <a:off x="6904944" y="3402709"/>
              <a:ext cx="60994" cy="56802"/>
            </a:xfrm>
            <a:custGeom>
              <a:avLst/>
              <a:gdLst/>
              <a:ahLst/>
              <a:cxnLst/>
              <a:rect l="l" t="t" r="r" b="b"/>
              <a:pathLst>
                <a:path w="2328" h="2168" extrusionOk="0">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60"/>
            <p:cNvSpPr/>
            <p:nvPr/>
          </p:nvSpPr>
          <p:spPr>
            <a:xfrm>
              <a:off x="6942541" y="3531036"/>
              <a:ext cx="47239" cy="10821"/>
            </a:xfrm>
            <a:custGeom>
              <a:avLst/>
              <a:gdLst/>
              <a:ahLst/>
              <a:cxnLst/>
              <a:rect l="l" t="t" r="r" b="b"/>
              <a:pathLst>
                <a:path w="1803" h="413" extrusionOk="0">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60"/>
            <p:cNvSpPr/>
            <p:nvPr/>
          </p:nvSpPr>
          <p:spPr>
            <a:xfrm>
              <a:off x="6927397" y="3636518"/>
              <a:ext cx="30759" cy="26645"/>
            </a:xfrm>
            <a:custGeom>
              <a:avLst/>
              <a:gdLst/>
              <a:ahLst/>
              <a:cxnLst/>
              <a:rect l="l" t="t" r="r" b="b"/>
              <a:pathLst>
                <a:path w="1174" h="1017" extrusionOk="0">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60"/>
            <p:cNvSpPr/>
            <p:nvPr/>
          </p:nvSpPr>
          <p:spPr>
            <a:xfrm>
              <a:off x="6905049" y="3614169"/>
              <a:ext cx="23973" cy="21117"/>
            </a:xfrm>
            <a:custGeom>
              <a:avLst/>
              <a:gdLst/>
              <a:ahLst/>
              <a:cxnLst/>
              <a:rect l="l" t="t" r="r" b="b"/>
              <a:pathLst>
                <a:path w="915" h="806" extrusionOk="0">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60"/>
            <p:cNvSpPr/>
            <p:nvPr/>
          </p:nvSpPr>
          <p:spPr>
            <a:xfrm>
              <a:off x="6824274" y="3642360"/>
              <a:ext cx="11056" cy="52190"/>
            </a:xfrm>
            <a:custGeom>
              <a:avLst/>
              <a:gdLst/>
              <a:ahLst/>
              <a:cxnLst/>
              <a:rect l="l" t="t" r="r" b="b"/>
              <a:pathLst>
                <a:path w="422" h="1992" extrusionOk="0">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60"/>
            <p:cNvSpPr/>
            <p:nvPr/>
          </p:nvSpPr>
          <p:spPr>
            <a:xfrm>
              <a:off x="6715780" y="3612754"/>
              <a:ext cx="40034" cy="37099"/>
            </a:xfrm>
            <a:custGeom>
              <a:avLst/>
              <a:gdLst/>
              <a:ahLst/>
              <a:cxnLst/>
              <a:rect l="l" t="t" r="r" b="b"/>
              <a:pathLst>
                <a:path w="1528" h="1416" extrusionOk="0">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60"/>
            <p:cNvSpPr/>
            <p:nvPr/>
          </p:nvSpPr>
          <p:spPr>
            <a:xfrm>
              <a:off x="6669825" y="3531036"/>
              <a:ext cx="47239" cy="10821"/>
            </a:xfrm>
            <a:custGeom>
              <a:avLst/>
              <a:gdLst/>
              <a:ahLst/>
              <a:cxnLst/>
              <a:rect l="l" t="t" r="r" b="b"/>
              <a:pathLst>
                <a:path w="1803" h="413" extrusionOk="0">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60"/>
            <p:cNvSpPr/>
            <p:nvPr/>
          </p:nvSpPr>
          <p:spPr>
            <a:xfrm>
              <a:off x="6700924" y="3410097"/>
              <a:ext cx="54548" cy="50409"/>
            </a:xfrm>
            <a:custGeom>
              <a:avLst/>
              <a:gdLst/>
              <a:ahLst/>
              <a:cxnLst/>
              <a:rect l="l" t="t" r="r" b="b"/>
              <a:pathLst>
                <a:path w="2082" h="1924" extrusionOk="0">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60"/>
            <p:cNvSpPr/>
            <p:nvPr/>
          </p:nvSpPr>
          <p:spPr>
            <a:xfrm>
              <a:off x="6709492" y="3418953"/>
              <a:ext cx="240621" cy="234988"/>
            </a:xfrm>
            <a:custGeom>
              <a:avLst/>
              <a:gdLst/>
              <a:ahLst/>
              <a:cxnLst/>
              <a:rect l="l" t="t" r="r" b="b"/>
              <a:pathLst>
                <a:path w="9184" h="8969" extrusionOk="0">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60"/>
            <p:cNvSpPr/>
            <p:nvPr/>
          </p:nvSpPr>
          <p:spPr>
            <a:xfrm>
              <a:off x="6749683" y="3436114"/>
              <a:ext cx="200430" cy="218010"/>
            </a:xfrm>
            <a:custGeom>
              <a:avLst/>
              <a:gdLst/>
              <a:ahLst/>
              <a:cxnLst/>
              <a:rect l="l" t="t" r="r" b="b"/>
              <a:pathLst>
                <a:path w="7650" h="8321" extrusionOk="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60"/>
            <p:cNvSpPr/>
            <p:nvPr/>
          </p:nvSpPr>
          <p:spPr>
            <a:xfrm>
              <a:off x="6774049" y="3464226"/>
              <a:ext cx="33169" cy="28244"/>
            </a:xfrm>
            <a:custGeom>
              <a:avLst/>
              <a:gdLst/>
              <a:ahLst/>
              <a:cxnLst/>
              <a:rect l="l" t="t" r="r" b="b"/>
              <a:pathLst>
                <a:path w="1266" h="1078" extrusionOk="0">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60"/>
            <p:cNvSpPr/>
            <p:nvPr/>
          </p:nvSpPr>
          <p:spPr>
            <a:xfrm>
              <a:off x="6810964" y="3355496"/>
              <a:ext cx="33169" cy="28479"/>
            </a:xfrm>
            <a:custGeom>
              <a:avLst/>
              <a:gdLst/>
              <a:ahLst/>
              <a:cxnLst/>
              <a:rect l="l" t="t" r="r" b="b"/>
              <a:pathLst>
                <a:path w="1266" h="1087" extrusionOk="0">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60"/>
            <p:cNvSpPr/>
            <p:nvPr/>
          </p:nvSpPr>
          <p:spPr>
            <a:xfrm>
              <a:off x="6866194" y="3511203"/>
              <a:ext cx="33195" cy="28401"/>
            </a:xfrm>
            <a:custGeom>
              <a:avLst/>
              <a:gdLst/>
              <a:ahLst/>
              <a:cxnLst/>
              <a:rect l="l" t="t" r="r" b="b"/>
              <a:pathLst>
                <a:path w="1267" h="1084" extrusionOk="0">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60"/>
            <p:cNvSpPr/>
            <p:nvPr/>
          </p:nvSpPr>
          <p:spPr>
            <a:xfrm>
              <a:off x="6762992" y="3556896"/>
              <a:ext cx="52505" cy="44828"/>
            </a:xfrm>
            <a:custGeom>
              <a:avLst/>
              <a:gdLst/>
              <a:ahLst/>
              <a:cxnLst/>
              <a:rect l="l" t="t" r="r" b="b"/>
              <a:pathLst>
                <a:path w="2004" h="1711" extrusionOk="0">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60"/>
            <p:cNvSpPr/>
            <p:nvPr/>
          </p:nvSpPr>
          <p:spPr>
            <a:xfrm>
              <a:off x="6953859" y="3377426"/>
              <a:ext cx="36680" cy="35003"/>
            </a:xfrm>
            <a:custGeom>
              <a:avLst/>
              <a:gdLst/>
              <a:ahLst/>
              <a:cxnLst/>
              <a:rect l="l" t="t" r="r" b="b"/>
              <a:pathLst>
                <a:path w="1400" h="1336" extrusionOk="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60"/>
            <p:cNvSpPr/>
            <p:nvPr/>
          </p:nvSpPr>
          <p:spPr>
            <a:xfrm>
              <a:off x="6977701" y="3522259"/>
              <a:ext cx="33195" cy="28479"/>
            </a:xfrm>
            <a:custGeom>
              <a:avLst/>
              <a:gdLst/>
              <a:ahLst/>
              <a:cxnLst/>
              <a:rect l="l" t="t" r="r" b="b"/>
              <a:pathLst>
                <a:path w="1267" h="1087" extrusionOk="0">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60"/>
            <p:cNvSpPr/>
            <p:nvPr/>
          </p:nvSpPr>
          <p:spPr>
            <a:xfrm>
              <a:off x="6945816" y="3652473"/>
              <a:ext cx="38462" cy="36680"/>
            </a:xfrm>
            <a:custGeom>
              <a:avLst/>
              <a:gdLst/>
              <a:ahLst/>
              <a:cxnLst/>
              <a:rect l="l" t="t" r="r" b="b"/>
              <a:pathLst>
                <a:path w="1468" h="1400" extrusionOk="0">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60"/>
            <p:cNvSpPr/>
            <p:nvPr/>
          </p:nvSpPr>
          <p:spPr>
            <a:xfrm>
              <a:off x="6810964" y="3688996"/>
              <a:ext cx="33169" cy="28479"/>
            </a:xfrm>
            <a:custGeom>
              <a:avLst/>
              <a:gdLst/>
              <a:ahLst/>
              <a:cxnLst/>
              <a:rect l="l" t="t" r="r" b="b"/>
              <a:pathLst>
                <a:path w="1266" h="1087" extrusionOk="0">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60"/>
            <p:cNvSpPr/>
            <p:nvPr/>
          </p:nvSpPr>
          <p:spPr>
            <a:xfrm>
              <a:off x="6697702" y="3640212"/>
              <a:ext cx="29894" cy="28479"/>
            </a:xfrm>
            <a:custGeom>
              <a:avLst/>
              <a:gdLst/>
              <a:ahLst/>
              <a:cxnLst/>
              <a:rect l="l" t="t" r="r" b="b"/>
              <a:pathLst>
                <a:path w="1141" h="1087" extrusionOk="0">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60"/>
            <p:cNvSpPr/>
            <p:nvPr/>
          </p:nvSpPr>
          <p:spPr>
            <a:xfrm>
              <a:off x="6644201" y="3522259"/>
              <a:ext cx="33169" cy="28479"/>
            </a:xfrm>
            <a:custGeom>
              <a:avLst/>
              <a:gdLst/>
              <a:ahLst/>
              <a:cxnLst/>
              <a:rect l="l" t="t" r="r" b="b"/>
              <a:pathLst>
                <a:path w="1266" h="1087" extrusionOk="0">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60"/>
            <p:cNvSpPr/>
            <p:nvPr/>
          </p:nvSpPr>
          <p:spPr>
            <a:xfrm>
              <a:off x="6676349" y="3383242"/>
              <a:ext cx="39457" cy="37754"/>
            </a:xfrm>
            <a:custGeom>
              <a:avLst/>
              <a:gdLst/>
              <a:ahLst/>
              <a:cxnLst/>
              <a:rect l="l" t="t" r="r" b="b"/>
              <a:pathLst>
                <a:path w="1506" h="1441" extrusionOk="0">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1" name="Google Shape;7771;p60"/>
          <p:cNvGrpSpPr/>
          <p:nvPr/>
        </p:nvGrpSpPr>
        <p:grpSpPr>
          <a:xfrm>
            <a:off x="7955145" y="2019192"/>
            <a:ext cx="365176" cy="271013"/>
            <a:chOff x="7955145" y="2019192"/>
            <a:chExt cx="365176" cy="271013"/>
          </a:xfrm>
        </p:grpSpPr>
        <p:sp>
          <p:nvSpPr>
            <p:cNvPr id="7772" name="Google Shape;7772;p60"/>
            <p:cNvSpPr/>
            <p:nvPr/>
          </p:nvSpPr>
          <p:spPr>
            <a:xfrm>
              <a:off x="7977729" y="2019192"/>
              <a:ext cx="320243" cy="271013"/>
            </a:xfrm>
            <a:custGeom>
              <a:avLst/>
              <a:gdLst/>
              <a:ahLst/>
              <a:cxnLst/>
              <a:rect l="l" t="t" r="r" b="b"/>
              <a:pathLst>
                <a:path w="12223" h="10344" extrusionOk="0">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60"/>
            <p:cNvSpPr/>
            <p:nvPr/>
          </p:nvSpPr>
          <p:spPr>
            <a:xfrm>
              <a:off x="8084468" y="2023226"/>
              <a:ext cx="213504" cy="266978"/>
            </a:xfrm>
            <a:custGeom>
              <a:avLst/>
              <a:gdLst/>
              <a:ahLst/>
              <a:cxnLst/>
              <a:rect l="l" t="t" r="r" b="b"/>
              <a:pathLst>
                <a:path w="8149" h="10190" extrusionOk="0">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60"/>
            <p:cNvSpPr/>
            <p:nvPr/>
          </p:nvSpPr>
          <p:spPr>
            <a:xfrm>
              <a:off x="8182377" y="2136437"/>
              <a:ext cx="95735" cy="76163"/>
            </a:xfrm>
            <a:custGeom>
              <a:avLst/>
              <a:gdLst/>
              <a:ahLst/>
              <a:cxnLst/>
              <a:rect l="l" t="t" r="r" b="b"/>
              <a:pathLst>
                <a:path w="3654" h="2907" extrusionOk="0">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60"/>
            <p:cNvSpPr/>
            <p:nvPr/>
          </p:nvSpPr>
          <p:spPr>
            <a:xfrm>
              <a:off x="7997327" y="2098866"/>
              <a:ext cx="191601" cy="125026"/>
            </a:xfrm>
            <a:custGeom>
              <a:avLst/>
              <a:gdLst/>
              <a:ahLst/>
              <a:cxnLst/>
              <a:rect l="l" t="t" r="r" b="b"/>
              <a:pathLst>
                <a:path w="7313" h="4772" extrusionOk="0">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60"/>
            <p:cNvSpPr/>
            <p:nvPr/>
          </p:nvSpPr>
          <p:spPr>
            <a:xfrm>
              <a:off x="8182220" y="2122917"/>
              <a:ext cx="138100" cy="76373"/>
            </a:xfrm>
            <a:custGeom>
              <a:avLst/>
              <a:gdLst/>
              <a:ahLst/>
              <a:cxnLst/>
              <a:rect l="l" t="t" r="r" b="b"/>
              <a:pathLst>
                <a:path w="5271" h="2915" extrusionOk="0">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60"/>
            <p:cNvSpPr/>
            <p:nvPr/>
          </p:nvSpPr>
          <p:spPr>
            <a:xfrm>
              <a:off x="7955145" y="2085504"/>
              <a:ext cx="234123" cy="125341"/>
            </a:xfrm>
            <a:custGeom>
              <a:avLst/>
              <a:gdLst/>
              <a:ahLst/>
              <a:cxnLst/>
              <a:rect l="l" t="t" r="r" b="b"/>
              <a:pathLst>
                <a:path w="8936" h="4784" extrusionOk="0">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8" name="Google Shape;7778;p60"/>
          <p:cNvGrpSpPr/>
          <p:nvPr/>
        </p:nvGrpSpPr>
        <p:grpSpPr>
          <a:xfrm>
            <a:off x="7518155" y="2009471"/>
            <a:ext cx="361927" cy="290270"/>
            <a:chOff x="7518155" y="2009471"/>
            <a:chExt cx="361927" cy="290270"/>
          </a:xfrm>
        </p:grpSpPr>
        <p:sp>
          <p:nvSpPr>
            <p:cNvPr id="7779" name="Google Shape;7779;p60"/>
            <p:cNvSpPr/>
            <p:nvPr/>
          </p:nvSpPr>
          <p:spPr>
            <a:xfrm>
              <a:off x="7518155" y="2133712"/>
              <a:ext cx="361403" cy="166029"/>
            </a:xfrm>
            <a:custGeom>
              <a:avLst/>
              <a:gdLst/>
              <a:ahLst/>
              <a:cxnLst/>
              <a:rect l="l" t="t" r="r" b="b"/>
              <a:pathLst>
                <a:path w="13794" h="6337" extrusionOk="0">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60"/>
            <p:cNvSpPr/>
            <p:nvPr/>
          </p:nvSpPr>
          <p:spPr>
            <a:xfrm>
              <a:off x="7765037" y="2147781"/>
              <a:ext cx="114782" cy="40217"/>
            </a:xfrm>
            <a:custGeom>
              <a:avLst/>
              <a:gdLst/>
              <a:ahLst/>
              <a:cxnLst/>
              <a:rect l="l" t="t" r="r" b="b"/>
              <a:pathLst>
                <a:path w="4381" h="1535" extrusionOk="0">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60"/>
            <p:cNvSpPr/>
            <p:nvPr/>
          </p:nvSpPr>
          <p:spPr>
            <a:xfrm>
              <a:off x="7518417" y="2147781"/>
              <a:ext cx="114782" cy="40217"/>
            </a:xfrm>
            <a:custGeom>
              <a:avLst/>
              <a:gdLst/>
              <a:ahLst/>
              <a:cxnLst/>
              <a:rect l="l" t="t" r="r" b="b"/>
              <a:pathLst>
                <a:path w="4381" h="1535" extrusionOk="0">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60"/>
            <p:cNvSpPr/>
            <p:nvPr/>
          </p:nvSpPr>
          <p:spPr>
            <a:xfrm>
              <a:off x="7518417" y="2133712"/>
              <a:ext cx="117533" cy="39955"/>
            </a:xfrm>
            <a:custGeom>
              <a:avLst/>
              <a:gdLst/>
              <a:ahLst/>
              <a:cxnLst/>
              <a:rect l="l" t="t" r="r" b="b"/>
              <a:pathLst>
                <a:path w="4486" h="1525" extrusionOk="0">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60"/>
            <p:cNvSpPr/>
            <p:nvPr/>
          </p:nvSpPr>
          <p:spPr>
            <a:xfrm>
              <a:off x="7762548" y="2133712"/>
              <a:ext cx="117533" cy="39955"/>
            </a:xfrm>
            <a:custGeom>
              <a:avLst/>
              <a:gdLst/>
              <a:ahLst/>
              <a:cxnLst/>
              <a:rect l="l" t="t" r="r" b="b"/>
              <a:pathLst>
                <a:path w="4486" h="1525" extrusionOk="0">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60"/>
            <p:cNvSpPr/>
            <p:nvPr/>
          </p:nvSpPr>
          <p:spPr>
            <a:xfrm>
              <a:off x="7604536" y="2228896"/>
              <a:ext cx="22139" cy="18916"/>
            </a:xfrm>
            <a:custGeom>
              <a:avLst/>
              <a:gdLst/>
              <a:ahLst/>
              <a:cxnLst/>
              <a:rect l="l" t="t" r="r" b="b"/>
              <a:pathLst>
                <a:path w="845" h="722" extrusionOk="0">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60"/>
            <p:cNvSpPr/>
            <p:nvPr/>
          </p:nvSpPr>
          <p:spPr>
            <a:xfrm>
              <a:off x="7526696" y="2253000"/>
              <a:ext cx="22113" cy="18916"/>
            </a:xfrm>
            <a:custGeom>
              <a:avLst/>
              <a:gdLst/>
              <a:ahLst/>
              <a:cxnLst/>
              <a:rect l="l" t="t" r="r" b="b"/>
              <a:pathLst>
                <a:path w="844" h="722" extrusionOk="0">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60"/>
            <p:cNvSpPr/>
            <p:nvPr/>
          </p:nvSpPr>
          <p:spPr>
            <a:xfrm>
              <a:off x="7550564" y="2206286"/>
              <a:ext cx="22113" cy="18943"/>
            </a:xfrm>
            <a:custGeom>
              <a:avLst/>
              <a:gdLst/>
              <a:ahLst/>
              <a:cxnLst/>
              <a:rect l="l" t="t" r="r" b="b"/>
              <a:pathLst>
                <a:path w="844" h="723" extrusionOk="0">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60"/>
            <p:cNvSpPr/>
            <p:nvPr/>
          </p:nvSpPr>
          <p:spPr>
            <a:xfrm>
              <a:off x="7768286" y="2228896"/>
              <a:ext cx="21877" cy="18916"/>
            </a:xfrm>
            <a:custGeom>
              <a:avLst/>
              <a:gdLst/>
              <a:ahLst/>
              <a:cxnLst/>
              <a:rect l="l" t="t" r="r" b="b"/>
              <a:pathLst>
                <a:path w="835" h="722" extrusionOk="0">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60"/>
            <p:cNvSpPr/>
            <p:nvPr/>
          </p:nvSpPr>
          <p:spPr>
            <a:xfrm>
              <a:off x="7845891" y="2253000"/>
              <a:ext cx="22113" cy="18916"/>
            </a:xfrm>
            <a:custGeom>
              <a:avLst/>
              <a:gdLst/>
              <a:ahLst/>
              <a:cxnLst/>
              <a:rect l="l" t="t" r="r" b="b"/>
              <a:pathLst>
                <a:path w="844" h="722" extrusionOk="0">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60"/>
            <p:cNvSpPr/>
            <p:nvPr/>
          </p:nvSpPr>
          <p:spPr>
            <a:xfrm>
              <a:off x="7822022" y="2206286"/>
              <a:ext cx="22139" cy="18943"/>
            </a:xfrm>
            <a:custGeom>
              <a:avLst/>
              <a:gdLst/>
              <a:ahLst/>
              <a:cxnLst/>
              <a:rect l="l" t="t" r="r" b="b"/>
              <a:pathLst>
                <a:path w="845" h="723" extrusionOk="0">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60"/>
            <p:cNvSpPr/>
            <p:nvPr/>
          </p:nvSpPr>
          <p:spPr>
            <a:xfrm>
              <a:off x="7636500" y="2009471"/>
              <a:ext cx="125026" cy="206901"/>
            </a:xfrm>
            <a:custGeom>
              <a:avLst/>
              <a:gdLst/>
              <a:ahLst/>
              <a:cxnLst/>
              <a:rect l="l" t="t" r="r" b="b"/>
              <a:pathLst>
                <a:path w="4772" h="7897" extrusionOk="0">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60"/>
            <p:cNvSpPr/>
            <p:nvPr/>
          </p:nvSpPr>
          <p:spPr>
            <a:xfrm>
              <a:off x="7688167" y="2009471"/>
              <a:ext cx="73412" cy="206639"/>
            </a:xfrm>
            <a:custGeom>
              <a:avLst/>
              <a:gdLst/>
              <a:ahLst/>
              <a:cxnLst/>
              <a:rect l="l" t="t" r="r" b="b"/>
              <a:pathLst>
                <a:path w="2802" h="7887" extrusionOk="0">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2" name="Google Shape;7792;p60"/>
          <p:cNvGrpSpPr/>
          <p:nvPr/>
        </p:nvGrpSpPr>
        <p:grpSpPr>
          <a:xfrm>
            <a:off x="7079672" y="1991053"/>
            <a:ext cx="362163" cy="327264"/>
            <a:chOff x="7079672" y="1991053"/>
            <a:chExt cx="362163" cy="327264"/>
          </a:xfrm>
        </p:grpSpPr>
        <p:sp>
          <p:nvSpPr>
            <p:cNvPr id="7793" name="Google Shape;7793;p60"/>
            <p:cNvSpPr/>
            <p:nvPr/>
          </p:nvSpPr>
          <p:spPr>
            <a:xfrm>
              <a:off x="7418202" y="2117651"/>
              <a:ext cx="23632" cy="200666"/>
            </a:xfrm>
            <a:custGeom>
              <a:avLst/>
              <a:gdLst/>
              <a:ahLst/>
              <a:cxnLst/>
              <a:rect l="l" t="t" r="r" b="b"/>
              <a:pathLst>
                <a:path w="902" h="7659" extrusionOk="0">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60"/>
            <p:cNvSpPr/>
            <p:nvPr/>
          </p:nvSpPr>
          <p:spPr>
            <a:xfrm>
              <a:off x="7423992" y="2117651"/>
              <a:ext cx="17842" cy="200666"/>
            </a:xfrm>
            <a:custGeom>
              <a:avLst/>
              <a:gdLst/>
              <a:ahLst/>
              <a:cxnLst/>
              <a:rect l="l" t="t" r="r" b="b"/>
              <a:pathLst>
                <a:path w="681" h="7659" extrusionOk="0">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60"/>
            <p:cNvSpPr/>
            <p:nvPr/>
          </p:nvSpPr>
          <p:spPr>
            <a:xfrm>
              <a:off x="7103540" y="2161353"/>
              <a:ext cx="104748" cy="94687"/>
            </a:xfrm>
            <a:custGeom>
              <a:avLst/>
              <a:gdLst/>
              <a:ahLst/>
              <a:cxnLst/>
              <a:rect l="l" t="t" r="r" b="b"/>
              <a:pathLst>
                <a:path w="3998" h="3614" extrusionOk="0">
                  <a:moveTo>
                    <a:pt x="0" y="0"/>
                  </a:moveTo>
                  <a:lnTo>
                    <a:pt x="0" y="3614"/>
                  </a:lnTo>
                  <a:lnTo>
                    <a:pt x="3997" y="3614"/>
                  </a:lnTo>
                  <a:lnTo>
                    <a:pt x="3997" y="0"/>
                  </a:lnTo>
                  <a:close/>
                </a:path>
              </a:pathLst>
            </a:custGeom>
            <a:solidFill>
              <a:srgbClr val="D2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60"/>
            <p:cNvSpPr/>
            <p:nvPr/>
          </p:nvSpPr>
          <p:spPr>
            <a:xfrm>
              <a:off x="7190419" y="2161353"/>
              <a:ext cx="17868" cy="94687"/>
            </a:xfrm>
            <a:custGeom>
              <a:avLst/>
              <a:gdLst/>
              <a:ahLst/>
              <a:cxnLst/>
              <a:rect l="l" t="t" r="r" b="b"/>
              <a:pathLst>
                <a:path w="682" h="3614" extrusionOk="0">
                  <a:moveTo>
                    <a:pt x="1" y="0"/>
                  </a:moveTo>
                  <a:lnTo>
                    <a:pt x="1" y="3614"/>
                  </a:lnTo>
                  <a:lnTo>
                    <a:pt x="681" y="3614"/>
                  </a:lnTo>
                  <a:lnTo>
                    <a:pt x="681" y="0"/>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60"/>
            <p:cNvSpPr/>
            <p:nvPr/>
          </p:nvSpPr>
          <p:spPr>
            <a:xfrm>
              <a:off x="7103540" y="2090010"/>
              <a:ext cx="71343" cy="71369"/>
            </a:xfrm>
            <a:custGeom>
              <a:avLst/>
              <a:gdLst/>
              <a:ahLst/>
              <a:cxnLst/>
              <a:rect l="l" t="t" r="r" b="b"/>
              <a:pathLst>
                <a:path w="2723" h="2724" extrusionOk="0">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60"/>
            <p:cNvSpPr/>
            <p:nvPr/>
          </p:nvSpPr>
          <p:spPr>
            <a:xfrm>
              <a:off x="7103540" y="2090010"/>
              <a:ext cx="71343" cy="71369"/>
            </a:xfrm>
            <a:custGeom>
              <a:avLst/>
              <a:gdLst/>
              <a:ahLst/>
              <a:cxnLst/>
              <a:rect l="l" t="t" r="r" b="b"/>
              <a:pathLst>
                <a:path w="2723" h="2724" extrusionOk="0">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60"/>
            <p:cNvSpPr/>
            <p:nvPr/>
          </p:nvSpPr>
          <p:spPr>
            <a:xfrm>
              <a:off x="7139198" y="2256013"/>
              <a:ext cx="16847" cy="62304"/>
            </a:xfrm>
            <a:custGeom>
              <a:avLst/>
              <a:gdLst/>
              <a:ahLst/>
              <a:cxnLst/>
              <a:rect l="l" t="t" r="r" b="b"/>
              <a:pathLst>
                <a:path w="643" h="2378" extrusionOk="0">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60"/>
            <p:cNvSpPr/>
            <p:nvPr/>
          </p:nvSpPr>
          <p:spPr>
            <a:xfrm>
              <a:off x="7193930" y="2002424"/>
              <a:ext cx="11083" cy="38147"/>
            </a:xfrm>
            <a:custGeom>
              <a:avLst/>
              <a:gdLst/>
              <a:ahLst/>
              <a:cxnLst/>
              <a:rect l="l" t="t" r="r" b="b"/>
              <a:pathLst>
                <a:path w="423" h="1456" extrusionOk="0">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60"/>
            <p:cNvSpPr/>
            <p:nvPr/>
          </p:nvSpPr>
          <p:spPr>
            <a:xfrm>
              <a:off x="7193930" y="2072063"/>
              <a:ext cx="11083" cy="47108"/>
            </a:xfrm>
            <a:custGeom>
              <a:avLst/>
              <a:gdLst/>
              <a:ahLst/>
              <a:cxnLst/>
              <a:rect l="l" t="t" r="r" b="b"/>
              <a:pathLst>
                <a:path w="423" h="1798" extrusionOk="0">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60"/>
            <p:cNvSpPr/>
            <p:nvPr/>
          </p:nvSpPr>
          <p:spPr>
            <a:xfrm>
              <a:off x="7177371" y="2029488"/>
              <a:ext cx="43964" cy="47998"/>
            </a:xfrm>
            <a:custGeom>
              <a:avLst/>
              <a:gdLst/>
              <a:ahLst/>
              <a:cxnLst/>
              <a:rect l="l" t="t" r="r" b="b"/>
              <a:pathLst>
                <a:path w="1678" h="1832" extrusionOk="0">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60"/>
            <p:cNvSpPr/>
            <p:nvPr/>
          </p:nvSpPr>
          <p:spPr>
            <a:xfrm>
              <a:off x="7197205" y="2029488"/>
              <a:ext cx="24130" cy="47998"/>
            </a:xfrm>
            <a:custGeom>
              <a:avLst/>
              <a:gdLst/>
              <a:ahLst/>
              <a:cxnLst/>
              <a:rect l="l" t="t" r="r" b="b"/>
              <a:pathLst>
                <a:path w="921" h="1832" extrusionOk="0">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60"/>
            <p:cNvSpPr/>
            <p:nvPr/>
          </p:nvSpPr>
          <p:spPr>
            <a:xfrm>
              <a:off x="7208261" y="2145528"/>
              <a:ext cx="209705" cy="129611"/>
            </a:xfrm>
            <a:custGeom>
              <a:avLst/>
              <a:gdLst/>
              <a:ahLst/>
              <a:cxnLst/>
              <a:rect l="l" t="t" r="r" b="b"/>
              <a:pathLst>
                <a:path w="8004" h="4947" extrusionOk="0">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60"/>
            <p:cNvSpPr/>
            <p:nvPr/>
          </p:nvSpPr>
          <p:spPr>
            <a:xfrm>
              <a:off x="7391321" y="2145528"/>
              <a:ext cx="26645" cy="129611"/>
            </a:xfrm>
            <a:custGeom>
              <a:avLst/>
              <a:gdLst/>
              <a:ahLst/>
              <a:cxnLst/>
              <a:rect l="l" t="t" r="r" b="b"/>
              <a:pathLst>
                <a:path w="1017" h="4947" extrusionOk="0">
                  <a:moveTo>
                    <a:pt x="1" y="0"/>
                  </a:moveTo>
                  <a:lnTo>
                    <a:pt x="1" y="4946"/>
                  </a:lnTo>
                  <a:lnTo>
                    <a:pt x="1017" y="4946"/>
                  </a:lnTo>
                  <a:lnTo>
                    <a:pt x="1017"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60"/>
            <p:cNvSpPr/>
            <p:nvPr/>
          </p:nvSpPr>
          <p:spPr>
            <a:xfrm>
              <a:off x="7139198" y="1991053"/>
              <a:ext cx="88189" cy="122092"/>
            </a:xfrm>
            <a:custGeom>
              <a:avLst/>
              <a:gdLst/>
              <a:ahLst/>
              <a:cxnLst/>
              <a:rect l="l" t="t" r="r" b="b"/>
              <a:pathLst>
                <a:path w="3366" h="4660" extrusionOk="0">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60"/>
            <p:cNvSpPr/>
            <p:nvPr/>
          </p:nvSpPr>
          <p:spPr>
            <a:xfrm>
              <a:off x="7079672" y="2018406"/>
              <a:ext cx="23894" cy="299911"/>
            </a:xfrm>
            <a:custGeom>
              <a:avLst/>
              <a:gdLst/>
              <a:ahLst/>
              <a:cxnLst/>
              <a:rect l="l" t="t" r="r" b="b"/>
              <a:pathLst>
                <a:path w="912" h="11447" extrusionOk="0">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60"/>
            <p:cNvSpPr/>
            <p:nvPr/>
          </p:nvSpPr>
          <p:spPr>
            <a:xfrm>
              <a:off x="7085698" y="2018379"/>
              <a:ext cx="17868" cy="299938"/>
            </a:xfrm>
            <a:custGeom>
              <a:avLst/>
              <a:gdLst/>
              <a:ahLst/>
              <a:cxnLst/>
              <a:rect l="l" t="t" r="r" b="b"/>
              <a:pathLst>
                <a:path w="682" h="11448" extrusionOk="0">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9" name="Google Shape;7809;p60"/>
          <p:cNvGrpSpPr/>
          <p:nvPr/>
        </p:nvGrpSpPr>
        <p:grpSpPr>
          <a:xfrm>
            <a:off x="6641188" y="2035514"/>
            <a:ext cx="361901" cy="238132"/>
            <a:chOff x="6641188" y="2035514"/>
            <a:chExt cx="361901" cy="238132"/>
          </a:xfrm>
        </p:grpSpPr>
        <p:sp>
          <p:nvSpPr>
            <p:cNvPr id="7810" name="Google Shape;7810;p60"/>
            <p:cNvSpPr/>
            <p:nvPr/>
          </p:nvSpPr>
          <p:spPr>
            <a:xfrm>
              <a:off x="6641188" y="2035514"/>
              <a:ext cx="361901" cy="220787"/>
            </a:xfrm>
            <a:custGeom>
              <a:avLst/>
              <a:gdLst/>
              <a:ahLst/>
              <a:cxnLst/>
              <a:rect l="l" t="t" r="r" b="b"/>
              <a:pathLst>
                <a:path w="13813" h="8427" extrusionOk="0">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60"/>
            <p:cNvSpPr/>
            <p:nvPr/>
          </p:nvSpPr>
          <p:spPr>
            <a:xfrm>
              <a:off x="6641188" y="2035514"/>
              <a:ext cx="361901" cy="220787"/>
            </a:xfrm>
            <a:custGeom>
              <a:avLst/>
              <a:gdLst/>
              <a:ahLst/>
              <a:cxnLst/>
              <a:rect l="l" t="t" r="r" b="b"/>
              <a:pathLst>
                <a:path w="13813" h="8427" extrusionOk="0">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60"/>
            <p:cNvSpPr/>
            <p:nvPr/>
          </p:nvSpPr>
          <p:spPr>
            <a:xfrm>
              <a:off x="6681615" y="2256275"/>
              <a:ext cx="65579" cy="17371"/>
            </a:xfrm>
            <a:custGeom>
              <a:avLst/>
              <a:gdLst/>
              <a:ahLst/>
              <a:cxnLst/>
              <a:rect l="l" t="t" r="r" b="b"/>
              <a:pathLst>
                <a:path w="2503" h="663" extrusionOk="0">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60"/>
            <p:cNvSpPr/>
            <p:nvPr/>
          </p:nvSpPr>
          <p:spPr>
            <a:xfrm>
              <a:off x="6897084" y="2256275"/>
              <a:ext cx="65579" cy="17371"/>
            </a:xfrm>
            <a:custGeom>
              <a:avLst/>
              <a:gdLst/>
              <a:ahLst/>
              <a:cxnLst/>
              <a:rect l="l" t="t" r="r" b="b"/>
              <a:pathLst>
                <a:path w="2503" h="663" extrusionOk="0">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60"/>
            <p:cNvSpPr/>
            <p:nvPr/>
          </p:nvSpPr>
          <p:spPr>
            <a:xfrm>
              <a:off x="6666288" y="2064151"/>
              <a:ext cx="191653" cy="163776"/>
            </a:xfrm>
            <a:custGeom>
              <a:avLst/>
              <a:gdLst/>
              <a:ahLst/>
              <a:cxnLst/>
              <a:rect l="l" t="t" r="r" b="b"/>
              <a:pathLst>
                <a:path w="7315" h="6251" extrusionOk="0">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60"/>
            <p:cNvSpPr/>
            <p:nvPr/>
          </p:nvSpPr>
          <p:spPr>
            <a:xfrm>
              <a:off x="6666288" y="2063653"/>
              <a:ext cx="191915" cy="164274"/>
            </a:xfrm>
            <a:custGeom>
              <a:avLst/>
              <a:gdLst/>
              <a:ahLst/>
              <a:cxnLst/>
              <a:rect l="l" t="t" r="r" b="b"/>
              <a:pathLst>
                <a:path w="7325" h="6270" extrusionOk="0">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60"/>
            <p:cNvSpPr/>
            <p:nvPr/>
          </p:nvSpPr>
          <p:spPr>
            <a:xfrm>
              <a:off x="6892315" y="2171387"/>
              <a:ext cx="75115" cy="64321"/>
            </a:xfrm>
            <a:custGeom>
              <a:avLst/>
              <a:gdLst/>
              <a:ahLst/>
              <a:cxnLst/>
              <a:rect l="l" t="t" r="r" b="b"/>
              <a:pathLst>
                <a:path w="2867" h="2455" extrusionOk="0">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60"/>
            <p:cNvSpPr/>
            <p:nvPr/>
          </p:nvSpPr>
          <p:spPr>
            <a:xfrm>
              <a:off x="6925485" y="2171387"/>
              <a:ext cx="44461" cy="64111"/>
            </a:xfrm>
            <a:custGeom>
              <a:avLst/>
              <a:gdLst/>
              <a:ahLst/>
              <a:cxnLst/>
              <a:rect l="l" t="t" r="r" b="b"/>
              <a:pathLst>
                <a:path w="1697" h="2447" extrusionOk="0">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60"/>
            <p:cNvSpPr/>
            <p:nvPr/>
          </p:nvSpPr>
          <p:spPr>
            <a:xfrm>
              <a:off x="6889302" y="2064151"/>
              <a:ext cx="40715" cy="19624"/>
            </a:xfrm>
            <a:custGeom>
              <a:avLst/>
              <a:gdLst/>
              <a:ahLst/>
              <a:cxnLst/>
              <a:rect l="l" t="t" r="r" b="b"/>
              <a:pathLst>
                <a:path w="1554" h="749" extrusionOk="0">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60"/>
            <p:cNvSpPr/>
            <p:nvPr/>
          </p:nvSpPr>
          <p:spPr>
            <a:xfrm>
              <a:off x="6908402" y="2063889"/>
              <a:ext cx="21615" cy="19886"/>
            </a:xfrm>
            <a:custGeom>
              <a:avLst/>
              <a:gdLst/>
              <a:ahLst/>
              <a:cxnLst/>
              <a:rect l="l" t="t" r="r" b="b"/>
              <a:pathLst>
                <a:path w="825" h="759" extrusionOk="0">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60"/>
            <p:cNvSpPr/>
            <p:nvPr/>
          </p:nvSpPr>
          <p:spPr>
            <a:xfrm>
              <a:off x="6889302" y="2099049"/>
              <a:ext cx="40715" cy="19624"/>
            </a:xfrm>
            <a:custGeom>
              <a:avLst/>
              <a:gdLst/>
              <a:ahLst/>
              <a:cxnLst/>
              <a:rect l="l" t="t" r="r" b="b"/>
              <a:pathLst>
                <a:path w="1554" h="749" extrusionOk="0">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60"/>
            <p:cNvSpPr/>
            <p:nvPr/>
          </p:nvSpPr>
          <p:spPr>
            <a:xfrm>
              <a:off x="6889302" y="2133974"/>
              <a:ext cx="40715" cy="19598"/>
            </a:xfrm>
            <a:custGeom>
              <a:avLst/>
              <a:gdLst/>
              <a:ahLst/>
              <a:cxnLst/>
              <a:rect l="l" t="t" r="r" b="b"/>
              <a:pathLst>
                <a:path w="1554" h="748" extrusionOk="0">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60"/>
            <p:cNvSpPr/>
            <p:nvPr/>
          </p:nvSpPr>
          <p:spPr>
            <a:xfrm>
              <a:off x="6908402" y="2099049"/>
              <a:ext cx="21615" cy="19624"/>
            </a:xfrm>
            <a:custGeom>
              <a:avLst/>
              <a:gdLst/>
              <a:ahLst/>
              <a:cxnLst/>
              <a:rect l="l" t="t" r="r" b="b"/>
              <a:pathLst>
                <a:path w="825" h="749" extrusionOk="0">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60"/>
            <p:cNvSpPr/>
            <p:nvPr/>
          </p:nvSpPr>
          <p:spPr>
            <a:xfrm>
              <a:off x="6908402" y="2133974"/>
              <a:ext cx="21615" cy="19598"/>
            </a:xfrm>
            <a:custGeom>
              <a:avLst/>
              <a:gdLst/>
              <a:ahLst/>
              <a:cxnLst/>
              <a:rect l="l" t="t" r="r" b="b"/>
              <a:pathLst>
                <a:path w="825" h="748" extrusionOk="0">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60"/>
            <p:cNvSpPr/>
            <p:nvPr/>
          </p:nvSpPr>
          <p:spPr>
            <a:xfrm>
              <a:off x="6947833" y="2064151"/>
              <a:ext cx="33405" cy="89421"/>
            </a:xfrm>
            <a:custGeom>
              <a:avLst/>
              <a:gdLst/>
              <a:ahLst/>
              <a:cxnLst/>
              <a:rect l="l" t="t" r="r" b="b"/>
              <a:pathLst>
                <a:path w="1275" h="3413" extrusionOk="0">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60"/>
            <p:cNvSpPr/>
            <p:nvPr/>
          </p:nvSpPr>
          <p:spPr>
            <a:xfrm>
              <a:off x="6960645" y="2063889"/>
              <a:ext cx="20593" cy="89683"/>
            </a:xfrm>
            <a:custGeom>
              <a:avLst/>
              <a:gdLst/>
              <a:ahLst/>
              <a:cxnLst/>
              <a:rect l="l" t="t" r="r" b="b"/>
              <a:pathLst>
                <a:path w="786" h="3423" extrusionOk="0">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60"/>
            <p:cNvSpPr/>
            <p:nvPr/>
          </p:nvSpPr>
          <p:spPr>
            <a:xfrm>
              <a:off x="6816728" y="2076203"/>
              <a:ext cx="31676" cy="11083"/>
            </a:xfrm>
            <a:custGeom>
              <a:avLst/>
              <a:gdLst/>
              <a:ahLst/>
              <a:cxnLst/>
              <a:rect l="l" t="t" r="r" b="b"/>
              <a:pathLst>
                <a:path w="1209" h="423" extrusionOk="0">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60"/>
            <p:cNvSpPr/>
            <p:nvPr/>
          </p:nvSpPr>
          <p:spPr>
            <a:xfrm>
              <a:off x="6677842" y="2076203"/>
              <a:ext cx="15353" cy="11083"/>
            </a:xfrm>
            <a:custGeom>
              <a:avLst/>
              <a:gdLst/>
              <a:ahLst/>
              <a:cxnLst/>
              <a:rect l="l" t="t" r="r" b="b"/>
              <a:pathLst>
                <a:path w="586" h="423" extrusionOk="0">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60"/>
            <p:cNvSpPr/>
            <p:nvPr/>
          </p:nvSpPr>
          <p:spPr>
            <a:xfrm>
              <a:off x="6685126" y="2100569"/>
              <a:ext cx="155995" cy="90678"/>
            </a:xfrm>
            <a:custGeom>
              <a:avLst/>
              <a:gdLst/>
              <a:ahLst/>
              <a:cxnLst/>
              <a:rect l="l" t="t" r="r" b="b"/>
              <a:pathLst>
                <a:path w="5954" h="3461" extrusionOk="0">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9" name="Google Shape;7829;p60"/>
          <p:cNvGrpSpPr/>
          <p:nvPr/>
        </p:nvGrpSpPr>
        <p:grpSpPr>
          <a:xfrm>
            <a:off x="6202443" y="1986677"/>
            <a:ext cx="362425" cy="335884"/>
            <a:chOff x="6202443" y="1986677"/>
            <a:chExt cx="362425" cy="335884"/>
          </a:xfrm>
        </p:grpSpPr>
        <p:sp>
          <p:nvSpPr>
            <p:cNvPr id="7830" name="Google Shape;7830;p60"/>
            <p:cNvSpPr/>
            <p:nvPr/>
          </p:nvSpPr>
          <p:spPr>
            <a:xfrm>
              <a:off x="6202705" y="2077460"/>
              <a:ext cx="202945" cy="244891"/>
            </a:xfrm>
            <a:custGeom>
              <a:avLst/>
              <a:gdLst/>
              <a:ahLst/>
              <a:cxnLst/>
              <a:rect l="l" t="t" r="r" b="b"/>
              <a:pathLst>
                <a:path w="7746" h="9347" extrusionOk="0">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60"/>
            <p:cNvSpPr/>
            <p:nvPr/>
          </p:nvSpPr>
          <p:spPr>
            <a:xfrm>
              <a:off x="6202443" y="2077460"/>
              <a:ext cx="202185" cy="244891"/>
            </a:xfrm>
            <a:custGeom>
              <a:avLst/>
              <a:gdLst/>
              <a:ahLst/>
              <a:cxnLst/>
              <a:rect l="l" t="t" r="r" b="b"/>
              <a:pathLst>
                <a:path w="7717" h="9347" extrusionOk="0">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60"/>
            <p:cNvSpPr/>
            <p:nvPr/>
          </p:nvSpPr>
          <p:spPr>
            <a:xfrm>
              <a:off x="6248398" y="2055610"/>
              <a:ext cx="111298" cy="22139"/>
            </a:xfrm>
            <a:custGeom>
              <a:avLst/>
              <a:gdLst/>
              <a:ahLst/>
              <a:cxnLst/>
              <a:rect l="l" t="t" r="r" b="b"/>
              <a:pathLst>
                <a:path w="4248" h="845" extrusionOk="0">
                  <a:moveTo>
                    <a:pt x="1" y="1"/>
                  </a:moveTo>
                  <a:lnTo>
                    <a:pt x="1" y="844"/>
                  </a:lnTo>
                  <a:lnTo>
                    <a:pt x="4247" y="844"/>
                  </a:lnTo>
                  <a:lnTo>
                    <a:pt x="4247" y="1"/>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60"/>
            <p:cNvSpPr/>
            <p:nvPr/>
          </p:nvSpPr>
          <p:spPr>
            <a:xfrm>
              <a:off x="6331295" y="2055610"/>
              <a:ext cx="28401" cy="22139"/>
            </a:xfrm>
            <a:custGeom>
              <a:avLst/>
              <a:gdLst/>
              <a:ahLst/>
              <a:cxnLst/>
              <a:rect l="l" t="t" r="r" b="b"/>
              <a:pathLst>
                <a:path w="1084" h="845" extrusionOk="0">
                  <a:moveTo>
                    <a:pt x="0" y="1"/>
                  </a:moveTo>
                  <a:lnTo>
                    <a:pt x="0" y="844"/>
                  </a:lnTo>
                  <a:lnTo>
                    <a:pt x="1083" y="844"/>
                  </a:lnTo>
                  <a:lnTo>
                    <a:pt x="1083"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60"/>
            <p:cNvSpPr/>
            <p:nvPr/>
          </p:nvSpPr>
          <p:spPr>
            <a:xfrm>
              <a:off x="6225290" y="1992834"/>
              <a:ext cx="157514" cy="62801"/>
            </a:xfrm>
            <a:custGeom>
              <a:avLst/>
              <a:gdLst/>
              <a:ahLst/>
              <a:cxnLst/>
              <a:rect l="l" t="t" r="r" b="b"/>
              <a:pathLst>
                <a:path w="6012" h="2397" extrusionOk="0">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60"/>
            <p:cNvSpPr/>
            <p:nvPr/>
          </p:nvSpPr>
          <p:spPr>
            <a:xfrm>
              <a:off x="6343085" y="1992572"/>
              <a:ext cx="39719" cy="63063"/>
            </a:xfrm>
            <a:custGeom>
              <a:avLst/>
              <a:gdLst/>
              <a:ahLst/>
              <a:cxnLst/>
              <a:rect l="l" t="t" r="r" b="b"/>
              <a:pathLst>
                <a:path w="1516" h="2407" extrusionOk="0">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60"/>
            <p:cNvSpPr/>
            <p:nvPr/>
          </p:nvSpPr>
          <p:spPr>
            <a:xfrm>
              <a:off x="6222539" y="2138978"/>
              <a:ext cx="142685" cy="122223"/>
            </a:xfrm>
            <a:custGeom>
              <a:avLst/>
              <a:gdLst/>
              <a:ahLst/>
              <a:cxnLst/>
              <a:rect l="l" t="t" r="r" b="b"/>
              <a:pathLst>
                <a:path w="5446" h="4665" extrusionOk="0">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60"/>
            <p:cNvSpPr/>
            <p:nvPr/>
          </p:nvSpPr>
          <p:spPr>
            <a:xfrm>
              <a:off x="6253926" y="2149799"/>
              <a:ext cx="121070" cy="111586"/>
            </a:xfrm>
            <a:custGeom>
              <a:avLst/>
              <a:gdLst/>
              <a:ahLst/>
              <a:cxnLst/>
              <a:rect l="l" t="t" r="r" b="b"/>
              <a:pathLst>
                <a:path w="4621" h="4259" extrusionOk="0">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60"/>
            <p:cNvSpPr/>
            <p:nvPr/>
          </p:nvSpPr>
          <p:spPr>
            <a:xfrm>
              <a:off x="6355137" y="2176654"/>
              <a:ext cx="170562" cy="145908"/>
            </a:xfrm>
            <a:custGeom>
              <a:avLst/>
              <a:gdLst/>
              <a:ahLst/>
              <a:cxnLst/>
              <a:rect l="l" t="t" r="r" b="b"/>
              <a:pathLst>
                <a:path w="6510" h="5569" extrusionOk="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60"/>
            <p:cNvSpPr/>
            <p:nvPr/>
          </p:nvSpPr>
          <p:spPr>
            <a:xfrm>
              <a:off x="6394568" y="2191483"/>
              <a:ext cx="141166" cy="131026"/>
            </a:xfrm>
            <a:custGeom>
              <a:avLst/>
              <a:gdLst/>
              <a:ahLst/>
              <a:cxnLst/>
              <a:rect l="l" t="t" r="r" b="b"/>
              <a:pathLst>
                <a:path w="5388" h="5001" extrusionOk="0">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60"/>
            <p:cNvSpPr/>
            <p:nvPr/>
          </p:nvSpPr>
          <p:spPr>
            <a:xfrm>
              <a:off x="6402611" y="2199002"/>
              <a:ext cx="109516" cy="109542"/>
            </a:xfrm>
            <a:custGeom>
              <a:avLst/>
              <a:gdLst/>
              <a:ahLst/>
              <a:cxnLst/>
              <a:rect l="l" t="t" r="r" b="b"/>
              <a:pathLst>
                <a:path w="4180" h="4181" extrusionOk="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60"/>
            <p:cNvSpPr/>
            <p:nvPr/>
          </p:nvSpPr>
          <p:spPr>
            <a:xfrm>
              <a:off x="6451841" y="2085320"/>
              <a:ext cx="113027" cy="215181"/>
            </a:xfrm>
            <a:custGeom>
              <a:avLst/>
              <a:gdLst/>
              <a:ahLst/>
              <a:cxnLst/>
              <a:rect l="l" t="t" r="r" b="b"/>
              <a:pathLst>
                <a:path w="4314" h="8213" extrusionOk="0">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60"/>
            <p:cNvSpPr/>
            <p:nvPr/>
          </p:nvSpPr>
          <p:spPr>
            <a:xfrm>
              <a:off x="6497796" y="2085242"/>
              <a:ext cx="66810" cy="215259"/>
            </a:xfrm>
            <a:custGeom>
              <a:avLst/>
              <a:gdLst/>
              <a:ahLst/>
              <a:cxnLst/>
              <a:rect l="l" t="t" r="r" b="b"/>
              <a:pathLst>
                <a:path w="2550" h="8216" extrusionOk="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60"/>
            <p:cNvSpPr/>
            <p:nvPr/>
          </p:nvSpPr>
          <p:spPr>
            <a:xfrm>
              <a:off x="6498791" y="2192740"/>
              <a:ext cx="66076" cy="107761"/>
            </a:xfrm>
            <a:custGeom>
              <a:avLst/>
              <a:gdLst/>
              <a:ahLst/>
              <a:cxnLst/>
              <a:rect l="l" t="t" r="r" b="b"/>
              <a:pathLst>
                <a:path w="2522" h="4113" extrusionOk="0">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60"/>
            <p:cNvSpPr/>
            <p:nvPr/>
          </p:nvSpPr>
          <p:spPr>
            <a:xfrm>
              <a:off x="6504555" y="2192740"/>
              <a:ext cx="60050" cy="107761"/>
            </a:xfrm>
            <a:custGeom>
              <a:avLst/>
              <a:gdLst/>
              <a:ahLst/>
              <a:cxnLst/>
              <a:rect l="l" t="t" r="r" b="b"/>
              <a:pathLst>
                <a:path w="2292" h="4113" extrusionOk="0">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60"/>
            <p:cNvSpPr/>
            <p:nvPr/>
          </p:nvSpPr>
          <p:spPr>
            <a:xfrm>
              <a:off x="6268493" y="2166226"/>
              <a:ext cx="71343" cy="67596"/>
            </a:xfrm>
            <a:custGeom>
              <a:avLst/>
              <a:gdLst/>
              <a:ahLst/>
              <a:cxnLst/>
              <a:rect l="l" t="t" r="r" b="b"/>
              <a:pathLst>
                <a:path w="2723" h="2580" extrusionOk="0">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60"/>
            <p:cNvSpPr/>
            <p:nvPr/>
          </p:nvSpPr>
          <p:spPr>
            <a:xfrm>
              <a:off x="6258459" y="1986677"/>
              <a:ext cx="11318" cy="74487"/>
            </a:xfrm>
            <a:custGeom>
              <a:avLst/>
              <a:gdLst/>
              <a:ahLst/>
              <a:cxnLst/>
              <a:rect l="l" t="t" r="r" b="b"/>
              <a:pathLst>
                <a:path w="432" h="2843" extrusionOk="0">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60"/>
            <p:cNvSpPr/>
            <p:nvPr/>
          </p:nvSpPr>
          <p:spPr>
            <a:xfrm>
              <a:off x="6298623" y="1986677"/>
              <a:ext cx="11345" cy="74487"/>
            </a:xfrm>
            <a:custGeom>
              <a:avLst/>
              <a:gdLst/>
              <a:ahLst/>
              <a:cxnLst/>
              <a:rect l="l" t="t" r="r" b="b"/>
              <a:pathLst>
                <a:path w="433" h="2843" extrusionOk="0">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60"/>
            <p:cNvSpPr/>
            <p:nvPr/>
          </p:nvSpPr>
          <p:spPr>
            <a:xfrm>
              <a:off x="6338814" y="1986677"/>
              <a:ext cx="11318" cy="74487"/>
            </a:xfrm>
            <a:custGeom>
              <a:avLst/>
              <a:gdLst/>
              <a:ahLst/>
              <a:cxnLst/>
              <a:rect l="l" t="t" r="r" b="b"/>
              <a:pathLst>
                <a:path w="432" h="2843" extrusionOk="0">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60"/>
            <p:cNvSpPr/>
            <p:nvPr/>
          </p:nvSpPr>
          <p:spPr>
            <a:xfrm>
              <a:off x="6394306" y="2194286"/>
              <a:ext cx="116118" cy="111979"/>
            </a:xfrm>
            <a:custGeom>
              <a:avLst/>
              <a:gdLst/>
              <a:ahLst/>
              <a:cxnLst/>
              <a:rect l="l" t="t" r="r" b="b"/>
              <a:pathLst>
                <a:path w="4432" h="4274" extrusionOk="0">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0" name="Google Shape;7850;p60"/>
          <p:cNvGrpSpPr/>
          <p:nvPr/>
        </p:nvGrpSpPr>
        <p:grpSpPr>
          <a:xfrm>
            <a:off x="5764222" y="2016598"/>
            <a:ext cx="374293" cy="276069"/>
            <a:chOff x="5764222" y="2016598"/>
            <a:chExt cx="374293" cy="276069"/>
          </a:xfrm>
        </p:grpSpPr>
        <p:sp>
          <p:nvSpPr>
            <p:cNvPr id="7851" name="Google Shape;7851;p60"/>
            <p:cNvSpPr/>
            <p:nvPr/>
          </p:nvSpPr>
          <p:spPr>
            <a:xfrm>
              <a:off x="5925693" y="2209823"/>
              <a:ext cx="37440" cy="82844"/>
            </a:xfrm>
            <a:custGeom>
              <a:avLst/>
              <a:gdLst/>
              <a:ahLst/>
              <a:cxnLst/>
              <a:rect l="l" t="t" r="r" b="b"/>
              <a:pathLst>
                <a:path w="1429" h="3162" extrusionOk="0">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60"/>
            <p:cNvSpPr/>
            <p:nvPr/>
          </p:nvSpPr>
          <p:spPr>
            <a:xfrm>
              <a:off x="5932478" y="2209823"/>
              <a:ext cx="29973" cy="29396"/>
            </a:xfrm>
            <a:custGeom>
              <a:avLst/>
              <a:gdLst/>
              <a:ahLst/>
              <a:cxnLst/>
              <a:rect l="l" t="t" r="r" b="b"/>
              <a:pathLst>
                <a:path w="1144" h="1122" extrusionOk="0">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60"/>
            <p:cNvSpPr/>
            <p:nvPr/>
          </p:nvSpPr>
          <p:spPr>
            <a:xfrm>
              <a:off x="5913824" y="2016598"/>
              <a:ext cx="39772" cy="54103"/>
            </a:xfrm>
            <a:custGeom>
              <a:avLst/>
              <a:gdLst/>
              <a:ahLst/>
              <a:cxnLst/>
              <a:rect l="l" t="t" r="r" b="b"/>
              <a:pathLst>
                <a:path w="1518" h="2065" extrusionOk="0">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60"/>
            <p:cNvSpPr/>
            <p:nvPr/>
          </p:nvSpPr>
          <p:spPr>
            <a:xfrm>
              <a:off x="5919667" y="2050081"/>
              <a:ext cx="34191" cy="20619"/>
            </a:xfrm>
            <a:custGeom>
              <a:avLst/>
              <a:gdLst/>
              <a:ahLst/>
              <a:cxnLst/>
              <a:rect l="l" t="t" r="r" b="b"/>
              <a:pathLst>
                <a:path w="1305" h="787" extrusionOk="0">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60"/>
            <p:cNvSpPr/>
            <p:nvPr/>
          </p:nvSpPr>
          <p:spPr>
            <a:xfrm>
              <a:off x="6013096" y="2018301"/>
              <a:ext cx="39510" cy="52898"/>
            </a:xfrm>
            <a:custGeom>
              <a:avLst/>
              <a:gdLst/>
              <a:ahLst/>
              <a:cxnLst/>
              <a:rect l="l" t="t" r="r" b="b"/>
              <a:pathLst>
                <a:path w="1508" h="2019" extrusionOk="0">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60"/>
            <p:cNvSpPr/>
            <p:nvPr/>
          </p:nvSpPr>
          <p:spPr>
            <a:xfrm>
              <a:off x="6012834" y="2050841"/>
              <a:ext cx="34191" cy="20619"/>
            </a:xfrm>
            <a:custGeom>
              <a:avLst/>
              <a:gdLst/>
              <a:ahLst/>
              <a:cxnLst/>
              <a:rect l="l" t="t" r="r" b="b"/>
              <a:pathLst>
                <a:path w="1305" h="787" extrusionOk="0">
                  <a:moveTo>
                    <a:pt x="173" y="1"/>
                  </a:moveTo>
                  <a:lnTo>
                    <a:pt x="1" y="787"/>
                  </a:lnTo>
                  <a:lnTo>
                    <a:pt x="1141" y="787"/>
                  </a:lnTo>
                  <a:lnTo>
                    <a:pt x="1304"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60"/>
            <p:cNvSpPr/>
            <p:nvPr/>
          </p:nvSpPr>
          <p:spPr>
            <a:xfrm>
              <a:off x="5764222" y="2069679"/>
              <a:ext cx="201190" cy="176798"/>
            </a:xfrm>
            <a:custGeom>
              <a:avLst/>
              <a:gdLst/>
              <a:ahLst/>
              <a:cxnLst/>
              <a:rect l="l" t="t" r="r" b="b"/>
              <a:pathLst>
                <a:path w="7679" h="6748" extrusionOk="0">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60"/>
            <p:cNvSpPr/>
            <p:nvPr/>
          </p:nvSpPr>
          <p:spPr>
            <a:xfrm>
              <a:off x="5769750" y="2069679"/>
              <a:ext cx="195662" cy="176562"/>
            </a:xfrm>
            <a:custGeom>
              <a:avLst/>
              <a:gdLst/>
              <a:ahLst/>
              <a:cxnLst/>
              <a:rect l="l" t="t" r="r" b="b"/>
              <a:pathLst>
                <a:path w="7468" h="6739" extrusionOk="0">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60"/>
            <p:cNvSpPr/>
            <p:nvPr/>
          </p:nvSpPr>
          <p:spPr>
            <a:xfrm>
              <a:off x="5987236" y="2069679"/>
              <a:ext cx="151279" cy="119289"/>
            </a:xfrm>
            <a:custGeom>
              <a:avLst/>
              <a:gdLst/>
              <a:ahLst/>
              <a:cxnLst/>
              <a:rect l="l" t="t" r="r" b="b"/>
              <a:pathLst>
                <a:path w="5774" h="4553" extrusionOk="0">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60"/>
            <p:cNvSpPr/>
            <p:nvPr/>
          </p:nvSpPr>
          <p:spPr>
            <a:xfrm>
              <a:off x="5986974" y="2071434"/>
              <a:ext cx="146930" cy="117533"/>
            </a:xfrm>
            <a:custGeom>
              <a:avLst/>
              <a:gdLst/>
              <a:ahLst/>
              <a:cxnLst/>
              <a:rect l="l" t="t" r="r" b="b"/>
              <a:pathLst>
                <a:path w="5608" h="4486" extrusionOk="0">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60"/>
            <p:cNvSpPr/>
            <p:nvPr/>
          </p:nvSpPr>
          <p:spPr>
            <a:xfrm>
              <a:off x="5958836" y="2073452"/>
              <a:ext cx="44985" cy="133122"/>
            </a:xfrm>
            <a:custGeom>
              <a:avLst/>
              <a:gdLst/>
              <a:ahLst/>
              <a:cxnLst/>
              <a:rect l="l" t="t" r="r" b="b"/>
              <a:pathLst>
                <a:path w="1717" h="5081" extrusionOk="0">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2" name="Google Shape;7862;p60"/>
          <p:cNvGrpSpPr/>
          <p:nvPr/>
        </p:nvGrpSpPr>
        <p:grpSpPr>
          <a:xfrm>
            <a:off x="5325477" y="2016441"/>
            <a:ext cx="361927" cy="276515"/>
            <a:chOff x="5325477" y="2016441"/>
            <a:chExt cx="361927" cy="276515"/>
          </a:xfrm>
        </p:grpSpPr>
        <p:sp>
          <p:nvSpPr>
            <p:cNvPr id="7863" name="Google Shape;7863;p60"/>
            <p:cNvSpPr/>
            <p:nvPr/>
          </p:nvSpPr>
          <p:spPr>
            <a:xfrm>
              <a:off x="5514091" y="2232853"/>
              <a:ext cx="35449" cy="60103"/>
            </a:xfrm>
            <a:custGeom>
              <a:avLst/>
              <a:gdLst/>
              <a:ahLst/>
              <a:cxnLst/>
              <a:rect l="l" t="t" r="r" b="b"/>
              <a:pathLst>
                <a:path w="1353" h="2294" extrusionOk="0">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60"/>
            <p:cNvSpPr/>
            <p:nvPr/>
          </p:nvSpPr>
          <p:spPr>
            <a:xfrm>
              <a:off x="5605633" y="2232879"/>
              <a:ext cx="35291" cy="60077"/>
            </a:xfrm>
            <a:custGeom>
              <a:avLst/>
              <a:gdLst/>
              <a:ahLst/>
              <a:cxnLst/>
              <a:rect l="l" t="t" r="r" b="b"/>
              <a:pathLst>
                <a:path w="1347" h="2293" extrusionOk="0">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60"/>
            <p:cNvSpPr/>
            <p:nvPr/>
          </p:nvSpPr>
          <p:spPr>
            <a:xfrm>
              <a:off x="5466852" y="2264476"/>
              <a:ext cx="219530" cy="28479"/>
            </a:xfrm>
            <a:custGeom>
              <a:avLst/>
              <a:gdLst/>
              <a:ahLst/>
              <a:cxnLst/>
              <a:rect l="l" t="t" r="r" b="b"/>
              <a:pathLst>
                <a:path w="8379" h="1087" extrusionOk="0">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60"/>
            <p:cNvSpPr/>
            <p:nvPr/>
          </p:nvSpPr>
          <p:spPr>
            <a:xfrm>
              <a:off x="5325477" y="2064413"/>
              <a:ext cx="361665" cy="177060"/>
            </a:xfrm>
            <a:custGeom>
              <a:avLst/>
              <a:gdLst/>
              <a:ahLst/>
              <a:cxnLst/>
              <a:rect l="l" t="t" r="r" b="b"/>
              <a:pathLst>
                <a:path w="13804" h="6758" extrusionOk="0">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60"/>
            <p:cNvSpPr/>
            <p:nvPr/>
          </p:nvSpPr>
          <p:spPr>
            <a:xfrm>
              <a:off x="5325477" y="2064413"/>
              <a:ext cx="361927" cy="171793"/>
            </a:xfrm>
            <a:custGeom>
              <a:avLst/>
              <a:gdLst/>
              <a:ahLst/>
              <a:cxnLst/>
              <a:rect l="l" t="t" r="r" b="b"/>
              <a:pathLst>
                <a:path w="13814" h="6557" extrusionOk="0">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60"/>
            <p:cNvSpPr/>
            <p:nvPr/>
          </p:nvSpPr>
          <p:spPr>
            <a:xfrm>
              <a:off x="5567329" y="2102062"/>
              <a:ext cx="111036" cy="101735"/>
            </a:xfrm>
            <a:custGeom>
              <a:avLst/>
              <a:gdLst/>
              <a:ahLst/>
              <a:cxnLst/>
              <a:rect l="l" t="t" r="r" b="b"/>
              <a:pathLst>
                <a:path w="4238" h="3883" extrusionOk="0">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60"/>
            <p:cNvSpPr/>
            <p:nvPr/>
          </p:nvSpPr>
          <p:spPr>
            <a:xfrm>
              <a:off x="5567329" y="2102062"/>
              <a:ext cx="111036" cy="101735"/>
            </a:xfrm>
            <a:custGeom>
              <a:avLst/>
              <a:gdLst/>
              <a:ahLst/>
              <a:cxnLst/>
              <a:rect l="l" t="t" r="r" b="b"/>
              <a:pathLst>
                <a:path w="4238" h="3883" extrusionOk="0">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60"/>
            <p:cNvSpPr/>
            <p:nvPr/>
          </p:nvSpPr>
          <p:spPr>
            <a:xfrm>
              <a:off x="5506309" y="2128943"/>
              <a:ext cx="37676" cy="63587"/>
            </a:xfrm>
            <a:custGeom>
              <a:avLst/>
              <a:gdLst/>
              <a:ahLst/>
              <a:cxnLst/>
              <a:rect l="l" t="t" r="r" b="b"/>
              <a:pathLst>
                <a:path w="1438" h="2427" extrusionOk="0">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60"/>
            <p:cNvSpPr/>
            <p:nvPr/>
          </p:nvSpPr>
          <p:spPr>
            <a:xfrm>
              <a:off x="5530413" y="2128681"/>
              <a:ext cx="13572" cy="63823"/>
            </a:xfrm>
            <a:custGeom>
              <a:avLst/>
              <a:gdLst/>
              <a:ahLst/>
              <a:cxnLst/>
              <a:rect l="l" t="t" r="r" b="b"/>
              <a:pathLst>
                <a:path w="518" h="2436" extrusionOk="0">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60"/>
            <p:cNvSpPr/>
            <p:nvPr/>
          </p:nvSpPr>
          <p:spPr>
            <a:xfrm>
              <a:off x="5503532" y="2078718"/>
              <a:ext cx="17606" cy="17868"/>
            </a:xfrm>
            <a:custGeom>
              <a:avLst/>
              <a:gdLst/>
              <a:ahLst/>
              <a:cxnLst/>
              <a:rect l="l" t="t" r="r" b="b"/>
              <a:pathLst>
                <a:path w="672" h="682" extrusionOk="0">
                  <a:moveTo>
                    <a:pt x="1" y="0"/>
                  </a:moveTo>
                  <a:lnTo>
                    <a:pt x="1" y="681"/>
                  </a:lnTo>
                  <a:lnTo>
                    <a:pt x="672" y="681"/>
                  </a:lnTo>
                  <a:lnTo>
                    <a:pt x="672" y="0"/>
                  </a:lnTo>
                  <a:close/>
                </a:path>
              </a:pathLst>
            </a:custGeom>
            <a:solidFill>
              <a:srgbClr val="C3CB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60"/>
            <p:cNvSpPr/>
            <p:nvPr/>
          </p:nvSpPr>
          <p:spPr>
            <a:xfrm>
              <a:off x="5489960" y="2060876"/>
              <a:ext cx="44226" cy="17868"/>
            </a:xfrm>
            <a:custGeom>
              <a:avLst/>
              <a:gdLst/>
              <a:ahLst/>
              <a:cxnLst/>
              <a:rect l="l" t="t" r="r" b="b"/>
              <a:pathLst>
                <a:path w="1688" h="682" extrusionOk="0">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60"/>
            <p:cNvSpPr/>
            <p:nvPr/>
          </p:nvSpPr>
          <p:spPr>
            <a:xfrm>
              <a:off x="5518859" y="2060640"/>
              <a:ext cx="15589" cy="18104"/>
            </a:xfrm>
            <a:custGeom>
              <a:avLst/>
              <a:gdLst/>
              <a:ahLst/>
              <a:cxnLst/>
              <a:rect l="l" t="t" r="r" b="b"/>
              <a:pathLst>
                <a:path w="595" h="691" extrusionOk="0">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60"/>
            <p:cNvSpPr/>
            <p:nvPr/>
          </p:nvSpPr>
          <p:spPr>
            <a:xfrm>
              <a:off x="5496746" y="2016441"/>
              <a:ext cx="31178" cy="44461"/>
            </a:xfrm>
            <a:custGeom>
              <a:avLst/>
              <a:gdLst/>
              <a:ahLst/>
              <a:cxnLst/>
              <a:rect l="l" t="t" r="r" b="b"/>
              <a:pathLst>
                <a:path w="1190" h="1697" extrusionOk="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60"/>
            <p:cNvSpPr/>
            <p:nvPr/>
          </p:nvSpPr>
          <p:spPr>
            <a:xfrm>
              <a:off x="5502039" y="2016441"/>
              <a:ext cx="25886" cy="44226"/>
            </a:xfrm>
            <a:custGeom>
              <a:avLst/>
              <a:gdLst/>
              <a:ahLst/>
              <a:cxnLst/>
              <a:rect l="l" t="t" r="r" b="b"/>
              <a:pathLst>
                <a:path w="988" h="1688" extrusionOk="0">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60"/>
            <p:cNvSpPr/>
            <p:nvPr/>
          </p:nvSpPr>
          <p:spPr>
            <a:xfrm>
              <a:off x="5363676" y="2019165"/>
              <a:ext cx="133096" cy="34741"/>
            </a:xfrm>
            <a:custGeom>
              <a:avLst/>
              <a:gdLst/>
              <a:ahLst/>
              <a:cxnLst/>
              <a:rect l="l" t="t" r="r" b="b"/>
              <a:pathLst>
                <a:path w="5080" h="1326" extrusionOk="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60"/>
            <p:cNvSpPr/>
            <p:nvPr/>
          </p:nvSpPr>
          <p:spPr>
            <a:xfrm>
              <a:off x="5482939" y="2025977"/>
              <a:ext cx="14331" cy="21379"/>
            </a:xfrm>
            <a:custGeom>
              <a:avLst/>
              <a:gdLst/>
              <a:ahLst/>
              <a:cxnLst/>
              <a:rect l="l" t="t" r="r" b="b"/>
              <a:pathLst>
                <a:path w="547" h="816" extrusionOk="0">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60"/>
            <p:cNvSpPr/>
            <p:nvPr/>
          </p:nvSpPr>
          <p:spPr>
            <a:xfrm>
              <a:off x="5584647" y="2123179"/>
              <a:ext cx="26645" cy="52007"/>
            </a:xfrm>
            <a:custGeom>
              <a:avLst/>
              <a:gdLst/>
              <a:ahLst/>
              <a:cxnLst/>
              <a:rect l="l" t="t" r="r" b="b"/>
              <a:pathLst>
                <a:path w="1017" h="1985" extrusionOk="0">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60"/>
            <p:cNvSpPr/>
            <p:nvPr/>
          </p:nvSpPr>
          <p:spPr>
            <a:xfrm>
              <a:off x="5592429" y="2123913"/>
              <a:ext cx="18366" cy="51011"/>
            </a:xfrm>
            <a:custGeom>
              <a:avLst/>
              <a:gdLst/>
              <a:ahLst/>
              <a:cxnLst/>
              <a:rect l="l" t="t" r="r" b="b"/>
              <a:pathLst>
                <a:path w="701" h="1947" extrusionOk="0">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60"/>
            <p:cNvSpPr/>
            <p:nvPr/>
          </p:nvSpPr>
          <p:spPr>
            <a:xfrm>
              <a:off x="5526378" y="2019165"/>
              <a:ext cx="133096" cy="34558"/>
            </a:xfrm>
            <a:custGeom>
              <a:avLst/>
              <a:gdLst/>
              <a:ahLst/>
              <a:cxnLst/>
              <a:rect l="l" t="t" r="r" b="b"/>
              <a:pathLst>
                <a:path w="5080" h="1319" extrusionOk="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60"/>
            <p:cNvSpPr/>
            <p:nvPr/>
          </p:nvSpPr>
          <p:spPr>
            <a:xfrm>
              <a:off x="5526143" y="2025977"/>
              <a:ext cx="14593" cy="21379"/>
            </a:xfrm>
            <a:custGeom>
              <a:avLst/>
              <a:gdLst/>
              <a:ahLst/>
              <a:cxnLst/>
              <a:rect l="l" t="t" r="r" b="b"/>
              <a:pathLst>
                <a:path w="557" h="816" extrusionOk="0">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3" name="Google Shape;7883;p60"/>
          <p:cNvGrpSpPr/>
          <p:nvPr/>
        </p:nvGrpSpPr>
        <p:grpSpPr>
          <a:xfrm>
            <a:off x="4870671" y="2017200"/>
            <a:ext cx="364180" cy="274812"/>
            <a:chOff x="4870671" y="2017200"/>
            <a:chExt cx="364180" cy="274812"/>
          </a:xfrm>
        </p:grpSpPr>
        <p:sp>
          <p:nvSpPr>
            <p:cNvPr id="7884" name="Google Shape;7884;p60"/>
            <p:cNvSpPr/>
            <p:nvPr/>
          </p:nvSpPr>
          <p:spPr>
            <a:xfrm>
              <a:off x="5143151" y="2097294"/>
              <a:ext cx="91700" cy="115044"/>
            </a:xfrm>
            <a:custGeom>
              <a:avLst/>
              <a:gdLst/>
              <a:ahLst/>
              <a:cxnLst/>
              <a:rect l="l" t="t" r="r" b="b"/>
              <a:pathLst>
                <a:path w="3500" h="4391" extrusionOk="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60"/>
            <p:cNvSpPr/>
            <p:nvPr/>
          </p:nvSpPr>
          <p:spPr>
            <a:xfrm>
              <a:off x="5143151" y="2097058"/>
              <a:ext cx="33667" cy="115280"/>
            </a:xfrm>
            <a:custGeom>
              <a:avLst/>
              <a:gdLst/>
              <a:ahLst/>
              <a:cxnLst/>
              <a:rect l="l" t="t" r="r" b="b"/>
              <a:pathLst>
                <a:path w="1285" h="4400" extrusionOk="0">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60"/>
            <p:cNvSpPr/>
            <p:nvPr/>
          </p:nvSpPr>
          <p:spPr>
            <a:xfrm>
              <a:off x="4870671" y="2017200"/>
              <a:ext cx="290584" cy="274471"/>
            </a:xfrm>
            <a:custGeom>
              <a:avLst/>
              <a:gdLst/>
              <a:ahLst/>
              <a:cxnLst/>
              <a:rect l="l" t="t" r="r" b="b"/>
              <a:pathLst>
                <a:path w="11091" h="10476" extrusionOk="0">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60"/>
            <p:cNvSpPr/>
            <p:nvPr/>
          </p:nvSpPr>
          <p:spPr>
            <a:xfrm>
              <a:off x="4911595" y="2046309"/>
              <a:ext cx="263729" cy="245704"/>
            </a:xfrm>
            <a:custGeom>
              <a:avLst/>
              <a:gdLst/>
              <a:ahLst/>
              <a:cxnLst/>
              <a:rect l="l" t="t" r="r" b="b"/>
              <a:pathLst>
                <a:path w="10066" h="9378" extrusionOk="0">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60"/>
            <p:cNvSpPr/>
            <p:nvPr/>
          </p:nvSpPr>
          <p:spPr>
            <a:xfrm>
              <a:off x="4872688" y="2101774"/>
              <a:ext cx="28899" cy="103045"/>
            </a:xfrm>
            <a:custGeom>
              <a:avLst/>
              <a:gdLst/>
              <a:ahLst/>
              <a:cxnLst/>
              <a:rect l="l" t="t" r="r" b="b"/>
              <a:pathLst>
                <a:path w="1103" h="3933" extrusionOk="0">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60"/>
            <p:cNvSpPr/>
            <p:nvPr/>
          </p:nvSpPr>
          <p:spPr>
            <a:xfrm>
              <a:off x="4873946" y="2075024"/>
              <a:ext cx="73858" cy="159427"/>
            </a:xfrm>
            <a:custGeom>
              <a:avLst/>
              <a:gdLst/>
              <a:ahLst/>
              <a:cxnLst/>
              <a:rect l="l" t="t" r="r" b="b"/>
              <a:pathLst>
                <a:path w="2819" h="6085" extrusionOk="0">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60"/>
            <p:cNvSpPr/>
            <p:nvPr/>
          </p:nvSpPr>
          <p:spPr>
            <a:xfrm>
              <a:off x="4904312" y="2074945"/>
              <a:ext cx="43492" cy="159244"/>
            </a:xfrm>
            <a:custGeom>
              <a:avLst/>
              <a:gdLst/>
              <a:ahLst/>
              <a:cxnLst/>
              <a:rect l="l" t="t" r="r" b="b"/>
              <a:pathLst>
                <a:path w="1660" h="6078" extrusionOk="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60"/>
            <p:cNvSpPr/>
            <p:nvPr/>
          </p:nvSpPr>
          <p:spPr>
            <a:xfrm>
              <a:off x="4877693" y="2119407"/>
              <a:ext cx="36706" cy="70583"/>
            </a:xfrm>
            <a:custGeom>
              <a:avLst/>
              <a:gdLst/>
              <a:ahLst/>
              <a:cxnLst/>
              <a:rect l="l" t="t" r="r" b="b"/>
              <a:pathLst>
                <a:path w="1401" h="2694" extrusionOk="0">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60"/>
            <p:cNvSpPr/>
            <p:nvPr/>
          </p:nvSpPr>
          <p:spPr>
            <a:xfrm>
              <a:off x="5047888" y="2085504"/>
              <a:ext cx="106346" cy="54024"/>
            </a:xfrm>
            <a:custGeom>
              <a:avLst/>
              <a:gdLst/>
              <a:ahLst/>
              <a:cxnLst/>
              <a:rect l="l" t="t" r="r" b="b"/>
              <a:pathLst>
                <a:path w="4059" h="2062" extrusionOk="0">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60"/>
            <p:cNvSpPr/>
            <p:nvPr/>
          </p:nvSpPr>
          <p:spPr>
            <a:xfrm>
              <a:off x="5056508" y="2170313"/>
              <a:ext cx="99717" cy="68644"/>
            </a:xfrm>
            <a:custGeom>
              <a:avLst/>
              <a:gdLst/>
              <a:ahLst/>
              <a:cxnLst/>
              <a:rect l="l" t="t" r="r" b="b"/>
              <a:pathLst>
                <a:path w="3806" h="2620" extrusionOk="0">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60"/>
            <p:cNvSpPr/>
            <p:nvPr/>
          </p:nvSpPr>
          <p:spPr>
            <a:xfrm>
              <a:off x="5064368" y="2140995"/>
              <a:ext cx="45405" cy="20567"/>
            </a:xfrm>
            <a:custGeom>
              <a:avLst/>
              <a:gdLst/>
              <a:ahLst/>
              <a:cxnLst/>
              <a:rect l="l" t="t" r="r" b="b"/>
              <a:pathLst>
                <a:path w="1733" h="785" extrusionOk="0">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60"/>
            <p:cNvSpPr/>
            <p:nvPr/>
          </p:nvSpPr>
          <p:spPr>
            <a:xfrm>
              <a:off x="5039556" y="2037479"/>
              <a:ext cx="75482" cy="44016"/>
            </a:xfrm>
            <a:custGeom>
              <a:avLst/>
              <a:gdLst/>
              <a:ahLst/>
              <a:cxnLst/>
              <a:rect l="l" t="t" r="r" b="b"/>
              <a:pathLst>
                <a:path w="2881" h="1680" extrusionOk="0">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60"/>
            <p:cNvSpPr/>
            <p:nvPr/>
          </p:nvSpPr>
          <p:spPr>
            <a:xfrm>
              <a:off x="5016002" y="2240634"/>
              <a:ext cx="61884" cy="30995"/>
            </a:xfrm>
            <a:custGeom>
              <a:avLst/>
              <a:gdLst/>
              <a:ahLst/>
              <a:cxnLst/>
              <a:rect l="l" t="t" r="r" b="b"/>
              <a:pathLst>
                <a:path w="2362" h="1183" extrusionOk="0">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7" name="Google Shape;7897;p60"/>
          <p:cNvGrpSpPr/>
          <p:nvPr/>
        </p:nvGrpSpPr>
        <p:grpSpPr>
          <a:xfrm>
            <a:off x="7144726" y="3355496"/>
            <a:ext cx="260690" cy="362032"/>
            <a:chOff x="7144726" y="3355496"/>
            <a:chExt cx="260690" cy="362032"/>
          </a:xfrm>
        </p:grpSpPr>
        <p:sp>
          <p:nvSpPr>
            <p:cNvPr id="7898" name="Google Shape;7898;p60"/>
            <p:cNvSpPr/>
            <p:nvPr/>
          </p:nvSpPr>
          <p:spPr>
            <a:xfrm>
              <a:off x="7144726" y="3355496"/>
              <a:ext cx="260690" cy="362032"/>
            </a:xfrm>
            <a:custGeom>
              <a:avLst/>
              <a:gdLst/>
              <a:ahLst/>
              <a:cxnLst/>
              <a:rect l="l" t="t" r="r" b="b"/>
              <a:pathLst>
                <a:path w="9950" h="13818" extrusionOk="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60"/>
            <p:cNvSpPr/>
            <p:nvPr/>
          </p:nvSpPr>
          <p:spPr>
            <a:xfrm>
              <a:off x="7232601" y="3355496"/>
              <a:ext cx="172579" cy="330277"/>
            </a:xfrm>
            <a:custGeom>
              <a:avLst/>
              <a:gdLst/>
              <a:ahLst/>
              <a:cxnLst/>
              <a:rect l="l" t="t" r="r" b="b"/>
              <a:pathLst>
                <a:path w="6587" h="12606" extrusionOk="0">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60"/>
            <p:cNvSpPr/>
            <p:nvPr/>
          </p:nvSpPr>
          <p:spPr>
            <a:xfrm>
              <a:off x="7302424" y="3660936"/>
              <a:ext cx="85910" cy="52950"/>
            </a:xfrm>
            <a:custGeom>
              <a:avLst/>
              <a:gdLst/>
              <a:ahLst/>
              <a:cxnLst/>
              <a:rect l="l" t="t" r="r" b="b"/>
              <a:pathLst>
                <a:path w="3279" h="2021" extrusionOk="0">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60"/>
            <p:cNvSpPr/>
            <p:nvPr/>
          </p:nvSpPr>
          <p:spPr>
            <a:xfrm>
              <a:off x="7161285" y="3661198"/>
              <a:ext cx="84652" cy="52452"/>
            </a:xfrm>
            <a:custGeom>
              <a:avLst/>
              <a:gdLst/>
              <a:ahLst/>
              <a:cxnLst/>
              <a:rect l="l" t="t" r="r" b="b"/>
              <a:pathLst>
                <a:path w="3231" h="2002" extrusionOk="0">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60"/>
            <p:cNvSpPr/>
            <p:nvPr/>
          </p:nvSpPr>
          <p:spPr>
            <a:xfrm>
              <a:off x="7175066" y="3655617"/>
              <a:ext cx="71631" cy="39195"/>
            </a:xfrm>
            <a:custGeom>
              <a:avLst/>
              <a:gdLst/>
              <a:ahLst/>
              <a:cxnLst/>
              <a:rect l="l" t="t" r="r" b="b"/>
              <a:pathLst>
                <a:path w="2734" h="1496" extrusionOk="0">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60"/>
            <p:cNvSpPr/>
            <p:nvPr/>
          </p:nvSpPr>
          <p:spPr>
            <a:xfrm>
              <a:off x="7302686" y="3655670"/>
              <a:ext cx="72784" cy="39143"/>
            </a:xfrm>
            <a:custGeom>
              <a:avLst/>
              <a:gdLst/>
              <a:ahLst/>
              <a:cxnLst/>
              <a:rect l="l" t="t" r="r" b="b"/>
              <a:pathLst>
                <a:path w="2778" h="1494" extrusionOk="0">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4" name="Google Shape;7904;p60"/>
          <p:cNvGrpSpPr/>
          <p:nvPr/>
        </p:nvGrpSpPr>
        <p:grpSpPr>
          <a:xfrm>
            <a:off x="6705719" y="4278051"/>
            <a:ext cx="261712" cy="361770"/>
            <a:chOff x="6705719" y="4278051"/>
            <a:chExt cx="261712" cy="361770"/>
          </a:xfrm>
        </p:grpSpPr>
        <p:sp>
          <p:nvSpPr>
            <p:cNvPr id="7905" name="Google Shape;7905;p60"/>
            <p:cNvSpPr/>
            <p:nvPr/>
          </p:nvSpPr>
          <p:spPr>
            <a:xfrm>
              <a:off x="6863443" y="4340328"/>
              <a:ext cx="14331" cy="32802"/>
            </a:xfrm>
            <a:custGeom>
              <a:avLst/>
              <a:gdLst/>
              <a:ahLst/>
              <a:cxnLst/>
              <a:rect l="l" t="t" r="r" b="b"/>
              <a:pathLst>
                <a:path w="547" h="1252" extrusionOk="0">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60"/>
            <p:cNvSpPr/>
            <p:nvPr/>
          </p:nvSpPr>
          <p:spPr>
            <a:xfrm>
              <a:off x="6863443" y="4573875"/>
              <a:ext cx="14331" cy="65945"/>
            </a:xfrm>
            <a:custGeom>
              <a:avLst/>
              <a:gdLst/>
              <a:ahLst/>
              <a:cxnLst/>
              <a:rect l="l" t="t" r="r" b="b"/>
              <a:pathLst>
                <a:path w="547" h="2517" extrusionOk="0">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60"/>
            <p:cNvSpPr/>
            <p:nvPr/>
          </p:nvSpPr>
          <p:spPr>
            <a:xfrm>
              <a:off x="6773787" y="4364563"/>
              <a:ext cx="193644" cy="190133"/>
            </a:xfrm>
            <a:custGeom>
              <a:avLst/>
              <a:gdLst/>
              <a:ahLst/>
              <a:cxnLst/>
              <a:rect l="l" t="t" r="r" b="b"/>
              <a:pathLst>
                <a:path w="7391" h="7257" extrusionOk="0">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60"/>
            <p:cNvSpPr/>
            <p:nvPr/>
          </p:nvSpPr>
          <p:spPr>
            <a:xfrm>
              <a:off x="6877512" y="4364563"/>
              <a:ext cx="89918" cy="190133"/>
            </a:xfrm>
            <a:custGeom>
              <a:avLst/>
              <a:gdLst/>
              <a:ahLst/>
              <a:cxnLst/>
              <a:rect l="l" t="t" r="r" b="b"/>
              <a:pathLst>
                <a:path w="3432" h="7257" extrusionOk="0">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60"/>
            <p:cNvSpPr/>
            <p:nvPr/>
          </p:nvSpPr>
          <p:spPr>
            <a:xfrm>
              <a:off x="6779315" y="4427600"/>
              <a:ext cx="182850" cy="127096"/>
            </a:xfrm>
            <a:custGeom>
              <a:avLst/>
              <a:gdLst/>
              <a:ahLst/>
              <a:cxnLst/>
              <a:rect l="l" t="t" r="r" b="b"/>
              <a:pathLst>
                <a:path w="6979" h="4851" extrusionOk="0">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60"/>
            <p:cNvSpPr/>
            <p:nvPr/>
          </p:nvSpPr>
          <p:spPr>
            <a:xfrm>
              <a:off x="6877512" y="4427600"/>
              <a:ext cx="84652" cy="127096"/>
            </a:xfrm>
            <a:custGeom>
              <a:avLst/>
              <a:gdLst/>
              <a:ahLst/>
              <a:cxnLst/>
              <a:rect l="l" t="t" r="r" b="b"/>
              <a:pathLst>
                <a:path w="3231" h="4851" extrusionOk="0">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60"/>
            <p:cNvSpPr/>
            <p:nvPr/>
          </p:nvSpPr>
          <p:spPr>
            <a:xfrm>
              <a:off x="6826029" y="4554670"/>
              <a:ext cx="89421" cy="29396"/>
            </a:xfrm>
            <a:custGeom>
              <a:avLst/>
              <a:gdLst/>
              <a:ahLst/>
              <a:cxnLst/>
              <a:rect l="l" t="t" r="r" b="b"/>
              <a:pathLst>
                <a:path w="3413" h="1122" extrusionOk="0">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60"/>
            <p:cNvSpPr/>
            <p:nvPr/>
          </p:nvSpPr>
          <p:spPr>
            <a:xfrm>
              <a:off x="6871722" y="4554670"/>
              <a:ext cx="43728" cy="29396"/>
            </a:xfrm>
            <a:custGeom>
              <a:avLst/>
              <a:gdLst/>
              <a:ahLst/>
              <a:cxnLst/>
              <a:rect l="l" t="t" r="r" b="b"/>
              <a:pathLst>
                <a:path w="1669" h="1122" extrusionOk="0">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60"/>
            <p:cNvSpPr/>
            <p:nvPr/>
          </p:nvSpPr>
          <p:spPr>
            <a:xfrm>
              <a:off x="6863443" y="4278051"/>
              <a:ext cx="14331" cy="32540"/>
            </a:xfrm>
            <a:custGeom>
              <a:avLst/>
              <a:gdLst/>
              <a:ahLst/>
              <a:cxnLst/>
              <a:rect l="l" t="t" r="r" b="b"/>
              <a:pathLst>
                <a:path w="547" h="1242" extrusionOk="0">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60"/>
            <p:cNvSpPr/>
            <p:nvPr/>
          </p:nvSpPr>
          <p:spPr>
            <a:xfrm>
              <a:off x="6705719" y="4296312"/>
              <a:ext cx="200430" cy="343508"/>
            </a:xfrm>
            <a:custGeom>
              <a:avLst/>
              <a:gdLst/>
              <a:ahLst/>
              <a:cxnLst/>
              <a:rect l="l" t="t" r="r" b="b"/>
              <a:pathLst>
                <a:path w="7650" h="13111" extrusionOk="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60"/>
            <p:cNvSpPr/>
            <p:nvPr/>
          </p:nvSpPr>
          <p:spPr>
            <a:xfrm>
              <a:off x="6922367" y="4395689"/>
              <a:ext cx="42811" cy="14358"/>
            </a:xfrm>
            <a:custGeom>
              <a:avLst/>
              <a:gdLst/>
              <a:ahLst/>
              <a:cxnLst/>
              <a:rect l="l" t="t" r="r" b="b"/>
              <a:pathLst>
                <a:path w="1634" h="548" extrusionOk="0">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60"/>
            <p:cNvSpPr/>
            <p:nvPr/>
          </p:nvSpPr>
          <p:spPr>
            <a:xfrm>
              <a:off x="6901092" y="4445390"/>
              <a:ext cx="59317" cy="14148"/>
            </a:xfrm>
            <a:custGeom>
              <a:avLst/>
              <a:gdLst/>
              <a:ahLst/>
              <a:cxnLst/>
              <a:rect l="l" t="t" r="r" b="b"/>
              <a:pathLst>
                <a:path w="2264" h="540" extrusionOk="0">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60"/>
            <p:cNvSpPr/>
            <p:nvPr/>
          </p:nvSpPr>
          <p:spPr>
            <a:xfrm>
              <a:off x="6922445" y="4420526"/>
              <a:ext cx="40217" cy="14148"/>
            </a:xfrm>
            <a:custGeom>
              <a:avLst/>
              <a:gdLst/>
              <a:ahLst/>
              <a:cxnLst/>
              <a:rect l="l" t="t" r="r" b="b"/>
              <a:pathLst>
                <a:path w="1535" h="540" extrusionOk="0">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60"/>
            <p:cNvSpPr/>
            <p:nvPr/>
          </p:nvSpPr>
          <p:spPr>
            <a:xfrm>
              <a:off x="6922445" y="4470254"/>
              <a:ext cx="35449" cy="14148"/>
            </a:xfrm>
            <a:custGeom>
              <a:avLst/>
              <a:gdLst/>
              <a:ahLst/>
              <a:cxnLst/>
              <a:rect l="l" t="t" r="r" b="b"/>
              <a:pathLst>
                <a:path w="1353" h="540" extrusionOk="0">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60"/>
            <p:cNvSpPr/>
            <p:nvPr/>
          </p:nvSpPr>
          <p:spPr>
            <a:xfrm>
              <a:off x="6901014" y="4494882"/>
              <a:ext cx="54365" cy="14358"/>
            </a:xfrm>
            <a:custGeom>
              <a:avLst/>
              <a:gdLst/>
              <a:ahLst/>
              <a:cxnLst/>
              <a:rect l="l" t="t" r="r" b="b"/>
              <a:pathLst>
                <a:path w="2075" h="548" extrusionOk="0">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0" name="Google Shape;7920;p60"/>
          <p:cNvGrpSpPr/>
          <p:nvPr/>
        </p:nvGrpSpPr>
        <p:grpSpPr>
          <a:xfrm>
            <a:off x="5750650" y="2891652"/>
            <a:ext cx="320216" cy="361403"/>
            <a:chOff x="5750650" y="2891652"/>
            <a:chExt cx="320216" cy="361403"/>
          </a:xfrm>
        </p:grpSpPr>
        <p:sp>
          <p:nvSpPr>
            <p:cNvPr id="7921" name="Google Shape;7921;p60"/>
            <p:cNvSpPr/>
            <p:nvPr/>
          </p:nvSpPr>
          <p:spPr>
            <a:xfrm>
              <a:off x="5750650" y="2891652"/>
              <a:ext cx="196919" cy="193644"/>
            </a:xfrm>
            <a:custGeom>
              <a:avLst/>
              <a:gdLst/>
              <a:ahLst/>
              <a:cxnLst/>
              <a:rect l="l" t="t" r="r" b="b"/>
              <a:pathLst>
                <a:path w="7516" h="7391" extrusionOk="0">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60"/>
            <p:cNvSpPr/>
            <p:nvPr/>
          </p:nvSpPr>
          <p:spPr>
            <a:xfrm>
              <a:off x="5847590" y="2891652"/>
              <a:ext cx="99979" cy="193644"/>
            </a:xfrm>
            <a:custGeom>
              <a:avLst/>
              <a:gdLst/>
              <a:ahLst/>
              <a:cxnLst/>
              <a:rect l="l" t="t" r="r" b="b"/>
              <a:pathLst>
                <a:path w="3816" h="7391" extrusionOk="0">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60"/>
            <p:cNvSpPr/>
            <p:nvPr/>
          </p:nvSpPr>
          <p:spPr>
            <a:xfrm>
              <a:off x="5753428" y="2930821"/>
              <a:ext cx="191129" cy="154475"/>
            </a:xfrm>
            <a:custGeom>
              <a:avLst/>
              <a:gdLst/>
              <a:ahLst/>
              <a:cxnLst/>
              <a:rect l="l" t="t" r="r" b="b"/>
              <a:pathLst>
                <a:path w="7295" h="5896" extrusionOk="0">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60"/>
            <p:cNvSpPr/>
            <p:nvPr/>
          </p:nvSpPr>
          <p:spPr>
            <a:xfrm>
              <a:off x="5847852" y="2930821"/>
              <a:ext cx="96966" cy="154475"/>
            </a:xfrm>
            <a:custGeom>
              <a:avLst/>
              <a:gdLst/>
              <a:ahLst/>
              <a:cxnLst/>
              <a:rect l="l" t="t" r="r" b="b"/>
              <a:pathLst>
                <a:path w="3701" h="5896" extrusionOk="0">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60"/>
            <p:cNvSpPr/>
            <p:nvPr/>
          </p:nvSpPr>
          <p:spPr>
            <a:xfrm>
              <a:off x="5803653" y="3085270"/>
              <a:ext cx="90940" cy="29920"/>
            </a:xfrm>
            <a:custGeom>
              <a:avLst/>
              <a:gdLst/>
              <a:ahLst/>
              <a:cxnLst/>
              <a:rect l="l" t="t" r="r" b="b"/>
              <a:pathLst>
                <a:path w="3471" h="1142" extrusionOk="0">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60"/>
            <p:cNvSpPr/>
            <p:nvPr/>
          </p:nvSpPr>
          <p:spPr>
            <a:xfrm>
              <a:off x="5847093" y="3085270"/>
              <a:ext cx="47501" cy="29920"/>
            </a:xfrm>
            <a:custGeom>
              <a:avLst/>
              <a:gdLst/>
              <a:ahLst/>
              <a:cxnLst/>
              <a:rect l="l" t="t" r="r" b="b"/>
              <a:pathLst>
                <a:path w="1813" h="1142" extrusionOk="0">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60"/>
            <p:cNvSpPr/>
            <p:nvPr/>
          </p:nvSpPr>
          <p:spPr>
            <a:xfrm>
              <a:off x="6041470" y="2936611"/>
              <a:ext cx="14331" cy="56016"/>
            </a:xfrm>
            <a:custGeom>
              <a:avLst/>
              <a:gdLst/>
              <a:ahLst/>
              <a:cxnLst/>
              <a:rect l="l" t="t" r="r" b="b"/>
              <a:pathLst>
                <a:path w="547" h="2138" extrusionOk="0">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60"/>
            <p:cNvSpPr/>
            <p:nvPr/>
          </p:nvSpPr>
          <p:spPr>
            <a:xfrm>
              <a:off x="6026405" y="2971247"/>
              <a:ext cx="44226" cy="94451"/>
            </a:xfrm>
            <a:custGeom>
              <a:avLst/>
              <a:gdLst/>
              <a:ahLst/>
              <a:cxnLst/>
              <a:rect l="l" t="t" r="r" b="b"/>
              <a:pathLst>
                <a:path w="1688" h="3605" extrusionOk="0">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60"/>
            <p:cNvSpPr/>
            <p:nvPr/>
          </p:nvSpPr>
          <p:spPr>
            <a:xfrm>
              <a:off x="6038955" y="2971247"/>
              <a:ext cx="31912" cy="94215"/>
            </a:xfrm>
            <a:custGeom>
              <a:avLst/>
              <a:gdLst/>
              <a:ahLst/>
              <a:cxnLst/>
              <a:rect l="l" t="t" r="r" b="b"/>
              <a:pathLst>
                <a:path w="1218" h="3596" extrusionOk="0">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60"/>
            <p:cNvSpPr/>
            <p:nvPr/>
          </p:nvSpPr>
          <p:spPr>
            <a:xfrm>
              <a:off x="5841826" y="3065934"/>
              <a:ext cx="212718" cy="187120"/>
            </a:xfrm>
            <a:custGeom>
              <a:avLst/>
              <a:gdLst/>
              <a:ahLst/>
              <a:cxnLst/>
              <a:rect l="l" t="t" r="r" b="b"/>
              <a:pathLst>
                <a:path w="8119" h="7142" extrusionOk="0">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60"/>
            <p:cNvSpPr/>
            <p:nvPr/>
          </p:nvSpPr>
          <p:spPr>
            <a:xfrm>
              <a:off x="5908610" y="2923511"/>
              <a:ext cx="36706" cy="14384"/>
            </a:xfrm>
            <a:custGeom>
              <a:avLst/>
              <a:gdLst/>
              <a:ahLst/>
              <a:cxnLst/>
              <a:rect l="l" t="t" r="r" b="b"/>
              <a:pathLst>
                <a:path w="1401" h="549" extrusionOk="0">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60"/>
            <p:cNvSpPr/>
            <p:nvPr/>
          </p:nvSpPr>
          <p:spPr>
            <a:xfrm>
              <a:off x="5886917" y="2973998"/>
              <a:ext cx="53369" cy="14620"/>
            </a:xfrm>
            <a:custGeom>
              <a:avLst/>
              <a:gdLst/>
              <a:ahLst/>
              <a:cxnLst/>
              <a:rect l="l" t="t" r="r" b="b"/>
              <a:pathLst>
                <a:path w="2037" h="558" extrusionOk="0">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60"/>
            <p:cNvSpPr/>
            <p:nvPr/>
          </p:nvSpPr>
          <p:spPr>
            <a:xfrm>
              <a:off x="5908532" y="2948637"/>
              <a:ext cx="34270" cy="14646"/>
            </a:xfrm>
            <a:custGeom>
              <a:avLst/>
              <a:gdLst/>
              <a:ahLst/>
              <a:cxnLst/>
              <a:rect l="l" t="t" r="r" b="b"/>
              <a:pathLst>
                <a:path w="1308" h="559" extrusionOk="0">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60"/>
            <p:cNvSpPr/>
            <p:nvPr/>
          </p:nvSpPr>
          <p:spPr>
            <a:xfrm>
              <a:off x="5908532" y="2999124"/>
              <a:ext cx="29501" cy="14620"/>
            </a:xfrm>
            <a:custGeom>
              <a:avLst/>
              <a:gdLst/>
              <a:ahLst/>
              <a:cxnLst/>
              <a:rect l="l" t="t" r="r" b="b"/>
              <a:pathLst>
                <a:path w="1126" h="558" extrusionOk="0">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60"/>
            <p:cNvSpPr/>
            <p:nvPr/>
          </p:nvSpPr>
          <p:spPr>
            <a:xfrm>
              <a:off x="5886995" y="3024459"/>
              <a:ext cx="48522" cy="14410"/>
            </a:xfrm>
            <a:custGeom>
              <a:avLst/>
              <a:gdLst/>
              <a:ahLst/>
              <a:cxnLst/>
              <a:rect l="l" t="t" r="r" b="b"/>
              <a:pathLst>
                <a:path w="1852" h="550" extrusionOk="0">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6" name="Google Shape;7936;p60"/>
          <p:cNvGrpSpPr/>
          <p:nvPr/>
        </p:nvGrpSpPr>
        <p:grpSpPr>
          <a:xfrm>
            <a:off x="6658009" y="2891390"/>
            <a:ext cx="315972" cy="361927"/>
            <a:chOff x="6658009" y="2891390"/>
            <a:chExt cx="315972" cy="361927"/>
          </a:xfrm>
        </p:grpSpPr>
        <p:sp>
          <p:nvSpPr>
            <p:cNvPr id="7937" name="Google Shape;7937;p60"/>
            <p:cNvSpPr/>
            <p:nvPr/>
          </p:nvSpPr>
          <p:spPr>
            <a:xfrm>
              <a:off x="6658009" y="2891390"/>
              <a:ext cx="315972" cy="361927"/>
            </a:xfrm>
            <a:custGeom>
              <a:avLst/>
              <a:gdLst/>
              <a:ahLst/>
              <a:cxnLst/>
              <a:rect l="l" t="t" r="r" b="b"/>
              <a:pathLst>
                <a:path w="12060" h="13814" extrusionOk="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60"/>
            <p:cNvSpPr/>
            <p:nvPr/>
          </p:nvSpPr>
          <p:spPr>
            <a:xfrm>
              <a:off x="6658507" y="2921284"/>
              <a:ext cx="315474" cy="332033"/>
            </a:xfrm>
            <a:custGeom>
              <a:avLst/>
              <a:gdLst/>
              <a:ahLst/>
              <a:cxnLst/>
              <a:rect l="l" t="t" r="r" b="b"/>
              <a:pathLst>
                <a:path w="12041" h="12673" extrusionOk="0">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60"/>
            <p:cNvSpPr/>
            <p:nvPr/>
          </p:nvSpPr>
          <p:spPr>
            <a:xfrm>
              <a:off x="6742897" y="2928567"/>
              <a:ext cx="146432" cy="55780"/>
            </a:xfrm>
            <a:custGeom>
              <a:avLst/>
              <a:gdLst/>
              <a:ahLst/>
              <a:cxnLst/>
              <a:rect l="l" t="t" r="r" b="b"/>
              <a:pathLst>
                <a:path w="5589" h="2129" extrusionOk="0">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60"/>
            <p:cNvSpPr/>
            <p:nvPr/>
          </p:nvSpPr>
          <p:spPr>
            <a:xfrm>
              <a:off x="6836562" y="2928567"/>
              <a:ext cx="52767" cy="55780"/>
            </a:xfrm>
            <a:custGeom>
              <a:avLst/>
              <a:gdLst/>
              <a:ahLst/>
              <a:cxnLst/>
              <a:rect l="l" t="t" r="r" b="b"/>
              <a:pathLst>
                <a:path w="2014" h="2129" extrusionOk="0">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60"/>
            <p:cNvSpPr/>
            <p:nvPr/>
          </p:nvSpPr>
          <p:spPr>
            <a:xfrm>
              <a:off x="6810702" y="3035856"/>
              <a:ext cx="11083" cy="162702"/>
            </a:xfrm>
            <a:custGeom>
              <a:avLst/>
              <a:gdLst/>
              <a:ahLst/>
              <a:cxnLst/>
              <a:rect l="l" t="t" r="r" b="b"/>
              <a:pathLst>
                <a:path w="423" h="6210" extrusionOk="0">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60"/>
            <p:cNvSpPr/>
            <p:nvPr/>
          </p:nvSpPr>
          <p:spPr>
            <a:xfrm>
              <a:off x="6724059" y="3209091"/>
              <a:ext cx="11083" cy="44226"/>
            </a:xfrm>
            <a:custGeom>
              <a:avLst/>
              <a:gdLst/>
              <a:ahLst/>
              <a:cxnLst/>
              <a:rect l="l" t="t" r="r" b="b"/>
              <a:pathLst>
                <a:path w="423" h="1688" extrusionOk="0">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60"/>
            <p:cNvSpPr/>
            <p:nvPr/>
          </p:nvSpPr>
          <p:spPr>
            <a:xfrm>
              <a:off x="6897346" y="3209091"/>
              <a:ext cx="11083" cy="44226"/>
            </a:xfrm>
            <a:custGeom>
              <a:avLst/>
              <a:gdLst/>
              <a:ahLst/>
              <a:cxnLst/>
              <a:rect l="l" t="t" r="r" b="b"/>
              <a:pathLst>
                <a:path w="423" h="1688" extrusionOk="0">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4" name="Google Shape;7944;p60"/>
          <p:cNvGrpSpPr/>
          <p:nvPr/>
        </p:nvGrpSpPr>
        <p:grpSpPr>
          <a:xfrm>
            <a:off x="6203465" y="2891206"/>
            <a:ext cx="320478" cy="362110"/>
            <a:chOff x="6203465" y="2891206"/>
            <a:chExt cx="320478" cy="362110"/>
          </a:xfrm>
        </p:grpSpPr>
        <p:sp>
          <p:nvSpPr>
            <p:cNvPr id="7945" name="Google Shape;7945;p60"/>
            <p:cNvSpPr/>
            <p:nvPr/>
          </p:nvSpPr>
          <p:spPr>
            <a:xfrm>
              <a:off x="6203465" y="2902158"/>
              <a:ext cx="320478" cy="351159"/>
            </a:xfrm>
            <a:custGeom>
              <a:avLst/>
              <a:gdLst/>
              <a:ahLst/>
              <a:cxnLst/>
              <a:rect l="l" t="t" r="r" b="b"/>
              <a:pathLst>
                <a:path w="12232" h="13403" extrusionOk="0">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60"/>
            <p:cNvSpPr/>
            <p:nvPr/>
          </p:nvSpPr>
          <p:spPr>
            <a:xfrm>
              <a:off x="6286833" y="2902132"/>
              <a:ext cx="184867" cy="71159"/>
            </a:xfrm>
            <a:custGeom>
              <a:avLst/>
              <a:gdLst/>
              <a:ahLst/>
              <a:cxnLst/>
              <a:rect l="l" t="t" r="r" b="b"/>
              <a:pathLst>
                <a:path w="7056" h="2716" extrusionOk="0">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60"/>
            <p:cNvSpPr/>
            <p:nvPr/>
          </p:nvSpPr>
          <p:spPr>
            <a:xfrm>
              <a:off x="6457107" y="2973265"/>
              <a:ext cx="57771" cy="131865"/>
            </a:xfrm>
            <a:custGeom>
              <a:avLst/>
              <a:gdLst/>
              <a:ahLst/>
              <a:cxnLst/>
              <a:rect l="l" t="t" r="r" b="b"/>
              <a:pathLst>
                <a:path w="2205" h="5033" extrusionOk="0">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60"/>
            <p:cNvSpPr/>
            <p:nvPr/>
          </p:nvSpPr>
          <p:spPr>
            <a:xfrm>
              <a:off x="6423807" y="2891206"/>
              <a:ext cx="97988" cy="103752"/>
            </a:xfrm>
            <a:custGeom>
              <a:avLst/>
              <a:gdLst/>
              <a:ahLst/>
              <a:cxnLst/>
              <a:rect l="l" t="t" r="r" b="b"/>
              <a:pathLst>
                <a:path w="3740" h="3960" extrusionOk="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60"/>
            <p:cNvSpPr/>
            <p:nvPr/>
          </p:nvSpPr>
          <p:spPr>
            <a:xfrm>
              <a:off x="6396087" y="2978085"/>
              <a:ext cx="33405" cy="38907"/>
            </a:xfrm>
            <a:custGeom>
              <a:avLst/>
              <a:gdLst/>
              <a:ahLst/>
              <a:cxnLst/>
              <a:rect l="l" t="t" r="r" b="b"/>
              <a:pathLst>
                <a:path w="1275" h="1485" extrusionOk="0">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0" name="Google Shape;7950;p60"/>
          <p:cNvGrpSpPr/>
          <p:nvPr/>
        </p:nvGrpSpPr>
        <p:grpSpPr>
          <a:xfrm>
            <a:off x="7567280" y="2891259"/>
            <a:ext cx="307116" cy="362294"/>
            <a:chOff x="7567280" y="2891259"/>
            <a:chExt cx="307116" cy="362294"/>
          </a:xfrm>
        </p:grpSpPr>
        <p:sp>
          <p:nvSpPr>
            <p:cNvPr id="7951" name="Google Shape;7951;p60"/>
            <p:cNvSpPr/>
            <p:nvPr/>
          </p:nvSpPr>
          <p:spPr>
            <a:xfrm>
              <a:off x="7612082" y="2891337"/>
              <a:ext cx="217250" cy="207006"/>
            </a:xfrm>
            <a:custGeom>
              <a:avLst/>
              <a:gdLst/>
              <a:ahLst/>
              <a:cxnLst/>
              <a:rect l="l" t="t" r="r" b="b"/>
              <a:pathLst>
                <a:path w="8292" h="7901" extrusionOk="0">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60"/>
            <p:cNvSpPr/>
            <p:nvPr/>
          </p:nvSpPr>
          <p:spPr>
            <a:xfrm>
              <a:off x="7677870" y="3190698"/>
              <a:ext cx="85936" cy="62618"/>
            </a:xfrm>
            <a:custGeom>
              <a:avLst/>
              <a:gdLst/>
              <a:ahLst/>
              <a:cxnLst/>
              <a:rect l="l" t="t" r="r" b="b"/>
              <a:pathLst>
                <a:path w="3280" h="2390" extrusionOk="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60"/>
            <p:cNvSpPr/>
            <p:nvPr/>
          </p:nvSpPr>
          <p:spPr>
            <a:xfrm>
              <a:off x="7644229" y="2891285"/>
              <a:ext cx="63299" cy="21091"/>
            </a:xfrm>
            <a:custGeom>
              <a:avLst/>
              <a:gdLst/>
              <a:ahLst/>
              <a:cxnLst/>
              <a:rect l="l" t="t" r="r" b="b"/>
              <a:pathLst>
                <a:path w="2416" h="805" extrusionOk="0">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60"/>
            <p:cNvSpPr/>
            <p:nvPr/>
          </p:nvSpPr>
          <p:spPr>
            <a:xfrm>
              <a:off x="7707502" y="2891259"/>
              <a:ext cx="121830" cy="207268"/>
            </a:xfrm>
            <a:custGeom>
              <a:avLst/>
              <a:gdLst/>
              <a:ahLst/>
              <a:cxnLst/>
              <a:rect l="l" t="t" r="r" b="b"/>
              <a:pathLst>
                <a:path w="4650" h="7911" extrusionOk="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60"/>
            <p:cNvSpPr/>
            <p:nvPr/>
          </p:nvSpPr>
          <p:spPr>
            <a:xfrm>
              <a:off x="7707502" y="3190751"/>
              <a:ext cx="56304" cy="62801"/>
            </a:xfrm>
            <a:custGeom>
              <a:avLst/>
              <a:gdLst/>
              <a:ahLst/>
              <a:cxnLst/>
              <a:rect l="l" t="t" r="r" b="b"/>
              <a:pathLst>
                <a:path w="2149" h="2397" extrusionOk="0">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60"/>
            <p:cNvSpPr/>
            <p:nvPr/>
          </p:nvSpPr>
          <p:spPr>
            <a:xfrm>
              <a:off x="7677870" y="3190698"/>
              <a:ext cx="85936" cy="28191"/>
            </a:xfrm>
            <a:custGeom>
              <a:avLst/>
              <a:gdLst/>
              <a:ahLst/>
              <a:cxnLst/>
              <a:rect l="l" t="t" r="r" b="b"/>
              <a:pathLst>
                <a:path w="3280" h="1076" extrusionOk="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60"/>
            <p:cNvSpPr/>
            <p:nvPr/>
          </p:nvSpPr>
          <p:spPr>
            <a:xfrm>
              <a:off x="7669958" y="3221588"/>
              <a:ext cx="99874" cy="17397"/>
            </a:xfrm>
            <a:custGeom>
              <a:avLst/>
              <a:gdLst/>
              <a:ahLst/>
              <a:cxnLst/>
              <a:rect l="l" t="t" r="r" b="b"/>
              <a:pathLst>
                <a:path w="3812" h="664" extrusionOk="0">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60"/>
            <p:cNvSpPr/>
            <p:nvPr/>
          </p:nvSpPr>
          <p:spPr>
            <a:xfrm>
              <a:off x="7669958" y="3012879"/>
              <a:ext cx="99874" cy="17423"/>
            </a:xfrm>
            <a:custGeom>
              <a:avLst/>
              <a:gdLst/>
              <a:ahLst/>
              <a:cxnLst/>
              <a:rect l="l" t="t" r="r" b="b"/>
              <a:pathLst>
                <a:path w="3812" h="665" extrusionOk="0">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60"/>
            <p:cNvSpPr/>
            <p:nvPr/>
          </p:nvSpPr>
          <p:spPr>
            <a:xfrm>
              <a:off x="7670010" y="3041070"/>
              <a:ext cx="99822" cy="17423"/>
            </a:xfrm>
            <a:custGeom>
              <a:avLst/>
              <a:gdLst/>
              <a:ahLst/>
              <a:cxnLst/>
              <a:rect l="l" t="t" r="r" b="b"/>
              <a:pathLst>
                <a:path w="3810" h="665" extrusionOk="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60"/>
            <p:cNvSpPr/>
            <p:nvPr/>
          </p:nvSpPr>
          <p:spPr>
            <a:xfrm>
              <a:off x="7669958" y="3066615"/>
              <a:ext cx="99874" cy="17423"/>
            </a:xfrm>
            <a:custGeom>
              <a:avLst/>
              <a:gdLst/>
              <a:ahLst/>
              <a:cxnLst/>
              <a:rect l="l" t="t" r="r" b="b"/>
              <a:pathLst>
                <a:path w="3812" h="665" extrusionOk="0">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60"/>
            <p:cNvSpPr/>
            <p:nvPr/>
          </p:nvSpPr>
          <p:spPr>
            <a:xfrm>
              <a:off x="7567280" y="2994880"/>
              <a:ext cx="307116" cy="226368"/>
            </a:xfrm>
            <a:custGeom>
              <a:avLst/>
              <a:gdLst/>
              <a:ahLst/>
              <a:cxnLst/>
              <a:rect l="l" t="t" r="r" b="b"/>
              <a:pathLst>
                <a:path w="11722" h="8640" extrusionOk="0">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60"/>
            <p:cNvSpPr/>
            <p:nvPr/>
          </p:nvSpPr>
          <p:spPr>
            <a:xfrm>
              <a:off x="7568144" y="3019717"/>
              <a:ext cx="305151" cy="201530"/>
            </a:xfrm>
            <a:custGeom>
              <a:avLst/>
              <a:gdLst/>
              <a:ahLst/>
              <a:cxnLst/>
              <a:rect l="l" t="t" r="r" b="b"/>
              <a:pathLst>
                <a:path w="11647" h="7692" extrusionOk="0">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3" name="Google Shape;7963;p60"/>
          <p:cNvGrpSpPr/>
          <p:nvPr/>
        </p:nvGrpSpPr>
        <p:grpSpPr>
          <a:xfrm>
            <a:off x="7112579" y="2891521"/>
            <a:ext cx="338556" cy="361534"/>
            <a:chOff x="7112579" y="2891521"/>
            <a:chExt cx="338556" cy="361534"/>
          </a:xfrm>
        </p:grpSpPr>
        <p:sp>
          <p:nvSpPr>
            <p:cNvPr id="7964" name="Google Shape;7964;p60"/>
            <p:cNvSpPr/>
            <p:nvPr/>
          </p:nvSpPr>
          <p:spPr>
            <a:xfrm>
              <a:off x="7112579" y="2891521"/>
              <a:ext cx="312671" cy="361534"/>
            </a:xfrm>
            <a:custGeom>
              <a:avLst/>
              <a:gdLst/>
              <a:ahLst/>
              <a:cxnLst/>
              <a:rect l="l" t="t" r="r" b="b"/>
              <a:pathLst>
                <a:path w="11934" h="13799" extrusionOk="0">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60"/>
            <p:cNvSpPr/>
            <p:nvPr/>
          </p:nvSpPr>
          <p:spPr>
            <a:xfrm>
              <a:off x="7302424" y="2891783"/>
              <a:ext cx="148711" cy="361272"/>
            </a:xfrm>
            <a:custGeom>
              <a:avLst/>
              <a:gdLst/>
              <a:ahLst/>
              <a:cxnLst/>
              <a:rect l="l" t="t" r="r" b="b"/>
              <a:pathLst>
                <a:path w="5676" h="13789" extrusionOk="0">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6" name="Google Shape;7966;p60"/>
          <p:cNvGrpSpPr/>
          <p:nvPr/>
        </p:nvGrpSpPr>
        <p:grpSpPr>
          <a:xfrm>
            <a:off x="7155259" y="3805036"/>
            <a:ext cx="207478" cy="361272"/>
            <a:chOff x="7155259" y="3805036"/>
            <a:chExt cx="207478" cy="361272"/>
          </a:xfrm>
        </p:grpSpPr>
        <p:sp>
          <p:nvSpPr>
            <p:cNvPr id="7967" name="Google Shape;7967;p60"/>
            <p:cNvSpPr/>
            <p:nvPr/>
          </p:nvSpPr>
          <p:spPr>
            <a:xfrm>
              <a:off x="7178865" y="3839175"/>
              <a:ext cx="160265" cy="144179"/>
            </a:xfrm>
            <a:custGeom>
              <a:avLst/>
              <a:gdLst/>
              <a:ahLst/>
              <a:cxnLst/>
              <a:rect l="l" t="t" r="r" b="b"/>
              <a:pathLst>
                <a:path w="6117" h="5503" extrusionOk="0">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60"/>
            <p:cNvSpPr/>
            <p:nvPr/>
          </p:nvSpPr>
          <p:spPr>
            <a:xfrm>
              <a:off x="7281071" y="3839175"/>
              <a:ext cx="58059" cy="144179"/>
            </a:xfrm>
            <a:custGeom>
              <a:avLst/>
              <a:gdLst/>
              <a:ahLst/>
              <a:cxnLst/>
              <a:rect l="l" t="t" r="r" b="b"/>
              <a:pathLst>
                <a:path w="2216" h="5503" extrusionOk="0">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60"/>
            <p:cNvSpPr/>
            <p:nvPr/>
          </p:nvSpPr>
          <p:spPr>
            <a:xfrm>
              <a:off x="7204488" y="3805036"/>
              <a:ext cx="108756" cy="54417"/>
            </a:xfrm>
            <a:custGeom>
              <a:avLst/>
              <a:gdLst/>
              <a:ahLst/>
              <a:cxnLst/>
              <a:rect l="l" t="t" r="r" b="b"/>
              <a:pathLst>
                <a:path w="4151" h="2077" extrusionOk="0">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60"/>
            <p:cNvSpPr/>
            <p:nvPr/>
          </p:nvSpPr>
          <p:spPr>
            <a:xfrm>
              <a:off x="7275805" y="3809307"/>
              <a:ext cx="37440" cy="50252"/>
            </a:xfrm>
            <a:custGeom>
              <a:avLst/>
              <a:gdLst/>
              <a:ahLst/>
              <a:cxnLst/>
              <a:rect l="l" t="t" r="r" b="b"/>
              <a:pathLst>
                <a:path w="1429" h="1918" extrusionOk="0">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60"/>
            <p:cNvSpPr/>
            <p:nvPr/>
          </p:nvSpPr>
          <p:spPr>
            <a:xfrm>
              <a:off x="7243815" y="3815568"/>
              <a:ext cx="30104" cy="24707"/>
            </a:xfrm>
            <a:custGeom>
              <a:avLst/>
              <a:gdLst/>
              <a:ahLst/>
              <a:cxnLst/>
              <a:rect l="l" t="t" r="r" b="b"/>
              <a:pathLst>
                <a:path w="1149" h="943" extrusionOk="0">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60"/>
            <p:cNvSpPr/>
            <p:nvPr/>
          </p:nvSpPr>
          <p:spPr>
            <a:xfrm>
              <a:off x="7155259" y="3970515"/>
              <a:ext cx="207216" cy="195793"/>
            </a:xfrm>
            <a:custGeom>
              <a:avLst/>
              <a:gdLst/>
              <a:ahLst/>
              <a:cxnLst/>
              <a:rect l="l" t="t" r="r" b="b"/>
              <a:pathLst>
                <a:path w="7909" h="7473" extrusionOk="0">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60"/>
            <p:cNvSpPr/>
            <p:nvPr/>
          </p:nvSpPr>
          <p:spPr>
            <a:xfrm>
              <a:off x="7239151" y="3970515"/>
              <a:ext cx="6550" cy="4297"/>
            </a:xfrm>
            <a:custGeom>
              <a:avLst/>
              <a:gdLst/>
              <a:ahLst/>
              <a:cxnLst/>
              <a:rect l="l" t="t" r="r" b="b"/>
              <a:pathLst>
                <a:path w="250" h="164" extrusionOk="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60"/>
            <p:cNvSpPr/>
            <p:nvPr/>
          </p:nvSpPr>
          <p:spPr>
            <a:xfrm>
              <a:off x="7245675" y="3970515"/>
              <a:ext cx="117062" cy="195766"/>
            </a:xfrm>
            <a:custGeom>
              <a:avLst/>
              <a:gdLst/>
              <a:ahLst/>
              <a:cxnLst/>
              <a:rect l="l" t="t" r="r" b="b"/>
              <a:pathLst>
                <a:path w="4468" h="7472" extrusionOk="0">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60"/>
            <p:cNvSpPr/>
            <p:nvPr/>
          </p:nvSpPr>
          <p:spPr>
            <a:xfrm>
              <a:off x="7221571" y="3970515"/>
              <a:ext cx="73098" cy="84285"/>
            </a:xfrm>
            <a:custGeom>
              <a:avLst/>
              <a:gdLst/>
              <a:ahLst/>
              <a:cxnLst/>
              <a:rect l="l" t="t" r="r" b="b"/>
              <a:pathLst>
                <a:path w="2790" h="3217" extrusionOk="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60"/>
            <p:cNvSpPr/>
            <p:nvPr/>
          </p:nvSpPr>
          <p:spPr>
            <a:xfrm>
              <a:off x="7239151" y="3970515"/>
              <a:ext cx="39693" cy="19362"/>
            </a:xfrm>
            <a:custGeom>
              <a:avLst/>
              <a:gdLst/>
              <a:ahLst/>
              <a:cxnLst/>
              <a:rect l="l" t="t" r="r" b="b"/>
              <a:pathLst>
                <a:path w="1515" h="739" extrusionOk="0">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60"/>
            <p:cNvSpPr/>
            <p:nvPr/>
          </p:nvSpPr>
          <p:spPr>
            <a:xfrm>
              <a:off x="7210017" y="3869069"/>
              <a:ext cx="97962" cy="110774"/>
            </a:xfrm>
            <a:custGeom>
              <a:avLst/>
              <a:gdLst/>
              <a:ahLst/>
              <a:cxnLst/>
              <a:rect l="l" t="t" r="r" b="b"/>
              <a:pathLst>
                <a:path w="3739" h="4228" extrusionOk="0">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60"/>
            <p:cNvSpPr/>
            <p:nvPr/>
          </p:nvSpPr>
          <p:spPr>
            <a:xfrm>
              <a:off x="7261735" y="3869069"/>
              <a:ext cx="46243" cy="112031"/>
            </a:xfrm>
            <a:custGeom>
              <a:avLst/>
              <a:gdLst/>
              <a:ahLst/>
              <a:cxnLst/>
              <a:rect l="l" t="t" r="r" b="b"/>
              <a:pathLst>
                <a:path w="1765" h="4276" extrusionOk="0">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9" name="Google Shape;7979;p60"/>
          <p:cNvGrpSpPr/>
          <p:nvPr/>
        </p:nvGrpSpPr>
        <p:grpSpPr>
          <a:xfrm>
            <a:off x="4915368" y="2891390"/>
            <a:ext cx="182850" cy="361927"/>
            <a:chOff x="4915368" y="2891390"/>
            <a:chExt cx="182850" cy="361927"/>
          </a:xfrm>
        </p:grpSpPr>
        <p:sp>
          <p:nvSpPr>
            <p:cNvPr id="7980" name="Google Shape;7980;p60"/>
            <p:cNvSpPr/>
            <p:nvPr/>
          </p:nvSpPr>
          <p:spPr>
            <a:xfrm>
              <a:off x="4940992" y="2925292"/>
              <a:ext cx="131367" cy="326504"/>
            </a:xfrm>
            <a:custGeom>
              <a:avLst/>
              <a:gdLst/>
              <a:ahLst/>
              <a:cxnLst/>
              <a:rect l="l" t="t" r="r" b="b"/>
              <a:pathLst>
                <a:path w="5014" h="12462" extrusionOk="0">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60"/>
            <p:cNvSpPr/>
            <p:nvPr/>
          </p:nvSpPr>
          <p:spPr>
            <a:xfrm>
              <a:off x="4991977" y="2925292"/>
              <a:ext cx="80644" cy="328024"/>
            </a:xfrm>
            <a:custGeom>
              <a:avLst/>
              <a:gdLst/>
              <a:ahLst/>
              <a:cxnLst/>
              <a:rect l="l" t="t" r="r" b="b"/>
              <a:pathLst>
                <a:path w="3078" h="12520" extrusionOk="0">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60"/>
            <p:cNvSpPr/>
            <p:nvPr/>
          </p:nvSpPr>
          <p:spPr>
            <a:xfrm>
              <a:off x="4940992" y="3044345"/>
              <a:ext cx="131367" cy="208971"/>
            </a:xfrm>
            <a:custGeom>
              <a:avLst/>
              <a:gdLst/>
              <a:ahLst/>
              <a:cxnLst/>
              <a:rect l="l" t="t" r="r" b="b"/>
              <a:pathLst>
                <a:path w="5014" h="7976" extrusionOk="0">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60"/>
            <p:cNvSpPr/>
            <p:nvPr/>
          </p:nvSpPr>
          <p:spPr>
            <a:xfrm>
              <a:off x="4991977" y="3048852"/>
              <a:ext cx="80382" cy="203443"/>
            </a:xfrm>
            <a:custGeom>
              <a:avLst/>
              <a:gdLst/>
              <a:ahLst/>
              <a:cxnLst/>
              <a:rect l="l" t="t" r="r" b="b"/>
              <a:pathLst>
                <a:path w="3068" h="7765" extrusionOk="0">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60"/>
            <p:cNvSpPr/>
            <p:nvPr/>
          </p:nvSpPr>
          <p:spPr>
            <a:xfrm>
              <a:off x="4963838" y="3076493"/>
              <a:ext cx="19624" cy="16558"/>
            </a:xfrm>
            <a:custGeom>
              <a:avLst/>
              <a:gdLst/>
              <a:ahLst/>
              <a:cxnLst/>
              <a:rect l="l" t="t" r="r" b="b"/>
              <a:pathLst>
                <a:path w="749" h="632" extrusionOk="0">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60"/>
            <p:cNvSpPr/>
            <p:nvPr/>
          </p:nvSpPr>
          <p:spPr>
            <a:xfrm>
              <a:off x="5030386" y="3100099"/>
              <a:ext cx="16847" cy="14436"/>
            </a:xfrm>
            <a:custGeom>
              <a:avLst/>
              <a:gdLst/>
              <a:ahLst/>
              <a:cxnLst/>
              <a:rect l="l" t="t" r="r" b="b"/>
              <a:pathLst>
                <a:path w="643" h="551" extrusionOk="0">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60"/>
            <p:cNvSpPr/>
            <p:nvPr/>
          </p:nvSpPr>
          <p:spPr>
            <a:xfrm>
              <a:off x="4980921" y="3202803"/>
              <a:ext cx="16847" cy="14436"/>
            </a:xfrm>
            <a:custGeom>
              <a:avLst/>
              <a:gdLst/>
              <a:ahLst/>
              <a:cxnLst/>
              <a:rect l="l" t="t" r="r" b="b"/>
              <a:pathLst>
                <a:path w="643" h="551" extrusionOk="0">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60"/>
            <p:cNvSpPr/>
            <p:nvPr/>
          </p:nvSpPr>
          <p:spPr>
            <a:xfrm>
              <a:off x="5030386" y="3171651"/>
              <a:ext cx="16847" cy="14698"/>
            </a:xfrm>
            <a:custGeom>
              <a:avLst/>
              <a:gdLst/>
              <a:ahLst/>
              <a:cxnLst/>
              <a:rect l="l" t="t" r="r" b="b"/>
              <a:pathLst>
                <a:path w="643" h="561" extrusionOk="0">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60"/>
            <p:cNvSpPr/>
            <p:nvPr/>
          </p:nvSpPr>
          <p:spPr>
            <a:xfrm>
              <a:off x="4974135" y="3132246"/>
              <a:ext cx="20357" cy="17397"/>
            </a:xfrm>
            <a:custGeom>
              <a:avLst/>
              <a:gdLst/>
              <a:ahLst/>
              <a:cxnLst/>
              <a:rect l="l" t="t" r="r" b="b"/>
              <a:pathLst>
                <a:path w="777" h="664" extrusionOk="0">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60"/>
            <p:cNvSpPr/>
            <p:nvPr/>
          </p:nvSpPr>
          <p:spPr>
            <a:xfrm>
              <a:off x="4915368" y="2891390"/>
              <a:ext cx="182850" cy="33693"/>
            </a:xfrm>
            <a:custGeom>
              <a:avLst/>
              <a:gdLst/>
              <a:ahLst/>
              <a:cxnLst/>
              <a:rect l="l" t="t" r="r" b="b"/>
              <a:pathLst>
                <a:path w="6979" h="1286" extrusionOk="0">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60"/>
            <p:cNvSpPr/>
            <p:nvPr/>
          </p:nvSpPr>
          <p:spPr>
            <a:xfrm>
              <a:off x="5055250" y="2891390"/>
              <a:ext cx="42732" cy="33693"/>
            </a:xfrm>
            <a:custGeom>
              <a:avLst/>
              <a:gdLst/>
              <a:ahLst/>
              <a:cxnLst/>
              <a:rect l="l" t="t" r="r" b="b"/>
              <a:pathLst>
                <a:path w="1631" h="1286" extrusionOk="0">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1" name="Google Shape;7991;p60"/>
          <p:cNvGrpSpPr/>
          <p:nvPr/>
        </p:nvGrpSpPr>
        <p:grpSpPr>
          <a:xfrm>
            <a:off x="8028714" y="2891652"/>
            <a:ext cx="289589" cy="361403"/>
            <a:chOff x="8028714" y="2891652"/>
            <a:chExt cx="289589" cy="361403"/>
          </a:xfrm>
        </p:grpSpPr>
        <p:sp>
          <p:nvSpPr>
            <p:cNvPr id="7992" name="Google Shape;7992;p60"/>
            <p:cNvSpPr/>
            <p:nvPr/>
          </p:nvSpPr>
          <p:spPr>
            <a:xfrm>
              <a:off x="8096520" y="3139006"/>
              <a:ext cx="167025" cy="83421"/>
            </a:xfrm>
            <a:custGeom>
              <a:avLst/>
              <a:gdLst/>
              <a:ahLst/>
              <a:cxnLst/>
              <a:rect l="l" t="t" r="r" b="b"/>
              <a:pathLst>
                <a:path w="6375" h="3184" extrusionOk="0">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60"/>
            <p:cNvSpPr/>
            <p:nvPr/>
          </p:nvSpPr>
          <p:spPr>
            <a:xfrm>
              <a:off x="8168360" y="3139006"/>
              <a:ext cx="95185" cy="83421"/>
            </a:xfrm>
            <a:custGeom>
              <a:avLst/>
              <a:gdLst/>
              <a:ahLst/>
              <a:cxnLst/>
              <a:rect l="l" t="t" r="r" b="b"/>
              <a:pathLst>
                <a:path w="3633" h="3184" extrusionOk="0">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60"/>
            <p:cNvSpPr/>
            <p:nvPr/>
          </p:nvSpPr>
          <p:spPr>
            <a:xfrm>
              <a:off x="8028714" y="3109871"/>
              <a:ext cx="104748" cy="24392"/>
            </a:xfrm>
            <a:custGeom>
              <a:avLst/>
              <a:gdLst/>
              <a:ahLst/>
              <a:cxnLst/>
              <a:rect l="l" t="t" r="r" b="b"/>
              <a:pathLst>
                <a:path w="3998" h="931" extrusionOk="0">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60"/>
            <p:cNvSpPr/>
            <p:nvPr/>
          </p:nvSpPr>
          <p:spPr>
            <a:xfrm>
              <a:off x="8101812" y="3109871"/>
              <a:ext cx="31650" cy="24392"/>
            </a:xfrm>
            <a:custGeom>
              <a:avLst/>
              <a:gdLst/>
              <a:ahLst/>
              <a:cxnLst/>
              <a:rect l="l" t="t" r="r" b="b"/>
              <a:pathLst>
                <a:path w="1208" h="931" extrusionOk="0">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60"/>
            <p:cNvSpPr/>
            <p:nvPr/>
          </p:nvSpPr>
          <p:spPr>
            <a:xfrm>
              <a:off x="8053342" y="3134237"/>
              <a:ext cx="67570" cy="53527"/>
            </a:xfrm>
            <a:custGeom>
              <a:avLst/>
              <a:gdLst/>
              <a:ahLst/>
              <a:cxnLst/>
              <a:rect l="l" t="t" r="r" b="b"/>
              <a:pathLst>
                <a:path w="2579" h="2043" extrusionOk="0">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60"/>
            <p:cNvSpPr/>
            <p:nvPr/>
          </p:nvSpPr>
          <p:spPr>
            <a:xfrm>
              <a:off x="8159321" y="3165127"/>
              <a:ext cx="36182" cy="31099"/>
            </a:xfrm>
            <a:custGeom>
              <a:avLst/>
              <a:gdLst/>
              <a:ahLst/>
              <a:cxnLst/>
              <a:rect l="l" t="t" r="r" b="b"/>
              <a:pathLst>
                <a:path w="1381" h="1187" extrusionOk="0">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60"/>
            <p:cNvSpPr/>
            <p:nvPr/>
          </p:nvSpPr>
          <p:spPr>
            <a:xfrm>
              <a:off x="8232655" y="2960453"/>
              <a:ext cx="74356" cy="219530"/>
            </a:xfrm>
            <a:custGeom>
              <a:avLst/>
              <a:gdLst/>
              <a:ahLst/>
              <a:cxnLst/>
              <a:rect l="l" t="t" r="r" b="b"/>
              <a:pathLst>
                <a:path w="2838" h="8379" extrusionOk="0">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60"/>
            <p:cNvSpPr/>
            <p:nvPr/>
          </p:nvSpPr>
          <p:spPr>
            <a:xfrm>
              <a:off x="8243685" y="2960453"/>
              <a:ext cx="63063" cy="219766"/>
            </a:xfrm>
            <a:custGeom>
              <a:avLst/>
              <a:gdLst/>
              <a:ahLst/>
              <a:cxnLst/>
              <a:rect l="l" t="t" r="r" b="b"/>
              <a:pathLst>
                <a:path w="2407" h="8388" extrusionOk="0">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60"/>
            <p:cNvSpPr/>
            <p:nvPr/>
          </p:nvSpPr>
          <p:spPr>
            <a:xfrm>
              <a:off x="8041788" y="3222400"/>
              <a:ext cx="276515" cy="30654"/>
            </a:xfrm>
            <a:custGeom>
              <a:avLst/>
              <a:gdLst/>
              <a:ahLst/>
              <a:cxnLst/>
              <a:rect l="l" t="t" r="r" b="b"/>
              <a:pathLst>
                <a:path w="10554" h="1170" extrusionOk="0">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60"/>
            <p:cNvSpPr/>
            <p:nvPr/>
          </p:nvSpPr>
          <p:spPr>
            <a:xfrm>
              <a:off x="8286627" y="3222400"/>
              <a:ext cx="31676" cy="30654"/>
            </a:xfrm>
            <a:custGeom>
              <a:avLst/>
              <a:gdLst/>
              <a:ahLst/>
              <a:cxnLst/>
              <a:rect l="l" t="t" r="r" b="b"/>
              <a:pathLst>
                <a:path w="1209" h="1170" extrusionOk="0">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60"/>
            <p:cNvSpPr/>
            <p:nvPr/>
          </p:nvSpPr>
          <p:spPr>
            <a:xfrm>
              <a:off x="8235668" y="2891652"/>
              <a:ext cx="58531" cy="57037"/>
            </a:xfrm>
            <a:custGeom>
              <a:avLst/>
              <a:gdLst/>
              <a:ahLst/>
              <a:cxnLst/>
              <a:rect l="l" t="t" r="r" b="b"/>
              <a:pathLst>
                <a:path w="2234" h="2177" extrusionOk="0">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60"/>
            <p:cNvSpPr/>
            <p:nvPr/>
          </p:nvSpPr>
          <p:spPr>
            <a:xfrm>
              <a:off x="8240698" y="2912507"/>
              <a:ext cx="53500" cy="36182"/>
            </a:xfrm>
            <a:custGeom>
              <a:avLst/>
              <a:gdLst/>
              <a:ahLst/>
              <a:cxnLst/>
              <a:rect l="l" t="t" r="r" b="b"/>
              <a:pathLst>
                <a:path w="2042" h="1381" extrusionOk="0">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60"/>
            <p:cNvSpPr/>
            <p:nvPr/>
          </p:nvSpPr>
          <p:spPr>
            <a:xfrm>
              <a:off x="8094005" y="3011490"/>
              <a:ext cx="80408" cy="79281"/>
            </a:xfrm>
            <a:custGeom>
              <a:avLst/>
              <a:gdLst/>
              <a:ahLst/>
              <a:cxnLst/>
              <a:rect l="l" t="t" r="r" b="b"/>
              <a:pathLst>
                <a:path w="3069" h="3026" extrusionOk="0">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60"/>
            <p:cNvSpPr/>
            <p:nvPr/>
          </p:nvSpPr>
          <p:spPr>
            <a:xfrm>
              <a:off x="8140221" y="3057157"/>
              <a:ext cx="34427" cy="33536"/>
            </a:xfrm>
            <a:custGeom>
              <a:avLst/>
              <a:gdLst/>
              <a:ahLst/>
              <a:cxnLst/>
              <a:rect l="l" t="t" r="r" b="b"/>
              <a:pathLst>
                <a:path w="1314" h="1280" extrusionOk="0">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60"/>
            <p:cNvSpPr/>
            <p:nvPr/>
          </p:nvSpPr>
          <p:spPr>
            <a:xfrm>
              <a:off x="8086485" y="3036564"/>
              <a:ext cx="32907" cy="31912"/>
            </a:xfrm>
            <a:custGeom>
              <a:avLst/>
              <a:gdLst/>
              <a:ahLst/>
              <a:cxnLst/>
              <a:rect l="l" t="t" r="r" b="b"/>
              <a:pathLst>
                <a:path w="1256" h="1218" extrusionOk="0">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60"/>
            <p:cNvSpPr/>
            <p:nvPr/>
          </p:nvSpPr>
          <p:spPr>
            <a:xfrm>
              <a:off x="8115855" y="3065934"/>
              <a:ext cx="32933" cy="31912"/>
            </a:xfrm>
            <a:custGeom>
              <a:avLst/>
              <a:gdLst/>
              <a:ahLst/>
              <a:cxnLst/>
              <a:rect l="l" t="t" r="r" b="b"/>
              <a:pathLst>
                <a:path w="1257" h="1218" extrusionOk="0">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60"/>
            <p:cNvSpPr/>
            <p:nvPr/>
          </p:nvSpPr>
          <p:spPr>
            <a:xfrm>
              <a:off x="8212062" y="2913738"/>
              <a:ext cx="61544" cy="61570"/>
            </a:xfrm>
            <a:custGeom>
              <a:avLst/>
              <a:gdLst/>
              <a:ahLst/>
              <a:cxnLst/>
              <a:rect l="l" t="t" r="r" b="b"/>
              <a:pathLst>
                <a:path w="2349" h="2350" extrusionOk="0">
                  <a:moveTo>
                    <a:pt x="1150" y="1"/>
                  </a:moveTo>
                  <a:lnTo>
                    <a:pt x="0" y="1151"/>
                  </a:lnTo>
                  <a:lnTo>
                    <a:pt x="1198" y="2349"/>
                  </a:lnTo>
                  <a:lnTo>
                    <a:pt x="2348" y="1199"/>
                  </a:lnTo>
                  <a:lnTo>
                    <a:pt x="1150" y="1"/>
                  </a:ln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60"/>
            <p:cNvSpPr/>
            <p:nvPr/>
          </p:nvSpPr>
          <p:spPr>
            <a:xfrm>
              <a:off x="8212953" y="2932078"/>
              <a:ext cx="60653" cy="43466"/>
            </a:xfrm>
            <a:custGeom>
              <a:avLst/>
              <a:gdLst/>
              <a:ahLst/>
              <a:cxnLst/>
              <a:rect l="l" t="t" r="r" b="b"/>
              <a:pathLst>
                <a:path w="2315" h="1659" extrusionOk="0">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60"/>
            <p:cNvSpPr/>
            <p:nvPr/>
          </p:nvSpPr>
          <p:spPr>
            <a:xfrm>
              <a:off x="8119890" y="2937423"/>
              <a:ext cx="128354" cy="128039"/>
            </a:xfrm>
            <a:custGeom>
              <a:avLst/>
              <a:gdLst/>
              <a:ahLst/>
              <a:cxnLst/>
              <a:rect l="l" t="t" r="r" b="b"/>
              <a:pathLst>
                <a:path w="4899" h="4887" extrusionOk="0">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60"/>
            <p:cNvSpPr/>
            <p:nvPr/>
          </p:nvSpPr>
          <p:spPr>
            <a:xfrm>
              <a:off x="8153531" y="2968732"/>
              <a:ext cx="94713" cy="96730"/>
            </a:xfrm>
            <a:custGeom>
              <a:avLst/>
              <a:gdLst/>
              <a:ahLst/>
              <a:cxnLst/>
              <a:rect l="l" t="t" r="r" b="b"/>
              <a:pathLst>
                <a:path w="3615" h="3692" extrusionOk="0">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2" name="Google Shape;8012;p60"/>
          <p:cNvGrpSpPr/>
          <p:nvPr/>
        </p:nvGrpSpPr>
        <p:grpSpPr>
          <a:xfrm>
            <a:off x="7551822" y="3804774"/>
            <a:ext cx="293335" cy="361927"/>
            <a:chOff x="7551822" y="3804774"/>
            <a:chExt cx="293335" cy="361927"/>
          </a:xfrm>
        </p:grpSpPr>
        <p:sp>
          <p:nvSpPr>
            <p:cNvPr id="8013" name="Google Shape;8013;p60"/>
            <p:cNvSpPr/>
            <p:nvPr/>
          </p:nvSpPr>
          <p:spPr>
            <a:xfrm>
              <a:off x="7647242" y="3804774"/>
              <a:ext cx="121070" cy="30916"/>
            </a:xfrm>
            <a:custGeom>
              <a:avLst/>
              <a:gdLst/>
              <a:ahLst/>
              <a:cxnLst/>
              <a:rect l="l" t="t" r="r" b="b"/>
              <a:pathLst>
                <a:path w="4621" h="1180" extrusionOk="0">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60"/>
            <p:cNvSpPr/>
            <p:nvPr/>
          </p:nvSpPr>
          <p:spPr>
            <a:xfrm>
              <a:off x="7734148" y="3804774"/>
              <a:ext cx="34165" cy="31178"/>
            </a:xfrm>
            <a:custGeom>
              <a:avLst/>
              <a:gdLst/>
              <a:ahLst/>
              <a:cxnLst/>
              <a:rect l="l" t="t" r="r" b="b"/>
              <a:pathLst>
                <a:path w="1304" h="1190" extrusionOk="0">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60"/>
            <p:cNvSpPr/>
            <p:nvPr/>
          </p:nvSpPr>
          <p:spPr>
            <a:xfrm>
              <a:off x="7551822" y="3835664"/>
              <a:ext cx="285056" cy="331037"/>
            </a:xfrm>
            <a:custGeom>
              <a:avLst/>
              <a:gdLst/>
              <a:ahLst/>
              <a:cxnLst/>
              <a:rect l="l" t="t" r="r" b="b"/>
              <a:pathLst>
                <a:path w="10880" h="12635" extrusionOk="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60"/>
            <p:cNvSpPr/>
            <p:nvPr/>
          </p:nvSpPr>
          <p:spPr>
            <a:xfrm>
              <a:off x="7669329" y="3835664"/>
              <a:ext cx="174833" cy="329020"/>
            </a:xfrm>
            <a:custGeom>
              <a:avLst/>
              <a:gdLst/>
              <a:ahLst/>
              <a:cxnLst/>
              <a:rect l="l" t="t" r="r" b="b"/>
              <a:pathLst>
                <a:path w="6673" h="12558" extrusionOk="0">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60"/>
            <p:cNvSpPr/>
            <p:nvPr/>
          </p:nvSpPr>
          <p:spPr>
            <a:xfrm>
              <a:off x="7571655" y="4014007"/>
              <a:ext cx="273502" cy="152694"/>
            </a:xfrm>
            <a:custGeom>
              <a:avLst/>
              <a:gdLst/>
              <a:ahLst/>
              <a:cxnLst/>
              <a:rect l="l" t="t" r="r" b="b"/>
              <a:pathLst>
                <a:path w="10439" h="5828" extrusionOk="0">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60"/>
            <p:cNvSpPr/>
            <p:nvPr/>
          </p:nvSpPr>
          <p:spPr>
            <a:xfrm>
              <a:off x="7785369" y="4022260"/>
              <a:ext cx="52269" cy="142423"/>
            </a:xfrm>
            <a:custGeom>
              <a:avLst/>
              <a:gdLst/>
              <a:ahLst/>
              <a:cxnLst/>
              <a:rect l="l" t="t" r="r" b="b"/>
              <a:pathLst>
                <a:path w="1995" h="5436" extrusionOk="0">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60"/>
            <p:cNvSpPr/>
            <p:nvPr/>
          </p:nvSpPr>
          <p:spPr>
            <a:xfrm>
              <a:off x="7785107" y="4061927"/>
              <a:ext cx="19362" cy="16558"/>
            </a:xfrm>
            <a:custGeom>
              <a:avLst/>
              <a:gdLst/>
              <a:ahLst/>
              <a:cxnLst/>
              <a:rect l="l" t="t" r="r" b="b"/>
              <a:pathLst>
                <a:path w="739" h="632" extrusionOk="0">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60"/>
            <p:cNvSpPr/>
            <p:nvPr/>
          </p:nvSpPr>
          <p:spPr>
            <a:xfrm>
              <a:off x="7744680" y="4122711"/>
              <a:ext cx="17109" cy="14436"/>
            </a:xfrm>
            <a:custGeom>
              <a:avLst/>
              <a:gdLst/>
              <a:ahLst/>
              <a:cxnLst/>
              <a:rect l="l" t="t" r="r" b="b"/>
              <a:pathLst>
                <a:path w="653" h="551" extrusionOk="0">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60"/>
            <p:cNvSpPr/>
            <p:nvPr/>
          </p:nvSpPr>
          <p:spPr>
            <a:xfrm>
              <a:off x="7627645" y="4051892"/>
              <a:ext cx="17109" cy="14436"/>
            </a:xfrm>
            <a:custGeom>
              <a:avLst/>
              <a:gdLst/>
              <a:ahLst/>
              <a:cxnLst/>
              <a:rect l="l" t="t" r="r" b="b"/>
              <a:pathLst>
                <a:path w="653" h="551" extrusionOk="0">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60"/>
            <p:cNvSpPr/>
            <p:nvPr/>
          </p:nvSpPr>
          <p:spPr>
            <a:xfrm>
              <a:off x="7651513" y="4122711"/>
              <a:ext cx="16847" cy="14436"/>
            </a:xfrm>
            <a:custGeom>
              <a:avLst/>
              <a:gdLst/>
              <a:ahLst/>
              <a:cxnLst/>
              <a:rect l="l" t="t" r="r" b="b"/>
              <a:pathLst>
                <a:path w="643" h="551" extrusionOk="0">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60"/>
            <p:cNvSpPr/>
            <p:nvPr/>
          </p:nvSpPr>
          <p:spPr>
            <a:xfrm>
              <a:off x="7693459" y="4066957"/>
              <a:ext cx="20095" cy="17423"/>
            </a:xfrm>
            <a:custGeom>
              <a:avLst/>
              <a:gdLst/>
              <a:ahLst/>
              <a:cxnLst/>
              <a:rect l="l" t="t" r="r" b="b"/>
              <a:pathLst>
                <a:path w="767" h="665" extrusionOk="0">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4" name="Google Shape;8024;p60"/>
          <p:cNvGrpSpPr/>
          <p:nvPr/>
        </p:nvGrpSpPr>
        <p:grpSpPr>
          <a:xfrm>
            <a:off x="6263725" y="4277658"/>
            <a:ext cx="210491" cy="362163"/>
            <a:chOff x="6263725" y="4277658"/>
            <a:chExt cx="210491" cy="362163"/>
          </a:xfrm>
        </p:grpSpPr>
        <p:sp>
          <p:nvSpPr>
            <p:cNvPr id="8025" name="Google Shape;8025;p60"/>
            <p:cNvSpPr/>
            <p:nvPr/>
          </p:nvSpPr>
          <p:spPr>
            <a:xfrm>
              <a:off x="6265480" y="4277658"/>
              <a:ext cx="88189" cy="362163"/>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60"/>
            <p:cNvSpPr/>
            <p:nvPr/>
          </p:nvSpPr>
          <p:spPr>
            <a:xfrm>
              <a:off x="6265480" y="4277658"/>
              <a:ext cx="88189" cy="155497"/>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60"/>
            <p:cNvSpPr/>
            <p:nvPr/>
          </p:nvSpPr>
          <p:spPr>
            <a:xfrm>
              <a:off x="6265480" y="4433600"/>
              <a:ext cx="88189" cy="206220"/>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60"/>
            <p:cNvSpPr/>
            <p:nvPr/>
          </p:nvSpPr>
          <p:spPr>
            <a:xfrm>
              <a:off x="6267996" y="4349498"/>
              <a:ext cx="83159" cy="10559"/>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60"/>
            <p:cNvSpPr/>
            <p:nvPr/>
          </p:nvSpPr>
          <p:spPr>
            <a:xfrm>
              <a:off x="6263725" y="4453460"/>
              <a:ext cx="89945" cy="10585"/>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60"/>
            <p:cNvSpPr/>
            <p:nvPr/>
          </p:nvSpPr>
          <p:spPr>
            <a:xfrm>
              <a:off x="6267996" y="4381881"/>
              <a:ext cx="83159" cy="10585"/>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60"/>
            <p:cNvSpPr/>
            <p:nvPr/>
          </p:nvSpPr>
          <p:spPr>
            <a:xfrm>
              <a:off x="6267996" y="4525772"/>
              <a:ext cx="83159" cy="10585"/>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60"/>
            <p:cNvSpPr/>
            <p:nvPr/>
          </p:nvSpPr>
          <p:spPr>
            <a:xfrm>
              <a:off x="6267996" y="4557683"/>
              <a:ext cx="83159" cy="10585"/>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60"/>
            <p:cNvSpPr/>
            <p:nvPr/>
          </p:nvSpPr>
          <p:spPr>
            <a:xfrm>
              <a:off x="6384271" y="4277658"/>
              <a:ext cx="88163" cy="362163"/>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60"/>
            <p:cNvSpPr/>
            <p:nvPr/>
          </p:nvSpPr>
          <p:spPr>
            <a:xfrm>
              <a:off x="6403371" y="4277920"/>
              <a:ext cx="69063" cy="66076"/>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60"/>
            <p:cNvSpPr/>
            <p:nvPr/>
          </p:nvSpPr>
          <p:spPr>
            <a:xfrm>
              <a:off x="6384271" y="4344835"/>
              <a:ext cx="88425" cy="294986"/>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60"/>
            <p:cNvSpPr/>
            <p:nvPr/>
          </p:nvSpPr>
          <p:spPr>
            <a:xfrm>
              <a:off x="6382516" y="4364563"/>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60"/>
            <p:cNvSpPr/>
            <p:nvPr/>
          </p:nvSpPr>
          <p:spPr>
            <a:xfrm>
              <a:off x="6382516" y="4541361"/>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60"/>
            <p:cNvSpPr/>
            <p:nvPr/>
          </p:nvSpPr>
          <p:spPr>
            <a:xfrm>
              <a:off x="6386524" y="4437399"/>
              <a:ext cx="81665" cy="10585"/>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60"/>
            <p:cNvSpPr/>
            <p:nvPr/>
          </p:nvSpPr>
          <p:spPr>
            <a:xfrm>
              <a:off x="6386524" y="4469782"/>
              <a:ext cx="83421" cy="10585"/>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0" name="Google Shape;8040;p60"/>
          <p:cNvGrpSpPr/>
          <p:nvPr/>
        </p:nvGrpSpPr>
        <p:grpSpPr>
          <a:xfrm>
            <a:off x="7987790" y="3804695"/>
            <a:ext cx="336303" cy="362005"/>
            <a:chOff x="7987790" y="3804695"/>
            <a:chExt cx="336303" cy="362005"/>
          </a:xfrm>
        </p:grpSpPr>
        <p:sp>
          <p:nvSpPr>
            <p:cNvPr id="8041" name="Google Shape;8041;p60"/>
            <p:cNvSpPr/>
            <p:nvPr/>
          </p:nvSpPr>
          <p:spPr>
            <a:xfrm>
              <a:off x="8053080" y="3851489"/>
              <a:ext cx="218010" cy="208080"/>
            </a:xfrm>
            <a:custGeom>
              <a:avLst/>
              <a:gdLst/>
              <a:ahLst/>
              <a:cxnLst/>
              <a:rect l="l" t="t" r="r" b="b"/>
              <a:pathLst>
                <a:path w="8321" h="7942" extrusionOk="0">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60"/>
            <p:cNvSpPr/>
            <p:nvPr/>
          </p:nvSpPr>
          <p:spPr>
            <a:xfrm>
              <a:off x="8057534" y="3969939"/>
              <a:ext cx="179575" cy="21196"/>
            </a:xfrm>
            <a:custGeom>
              <a:avLst/>
              <a:gdLst/>
              <a:ahLst/>
              <a:cxnLst/>
              <a:rect l="l" t="t" r="r" b="b"/>
              <a:pathLst>
                <a:path w="6854" h="809" extrusionOk="0">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60"/>
            <p:cNvSpPr/>
            <p:nvPr/>
          </p:nvSpPr>
          <p:spPr>
            <a:xfrm>
              <a:off x="8050329" y="3909312"/>
              <a:ext cx="187330" cy="27589"/>
            </a:xfrm>
            <a:custGeom>
              <a:avLst/>
              <a:gdLst/>
              <a:ahLst/>
              <a:cxnLst/>
              <a:rect l="l" t="t" r="r" b="b"/>
              <a:pathLst>
                <a:path w="7150" h="1053" extrusionOk="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60"/>
            <p:cNvSpPr/>
            <p:nvPr/>
          </p:nvSpPr>
          <p:spPr>
            <a:xfrm>
              <a:off x="8083367" y="3946568"/>
              <a:ext cx="178946" cy="18209"/>
            </a:xfrm>
            <a:custGeom>
              <a:avLst/>
              <a:gdLst/>
              <a:ahLst/>
              <a:cxnLst/>
              <a:rect l="l" t="t" r="r" b="b"/>
              <a:pathLst>
                <a:path w="6830" h="695" extrusionOk="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60"/>
            <p:cNvSpPr/>
            <p:nvPr/>
          </p:nvSpPr>
          <p:spPr>
            <a:xfrm>
              <a:off x="8082188" y="3881173"/>
              <a:ext cx="178867" cy="18052"/>
            </a:xfrm>
            <a:custGeom>
              <a:avLst/>
              <a:gdLst/>
              <a:ahLst/>
              <a:cxnLst/>
              <a:rect l="l" t="t" r="r" b="b"/>
              <a:pathLst>
                <a:path w="6827" h="689" extrusionOk="0">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60"/>
            <p:cNvSpPr/>
            <p:nvPr/>
          </p:nvSpPr>
          <p:spPr>
            <a:xfrm>
              <a:off x="8083970" y="3999492"/>
              <a:ext cx="183610" cy="28322"/>
            </a:xfrm>
            <a:custGeom>
              <a:avLst/>
              <a:gdLst/>
              <a:ahLst/>
              <a:cxnLst/>
              <a:rect l="l" t="t" r="r" b="b"/>
              <a:pathLst>
                <a:path w="7008" h="1081" extrusionOk="0">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60"/>
            <p:cNvSpPr/>
            <p:nvPr/>
          </p:nvSpPr>
          <p:spPr>
            <a:xfrm>
              <a:off x="8059106" y="3851489"/>
              <a:ext cx="129611" cy="29554"/>
            </a:xfrm>
            <a:custGeom>
              <a:avLst/>
              <a:gdLst/>
              <a:ahLst/>
              <a:cxnLst/>
              <a:rect l="l" t="t" r="r" b="b"/>
              <a:pathLst>
                <a:path w="4947" h="1128" extrusionOk="0">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60"/>
            <p:cNvSpPr/>
            <p:nvPr/>
          </p:nvSpPr>
          <p:spPr>
            <a:xfrm>
              <a:off x="7987790" y="3804695"/>
              <a:ext cx="336041" cy="362005"/>
            </a:xfrm>
            <a:custGeom>
              <a:avLst/>
              <a:gdLst/>
              <a:ahLst/>
              <a:cxnLst/>
              <a:rect l="l" t="t" r="r" b="b"/>
              <a:pathLst>
                <a:path w="12826" h="13817" extrusionOk="0">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60"/>
            <p:cNvSpPr/>
            <p:nvPr/>
          </p:nvSpPr>
          <p:spPr>
            <a:xfrm>
              <a:off x="8018680" y="3869331"/>
              <a:ext cx="51011" cy="251153"/>
            </a:xfrm>
            <a:custGeom>
              <a:avLst/>
              <a:gdLst/>
              <a:ahLst/>
              <a:cxnLst/>
              <a:rect l="l" t="t" r="r" b="b"/>
              <a:pathLst>
                <a:path w="1947" h="9586" extrusionOk="0">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60"/>
            <p:cNvSpPr/>
            <p:nvPr/>
          </p:nvSpPr>
          <p:spPr>
            <a:xfrm>
              <a:off x="8006366" y="3804695"/>
              <a:ext cx="317727" cy="300724"/>
            </a:xfrm>
            <a:custGeom>
              <a:avLst/>
              <a:gdLst/>
              <a:ahLst/>
              <a:cxnLst/>
              <a:rect l="l" t="t" r="r" b="b"/>
              <a:pathLst>
                <a:path w="12127" h="11478" extrusionOk="0">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1" name="Google Shape;8051;p60"/>
          <p:cNvGrpSpPr/>
          <p:nvPr/>
        </p:nvGrpSpPr>
        <p:grpSpPr>
          <a:xfrm>
            <a:off x="5273444" y="2891285"/>
            <a:ext cx="371123" cy="362267"/>
            <a:chOff x="5273444" y="2891285"/>
            <a:chExt cx="371123" cy="362267"/>
          </a:xfrm>
        </p:grpSpPr>
        <p:sp>
          <p:nvSpPr>
            <p:cNvPr id="8052" name="Google Shape;8052;p60"/>
            <p:cNvSpPr/>
            <p:nvPr/>
          </p:nvSpPr>
          <p:spPr>
            <a:xfrm>
              <a:off x="5301373" y="2914996"/>
              <a:ext cx="315186" cy="314452"/>
            </a:xfrm>
            <a:custGeom>
              <a:avLst/>
              <a:gdLst/>
              <a:ahLst/>
              <a:cxnLst/>
              <a:rect l="l" t="t" r="r" b="b"/>
              <a:pathLst>
                <a:path w="12030" h="12002" extrusionOk="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60"/>
            <p:cNvSpPr/>
            <p:nvPr/>
          </p:nvSpPr>
          <p:spPr>
            <a:xfrm>
              <a:off x="5427945" y="2958200"/>
              <a:ext cx="188614" cy="271249"/>
            </a:xfrm>
            <a:custGeom>
              <a:avLst/>
              <a:gdLst/>
              <a:ahLst/>
              <a:cxnLst/>
              <a:rect l="l" t="t" r="r" b="b"/>
              <a:pathLst>
                <a:path w="7199" h="10353" extrusionOk="0">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60"/>
            <p:cNvSpPr/>
            <p:nvPr/>
          </p:nvSpPr>
          <p:spPr>
            <a:xfrm>
              <a:off x="5430539" y="3027210"/>
              <a:ext cx="131786" cy="142318"/>
            </a:xfrm>
            <a:custGeom>
              <a:avLst/>
              <a:gdLst/>
              <a:ahLst/>
              <a:cxnLst/>
              <a:rect l="l" t="t" r="r" b="b"/>
              <a:pathLst>
                <a:path w="5030" h="5432" extrusionOk="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60"/>
            <p:cNvSpPr/>
            <p:nvPr/>
          </p:nvSpPr>
          <p:spPr>
            <a:xfrm>
              <a:off x="5441752" y="3027761"/>
              <a:ext cx="120572" cy="141585"/>
            </a:xfrm>
            <a:custGeom>
              <a:avLst/>
              <a:gdLst/>
              <a:ahLst/>
              <a:cxnLst/>
              <a:rect l="l" t="t" r="r" b="b"/>
              <a:pathLst>
                <a:path w="4602" h="5404" extrusionOk="0">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60"/>
            <p:cNvSpPr/>
            <p:nvPr/>
          </p:nvSpPr>
          <p:spPr>
            <a:xfrm>
              <a:off x="5382986" y="2999779"/>
              <a:ext cx="69640" cy="69587"/>
            </a:xfrm>
            <a:custGeom>
              <a:avLst/>
              <a:gdLst/>
              <a:ahLst/>
              <a:cxnLst/>
              <a:rect l="l" t="t" r="r" b="b"/>
              <a:pathLst>
                <a:path w="2658" h="2656" extrusionOk="0">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60"/>
            <p:cNvSpPr/>
            <p:nvPr/>
          </p:nvSpPr>
          <p:spPr>
            <a:xfrm>
              <a:off x="5390767" y="3000644"/>
              <a:ext cx="61858" cy="68932"/>
            </a:xfrm>
            <a:custGeom>
              <a:avLst/>
              <a:gdLst/>
              <a:ahLst/>
              <a:cxnLst/>
              <a:rect l="l" t="t" r="r" b="b"/>
              <a:pathLst>
                <a:path w="2361" h="2631" extrusionOk="0">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60"/>
            <p:cNvSpPr/>
            <p:nvPr/>
          </p:nvSpPr>
          <p:spPr>
            <a:xfrm>
              <a:off x="5510554" y="2894429"/>
              <a:ext cx="37571" cy="42706"/>
            </a:xfrm>
            <a:custGeom>
              <a:avLst/>
              <a:gdLst/>
              <a:ahLst/>
              <a:cxnLst/>
              <a:rect l="l" t="t" r="r" b="b"/>
              <a:pathLst>
                <a:path w="1434" h="1630" extrusionOk="0">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60"/>
            <p:cNvSpPr/>
            <p:nvPr/>
          </p:nvSpPr>
          <p:spPr>
            <a:xfrm>
              <a:off x="5597721" y="2995928"/>
              <a:ext cx="46846" cy="32619"/>
            </a:xfrm>
            <a:custGeom>
              <a:avLst/>
              <a:gdLst/>
              <a:ahLst/>
              <a:cxnLst/>
              <a:rect l="l" t="t" r="r" b="b"/>
              <a:pathLst>
                <a:path w="1788" h="1245" extrusionOk="0">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60"/>
            <p:cNvSpPr/>
            <p:nvPr/>
          </p:nvSpPr>
          <p:spPr>
            <a:xfrm>
              <a:off x="5594184" y="3123941"/>
              <a:ext cx="47448" cy="33824"/>
            </a:xfrm>
            <a:custGeom>
              <a:avLst/>
              <a:gdLst/>
              <a:ahLst/>
              <a:cxnLst/>
              <a:rect l="l" t="t" r="r" b="b"/>
              <a:pathLst>
                <a:path w="1811" h="1291" extrusionOk="0">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60"/>
            <p:cNvSpPr/>
            <p:nvPr/>
          </p:nvSpPr>
          <p:spPr>
            <a:xfrm>
              <a:off x="5503034" y="3211082"/>
              <a:ext cx="35894" cy="42470"/>
            </a:xfrm>
            <a:custGeom>
              <a:avLst/>
              <a:gdLst/>
              <a:ahLst/>
              <a:cxnLst/>
              <a:rect l="l" t="t" r="r" b="b"/>
              <a:pathLst>
                <a:path w="1370" h="1621" extrusionOk="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60"/>
            <p:cNvSpPr/>
            <p:nvPr/>
          </p:nvSpPr>
          <p:spPr>
            <a:xfrm>
              <a:off x="5369912" y="3207571"/>
              <a:ext cx="37466" cy="42706"/>
            </a:xfrm>
            <a:custGeom>
              <a:avLst/>
              <a:gdLst/>
              <a:ahLst/>
              <a:cxnLst/>
              <a:rect l="l" t="t" r="r" b="b"/>
              <a:pathLst>
                <a:path w="1430" h="1630" extrusionOk="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60"/>
            <p:cNvSpPr/>
            <p:nvPr/>
          </p:nvSpPr>
          <p:spPr>
            <a:xfrm>
              <a:off x="5273444" y="3116159"/>
              <a:ext cx="47029" cy="32698"/>
            </a:xfrm>
            <a:custGeom>
              <a:avLst/>
              <a:gdLst/>
              <a:ahLst/>
              <a:cxnLst/>
              <a:rect l="l" t="t" r="r" b="b"/>
              <a:pathLst>
                <a:path w="1795" h="1248" extrusionOk="0">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60"/>
            <p:cNvSpPr/>
            <p:nvPr/>
          </p:nvSpPr>
          <p:spPr>
            <a:xfrm>
              <a:off x="5277452" y="2987517"/>
              <a:ext cx="46295" cy="33248"/>
            </a:xfrm>
            <a:custGeom>
              <a:avLst/>
              <a:gdLst/>
              <a:ahLst/>
              <a:cxnLst/>
              <a:rect l="l" t="t" r="r" b="b"/>
              <a:pathLst>
                <a:path w="1767" h="1269" extrusionOk="0">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60"/>
            <p:cNvSpPr/>
            <p:nvPr/>
          </p:nvSpPr>
          <p:spPr>
            <a:xfrm>
              <a:off x="5379265" y="2891285"/>
              <a:ext cx="35632" cy="42575"/>
            </a:xfrm>
            <a:custGeom>
              <a:avLst/>
              <a:gdLst/>
              <a:ahLst/>
              <a:cxnLst/>
              <a:rect l="l" t="t" r="r" b="b"/>
              <a:pathLst>
                <a:path w="1360" h="1625" extrusionOk="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6" name="Google Shape;8066;p60"/>
          <p:cNvGrpSpPr/>
          <p:nvPr/>
        </p:nvGrpSpPr>
        <p:grpSpPr>
          <a:xfrm>
            <a:off x="7630397" y="3358399"/>
            <a:ext cx="214759" cy="357030"/>
            <a:chOff x="2235125" y="238075"/>
            <a:chExt cx="3144350" cy="5227375"/>
          </a:xfrm>
        </p:grpSpPr>
        <p:sp>
          <p:nvSpPr>
            <p:cNvPr id="8067" name="Google Shape;8067;p60"/>
            <p:cNvSpPr/>
            <p:nvPr/>
          </p:nvSpPr>
          <p:spPr>
            <a:xfrm>
              <a:off x="2650075" y="593150"/>
              <a:ext cx="2312675" cy="2882350"/>
            </a:xfrm>
            <a:custGeom>
              <a:avLst/>
              <a:gdLst/>
              <a:ahLst/>
              <a:cxnLst/>
              <a:rect l="l" t="t" r="r" b="b"/>
              <a:pathLst>
                <a:path w="92507" h="115294" extrusionOk="0">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60"/>
            <p:cNvSpPr/>
            <p:nvPr/>
          </p:nvSpPr>
          <p:spPr>
            <a:xfrm>
              <a:off x="3257850" y="3360975"/>
              <a:ext cx="269025" cy="1808275"/>
            </a:xfrm>
            <a:custGeom>
              <a:avLst/>
              <a:gdLst/>
              <a:ahLst/>
              <a:cxnLst/>
              <a:rect l="l" t="t" r="r" b="b"/>
              <a:pathLst>
                <a:path w="10761" h="72331" extrusionOk="0">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60"/>
            <p:cNvSpPr/>
            <p:nvPr/>
          </p:nvSpPr>
          <p:spPr>
            <a:xfrm>
              <a:off x="3093300" y="5170300"/>
              <a:ext cx="596675" cy="295150"/>
            </a:xfrm>
            <a:custGeom>
              <a:avLst/>
              <a:gdLst/>
              <a:ahLst/>
              <a:cxnLst/>
              <a:rect l="l" t="t" r="r" b="b"/>
              <a:pathLst>
                <a:path w="23867" h="11806" extrusionOk="0">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60"/>
            <p:cNvSpPr/>
            <p:nvPr/>
          </p:nvSpPr>
          <p:spPr>
            <a:xfrm>
              <a:off x="3921750" y="5170300"/>
              <a:ext cx="596700" cy="295150"/>
            </a:xfrm>
            <a:custGeom>
              <a:avLst/>
              <a:gdLst/>
              <a:ahLst/>
              <a:cxnLst/>
              <a:rect l="l" t="t" r="r" b="b"/>
              <a:pathLst>
                <a:path w="23868" h="11806" extrusionOk="0">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60"/>
            <p:cNvSpPr/>
            <p:nvPr/>
          </p:nvSpPr>
          <p:spPr>
            <a:xfrm>
              <a:off x="2235125" y="238575"/>
              <a:ext cx="2312300" cy="451450"/>
            </a:xfrm>
            <a:custGeom>
              <a:avLst/>
              <a:gdLst/>
              <a:ahLst/>
              <a:cxnLst/>
              <a:rect l="l" t="t" r="r" b="b"/>
              <a:pathLst>
                <a:path w="92492" h="18058" extrusionOk="0">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60"/>
            <p:cNvSpPr/>
            <p:nvPr/>
          </p:nvSpPr>
          <p:spPr>
            <a:xfrm>
              <a:off x="2251950" y="243125"/>
              <a:ext cx="2337325" cy="448250"/>
            </a:xfrm>
            <a:custGeom>
              <a:avLst/>
              <a:gdLst/>
              <a:ahLst/>
              <a:cxnLst/>
              <a:rect l="l" t="t" r="r" b="b"/>
              <a:pathLst>
                <a:path w="93493" h="17930" extrusionOk="0">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60"/>
            <p:cNvSpPr/>
            <p:nvPr/>
          </p:nvSpPr>
          <p:spPr>
            <a:xfrm>
              <a:off x="3807650" y="238075"/>
              <a:ext cx="1571825" cy="453150"/>
            </a:xfrm>
            <a:custGeom>
              <a:avLst/>
              <a:gdLst/>
              <a:ahLst/>
              <a:cxnLst/>
              <a:rect l="l" t="t" r="r" b="b"/>
              <a:pathLst>
                <a:path w="62873" h="18126" extrusionOk="0">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60"/>
            <p:cNvSpPr/>
            <p:nvPr/>
          </p:nvSpPr>
          <p:spPr>
            <a:xfrm>
              <a:off x="3805500" y="298575"/>
              <a:ext cx="1011300" cy="385275"/>
            </a:xfrm>
            <a:custGeom>
              <a:avLst/>
              <a:gdLst/>
              <a:ahLst/>
              <a:cxnLst/>
              <a:rect l="l" t="t" r="r" b="b"/>
              <a:pathLst>
                <a:path w="40452" h="15411" extrusionOk="0">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60"/>
            <p:cNvSpPr/>
            <p:nvPr/>
          </p:nvSpPr>
          <p:spPr>
            <a:xfrm>
              <a:off x="4086300" y="3360975"/>
              <a:ext cx="269025" cy="1808275"/>
            </a:xfrm>
            <a:custGeom>
              <a:avLst/>
              <a:gdLst/>
              <a:ahLst/>
              <a:cxnLst/>
              <a:rect l="l" t="t" r="r" b="b"/>
              <a:pathLst>
                <a:path w="10761" h="72331" extrusionOk="0">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6" name="Google Shape;8076;p60"/>
          <p:cNvGrpSpPr/>
          <p:nvPr/>
        </p:nvGrpSpPr>
        <p:grpSpPr>
          <a:xfrm>
            <a:off x="2810729" y="4267107"/>
            <a:ext cx="342496" cy="351944"/>
            <a:chOff x="2810729" y="4267107"/>
            <a:chExt cx="342496" cy="351944"/>
          </a:xfrm>
        </p:grpSpPr>
        <p:sp>
          <p:nvSpPr>
            <p:cNvPr id="8077" name="Google Shape;8077;p60"/>
            <p:cNvSpPr/>
            <p:nvPr/>
          </p:nvSpPr>
          <p:spPr>
            <a:xfrm>
              <a:off x="2890682" y="4267422"/>
              <a:ext cx="35575" cy="23627"/>
            </a:xfrm>
            <a:custGeom>
              <a:avLst/>
              <a:gdLst/>
              <a:ahLst/>
              <a:cxnLst/>
              <a:rect l="l" t="t" r="r" b="b"/>
              <a:pathLst>
                <a:path w="2376" h="1578" extrusionOk="0">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60"/>
            <p:cNvSpPr/>
            <p:nvPr/>
          </p:nvSpPr>
          <p:spPr>
            <a:xfrm>
              <a:off x="2890996" y="4390181"/>
              <a:ext cx="34946" cy="36533"/>
            </a:xfrm>
            <a:custGeom>
              <a:avLst/>
              <a:gdLst/>
              <a:ahLst/>
              <a:cxnLst/>
              <a:rect l="l" t="t" r="r" b="b"/>
              <a:pathLst>
                <a:path w="2334" h="2440" extrusionOk="0">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60"/>
            <p:cNvSpPr/>
            <p:nvPr/>
          </p:nvSpPr>
          <p:spPr>
            <a:xfrm>
              <a:off x="2886579" y="4287245"/>
              <a:ext cx="43780" cy="105466"/>
            </a:xfrm>
            <a:custGeom>
              <a:avLst/>
              <a:gdLst/>
              <a:ahLst/>
              <a:cxnLst/>
              <a:rect l="l" t="t" r="r" b="b"/>
              <a:pathLst>
                <a:path w="2924" h="7044" extrusionOk="0">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60"/>
            <p:cNvSpPr/>
            <p:nvPr/>
          </p:nvSpPr>
          <p:spPr>
            <a:xfrm>
              <a:off x="2909248" y="4287245"/>
              <a:ext cx="20797" cy="105466"/>
            </a:xfrm>
            <a:custGeom>
              <a:avLst/>
              <a:gdLst/>
              <a:ahLst/>
              <a:cxnLst/>
              <a:rect l="l" t="t" r="r" b="b"/>
              <a:pathLst>
                <a:path w="1389" h="7044" extrusionOk="0">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60"/>
            <p:cNvSpPr/>
            <p:nvPr/>
          </p:nvSpPr>
          <p:spPr>
            <a:xfrm>
              <a:off x="2819532" y="4267496"/>
              <a:ext cx="38419" cy="39917"/>
            </a:xfrm>
            <a:custGeom>
              <a:avLst/>
              <a:gdLst/>
              <a:ahLst/>
              <a:cxnLst/>
              <a:rect l="l" t="t" r="r" b="b"/>
              <a:pathLst>
                <a:path w="2566" h="2666" extrusionOk="0">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60"/>
            <p:cNvSpPr/>
            <p:nvPr/>
          </p:nvSpPr>
          <p:spPr>
            <a:xfrm>
              <a:off x="2815130" y="4306140"/>
              <a:ext cx="46924" cy="230442"/>
            </a:xfrm>
            <a:custGeom>
              <a:avLst/>
              <a:gdLst/>
              <a:ahLst/>
              <a:cxnLst/>
              <a:rect l="l" t="t" r="r" b="b"/>
              <a:pathLst>
                <a:path w="3134" h="15391" extrusionOk="0">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60"/>
            <p:cNvSpPr/>
            <p:nvPr/>
          </p:nvSpPr>
          <p:spPr>
            <a:xfrm>
              <a:off x="2838742" y="4306140"/>
              <a:ext cx="23312" cy="230442"/>
            </a:xfrm>
            <a:custGeom>
              <a:avLst/>
              <a:gdLst/>
              <a:ahLst/>
              <a:cxnLst/>
              <a:rect l="l" t="t" r="r" b="b"/>
              <a:pathLst>
                <a:path w="1557" h="15391" extrusionOk="0">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60"/>
            <p:cNvSpPr/>
            <p:nvPr/>
          </p:nvSpPr>
          <p:spPr>
            <a:xfrm>
              <a:off x="2815130" y="4505080"/>
              <a:ext cx="46924" cy="31502"/>
            </a:xfrm>
            <a:custGeom>
              <a:avLst/>
              <a:gdLst/>
              <a:ahLst/>
              <a:cxnLst/>
              <a:rect l="l" t="t" r="r" b="b"/>
              <a:pathLst>
                <a:path w="3134" h="2104" extrusionOk="0">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60"/>
            <p:cNvSpPr/>
            <p:nvPr/>
          </p:nvSpPr>
          <p:spPr>
            <a:xfrm>
              <a:off x="2888795" y="4455970"/>
              <a:ext cx="39677" cy="54799"/>
            </a:xfrm>
            <a:custGeom>
              <a:avLst/>
              <a:gdLst/>
              <a:ahLst/>
              <a:cxnLst/>
              <a:rect l="l" t="t" r="r" b="b"/>
              <a:pathLst>
                <a:path w="2650" h="3660" extrusionOk="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0"/>
            <p:cNvSpPr/>
            <p:nvPr/>
          </p:nvSpPr>
          <p:spPr>
            <a:xfrm>
              <a:off x="2883435" y="4475180"/>
              <a:ext cx="50068" cy="61402"/>
            </a:xfrm>
            <a:custGeom>
              <a:avLst/>
              <a:gdLst/>
              <a:ahLst/>
              <a:cxnLst/>
              <a:rect l="l" t="t" r="r" b="b"/>
              <a:pathLst>
                <a:path w="3344" h="4101" extrusionOk="0">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60"/>
            <p:cNvSpPr/>
            <p:nvPr/>
          </p:nvSpPr>
          <p:spPr>
            <a:xfrm>
              <a:off x="2912077" y="4475180"/>
              <a:ext cx="21426" cy="61402"/>
            </a:xfrm>
            <a:custGeom>
              <a:avLst/>
              <a:gdLst/>
              <a:ahLst/>
              <a:cxnLst/>
              <a:rect l="l" t="t" r="r" b="b"/>
              <a:pathLst>
                <a:path w="1431" h="4101" extrusionOk="0">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60"/>
            <p:cNvSpPr/>
            <p:nvPr/>
          </p:nvSpPr>
          <p:spPr>
            <a:xfrm>
              <a:off x="2955842" y="4272767"/>
              <a:ext cx="192666" cy="259399"/>
            </a:xfrm>
            <a:custGeom>
              <a:avLst/>
              <a:gdLst/>
              <a:ahLst/>
              <a:cxnLst/>
              <a:rect l="l" t="t" r="r" b="b"/>
              <a:pathLst>
                <a:path w="12868" h="17325" extrusionOk="0">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60"/>
            <p:cNvSpPr/>
            <p:nvPr/>
          </p:nvSpPr>
          <p:spPr>
            <a:xfrm>
              <a:off x="3116063" y="4273081"/>
              <a:ext cx="32445" cy="259084"/>
            </a:xfrm>
            <a:custGeom>
              <a:avLst/>
              <a:gdLst/>
              <a:ahLst/>
              <a:cxnLst/>
              <a:rect l="l" t="t" r="r" b="b"/>
              <a:pathLst>
                <a:path w="2167" h="17304" extrusionOk="0">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60"/>
            <p:cNvSpPr/>
            <p:nvPr/>
          </p:nvSpPr>
          <p:spPr>
            <a:xfrm>
              <a:off x="2984484" y="4267107"/>
              <a:ext cx="18266" cy="270733"/>
            </a:xfrm>
            <a:custGeom>
              <a:avLst/>
              <a:gdLst/>
              <a:ahLst/>
              <a:cxnLst/>
              <a:rect l="l" t="t" r="r" b="b"/>
              <a:pathLst>
                <a:path w="1220" h="18082" extrusionOk="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60"/>
            <p:cNvSpPr/>
            <p:nvPr/>
          </p:nvSpPr>
          <p:spPr>
            <a:xfrm>
              <a:off x="3091193" y="4499106"/>
              <a:ext cx="32445" cy="10705"/>
            </a:xfrm>
            <a:custGeom>
              <a:avLst/>
              <a:gdLst/>
              <a:ahLst/>
              <a:cxnLst/>
              <a:rect l="l" t="t" r="r" b="b"/>
              <a:pathLst>
                <a:path w="2167" h="715" extrusionOk="0">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60"/>
            <p:cNvSpPr/>
            <p:nvPr/>
          </p:nvSpPr>
          <p:spPr>
            <a:xfrm>
              <a:off x="3110718" y="4485571"/>
              <a:ext cx="12292" cy="10705"/>
            </a:xfrm>
            <a:custGeom>
              <a:avLst/>
              <a:gdLst/>
              <a:ahLst/>
              <a:cxnLst/>
              <a:rect l="l" t="t" r="r" b="b"/>
              <a:pathLst>
                <a:path w="821" h="715" extrusionOk="0">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60"/>
            <p:cNvSpPr/>
            <p:nvPr/>
          </p:nvSpPr>
          <p:spPr>
            <a:xfrm>
              <a:off x="2810729" y="4557334"/>
              <a:ext cx="342496" cy="61717"/>
            </a:xfrm>
            <a:custGeom>
              <a:avLst/>
              <a:gdLst/>
              <a:ahLst/>
              <a:cxnLst/>
              <a:rect l="l" t="t" r="r" b="b"/>
              <a:pathLst>
                <a:path w="22875" h="4122" extrusionOk="0">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60"/>
            <p:cNvSpPr/>
            <p:nvPr/>
          </p:nvSpPr>
          <p:spPr>
            <a:xfrm>
              <a:off x="3129598" y="4557334"/>
              <a:ext cx="23627" cy="61717"/>
            </a:xfrm>
            <a:custGeom>
              <a:avLst/>
              <a:gdLst/>
              <a:ahLst/>
              <a:cxnLst/>
              <a:rect l="l" t="t" r="r" b="b"/>
              <a:pathLst>
                <a:path w="1578" h="4122" extrusionOk="0">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60"/>
            <p:cNvSpPr/>
            <p:nvPr/>
          </p:nvSpPr>
          <p:spPr>
            <a:xfrm>
              <a:off x="2838428" y="4553711"/>
              <a:ext cx="10720" cy="22219"/>
            </a:xfrm>
            <a:custGeom>
              <a:avLst/>
              <a:gdLst/>
              <a:ahLst/>
              <a:cxnLst/>
              <a:rect l="l" t="t" r="r" b="b"/>
              <a:pathLst>
                <a:path w="716"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60"/>
            <p:cNvSpPr/>
            <p:nvPr/>
          </p:nvSpPr>
          <p:spPr>
            <a:xfrm>
              <a:off x="2863611" y="4553711"/>
              <a:ext cx="10705" cy="22219"/>
            </a:xfrm>
            <a:custGeom>
              <a:avLst/>
              <a:gdLst/>
              <a:ahLst/>
              <a:cxnLst/>
              <a:rect l="l" t="t" r="r" b="b"/>
              <a:pathLst>
                <a:path w="715"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60"/>
            <p:cNvSpPr/>
            <p:nvPr/>
          </p:nvSpPr>
          <p:spPr>
            <a:xfrm>
              <a:off x="2888795" y="4553711"/>
              <a:ext cx="10705" cy="22219"/>
            </a:xfrm>
            <a:custGeom>
              <a:avLst/>
              <a:gdLst/>
              <a:ahLst/>
              <a:cxnLst/>
              <a:rect l="l" t="t" r="r" b="b"/>
              <a:pathLst>
                <a:path w="715" h="1484" extrusionOk="0">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60"/>
            <p:cNvSpPr/>
            <p:nvPr/>
          </p:nvSpPr>
          <p:spPr>
            <a:xfrm>
              <a:off x="2913664" y="4553711"/>
              <a:ext cx="10705" cy="22219"/>
            </a:xfrm>
            <a:custGeom>
              <a:avLst/>
              <a:gdLst/>
              <a:ahLst/>
              <a:cxnLst/>
              <a:rect l="l" t="t" r="r" b="b"/>
              <a:pathLst>
                <a:path w="715" h="1484" extrusionOk="0">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60"/>
            <p:cNvSpPr/>
            <p:nvPr/>
          </p:nvSpPr>
          <p:spPr>
            <a:xfrm>
              <a:off x="2938833" y="4553711"/>
              <a:ext cx="10720" cy="22219"/>
            </a:xfrm>
            <a:custGeom>
              <a:avLst/>
              <a:gdLst/>
              <a:ahLst/>
              <a:cxnLst/>
              <a:rect l="l" t="t" r="r" b="b"/>
              <a:pathLst>
                <a:path w="716" h="1484" extrusionOk="0">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60"/>
            <p:cNvSpPr/>
            <p:nvPr/>
          </p:nvSpPr>
          <p:spPr>
            <a:xfrm>
              <a:off x="2964017" y="4553711"/>
              <a:ext cx="10720" cy="22219"/>
            </a:xfrm>
            <a:custGeom>
              <a:avLst/>
              <a:gdLst/>
              <a:ahLst/>
              <a:cxnLst/>
              <a:rect l="l" t="t" r="r" b="b"/>
              <a:pathLst>
                <a:path w="716" h="1484" extrusionOk="0">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60"/>
            <p:cNvSpPr/>
            <p:nvPr/>
          </p:nvSpPr>
          <p:spPr>
            <a:xfrm>
              <a:off x="2989201" y="4553711"/>
              <a:ext cx="10406" cy="22219"/>
            </a:xfrm>
            <a:custGeom>
              <a:avLst/>
              <a:gdLst/>
              <a:ahLst/>
              <a:cxnLst/>
              <a:rect l="l" t="t" r="r" b="b"/>
              <a:pathLst>
                <a:path w="695" h="1484" extrusionOk="0">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60"/>
            <p:cNvSpPr/>
            <p:nvPr/>
          </p:nvSpPr>
          <p:spPr>
            <a:xfrm>
              <a:off x="3014070"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60"/>
            <p:cNvSpPr/>
            <p:nvPr/>
          </p:nvSpPr>
          <p:spPr>
            <a:xfrm>
              <a:off x="3039254"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60"/>
            <p:cNvSpPr/>
            <p:nvPr/>
          </p:nvSpPr>
          <p:spPr>
            <a:xfrm>
              <a:off x="3064438"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60"/>
            <p:cNvSpPr/>
            <p:nvPr/>
          </p:nvSpPr>
          <p:spPr>
            <a:xfrm>
              <a:off x="3089472" y="4553711"/>
              <a:ext cx="10556" cy="22219"/>
            </a:xfrm>
            <a:custGeom>
              <a:avLst/>
              <a:gdLst/>
              <a:ahLst/>
              <a:cxnLst/>
              <a:rect l="l" t="t" r="r" b="b"/>
              <a:pathLst>
                <a:path w="705" h="1484" extrusionOk="0">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60"/>
            <p:cNvSpPr/>
            <p:nvPr/>
          </p:nvSpPr>
          <p:spPr>
            <a:xfrm>
              <a:off x="3114491"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7" name="Google Shape;8107;p60"/>
          <p:cNvGrpSpPr/>
          <p:nvPr/>
        </p:nvGrpSpPr>
        <p:grpSpPr>
          <a:xfrm>
            <a:off x="1779168" y="3805625"/>
            <a:ext cx="282381" cy="343454"/>
            <a:chOff x="1779168" y="3805625"/>
            <a:chExt cx="282381" cy="343454"/>
          </a:xfrm>
        </p:grpSpPr>
        <p:sp>
          <p:nvSpPr>
            <p:cNvPr id="8108" name="Google Shape;8108;p60"/>
            <p:cNvSpPr/>
            <p:nvPr/>
          </p:nvSpPr>
          <p:spPr>
            <a:xfrm>
              <a:off x="1798048" y="3814758"/>
              <a:ext cx="243662" cy="314797"/>
            </a:xfrm>
            <a:custGeom>
              <a:avLst/>
              <a:gdLst/>
              <a:ahLst/>
              <a:cxnLst/>
              <a:rect l="l" t="t" r="r" b="b"/>
              <a:pathLst>
                <a:path w="16274" h="21025" extrusionOk="0">
                  <a:moveTo>
                    <a:pt x="1" y="0"/>
                  </a:moveTo>
                  <a:lnTo>
                    <a:pt x="1" y="21025"/>
                  </a:lnTo>
                  <a:lnTo>
                    <a:pt x="16274" y="21025"/>
                  </a:lnTo>
                  <a:lnTo>
                    <a:pt x="16274"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60"/>
            <p:cNvSpPr/>
            <p:nvPr/>
          </p:nvSpPr>
          <p:spPr>
            <a:xfrm>
              <a:off x="1798048" y="3814758"/>
              <a:ext cx="54485" cy="314797"/>
            </a:xfrm>
            <a:custGeom>
              <a:avLst/>
              <a:gdLst/>
              <a:ahLst/>
              <a:cxnLst/>
              <a:rect l="l" t="t" r="r" b="b"/>
              <a:pathLst>
                <a:path w="3639" h="21025" extrusionOk="0">
                  <a:moveTo>
                    <a:pt x="1" y="0"/>
                  </a:moveTo>
                  <a:lnTo>
                    <a:pt x="1" y="21025"/>
                  </a:lnTo>
                  <a:lnTo>
                    <a:pt x="3638" y="21025"/>
                  </a:lnTo>
                  <a:lnTo>
                    <a:pt x="36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60"/>
            <p:cNvSpPr/>
            <p:nvPr/>
          </p:nvSpPr>
          <p:spPr>
            <a:xfrm>
              <a:off x="1779168" y="4116319"/>
              <a:ext cx="282381" cy="32760"/>
            </a:xfrm>
            <a:custGeom>
              <a:avLst/>
              <a:gdLst/>
              <a:ahLst/>
              <a:cxnLst/>
              <a:rect l="l" t="t" r="r" b="b"/>
              <a:pathLst>
                <a:path w="18860" h="2188" extrusionOk="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60"/>
            <p:cNvSpPr/>
            <p:nvPr/>
          </p:nvSpPr>
          <p:spPr>
            <a:xfrm>
              <a:off x="1930585" y="3847488"/>
              <a:ext cx="90359" cy="247750"/>
            </a:xfrm>
            <a:custGeom>
              <a:avLst/>
              <a:gdLst/>
              <a:ahLst/>
              <a:cxnLst/>
              <a:rect l="l" t="t" r="r" b="b"/>
              <a:pathLst>
                <a:path w="6035" h="16547" extrusionOk="0">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60"/>
            <p:cNvSpPr/>
            <p:nvPr/>
          </p:nvSpPr>
          <p:spPr>
            <a:xfrm>
              <a:off x="1818830" y="3847488"/>
              <a:ext cx="90988" cy="147659"/>
            </a:xfrm>
            <a:custGeom>
              <a:avLst/>
              <a:gdLst/>
              <a:ahLst/>
              <a:cxnLst/>
              <a:rect l="l" t="t" r="r" b="b"/>
              <a:pathLst>
                <a:path w="6077" h="9862" extrusionOk="0">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0"/>
            <p:cNvSpPr/>
            <p:nvPr/>
          </p:nvSpPr>
          <p:spPr>
            <a:xfrm>
              <a:off x="1818830" y="3847802"/>
              <a:ext cx="33703" cy="147344"/>
            </a:xfrm>
            <a:custGeom>
              <a:avLst/>
              <a:gdLst/>
              <a:ahLst/>
              <a:cxnLst/>
              <a:rect l="l" t="t" r="r" b="b"/>
              <a:pathLst>
                <a:path w="2251" h="9841" extrusionOk="0">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60"/>
            <p:cNvSpPr/>
            <p:nvPr/>
          </p:nvSpPr>
          <p:spPr>
            <a:xfrm>
              <a:off x="1831737" y="3916107"/>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60"/>
            <p:cNvSpPr/>
            <p:nvPr/>
          </p:nvSpPr>
          <p:spPr>
            <a:xfrm>
              <a:off x="1831737" y="3916107"/>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60"/>
            <p:cNvSpPr/>
            <p:nvPr/>
          </p:nvSpPr>
          <p:spPr>
            <a:xfrm>
              <a:off x="1831737" y="3892510"/>
              <a:ext cx="63603" cy="10391"/>
            </a:xfrm>
            <a:custGeom>
              <a:avLst/>
              <a:gdLst/>
              <a:ahLst/>
              <a:cxnLst/>
              <a:rect l="l" t="t" r="r" b="b"/>
              <a:pathLst>
                <a:path w="4248" h="694"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60"/>
            <p:cNvSpPr/>
            <p:nvPr/>
          </p:nvSpPr>
          <p:spPr>
            <a:xfrm>
              <a:off x="1831737" y="3892510"/>
              <a:ext cx="20797" cy="10391"/>
            </a:xfrm>
            <a:custGeom>
              <a:avLst/>
              <a:gdLst/>
              <a:ahLst/>
              <a:cxnLst/>
              <a:rect l="l" t="t" r="r" b="b"/>
              <a:pathLst>
                <a:path w="1389" h="694"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60"/>
            <p:cNvSpPr/>
            <p:nvPr/>
          </p:nvSpPr>
          <p:spPr>
            <a:xfrm>
              <a:off x="1831737" y="3868584"/>
              <a:ext cx="63603" cy="10406"/>
            </a:xfrm>
            <a:custGeom>
              <a:avLst/>
              <a:gdLst/>
              <a:ahLst/>
              <a:cxnLst/>
              <a:rect l="l" t="t" r="r" b="b"/>
              <a:pathLst>
                <a:path w="4248" h="695"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60"/>
            <p:cNvSpPr/>
            <p:nvPr/>
          </p:nvSpPr>
          <p:spPr>
            <a:xfrm>
              <a:off x="1831737" y="3868584"/>
              <a:ext cx="20797" cy="10406"/>
            </a:xfrm>
            <a:custGeom>
              <a:avLst/>
              <a:gdLst/>
              <a:ahLst/>
              <a:cxnLst/>
              <a:rect l="l" t="t" r="r" b="b"/>
              <a:pathLst>
                <a:path w="1389" h="695"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60"/>
            <p:cNvSpPr/>
            <p:nvPr/>
          </p:nvSpPr>
          <p:spPr>
            <a:xfrm>
              <a:off x="1831737" y="3940033"/>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60"/>
            <p:cNvSpPr/>
            <p:nvPr/>
          </p:nvSpPr>
          <p:spPr>
            <a:xfrm>
              <a:off x="1831737" y="3940033"/>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60"/>
            <p:cNvSpPr/>
            <p:nvPr/>
          </p:nvSpPr>
          <p:spPr>
            <a:xfrm>
              <a:off x="1831737" y="3963644"/>
              <a:ext cx="63603" cy="10406"/>
            </a:xfrm>
            <a:custGeom>
              <a:avLst/>
              <a:gdLst/>
              <a:ahLst/>
              <a:cxnLst/>
              <a:rect l="l" t="t" r="r" b="b"/>
              <a:pathLst>
                <a:path w="4248" h="695" extrusionOk="0">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60"/>
            <p:cNvSpPr/>
            <p:nvPr/>
          </p:nvSpPr>
          <p:spPr>
            <a:xfrm>
              <a:off x="1831737" y="3963644"/>
              <a:ext cx="20797" cy="10406"/>
            </a:xfrm>
            <a:custGeom>
              <a:avLst/>
              <a:gdLst/>
              <a:ahLst/>
              <a:cxnLst/>
              <a:rect l="l" t="t" r="r" b="b"/>
              <a:pathLst>
                <a:path w="1389" h="695" extrusionOk="0">
                  <a:moveTo>
                    <a:pt x="463" y="1"/>
                  </a:moveTo>
                  <a:cubicBezTo>
                    <a:pt x="0" y="1"/>
                    <a:pt x="0" y="694"/>
                    <a:pt x="463" y="694"/>
                  </a:cubicBezTo>
                  <a:lnTo>
                    <a:pt x="1388" y="694"/>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60"/>
            <p:cNvSpPr/>
            <p:nvPr/>
          </p:nvSpPr>
          <p:spPr>
            <a:xfrm>
              <a:off x="1818830" y="4022202"/>
              <a:ext cx="22369" cy="58557"/>
            </a:xfrm>
            <a:custGeom>
              <a:avLst/>
              <a:gdLst/>
              <a:ahLst/>
              <a:cxnLst/>
              <a:rect l="l" t="t" r="r" b="b"/>
              <a:pathLst>
                <a:path w="1494" h="3911" extrusionOk="0">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60"/>
            <p:cNvSpPr/>
            <p:nvPr/>
          </p:nvSpPr>
          <p:spPr>
            <a:xfrm>
              <a:off x="1865739" y="4039510"/>
              <a:ext cx="19839" cy="20168"/>
            </a:xfrm>
            <a:custGeom>
              <a:avLst/>
              <a:gdLst/>
              <a:ahLst/>
              <a:cxnLst/>
              <a:rect l="l" t="t" r="r" b="b"/>
              <a:pathLst>
                <a:path w="1325" h="1347" extrusionOk="0">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60"/>
            <p:cNvSpPr/>
            <p:nvPr/>
          </p:nvSpPr>
          <p:spPr>
            <a:xfrm>
              <a:off x="1813800" y="4009760"/>
              <a:ext cx="10391" cy="83277"/>
            </a:xfrm>
            <a:custGeom>
              <a:avLst/>
              <a:gdLst/>
              <a:ahLst/>
              <a:cxnLst/>
              <a:rect l="l" t="t" r="r" b="b"/>
              <a:pathLst>
                <a:path w="694" h="5562" extrusionOk="0">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60"/>
            <p:cNvSpPr/>
            <p:nvPr/>
          </p:nvSpPr>
          <p:spPr>
            <a:xfrm>
              <a:off x="1930585" y="3967732"/>
              <a:ext cx="90359" cy="20797"/>
            </a:xfrm>
            <a:custGeom>
              <a:avLst/>
              <a:gdLst/>
              <a:ahLst/>
              <a:cxnLst/>
              <a:rect l="l" t="t" r="r" b="b"/>
              <a:pathLst>
                <a:path w="6035" h="1389" extrusionOk="0">
                  <a:moveTo>
                    <a:pt x="0" y="1"/>
                  </a:moveTo>
                  <a:lnTo>
                    <a:pt x="0" y="1389"/>
                  </a:lnTo>
                  <a:lnTo>
                    <a:pt x="6034" y="1389"/>
                  </a:lnTo>
                  <a:lnTo>
                    <a:pt x="6034"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60"/>
            <p:cNvSpPr/>
            <p:nvPr/>
          </p:nvSpPr>
          <p:spPr>
            <a:xfrm>
              <a:off x="1992901" y="3889351"/>
              <a:ext cx="28043" cy="78396"/>
            </a:xfrm>
            <a:custGeom>
              <a:avLst/>
              <a:gdLst/>
              <a:ahLst/>
              <a:cxnLst/>
              <a:rect l="l" t="t" r="r" b="b"/>
              <a:pathLst>
                <a:path w="1873" h="5236" extrusionOk="0">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60"/>
            <p:cNvSpPr/>
            <p:nvPr/>
          </p:nvSpPr>
          <p:spPr>
            <a:xfrm>
              <a:off x="1972134" y="3913591"/>
              <a:ext cx="20782" cy="54156"/>
            </a:xfrm>
            <a:custGeom>
              <a:avLst/>
              <a:gdLst/>
              <a:ahLst/>
              <a:cxnLst/>
              <a:rect l="l" t="t" r="r" b="b"/>
              <a:pathLst>
                <a:path w="1388" h="3617" extrusionOk="0">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60"/>
            <p:cNvSpPr/>
            <p:nvPr/>
          </p:nvSpPr>
          <p:spPr>
            <a:xfrm>
              <a:off x="1930585" y="3889980"/>
              <a:ext cx="20782" cy="77767"/>
            </a:xfrm>
            <a:custGeom>
              <a:avLst/>
              <a:gdLst/>
              <a:ahLst/>
              <a:cxnLst/>
              <a:rect l="l" t="t" r="r" b="b"/>
              <a:pathLst>
                <a:path w="1388" h="5194" extrusionOk="0">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60"/>
            <p:cNvSpPr/>
            <p:nvPr/>
          </p:nvSpPr>
          <p:spPr>
            <a:xfrm>
              <a:off x="1951352" y="3921467"/>
              <a:ext cx="20797" cy="46280"/>
            </a:xfrm>
            <a:custGeom>
              <a:avLst/>
              <a:gdLst/>
              <a:ahLst/>
              <a:cxnLst/>
              <a:rect l="l" t="t" r="r" b="b"/>
              <a:pathLst>
                <a:path w="1389" h="3091" extrusionOk="0">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60"/>
            <p:cNvSpPr/>
            <p:nvPr/>
          </p:nvSpPr>
          <p:spPr>
            <a:xfrm>
              <a:off x="1974964" y="4026289"/>
              <a:ext cx="44393" cy="68948"/>
            </a:xfrm>
            <a:custGeom>
              <a:avLst/>
              <a:gdLst/>
              <a:ahLst/>
              <a:cxnLst/>
              <a:rect l="l" t="t" r="r" b="b"/>
              <a:pathLst>
                <a:path w="2965" h="4605" extrusionOk="0">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60"/>
            <p:cNvSpPr/>
            <p:nvPr/>
          </p:nvSpPr>
          <p:spPr>
            <a:xfrm>
              <a:off x="1930585" y="4017770"/>
              <a:ext cx="20782" cy="77782"/>
            </a:xfrm>
            <a:custGeom>
              <a:avLst/>
              <a:gdLst/>
              <a:ahLst/>
              <a:cxnLst/>
              <a:rect l="l" t="t" r="r" b="b"/>
              <a:pathLst>
                <a:path w="1388" h="5195" extrusionOk="0">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60"/>
            <p:cNvSpPr/>
            <p:nvPr/>
          </p:nvSpPr>
          <p:spPr>
            <a:xfrm>
              <a:off x="1951352" y="4044855"/>
              <a:ext cx="20797" cy="50697"/>
            </a:xfrm>
            <a:custGeom>
              <a:avLst/>
              <a:gdLst/>
              <a:ahLst/>
              <a:cxnLst/>
              <a:rect l="l" t="t" r="r" b="b"/>
              <a:pathLst>
                <a:path w="1389" h="3386" extrusionOk="0">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60"/>
            <p:cNvSpPr/>
            <p:nvPr/>
          </p:nvSpPr>
          <p:spPr>
            <a:xfrm>
              <a:off x="1789245" y="3805625"/>
              <a:ext cx="261914" cy="21426"/>
            </a:xfrm>
            <a:custGeom>
              <a:avLst/>
              <a:gdLst/>
              <a:ahLst/>
              <a:cxnLst/>
              <a:rect l="l" t="t" r="r" b="b"/>
              <a:pathLst>
                <a:path w="17493" h="1431" extrusionOk="0">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6" name="Google Shape;8136;p60"/>
          <p:cNvGrpSpPr/>
          <p:nvPr/>
        </p:nvGrpSpPr>
        <p:grpSpPr>
          <a:xfrm>
            <a:off x="2593522" y="2407029"/>
            <a:ext cx="391606" cy="364535"/>
            <a:chOff x="2593522" y="2407029"/>
            <a:chExt cx="391606" cy="364535"/>
          </a:xfrm>
        </p:grpSpPr>
        <p:sp>
          <p:nvSpPr>
            <p:cNvPr id="8137" name="Google Shape;8137;p60"/>
            <p:cNvSpPr/>
            <p:nvPr/>
          </p:nvSpPr>
          <p:spPr>
            <a:xfrm>
              <a:off x="2602641" y="2573867"/>
              <a:ext cx="97291" cy="197697"/>
            </a:xfrm>
            <a:custGeom>
              <a:avLst/>
              <a:gdLst/>
              <a:ahLst/>
              <a:cxnLst/>
              <a:rect l="l" t="t" r="r" b="b"/>
              <a:pathLst>
                <a:path w="6498" h="13204" extrusionOk="0">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60"/>
            <p:cNvSpPr/>
            <p:nvPr/>
          </p:nvSpPr>
          <p:spPr>
            <a:xfrm>
              <a:off x="2680078" y="2573867"/>
              <a:ext cx="19854" cy="156148"/>
            </a:xfrm>
            <a:custGeom>
              <a:avLst/>
              <a:gdLst/>
              <a:ahLst/>
              <a:cxnLst/>
              <a:rect l="l" t="t" r="r" b="b"/>
              <a:pathLst>
                <a:path w="1326" h="10429" extrusionOk="0">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60"/>
            <p:cNvSpPr/>
            <p:nvPr/>
          </p:nvSpPr>
          <p:spPr>
            <a:xfrm>
              <a:off x="2602641" y="2742907"/>
              <a:ext cx="57629" cy="28657"/>
            </a:xfrm>
            <a:custGeom>
              <a:avLst/>
              <a:gdLst/>
              <a:ahLst/>
              <a:cxnLst/>
              <a:rect l="l" t="t" r="r" b="b"/>
              <a:pathLst>
                <a:path w="3849" h="1914" extrusionOk="0">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60"/>
            <p:cNvSpPr/>
            <p:nvPr/>
          </p:nvSpPr>
          <p:spPr>
            <a:xfrm>
              <a:off x="2593522" y="2516552"/>
              <a:ext cx="106410" cy="57330"/>
            </a:xfrm>
            <a:custGeom>
              <a:avLst/>
              <a:gdLst/>
              <a:ahLst/>
              <a:cxnLst/>
              <a:rect l="l" t="t" r="r" b="b"/>
              <a:pathLst>
                <a:path w="7107" h="3829" extrusionOk="0">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60"/>
            <p:cNvSpPr/>
            <p:nvPr/>
          </p:nvSpPr>
          <p:spPr>
            <a:xfrm>
              <a:off x="2593522" y="2516567"/>
              <a:ext cx="106410" cy="56985"/>
            </a:xfrm>
            <a:custGeom>
              <a:avLst/>
              <a:gdLst/>
              <a:ahLst/>
              <a:cxnLst/>
              <a:rect l="l" t="t" r="r" b="b"/>
              <a:pathLst>
                <a:path w="7107" h="3806" extrusionOk="0">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60"/>
            <p:cNvSpPr/>
            <p:nvPr/>
          </p:nvSpPr>
          <p:spPr>
            <a:xfrm>
              <a:off x="2629726" y="2602794"/>
              <a:ext cx="43136" cy="61432"/>
            </a:xfrm>
            <a:custGeom>
              <a:avLst/>
              <a:gdLst/>
              <a:ahLst/>
              <a:cxnLst/>
              <a:rect l="l" t="t" r="r" b="b"/>
              <a:pathLst>
                <a:path w="2881" h="4103" extrusionOk="0">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60"/>
            <p:cNvSpPr/>
            <p:nvPr/>
          </p:nvSpPr>
          <p:spPr>
            <a:xfrm>
              <a:off x="2646091" y="2602704"/>
              <a:ext cx="26771" cy="61522"/>
            </a:xfrm>
            <a:custGeom>
              <a:avLst/>
              <a:gdLst/>
              <a:ahLst/>
              <a:cxnLst/>
              <a:rect l="l" t="t" r="r" b="b"/>
              <a:pathLst>
                <a:path w="1788" h="4109" extrusionOk="0">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60"/>
            <p:cNvSpPr/>
            <p:nvPr/>
          </p:nvSpPr>
          <p:spPr>
            <a:xfrm>
              <a:off x="2878719" y="2573867"/>
              <a:ext cx="97276" cy="197697"/>
            </a:xfrm>
            <a:custGeom>
              <a:avLst/>
              <a:gdLst/>
              <a:ahLst/>
              <a:cxnLst/>
              <a:rect l="l" t="t" r="r" b="b"/>
              <a:pathLst>
                <a:path w="6497" h="13204" extrusionOk="0">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60"/>
            <p:cNvSpPr/>
            <p:nvPr/>
          </p:nvSpPr>
          <p:spPr>
            <a:xfrm>
              <a:off x="2959929" y="2573867"/>
              <a:ext cx="15751" cy="197697"/>
            </a:xfrm>
            <a:custGeom>
              <a:avLst/>
              <a:gdLst/>
              <a:ahLst/>
              <a:cxnLst/>
              <a:rect l="l" t="t" r="r" b="b"/>
              <a:pathLst>
                <a:path w="1052" h="13204" extrusionOk="0">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0"/>
            <p:cNvSpPr/>
            <p:nvPr/>
          </p:nvSpPr>
          <p:spPr>
            <a:xfrm>
              <a:off x="2878719" y="2573867"/>
              <a:ext cx="20782" cy="156148"/>
            </a:xfrm>
            <a:custGeom>
              <a:avLst/>
              <a:gdLst/>
              <a:ahLst/>
              <a:cxnLst/>
              <a:rect l="l" t="t" r="r" b="b"/>
              <a:pathLst>
                <a:path w="1388" h="10429" extrusionOk="0">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60"/>
            <p:cNvSpPr/>
            <p:nvPr/>
          </p:nvSpPr>
          <p:spPr>
            <a:xfrm>
              <a:off x="2918381" y="2742907"/>
              <a:ext cx="57614" cy="28657"/>
            </a:xfrm>
            <a:custGeom>
              <a:avLst/>
              <a:gdLst/>
              <a:ahLst/>
              <a:cxnLst/>
              <a:rect l="l" t="t" r="r" b="b"/>
              <a:pathLst>
                <a:path w="3848" h="1914" extrusionOk="0">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60"/>
            <p:cNvSpPr/>
            <p:nvPr/>
          </p:nvSpPr>
          <p:spPr>
            <a:xfrm>
              <a:off x="2959929" y="2742907"/>
              <a:ext cx="15751" cy="28657"/>
            </a:xfrm>
            <a:custGeom>
              <a:avLst/>
              <a:gdLst/>
              <a:ahLst/>
              <a:cxnLst/>
              <a:rect l="l" t="t" r="r" b="b"/>
              <a:pathLst>
                <a:path w="1052" h="1914" extrusionOk="0">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60"/>
            <p:cNvSpPr/>
            <p:nvPr/>
          </p:nvSpPr>
          <p:spPr>
            <a:xfrm>
              <a:off x="2878719" y="2516552"/>
              <a:ext cx="106410" cy="57330"/>
            </a:xfrm>
            <a:custGeom>
              <a:avLst/>
              <a:gdLst/>
              <a:ahLst/>
              <a:cxnLst/>
              <a:rect l="l" t="t" r="r" b="b"/>
              <a:pathLst>
                <a:path w="7107" h="3829" extrusionOk="0">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60"/>
            <p:cNvSpPr/>
            <p:nvPr/>
          </p:nvSpPr>
          <p:spPr>
            <a:xfrm>
              <a:off x="2878719" y="2516552"/>
              <a:ext cx="106410" cy="57330"/>
            </a:xfrm>
            <a:custGeom>
              <a:avLst/>
              <a:gdLst/>
              <a:ahLst/>
              <a:cxnLst/>
              <a:rect l="l" t="t" r="r" b="b"/>
              <a:pathLst>
                <a:path w="7107" h="3829" extrusionOk="0">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60"/>
            <p:cNvSpPr/>
            <p:nvPr/>
          </p:nvSpPr>
          <p:spPr>
            <a:xfrm>
              <a:off x="2675991" y="2714249"/>
              <a:ext cx="226669" cy="28672"/>
            </a:xfrm>
            <a:custGeom>
              <a:avLst/>
              <a:gdLst/>
              <a:ahLst/>
              <a:cxnLst/>
              <a:rect l="l" t="t" r="r" b="b"/>
              <a:pathLst>
                <a:path w="15139" h="1915" extrusionOk="0">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60"/>
            <p:cNvSpPr/>
            <p:nvPr/>
          </p:nvSpPr>
          <p:spPr>
            <a:xfrm>
              <a:off x="2676305" y="2714249"/>
              <a:ext cx="226354" cy="28672"/>
            </a:xfrm>
            <a:custGeom>
              <a:avLst/>
              <a:gdLst/>
              <a:ahLst/>
              <a:cxnLst/>
              <a:rect l="l" t="t" r="r" b="b"/>
              <a:pathLst>
                <a:path w="15118" h="1915" extrusionOk="0">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60"/>
            <p:cNvSpPr/>
            <p:nvPr/>
          </p:nvSpPr>
          <p:spPr>
            <a:xfrm>
              <a:off x="2660255" y="2742907"/>
              <a:ext cx="258141" cy="28657"/>
            </a:xfrm>
            <a:custGeom>
              <a:avLst/>
              <a:gdLst/>
              <a:ahLst/>
              <a:cxnLst/>
              <a:rect l="l" t="t" r="r" b="b"/>
              <a:pathLst>
                <a:path w="17241" h="1914" extrusionOk="0">
                  <a:moveTo>
                    <a:pt x="0" y="0"/>
                  </a:moveTo>
                  <a:lnTo>
                    <a:pt x="0" y="1913"/>
                  </a:lnTo>
                  <a:lnTo>
                    <a:pt x="17240" y="1913"/>
                  </a:lnTo>
                  <a:lnTo>
                    <a:pt x="17240"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60"/>
            <p:cNvSpPr/>
            <p:nvPr/>
          </p:nvSpPr>
          <p:spPr>
            <a:xfrm>
              <a:off x="2660255" y="2742907"/>
              <a:ext cx="258141" cy="28657"/>
            </a:xfrm>
            <a:custGeom>
              <a:avLst/>
              <a:gdLst/>
              <a:ahLst/>
              <a:cxnLst/>
              <a:rect l="l" t="t" r="r" b="b"/>
              <a:pathLst>
                <a:path w="17241" h="1914" extrusionOk="0">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60"/>
            <p:cNvSpPr/>
            <p:nvPr/>
          </p:nvSpPr>
          <p:spPr>
            <a:xfrm>
              <a:off x="2715968" y="2516567"/>
              <a:ext cx="147344" cy="197697"/>
            </a:xfrm>
            <a:custGeom>
              <a:avLst/>
              <a:gdLst/>
              <a:ahLst/>
              <a:cxnLst/>
              <a:rect l="l" t="t" r="r" b="b"/>
              <a:pathLst>
                <a:path w="9841" h="13204" extrusionOk="0">
                  <a:moveTo>
                    <a:pt x="1" y="1"/>
                  </a:moveTo>
                  <a:lnTo>
                    <a:pt x="1" y="13204"/>
                  </a:lnTo>
                  <a:lnTo>
                    <a:pt x="9840" y="13204"/>
                  </a:lnTo>
                  <a:lnTo>
                    <a:pt x="984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60"/>
            <p:cNvSpPr/>
            <p:nvPr/>
          </p:nvSpPr>
          <p:spPr>
            <a:xfrm>
              <a:off x="2763191" y="2618560"/>
              <a:ext cx="52583" cy="95704"/>
            </a:xfrm>
            <a:custGeom>
              <a:avLst/>
              <a:gdLst/>
              <a:ahLst/>
              <a:cxnLst/>
              <a:rect l="l" t="t" r="r" b="b"/>
              <a:pathLst>
                <a:path w="3512" h="6392" extrusionOk="0">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60"/>
            <p:cNvSpPr/>
            <p:nvPr/>
          </p:nvSpPr>
          <p:spPr>
            <a:xfrm>
              <a:off x="2783329" y="2618515"/>
              <a:ext cx="32445" cy="95749"/>
            </a:xfrm>
            <a:custGeom>
              <a:avLst/>
              <a:gdLst/>
              <a:ahLst/>
              <a:cxnLst/>
              <a:rect l="l" t="t" r="r" b="b"/>
              <a:pathLst>
                <a:path w="2167" h="6395" extrusionOk="0">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60"/>
            <p:cNvSpPr/>
            <p:nvPr/>
          </p:nvSpPr>
          <p:spPr>
            <a:xfrm>
              <a:off x="2692041" y="2516253"/>
              <a:ext cx="47867" cy="32131"/>
            </a:xfrm>
            <a:custGeom>
              <a:avLst/>
              <a:gdLst/>
              <a:ahLst/>
              <a:cxnLst/>
              <a:rect l="l" t="t" r="r" b="b"/>
              <a:pathLst>
                <a:path w="3197" h="2146" extrusionOk="0">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60"/>
            <p:cNvSpPr/>
            <p:nvPr/>
          </p:nvSpPr>
          <p:spPr>
            <a:xfrm>
              <a:off x="2719112" y="2516253"/>
              <a:ext cx="20797" cy="31817"/>
            </a:xfrm>
            <a:custGeom>
              <a:avLst/>
              <a:gdLst/>
              <a:ahLst/>
              <a:cxnLst/>
              <a:rect l="l" t="t" r="r" b="b"/>
              <a:pathLst>
                <a:path w="1389" h="2125" extrusionOk="0">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60"/>
            <p:cNvSpPr/>
            <p:nvPr/>
          </p:nvSpPr>
          <p:spPr>
            <a:xfrm>
              <a:off x="2692041" y="2682148"/>
              <a:ext cx="47867" cy="32116"/>
            </a:xfrm>
            <a:custGeom>
              <a:avLst/>
              <a:gdLst/>
              <a:ahLst/>
              <a:cxnLst/>
              <a:rect l="l" t="t" r="r" b="b"/>
              <a:pathLst>
                <a:path w="3197" h="2145" extrusionOk="0">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60"/>
            <p:cNvSpPr/>
            <p:nvPr/>
          </p:nvSpPr>
          <p:spPr>
            <a:xfrm>
              <a:off x="2719112" y="2682148"/>
              <a:ext cx="20797" cy="31802"/>
            </a:xfrm>
            <a:custGeom>
              <a:avLst/>
              <a:gdLst/>
              <a:ahLst/>
              <a:cxnLst/>
              <a:rect l="l" t="t" r="r" b="b"/>
              <a:pathLst>
                <a:path w="1389" h="2124" extrusionOk="0">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60"/>
            <p:cNvSpPr/>
            <p:nvPr/>
          </p:nvSpPr>
          <p:spPr>
            <a:xfrm>
              <a:off x="2699917" y="2548369"/>
              <a:ext cx="31802" cy="133794"/>
            </a:xfrm>
            <a:custGeom>
              <a:avLst/>
              <a:gdLst/>
              <a:ahLst/>
              <a:cxnLst/>
              <a:rect l="l" t="t" r="r" b="b"/>
              <a:pathLst>
                <a:path w="2124" h="8936" extrusionOk="0">
                  <a:moveTo>
                    <a:pt x="0" y="0"/>
                  </a:moveTo>
                  <a:lnTo>
                    <a:pt x="0" y="8935"/>
                  </a:lnTo>
                  <a:lnTo>
                    <a:pt x="2124" y="8935"/>
                  </a:lnTo>
                  <a:lnTo>
                    <a:pt x="212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60"/>
            <p:cNvSpPr/>
            <p:nvPr/>
          </p:nvSpPr>
          <p:spPr>
            <a:xfrm>
              <a:off x="2838742" y="2516253"/>
              <a:ext cx="47852" cy="32131"/>
            </a:xfrm>
            <a:custGeom>
              <a:avLst/>
              <a:gdLst/>
              <a:ahLst/>
              <a:cxnLst/>
              <a:rect l="l" t="t" r="r" b="b"/>
              <a:pathLst>
                <a:path w="3196" h="2146" extrusionOk="0">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60"/>
            <p:cNvSpPr/>
            <p:nvPr/>
          </p:nvSpPr>
          <p:spPr>
            <a:xfrm>
              <a:off x="2838742" y="2682148"/>
              <a:ext cx="47852" cy="32116"/>
            </a:xfrm>
            <a:custGeom>
              <a:avLst/>
              <a:gdLst/>
              <a:ahLst/>
              <a:cxnLst/>
              <a:rect l="l" t="t" r="r" b="b"/>
              <a:pathLst>
                <a:path w="3196" h="2145" extrusionOk="0">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60"/>
            <p:cNvSpPr/>
            <p:nvPr/>
          </p:nvSpPr>
          <p:spPr>
            <a:xfrm>
              <a:off x="2866127" y="2516253"/>
              <a:ext cx="20467" cy="31817"/>
            </a:xfrm>
            <a:custGeom>
              <a:avLst/>
              <a:gdLst/>
              <a:ahLst/>
              <a:cxnLst/>
              <a:rect l="l" t="t" r="r" b="b"/>
              <a:pathLst>
                <a:path w="1367" h="2125" extrusionOk="0">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60"/>
            <p:cNvSpPr/>
            <p:nvPr/>
          </p:nvSpPr>
          <p:spPr>
            <a:xfrm>
              <a:off x="2865812" y="2682148"/>
              <a:ext cx="20782" cy="31802"/>
            </a:xfrm>
            <a:custGeom>
              <a:avLst/>
              <a:gdLst/>
              <a:ahLst/>
              <a:cxnLst/>
              <a:rect l="l" t="t" r="r" b="b"/>
              <a:pathLst>
                <a:path w="1388" h="2124" extrusionOk="0">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60"/>
            <p:cNvSpPr/>
            <p:nvPr/>
          </p:nvSpPr>
          <p:spPr>
            <a:xfrm>
              <a:off x="2846603" y="2548369"/>
              <a:ext cx="32131" cy="133794"/>
            </a:xfrm>
            <a:custGeom>
              <a:avLst/>
              <a:gdLst/>
              <a:ahLst/>
              <a:cxnLst/>
              <a:rect l="l" t="t" r="r" b="b"/>
              <a:pathLst>
                <a:path w="2146" h="8936" extrusionOk="0">
                  <a:moveTo>
                    <a:pt x="1" y="0"/>
                  </a:moveTo>
                  <a:lnTo>
                    <a:pt x="1" y="8935"/>
                  </a:lnTo>
                  <a:lnTo>
                    <a:pt x="2145" y="8935"/>
                  </a:lnTo>
                  <a:lnTo>
                    <a:pt x="2145"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60"/>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60"/>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60"/>
            <p:cNvSpPr/>
            <p:nvPr/>
          </p:nvSpPr>
          <p:spPr>
            <a:xfrm>
              <a:off x="2668130" y="2487925"/>
              <a:ext cx="242390" cy="28657"/>
            </a:xfrm>
            <a:custGeom>
              <a:avLst/>
              <a:gdLst/>
              <a:ahLst/>
              <a:cxnLst/>
              <a:rect l="l" t="t" r="r" b="b"/>
              <a:pathLst>
                <a:path w="16189" h="1914" extrusionOk="0">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60"/>
            <p:cNvSpPr/>
            <p:nvPr/>
          </p:nvSpPr>
          <p:spPr>
            <a:xfrm>
              <a:off x="2668130" y="2487611"/>
              <a:ext cx="242390" cy="28657"/>
            </a:xfrm>
            <a:custGeom>
              <a:avLst/>
              <a:gdLst/>
              <a:ahLst/>
              <a:cxnLst/>
              <a:rect l="l" t="t" r="r" b="b"/>
              <a:pathLst>
                <a:path w="16189" h="1914" extrusionOk="0">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60"/>
            <p:cNvSpPr/>
            <p:nvPr/>
          </p:nvSpPr>
          <p:spPr>
            <a:xfrm>
              <a:off x="2905789" y="2602495"/>
              <a:ext cx="43136" cy="61432"/>
            </a:xfrm>
            <a:custGeom>
              <a:avLst/>
              <a:gdLst/>
              <a:ahLst/>
              <a:cxnLst/>
              <a:rect l="l" t="t" r="r" b="b"/>
              <a:pathLst>
                <a:path w="2881" h="4103" extrusionOk="0">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60"/>
            <p:cNvSpPr/>
            <p:nvPr/>
          </p:nvSpPr>
          <p:spPr>
            <a:xfrm>
              <a:off x="2922154" y="2602704"/>
              <a:ext cx="26456" cy="61522"/>
            </a:xfrm>
            <a:custGeom>
              <a:avLst/>
              <a:gdLst/>
              <a:ahLst/>
              <a:cxnLst/>
              <a:rect l="l" t="t" r="r" b="b"/>
              <a:pathLst>
                <a:path w="1767" h="4109" extrusionOk="0">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60"/>
            <p:cNvSpPr/>
            <p:nvPr/>
          </p:nvSpPr>
          <p:spPr>
            <a:xfrm>
              <a:off x="2758789" y="2542066"/>
              <a:ext cx="54156" cy="46115"/>
            </a:xfrm>
            <a:custGeom>
              <a:avLst/>
              <a:gdLst/>
              <a:ahLst/>
              <a:cxnLst/>
              <a:rect l="l" t="t" r="r" b="b"/>
              <a:pathLst>
                <a:path w="3617" h="3080" extrusionOk="0">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60"/>
            <p:cNvSpPr/>
            <p:nvPr/>
          </p:nvSpPr>
          <p:spPr>
            <a:xfrm>
              <a:off x="2769794" y="2545210"/>
              <a:ext cx="46924" cy="43046"/>
            </a:xfrm>
            <a:custGeom>
              <a:avLst/>
              <a:gdLst/>
              <a:ahLst/>
              <a:cxnLst/>
              <a:rect l="l" t="t" r="r" b="b"/>
              <a:pathLst>
                <a:path w="3134" h="2875" extrusionOk="0">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6" name="Google Shape;8176;p60"/>
          <p:cNvGrpSpPr/>
          <p:nvPr/>
        </p:nvGrpSpPr>
        <p:grpSpPr>
          <a:xfrm>
            <a:off x="3955047" y="2432242"/>
            <a:ext cx="322912" cy="334396"/>
            <a:chOff x="3955047" y="2432242"/>
            <a:chExt cx="322912" cy="334396"/>
          </a:xfrm>
        </p:grpSpPr>
        <p:sp>
          <p:nvSpPr>
            <p:cNvPr id="8177" name="Google Shape;8177;p60"/>
            <p:cNvSpPr/>
            <p:nvPr/>
          </p:nvSpPr>
          <p:spPr>
            <a:xfrm>
              <a:off x="3955047" y="2432242"/>
              <a:ext cx="322912" cy="334291"/>
            </a:xfrm>
            <a:custGeom>
              <a:avLst/>
              <a:gdLst/>
              <a:ahLst/>
              <a:cxnLst/>
              <a:rect l="l" t="t" r="r" b="b"/>
              <a:pathLst>
                <a:path w="21567" h="22327" extrusionOk="0">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60"/>
            <p:cNvSpPr/>
            <p:nvPr/>
          </p:nvSpPr>
          <p:spPr>
            <a:xfrm>
              <a:off x="4009741" y="2515624"/>
              <a:ext cx="67361" cy="251014"/>
            </a:xfrm>
            <a:custGeom>
              <a:avLst/>
              <a:gdLst/>
              <a:ahLst/>
              <a:cxnLst/>
              <a:rect l="l" t="t" r="r" b="b"/>
              <a:pathLst>
                <a:path w="4499" h="16765" extrusionOk="0">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60"/>
            <p:cNvSpPr/>
            <p:nvPr/>
          </p:nvSpPr>
          <p:spPr>
            <a:xfrm>
              <a:off x="4210582" y="2432317"/>
              <a:ext cx="67346" cy="293087"/>
            </a:xfrm>
            <a:custGeom>
              <a:avLst/>
              <a:gdLst/>
              <a:ahLst/>
              <a:cxnLst/>
              <a:rect l="l" t="t" r="r" b="b"/>
              <a:pathLst>
                <a:path w="4498" h="19575" extrusionOk="0">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0" name="Google Shape;8180;p60"/>
          <p:cNvGrpSpPr/>
          <p:nvPr/>
        </p:nvGrpSpPr>
        <p:grpSpPr>
          <a:xfrm>
            <a:off x="1802465" y="1962854"/>
            <a:ext cx="265373" cy="351944"/>
            <a:chOff x="1802465" y="1962854"/>
            <a:chExt cx="265373" cy="351944"/>
          </a:xfrm>
        </p:grpSpPr>
        <p:sp>
          <p:nvSpPr>
            <p:cNvPr id="8181" name="Google Shape;8181;p60"/>
            <p:cNvSpPr/>
            <p:nvPr/>
          </p:nvSpPr>
          <p:spPr>
            <a:xfrm>
              <a:off x="1802465" y="2243020"/>
              <a:ext cx="265373" cy="71778"/>
            </a:xfrm>
            <a:custGeom>
              <a:avLst/>
              <a:gdLst/>
              <a:ahLst/>
              <a:cxnLst/>
              <a:rect l="l" t="t" r="r" b="b"/>
              <a:pathLst>
                <a:path w="17724" h="4794" extrusionOk="0">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60"/>
            <p:cNvSpPr/>
            <p:nvPr/>
          </p:nvSpPr>
          <p:spPr>
            <a:xfrm>
              <a:off x="1802465" y="2208074"/>
              <a:ext cx="265373" cy="83442"/>
            </a:xfrm>
            <a:custGeom>
              <a:avLst/>
              <a:gdLst/>
              <a:ahLst/>
              <a:cxnLst/>
              <a:rect l="l" t="t" r="r" b="b"/>
              <a:pathLst>
                <a:path w="17724" h="5573" extrusionOk="0">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60"/>
            <p:cNvSpPr/>
            <p:nvPr/>
          </p:nvSpPr>
          <p:spPr>
            <a:xfrm>
              <a:off x="1802465" y="1962854"/>
              <a:ext cx="35889" cy="316069"/>
            </a:xfrm>
            <a:custGeom>
              <a:avLst/>
              <a:gdLst/>
              <a:ahLst/>
              <a:cxnLst/>
              <a:rect l="l" t="t" r="r" b="b"/>
              <a:pathLst>
                <a:path w="2397" h="21110" extrusionOk="0">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60"/>
            <p:cNvSpPr/>
            <p:nvPr/>
          </p:nvSpPr>
          <p:spPr>
            <a:xfrm>
              <a:off x="1837082" y="2286141"/>
              <a:ext cx="230756" cy="8834"/>
            </a:xfrm>
            <a:custGeom>
              <a:avLst/>
              <a:gdLst/>
              <a:ahLst/>
              <a:cxnLst/>
              <a:rect l="l" t="t" r="r" b="b"/>
              <a:pathLst>
                <a:path w="15412" h="590" extrusionOk="0">
                  <a:moveTo>
                    <a:pt x="1" y="1"/>
                  </a:moveTo>
                  <a:lnTo>
                    <a:pt x="1" y="589"/>
                  </a:lnTo>
                  <a:lnTo>
                    <a:pt x="15412" y="589"/>
                  </a:lnTo>
                  <a:lnTo>
                    <a:pt x="15412"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60"/>
            <p:cNvSpPr/>
            <p:nvPr/>
          </p:nvSpPr>
          <p:spPr>
            <a:xfrm>
              <a:off x="1900041" y="2262843"/>
              <a:ext cx="167797" cy="9148"/>
            </a:xfrm>
            <a:custGeom>
              <a:avLst/>
              <a:gdLst/>
              <a:ahLst/>
              <a:cxnLst/>
              <a:rect l="l" t="t" r="r" b="b"/>
              <a:pathLst>
                <a:path w="11207" h="611" extrusionOk="0">
                  <a:moveTo>
                    <a:pt x="1" y="1"/>
                  </a:moveTo>
                  <a:lnTo>
                    <a:pt x="1" y="611"/>
                  </a:lnTo>
                  <a:lnTo>
                    <a:pt x="11207" y="611"/>
                  </a:lnTo>
                  <a:lnTo>
                    <a:pt x="11207"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60"/>
            <p:cNvSpPr/>
            <p:nvPr/>
          </p:nvSpPr>
          <p:spPr>
            <a:xfrm>
              <a:off x="1838339" y="1962854"/>
              <a:ext cx="229498" cy="280180"/>
            </a:xfrm>
            <a:custGeom>
              <a:avLst/>
              <a:gdLst/>
              <a:ahLst/>
              <a:cxnLst/>
              <a:rect l="l" t="t" r="r" b="b"/>
              <a:pathLst>
                <a:path w="15328" h="18713" extrusionOk="0">
                  <a:moveTo>
                    <a:pt x="1" y="1"/>
                  </a:moveTo>
                  <a:lnTo>
                    <a:pt x="1" y="18712"/>
                  </a:lnTo>
                  <a:lnTo>
                    <a:pt x="15328" y="18712"/>
                  </a:lnTo>
                  <a:lnTo>
                    <a:pt x="15328"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60"/>
            <p:cNvSpPr/>
            <p:nvPr/>
          </p:nvSpPr>
          <p:spPr>
            <a:xfrm>
              <a:off x="1854091" y="1978905"/>
              <a:ext cx="197697" cy="248394"/>
            </a:xfrm>
            <a:custGeom>
              <a:avLst/>
              <a:gdLst/>
              <a:ahLst/>
              <a:cxnLst/>
              <a:rect l="l" t="t" r="r" b="b"/>
              <a:pathLst>
                <a:path w="13204" h="16590" extrusionOk="0">
                  <a:moveTo>
                    <a:pt x="0" y="1"/>
                  </a:moveTo>
                  <a:lnTo>
                    <a:pt x="0" y="16589"/>
                  </a:lnTo>
                  <a:lnTo>
                    <a:pt x="13203" y="16589"/>
                  </a:lnTo>
                  <a:lnTo>
                    <a:pt x="13203"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8" name="Google Shape;8188;p60"/>
          <p:cNvGrpSpPr/>
          <p:nvPr/>
        </p:nvGrpSpPr>
        <p:grpSpPr>
          <a:xfrm>
            <a:off x="3512070" y="1956222"/>
            <a:ext cx="373983" cy="363622"/>
            <a:chOff x="3512070" y="1956222"/>
            <a:chExt cx="373983" cy="363622"/>
          </a:xfrm>
        </p:grpSpPr>
        <p:sp>
          <p:nvSpPr>
            <p:cNvPr id="8189" name="Google Shape;8189;p60"/>
            <p:cNvSpPr/>
            <p:nvPr/>
          </p:nvSpPr>
          <p:spPr>
            <a:xfrm>
              <a:off x="3547316" y="2232314"/>
              <a:ext cx="316069" cy="53841"/>
            </a:xfrm>
            <a:custGeom>
              <a:avLst/>
              <a:gdLst/>
              <a:ahLst/>
              <a:cxnLst/>
              <a:rect l="l" t="t" r="r" b="b"/>
              <a:pathLst>
                <a:path w="21110" h="3596" extrusionOk="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60"/>
            <p:cNvSpPr/>
            <p:nvPr/>
          </p:nvSpPr>
          <p:spPr>
            <a:xfrm>
              <a:off x="3548903" y="2232314"/>
              <a:ext cx="314482" cy="53841"/>
            </a:xfrm>
            <a:custGeom>
              <a:avLst/>
              <a:gdLst/>
              <a:ahLst/>
              <a:cxnLst/>
              <a:rect l="l" t="t" r="r" b="b"/>
              <a:pathLst>
                <a:path w="21004" h="3596" extrusionOk="0">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60"/>
            <p:cNvSpPr/>
            <p:nvPr/>
          </p:nvSpPr>
          <p:spPr>
            <a:xfrm>
              <a:off x="3515215" y="2198312"/>
              <a:ext cx="370524" cy="121217"/>
            </a:xfrm>
            <a:custGeom>
              <a:avLst/>
              <a:gdLst/>
              <a:ahLst/>
              <a:cxnLst/>
              <a:rect l="l" t="t" r="r" b="b"/>
              <a:pathLst>
                <a:path w="24747" h="8096" extrusionOk="0">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60"/>
            <p:cNvSpPr/>
            <p:nvPr/>
          </p:nvSpPr>
          <p:spPr>
            <a:xfrm>
              <a:off x="3864628" y="2198626"/>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60"/>
            <p:cNvSpPr/>
            <p:nvPr/>
          </p:nvSpPr>
          <p:spPr>
            <a:xfrm>
              <a:off x="3864628" y="2286141"/>
              <a:ext cx="21426" cy="33703"/>
            </a:xfrm>
            <a:custGeom>
              <a:avLst/>
              <a:gdLst/>
              <a:ahLst/>
              <a:cxnLst/>
              <a:rect l="l" t="t" r="r" b="b"/>
              <a:pathLst>
                <a:path w="1431" h="2251" extrusionOk="0">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60"/>
            <p:cNvSpPr/>
            <p:nvPr/>
          </p:nvSpPr>
          <p:spPr>
            <a:xfrm>
              <a:off x="3574401" y="2259070"/>
              <a:ext cx="52583" cy="52838"/>
            </a:xfrm>
            <a:custGeom>
              <a:avLst/>
              <a:gdLst/>
              <a:ahLst/>
              <a:cxnLst/>
              <a:rect l="l" t="t" r="r" b="b"/>
              <a:pathLst>
                <a:path w="3512" h="3529" extrusionOk="0">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60"/>
            <p:cNvSpPr/>
            <p:nvPr/>
          </p:nvSpPr>
          <p:spPr>
            <a:xfrm>
              <a:off x="3547316" y="1990239"/>
              <a:ext cx="316069" cy="53841"/>
            </a:xfrm>
            <a:custGeom>
              <a:avLst/>
              <a:gdLst/>
              <a:ahLst/>
              <a:cxnLst/>
              <a:rect l="l" t="t" r="r" b="b"/>
              <a:pathLst>
                <a:path w="21110" h="3596" extrusionOk="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60"/>
            <p:cNvSpPr/>
            <p:nvPr/>
          </p:nvSpPr>
          <p:spPr>
            <a:xfrm>
              <a:off x="3548903" y="1990239"/>
              <a:ext cx="314482" cy="53841"/>
            </a:xfrm>
            <a:custGeom>
              <a:avLst/>
              <a:gdLst/>
              <a:ahLst/>
              <a:cxnLst/>
              <a:rect l="l" t="t" r="r" b="b"/>
              <a:pathLst>
                <a:path w="21004" h="3596" extrusionOk="0">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60"/>
            <p:cNvSpPr/>
            <p:nvPr/>
          </p:nvSpPr>
          <p:spPr>
            <a:xfrm>
              <a:off x="3512070" y="1956222"/>
              <a:ext cx="373669" cy="121247"/>
            </a:xfrm>
            <a:custGeom>
              <a:avLst/>
              <a:gdLst/>
              <a:ahLst/>
              <a:cxnLst/>
              <a:rect l="l" t="t" r="r" b="b"/>
              <a:pathLst>
                <a:path w="24957" h="8098" extrusionOk="0">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60"/>
            <p:cNvSpPr/>
            <p:nvPr/>
          </p:nvSpPr>
          <p:spPr>
            <a:xfrm>
              <a:off x="3864628" y="1956566"/>
              <a:ext cx="21426" cy="33688"/>
            </a:xfrm>
            <a:custGeom>
              <a:avLst/>
              <a:gdLst/>
              <a:ahLst/>
              <a:cxnLst/>
              <a:rect l="l" t="t" r="r" b="b"/>
              <a:pathLst>
                <a:path w="1431" h="2250" extrusionOk="0">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60"/>
            <p:cNvSpPr/>
            <p:nvPr/>
          </p:nvSpPr>
          <p:spPr>
            <a:xfrm>
              <a:off x="3864628" y="2044065"/>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60"/>
            <p:cNvSpPr/>
            <p:nvPr/>
          </p:nvSpPr>
          <p:spPr>
            <a:xfrm>
              <a:off x="3574401" y="2016995"/>
              <a:ext cx="52583" cy="52733"/>
            </a:xfrm>
            <a:custGeom>
              <a:avLst/>
              <a:gdLst/>
              <a:ahLst/>
              <a:cxnLst/>
              <a:rect l="l" t="t" r="r" b="b"/>
              <a:pathLst>
                <a:path w="3512" h="3522" extrusionOk="0">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60"/>
            <p:cNvSpPr/>
            <p:nvPr/>
          </p:nvSpPr>
          <p:spPr>
            <a:xfrm>
              <a:off x="3536311" y="2111127"/>
              <a:ext cx="315740" cy="53841"/>
            </a:xfrm>
            <a:custGeom>
              <a:avLst/>
              <a:gdLst/>
              <a:ahLst/>
              <a:cxnLst/>
              <a:rect l="l" t="t" r="r" b="b"/>
              <a:pathLst>
                <a:path w="21088" h="3596" extrusionOk="0">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60"/>
            <p:cNvSpPr/>
            <p:nvPr/>
          </p:nvSpPr>
          <p:spPr>
            <a:xfrm>
              <a:off x="3536311" y="2111127"/>
              <a:ext cx="315740" cy="53841"/>
            </a:xfrm>
            <a:custGeom>
              <a:avLst/>
              <a:gdLst/>
              <a:ahLst/>
              <a:cxnLst/>
              <a:rect l="l" t="t" r="r" b="b"/>
              <a:pathLst>
                <a:path w="21088" h="3596" extrusionOk="0">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60"/>
            <p:cNvSpPr/>
            <p:nvPr/>
          </p:nvSpPr>
          <p:spPr>
            <a:xfrm>
              <a:off x="3513642" y="2077439"/>
              <a:ext cx="370509" cy="120888"/>
            </a:xfrm>
            <a:custGeom>
              <a:avLst/>
              <a:gdLst/>
              <a:ahLst/>
              <a:cxnLst/>
              <a:rect l="l" t="t" r="r" b="b"/>
              <a:pathLst>
                <a:path w="24746" h="8074" extrusionOk="0">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60"/>
            <p:cNvSpPr/>
            <p:nvPr/>
          </p:nvSpPr>
          <p:spPr>
            <a:xfrm>
              <a:off x="3806385" y="2077753"/>
              <a:ext cx="77767" cy="120888"/>
            </a:xfrm>
            <a:custGeom>
              <a:avLst/>
              <a:gdLst/>
              <a:ahLst/>
              <a:cxnLst/>
              <a:rect l="l" t="t" r="r" b="b"/>
              <a:pathLst>
                <a:path w="5194" h="8074" extrusionOk="0">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60"/>
            <p:cNvSpPr/>
            <p:nvPr/>
          </p:nvSpPr>
          <p:spPr>
            <a:xfrm>
              <a:off x="3772397" y="2138182"/>
              <a:ext cx="52898" cy="52568"/>
            </a:xfrm>
            <a:custGeom>
              <a:avLst/>
              <a:gdLst/>
              <a:ahLst/>
              <a:cxnLst/>
              <a:rect l="l" t="t" r="r" b="b"/>
              <a:pathLst>
                <a:path w="3533" h="3511" extrusionOk="0">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6" name="Google Shape;8206;p60"/>
          <p:cNvGrpSpPr/>
          <p:nvPr/>
        </p:nvGrpSpPr>
        <p:grpSpPr>
          <a:xfrm>
            <a:off x="842683" y="2394751"/>
            <a:ext cx="345640" cy="356660"/>
            <a:chOff x="842683" y="2394751"/>
            <a:chExt cx="345640" cy="356660"/>
          </a:xfrm>
        </p:grpSpPr>
        <p:sp>
          <p:nvSpPr>
            <p:cNvPr id="8207" name="Google Shape;8207;p60"/>
            <p:cNvSpPr/>
            <p:nvPr/>
          </p:nvSpPr>
          <p:spPr>
            <a:xfrm>
              <a:off x="1099042" y="2499888"/>
              <a:ext cx="89266" cy="107353"/>
            </a:xfrm>
            <a:custGeom>
              <a:avLst/>
              <a:gdLst/>
              <a:ahLst/>
              <a:cxnLst/>
              <a:rect l="l" t="t" r="r" b="b"/>
              <a:pathLst>
                <a:path w="5962" h="7170" extrusionOk="0">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60"/>
            <p:cNvSpPr/>
            <p:nvPr/>
          </p:nvSpPr>
          <p:spPr>
            <a:xfrm>
              <a:off x="1098908" y="2603138"/>
              <a:ext cx="89416" cy="47852"/>
            </a:xfrm>
            <a:custGeom>
              <a:avLst/>
              <a:gdLst/>
              <a:ahLst/>
              <a:cxnLst/>
              <a:rect l="l" t="t" r="r" b="b"/>
              <a:pathLst>
                <a:path w="5972" h="3196" extrusionOk="0">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60"/>
            <p:cNvSpPr/>
            <p:nvPr/>
          </p:nvSpPr>
          <p:spPr>
            <a:xfrm>
              <a:off x="1127236" y="2603138"/>
              <a:ext cx="61088" cy="48182"/>
            </a:xfrm>
            <a:custGeom>
              <a:avLst/>
              <a:gdLst/>
              <a:ahLst/>
              <a:cxnLst/>
              <a:rect l="l" t="t" r="r" b="b"/>
              <a:pathLst>
                <a:path w="4080" h="3218" extrusionOk="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0"/>
            <p:cNvSpPr/>
            <p:nvPr/>
          </p:nvSpPr>
          <p:spPr>
            <a:xfrm>
              <a:off x="842803" y="2499888"/>
              <a:ext cx="89281" cy="107353"/>
            </a:xfrm>
            <a:custGeom>
              <a:avLst/>
              <a:gdLst/>
              <a:ahLst/>
              <a:cxnLst/>
              <a:rect l="l" t="t" r="r" b="b"/>
              <a:pathLst>
                <a:path w="5963" h="7170" extrusionOk="0">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0"/>
            <p:cNvSpPr/>
            <p:nvPr/>
          </p:nvSpPr>
          <p:spPr>
            <a:xfrm>
              <a:off x="842683" y="2603138"/>
              <a:ext cx="89715" cy="47867"/>
            </a:xfrm>
            <a:custGeom>
              <a:avLst/>
              <a:gdLst/>
              <a:ahLst/>
              <a:cxnLst/>
              <a:rect l="l" t="t" r="r" b="b"/>
              <a:pathLst>
                <a:path w="5992" h="3197" extrusionOk="0">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60"/>
            <p:cNvSpPr/>
            <p:nvPr/>
          </p:nvSpPr>
          <p:spPr>
            <a:xfrm>
              <a:off x="871011" y="2603138"/>
              <a:ext cx="61073" cy="48182"/>
            </a:xfrm>
            <a:custGeom>
              <a:avLst/>
              <a:gdLst/>
              <a:ahLst/>
              <a:cxnLst/>
              <a:rect l="l" t="t" r="r" b="b"/>
              <a:pathLst>
                <a:path w="4079" h="3218" extrusionOk="0">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60"/>
            <p:cNvSpPr/>
            <p:nvPr/>
          </p:nvSpPr>
          <p:spPr>
            <a:xfrm>
              <a:off x="1003533" y="2433470"/>
              <a:ext cx="23941" cy="274506"/>
            </a:xfrm>
            <a:custGeom>
              <a:avLst/>
              <a:gdLst/>
              <a:ahLst/>
              <a:cxnLst/>
              <a:rect l="l" t="t" r="r" b="b"/>
              <a:pathLst>
                <a:path w="1599" h="18334" extrusionOk="0">
                  <a:moveTo>
                    <a:pt x="0" y="0"/>
                  </a:moveTo>
                  <a:lnTo>
                    <a:pt x="0" y="18333"/>
                  </a:lnTo>
                  <a:lnTo>
                    <a:pt x="1598" y="18333"/>
                  </a:lnTo>
                  <a:lnTo>
                    <a:pt x="15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60"/>
            <p:cNvSpPr/>
            <p:nvPr/>
          </p:nvSpPr>
          <p:spPr>
            <a:xfrm>
              <a:off x="1015496" y="2433470"/>
              <a:ext cx="11978" cy="274506"/>
            </a:xfrm>
            <a:custGeom>
              <a:avLst/>
              <a:gdLst/>
              <a:ahLst/>
              <a:cxnLst/>
              <a:rect l="l" t="t" r="r" b="b"/>
              <a:pathLst>
                <a:path w="800" h="18334" extrusionOk="0">
                  <a:moveTo>
                    <a:pt x="0" y="0"/>
                  </a:moveTo>
                  <a:lnTo>
                    <a:pt x="0" y="18333"/>
                  </a:lnTo>
                  <a:lnTo>
                    <a:pt x="799" y="18333"/>
                  </a:lnTo>
                  <a:lnTo>
                    <a:pt x="799"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60"/>
            <p:cNvSpPr/>
            <p:nvPr/>
          </p:nvSpPr>
          <p:spPr>
            <a:xfrm>
              <a:off x="932698" y="2697570"/>
              <a:ext cx="165910" cy="34646"/>
            </a:xfrm>
            <a:custGeom>
              <a:avLst/>
              <a:gdLst/>
              <a:ahLst/>
              <a:cxnLst/>
              <a:rect l="l" t="t" r="r" b="b"/>
              <a:pathLst>
                <a:path w="11081" h="2314" extrusionOk="0">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60"/>
            <p:cNvSpPr/>
            <p:nvPr/>
          </p:nvSpPr>
          <p:spPr>
            <a:xfrm>
              <a:off x="993771" y="2394751"/>
              <a:ext cx="43465" cy="43450"/>
            </a:xfrm>
            <a:custGeom>
              <a:avLst/>
              <a:gdLst/>
              <a:ahLst/>
              <a:cxnLst/>
              <a:rect l="l" t="t" r="r" b="b"/>
              <a:pathLst>
                <a:path w="2903" h="2902" extrusionOk="0">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60"/>
            <p:cNvSpPr/>
            <p:nvPr/>
          </p:nvSpPr>
          <p:spPr>
            <a:xfrm>
              <a:off x="996286" y="2397266"/>
              <a:ext cx="45037" cy="40950"/>
            </a:xfrm>
            <a:custGeom>
              <a:avLst/>
              <a:gdLst/>
              <a:ahLst/>
              <a:cxnLst/>
              <a:rect l="l" t="t" r="r" b="b"/>
              <a:pathLst>
                <a:path w="3008" h="2735" extrusionOk="0">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60"/>
            <p:cNvSpPr/>
            <p:nvPr/>
          </p:nvSpPr>
          <p:spPr>
            <a:xfrm>
              <a:off x="844570" y="2454237"/>
              <a:ext cx="341867" cy="50068"/>
            </a:xfrm>
            <a:custGeom>
              <a:avLst/>
              <a:gdLst/>
              <a:ahLst/>
              <a:cxnLst/>
              <a:rect l="l" t="t" r="r" b="b"/>
              <a:pathLst>
                <a:path w="22833" h="3344" extrusionOk="0">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60"/>
            <p:cNvSpPr/>
            <p:nvPr/>
          </p:nvSpPr>
          <p:spPr>
            <a:xfrm>
              <a:off x="844570" y="2466499"/>
              <a:ext cx="341867" cy="37821"/>
            </a:xfrm>
            <a:custGeom>
              <a:avLst/>
              <a:gdLst/>
              <a:ahLst/>
              <a:cxnLst/>
              <a:rect l="l" t="t" r="r" b="b"/>
              <a:pathLst>
                <a:path w="22833" h="2526" extrusionOk="0">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60"/>
            <p:cNvSpPr/>
            <p:nvPr/>
          </p:nvSpPr>
          <p:spPr>
            <a:xfrm>
              <a:off x="932698" y="2697555"/>
              <a:ext cx="165910" cy="34661"/>
            </a:xfrm>
            <a:custGeom>
              <a:avLst/>
              <a:gdLst/>
              <a:ahLst/>
              <a:cxnLst/>
              <a:rect l="l" t="t" r="r" b="b"/>
              <a:pathLst>
                <a:path w="11081" h="2315" extrusionOk="0">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60"/>
            <p:cNvSpPr/>
            <p:nvPr/>
          </p:nvSpPr>
          <p:spPr>
            <a:xfrm>
              <a:off x="906885" y="2723068"/>
              <a:ext cx="217221" cy="28343"/>
            </a:xfrm>
            <a:custGeom>
              <a:avLst/>
              <a:gdLst/>
              <a:ahLst/>
              <a:cxnLst/>
              <a:rect l="l" t="t" r="r" b="b"/>
              <a:pathLst>
                <a:path w="14508" h="1893" extrusionOk="0">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60"/>
            <p:cNvSpPr/>
            <p:nvPr/>
          </p:nvSpPr>
          <p:spPr>
            <a:xfrm>
              <a:off x="907200" y="2723068"/>
              <a:ext cx="216907" cy="28029"/>
            </a:xfrm>
            <a:custGeom>
              <a:avLst/>
              <a:gdLst/>
              <a:ahLst/>
              <a:cxnLst/>
              <a:rect l="l" t="t" r="r" b="b"/>
              <a:pathLst>
                <a:path w="14487" h="1872" extrusionOk="0">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3" name="Google Shape;8223;p60"/>
          <p:cNvGrpSpPr/>
          <p:nvPr/>
        </p:nvGrpSpPr>
        <p:grpSpPr>
          <a:xfrm>
            <a:off x="1290615" y="2399467"/>
            <a:ext cx="336836" cy="342511"/>
            <a:chOff x="1290615" y="2399467"/>
            <a:chExt cx="336836" cy="342511"/>
          </a:xfrm>
        </p:grpSpPr>
        <p:sp>
          <p:nvSpPr>
            <p:cNvPr id="8224" name="Google Shape;8224;p60"/>
            <p:cNvSpPr/>
            <p:nvPr/>
          </p:nvSpPr>
          <p:spPr>
            <a:xfrm>
              <a:off x="1399226" y="2683720"/>
              <a:ext cx="119316" cy="39363"/>
            </a:xfrm>
            <a:custGeom>
              <a:avLst/>
              <a:gdLst/>
              <a:ahLst/>
              <a:cxnLst/>
              <a:rect l="l" t="t" r="r" b="b"/>
              <a:pathLst>
                <a:path w="7969" h="2629" extrusionOk="0">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60"/>
            <p:cNvSpPr/>
            <p:nvPr/>
          </p:nvSpPr>
          <p:spPr>
            <a:xfrm>
              <a:off x="1321788" y="2662624"/>
              <a:ext cx="58872" cy="79354"/>
            </a:xfrm>
            <a:custGeom>
              <a:avLst/>
              <a:gdLst/>
              <a:ahLst/>
              <a:cxnLst/>
              <a:rect l="l" t="t" r="r" b="b"/>
              <a:pathLst>
                <a:path w="3932" h="5300" extrusionOk="0">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60"/>
            <p:cNvSpPr/>
            <p:nvPr/>
          </p:nvSpPr>
          <p:spPr>
            <a:xfrm>
              <a:off x="1540866" y="2676159"/>
              <a:ext cx="58887" cy="65819"/>
            </a:xfrm>
            <a:custGeom>
              <a:avLst/>
              <a:gdLst/>
              <a:ahLst/>
              <a:cxnLst/>
              <a:rect l="l" t="t" r="r" b="b"/>
              <a:pathLst>
                <a:path w="3933" h="4396" extrusionOk="0">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60"/>
            <p:cNvSpPr/>
            <p:nvPr/>
          </p:nvSpPr>
          <p:spPr>
            <a:xfrm>
              <a:off x="1290615" y="2471560"/>
              <a:ext cx="115857" cy="80283"/>
            </a:xfrm>
            <a:custGeom>
              <a:avLst/>
              <a:gdLst/>
              <a:ahLst/>
              <a:cxnLst/>
              <a:rect l="l" t="t" r="r" b="b"/>
              <a:pathLst>
                <a:path w="7738" h="5362" extrusionOk="0">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60"/>
            <p:cNvSpPr/>
            <p:nvPr/>
          </p:nvSpPr>
          <p:spPr>
            <a:xfrm>
              <a:off x="1555045" y="2471859"/>
              <a:ext cx="72407" cy="79983"/>
            </a:xfrm>
            <a:custGeom>
              <a:avLst/>
              <a:gdLst/>
              <a:ahLst/>
              <a:cxnLst/>
              <a:rect l="l" t="t" r="r" b="b"/>
              <a:pathLst>
                <a:path w="4836" h="5342" extrusionOk="0">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60"/>
            <p:cNvSpPr/>
            <p:nvPr/>
          </p:nvSpPr>
          <p:spPr>
            <a:xfrm>
              <a:off x="1313598" y="2399467"/>
              <a:ext cx="290871" cy="263172"/>
            </a:xfrm>
            <a:custGeom>
              <a:avLst/>
              <a:gdLst/>
              <a:ahLst/>
              <a:cxnLst/>
              <a:rect l="l" t="t" r="r" b="b"/>
              <a:pathLst>
                <a:path w="19427" h="17577" extrusionOk="0">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60"/>
            <p:cNvSpPr/>
            <p:nvPr/>
          </p:nvSpPr>
          <p:spPr>
            <a:xfrm>
              <a:off x="1313598" y="2399467"/>
              <a:ext cx="77138" cy="263172"/>
            </a:xfrm>
            <a:custGeom>
              <a:avLst/>
              <a:gdLst/>
              <a:ahLst/>
              <a:cxnLst/>
              <a:rect l="l" t="t" r="r" b="b"/>
              <a:pathLst>
                <a:path w="5152" h="17577" extrusionOk="0">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60"/>
            <p:cNvSpPr/>
            <p:nvPr/>
          </p:nvSpPr>
          <p:spPr>
            <a:xfrm>
              <a:off x="1332793" y="2446376"/>
              <a:ext cx="252481" cy="129392"/>
            </a:xfrm>
            <a:custGeom>
              <a:avLst/>
              <a:gdLst/>
              <a:ahLst/>
              <a:cxnLst/>
              <a:rect l="l" t="t" r="r" b="b"/>
              <a:pathLst>
                <a:path w="16863" h="8642" extrusionOk="0">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60"/>
            <p:cNvSpPr/>
            <p:nvPr/>
          </p:nvSpPr>
          <p:spPr>
            <a:xfrm>
              <a:off x="1332479" y="2446376"/>
              <a:ext cx="44094" cy="129392"/>
            </a:xfrm>
            <a:custGeom>
              <a:avLst/>
              <a:gdLst/>
              <a:ahLst/>
              <a:cxnLst/>
              <a:rect l="l" t="t" r="r" b="b"/>
              <a:pathLst>
                <a:path w="2945" h="8642" extrusionOk="0">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60"/>
            <p:cNvSpPr/>
            <p:nvPr/>
          </p:nvSpPr>
          <p:spPr>
            <a:xfrm>
              <a:off x="1332479" y="2446376"/>
              <a:ext cx="252796" cy="38105"/>
            </a:xfrm>
            <a:custGeom>
              <a:avLst/>
              <a:gdLst/>
              <a:ahLst/>
              <a:cxnLst/>
              <a:rect l="l" t="t" r="r" b="b"/>
              <a:pathLst>
                <a:path w="16884" h="2545" extrusionOk="0">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60"/>
            <p:cNvSpPr/>
            <p:nvPr/>
          </p:nvSpPr>
          <p:spPr>
            <a:xfrm>
              <a:off x="1335323" y="2597464"/>
              <a:ext cx="40935" cy="40620"/>
            </a:xfrm>
            <a:custGeom>
              <a:avLst/>
              <a:gdLst/>
              <a:ahLst/>
              <a:cxnLst/>
              <a:rect l="l" t="t" r="r" b="b"/>
              <a:pathLst>
                <a:path w="2734" h="2713" extrusionOk="0">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60"/>
            <p:cNvSpPr/>
            <p:nvPr/>
          </p:nvSpPr>
          <p:spPr>
            <a:xfrm>
              <a:off x="1541824" y="2597464"/>
              <a:ext cx="40620" cy="40620"/>
            </a:xfrm>
            <a:custGeom>
              <a:avLst/>
              <a:gdLst/>
              <a:ahLst/>
              <a:cxnLst/>
              <a:rect l="l" t="t" r="r" b="b"/>
              <a:pathLst>
                <a:path w="2713" h="2713" extrusionOk="0">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60"/>
            <p:cNvSpPr/>
            <p:nvPr/>
          </p:nvSpPr>
          <p:spPr>
            <a:xfrm>
              <a:off x="1327448" y="2441331"/>
              <a:ext cx="263172" cy="139783"/>
            </a:xfrm>
            <a:custGeom>
              <a:avLst/>
              <a:gdLst/>
              <a:ahLst/>
              <a:cxnLst/>
              <a:rect l="l" t="t" r="r" b="b"/>
              <a:pathLst>
                <a:path w="17577" h="9336" extrusionOk="0">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60"/>
            <p:cNvSpPr/>
            <p:nvPr/>
          </p:nvSpPr>
          <p:spPr>
            <a:xfrm>
              <a:off x="1321459"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60"/>
            <p:cNvSpPr/>
            <p:nvPr/>
          </p:nvSpPr>
          <p:spPr>
            <a:xfrm>
              <a:off x="1527960"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60"/>
            <p:cNvSpPr/>
            <p:nvPr/>
          </p:nvSpPr>
          <p:spPr>
            <a:xfrm>
              <a:off x="1401427" y="2594005"/>
              <a:ext cx="115228" cy="84385"/>
            </a:xfrm>
            <a:custGeom>
              <a:avLst/>
              <a:gdLst/>
              <a:ahLst/>
              <a:cxnLst/>
              <a:rect l="l" t="t" r="r" b="b"/>
              <a:pathLst>
                <a:path w="7696" h="5636" extrusionOk="0">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60"/>
            <p:cNvSpPr/>
            <p:nvPr/>
          </p:nvSpPr>
          <p:spPr>
            <a:xfrm>
              <a:off x="1396067" y="2588660"/>
              <a:ext cx="125619" cy="70520"/>
            </a:xfrm>
            <a:custGeom>
              <a:avLst/>
              <a:gdLst/>
              <a:ahLst/>
              <a:cxnLst/>
              <a:rect l="l" t="t" r="r" b="b"/>
              <a:pathLst>
                <a:path w="8390" h="4710" extrusionOk="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60"/>
            <p:cNvSpPr/>
            <p:nvPr/>
          </p:nvSpPr>
          <p:spPr>
            <a:xfrm>
              <a:off x="1301950" y="2659165"/>
              <a:ext cx="317956" cy="49125"/>
            </a:xfrm>
            <a:custGeom>
              <a:avLst/>
              <a:gdLst/>
              <a:ahLst/>
              <a:cxnLst/>
              <a:rect l="l" t="t" r="r" b="b"/>
              <a:pathLst>
                <a:path w="21236" h="3281" extrusionOk="0">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60"/>
            <p:cNvSpPr/>
            <p:nvPr/>
          </p:nvSpPr>
          <p:spPr>
            <a:xfrm>
              <a:off x="1301950" y="2659165"/>
              <a:ext cx="45666" cy="49125"/>
            </a:xfrm>
            <a:custGeom>
              <a:avLst/>
              <a:gdLst/>
              <a:ahLst/>
              <a:cxnLst/>
              <a:rect l="l" t="t" r="r" b="b"/>
              <a:pathLst>
                <a:path w="3050" h="3281" extrusionOk="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3" name="Google Shape;8243;p60"/>
          <p:cNvGrpSpPr/>
          <p:nvPr/>
        </p:nvGrpSpPr>
        <p:grpSpPr>
          <a:xfrm>
            <a:off x="1748310" y="2408601"/>
            <a:ext cx="308508" cy="333378"/>
            <a:chOff x="1748310" y="2408601"/>
            <a:chExt cx="308508" cy="333378"/>
          </a:xfrm>
        </p:grpSpPr>
        <p:sp>
          <p:nvSpPr>
            <p:cNvPr id="8244" name="Google Shape;8244;p60"/>
            <p:cNvSpPr/>
            <p:nvPr/>
          </p:nvSpPr>
          <p:spPr>
            <a:xfrm>
              <a:off x="1748310" y="2433470"/>
              <a:ext cx="308508" cy="308508"/>
            </a:xfrm>
            <a:custGeom>
              <a:avLst/>
              <a:gdLst/>
              <a:ahLst/>
              <a:cxnLst/>
              <a:rect l="l" t="t" r="r" b="b"/>
              <a:pathLst>
                <a:path w="20605" h="20605" extrusionOk="0">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60"/>
            <p:cNvSpPr/>
            <p:nvPr/>
          </p:nvSpPr>
          <p:spPr>
            <a:xfrm>
              <a:off x="2022187" y="2433470"/>
              <a:ext cx="34631" cy="308508"/>
            </a:xfrm>
            <a:custGeom>
              <a:avLst/>
              <a:gdLst/>
              <a:ahLst/>
              <a:cxnLst/>
              <a:rect l="l" t="t" r="r" b="b"/>
              <a:pathLst>
                <a:path w="2313" h="20605" extrusionOk="0">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60"/>
            <p:cNvSpPr/>
            <p:nvPr/>
          </p:nvSpPr>
          <p:spPr>
            <a:xfrm>
              <a:off x="1748310" y="2433470"/>
              <a:ext cx="308508" cy="55728"/>
            </a:xfrm>
            <a:custGeom>
              <a:avLst/>
              <a:gdLst/>
              <a:ahLst/>
              <a:cxnLst/>
              <a:rect l="l" t="t" r="r" b="b"/>
              <a:pathLst>
                <a:path w="20605" h="3722" extrusionOk="0">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60"/>
            <p:cNvSpPr/>
            <p:nvPr/>
          </p:nvSpPr>
          <p:spPr>
            <a:xfrm>
              <a:off x="2022187" y="2433470"/>
              <a:ext cx="34631" cy="55728"/>
            </a:xfrm>
            <a:custGeom>
              <a:avLst/>
              <a:gdLst/>
              <a:ahLst/>
              <a:cxnLst/>
              <a:rect l="l" t="t" r="r" b="b"/>
              <a:pathLst>
                <a:path w="2313" h="3722" extrusionOk="0">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60"/>
            <p:cNvSpPr/>
            <p:nvPr/>
          </p:nvSpPr>
          <p:spPr>
            <a:xfrm>
              <a:off x="1780111" y="2408601"/>
              <a:ext cx="28657" cy="49754"/>
            </a:xfrm>
            <a:custGeom>
              <a:avLst/>
              <a:gdLst/>
              <a:ahLst/>
              <a:cxnLst/>
              <a:rect l="l" t="t" r="r" b="b"/>
              <a:pathLst>
                <a:path w="1914" h="3323" extrusionOk="0">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60"/>
            <p:cNvSpPr/>
            <p:nvPr/>
          </p:nvSpPr>
          <p:spPr>
            <a:xfrm>
              <a:off x="1852189" y="2408601"/>
              <a:ext cx="28358" cy="49754"/>
            </a:xfrm>
            <a:custGeom>
              <a:avLst/>
              <a:gdLst/>
              <a:ahLst/>
              <a:cxnLst/>
              <a:rect l="l" t="t" r="r" b="b"/>
              <a:pathLst>
                <a:path w="1894" h="3323" extrusionOk="0">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60"/>
            <p:cNvSpPr/>
            <p:nvPr/>
          </p:nvSpPr>
          <p:spPr>
            <a:xfrm>
              <a:off x="1924282" y="2408601"/>
              <a:ext cx="28343" cy="49754"/>
            </a:xfrm>
            <a:custGeom>
              <a:avLst/>
              <a:gdLst/>
              <a:ahLst/>
              <a:cxnLst/>
              <a:rect l="l" t="t" r="r" b="b"/>
              <a:pathLst>
                <a:path w="1893" h="3323" extrusionOk="0">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60"/>
            <p:cNvSpPr/>
            <p:nvPr/>
          </p:nvSpPr>
          <p:spPr>
            <a:xfrm>
              <a:off x="1996060" y="2408601"/>
              <a:ext cx="28657" cy="49754"/>
            </a:xfrm>
            <a:custGeom>
              <a:avLst/>
              <a:gdLst/>
              <a:ahLst/>
              <a:cxnLst/>
              <a:rect l="l" t="t" r="r" b="b"/>
              <a:pathLst>
                <a:path w="1914" h="3323" extrusionOk="0">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2" name="Google Shape;8252;p60"/>
          <p:cNvGrpSpPr/>
          <p:nvPr/>
        </p:nvGrpSpPr>
        <p:grpSpPr>
          <a:xfrm>
            <a:off x="3044614" y="2418033"/>
            <a:ext cx="376184" cy="315141"/>
            <a:chOff x="3044614" y="2418033"/>
            <a:chExt cx="376184" cy="315141"/>
          </a:xfrm>
        </p:grpSpPr>
        <p:sp>
          <p:nvSpPr>
            <p:cNvPr id="8253" name="Google Shape;8253;p60"/>
            <p:cNvSpPr/>
            <p:nvPr/>
          </p:nvSpPr>
          <p:spPr>
            <a:xfrm>
              <a:off x="3326965" y="2418033"/>
              <a:ext cx="93833" cy="233601"/>
            </a:xfrm>
            <a:custGeom>
              <a:avLst/>
              <a:gdLst/>
              <a:ahLst/>
              <a:cxnLst/>
              <a:rect l="l" t="t" r="r" b="b"/>
              <a:pathLst>
                <a:path w="6267" h="15602" extrusionOk="0">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60"/>
            <p:cNvSpPr/>
            <p:nvPr/>
          </p:nvSpPr>
          <p:spPr>
            <a:xfrm>
              <a:off x="3393398" y="2639656"/>
              <a:ext cx="27400" cy="29286"/>
            </a:xfrm>
            <a:custGeom>
              <a:avLst/>
              <a:gdLst/>
              <a:ahLst/>
              <a:cxnLst/>
              <a:rect l="l" t="t" r="r" b="b"/>
              <a:pathLst>
                <a:path w="1830" h="1956" extrusionOk="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60"/>
            <p:cNvSpPr/>
            <p:nvPr/>
          </p:nvSpPr>
          <p:spPr>
            <a:xfrm>
              <a:off x="3044928" y="2418033"/>
              <a:ext cx="93503" cy="233601"/>
            </a:xfrm>
            <a:custGeom>
              <a:avLst/>
              <a:gdLst/>
              <a:ahLst/>
              <a:cxnLst/>
              <a:rect l="l" t="t" r="r" b="b"/>
              <a:pathLst>
                <a:path w="6245" h="15602" extrusionOk="0">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60"/>
            <p:cNvSpPr/>
            <p:nvPr/>
          </p:nvSpPr>
          <p:spPr>
            <a:xfrm>
              <a:off x="3044614" y="2639641"/>
              <a:ext cx="27400" cy="29301"/>
            </a:xfrm>
            <a:custGeom>
              <a:avLst/>
              <a:gdLst/>
              <a:ahLst/>
              <a:cxnLst/>
              <a:rect l="l" t="t" r="r" b="b"/>
              <a:pathLst>
                <a:path w="1830" h="1957" extrusionOk="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60"/>
            <p:cNvSpPr/>
            <p:nvPr/>
          </p:nvSpPr>
          <p:spPr>
            <a:xfrm>
              <a:off x="3061922" y="2599275"/>
              <a:ext cx="341238" cy="133899"/>
            </a:xfrm>
            <a:custGeom>
              <a:avLst/>
              <a:gdLst/>
              <a:ahLst/>
              <a:cxnLst/>
              <a:rect l="l" t="t" r="r" b="b"/>
              <a:pathLst>
                <a:path w="22791" h="8943" extrusionOk="0">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60"/>
            <p:cNvSpPr/>
            <p:nvPr/>
          </p:nvSpPr>
          <p:spPr>
            <a:xfrm>
              <a:off x="3261176" y="2611628"/>
              <a:ext cx="129707" cy="108625"/>
            </a:xfrm>
            <a:custGeom>
              <a:avLst/>
              <a:gdLst/>
              <a:ahLst/>
              <a:cxnLst/>
              <a:rect l="l" t="t" r="r" b="b"/>
              <a:pathLst>
                <a:path w="8663" h="7255" extrusionOk="0">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60"/>
            <p:cNvSpPr/>
            <p:nvPr/>
          </p:nvSpPr>
          <p:spPr>
            <a:xfrm>
              <a:off x="3074828" y="2611628"/>
              <a:ext cx="129707" cy="108625"/>
            </a:xfrm>
            <a:custGeom>
              <a:avLst/>
              <a:gdLst/>
              <a:ahLst/>
              <a:cxnLst/>
              <a:rect l="l" t="t" r="r" b="b"/>
              <a:pathLst>
                <a:path w="8663" h="7255" extrusionOk="0">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60"/>
            <p:cNvSpPr/>
            <p:nvPr/>
          </p:nvSpPr>
          <p:spPr>
            <a:xfrm>
              <a:off x="3090250" y="2617302"/>
              <a:ext cx="102322" cy="95704"/>
            </a:xfrm>
            <a:custGeom>
              <a:avLst/>
              <a:gdLst/>
              <a:ahLst/>
              <a:cxnLst/>
              <a:rect l="l" t="t" r="r" b="b"/>
              <a:pathLst>
                <a:path w="6834" h="6392" extrusionOk="0">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60"/>
            <p:cNvSpPr/>
            <p:nvPr/>
          </p:nvSpPr>
          <p:spPr>
            <a:xfrm>
              <a:off x="3276613" y="2617302"/>
              <a:ext cx="102307" cy="95704"/>
            </a:xfrm>
            <a:custGeom>
              <a:avLst/>
              <a:gdLst/>
              <a:ahLst/>
              <a:cxnLst/>
              <a:rect l="l" t="t" r="r" b="b"/>
              <a:pathLst>
                <a:path w="6833" h="6392" extrusionOk="0">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2" name="Google Shape;8262;p60"/>
          <p:cNvGrpSpPr/>
          <p:nvPr/>
        </p:nvGrpSpPr>
        <p:grpSpPr>
          <a:xfrm>
            <a:off x="3943638" y="3815072"/>
            <a:ext cx="357933" cy="342676"/>
            <a:chOff x="3943638" y="3815072"/>
            <a:chExt cx="357933" cy="342676"/>
          </a:xfrm>
        </p:grpSpPr>
        <p:sp>
          <p:nvSpPr>
            <p:cNvPr id="8263" name="Google Shape;8263;p60"/>
            <p:cNvSpPr/>
            <p:nvPr/>
          </p:nvSpPr>
          <p:spPr>
            <a:xfrm>
              <a:off x="4136918" y="3996389"/>
              <a:ext cx="87215" cy="87514"/>
            </a:xfrm>
            <a:custGeom>
              <a:avLst/>
              <a:gdLst/>
              <a:ahLst/>
              <a:cxnLst/>
              <a:rect l="l" t="t" r="r" b="b"/>
              <a:pathLst>
                <a:path w="5825" h="5845" extrusionOk="0">
                  <a:moveTo>
                    <a:pt x="1073" y="0"/>
                  </a:moveTo>
                  <a:lnTo>
                    <a:pt x="1" y="1072"/>
                  </a:lnTo>
                  <a:lnTo>
                    <a:pt x="4752" y="5845"/>
                  </a:lnTo>
                  <a:lnTo>
                    <a:pt x="5824" y="4752"/>
                  </a:lnTo>
                  <a:lnTo>
                    <a:pt x="1073" y="0"/>
                  </a:ln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60"/>
            <p:cNvSpPr/>
            <p:nvPr/>
          </p:nvSpPr>
          <p:spPr>
            <a:xfrm>
              <a:off x="4173750" y="4034240"/>
              <a:ext cx="127820" cy="123508"/>
            </a:xfrm>
            <a:custGeom>
              <a:avLst/>
              <a:gdLst/>
              <a:ahLst/>
              <a:cxnLst/>
              <a:rect l="l" t="t" r="r" b="b"/>
              <a:pathLst>
                <a:path w="8537" h="8249" extrusionOk="0">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60"/>
            <p:cNvSpPr/>
            <p:nvPr/>
          </p:nvSpPr>
          <p:spPr>
            <a:xfrm>
              <a:off x="4173750" y="4042969"/>
              <a:ext cx="122460" cy="114779"/>
            </a:xfrm>
            <a:custGeom>
              <a:avLst/>
              <a:gdLst/>
              <a:ahLst/>
              <a:cxnLst/>
              <a:rect l="l" t="t" r="r" b="b"/>
              <a:pathLst>
                <a:path w="8179" h="7666" extrusionOk="0">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60"/>
            <p:cNvSpPr/>
            <p:nvPr/>
          </p:nvSpPr>
          <p:spPr>
            <a:xfrm>
              <a:off x="3943638" y="3815072"/>
              <a:ext cx="268846" cy="245235"/>
            </a:xfrm>
            <a:custGeom>
              <a:avLst/>
              <a:gdLst/>
              <a:ahLst/>
              <a:cxnLst/>
              <a:rect l="l" t="t" r="r" b="b"/>
              <a:pathLst>
                <a:path w="17956" h="16379" extrusionOk="0">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60"/>
            <p:cNvSpPr/>
            <p:nvPr/>
          </p:nvSpPr>
          <p:spPr>
            <a:xfrm>
              <a:off x="3974795" y="3843715"/>
              <a:ext cx="206516" cy="187860"/>
            </a:xfrm>
            <a:custGeom>
              <a:avLst/>
              <a:gdLst/>
              <a:ahLst/>
              <a:cxnLst/>
              <a:rect l="l" t="t" r="r" b="b"/>
              <a:pathLst>
                <a:path w="13793" h="12547" extrusionOk="0">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60"/>
            <p:cNvSpPr/>
            <p:nvPr/>
          </p:nvSpPr>
          <p:spPr>
            <a:xfrm>
              <a:off x="3973538" y="3863538"/>
              <a:ext cx="178817" cy="167857"/>
            </a:xfrm>
            <a:custGeom>
              <a:avLst/>
              <a:gdLst/>
              <a:ahLst/>
              <a:cxnLst/>
              <a:rect l="l" t="t" r="r" b="b"/>
              <a:pathLst>
                <a:path w="11943" h="11211" extrusionOk="0">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60"/>
            <p:cNvSpPr/>
            <p:nvPr/>
          </p:nvSpPr>
          <p:spPr>
            <a:xfrm>
              <a:off x="4028008" y="3869842"/>
              <a:ext cx="102202" cy="29017"/>
            </a:xfrm>
            <a:custGeom>
              <a:avLst/>
              <a:gdLst/>
              <a:ahLst/>
              <a:cxnLst/>
              <a:rect l="l" t="t" r="r" b="b"/>
              <a:pathLst>
                <a:path w="6826" h="1938" extrusionOk="0">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60"/>
            <p:cNvSpPr/>
            <p:nvPr/>
          </p:nvSpPr>
          <p:spPr>
            <a:xfrm>
              <a:off x="4173750" y="4034240"/>
              <a:ext cx="51640" cy="50936"/>
            </a:xfrm>
            <a:custGeom>
              <a:avLst/>
              <a:gdLst/>
              <a:ahLst/>
              <a:cxnLst/>
              <a:rect l="l" t="t" r="r" b="b"/>
              <a:pathLst>
                <a:path w="3449" h="3402" extrusionOk="0">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60"/>
            <p:cNvSpPr/>
            <p:nvPr/>
          </p:nvSpPr>
          <p:spPr>
            <a:xfrm>
              <a:off x="4173750" y="4042969"/>
              <a:ext cx="36533" cy="42207"/>
            </a:xfrm>
            <a:custGeom>
              <a:avLst/>
              <a:gdLst/>
              <a:ahLst/>
              <a:cxnLst/>
              <a:rect l="l" t="t" r="r" b="b"/>
              <a:pathLst>
                <a:path w="2440" h="2819" extrusionOk="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2" name="Google Shape;8272;p60"/>
          <p:cNvGrpSpPr/>
          <p:nvPr/>
        </p:nvGrpSpPr>
        <p:grpSpPr>
          <a:xfrm>
            <a:off x="3508282" y="3810341"/>
            <a:ext cx="351644" cy="351959"/>
            <a:chOff x="3508282" y="3810341"/>
            <a:chExt cx="351644" cy="351959"/>
          </a:xfrm>
        </p:grpSpPr>
        <p:sp>
          <p:nvSpPr>
            <p:cNvPr id="8273" name="Google Shape;8273;p60"/>
            <p:cNvSpPr/>
            <p:nvPr/>
          </p:nvSpPr>
          <p:spPr>
            <a:xfrm>
              <a:off x="3508282" y="3810341"/>
              <a:ext cx="133180" cy="64232"/>
            </a:xfrm>
            <a:custGeom>
              <a:avLst/>
              <a:gdLst/>
              <a:ahLst/>
              <a:cxnLst/>
              <a:rect l="l" t="t" r="r" b="b"/>
              <a:pathLst>
                <a:path w="8895" h="4290" extrusionOk="0">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60"/>
            <p:cNvSpPr/>
            <p:nvPr/>
          </p:nvSpPr>
          <p:spPr>
            <a:xfrm>
              <a:off x="3535053" y="3847802"/>
              <a:ext cx="58872" cy="26771"/>
            </a:xfrm>
            <a:custGeom>
              <a:avLst/>
              <a:gdLst/>
              <a:ahLst/>
              <a:cxnLst/>
              <a:rect l="l" t="t" r="r" b="b"/>
              <a:pathLst>
                <a:path w="3932" h="1788" extrusionOk="0">
                  <a:moveTo>
                    <a:pt x="1808" y="1"/>
                  </a:moveTo>
                  <a:cubicBezTo>
                    <a:pt x="1808" y="989"/>
                    <a:pt x="1009" y="1788"/>
                    <a:pt x="0" y="1788"/>
                  </a:cubicBezTo>
                  <a:lnTo>
                    <a:pt x="3932" y="1788"/>
                  </a:lnTo>
                  <a:lnTo>
                    <a:pt x="3932"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60"/>
            <p:cNvSpPr/>
            <p:nvPr/>
          </p:nvSpPr>
          <p:spPr>
            <a:xfrm>
              <a:off x="3545743" y="3810341"/>
              <a:ext cx="239261" cy="351959"/>
            </a:xfrm>
            <a:custGeom>
              <a:avLst/>
              <a:gdLst/>
              <a:ahLst/>
              <a:cxnLst/>
              <a:rect l="l" t="t" r="r" b="b"/>
              <a:pathLst>
                <a:path w="15980" h="23507" extrusionOk="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60"/>
            <p:cNvSpPr/>
            <p:nvPr/>
          </p:nvSpPr>
          <p:spPr>
            <a:xfrm>
              <a:off x="3583205" y="4082317"/>
              <a:ext cx="201799" cy="79983"/>
            </a:xfrm>
            <a:custGeom>
              <a:avLst/>
              <a:gdLst/>
              <a:ahLst/>
              <a:cxnLst/>
              <a:rect l="l" t="t" r="r" b="b"/>
              <a:pathLst>
                <a:path w="13478" h="5342" extrusionOk="0">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60"/>
            <p:cNvSpPr/>
            <p:nvPr/>
          </p:nvSpPr>
          <p:spPr>
            <a:xfrm>
              <a:off x="3545429" y="3810341"/>
              <a:ext cx="232328" cy="15437"/>
            </a:xfrm>
            <a:custGeom>
              <a:avLst/>
              <a:gdLst/>
              <a:ahLst/>
              <a:cxnLst/>
              <a:rect l="l" t="t" r="r" b="b"/>
              <a:pathLst>
                <a:path w="15517" h="1031" extrusionOk="0">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60"/>
            <p:cNvSpPr/>
            <p:nvPr/>
          </p:nvSpPr>
          <p:spPr>
            <a:xfrm>
              <a:off x="3620666" y="4097753"/>
              <a:ext cx="239261" cy="64546"/>
            </a:xfrm>
            <a:custGeom>
              <a:avLst/>
              <a:gdLst/>
              <a:ahLst/>
              <a:cxnLst/>
              <a:rect l="l" t="t" r="r" b="b"/>
              <a:pathLst>
                <a:path w="15980" h="4311" extrusionOk="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60"/>
            <p:cNvSpPr/>
            <p:nvPr/>
          </p:nvSpPr>
          <p:spPr>
            <a:xfrm>
              <a:off x="3620666" y="4147791"/>
              <a:ext cx="231385" cy="14508"/>
            </a:xfrm>
            <a:custGeom>
              <a:avLst/>
              <a:gdLst/>
              <a:ahLst/>
              <a:cxnLst/>
              <a:rect l="l" t="t" r="r" b="b"/>
              <a:pathLst>
                <a:path w="15454" h="969" extrusionOk="0">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60"/>
            <p:cNvSpPr/>
            <p:nvPr/>
          </p:nvSpPr>
          <p:spPr>
            <a:xfrm>
              <a:off x="3604301" y="4097753"/>
              <a:ext cx="53841" cy="27085"/>
            </a:xfrm>
            <a:custGeom>
              <a:avLst/>
              <a:gdLst/>
              <a:ahLst/>
              <a:cxnLst/>
              <a:rect l="l" t="t" r="r" b="b"/>
              <a:pathLst>
                <a:path w="3596" h="1809" extrusionOk="0">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60"/>
            <p:cNvSpPr/>
            <p:nvPr/>
          </p:nvSpPr>
          <p:spPr>
            <a:xfrm>
              <a:off x="3606187" y="3867401"/>
              <a:ext cx="159292" cy="25124"/>
            </a:xfrm>
            <a:custGeom>
              <a:avLst/>
              <a:gdLst/>
              <a:ahLst/>
              <a:cxnLst/>
              <a:rect l="l" t="t" r="r" b="b"/>
              <a:pathLst>
                <a:path w="10639" h="1678" extrusionOk="0">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60"/>
            <p:cNvSpPr/>
            <p:nvPr/>
          </p:nvSpPr>
          <p:spPr>
            <a:xfrm>
              <a:off x="3606187" y="3904159"/>
              <a:ext cx="159292" cy="25184"/>
            </a:xfrm>
            <a:custGeom>
              <a:avLst/>
              <a:gdLst/>
              <a:ahLst/>
              <a:cxnLst/>
              <a:rect l="l" t="t" r="r" b="b"/>
              <a:pathLst>
                <a:path w="10639" h="1682" extrusionOk="0">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60"/>
            <p:cNvSpPr/>
            <p:nvPr/>
          </p:nvSpPr>
          <p:spPr>
            <a:xfrm>
              <a:off x="3606187" y="3940976"/>
              <a:ext cx="159292" cy="25199"/>
            </a:xfrm>
            <a:custGeom>
              <a:avLst/>
              <a:gdLst/>
              <a:ahLst/>
              <a:cxnLst/>
              <a:rect l="l" t="t" r="r" b="b"/>
              <a:pathLst>
                <a:path w="10639" h="1683" extrusionOk="0">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60"/>
            <p:cNvSpPr/>
            <p:nvPr/>
          </p:nvSpPr>
          <p:spPr>
            <a:xfrm>
              <a:off x="3711639" y="3882434"/>
              <a:ext cx="147030" cy="147015"/>
            </a:xfrm>
            <a:custGeom>
              <a:avLst/>
              <a:gdLst/>
              <a:ahLst/>
              <a:cxnLst/>
              <a:rect l="l" t="t" r="r" b="b"/>
              <a:pathLst>
                <a:path w="9820" h="9819" extrusionOk="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60"/>
            <p:cNvSpPr/>
            <p:nvPr/>
          </p:nvSpPr>
          <p:spPr>
            <a:xfrm>
              <a:off x="3682996" y="3930915"/>
              <a:ext cx="127191" cy="127176"/>
            </a:xfrm>
            <a:custGeom>
              <a:avLst/>
              <a:gdLst/>
              <a:ahLst/>
              <a:cxnLst/>
              <a:rect l="l" t="t" r="r" b="b"/>
              <a:pathLst>
                <a:path w="8495" h="8494" extrusionOk="0">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6" name="Google Shape;8286;p60"/>
          <p:cNvGrpSpPr/>
          <p:nvPr/>
        </p:nvGrpSpPr>
        <p:grpSpPr>
          <a:xfrm>
            <a:off x="2224585" y="1962854"/>
            <a:ext cx="303163" cy="351809"/>
            <a:chOff x="2224585" y="1962854"/>
            <a:chExt cx="303163" cy="351809"/>
          </a:xfrm>
        </p:grpSpPr>
        <p:sp>
          <p:nvSpPr>
            <p:cNvPr id="8287" name="Google Shape;8287;p60"/>
            <p:cNvSpPr/>
            <p:nvPr/>
          </p:nvSpPr>
          <p:spPr>
            <a:xfrm>
              <a:off x="2283143" y="1962854"/>
              <a:ext cx="181018" cy="81870"/>
            </a:xfrm>
            <a:custGeom>
              <a:avLst/>
              <a:gdLst/>
              <a:ahLst/>
              <a:cxnLst/>
              <a:rect l="l" t="t" r="r" b="b"/>
              <a:pathLst>
                <a:path w="12090" h="5468" extrusionOk="0">
                  <a:moveTo>
                    <a:pt x="652" y="1"/>
                  </a:moveTo>
                  <a:lnTo>
                    <a:pt x="0" y="5467"/>
                  </a:lnTo>
                  <a:lnTo>
                    <a:pt x="12089" y="5467"/>
                  </a:lnTo>
                  <a:lnTo>
                    <a:pt x="11774"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60"/>
            <p:cNvSpPr/>
            <p:nvPr/>
          </p:nvSpPr>
          <p:spPr>
            <a:xfrm>
              <a:off x="2224899" y="1962854"/>
              <a:ext cx="141355" cy="186378"/>
            </a:xfrm>
            <a:custGeom>
              <a:avLst/>
              <a:gdLst/>
              <a:ahLst/>
              <a:cxnLst/>
              <a:rect l="l" t="t" r="r" b="b"/>
              <a:pathLst>
                <a:path w="9441" h="12448" extrusionOk="0">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60"/>
            <p:cNvSpPr/>
            <p:nvPr/>
          </p:nvSpPr>
          <p:spPr>
            <a:xfrm>
              <a:off x="2386393" y="1962854"/>
              <a:ext cx="141355" cy="186378"/>
            </a:xfrm>
            <a:custGeom>
              <a:avLst/>
              <a:gdLst/>
              <a:ahLst/>
              <a:cxnLst/>
              <a:rect l="l" t="t" r="r" b="b"/>
              <a:pathLst>
                <a:path w="9441" h="12448" extrusionOk="0">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60"/>
            <p:cNvSpPr/>
            <p:nvPr/>
          </p:nvSpPr>
          <p:spPr>
            <a:xfrm>
              <a:off x="2279684" y="2074609"/>
              <a:ext cx="86571" cy="74623"/>
            </a:xfrm>
            <a:custGeom>
              <a:avLst/>
              <a:gdLst/>
              <a:ahLst/>
              <a:cxnLst/>
              <a:rect l="l" t="t" r="r" b="b"/>
              <a:pathLst>
                <a:path w="5782" h="4984" extrusionOk="0">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60"/>
            <p:cNvSpPr/>
            <p:nvPr/>
          </p:nvSpPr>
          <p:spPr>
            <a:xfrm>
              <a:off x="2386393" y="2074609"/>
              <a:ext cx="86571" cy="74623"/>
            </a:xfrm>
            <a:custGeom>
              <a:avLst/>
              <a:gdLst/>
              <a:ahLst/>
              <a:cxnLst/>
              <a:rect l="l" t="t" r="r" b="b"/>
              <a:pathLst>
                <a:path w="5782" h="4984" extrusionOk="0">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60"/>
            <p:cNvSpPr/>
            <p:nvPr/>
          </p:nvSpPr>
          <p:spPr>
            <a:xfrm>
              <a:off x="2224585" y="2087830"/>
              <a:ext cx="265073" cy="226833"/>
            </a:xfrm>
            <a:custGeom>
              <a:avLst/>
              <a:gdLst/>
              <a:ahLst/>
              <a:cxnLst/>
              <a:rect l="l" t="t" r="r" b="b"/>
              <a:pathLst>
                <a:path w="17704" h="15150" extrusionOk="0">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60"/>
            <p:cNvSpPr/>
            <p:nvPr/>
          </p:nvSpPr>
          <p:spPr>
            <a:xfrm>
              <a:off x="2274953" y="2125605"/>
              <a:ext cx="177244" cy="151627"/>
            </a:xfrm>
            <a:custGeom>
              <a:avLst/>
              <a:gdLst/>
              <a:ahLst/>
              <a:cxnLst/>
              <a:rect l="l" t="t" r="r" b="b"/>
              <a:pathLst>
                <a:path w="11838" h="10127" extrusionOk="0">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60"/>
            <p:cNvSpPr/>
            <p:nvPr/>
          </p:nvSpPr>
          <p:spPr>
            <a:xfrm>
              <a:off x="2326263" y="2154053"/>
              <a:ext cx="99492" cy="89191"/>
            </a:xfrm>
            <a:custGeom>
              <a:avLst/>
              <a:gdLst/>
              <a:ahLst/>
              <a:cxnLst/>
              <a:rect l="l" t="t" r="r" b="b"/>
              <a:pathLst>
                <a:path w="6645" h="5957" extrusionOk="0">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5" name="Google Shape;8295;p60"/>
          <p:cNvGrpSpPr/>
          <p:nvPr/>
        </p:nvGrpSpPr>
        <p:grpSpPr>
          <a:xfrm>
            <a:off x="2622794" y="1990868"/>
            <a:ext cx="389090" cy="296231"/>
            <a:chOff x="2622794" y="1990868"/>
            <a:chExt cx="389090" cy="296231"/>
          </a:xfrm>
        </p:grpSpPr>
        <p:sp>
          <p:nvSpPr>
            <p:cNvPr id="8296" name="Google Shape;8296;p60"/>
            <p:cNvSpPr/>
            <p:nvPr/>
          </p:nvSpPr>
          <p:spPr>
            <a:xfrm>
              <a:off x="2654910" y="1990868"/>
              <a:ext cx="324873" cy="224468"/>
            </a:xfrm>
            <a:custGeom>
              <a:avLst/>
              <a:gdLst/>
              <a:ahLst/>
              <a:cxnLst/>
              <a:rect l="l" t="t" r="r" b="b"/>
              <a:pathLst>
                <a:path w="21698" h="14992" extrusionOk="0">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60"/>
            <p:cNvSpPr/>
            <p:nvPr/>
          </p:nvSpPr>
          <p:spPr>
            <a:xfrm>
              <a:off x="2654910" y="1990868"/>
              <a:ext cx="324873" cy="224468"/>
            </a:xfrm>
            <a:custGeom>
              <a:avLst/>
              <a:gdLst/>
              <a:ahLst/>
              <a:cxnLst/>
              <a:rect l="l" t="t" r="r" b="b"/>
              <a:pathLst>
                <a:path w="21698" h="14992" extrusionOk="0">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60"/>
            <p:cNvSpPr/>
            <p:nvPr/>
          </p:nvSpPr>
          <p:spPr>
            <a:xfrm>
              <a:off x="2679135" y="2015108"/>
              <a:ext cx="276407" cy="162137"/>
            </a:xfrm>
            <a:custGeom>
              <a:avLst/>
              <a:gdLst/>
              <a:ahLst/>
              <a:cxnLst/>
              <a:rect l="l" t="t" r="r" b="b"/>
              <a:pathLst>
                <a:path w="18461" h="10829" extrusionOk="0">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60"/>
            <p:cNvSpPr/>
            <p:nvPr/>
          </p:nvSpPr>
          <p:spPr>
            <a:xfrm>
              <a:off x="2679135" y="2015108"/>
              <a:ext cx="276722" cy="162137"/>
            </a:xfrm>
            <a:custGeom>
              <a:avLst/>
              <a:gdLst/>
              <a:ahLst/>
              <a:cxnLst/>
              <a:rect l="l" t="t" r="r" b="b"/>
              <a:pathLst>
                <a:path w="18482" h="10829" extrusionOk="0">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60"/>
            <p:cNvSpPr/>
            <p:nvPr/>
          </p:nvSpPr>
          <p:spPr>
            <a:xfrm>
              <a:off x="2622794" y="2264430"/>
              <a:ext cx="388776" cy="22668"/>
            </a:xfrm>
            <a:custGeom>
              <a:avLst/>
              <a:gdLst/>
              <a:ahLst/>
              <a:cxnLst/>
              <a:rect l="l" t="t" r="r" b="b"/>
              <a:pathLst>
                <a:path w="25966" h="1514" extrusionOk="0">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60"/>
            <p:cNvSpPr/>
            <p:nvPr/>
          </p:nvSpPr>
          <p:spPr>
            <a:xfrm>
              <a:off x="2623108" y="2201471"/>
              <a:ext cx="388776" cy="62974"/>
            </a:xfrm>
            <a:custGeom>
              <a:avLst/>
              <a:gdLst/>
              <a:ahLst/>
              <a:cxnLst/>
              <a:rect l="l" t="t" r="r" b="b"/>
              <a:pathLst>
                <a:path w="25966" h="4206" extrusionOk="0">
                  <a:moveTo>
                    <a:pt x="2124" y="0"/>
                  </a:moveTo>
                  <a:lnTo>
                    <a:pt x="1" y="4205"/>
                  </a:lnTo>
                  <a:lnTo>
                    <a:pt x="25966" y="4205"/>
                  </a:lnTo>
                  <a:lnTo>
                    <a:pt x="23821" y="0"/>
                  </a:lnTo>
                  <a:close/>
                </a:path>
              </a:pathLst>
            </a:custGeom>
            <a:solidFill>
              <a:srgbClr val="A1B4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60"/>
            <p:cNvSpPr/>
            <p:nvPr/>
          </p:nvSpPr>
          <p:spPr>
            <a:xfrm>
              <a:off x="2623108" y="2201471"/>
              <a:ext cx="388776" cy="62974"/>
            </a:xfrm>
            <a:custGeom>
              <a:avLst/>
              <a:gdLst/>
              <a:ahLst/>
              <a:cxnLst/>
              <a:rect l="l" t="t" r="r" b="b"/>
              <a:pathLst>
                <a:path w="25966" h="4206" extrusionOk="0">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60"/>
            <p:cNvSpPr/>
            <p:nvPr/>
          </p:nvSpPr>
          <p:spPr>
            <a:xfrm>
              <a:off x="2766021" y="2232943"/>
              <a:ext cx="102951" cy="31502"/>
            </a:xfrm>
            <a:custGeom>
              <a:avLst/>
              <a:gdLst/>
              <a:ahLst/>
              <a:cxnLst/>
              <a:rect l="l" t="t" r="r" b="b"/>
              <a:pathLst>
                <a:path w="6876" h="2104" extrusionOk="0">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60"/>
            <p:cNvSpPr/>
            <p:nvPr/>
          </p:nvSpPr>
          <p:spPr>
            <a:xfrm>
              <a:off x="2766021" y="2253096"/>
              <a:ext cx="102951" cy="11349"/>
            </a:xfrm>
            <a:custGeom>
              <a:avLst/>
              <a:gdLst/>
              <a:ahLst/>
              <a:cxnLst/>
              <a:rect l="l" t="t" r="r" b="b"/>
              <a:pathLst>
                <a:path w="6876" h="758" extrusionOk="0">
                  <a:moveTo>
                    <a:pt x="211" y="0"/>
                  </a:moveTo>
                  <a:lnTo>
                    <a:pt x="1" y="757"/>
                  </a:lnTo>
                  <a:lnTo>
                    <a:pt x="6876" y="757"/>
                  </a:lnTo>
                  <a:lnTo>
                    <a:pt x="6665"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5" name="Google Shape;8305;p60"/>
          <p:cNvGrpSpPr/>
          <p:nvPr/>
        </p:nvGrpSpPr>
        <p:grpSpPr>
          <a:xfrm>
            <a:off x="3977326" y="1952149"/>
            <a:ext cx="327074" cy="375241"/>
            <a:chOff x="3977326" y="1952149"/>
            <a:chExt cx="327074" cy="375241"/>
          </a:xfrm>
        </p:grpSpPr>
        <p:sp>
          <p:nvSpPr>
            <p:cNvPr id="8306" name="Google Shape;8306;p60"/>
            <p:cNvSpPr/>
            <p:nvPr/>
          </p:nvSpPr>
          <p:spPr>
            <a:xfrm>
              <a:off x="4035868" y="2103566"/>
              <a:ext cx="209974" cy="49754"/>
            </a:xfrm>
            <a:custGeom>
              <a:avLst/>
              <a:gdLst/>
              <a:ahLst/>
              <a:cxnLst/>
              <a:rect l="l" t="t" r="r" b="b"/>
              <a:pathLst>
                <a:path w="14024" h="3323" extrusionOk="0">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60"/>
            <p:cNvSpPr/>
            <p:nvPr/>
          </p:nvSpPr>
          <p:spPr>
            <a:xfrm>
              <a:off x="4035868" y="2142285"/>
              <a:ext cx="209974" cy="185105"/>
            </a:xfrm>
            <a:custGeom>
              <a:avLst/>
              <a:gdLst/>
              <a:ahLst/>
              <a:cxnLst/>
              <a:rect l="l" t="t" r="r" b="b"/>
              <a:pathLst>
                <a:path w="14024" h="12363" extrusionOk="0">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60"/>
            <p:cNvSpPr/>
            <p:nvPr/>
          </p:nvSpPr>
          <p:spPr>
            <a:xfrm>
              <a:off x="4064825" y="2171242"/>
              <a:ext cx="41264" cy="156148"/>
            </a:xfrm>
            <a:custGeom>
              <a:avLst/>
              <a:gdLst/>
              <a:ahLst/>
              <a:cxnLst/>
              <a:rect l="l" t="t" r="r" b="b"/>
              <a:pathLst>
                <a:path w="2756" h="10429" extrusionOk="0">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60"/>
            <p:cNvSpPr/>
            <p:nvPr/>
          </p:nvSpPr>
          <p:spPr>
            <a:xfrm>
              <a:off x="4120553" y="2171242"/>
              <a:ext cx="40935" cy="156148"/>
            </a:xfrm>
            <a:custGeom>
              <a:avLst/>
              <a:gdLst/>
              <a:ahLst/>
              <a:cxnLst/>
              <a:rect l="l" t="t" r="r" b="b"/>
              <a:pathLst>
                <a:path w="2734" h="10429" extrusionOk="0">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60"/>
            <p:cNvSpPr/>
            <p:nvPr/>
          </p:nvSpPr>
          <p:spPr>
            <a:xfrm>
              <a:off x="4175951" y="2171242"/>
              <a:ext cx="41249" cy="156148"/>
            </a:xfrm>
            <a:custGeom>
              <a:avLst/>
              <a:gdLst/>
              <a:ahLst/>
              <a:cxnLst/>
              <a:rect l="l" t="t" r="r" b="b"/>
              <a:pathLst>
                <a:path w="2755" h="10429" extrusionOk="0">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60"/>
            <p:cNvSpPr/>
            <p:nvPr/>
          </p:nvSpPr>
          <p:spPr>
            <a:xfrm>
              <a:off x="3977326" y="1952149"/>
              <a:ext cx="327074" cy="64232"/>
            </a:xfrm>
            <a:custGeom>
              <a:avLst/>
              <a:gdLst/>
              <a:ahLst/>
              <a:cxnLst/>
              <a:rect l="l" t="t" r="r" b="b"/>
              <a:pathLst>
                <a:path w="21845" h="4290" extrusionOk="0">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60"/>
            <p:cNvSpPr/>
            <p:nvPr/>
          </p:nvSpPr>
          <p:spPr>
            <a:xfrm>
              <a:off x="4223489" y="2103566"/>
              <a:ext cx="22354" cy="49754"/>
            </a:xfrm>
            <a:custGeom>
              <a:avLst/>
              <a:gdLst/>
              <a:ahLst/>
              <a:cxnLst/>
              <a:rect l="l" t="t" r="r" b="b"/>
              <a:pathLst>
                <a:path w="1493" h="3323" extrusionOk="0">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60"/>
            <p:cNvSpPr/>
            <p:nvPr/>
          </p:nvSpPr>
          <p:spPr>
            <a:xfrm>
              <a:off x="4223489" y="2142285"/>
              <a:ext cx="22354" cy="185105"/>
            </a:xfrm>
            <a:custGeom>
              <a:avLst/>
              <a:gdLst/>
              <a:ahLst/>
              <a:cxnLst/>
              <a:rect l="l" t="t" r="r" b="b"/>
              <a:pathLst>
                <a:path w="1493" h="12363" extrusionOk="0">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60"/>
            <p:cNvSpPr/>
            <p:nvPr/>
          </p:nvSpPr>
          <p:spPr>
            <a:xfrm>
              <a:off x="4077103" y="2171242"/>
              <a:ext cx="28987" cy="156148"/>
            </a:xfrm>
            <a:custGeom>
              <a:avLst/>
              <a:gdLst/>
              <a:ahLst/>
              <a:cxnLst/>
              <a:rect l="l" t="t" r="r" b="b"/>
              <a:pathLst>
                <a:path w="1936" h="10429" extrusionOk="0">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60"/>
            <p:cNvSpPr/>
            <p:nvPr/>
          </p:nvSpPr>
          <p:spPr>
            <a:xfrm>
              <a:off x="4132516" y="2171242"/>
              <a:ext cx="28972" cy="156148"/>
            </a:xfrm>
            <a:custGeom>
              <a:avLst/>
              <a:gdLst/>
              <a:ahLst/>
              <a:cxnLst/>
              <a:rect l="l" t="t" r="r" b="b"/>
              <a:pathLst>
                <a:path w="1935" h="10429" extrusionOk="0">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60"/>
            <p:cNvSpPr/>
            <p:nvPr/>
          </p:nvSpPr>
          <p:spPr>
            <a:xfrm>
              <a:off x="4188228" y="2171242"/>
              <a:ext cx="28657" cy="156148"/>
            </a:xfrm>
            <a:custGeom>
              <a:avLst/>
              <a:gdLst/>
              <a:ahLst/>
              <a:cxnLst/>
              <a:rect l="l" t="t" r="r" b="b"/>
              <a:pathLst>
                <a:path w="1914" h="10429" extrusionOk="0">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60"/>
            <p:cNvSpPr/>
            <p:nvPr/>
          </p:nvSpPr>
          <p:spPr>
            <a:xfrm>
              <a:off x="4255590" y="1952149"/>
              <a:ext cx="48810" cy="64232"/>
            </a:xfrm>
            <a:custGeom>
              <a:avLst/>
              <a:gdLst/>
              <a:ahLst/>
              <a:cxnLst/>
              <a:rect l="l" t="t" r="r" b="b"/>
              <a:pathLst>
                <a:path w="3260" h="4290" extrusionOk="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60"/>
            <p:cNvSpPr/>
            <p:nvPr/>
          </p:nvSpPr>
          <p:spPr>
            <a:xfrm>
              <a:off x="3988346" y="2010706"/>
              <a:ext cx="307865" cy="98235"/>
            </a:xfrm>
            <a:custGeom>
              <a:avLst/>
              <a:gdLst/>
              <a:ahLst/>
              <a:cxnLst/>
              <a:rect l="l" t="t" r="r" b="b"/>
              <a:pathLst>
                <a:path w="20562" h="6561" extrusionOk="0">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60"/>
            <p:cNvSpPr/>
            <p:nvPr/>
          </p:nvSpPr>
          <p:spPr>
            <a:xfrm>
              <a:off x="4230092" y="2010706"/>
              <a:ext cx="66119" cy="98549"/>
            </a:xfrm>
            <a:custGeom>
              <a:avLst/>
              <a:gdLst/>
              <a:ahLst/>
              <a:cxnLst/>
              <a:rect l="l" t="t" r="r" b="b"/>
              <a:pathLst>
                <a:path w="4416" h="6582" extrusionOk="0">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60"/>
            <p:cNvSpPr/>
            <p:nvPr/>
          </p:nvSpPr>
          <p:spPr>
            <a:xfrm>
              <a:off x="3982671" y="2005346"/>
              <a:ext cx="318899" cy="109254"/>
            </a:xfrm>
            <a:custGeom>
              <a:avLst/>
              <a:gdLst/>
              <a:ahLst/>
              <a:cxnLst/>
              <a:rect l="l" t="t" r="r" b="b"/>
              <a:pathLst>
                <a:path w="21299" h="7297" extrusionOk="0">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60"/>
            <p:cNvSpPr/>
            <p:nvPr/>
          </p:nvSpPr>
          <p:spPr>
            <a:xfrm>
              <a:off x="4014158" y="2043871"/>
              <a:ext cx="65175" cy="71045"/>
            </a:xfrm>
            <a:custGeom>
              <a:avLst/>
              <a:gdLst/>
              <a:ahLst/>
              <a:cxnLst/>
              <a:rect l="l" t="t" r="r" b="b"/>
              <a:pathLst>
                <a:path w="4353" h="4745" extrusionOk="0">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60"/>
            <p:cNvSpPr/>
            <p:nvPr/>
          </p:nvSpPr>
          <p:spPr>
            <a:xfrm>
              <a:off x="4204908" y="2043751"/>
              <a:ext cx="65490" cy="71164"/>
            </a:xfrm>
            <a:custGeom>
              <a:avLst/>
              <a:gdLst/>
              <a:ahLst/>
              <a:cxnLst/>
              <a:rect l="l" t="t" r="r" b="b"/>
              <a:pathLst>
                <a:path w="4374" h="4753" extrusionOk="0">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3" name="Google Shape;8323;p60"/>
          <p:cNvGrpSpPr/>
          <p:nvPr/>
        </p:nvGrpSpPr>
        <p:grpSpPr>
          <a:xfrm>
            <a:off x="1341612" y="3340055"/>
            <a:ext cx="259399" cy="370524"/>
            <a:chOff x="1341612" y="3340055"/>
            <a:chExt cx="259399" cy="370524"/>
          </a:xfrm>
        </p:grpSpPr>
        <p:sp>
          <p:nvSpPr>
            <p:cNvPr id="8324" name="Google Shape;8324;p60"/>
            <p:cNvSpPr/>
            <p:nvPr/>
          </p:nvSpPr>
          <p:spPr>
            <a:xfrm>
              <a:off x="1383954" y="3340055"/>
              <a:ext cx="43615" cy="35664"/>
            </a:xfrm>
            <a:custGeom>
              <a:avLst/>
              <a:gdLst/>
              <a:ahLst/>
              <a:cxnLst/>
              <a:rect l="l" t="t" r="r" b="b"/>
              <a:pathLst>
                <a:path w="2913" h="2382" extrusionOk="0">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60"/>
            <p:cNvSpPr/>
            <p:nvPr/>
          </p:nvSpPr>
          <p:spPr>
            <a:xfrm>
              <a:off x="1363966" y="3403329"/>
              <a:ext cx="237045" cy="307251"/>
            </a:xfrm>
            <a:custGeom>
              <a:avLst/>
              <a:gdLst/>
              <a:ahLst/>
              <a:cxnLst/>
              <a:rect l="l" t="t" r="r" b="b"/>
              <a:pathLst>
                <a:path w="15832" h="20521" extrusionOk="0">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60"/>
            <p:cNvSpPr/>
            <p:nvPr/>
          </p:nvSpPr>
          <p:spPr>
            <a:xfrm>
              <a:off x="1341612" y="3371841"/>
              <a:ext cx="237045" cy="306936"/>
            </a:xfrm>
            <a:custGeom>
              <a:avLst/>
              <a:gdLst/>
              <a:ahLst/>
              <a:cxnLst/>
              <a:rect l="l" t="t" r="r" b="b"/>
              <a:pathLst>
                <a:path w="15832" h="20500" extrusionOk="0">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60"/>
            <p:cNvSpPr/>
            <p:nvPr/>
          </p:nvSpPr>
          <p:spPr>
            <a:xfrm>
              <a:off x="1556303" y="3371841"/>
              <a:ext cx="22354" cy="306936"/>
            </a:xfrm>
            <a:custGeom>
              <a:avLst/>
              <a:gdLst/>
              <a:ahLst/>
              <a:cxnLst/>
              <a:rect l="l" t="t" r="r" b="b"/>
              <a:pathLst>
                <a:path w="1493" h="20500" extrusionOk="0">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60"/>
            <p:cNvSpPr/>
            <p:nvPr/>
          </p:nvSpPr>
          <p:spPr>
            <a:xfrm>
              <a:off x="1379387" y="3455583"/>
              <a:ext cx="44708" cy="44708"/>
            </a:xfrm>
            <a:custGeom>
              <a:avLst/>
              <a:gdLst/>
              <a:ahLst/>
              <a:cxnLst/>
              <a:rect l="l" t="t" r="r" b="b"/>
              <a:pathLst>
                <a:path w="2986" h="2986" extrusionOk="0">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60"/>
            <p:cNvSpPr/>
            <p:nvPr/>
          </p:nvSpPr>
          <p:spPr>
            <a:xfrm>
              <a:off x="1379387" y="3527975"/>
              <a:ext cx="44708" cy="44723"/>
            </a:xfrm>
            <a:custGeom>
              <a:avLst/>
              <a:gdLst/>
              <a:ahLst/>
              <a:cxnLst/>
              <a:rect l="l" t="t" r="r" b="b"/>
              <a:pathLst>
                <a:path w="2986" h="2987" extrusionOk="0">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60"/>
            <p:cNvSpPr/>
            <p:nvPr/>
          </p:nvSpPr>
          <p:spPr>
            <a:xfrm>
              <a:off x="1379387" y="3600067"/>
              <a:ext cx="44708" cy="44708"/>
            </a:xfrm>
            <a:custGeom>
              <a:avLst/>
              <a:gdLst/>
              <a:ahLst/>
              <a:cxnLst/>
              <a:rect l="l" t="t" r="r" b="b"/>
              <a:pathLst>
                <a:path w="2986" h="2986" extrusionOk="0">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60"/>
            <p:cNvSpPr/>
            <p:nvPr/>
          </p:nvSpPr>
          <p:spPr>
            <a:xfrm>
              <a:off x="1444233" y="3459041"/>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60"/>
            <p:cNvSpPr/>
            <p:nvPr/>
          </p:nvSpPr>
          <p:spPr>
            <a:xfrm>
              <a:off x="1444233" y="3482967"/>
              <a:ext cx="103894" cy="10720"/>
            </a:xfrm>
            <a:custGeom>
              <a:avLst/>
              <a:gdLst/>
              <a:ahLst/>
              <a:cxnLst/>
              <a:rect l="l" t="t" r="r" b="b"/>
              <a:pathLst>
                <a:path w="6939" h="716" extrusionOk="0">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60"/>
            <p:cNvSpPr/>
            <p:nvPr/>
          </p:nvSpPr>
          <p:spPr>
            <a:xfrm>
              <a:off x="1444233" y="3531433"/>
              <a:ext cx="103894" cy="10735"/>
            </a:xfrm>
            <a:custGeom>
              <a:avLst/>
              <a:gdLst/>
              <a:ahLst/>
              <a:cxnLst/>
              <a:rect l="l" t="t" r="r" b="b"/>
              <a:pathLst>
                <a:path w="6939" h="717"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60"/>
            <p:cNvSpPr/>
            <p:nvPr/>
          </p:nvSpPr>
          <p:spPr>
            <a:xfrm>
              <a:off x="1444233" y="3555359"/>
              <a:ext cx="103894" cy="10720"/>
            </a:xfrm>
            <a:custGeom>
              <a:avLst/>
              <a:gdLst/>
              <a:ahLst/>
              <a:cxnLst/>
              <a:rect l="l" t="t" r="r" b="b"/>
              <a:pathLst>
                <a:path w="6939" h="716"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60"/>
            <p:cNvSpPr/>
            <p:nvPr/>
          </p:nvSpPr>
          <p:spPr>
            <a:xfrm>
              <a:off x="1444233" y="3603526"/>
              <a:ext cx="103894" cy="11035"/>
            </a:xfrm>
            <a:custGeom>
              <a:avLst/>
              <a:gdLst/>
              <a:ahLst/>
              <a:cxnLst/>
              <a:rect l="l" t="t" r="r" b="b"/>
              <a:pathLst>
                <a:path w="6939" h="737" extrusionOk="0">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60"/>
            <p:cNvSpPr/>
            <p:nvPr/>
          </p:nvSpPr>
          <p:spPr>
            <a:xfrm>
              <a:off x="1444233" y="3627452"/>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60"/>
            <p:cNvSpPr/>
            <p:nvPr/>
          </p:nvSpPr>
          <p:spPr>
            <a:xfrm>
              <a:off x="1390183" y="3448845"/>
              <a:ext cx="55413" cy="37087"/>
            </a:xfrm>
            <a:custGeom>
              <a:avLst/>
              <a:gdLst/>
              <a:ahLst/>
              <a:cxnLst/>
              <a:rect l="l" t="t" r="r" b="b"/>
              <a:pathLst>
                <a:path w="3701" h="2477" extrusionOk="0">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60"/>
            <p:cNvSpPr/>
            <p:nvPr/>
          </p:nvSpPr>
          <p:spPr>
            <a:xfrm>
              <a:off x="1390183" y="3521686"/>
              <a:ext cx="54874" cy="37147"/>
            </a:xfrm>
            <a:custGeom>
              <a:avLst/>
              <a:gdLst/>
              <a:ahLst/>
              <a:cxnLst/>
              <a:rect l="l" t="t" r="r" b="b"/>
              <a:pathLst>
                <a:path w="3665" h="2481" extrusionOk="0">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60"/>
            <p:cNvSpPr/>
            <p:nvPr/>
          </p:nvSpPr>
          <p:spPr>
            <a:xfrm>
              <a:off x="1390183" y="3595216"/>
              <a:ext cx="55413" cy="37267"/>
            </a:xfrm>
            <a:custGeom>
              <a:avLst/>
              <a:gdLst/>
              <a:ahLst/>
              <a:cxnLst/>
              <a:rect l="l" t="t" r="r" b="b"/>
              <a:pathLst>
                <a:path w="3701" h="2489" extrusionOk="0">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60"/>
            <p:cNvSpPr/>
            <p:nvPr/>
          </p:nvSpPr>
          <p:spPr>
            <a:xfrm>
              <a:off x="1368682" y="3362409"/>
              <a:ext cx="74309" cy="38734"/>
            </a:xfrm>
            <a:custGeom>
              <a:avLst/>
              <a:gdLst/>
              <a:ahLst/>
              <a:cxnLst/>
              <a:rect l="l" t="t" r="r" b="b"/>
              <a:pathLst>
                <a:path w="4963" h="2587" extrusionOk="0">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60"/>
            <p:cNvSpPr/>
            <p:nvPr/>
          </p:nvSpPr>
          <p:spPr>
            <a:xfrm>
              <a:off x="1409602" y="3362409"/>
              <a:ext cx="33389" cy="38734"/>
            </a:xfrm>
            <a:custGeom>
              <a:avLst/>
              <a:gdLst/>
              <a:ahLst/>
              <a:cxnLst/>
              <a:rect l="l" t="t" r="r" b="b"/>
              <a:pathLst>
                <a:path w="2230" h="2587" extrusionOk="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2" name="Google Shape;8342;p60"/>
          <p:cNvGrpSpPr/>
          <p:nvPr/>
        </p:nvGrpSpPr>
        <p:grpSpPr>
          <a:xfrm>
            <a:off x="2179892" y="3844972"/>
            <a:ext cx="351629" cy="282381"/>
            <a:chOff x="2179892" y="3844972"/>
            <a:chExt cx="351629" cy="282381"/>
          </a:xfrm>
        </p:grpSpPr>
        <p:sp>
          <p:nvSpPr>
            <p:cNvPr id="8343" name="Google Shape;8343;p60"/>
            <p:cNvSpPr/>
            <p:nvPr/>
          </p:nvSpPr>
          <p:spPr>
            <a:xfrm>
              <a:off x="2179892"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60"/>
            <p:cNvSpPr/>
            <p:nvPr/>
          </p:nvSpPr>
          <p:spPr>
            <a:xfrm>
              <a:off x="2179892" y="3844972"/>
              <a:ext cx="15751" cy="282381"/>
            </a:xfrm>
            <a:custGeom>
              <a:avLst/>
              <a:gdLst/>
              <a:ahLst/>
              <a:cxnLst/>
              <a:rect l="l" t="t" r="r" b="b"/>
              <a:pathLst>
                <a:path w="1052" h="18860" extrusionOk="0">
                  <a:moveTo>
                    <a:pt x="0" y="0"/>
                  </a:moveTo>
                  <a:lnTo>
                    <a:pt x="0" y="18859"/>
                  </a:lnTo>
                  <a:lnTo>
                    <a:pt x="1052" y="18859"/>
                  </a:lnTo>
                  <a:lnTo>
                    <a:pt x="1052"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60"/>
            <p:cNvSpPr/>
            <p:nvPr/>
          </p:nvSpPr>
          <p:spPr>
            <a:xfrm>
              <a:off x="2250083" y="3844972"/>
              <a:ext cx="70535" cy="282381"/>
            </a:xfrm>
            <a:custGeom>
              <a:avLst/>
              <a:gdLst/>
              <a:ahLst/>
              <a:cxnLst/>
              <a:rect l="l" t="t" r="r" b="b"/>
              <a:pathLst>
                <a:path w="4711" h="18860" extrusionOk="0">
                  <a:moveTo>
                    <a:pt x="1" y="0"/>
                  </a:moveTo>
                  <a:lnTo>
                    <a:pt x="1" y="11732"/>
                  </a:ln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60"/>
            <p:cNvSpPr/>
            <p:nvPr/>
          </p:nvSpPr>
          <p:spPr>
            <a:xfrm>
              <a:off x="2250083"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60"/>
            <p:cNvSpPr/>
            <p:nvPr/>
          </p:nvSpPr>
          <p:spPr>
            <a:xfrm>
              <a:off x="2320604"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60"/>
            <p:cNvSpPr/>
            <p:nvPr/>
          </p:nvSpPr>
          <p:spPr>
            <a:xfrm>
              <a:off x="2390795" y="3844972"/>
              <a:ext cx="70535" cy="282381"/>
            </a:xfrm>
            <a:custGeom>
              <a:avLst/>
              <a:gdLst/>
              <a:ahLst/>
              <a:cxnLst/>
              <a:rect l="l" t="t" r="r" b="b"/>
              <a:pathLst>
                <a:path w="4711" h="18860" extrusionOk="0">
                  <a:moveTo>
                    <a:pt x="1" y="0"/>
                  </a:move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60"/>
            <p:cNvSpPr/>
            <p:nvPr/>
          </p:nvSpPr>
          <p:spPr>
            <a:xfrm>
              <a:off x="2461315" y="3844972"/>
              <a:ext cx="70206" cy="282381"/>
            </a:xfrm>
            <a:custGeom>
              <a:avLst/>
              <a:gdLst/>
              <a:ahLst/>
              <a:cxnLst/>
              <a:rect l="l" t="t" r="r" b="b"/>
              <a:pathLst>
                <a:path w="4689" h="18860" extrusionOk="0">
                  <a:moveTo>
                    <a:pt x="0" y="0"/>
                  </a:moveTo>
                  <a:lnTo>
                    <a:pt x="0" y="11732"/>
                  </a:lnTo>
                  <a:lnTo>
                    <a:pt x="0" y="18859"/>
                  </a:lnTo>
                  <a:lnTo>
                    <a:pt x="4688" y="18859"/>
                  </a:lnTo>
                  <a:lnTo>
                    <a:pt x="4688"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60"/>
            <p:cNvSpPr/>
            <p:nvPr/>
          </p:nvSpPr>
          <p:spPr>
            <a:xfrm>
              <a:off x="2320604"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60"/>
            <p:cNvSpPr/>
            <p:nvPr/>
          </p:nvSpPr>
          <p:spPr>
            <a:xfrm>
              <a:off x="2390795"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60"/>
            <p:cNvSpPr/>
            <p:nvPr/>
          </p:nvSpPr>
          <p:spPr>
            <a:xfrm>
              <a:off x="2461315"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60"/>
            <p:cNvSpPr/>
            <p:nvPr/>
          </p:nvSpPr>
          <p:spPr>
            <a:xfrm>
              <a:off x="2229631"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60"/>
            <p:cNvSpPr/>
            <p:nvPr/>
          </p:nvSpPr>
          <p:spPr>
            <a:xfrm>
              <a:off x="2229631"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60"/>
            <p:cNvSpPr/>
            <p:nvPr/>
          </p:nvSpPr>
          <p:spPr>
            <a:xfrm>
              <a:off x="2370342"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60"/>
            <p:cNvSpPr/>
            <p:nvPr/>
          </p:nvSpPr>
          <p:spPr>
            <a:xfrm>
              <a:off x="2370342"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60"/>
            <p:cNvSpPr/>
            <p:nvPr/>
          </p:nvSpPr>
          <p:spPr>
            <a:xfrm>
              <a:off x="2440533" y="3844972"/>
              <a:ext cx="41249" cy="175672"/>
            </a:xfrm>
            <a:custGeom>
              <a:avLst/>
              <a:gdLst/>
              <a:ahLst/>
              <a:cxnLst/>
              <a:rect l="l" t="t" r="r" b="b"/>
              <a:pathLst>
                <a:path w="2755" h="11733" extrusionOk="0">
                  <a:moveTo>
                    <a:pt x="0" y="0"/>
                  </a:moveTo>
                  <a:lnTo>
                    <a:pt x="0" y="11732"/>
                  </a:lnTo>
                  <a:lnTo>
                    <a:pt x="2755" y="11732"/>
                  </a:lnTo>
                  <a:lnTo>
                    <a:pt x="275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60"/>
            <p:cNvSpPr/>
            <p:nvPr/>
          </p:nvSpPr>
          <p:spPr>
            <a:xfrm>
              <a:off x="2440533" y="3844972"/>
              <a:ext cx="13550" cy="175672"/>
            </a:xfrm>
            <a:custGeom>
              <a:avLst/>
              <a:gdLst/>
              <a:ahLst/>
              <a:cxnLst/>
              <a:rect l="l" t="t" r="r" b="b"/>
              <a:pathLst>
                <a:path w="905" h="11733" extrusionOk="0">
                  <a:moveTo>
                    <a:pt x="0" y="0"/>
                  </a:moveTo>
                  <a:lnTo>
                    <a:pt x="0" y="11732"/>
                  </a:lnTo>
                  <a:lnTo>
                    <a:pt x="905" y="11732"/>
                  </a:lnTo>
                  <a:lnTo>
                    <a:pt x="905"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60"/>
            <p:cNvSpPr/>
            <p:nvPr/>
          </p:nvSpPr>
          <p:spPr>
            <a:xfrm>
              <a:off x="2244738"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60"/>
            <p:cNvSpPr/>
            <p:nvPr/>
          </p:nvSpPr>
          <p:spPr>
            <a:xfrm>
              <a:off x="2315244" y="3844972"/>
              <a:ext cx="10720" cy="282381"/>
            </a:xfrm>
            <a:custGeom>
              <a:avLst/>
              <a:gdLst/>
              <a:ahLst/>
              <a:cxnLst/>
              <a:rect l="l" t="t" r="r" b="b"/>
              <a:pathLst>
                <a:path w="716" h="18860" extrusionOk="0">
                  <a:moveTo>
                    <a:pt x="1" y="0"/>
                  </a:moveTo>
                  <a:lnTo>
                    <a:pt x="1" y="18859"/>
                  </a:lnTo>
                  <a:lnTo>
                    <a:pt x="716" y="18859"/>
                  </a:lnTo>
                  <a:lnTo>
                    <a:pt x="716"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60"/>
            <p:cNvSpPr/>
            <p:nvPr/>
          </p:nvSpPr>
          <p:spPr>
            <a:xfrm>
              <a:off x="2385450"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60"/>
            <p:cNvSpPr/>
            <p:nvPr/>
          </p:nvSpPr>
          <p:spPr>
            <a:xfrm>
              <a:off x="2455955" y="3985684"/>
              <a:ext cx="10720" cy="141670"/>
            </a:xfrm>
            <a:custGeom>
              <a:avLst/>
              <a:gdLst/>
              <a:ahLst/>
              <a:cxnLst/>
              <a:rect l="l" t="t" r="r" b="b"/>
              <a:pathLst>
                <a:path w="716" h="9462" extrusionOk="0">
                  <a:moveTo>
                    <a:pt x="1" y="0"/>
                  </a:moveTo>
                  <a:lnTo>
                    <a:pt x="1"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3" name="Google Shape;8363;p60"/>
          <p:cNvGrpSpPr/>
          <p:nvPr/>
        </p:nvGrpSpPr>
        <p:grpSpPr>
          <a:xfrm>
            <a:off x="3131170" y="3816884"/>
            <a:ext cx="220051" cy="338169"/>
            <a:chOff x="3131170" y="3816884"/>
            <a:chExt cx="220051" cy="338169"/>
          </a:xfrm>
        </p:grpSpPr>
        <p:sp>
          <p:nvSpPr>
            <p:cNvPr id="8364" name="Google Shape;8364;p60"/>
            <p:cNvSpPr/>
            <p:nvPr/>
          </p:nvSpPr>
          <p:spPr>
            <a:xfrm>
              <a:off x="3131170" y="3816884"/>
              <a:ext cx="220051" cy="258530"/>
            </a:xfrm>
            <a:custGeom>
              <a:avLst/>
              <a:gdLst/>
              <a:ahLst/>
              <a:cxnLst/>
              <a:rect l="l" t="t" r="r" b="b"/>
              <a:pathLst>
                <a:path w="14697"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60"/>
            <p:cNvSpPr/>
            <p:nvPr/>
          </p:nvSpPr>
          <p:spPr>
            <a:xfrm>
              <a:off x="3131170" y="3816884"/>
              <a:ext cx="118373" cy="258530"/>
            </a:xfrm>
            <a:custGeom>
              <a:avLst/>
              <a:gdLst/>
              <a:ahLst/>
              <a:cxnLst/>
              <a:rect l="l" t="t" r="r" b="b"/>
              <a:pathLst>
                <a:path w="7906"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60"/>
            <p:cNvSpPr/>
            <p:nvPr/>
          </p:nvSpPr>
          <p:spPr>
            <a:xfrm>
              <a:off x="3235049" y="3816884"/>
              <a:ext cx="12292" cy="179041"/>
            </a:xfrm>
            <a:custGeom>
              <a:avLst/>
              <a:gdLst/>
              <a:ahLst/>
              <a:cxnLst/>
              <a:rect l="l" t="t" r="r" b="b"/>
              <a:pathLst>
                <a:path w="821" h="11958" extrusionOk="0">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60"/>
            <p:cNvSpPr/>
            <p:nvPr/>
          </p:nvSpPr>
          <p:spPr>
            <a:xfrm>
              <a:off x="3212396" y="3974350"/>
              <a:ext cx="57929" cy="30858"/>
            </a:xfrm>
            <a:custGeom>
              <a:avLst/>
              <a:gdLst/>
              <a:ahLst/>
              <a:cxnLst/>
              <a:rect l="l" t="t" r="r" b="b"/>
              <a:pathLst>
                <a:path w="3869" h="2061" extrusionOk="0">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60"/>
            <p:cNvSpPr/>
            <p:nvPr/>
          </p:nvSpPr>
          <p:spPr>
            <a:xfrm>
              <a:off x="3213339" y="3981597"/>
              <a:ext cx="56042" cy="23612"/>
            </a:xfrm>
            <a:custGeom>
              <a:avLst/>
              <a:gdLst/>
              <a:ahLst/>
              <a:cxnLst/>
              <a:rect l="l" t="t" r="r" b="b"/>
              <a:pathLst>
                <a:path w="3743" h="1577" extrusionOk="0">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60"/>
            <p:cNvSpPr/>
            <p:nvPr/>
          </p:nvSpPr>
          <p:spPr>
            <a:xfrm>
              <a:off x="3199804" y="4118834"/>
              <a:ext cx="83112" cy="36218"/>
            </a:xfrm>
            <a:custGeom>
              <a:avLst/>
              <a:gdLst/>
              <a:ahLst/>
              <a:cxnLst/>
              <a:rect l="l" t="t" r="r" b="b"/>
              <a:pathLst>
                <a:path w="5551" h="2419" extrusionOk="0">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60"/>
            <p:cNvSpPr/>
            <p:nvPr/>
          </p:nvSpPr>
          <p:spPr>
            <a:xfrm>
              <a:off x="3199804" y="4118834"/>
              <a:ext cx="25199" cy="36218"/>
            </a:xfrm>
            <a:custGeom>
              <a:avLst/>
              <a:gdLst/>
              <a:ahLst/>
              <a:cxnLst/>
              <a:rect l="l" t="t" r="r" b="b"/>
              <a:pathLst>
                <a:path w="1683" h="2419" extrusionOk="0">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60"/>
            <p:cNvSpPr/>
            <p:nvPr/>
          </p:nvSpPr>
          <p:spPr>
            <a:xfrm>
              <a:off x="3176192" y="4074770"/>
              <a:ext cx="130021" cy="44708"/>
            </a:xfrm>
            <a:custGeom>
              <a:avLst/>
              <a:gdLst/>
              <a:ahLst/>
              <a:cxnLst/>
              <a:rect l="l" t="t" r="r" b="b"/>
              <a:pathLst>
                <a:path w="8684" h="2986" extrusionOk="0">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60"/>
            <p:cNvSpPr/>
            <p:nvPr/>
          </p:nvSpPr>
          <p:spPr>
            <a:xfrm>
              <a:off x="3176192" y="4093336"/>
              <a:ext cx="130021" cy="26142"/>
            </a:xfrm>
            <a:custGeom>
              <a:avLst/>
              <a:gdLst/>
              <a:ahLst/>
              <a:cxnLst/>
              <a:rect l="l" t="t" r="r" b="b"/>
              <a:pathLst>
                <a:path w="8684" h="1746" extrusionOk="0">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3" name="Google Shape;8373;p60"/>
          <p:cNvGrpSpPr/>
          <p:nvPr/>
        </p:nvGrpSpPr>
        <p:grpSpPr>
          <a:xfrm>
            <a:off x="903502" y="3359564"/>
            <a:ext cx="247990" cy="333393"/>
            <a:chOff x="903502" y="3359564"/>
            <a:chExt cx="247990" cy="333393"/>
          </a:xfrm>
        </p:grpSpPr>
        <p:sp>
          <p:nvSpPr>
            <p:cNvPr id="8374" name="Google Shape;8374;p60"/>
            <p:cNvSpPr/>
            <p:nvPr/>
          </p:nvSpPr>
          <p:spPr>
            <a:xfrm>
              <a:off x="903502" y="3364610"/>
              <a:ext cx="247930" cy="328347"/>
            </a:xfrm>
            <a:custGeom>
              <a:avLst/>
              <a:gdLst/>
              <a:ahLst/>
              <a:cxnLst/>
              <a:rect l="l" t="t" r="r" b="b"/>
              <a:pathLst>
                <a:path w="16559" h="21930" extrusionOk="0">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60"/>
            <p:cNvSpPr/>
            <p:nvPr/>
          </p:nvSpPr>
          <p:spPr>
            <a:xfrm>
              <a:off x="1032175" y="3364610"/>
              <a:ext cx="119316" cy="328347"/>
            </a:xfrm>
            <a:custGeom>
              <a:avLst/>
              <a:gdLst/>
              <a:ahLst/>
              <a:cxnLst/>
              <a:rect l="l" t="t" r="r" b="b"/>
              <a:pathLst>
                <a:path w="7969" h="21930" extrusionOk="0">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60"/>
            <p:cNvSpPr/>
            <p:nvPr/>
          </p:nvSpPr>
          <p:spPr>
            <a:xfrm>
              <a:off x="953480" y="3587460"/>
              <a:ext cx="147958" cy="77782"/>
            </a:xfrm>
            <a:custGeom>
              <a:avLst/>
              <a:gdLst/>
              <a:ahLst/>
              <a:cxnLst/>
              <a:rect l="l" t="t" r="r" b="b"/>
              <a:pathLst>
                <a:path w="9882" h="5195" extrusionOk="0">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60"/>
            <p:cNvSpPr/>
            <p:nvPr/>
          </p:nvSpPr>
          <p:spPr>
            <a:xfrm>
              <a:off x="1013295" y="3587490"/>
              <a:ext cx="88473" cy="77752"/>
            </a:xfrm>
            <a:custGeom>
              <a:avLst/>
              <a:gdLst/>
              <a:ahLst/>
              <a:cxnLst/>
              <a:rect l="l" t="t" r="r" b="b"/>
              <a:pathLst>
                <a:path w="5909" h="5193" extrusionOk="0">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60"/>
            <p:cNvSpPr/>
            <p:nvPr/>
          </p:nvSpPr>
          <p:spPr>
            <a:xfrm>
              <a:off x="1048226" y="3630282"/>
              <a:ext cx="19854" cy="17323"/>
            </a:xfrm>
            <a:custGeom>
              <a:avLst/>
              <a:gdLst/>
              <a:ahLst/>
              <a:cxnLst/>
              <a:rect l="l" t="t" r="r" b="b"/>
              <a:pathLst>
                <a:path w="1326" h="1157" extrusionOk="0">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60"/>
            <p:cNvSpPr/>
            <p:nvPr/>
          </p:nvSpPr>
          <p:spPr>
            <a:xfrm>
              <a:off x="1056101" y="3630282"/>
              <a:ext cx="12682" cy="17173"/>
            </a:xfrm>
            <a:custGeom>
              <a:avLst/>
              <a:gdLst/>
              <a:ahLst/>
              <a:cxnLst/>
              <a:rect l="l" t="t" r="r" b="b"/>
              <a:pathLst>
                <a:path w="847" h="1147" extrusionOk="0">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60"/>
            <p:cNvSpPr/>
            <p:nvPr/>
          </p:nvSpPr>
          <p:spPr>
            <a:xfrm>
              <a:off x="981493" y="3635013"/>
              <a:ext cx="19854" cy="16994"/>
            </a:xfrm>
            <a:custGeom>
              <a:avLst/>
              <a:gdLst/>
              <a:ahLst/>
              <a:cxnLst/>
              <a:rect l="l" t="t" r="r" b="b"/>
              <a:pathLst>
                <a:path w="1326" h="1135" extrusionOk="0">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60"/>
            <p:cNvSpPr/>
            <p:nvPr/>
          </p:nvSpPr>
          <p:spPr>
            <a:xfrm>
              <a:off x="989369" y="3635013"/>
              <a:ext cx="12682" cy="16844"/>
            </a:xfrm>
            <a:custGeom>
              <a:avLst/>
              <a:gdLst/>
              <a:ahLst/>
              <a:cxnLst/>
              <a:rect l="l" t="t" r="r" b="b"/>
              <a:pathLst>
                <a:path w="847" h="1125" extrusionOk="0">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60"/>
            <p:cNvSpPr/>
            <p:nvPr/>
          </p:nvSpPr>
          <p:spPr>
            <a:xfrm>
              <a:off x="1008249" y="3606041"/>
              <a:ext cx="24255" cy="20602"/>
            </a:xfrm>
            <a:custGeom>
              <a:avLst/>
              <a:gdLst/>
              <a:ahLst/>
              <a:cxnLst/>
              <a:rect l="l" t="t" r="r" b="b"/>
              <a:pathLst>
                <a:path w="1620" h="1376" extrusionOk="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60"/>
            <p:cNvSpPr/>
            <p:nvPr/>
          </p:nvSpPr>
          <p:spPr>
            <a:xfrm>
              <a:off x="1018011" y="3606041"/>
              <a:ext cx="14179" cy="20662"/>
            </a:xfrm>
            <a:custGeom>
              <a:avLst/>
              <a:gdLst/>
              <a:ahLst/>
              <a:cxnLst/>
              <a:rect l="l" t="t" r="r" b="b"/>
              <a:pathLst>
                <a:path w="947" h="1380" extrusionOk="0">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60"/>
            <p:cNvSpPr/>
            <p:nvPr/>
          </p:nvSpPr>
          <p:spPr>
            <a:xfrm>
              <a:off x="995657" y="3550329"/>
              <a:ext cx="24255" cy="20602"/>
            </a:xfrm>
            <a:custGeom>
              <a:avLst/>
              <a:gdLst/>
              <a:ahLst/>
              <a:cxnLst/>
              <a:rect l="l" t="t" r="r" b="b"/>
              <a:pathLst>
                <a:path w="1620" h="1376" extrusionOk="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60"/>
            <p:cNvSpPr/>
            <p:nvPr/>
          </p:nvSpPr>
          <p:spPr>
            <a:xfrm>
              <a:off x="1004790" y="3550329"/>
              <a:ext cx="15751" cy="20363"/>
            </a:xfrm>
            <a:custGeom>
              <a:avLst/>
              <a:gdLst/>
              <a:ahLst/>
              <a:cxnLst/>
              <a:rect l="l" t="t" r="r" b="b"/>
              <a:pathLst>
                <a:path w="1052" h="1360" extrusionOk="0">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60"/>
            <p:cNvSpPr/>
            <p:nvPr/>
          </p:nvSpPr>
          <p:spPr>
            <a:xfrm>
              <a:off x="1026830" y="3523558"/>
              <a:ext cx="23941" cy="20437"/>
            </a:xfrm>
            <a:custGeom>
              <a:avLst/>
              <a:gdLst/>
              <a:ahLst/>
              <a:cxnLst/>
              <a:rect l="l" t="t" r="r" b="b"/>
              <a:pathLst>
                <a:path w="1599" h="1365" extrusionOk="0">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60"/>
            <p:cNvSpPr/>
            <p:nvPr/>
          </p:nvSpPr>
          <p:spPr>
            <a:xfrm>
              <a:off x="1035948" y="3523258"/>
              <a:ext cx="15766" cy="20677"/>
            </a:xfrm>
            <a:custGeom>
              <a:avLst/>
              <a:gdLst/>
              <a:ahLst/>
              <a:cxnLst/>
              <a:rect l="l" t="t" r="r" b="b"/>
              <a:pathLst>
                <a:path w="1053" h="1381" extrusionOk="0">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60"/>
            <p:cNvSpPr/>
            <p:nvPr/>
          </p:nvSpPr>
          <p:spPr>
            <a:xfrm>
              <a:off x="1012666" y="3484854"/>
              <a:ext cx="19839" cy="17144"/>
            </a:xfrm>
            <a:custGeom>
              <a:avLst/>
              <a:gdLst/>
              <a:ahLst/>
              <a:cxnLst/>
              <a:rect l="l" t="t" r="r" b="b"/>
              <a:pathLst>
                <a:path w="1325" h="1145" extrusionOk="0">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60"/>
            <p:cNvSpPr/>
            <p:nvPr/>
          </p:nvSpPr>
          <p:spPr>
            <a:xfrm>
              <a:off x="1020527" y="3484854"/>
              <a:ext cx="12622" cy="16934"/>
            </a:xfrm>
            <a:custGeom>
              <a:avLst/>
              <a:gdLst/>
              <a:ahLst/>
              <a:cxnLst/>
              <a:rect l="l" t="t" r="r" b="b"/>
              <a:pathLst>
                <a:path w="843" h="1131" extrusionOk="0">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60"/>
            <p:cNvSpPr/>
            <p:nvPr/>
          </p:nvSpPr>
          <p:spPr>
            <a:xfrm>
              <a:off x="918534" y="3642559"/>
              <a:ext cx="24884" cy="10091"/>
            </a:xfrm>
            <a:custGeom>
              <a:avLst/>
              <a:gdLst/>
              <a:ahLst/>
              <a:cxnLst/>
              <a:rect l="l" t="t" r="r" b="b"/>
              <a:pathLst>
                <a:path w="1662" h="674" extrusionOk="0">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60"/>
            <p:cNvSpPr/>
            <p:nvPr/>
          </p:nvSpPr>
          <p:spPr>
            <a:xfrm>
              <a:off x="933342" y="3615175"/>
              <a:ext cx="24555" cy="10091"/>
            </a:xfrm>
            <a:custGeom>
              <a:avLst/>
              <a:gdLst/>
              <a:ahLst/>
              <a:cxnLst/>
              <a:rect l="l" t="t" r="r" b="b"/>
              <a:pathLst>
                <a:path w="1640" h="674" extrusionOk="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60"/>
            <p:cNvSpPr/>
            <p:nvPr/>
          </p:nvSpPr>
          <p:spPr>
            <a:xfrm>
              <a:off x="947820" y="3587790"/>
              <a:ext cx="24884" cy="10091"/>
            </a:xfrm>
            <a:custGeom>
              <a:avLst/>
              <a:gdLst/>
              <a:ahLst/>
              <a:cxnLst/>
              <a:rect l="l" t="t" r="r" b="b"/>
              <a:pathLst>
                <a:path w="1662" h="674" extrusionOk="0">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60"/>
            <p:cNvSpPr/>
            <p:nvPr/>
          </p:nvSpPr>
          <p:spPr>
            <a:xfrm>
              <a:off x="962299" y="3560405"/>
              <a:ext cx="24884" cy="10406"/>
            </a:xfrm>
            <a:custGeom>
              <a:avLst/>
              <a:gdLst/>
              <a:ahLst/>
              <a:cxnLst/>
              <a:rect l="l" t="t" r="r" b="b"/>
              <a:pathLst>
                <a:path w="1662" h="695" extrusionOk="0">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60"/>
            <p:cNvSpPr/>
            <p:nvPr/>
          </p:nvSpPr>
          <p:spPr>
            <a:xfrm>
              <a:off x="984637" y="3359564"/>
              <a:ext cx="85957" cy="26456"/>
            </a:xfrm>
            <a:custGeom>
              <a:avLst/>
              <a:gdLst/>
              <a:ahLst/>
              <a:cxnLst/>
              <a:rect l="l" t="t" r="r" b="b"/>
              <a:pathLst>
                <a:path w="5741" h="1767" extrusionOk="0">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60"/>
            <p:cNvSpPr/>
            <p:nvPr/>
          </p:nvSpPr>
          <p:spPr>
            <a:xfrm>
              <a:off x="1037535" y="3359564"/>
              <a:ext cx="33059" cy="26456"/>
            </a:xfrm>
            <a:custGeom>
              <a:avLst/>
              <a:gdLst/>
              <a:ahLst/>
              <a:cxnLst/>
              <a:rect l="l" t="t" r="r" b="b"/>
              <a:pathLst>
                <a:path w="2208" h="1767" extrusionOk="0">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6" name="Google Shape;8396;p60"/>
          <p:cNvGrpSpPr/>
          <p:nvPr/>
        </p:nvGrpSpPr>
        <p:grpSpPr>
          <a:xfrm>
            <a:off x="2616191" y="2890461"/>
            <a:ext cx="365793" cy="361152"/>
            <a:chOff x="2616191" y="2890461"/>
            <a:chExt cx="365793" cy="361152"/>
          </a:xfrm>
        </p:grpSpPr>
        <p:sp>
          <p:nvSpPr>
            <p:cNvPr id="8397" name="Google Shape;8397;p60"/>
            <p:cNvSpPr/>
            <p:nvPr/>
          </p:nvSpPr>
          <p:spPr>
            <a:xfrm>
              <a:off x="2616191" y="3225545"/>
              <a:ext cx="30604" cy="26067"/>
            </a:xfrm>
            <a:custGeom>
              <a:avLst/>
              <a:gdLst/>
              <a:ahLst/>
              <a:cxnLst/>
              <a:rect l="l" t="t" r="r" b="b"/>
              <a:pathLst>
                <a:path w="2044" h="1741" extrusionOk="0">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60"/>
            <p:cNvSpPr/>
            <p:nvPr/>
          </p:nvSpPr>
          <p:spPr>
            <a:xfrm>
              <a:off x="2627196" y="3189506"/>
              <a:ext cx="53527" cy="51326"/>
            </a:xfrm>
            <a:custGeom>
              <a:avLst/>
              <a:gdLst/>
              <a:ahLst/>
              <a:cxnLst/>
              <a:rect l="l" t="t" r="r" b="b"/>
              <a:pathLst>
                <a:path w="3575" h="3428" extrusionOk="0">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60"/>
            <p:cNvSpPr/>
            <p:nvPr/>
          </p:nvSpPr>
          <p:spPr>
            <a:xfrm>
              <a:off x="2631298" y="3201544"/>
              <a:ext cx="49424" cy="39288"/>
            </a:xfrm>
            <a:custGeom>
              <a:avLst/>
              <a:gdLst/>
              <a:ahLst/>
              <a:cxnLst/>
              <a:rect l="l" t="t" r="r" b="b"/>
              <a:pathLst>
                <a:path w="3301" h="2624" extrusionOk="0">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60"/>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60"/>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60"/>
            <p:cNvSpPr/>
            <p:nvPr/>
          </p:nvSpPr>
          <p:spPr>
            <a:xfrm>
              <a:off x="2663085" y="2897153"/>
              <a:ext cx="318899" cy="327314"/>
            </a:xfrm>
            <a:custGeom>
              <a:avLst/>
              <a:gdLst/>
              <a:ahLst/>
              <a:cxnLst/>
              <a:rect l="l" t="t" r="r" b="b"/>
              <a:pathLst>
                <a:path w="21299" h="21861" extrusionOk="0">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60"/>
            <p:cNvSpPr/>
            <p:nvPr/>
          </p:nvSpPr>
          <p:spPr>
            <a:xfrm>
              <a:off x="2643576" y="3148033"/>
              <a:ext cx="78082" cy="76435"/>
            </a:xfrm>
            <a:custGeom>
              <a:avLst/>
              <a:gdLst/>
              <a:ahLst/>
              <a:cxnLst/>
              <a:rect l="l" t="t" r="r" b="b"/>
              <a:pathLst>
                <a:path w="5215" h="5105" extrusionOk="0">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60"/>
            <p:cNvSpPr/>
            <p:nvPr/>
          </p:nvSpPr>
          <p:spPr>
            <a:xfrm>
              <a:off x="2815759" y="2931141"/>
              <a:ext cx="122774" cy="122789"/>
            </a:xfrm>
            <a:custGeom>
              <a:avLst/>
              <a:gdLst/>
              <a:ahLst/>
              <a:cxnLst/>
              <a:rect l="l" t="t" r="r" b="b"/>
              <a:pathLst>
                <a:path w="8200" h="8201" extrusionOk="0">
                  <a:moveTo>
                    <a:pt x="4962" y="1"/>
                  </a:moveTo>
                  <a:lnTo>
                    <a:pt x="0" y="4962"/>
                  </a:lnTo>
                  <a:lnTo>
                    <a:pt x="3238" y="8200"/>
                  </a:lnTo>
                  <a:lnTo>
                    <a:pt x="8200" y="3238"/>
                  </a:lnTo>
                  <a:lnTo>
                    <a:pt x="4962"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60"/>
            <p:cNvSpPr/>
            <p:nvPr/>
          </p:nvSpPr>
          <p:spPr>
            <a:xfrm>
              <a:off x="2663085" y="3185179"/>
              <a:ext cx="58572" cy="39288"/>
            </a:xfrm>
            <a:custGeom>
              <a:avLst/>
              <a:gdLst/>
              <a:ahLst/>
              <a:cxnLst/>
              <a:rect l="l" t="t" r="r" b="b"/>
              <a:pathLst>
                <a:path w="3912" h="2624" extrusionOk="0">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60"/>
            <p:cNvSpPr/>
            <p:nvPr/>
          </p:nvSpPr>
          <p:spPr>
            <a:xfrm>
              <a:off x="2852906" y="2968288"/>
              <a:ext cx="85628" cy="85643"/>
            </a:xfrm>
            <a:custGeom>
              <a:avLst/>
              <a:gdLst/>
              <a:ahLst/>
              <a:cxnLst/>
              <a:rect l="l" t="t" r="r" b="b"/>
              <a:pathLst>
                <a:path w="5719" h="5720" extrusionOk="0">
                  <a:moveTo>
                    <a:pt x="4962" y="1"/>
                  </a:moveTo>
                  <a:lnTo>
                    <a:pt x="0" y="4962"/>
                  </a:lnTo>
                  <a:lnTo>
                    <a:pt x="757" y="5719"/>
                  </a:lnTo>
                  <a:lnTo>
                    <a:pt x="5719" y="757"/>
                  </a:lnTo>
                  <a:lnTo>
                    <a:pt x="4962"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60"/>
            <p:cNvSpPr/>
            <p:nvPr/>
          </p:nvSpPr>
          <p:spPr>
            <a:xfrm>
              <a:off x="2874302" y="2921783"/>
              <a:ext cx="82813" cy="146311"/>
            </a:xfrm>
            <a:custGeom>
              <a:avLst/>
              <a:gdLst/>
              <a:ahLst/>
              <a:cxnLst/>
              <a:rect l="l" t="t" r="r" b="b"/>
              <a:pathLst>
                <a:path w="5531" h="9772" extrusionOk="0">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8" name="Google Shape;8408;p60"/>
          <p:cNvGrpSpPr/>
          <p:nvPr/>
        </p:nvGrpSpPr>
        <p:grpSpPr>
          <a:xfrm>
            <a:off x="3049959" y="1945861"/>
            <a:ext cx="402940" cy="388536"/>
            <a:chOff x="3049959" y="1945861"/>
            <a:chExt cx="402940" cy="388536"/>
          </a:xfrm>
        </p:grpSpPr>
        <p:sp>
          <p:nvSpPr>
            <p:cNvPr id="8409" name="Google Shape;8409;p60"/>
            <p:cNvSpPr/>
            <p:nvPr/>
          </p:nvSpPr>
          <p:spPr>
            <a:xfrm>
              <a:off x="3049959" y="1993398"/>
              <a:ext cx="355402" cy="340999"/>
            </a:xfrm>
            <a:custGeom>
              <a:avLst/>
              <a:gdLst/>
              <a:ahLst/>
              <a:cxnLst/>
              <a:rect l="l" t="t" r="r" b="b"/>
              <a:pathLst>
                <a:path w="23737" h="22775" extrusionOk="0">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60"/>
            <p:cNvSpPr/>
            <p:nvPr/>
          </p:nvSpPr>
          <p:spPr>
            <a:xfrm>
              <a:off x="3093080" y="2196350"/>
              <a:ext cx="12607" cy="11184"/>
            </a:xfrm>
            <a:custGeom>
              <a:avLst/>
              <a:gdLst/>
              <a:ahLst/>
              <a:cxnLst/>
              <a:rect l="l" t="t" r="r" b="b"/>
              <a:pathLst>
                <a:path w="842" h="747" extrusionOk="0">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60"/>
            <p:cNvSpPr/>
            <p:nvPr/>
          </p:nvSpPr>
          <p:spPr>
            <a:xfrm>
              <a:off x="3093080" y="2164564"/>
              <a:ext cx="12607" cy="11184"/>
            </a:xfrm>
            <a:custGeom>
              <a:avLst/>
              <a:gdLst/>
              <a:ahLst/>
              <a:cxnLst/>
              <a:rect l="l" t="t" r="r" b="b"/>
              <a:pathLst>
                <a:path w="842" h="747" extrusionOk="0">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60"/>
            <p:cNvSpPr/>
            <p:nvPr/>
          </p:nvSpPr>
          <p:spPr>
            <a:xfrm>
              <a:off x="3336413" y="2211458"/>
              <a:ext cx="12292" cy="11514"/>
            </a:xfrm>
            <a:custGeom>
              <a:avLst/>
              <a:gdLst/>
              <a:ahLst/>
              <a:cxnLst/>
              <a:rect l="l" t="t" r="r" b="b"/>
              <a:pathLst>
                <a:path w="821" h="769" extrusionOk="0">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60"/>
            <p:cNvSpPr/>
            <p:nvPr/>
          </p:nvSpPr>
          <p:spPr>
            <a:xfrm>
              <a:off x="3196330" y="1945861"/>
              <a:ext cx="116172" cy="116486"/>
            </a:xfrm>
            <a:custGeom>
              <a:avLst/>
              <a:gdLst/>
              <a:ahLst/>
              <a:cxnLst/>
              <a:rect l="l" t="t" r="r" b="b"/>
              <a:pathLst>
                <a:path w="7759" h="7780" extrusionOk="0">
                  <a:moveTo>
                    <a:pt x="3176" y="0"/>
                  </a:moveTo>
                  <a:lnTo>
                    <a:pt x="1" y="3175"/>
                  </a:lnTo>
                  <a:lnTo>
                    <a:pt x="4584" y="7779"/>
                  </a:lnTo>
                  <a:lnTo>
                    <a:pt x="7759" y="4584"/>
                  </a:lnTo>
                  <a:lnTo>
                    <a:pt x="3176"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60"/>
            <p:cNvSpPr/>
            <p:nvPr/>
          </p:nvSpPr>
          <p:spPr>
            <a:xfrm>
              <a:off x="3336413" y="2085943"/>
              <a:ext cx="116486" cy="116486"/>
            </a:xfrm>
            <a:custGeom>
              <a:avLst/>
              <a:gdLst/>
              <a:ahLst/>
              <a:cxnLst/>
              <a:rect l="l" t="t" r="r" b="b"/>
              <a:pathLst>
                <a:path w="7780" h="7780" extrusionOk="0">
                  <a:moveTo>
                    <a:pt x="3175" y="0"/>
                  </a:moveTo>
                  <a:lnTo>
                    <a:pt x="1" y="3196"/>
                  </a:lnTo>
                  <a:lnTo>
                    <a:pt x="4605" y="7779"/>
                  </a:lnTo>
                  <a:lnTo>
                    <a:pt x="7780" y="4605"/>
                  </a:lnTo>
                  <a:lnTo>
                    <a:pt x="317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5" name="Google Shape;8415;p60"/>
          <p:cNvGrpSpPr/>
          <p:nvPr/>
        </p:nvGrpSpPr>
        <p:grpSpPr>
          <a:xfrm>
            <a:off x="2483025" y="4268679"/>
            <a:ext cx="202428" cy="349114"/>
            <a:chOff x="2483025" y="4268679"/>
            <a:chExt cx="202428" cy="349114"/>
          </a:xfrm>
        </p:grpSpPr>
        <p:sp>
          <p:nvSpPr>
            <p:cNvPr id="8416" name="Google Shape;8416;p60"/>
            <p:cNvSpPr/>
            <p:nvPr/>
          </p:nvSpPr>
          <p:spPr>
            <a:xfrm>
              <a:off x="2497818" y="4274339"/>
              <a:ext cx="172528" cy="337780"/>
            </a:xfrm>
            <a:custGeom>
              <a:avLst/>
              <a:gdLst/>
              <a:ahLst/>
              <a:cxnLst/>
              <a:rect l="l" t="t" r="r" b="b"/>
              <a:pathLst>
                <a:path w="11523" h="22560" extrusionOk="0">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60"/>
            <p:cNvSpPr/>
            <p:nvPr/>
          </p:nvSpPr>
          <p:spPr>
            <a:xfrm>
              <a:off x="2599811" y="4274339"/>
              <a:ext cx="76195" cy="337780"/>
            </a:xfrm>
            <a:custGeom>
              <a:avLst/>
              <a:gdLst/>
              <a:ahLst/>
              <a:cxnLst/>
              <a:rect l="l" t="t" r="r" b="b"/>
              <a:pathLst>
                <a:path w="5089" h="22560" extrusionOk="0">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60"/>
            <p:cNvSpPr/>
            <p:nvPr/>
          </p:nvSpPr>
          <p:spPr>
            <a:xfrm>
              <a:off x="2492159" y="4274339"/>
              <a:ext cx="76195" cy="337780"/>
            </a:xfrm>
            <a:custGeom>
              <a:avLst/>
              <a:gdLst/>
              <a:ahLst/>
              <a:cxnLst/>
              <a:rect l="l" t="t" r="r" b="b"/>
              <a:pathLst>
                <a:path w="5089" h="22560" extrusionOk="0">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60"/>
            <p:cNvSpPr/>
            <p:nvPr/>
          </p:nvSpPr>
          <p:spPr>
            <a:xfrm>
              <a:off x="2483025" y="4606444"/>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60"/>
            <p:cNvSpPr/>
            <p:nvPr/>
          </p:nvSpPr>
          <p:spPr>
            <a:xfrm>
              <a:off x="2483025" y="4268679"/>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60"/>
            <p:cNvSpPr/>
            <p:nvPr/>
          </p:nvSpPr>
          <p:spPr>
            <a:xfrm>
              <a:off x="2520487" y="4378847"/>
              <a:ext cx="127506" cy="210933"/>
            </a:xfrm>
            <a:custGeom>
              <a:avLst/>
              <a:gdLst/>
              <a:ahLst/>
              <a:cxnLst/>
              <a:rect l="l" t="t" r="r" b="b"/>
              <a:pathLst>
                <a:path w="8516" h="14088" extrusionOk="0">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2" name="Google Shape;8422;p60"/>
          <p:cNvGrpSpPr/>
          <p:nvPr/>
        </p:nvGrpSpPr>
        <p:grpSpPr>
          <a:xfrm>
            <a:off x="862507" y="2885984"/>
            <a:ext cx="329590" cy="365000"/>
            <a:chOff x="862507" y="2885984"/>
            <a:chExt cx="329590" cy="365000"/>
          </a:xfrm>
        </p:grpSpPr>
        <p:sp>
          <p:nvSpPr>
            <p:cNvPr id="8423" name="Google Shape;8423;p60"/>
            <p:cNvSpPr/>
            <p:nvPr/>
          </p:nvSpPr>
          <p:spPr>
            <a:xfrm>
              <a:off x="862821" y="2975834"/>
              <a:ext cx="313854" cy="275150"/>
            </a:xfrm>
            <a:custGeom>
              <a:avLst/>
              <a:gdLst/>
              <a:ahLst/>
              <a:cxnLst/>
              <a:rect l="l" t="t" r="r" b="b"/>
              <a:pathLst>
                <a:path w="20962" h="18377" extrusionOk="0">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60"/>
            <p:cNvSpPr/>
            <p:nvPr/>
          </p:nvSpPr>
          <p:spPr>
            <a:xfrm>
              <a:off x="862507" y="2975819"/>
              <a:ext cx="250894" cy="275165"/>
            </a:xfrm>
            <a:custGeom>
              <a:avLst/>
              <a:gdLst/>
              <a:ahLst/>
              <a:cxnLst/>
              <a:rect l="l" t="t" r="r" b="b"/>
              <a:pathLst>
                <a:path w="16757" h="18378" extrusionOk="0">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60"/>
            <p:cNvSpPr/>
            <p:nvPr/>
          </p:nvSpPr>
          <p:spPr>
            <a:xfrm>
              <a:off x="1034691" y="2885984"/>
              <a:ext cx="157406" cy="87050"/>
            </a:xfrm>
            <a:custGeom>
              <a:avLst/>
              <a:gdLst/>
              <a:ahLst/>
              <a:cxnLst/>
              <a:rect l="l" t="t" r="r" b="b"/>
              <a:pathLst>
                <a:path w="10513" h="5814" extrusionOk="0">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60"/>
            <p:cNvSpPr/>
            <p:nvPr/>
          </p:nvSpPr>
          <p:spPr>
            <a:xfrm>
              <a:off x="1034691" y="2885984"/>
              <a:ext cx="157406" cy="58707"/>
            </a:xfrm>
            <a:custGeom>
              <a:avLst/>
              <a:gdLst/>
              <a:ahLst/>
              <a:cxnLst/>
              <a:rect l="l" t="t" r="r" b="b"/>
              <a:pathLst>
                <a:path w="10513" h="3921" extrusionOk="0">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60"/>
            <p:cNvSpPr/>
            <p:nvPr/>
          </p:nvSpPr>
          <p:spPr>
            <a:xfrm>
              <a:off x="1103639" y="3030843"/>
              <a:ext cx="44393" cy="63139"/>
            </a:xfrm>
            <a:custGeom>
              <a:avLst/>
              <a:gdLst/>
              <a:ahLst/>
              <a:cxnLst/>
              <a:rect l="l" t="t" r="r" b="b"/>
              <a:pathLst>
                <a:path w="2965" h="4217" extrusionOk="0">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60"/>
            <p:cNvSpPr/>
            <p:nvPr/>
          </p:nvSpPr>
          <p:spPr>
            <a:xfrm>
              <a:off x="986853" y="3004491"/>
              <a:ext cx="65804" cy="14808"/>
            </a:xfrm>
            <a:custGeom>
              <a:avLst/>
              <a:gdLst/>
              <a:ahLst/>
              <a:cxnLst/>
              <a:rect l="l" t="t" r="r" b="b"/>
              <a:pathLst>
                <a:path w="4395" h="989" extrusionOk="0">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60"/>
            <p:cNvSpPr/>
            <p:nvPr/>
          </p:nvSpPr>
          <p:spPr>
            <a:xfrm>
              <a:off x="991330" y="2933641"/>
              <a:ext cx="56356" cy="85972"/>
            </a:xfrm>
            <a:custGeom>
              <a:avLst/>
              <a:gdLst/>
              <a:ahLst/>
              <a:cxnLst/>
              <a:rect l="l" t="t" r="r" b="b"/>
              <a:pathLst>
                <a:path w="3764" h="5742" extrusionOk="0">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0" name="Google Shape;8430;p60"/>
          <p:cNvGrpSpPr/>
          <p:nvPr/>
        </p:nvGrpSpPr>
        <p:grpSpPr>
          <a:xfrm>
            <a:off x="3082075" y="2871805"/>
            <a:ext cx="318884" cy="379807"/>
            <a:chOff x="3082075" y="2871805"/>
            <a:chExt cx="318884" cy="379807"/>
          </a:xfrm>
        </p:grpSpPr>
        <p:sp>
          <p:nvSpPr>
            <p:cNvPr id="8431" name="Google Shape;8431;p60"/>
            <p:cNvSpPr/>
            <p:nvPr/>
          </p:nvSpPr>
          <p:spPr>
            <a:xfrm>
              <a:off x="3105357" y="2915584"/>
              <a:ext cx="248708" cy="281887"/>
            </a:xfrm>
            <a:custGeom>
              <a:avLst/>
              <a:gdLst/>
              <a:ahLst/>
              <a:cxnLst/>
              <a:rect l="l" t="t" r="r" b="b"/>
              <a:pathLst>
                <a:path w="16611" h="18827" extrusionOk="0">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60"/>
            <p:cNvSpPr/>
            <p:nvPr/>
          </p:nvSpPr>
          <p:spPr>
            <a:xfrm>
              <a:off x="3210180" y="2990956"/>
              <a:ext cx="62974" cy="68005"/>
            </a:xfrm>
            <a:custGeom>
              <a:avLst/>
              <a:gdLst/>
              <a:ahLst/>
              <a:cxnLst/>
              <a:rect l="l" t="t" r="r" b="b"/>
              <a:pathLst>
                <a:path w="4206" h="4542" extrusionOk="0">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60"/>
            <p:cNvSpPr/>
            <p:nvPr/>
          </p:nvSpPr>
          <p:spPr>
            <a:xfrm>
              <a:off x="3241667" y="3020542"/>
              <a:ext cx="31487" cy="163709"/>
            </a:xfrm>
            <a:custGeom>
              <a:avLst/>
              <a:gdLst/>
              <a:ahLst/>
              <a:cxnLst/>
              <a:rect l="l" t="t" r="r" b="b"/>
              <a:pathLst>
                <a:path w="2103" h="10934" extrusionOk="0">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60"/>
            <p:cNvSpPr/>
            <p:nvPr/>
          </p:nvSpPr>
          <p:spPr>
            <a:xfrm>
              <a:off x="3210180" y="3020542"/>
              <a:ext cx="31502" cy="163709"/>
            </a:xfrm>
            <a:custGeom>
              <a:avLst/>
              <a:gdLst/>
              <a:ahLst/>
              <a:cxnLst/>
              <a:rect l="l" t="t" r="r" b="b"/>
              <a:pathLst>
                <a:path w="2104" h="10934" extrusionOk="0">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60"/>
            <p:cNvSpPr/>
            <p:nvPr/>
          </p:nvSpPr>
          <p:spPr>
            <a:xfrm>
              <a:off x="3236307" y="3026845"/>
              <a:ext cx="10720" cy="157406"/>
            </a:xfrm>
            <a:custGeom>
              <a:avLst/>
              <a:gdLst/>
              <a:ahLst/>
              <a:cxnLst/>
              <a:rect l="l" t="t" r="r" b="b"/>
              <a:pathLst>
                <a:path w="716" h="10513" extrusionOk="0">
                  <a:moveTo>
                    <a:pt x="1" y="0"/>
                  </a:moveTo>
                  <a:lnTo>
                    <a:pt x="1" y="10512"/>
                  </a:lnTo>
                  <a:lnTo>
                    <a:pt x="716" y="10512"/>
                  </a:lnTo>
                  <a:lnTo>
                    <a:pt x="716"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60"/>
            <p:cNvSpPr/>
            <p:nvPr/>
          </p:nvSpPr>
          <p:spPr>
            <a:xfrm>
              <a:off x="3224673" y="2973318"/>
              <a:ext cx="33688" cy="30080"/>
            </a:xfrm>
            <a:custGeom>
              <a:avLst/>
              <a:gdLst/>
              <a:ahLst/>
              <a:cxnLst/>
              <a:rect l="l" t="t" r="r" b="b"/>
              <a:pathLst>
                <a:path w="2250" h="2009" extrusionOk="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60"/>
            <p:cNvSpPr/>
            <p:nvPr/>
          </p:nvSpPr>
          <p:spPr>
            <a:xfrm>
              <a:off x="3255651" y="2935558"/>
              <a:ext cx="81720" cy="99477"/>
            </a:xfrm>
            <a:custGeom>
              <a:avLst/>
              <a:gdLst/>
              <a:ahLst/>
              <a:cxnLst/>
              <a:rect l="l" t="t" r="r" b="b"/>
              <a:pathLst>
                <a:path w="5458" h="6644" extrusionOk="0">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60"/>
            <p:cNvSpPr/>
            <p:nvPr/>
          </p:nvSpPr>
          <p:spPr>
            <a:xfrm>
              <a:off x="3230752" y="2932399"/>
              <a:ext cx="25304" cy="13880"/>
            </a:xfrm>
            <a:custGeom>
              <a:avLst/>
              <a:gdLst/>
              <a:ahLst/>
              <a:cxnLst/>
              <a:rect l="l" t="t" r="r" b="b"/>
              <a:pathLst>
                <a:path w="1690" h="927" extrusionOk="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60"/>
            <p:cNvSpPr/>
            <p:nvPr/>
          </p:nvSpPr>
          <p:spPr>
            <a:xfrm>
              <a:off x="3374817" y="3024629"/>
              <a:ext cx="26142" cy="10091"/>
            </a:xfrm>
            <a:custGeom>
              <a:avLst/>
              <a:gdLst/>
              <a:ahLst/>
              <a:cxnLst/>
              <a:rect l="l" t="t" r="r" b="b"/>
              <a:pathLst>
                <a:path w="1746" h="674" extrusionOk="0">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60"/>
            <p:cNvSpPr/>
            <p:nvPr/>
          </p:nvSpPr>
          <p:spPr>
            <a:xfrm>
              <a:off x="3082075" y="3024629"/>
              <a:ext cx="26142" cy="10091"/>
            </a:xfrm>
            <a:custGeom>
              <a:avLst/>
              <a:gdLst/>
              <a:ahLst/>
              <a:cxnLst/>
              <a:rect l="l" t="t" r="r" b="b"/>
              <a:pathLst>
                <a:path w="1746" h="674" extrusionOk="0">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60"/>
            <p:cNvSpPr/>
            <p:nvPr/>
          </p:nvSpPr>
          <p:spPr>
            <a:xfrm>
              <a:off x="3355623" y="2948000"/>
              <a:ext cx="25528" cy="16844"/>
            </a:xfrm>
            <a:custGeom>
              <a:avLst/>
              <a:gdLst/>
              <a:ahLst/>
              <a:cxnLst/>
              <a:rect l="l" t="t" r="r" b="b"/>
              <a:pathLst>
                <a:path w="1705" h="1125" extrusionOk="0">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60"/>
            <p:cNvSpPr/>
            <p:nvPr/>
          </p:nvSpPr>
          <p:spPr>
            <a:xfrm>
              <a:off x="3102213" y="3094371"/>
              <a:ext cx="25528" cy="16844"/>
            </a:xfrm>
            <a:custGeom>
              <a:avLst/>
              <a:gdLst/>
              <a:ahLst/>
              <a:cxnLst/>
              <a:rect l="l" t="t" r="r" b="b"/>
              <a:pathLst>
                <a:path w="1705" h="1125" extrusionOk="0">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60"/>
            <p:cNvSpPr/>
            <p:nvPr/>
          </p:nvSpPr>
          <p:spPr>
            <a:xfrm>
              <a:off x="3305001" y="2892257"/>
              <a:ext cx="19629" cy="20976"/>
            </a:xfrm>
            <a:custGeom>
              <a:avLst/>
              <a:gdLst/>
              <a:ahLst/>
              <a:cxnLst/>
              <a:rect l="l" t="t" r="r" b="b"/>
              <a:pathLst>
                <a:path w="1311" h="1401" extrusionOk="0">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60"/>
            <p:cNvSpPr/>
            <p:nvPr/>
          </p:nvSpPr>
          <p:spPr>
            <a:xfrm>
              <a:off x="3236307" y="2871805"/>
              <a:ext cx="10406" cy="22833"/>
            </a:xfrm>
            <a:custGeom>
              <a:avLst/>
              <a:gdLst/>
              <a:ahLst/>
              <a:cxnLst/>
              <a:rect l="l" t="t" r="r" b="b"/>
              <a:pathLst>
                <a:path w="695" h="1525" extrusionOk="0">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60"/>
            <p:cNvSpPr/>
            <p:nvPr/>
          </p:nvSpPr>
          <p:spPr>
            <a:xfrm>
              <a:off x="3158405" y="2892257"/>
              <a:ext cx="19689" cy="21276"/>
            </a:xfrm>
            <a:custGeom>
              <a:avLst/>
              <a:gdLst/>
              <a:ahLst/>
              <a:cxnLst/>
              <a:rect l="l" t="t" r="r" b="b"/>
              <a:pathLst>
                <a:path w="1315" h="1421" extrusionOk="0">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60"/>
            <p:cNvSpPr/>
            <p:nvPr/>
          </p:nvSpPr>
          <p:spPr>
            <a:xfrm>
              <a:off x="3101884" y="2948000"/>
              <a:ext cx="25528" cy="16844"/>
            </a:xfrm>
            <a:custGeom>
              <a:avLst/>
              <a:gdLst/>
              <a:ahLst/>
              <a:cxnLst/>
              <a:rect l="l" t="t" r="r" b="b"/>
              <a:pathLst>
                <a:path w="1705" h="1125" extrusionOk="0">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60"/>
            <p:cNvSpPr/>
            <p:nvPr/>
          </p:nvSpPr>
          <p:spPr>
            <a:xfrm>
              <a:off x="3355278" y="3094371"/>
              <a:ext cx="25543" cy="16844"/>
            </a:xfrm>
            <a:custGeom>
              <a:avLst/>
              <a:gdLst/>
              <a:ahLst/>
              <a:cxnLst/>
              <a:rect l="l" t="t" r="r" b="b"/>
              <a:pathLst>
                <a:path w="1706" h="1125" extrusionOk="0">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60"/>
            <p:cNvSpPr/>
            <p:nvPr/>
          </p:nvSpPr>
          <p:spPr>
            <a:xfrm>
              <a:off x="3223401" y="3230187"/>
              <a:ext cx="36533" cy="21426"/>
            </a:xfrm>
            <a:custGeom>
              <a:avLst/>
              <a:gdLst/>
              <a:ahLst/>
              <a:cxnLst/>
              <a:rect l="l" t="t" r="r" b="b"/>
              <a:pathLst>
                <a:path w="2440" h="1431" extrusionOk="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60"/>
            <p:cNvSpPr/>
            <p:nvPr/>
          </p:nvSpPr>
          <p:spPr>
            <a:xfrm>
              <a:off x="3188470" y="3173531"/>
              <a:ext cx="106095" cy="61088"/>
            </a:xfrm>
            <a:custGeom>
              <a:avLst/>
              <a:gdLst/>
              <a:ahLst/>
              <a:cxnLst/>
              <a:rect l="l" t="t" r="r" b="b"/>
              <a:pathLst>
                <a:path w="7086" h="4080" extrusionOk="0">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60"/>
            <p:cNvSpPr/>
            <p:nvPr/>
          </p:nvSpPr>
          <p:spPr>
            <a:xfrm>
              <a:off x="3188470" y="3191153"/>
              <a:ext cx="106095" cy="13865"/>
            </a:xfrm>
            <a:custGeom>
              <a:avLst/>
              <a:gdLst/>
              <a:ahLst/>
              <a:cxnLst/>
              <a:rect l="l" t="t" r="r" b="b"/>
              <a:pathLst>
                <a:path w="7086" h="926" extrusionOk="0">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1" name="Google Shape;8451;p60"/>
          <p:cNvGrpSpPr/>
          <p:nvPr/>
        </p:nvGrpSpPr>
        <p:grpSpPr>
          <a:xfrm>
            <a:off x="2594780" y="1516494"/>
            <a:ext cx="410187" cy="324244"/>
            <a:chOff x="2594780" y="1516494"/>
            <a:chExt cx="410187" cy="324244"/>
          </a:xfrm>
        </p:grpSpPr>
        <p:sp>
          <p:nvSpPr>
            <p:cNvPr id="8452" name="Google Shape;8452;p60"/>
            <p:cNvSpPr/>
            <p:nvPr/>
          </p:nvSpPr>
          <p:spPr>
            <a:xfrm>
              <a:off x="2594780" y="1641455"/>
              <a:ext cx="241776" cy="199284"/>
            </a:xfrm>
            <a:custGeom>
              <a:avLst/>
              <a:gdLst/>
              <a:ahLst/>
              <a:cxnLst/>
              <a:rect l="l" t="t" r="r" b="b"/>
              <a:pathLst>
                <a:path w="16148" h="13310" extrusionOk="0">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60"/>
            <p:cNvSpPr/>
            <p:nvPr/>
          </p:nvSpPr>
          <p:spPr>
            <a:xfrm>
              <a:off x="2632556" y="1738731"/>
              <a:ext cx="204000" cy="102008"/>
            </a:xfrm>
            <a:custGeom>
              <a:avLst/>
              <a:gdLst/>
              <a:ahLst/>
              <a:cxnLst/>
              <a:rect l="l" t="t" r="r" b="b"/>
              <a:pathLst>
                <a:path w="13625" h="6813" extrusionOk="0">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60"/>
            <p:cNvSpPr/>
            <p:nvPr/>
          </p:nvSpPr>
          <p:spPr>
            <a:xfrm>
              <a:off x="2721957" y="1516494"/>
              <a:ext cx="241132" cy="239560"/>
            </a:xfrm>
            <a:custGeom>
              <a:avLst/>
              <a:gdLst/>
              <a:ahLst/>
              <a:cxnLst/>
              <a:rect l="l" t="t" r="r" b="b"/>
              <a:pathLst>
                <a:path w="16105" h="16000" extrusionOk="0">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60"/>
            <p:cNvSpPr/>
            <p:nvPr/>
          </p:nvSpPr>
          <p:spPr>
            <a:xfrm>
              <a:off x="2881234" y="1828446"/>
              <a:ext cx="40306" cy="12292"/>
            </a:xfrm>
            <a:custGeom>
              <a:avLst/>
              <a:gdLst/>
              <a:ahLst/>
              <a:cxnLst/>
              <a:rect l="l" t="t" r="r" b="b"/>
              <a:pathLst>
                <a:path w="2692" h="821" extrusionOk="0">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60"/>
            <p:cNvSpPr/>
            <p:nvPr/>
          </p:nvSpPr>
          <p:spPr>
            <a:xfrm>
              <a:off x="2735177" y="1828446"/>
              <a:ext cx="89101" cy="12292"/>
            </a:xfrm>
            <a:custGeom>
              <a:avLst/>
              <a:gdLst/>
              <a:ahLst/>
              <a:cxnLst/>
              <a:rect l="l" t="t" r="r" b="b"/>
              <a:pathLst>
                <a:path w="5951" h="821" extrusionOk="0">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60"/>
            <p:cNvSpPr/>
            <p:nvPr/>
          </p:nvSpPr>
          <p:spPr>
            <a:xfrm>
              <a:off x="2832439" y="1828446"/>
              <a:ext cx="14179" cy="12203"/>
            </a:xfrm>
            <a:custGeom>
              <a:avLst/>
              <a:gdLst/>
              <a:ahLst/>
              <a:cxnLst/>
              <a:rect l="l" t="t" r="r" b="b"/>
              <a:pathLst>
                <a:path w="947" h="815" extrusionOk="0">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60"/>
            <p:cNvSpPr/>
            <p:nvPr/>
          </p:nvSpPr>
          <p:spPr>
            <a:xfrm>
              <a:off x="2990773" y="1828446"/>
              <a:ext cx="14194" cy="12203"/>
            </a:xfrm>
            <a:custGeom>
              <a:avLst/>
              <a:gdLst/>
              <a:ahLst/>
              <a:cxnLst/>
              <a:rect l="l" t="t" r="r" b="b"/>
              <a:pathLst>
                <a:path w="948" h="815" extrusionOk="0">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60"/>
            <p:cNvSpPr/>
            <p:nvPr/>
          </p:nvSpPr>
          <p:spPr>
            <a:xfrm>
              <a:off x="2928143" y="1828446"/>
              <a:ext cx="45022" cy="12292"/>
            </a:xfrm>
            <a:custGeom>
              <a:avLst/>
              <a:gdLst/>
              <a:ahLst/>
              <a:cxnLst/>
              <a:rect l="l" t="t" r="r" b="b"/>
              <a:pathLst>
                <a:path w="3007" h="821" extrusionOk="0">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0" name="Google Shape;8460;p60"/>
          <p:cNvGrpSpPr/>
          <p:nvPr/>
        </p:nvGrpSpPr>
        <p:grpSpPr>
          <a:xfrm>
            <a:off x="1742965" y="1502959"/>
            <a:ext cx="333692" cy="333363"/>
            <a:chOff x="1742965" y="1502959"/>
            <a:chExt cx="333692" cy="333363"/>
          </a:xfrm>
        </p:grpSpPr>
        <p:sp>
          <p:nvSpPr>
            <p:cNvPr id="8461" name="Google Shape;8461;p60"/>
            <p:cNvSpPr/>
            <p:nvPr/>
          </p:nvSpPr>
          <p:spPr>
            <a:xfrm>
              <a:off x="1742965" y="1502959"/>
              <a:ext cx="333692" cy="333363"/>
            </a:xfrm>
            <a:custGeom>
              <a:avLst/>
              <a:gdLst/>
              <a:ahLst/>
              <a:cxnLst/>
              <a:rect l="l" t="t" r="r" b="b"/>
              <a:pathLst>
                <a:path w="22287" h="22265" extrusionOk="0">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60"/>
            <p:cNvSpPr/>
            <p:nvPr/>
          </p:nvSpPr>
          <p:spPr>
            <a:xfrm>
              <a:off x="1854719" y="1629492"/>
              <a:ext cx="22040" cy="21740"/>
            </a:xfrm>
            <a:custGeom>
              <a:avLst/>
              <a:gdLst/>
              <a:ahLst/>
              <a:cxnLst/>
              <a:rect l="l" t="t" r="r" b="b"/>
              <a:pathLst>
                <a:path w="1472" h="1452" extrusionOk="0">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60"/>
            <p:cNvSpPr/>
            <p:nvPr/>
          </p:nvSpPr>
          <p:spPr>
            <a:xfrm>
              <a:off x="1898783" y="1629492"/>
              <a:ext cx="22054" cy="21740"/>
            </a:xfrm>
            <a:custGeom>
              <a:avLst/>
              <a:gdLst/>
              <a:ahLst/>
              <a:cxnLst/>
              <a:rect l="l" t="t" r="r" b="b"/>
              <a:pathLst>
                <a:path w="1473" h="1452" extrusionOk="0">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60"/>
            <p:cNvSpPr/>
            <p:nvPr/>
          </p:nvSpPr>
          <p:spPr>
            <a:xfrm>
              <a:off x="1942863" y="1629492"/>
              <a:ext cx="21725" cy="21740"/>
            </a:xfrm>
            <a:custGeom>
              <a:avLst/>
              <a:gdLst/>
              <a:ahLst/>
              <a:cxnLst/>
              <a:rect l="l" t="t" r="r" b="b"/>
              <a:pathLst>
                <a:path w="1451" h="1452" extrusionOk="0">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5" name="Google Shape;8465;p60"/>
          <p:cNvGrpSpPr/>
          <p:nvPr/>
        </p:nvGrpSpPr>
        <p:grpSpPr>
          <a:xfrm>
            <a:off x="3051531" y="1516809"/>
            <a:ext cx="390034" cy="296545"/>
            <a:chOff x="3051531" y="1516809"/>
            <a:chExt cx="390034" cy="296545"/>
          </a:xfrm>
        </p:grpSpPr>
        <p:sp>
          <p:nvSpPr>
            <p:cNvPr id="8466" name="Google Shape;8466;p60"/>
            <p:cNvSpPr/>
            <p:nvPr/>
          </p:nvSpPr>
          <p:spPr>
            <a:xfrm>
              <a:off x="3051531" y="1516809"/>
              <a:ext cx="389719" cy="296545"/>
            </a:xfrm>
            <a:custGeom>
              <a:avLst/>
              <a:gdLst/>
              <a:ahLst/>
              <a:cxnLst/>
              <a:rect l="l" t="t" r="r" b="b"/>
              <a:pathLst>
                <a:path w="26029" h="19806" extrusionOk="0">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60"/>
            <p:cNvSpPr/>
            <p:nvPr/>
          </p:nvSpPr>
          <p:spPr>
            <a:xfrm>
              <a:off x="3051531" y="1744391"/>
              <a:ext cx="389719" cy="68963"/>
            </a:xfrm>
            <a:custGeom>
              <a:avLst/>
              <a:gdLst/>
              <a:ahLst/>
              <a:cxnLst/>
              <a:rect l="l" t="t" r="r" b="b"/>
              <a:pathLst>
                <a:path w="26029" h="4606" extrusionOk="0">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60"/>
            <p:cNvSpPr/>
            <p:nvPr/>
          </p:nvSpPr>
          <p:spPr>
            <a:xfrm>
              <a:off x="3051531" y="1753838"/>
              <a:ext cx="389719" cy="59516"/>
            </a:xfrm>
            <a:custGeom>
              <a:avLst/>
              <a:gdLst/>
              <a:ahLst/>
              <a:cxnLst/>
              <a:rect l="l" t="t" r="r" b="b"/>
              <a:pathLst>
                <a:path w="26029" h="3975" extrusionOk="0">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60"/>
            <p:cNvSpPr/>
            <p:nvPr/>
          </p:nvSpPr>
          <p:spPr>
            <a:xfrm>
              <a:off x="3051846" y="1516809"/>
              <a:ext cx="389405" cy="65804"/>
            </a:xfrm>
            <a:custGeom>
              <a:avLst/>
              <a:gdLst/>
              <a:ahLst/>
              <a:cxnLst/>
              <a:rect l="l" t="t" r="r" b="b"/>
              <a:pathLst>
                <a:path w="26008" h="4395" extrusionOk="0">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60"/>
            <p:cNvSpPr/>
            <p:nvPr/>
          </p:nvSpPr>
          <p:spPr>
            <a:xfrm>
              <a:off x="3051846" y="1516809"/>
              <a:ext cx="389719" cy="56356"/>
            </a:xfrm>
            <a:custGeom>
              <a:avLst/>
              <a:gdLst/>
              <a:ahLst/>
              <a:cxnLst/>
              <a:rect l="l" t="t" r="r" b="b"/>
              <a:pathLst>
                <a:path w="26029" h="3764" extrusionOk="0">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60"/>
            <p:cNvSpPr/>
            <p:nvPr/>
          </p:nvSpPr>
          <p:spPr>
            <a:xfrm>
              <a:off x="3077973" y="1539148"/>
              <a:ext cx="15751" cy="11978"/>
            </a:xfrm>
            <a:custGeom>
              <a:avLst/>
              <a:gdLst/>
              <a:ahLst/>
              <a:cxnLst/>
              <a:rect l="l" t="t" r="r" b="b"/>
              <a:pathLst>
                <a:path w="1052" h="800" extrusionOk="0">
                  <a:moveTo>
                    <a:pt x="526" y="1"/>
                  </a:moveTo>
                  <a:cubicBezTo>
                    <a:pt x="1" y="1"/>
                    <a:pt x="1" y="779"/>
                    <a:pt x="526" y="800"/>
                  </a:cubicBezTo>
                  <a:cubicBezTo>
                    <a:pt x="1052" y="779"/>
                    <a:pt x="1052" y="1"/>
                    <a:pt x="52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60"/>
            <p:cNvSpPr/>
            <p:nvPr/>
          </p:nvSpPr>
          <p:spPr>
            <a:xfrm>
              <a:off x="3100012" y="1539148"/>
              <a:ext cx="15751" cy="11978"/>
            </a:xfrm>
            <a:custGeom>
              <a:avLst/>
              <a:gdLst/>
              <a:ahLst/>
              <a:cxnLst/>
              <a:rect l="l" t="t" r="r" b="b"/>
              <a:pathLst>
                <a:path w="1052" h="800" extrusionOk="0">
                  <a:moveTo>
                    <a:pt x="526" y="1"/>
                  </a:moveTo>
                  <a:cubicBezTo>
                    <a:pt x="0" y="1"/>
                    <a:pt x="0" y="779"/>
                    <a:pt x="526" y="800"/>
                  </a:cubicBezTo>
                  <a:cubicBezTo>
                    <a:pt x="1052" y="779"/>
                    <a:pt x="1052" y="1"/>
                    <a:pt x="52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60"/>
            <p:cNvSpPr/>
            <p:nvPr/>
          </p:nvSpPr>
          <p:spPr>
            <a:xfrm>
              <a:off x="3121737" y="1539148"/>
              <a:ext cx="15751" cy="11978"/>
            </a:xfrm>
            <a:custGeom>
              <a:avLst/>
              <a:gdLst/>
              <a:ahLst/>
              <a:cxnLst/>
              <a:rect l="l" t="t" r="r" b="b"/>
              <a:pathLst>
                <a:path w="1052" h="800" extrusionOk="0">
                  <a:moveTo>
                    <a:pt x="526" y="1"/>
                  </a:moveTo>
                  <a:cubicBezTo>
                    <a:pt x="0" y="1"/>
                    <a:pt x="0" y="800"/>
                    <a:pt x="526" y="800"/>
                  </a:cubicBezTo>
                  <a:cubicBezTo>
                    <a:pt x="1051" y="800"/>
                    <a:pt x="1051" y="1"/>
                    <a:pt x="52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60"/>
            <p:cNvSpPr/>
            <p:nvPr/>
          </p:nvSpPr>
          <p:spPr>
            <a:xfrm>
              <a:off x="3336727" y="1539148"/>
              <a:ext cx="81226" cy="11978"/>
            </a:xfrm>
            <a:custGeom>
              <a:avLst/>
              <a:gdLst/>
              <a:ahLst/>
              <a:cxnLst/>
              <a:rect l="l" t="t" r="r" b="b"/>
              <a:pathLst>
                <a:path w="5425" h="800" extrusionOk="0">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60"/>
            <p:cNvSpPr/>
            <p:nvPr/>
          </p:nvSpPr>
          <p:spPr>
            <a:xfrm>
              <a:off x="3301153" y="1539148"/>
              <a:ext cx="30244" cy="11978"/>
            </a:xfrm>
            <a:custGeom>
              <a:avLst/>
              <a:gdLst/>
              <a:ahLst/>
              <a:cxnLst/>
              <a:rect l="l" t="t" r="r" b="b"/>
              <a:pathLst>
                <a:path w="2020" h="800" extrusionOk="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60"/>
            <p:cNvSpPr/>
            <p:nvPr/>
          </p:nvSpPr>
          <p:spPr>
            <a:xfrm>
              <a:off x="3170832" y="1608096"/>
              <a:ext cx="151432" cy="107667"/>
            </a:xfrm>
            <a:custGeom>
              <a:avLst/>
              <a:gdLst/>
              <a:ahLst/>
              <a:cxnLst/>
              <a:rect l="l" t="t" r="r" b="b"/>
              <a:pathLst>
                <a:path w="10114" h="7191" extrusionOk="0">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60"/>
            <p:cNvSpPr/>
            <p:nvPr/>
          </p:nvSpPr>
          <p:spPr>
            <a:xfrm>
              <a:off x="3170832" y="1608096"/>
              <a:ext cx="151432" cy="44079"/>
            </a:xfrm>
            <a:custGeom>
              <a:avLst/>
              <a:gdLst/>
              <a:ahLst/>
              <a:cxnLst/>
              <a:rect l="l" t="t" r="r" b="b"/>
              <a:pathLst>
                <a:path w="10114" h="2944" extrusionOk="0">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60"/>
            <p:cNvSpPr/>
            <p:nvPr/>
          </p:nvSpPr>
          <p:spPr>
            <a:xfrm>
              <a:off x="3227503" y="1642084"/>
              <a:ext cx="41878" cy="40007"/>
            </a:xfrm>
            <a:custGeom>
              <a:avLst/>
              <a:gdLst/>
              <a:ahLst/>
              <a:cxnLst/>
              <a:rect l="l" t="t" r="r" b="b"/>
              <a:pathLst>
                <a:path w="2797" h="2672" extrusionOk="0">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60"/>
            <p:cNvSpPr/>
            <p:nvPr/>
          </p:nvSpPr>
          <p:spPr>
            <a:xfrm>
              <a:off x="3087106" y="1776177"/>
              <a:ext cx="160865" cy="11679"/>
            </a:xfrm>
            <a:custGeom>
              <a:avLst/>
              <a:gdLst/>
              <a:ahLst/>
              <a:cxnLst/>
              <a:rect l="l" t="t" r="r" b="b"/>
              <a:pathLst>
                <a:path w="10744" h="780" extrusionOk="0">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60"/>
            <p:cNvSpPr/>
            <p:nvPr/>
          </p:nvSpPr>
          <p:spPr>
            <a:xfrm>
              <a:off x="3362540" y="1775563"/>
              <a:ext cx="46295" cy="11978"/>
            </a:xfrm>
            <a:custGeom>
              <a:avLst/>
              <a:gdLst/>
              <a:ahLst/>
              <a:cxnLst/>
              <a:rect l="l" t="t" r="r" b="b"/>
              <a:pathLst>
                <a:path w="3092" h="800" extrusionOk="0">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1" name="Google Shape;8481;p60"/>
          <p:cNvGrpSpPr/>
          <p:nvPr/>
        </p:nvGrpSpPr>
        <p:grpSpPr>
          <a:xfrm>
            <a:off x="3514900" y="1489020"/>
            <a:ext cx="354145" cy="351869"/>
            <a:chOff x="3514900" y="1489020"/>
            <a:chExt cx="354145" cy="351869"/>
          </a:xfrm>
        </p:grpSpPr>
        <p:sp>
          <p:nvSpPr>
            <p:cNvPr id="8482" name="Google Shape;8482;p60"/>
            <p:cNvSpPr/>
            <p:nvPr/>
          </p:nvSpPr>
          <p:spPr>
            <a:xfrm>
              <a:off x="3514900" y="1489020"/>
              <a:ext cx="354145" cy="351869"/>
            </a:xfrm>
            <a:custGeom>
              <a:avLst/>
              <a:gdLst/>
              <a:ahLst/>
              <a:cxnLst/>
              <a:rect l="l" t="t" r="r" b="b"/>
              <a:pathLst>
                <a:path w="23653" h="23501" extrusionOk="0">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60"/>
            <p:cNvSpPr/>
            <p:nvPr/>
          </p:nvSpPr>
          <p:spPr>
            <a:xfrm>
              <a:off x="3619094" y="1759498"/>
              <a:ext cx="24570" cy="24884"/>
            </a:xfrm>
            <a:custGeom>
              <a:avLst/>
              <a:gdLst/>
              <a:ahLst/>
              <a:cxnLst/>
              <a:rect l="l" t="t" r="r" b="b"/>
              <a:pathLst>
                <a:path w="1641" h="1662" extrusionOk="0">
                  <a:moveTo>
                    <a:pt x="526" y="1"/>
                  </a:moveTo>
                  <a:lnTo>
                    <a:pt x="1"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60"/>
            <p:cNvSpPr/>
            <p:nvPr/>
          </p:nvSpPr>
          <p:spPr>
            <a:xfrm>
              <a:off x="3623181" y="1722052"/>
              <a:ext cx="41249" cy="41249"/>
            </a:xfrm>
            <a:custGeom>
              <a:avLst/>
              <a:gdLst/>
              <a:ahLst/>
              <a:cxnLst/>
              <a:rect l="l" t="t" r="r" b="b"/>
              <a:pathLst>
                <a:path w="2755" h="2755" extrusionOk="0">
                  <a:moveTo>
                    <a:pt x="526" y="0"/>
                  </a:moveTo>
                  <a:lnTo>
                    <a:pt x="1" y="526"/>
                  </a:lnTo>
                  <a:lnTo>
                    <a:pt x="2229" y="2754"/>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60"/>
            <p:cNvSpPr/>
            <p:nvPr/>
          </p:nvSpPr>
          <p:spPr>
            <a:xfrm>
              <a:off x="3560536" y="1784682"/>
              <a:ext cx="41264" cy="41579"/>
            </a:xfrm>
            <a:custGeom>
              <a:avLst/>
              <a:gdLst/>
              <a:ahLst/>
              <a:cxnLst/>
              <a:rect l="l" t="t" r="r" b="b"/>
              <a:pathLst>
                <a:path w="2756" h="2777" extrusionOk="0">
                  <a:moveTo>
                    <a:pt x="527" y="1"/>
                  </a:moveTo>
                  <a:lnTo>
                    <a:pt x="1" y="548"/>
                  </a:lnTo>
                  <a:lnTo>
                    <a:pt x="2230" y="2776"/>
                  </a:lnTo>
                  <a:lnTo>
                    <a:pt x="2755" y="2251"/>
                  </a:lnTo>
                  <a:lnTo>
                    <a:pt x="527"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60"/>
            <p:cNvSpPr/>
            <p:nvPr/>
          </p:nvSpPr>
          <p:spPr>
            <a:xfrm>
              <a:off x="3660957" y="1717635"/>
              <a:ext cx="24570" cy="24884"/>
            </a:xfrm>
            <a:custGeom>
              <a:avLst/>
              <a:gdLst/>
              <a:ahLst/>
              <a:cxnLst/>
              <a:rect l="l" t="t" r="r" b="b"/>
              <a:pathLst>
                <a:path w="1641" h="1662" extrusionOk="0">
                  <a:moveTo>
                    <a:pt x="526" y="1"/>
                  </a:moveTo>
                  <a:lnTo>
                    <a:pt x="1" y="547"/>
                  </a:lnTo>
                  <a:lnTo>
                    <a:pt x="1115" y="1662"/>
                  </a:lnTo>
                  <a:lnTo>
                    <a:pt x="1641"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60"/>
            <p:cNvSpPr/>
            <p:nvPr/>
          </p:nvSpPr>
          <p:spPr>
            <a:xfrm>
              <a:off x="3681739" y="1696868"/>
              <a:ext cx="24570" cy="24555"/>
            </a:xfrm>
            <a:custGeom>
              <a:avLst/>
              <a:gdLst/>
              <a:ahLst/>
              <a:cxnLst/>
              <a:rect l="l" t="t" r="r" b="b"/>
              <a:pathLst>
                <a:path w="1641" h="1640" extrusionOk="0">
                  <a:moveTo>
                    <a:pt x="526" y="0"/>
                  </a:moveTo>
                  <a:lnTo>
                    <a:pt x="0" y="526"/>
                  </a:lnTo>
                  <a:lnTo>
                    <a:pt x="1115" y="1640"/>
                  </a:lnTo>
                  <a:lnTo>
                    <a:pt x="1640" y="1114"/>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60"/>
            <p:cNvSpPr/>
            <p:nvPr/>
          </p:nvSpPr>
          <p:spPr>
            <a:xfrm>
              <a:off x="3686141" y="1659092"/>
              <a:ext cx="41249" cy="41564"/>
            </a:xfrm>
            <a:custGeom>
              <a:avLst/>
              <a:gdLst/>
              <a:ahLst/>
              <a:cxnLst/>
              <a:rect l="l" t="t" r="r" b="b"/>
              <a:pathLst>
                <a:path w="2755" h="2776" extrusionOk="0">
                  <a:moveTo>
                    <a:pt x="526" y="0"/>
                  </a:moveTo>
                  <a:lnTo>
                    <a:pt x="1" y="547"/>
                  </a:lnTo>
                  <a:lnTo>
                    <a:pt x="2229" y="2775"/>
                  </a:lnTo>
                  <a:lnTo>
                    <a:pt x="2755" y="2250"/>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60"/>
            <p:cNvSpPr/>
            <p:nvPr/>
          </p:nvSpPr>
          <p:spPr>
            <a:xfrm>
              <a:off x="3723602" y="1654990"/>
              <a:ext cx="24884" cy="24570"/>
            </a:xfrm>
            <a:custGeom>
              <a:avLst/>
              <a:gdLst/>
              <a:ahLst/>
              <a:cxnLst/>
              <a:rect l="l" t="t" r="r" b="b"/>
              <a:pathLst>
                <a:path w="1662" h="1641" extrusionOk="0">
                  <a:moveTo>
                    <a:pt x="526" y="1"/>
                  </a:moveTo>
                  <a:lnTo>
                    <a:pt x="1" y="526"/>
                  </a:lnTo>
                  <a:lnTo>
                    <a:pt x="1115" y="1641"/>
                  </a:lnTo>
                  <a:lnTo>
                    <a:pt x="1662"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60"/>
            <p:cNvSpPr/>
            <p:nvPr/>
          </p:nvSpPr>
          <p:spPr>
            <a:xfrm>
              <a:off x="3744698" y="1633909"/>
              <a:ext cx="24570" cy="24884"/>
            </a:xfrm>
            <a:custGeom>
              <a:avLst/>
              <a:gdLst/>
              <a:ahLst/>
              <a:cxnLst/>
              <a:rect l="l" t="t" r="r" b="b"/>
              <a:pathLst>
                <a:path w="1641" h="1662" extrusionOk="0">
                  <a:moveTo>
                    <a:pt x="526" y="0"/>
                  </a:moveTo>
                  <a:lnTo>
                    <a:pt x="0" y="547"/>
                  </a:lnTo>
                  <a:lnTo>
                    <a:pt x="1115" y="1661"/>
                  </a:lnTo>
                  <a:lnTo>
                    <a:pt x="1640"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60"/>
            <p:cNvSpPr/>
            <p:nvPr/>
          </p:nvSpPr>
          <p:spPr>
            <a:xfrm>
              <a:off x="3748786" y="1596447"/>
              <a:ext cx="41564" cy="41249"/>
            </a:xfrm>
            <a:custGeom>
              <a:avLst/>
              <a:gdLst/>
              <a:ahLst/>
              <a:cxnLst/>
              <a:rect l="l" t="t" r="r" b="b"/>
              <a:pathLst>
                <a:path w="2776" h="2755" extrusionOk="0">
                  <a:moveTo>
                    <a:pt x="526" y="0"/>
                  </a:moveTo>
                  <a:lnTo>
                    <a:pt x="1" y="526"/>
                  </a:lnTo>
                  <a:lnTo>
                    <a:pt x="2229" y="2755"/>
                  </a:lnTo>
                  <a:lnTo>
                    <a:pt x="2776"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60"/>
            <p:cNvSpPr/>
            <p:nvPr/>
          </p:nvSpPr>
          <p:spPr>
            <a:xfrm>
              <a:off x="3786561" y="1592030"/>
              <a:ext cx="24570" cy="24884"/>
            </a:xfrm>
            <a:custGeom>
              <a:avLst/>
              <a:gdLst/>
              <a:ahLst/>
              <a:cxnLst/>
              <a:rect l="l" t="t" r="r" b="b"/>
              <a:pathLst>
                <a:path w="1641" h="1662" extrusionOk="0">
                  <a:moveTo>
                    <a:pt x="526" y="1"/>
                  </a:moveTo>
                  <a:lnTo>
                    <a:pt x="0"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60"/>
            <p:cNvSpPr/>
            <p:nvPr/>
          </p:nvSpPr>
          <p:spPr>
            <a:xfrm>
              <a:off x="3807343" y="1571264"/>
              <a:ext cx="24869" cy="24570"/>
            </a:xfrm>
            <a:custGeom>
              <a:avLst/>
              <a:gdLst/>
              <a:ahLst/>
              <a:cxnLst/>
              <a:rect l="l" t="t" r="r" b="b"/>
              <a:pathLst>
                <a:path w="1661" h="1641" extrusionOk="0">
                  <a:moveTo>
                    <a:pt x="526" y="0"/>
                  </a:moveTo>
                  <a:lnTo>
                    <a:pt x="0" y="526"/>
                  </a:lnTo>
                  <a:lnTo>
                    <a:pt x="1114" y="1640"/>
                  </a:lnTo>
                  <a:lnTo>
                    <a:pt x="1661"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60"/>
            <p:cNvSpPr/>
            <p:nvPr/>
          </p:nvSpPr>
          <p:spPr>
            <a:xfrm>
              <a:off x="3811745" y="1533488"/>
              <a:ext cx="41249" cy="41564"/>
            </a:xfrm>
            <a:custGeom>
              <a:avLst/>
              <a:gdLst/>
              <a:ahLst/>
              <a:cxnLst/>
              <a:rect l="l" t="t" r="r" b="b"/>
              <a:pathLst>
                <a:path w="2755" h="2776" extrusionOk="0">
                  <a:moveTo>
                    <a:pt x="526" y="0"/>
                  </a:moveTo>
                  <a:lnTo>
                    <a:pt x="0" y="526"/>
                  </a:lnTo>
                  <a:lnTo>
                    <a:pt x="2229" y="2776"/>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60"/>
            <p:cNvSpPr/>
            <p:nvPr/>
          </p:nvSpPr>
          <p:spPr>
            <a:xfrm>
              <a:off x="3597998" y="1780594"/>
              <a:ext cx="24570" cy="24570"/>
            </a:xfrm>
            <a:custGeom>
              <a:avLst/>
              <a:gdLst/>
              <a:ahLst/>
              <a:cxnLst/>
              <a:rect l="l" t="t" r="r" b="b"/>
              <a:pathLst>
                <a:path w="1641" h="1641" extrusionOk="0">
                  <a:moveTo>
                    <a:pt x="526" y="1"/>
                  </a:moveTo>
                  <a:lnTo>
                    <a:pt x="1" y="526"/>
                  </a:lnTo>
                  <a:lnTo>
                    <a:pt x="1115" y="1640"/>
                  </a:lnTo>
                  <a:lnTo>
                    <a:pt x="1641"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60"/>
            <p:cNvSpPr/>
            <p:nvPr/>
          </p:nvSpPr>
          <p:spPr>
            <a:xfrm>
              <a:off x="3623181" y="1625090"/>
              <a:ext cx="108940" cy="108925"/>
            </a:xfrm>
            <a:custGeom>
              <a:avLst/>
              <a:gdLst/>
              <a:ahLst/>
              <a:cxnLst/>
              <a:rect l="l" t="t" r="r" b="b"/>
              <a:pathLst>
                <a:path w="7276" h="7275" extrusionOk="0">
                  <a:moveTo>
                    <a:pt x="3070" y="1"/>
                  </a:moveTo>
                  <a:lnTo>
                    <a:pt x="1" y="3049"/>
                  </a:lnTo>
                  <a:lnTo>
                    <a:pt x="4206" y="7275"/>
                  </a:lnTo>
                  <a:lnTo>
                    <a:pt x="7275" y="4205"/>
                  </a:lnTo>
                  <a:lnTo>
                    <a:pt x="3070" y="1"/>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60"/>
            <p:cNvSpPr/>
            <p:nvPr/>
          </p:nvSpPr>
          <p:spPr>
            <a:xfrm>
              <a:off x="3517416" y="1493826"/>
              <a:ext cx="316698" cy="313225"/>
            </a:xfrm>
            <a:custGeom>
              <a:avLst/>
              <a:gdLst/>
              <a:ahLst/>
              <a:cxnLst/>
              <a:rect l="l" t="t" r="r" b="b"/>
              <a:pathLst>
                <a:path w="21152" h="20920" extrusionOk="0">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60"/>
            <p:cNvSpPr/>
            <p:nvPr/>
          </p:nvSpPr>
          <p:spPr>
            <a:xfrm>
              <a:off x="3788133" y="1761399"/>
              <a:ext cx="73230" cy="72287"/>
            </a:xfrm>
            <a:custGeom>
              <a:avLst/>
              <a:gdLst/>
              <a:ahLst/>
              <a:cxnLst/>
              <a:rect l="l" t="t" r="r" b="b"/>
              <a:pathLst>
                <a:path w="4891" h="4828" extrusionOk="0">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60"/>
            <p:cNvSpPr/>
            <p:nvPr/>
          </p:nvSpPr>
          <p:spPr>
            <a:xfrm>
              <a:off x="3822136" y="1761399"/>
              <a:ext cx="39198" cy="72407"/>
            </a:xfrm>
            <a:custGeom>
              <a:avLst/>
              <a:gdLst/>
              <a:ahLst/>
              <a:cxnLst/>
              <a:rect l="l" t="t" r="r" b="b"/>
              <a:pathLst>
                <a:path w="2618" h="4836" extrusionOk="0">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60"/>
            <p:cNvSpPr/>
            <p:nvPr/>
          </p:nvSpPr>
          <p:spPr>
            <a:xfrm>
              <a:off x="3541656" y="1493781"/>
              <a:ext cx="292458" cy="313270"/>
            </a:xfrm>
            <a:custGeom>
              <a:avLst/>
              <a:gdLst/>
              <a:ahLst/>
              <a:cxnLst/>
              <a:rect l="l" t="t" r="r" b="b"/>
              <a:pathLst>
                <a:path w="19533" h="20923" extrusionOk="0">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60"/>
            <p:cNvSpPr/>
            <p:nvPr/>
          </p:nvSpPr>
          <p:spPr>
            <a:xfrm>
              <a:off x="3834728" y="1807979"/>
              <a:ext cx="26636" cy="25708"/>
            </a:xfrm>
            <a:custGeom>
              <a:avLst/>
              <a:gdLst/>
              <a:ahLst/>
              <a:cxnLst/>
              <a:rect l="l" t="t" r="r" b="b"/>
              <a:pathLst>
                <a:path w="1779" h="1717" extrusionOk="0">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60"/>
            <p:cNvSpPr/>
            <p:nvPr/>
          </p:nvSpPr>
          <p:spPr>
            <a:xfrm>
              <a:off x="3552047" y="1524984"/>
              <a:ext cx="68320" cy="68334"/>
            </a:xfrm>
            <a:custGeom>
              <a:avLst/>
              <a:gdLst/>
              <a:ahLst/>
              <a:cxnLst/>
              <a:rect l="l" t="t" r="r" b="b"/>
              <a:pathLst>
                <a:path w="4563" h="4564" extrusionOk="0">
                  <a:moveTo>
                    <a:pt x="3049" y="1"/>
                  </a:moveTo>
                  <a:lnTo>
                    <a:pt x="0" y="3070"/>
                  </a:lnTo>
                  <a:lnTo>
                    <a:pt x="1493" y="4563"/>
                  </a:lnTo>
                  <a:lnTo>
                    <a:pt x="4563" y="1494"/>
                  </a:lnTo>
                  <a:lnTo>
                    <a:pt x="3049"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60"/>
            <p:cNvSpPr/>
            <p:nvPr/>
          </p:nvSpPr>
          <p:spPr>
            <a:xfrm>
              <a:off x="3593281" y="1566218"/>
              <a:ext cx="221623" cy="221952"/>
            </a:xfrm>
            <a:custGeom>
              <a:avLst/>
              <a:gdLst/>
              <a:ahLst/>
              <a:cxnLst/>
              <a:rect l="l" t="t" r="r" b="b"/>
              <a:pathLst>
                <a:path w="14802" h="14824" extrusionOk="0">
                  <a:moveTo>
                    <a:pt x="526" y="1"/>
                  </a:moveTo>
                  <a:lnTo>
                    <a:pt x="1" y="548"/>
                  </a:lnTo>
                  <a:lnTo>
                    <a:pt x="14276" y="14823"/>
                  </a:lnTo>
                  <a:lnTo>
                    <a:pt x="14802" y="14298"/>
                  </a:lnTo>
                  <a:lnTo>
                    <a:pt x="526"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4" name="Google Shape;8504;p60"/>
          <p:cNvGrpSpPr/>
          <p:nvPr/>
        </p:nvGrpSpPr>
        <p:grpSpPr>
          <a:xfrm>
            <a:off x="3066324" y="3350446"/>
            <a:ext cx="346598" cy="333183"/>
            <a:chOff x="3066324" y="3350446"/>
            <a:chExt cx="346598" cy="333183"/>
          </a:xfrm>
        </p:grpSpPr>
        <p:sp>
          <p:nvSpPr>
            <p:cNvPr id="8505" name="Google Shape;8505;p60"/>
            <p:cNvSpPr/>
            <p:nvPr/>
          </p:nvSpPr>
          <p:spPr>
            <a:xfrm>
              <a:off x="3077658" y="3672759"/>
              <a:ext cx="297174" cy="10735"/>
            </a:xfrm>
            <a:custGeom>
              <a:avLst/>
              <a:gdLst/>
              <a:ahLst/>
              <a:cxnLst/>
              <a:rect l="l" t="t" r="r" b="b"/>
              <a:pathLst>
                <a:path w="19848" h="717" extrusionOk="0">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60"/>
            <p:cNvSpPr/>
            <p:nvPr/>
          </p:nvSpPr>
          <p:spPr>
            <a:xfrm>
              <a:off x="3066324" y="3350446"/>
              <a:ext cx="346598" cy="333183"/>
            </a:xfrm>
            <a:custGeom>
              <a:avLst/>
              <a:gdLst/>
              <a:ahLst/>
              <a:cxnLst/>
              <a:rect l="l" t="t" r="r" b="b"/>
              <a:pathLst>
                <a:path w="23149" h="22253" extrusionOk="0">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60"/>
            <p:cNvSpPr/>
            <p:nvPr/>
          </p:nvSpPr>
          <p:spPr>
            <a:xfrm>
              <a:off x="3079545" y="3516970"/>
              <a:ext cx="333378" cy="166524"/>
            </a:xfrm>
            <a:custGeom>
              <a:avLst/>
              <a:gdLst/>
              <a:ahLst/>
              <a:cxnLst/>
              <a:rect l="l" t="t" r="r" b="b"/>
              <a:pathLst>
                <a:path w="22266" h="11122" extrusionOk="0">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60"/>
            <p:cNvSpPr/>
            <p:nvPr/>
          </p:nvSpPr>
          <p:spPr>
            <a:xfrm>
              <a:off x="3079545" y="3371841"/>
              <a:ext cx="333378" cy="145143"/>
            </a:xfrm>
            <a:custGeom>
              <a:avLst/>
              <a:gdLst/>
              <a:ahLst/>
              <a:cxnLst/>
              <a:rect l="l" t="t" r="r" b="b"/>
              <a:pathLst>
                <a:path w="22266" h="9694" extrusionOk="0">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60"/>
            <p:cNvSpPr/>
            <p:nvPr/>
          </p:nvSpPr>
          <p:spPr>
            <a:xfrm>
              <a:off x="3188784" y="3371841"/>
              <a:ext cx="224138" cy="145143"/>
            </a:xfrm>
            <a:custGeom>
              <a:avLst/>
              <a:gdLst/>
              <a:ahLst/>
              <a:cxnLst/>
              <a:rect l="l" t="t" r="r" b="b"/>
              <a:pathLst>
                <a:path w="14970" h="9694" extrusionOk="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60"/>
            <p:cNvSpPr/>
            <p:nvPr/>
          </p:nvSpPr>
          <p:spPr>
            <a:xfrm>
              <a:off x="3079545" y="3516970"/>
              <a:ext cx="333378" cy="144814"/>
            </a:xfrm>
            <a:custGeom>
              <a:avLst/>
              <a:gdLst/>
              <a:ahLst/>
              <a:cxnLst/>
              <a:rect l="l" t="t" r="r" b="b"/>
              <a:pathLst>
                <a:path w="22266" h="9672" extrusionOk="0">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60"/>
            <p:cNvSpPr/>
            <p:nvPr/>
          </p:nvSpPr>
          <p:spPr>
            <a:xfrm>
              <a:off x="3079545" y="3516970"/>
              <a:ext cx="181018" cy="136938"/>
            </a:xfrm>
            <a:custGeom>
              <a:avLst/>
              <a:gdLst/>
              <a:ahLst/>
              <a:cxnLst/>
              <a:rect l="l" t="t" r="r" b="b"/>
              <a:pathLst>
                <a:path w="12090" h="9146" extrusionOk="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60"/>
            <p:cNvSpPr/>
            <p:nvPr/>
          </p:nvSpPr>
          <p:spPr>
            <a:xfrm>
              <a:off x="3079545" y="3430084"/>
              <a:ext cx="333378" cy="173771"/>
            </a:xfrm>
            <a:custGeom>
              <a:avLst/>
              <a:gdLst/>
              <a:ahLst/>
              <a:cxnLst/>
              <a:rect l="l" t="t" r="r" b="b"/>
              <a:pathLst>
                <a:path w="22266" h="11606" extrusionOk="0">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60"/>
            <p:cNvSpPr/>
            <p:nvPr/>
          </p:nvSpPr>
          <p:spPr>
            <a:xfrm>
              <a:off x="3079545" y="3444563"/>
              <a:ext cx="333378" cy="144814"/>
            </a:xfrm>
            <a:custGeom>
              <a:avLst/>
              <a:gdLst/>
              <a:ahLst/>
              <a:cxnLst/>
              <a:rect l="l" t="t" r="r" b="b"/>
              <a:pathLst>
                <a:path w="22266" h="9672" extrusionOk="0">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60"/>
            <p:cNvSpPr/>
            <p:nvPr/>
          </p:nvSpPr>
          <p:spPr>
            <a:xfrm>
              <a:off x="3079545" y="3444563"/>
              <a:ext cx="186692" cy="144814"/>
            </a:xfrm>
            <a:custGeom>
              <a:avLst/>
              <a:gdLst/>
              <a:ahLst/>
              <a:cxnLst/>
              <a:rect l="l" t="t" r="r" b="b"/>
              <a:pathLst>
                <a:path w="12469" h="9672" extrusionOk="0">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5" name="Google Shape;8515;p60"/>
          <p:cNvGrpSpPr/>
          <p:nvPr/>
        </p:nvGrpSpPr>
        <p:grpSpPr>
          <a:xfrm>
            <a:off x="1282755" y="1952089"/>
            <a:ext cx="363278" cy="363338"/>
            <a:chOff x="1282755" y="1952089"/>
            <a:chExt cx="363278" cy="363338"/>
          </a:xfrm>
        </p:grpSpPr>
        <p:sp>
          <p:nvSpPr>
            <p:cNvPr id="8516" name="Google Shape;8516;p60"/>
            <p:cNvSpPr/>
            <p:nvPr/>
          </p:nvSpPr>
          <p:spPr>
            <a:xfrm>
              <a:off x="1282755" y="1952089"/>
              <a:ext cx="359924" cy="363338"/>
            </a:xfrm>
            <a:custGeom>
              <a:avLst/>
              <a:gdLst/>
              <a:ahLst/>
              <a:cxnLst/>
              <a:rect l="l" t="t" r="r" b="b"/>
              <a:pathLst>
                <a:path w="24039" h="24267" extrusionOk="0">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60"/>
            <p:cNvSpPr/>
            <p:nvPr/>
          </p:nvSpPr>
          <p:spPr>
            <a:xfrm>
              <a:off x="1437900" y="2104404"/>
              <a:ext cx="61118" cy="57644"/>
            </a:xfrm>
            <a:custGeom>
              <a:avLst/>
              <a:gdLst/>
              <a:ahLst/>
              <a:cxnLst/>
              <a:rect l="l" t="t" r="r" b="b"/>
              <a:pathLst>
                <a:path w="4082" h="3850" extrusionOk="0">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60"/>
            <p:cNvSpPr/>
            <p:nvPr/>
          </p:nvSpPr>
          <p:spPr>
            <a:xfrm>
              <a:off x="1286214" y="2015019"/>
              <a:ext cx="61148" cy="47313"/>
            </a:xfrm>
            <a:custGeom>
              <a:avLst/>
              <a:gdLst/>
              <a:ahLst/>
              <a:cxnLst/>
              <a:rect l="l" t="t" r="r" b="b"/>
              <a:pathLst>
                <a:path w="4084" h="3160" extrusionOk="0">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60"/>
            <p:cNvSpPr/>
            <p:nvPr/>
          </p:nvSpPr>
          <p:spPr>
            <a:xfrm>
              <a:off x="1595396" y="2201696"/>
              <a:ext cx="50637" cy="47253"/>
            </a:xfrm>
            <a:custGeom>
              <a:avLst/>
              <a:gdLst/>
              <a:ahLst/>
              <a:cxnLst/>
              <a:rect l="l" t="t" r="r" b="b"/>
              <a:pathLst>
                <a:path w="3382" h="3156" extrusionOk="0">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60"/>
            <p:cNvSpPr/>
            <p:nvPr/>
          </p:nvSpPr>
          <p:spPr>
            <a:xfrm>
              <a:off x="1452034" y="2121653"/>
              <a:ext cx="46984" cy="40276"/>
            </a:xfrm>
            <a:custGeom>
              <a:avLst/>
              <a:gdLst/>
              <a:ahLst/>
              <a:cxnLst/>
              <a:rect l="l" t="t" r="r" b="b"/>
              <a:pathLst>
                <a:path w="3138" h="2690" extrusionOk="0">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60"/>
            <p:cNvSpPr/>
            <p:nvPr/>
          </p:nvSpPr>
          <p:spPr>
            <a:xfrm>
              <a:off x="1307445" y="2032701"/>
              <a:ext cx="33868" cy="29631"/>
            </a:xfrm>
            <a:custGeom>
              <a:avLst/>
              <a:gdLst/>
              <a:ahLst/>
              <a:cxnLst/>
              <a:rect l="l" t="t" r="r" b="b"/>
              <a:pathLst>
                <a:path w="2262" h="1979" extrusionOk="0">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60"/>
            <p:cNvSpPr/>
            <p:nvPr/>
          </p:nvSpPr>
          <p:spPr>
            <a:xfrm>
              <a:off x="1612464" y="2219064"/>
              <a:ext cx="33568" cy="29750"/>
            </a:xfrm>
            <a:custGeom>
              <a:avLst/>
              <a:gdLst/>
              <a:ahLst/>
              <a:cxnLst/>
              <a:rect l="l" t="t" r="r" b="b"/>
              <a:pathLst>
                <a:path w="2242" h="1987" extrusionOk="0">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3" name="Google Shape;8523;p60"/>
          <p:cNvGrpSpPr/>
          <p:nvPr/>
        </p:nvGrpSpPr>
        <p:grpSpPr>
          <a:xfrm>
            <a:off x="3510094" y="2909281"/>
            <a:ext cx="355133" cy="343574"/>
            <a:chOff x="3510094" y="2909281"/>
            <a:chExt cx="355133" cy="343574"/>
          </a:xfrm>
        </p:grpSpPr>
        <p:sp>
          <p:nvSpPr>
            <p:cNvPr id="8524" name="Google Shape;8524;p60"/>
            <p:cNvSpPr/>
            <p:nvPr/>
          </p:nvSpPr>
          <p:spPr>
            <a:xfrm>
              <a:off x="3583205" y="3134527"/>
              <a:ext cx="50652" cy="47523"/>
            </a:xfrm>
            <a:custGeom>
              <a:avLst/>
              <a:gdLst/>
              <a:ahLst/>
              <a:cxnLst/>
              <a:rect l="l" t="t" r="r" b="b"/>
              <a:pathLst>
                <a:path w="3383" h="3174" extrusionOk="0">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60"/>
            <p:cNvSpPr/>
            <p:nvPr/>
          </p:nvSpPr>
          <p:spPr>
            <a:xfrm>
              <a:off x="3655746" y="2909281"/>
              <a:ext cx="209480" cy="192127"/>
            </a:xfrm>
            <a:custGeom>
              <a:avLst/>
              <a:gdLst/>
              <a:ahLst/>
              <a:cxnLst/>
              <a:rect l="l" t="t" r="r" b="b"/>
              <a:pathLst>
                <a:path w="13991" h="12832" extrusionOk="0">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60"/>
            <p:cNvSpPr/>
            <p:nvPr/>
          </p:nvSpPr>
          <p:spPr>
            <a:xfrm>
              <a:off x="3673863" y="2923430"/>
              <a:ext cx="184806" cy="179550"/>
            </a:xfrm>
            <a:custGeom>
              <a:avLst/>
              <a:gdLst/>
              <a:ahLst/>
              <a:cxnLst/>
              <a:rect l="l" t="t" r="r" b="b"/>
              <a:pathLst>
                <a:path w="12343" h="11992" extrusionOk="0">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60"/>
            <p:cNvSpPr/>
            <p:nvPr/>
          </p:nvSpPr>
          <p:spPr>
            <a:xfrm>
              <a:off x="3541970" y="3007531"/>
              <a:ext cx="218793" cy="216383"/>
            </a:xfrm>
            <a:custGeom>
              <a:avLst/>
              <a:gdLst/>
              <a:ahLst/>
              <a:cxnLst/>
              <a:rect l="l" t="t" r="r" b="b"/>
              <a:pathLst>
                <a:path w="14613" h="14452" extrusionOk="0">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60"/>
            <p:cNvSpPr/>
            <p:nvPr/>
          </p:nvSpPr>
          <p:spPr>
            <a:xfrm>
              <a:off x="3562123" y="3027504"/>
              <a:ext cx="198640" cy="196409"/>
            </a:xfrm>
            <a:custGeom>
              <a:avLst/>
              <a:gdLst/>
              <a:ahLst/>
              <a:cxnLst/>
              <a:rect l="l" t="t" r="r" b="b"/>
              <a:pathLst>
                <a:path w="13267" h="13118" extrusionOk="0">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60"/>
            <p:cNvSpPr/>
            <p:nvPr/>
          </p:nvSpPr>
          <p:spPr>
            <a:xfrm>
              <a:off x="3516562" y="3033523"/>
              <a:ext cx="217446" cy="210304"/>
            </a:xfrm>
            <a:custGeom>
              <a:avLst/>
              <a:gdLst/>
              <a:ahLst/>
              <a:cxnLst/>
              <a:rect l="l" t="t" r="r" b="b"/>
              <a:pathLst>
                <a:path w="14523" h="14046" extrusionOk="0">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60"/>
            <p:cNvSpPr/>
            <p:nvPr/>
          </p:nvSpPr>
          <p:spPr>
            <a:xfrm>
              <a:off x="3524033" y="3056041"/>
              <a:ext cx="202413" cy="188100"/>
            </a:xfrm>
            <a:custGeom>
              <a:avLst/>
              <a:gdLst/>
              <a:ahLst/>
              <a:cxnLst/>
              <a:rect l="l" t="t" r="r" b="b"/>
              <a:pathLst>
                <a:path w="13519" h="12563" extrusionOk="0">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60"/>
            <p:cNvSpPr/>
            <p:nvPr/>
          </p:nvSpPr>
          <p:spPr>
            <a:xfrm>
              <a:off x="3556389" y="3171360"/>
              <a:ext cx="39108" cy="35620"/>
            </a:xfrm>
            <a:custGeom>
              <a:avLst/>
              <a:gdLst/>
              <a:ahLst/>
              <a:cxnLst/>
              <a:rect l="l" t="t" r="r" b="b"/>
              <a:pathLst>
                <a:path w="2612" h="2379" extrusionOk="0">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60"/>
            <p:cNvSpPr/>
            <p:nvPr/>
          </p:nvSpPr>
          <p:spPr>
            <a:xfrm>
              <a:off x="3573413" y="3180268"/>
              <a:ext cx="22084" cy="21920"/>
            </a:xfrm>
            <a:custGeom>
              <a:avLst/>
              <a:gdLst/>
              <a:ahLst/>
              <a:cxnLst/>
              <a:rect l="l" t="t" r="r" b="b"/>
              <a:pathLst>
                <a:path w="1475" h="1464" extrusionOk="0">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60"/>
            <p:cNvSpPr/>
            <p:nvPr/>
          </p:nvSpPr>
          <p:spPr>
            <a:xfrm>
              <a:off x="3510094" y="2969111"/>
              <a:ext cx="174534" cy="41549"/>
            </a:xfrm>
            <a:custGeom>
              <a:avLst/>
              <a:gdLst/>
              <a:ahLst/>
              <a:cxnLst/>
              <a:rect l="l" t="t" r="r" b="b"/>
              <a:pathLst>
                <a:path w="11657" h="2775" extrusionOk="0">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60"/>
            <p:cNvSpPr/>
            <p:nvPr/>
          </p:nvSpPr>
          <p:spPr>
            <a:xfrm>
              <a:off x="3529948" y="2930572"/>
              <a:ext cx="133270" cy="33928"/>
            </a:xfrm>
            <a:custGeom>
              <a:avLst/>
              <a:gdLst/>
              <a:ahLst/>
              <a:cxnLst/>
              <a:rect l="l" t="t" r="r" b="b"/>
              <a:pathLst>
                <a:path w="8901" h="2266" extrusionOk="0">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60"/>
            <p:cNvSpPr/>
            <p:nvPr/>
          </p:nvSpPr>
          <p:spPr>
            <a:xfrm>
              <a:off x="3753292" y="3083980"/>
              <a:ext cx="52793" cy="168875"/>
            </a:xfrm>
            <a:custGeom>
              <a:avLst/>
              <a:gdLst/>
              <a:ahLst/>
              <a:cxnLst/>
              <a:rect l="l" t="t" r="r" b="b"/>
              <a:pathLst>
                <a:path w="3526" h="11279" extrusionOk="0">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60"/>
            <p:cNvSpPr/>
            <p:nvPr/>
          </p:nvSpPr>
          <p:spPr>
            <a:xfrm>
              <a:off x="3799243" y="3105481"/>
              <a:ext cx="43046" cy="127700"/>
            </a:xfrm>
            <a:custGeom>
              <a:avLst/>
              <a:gdLst/>
              <a:ahLst/>
              <a:cxnLst/>
              <a:rect l="l" t="t" r="r" b="b"/>
              <a:pathLst>
                <a:path w="2875" h="8529" extrusionOk="0">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37" name="Google Shape;8537;p60"/>
          <p:cNvSpPr/>
          <p:nvPr/>
        </p:nvSpPr>
        <p:spPr>
          <a:xfrm>
            <a:off x="2513884" y="1812081"/>
            <a:ext cx="32745" cy="26456"/>
          </a:xfrm>
          <a:custGeom>
            <a:avLst/>
            <a:gdLst/>
            <a:ahLst/>
            <a:cxnLst/>
            <a:rect l="l" t="t" r="r" b="b"/>
            <a:pathLst>
              <a:path w="2187" h="1767" extrusionOk="0">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38" name="Google Shape;8538;p60"/>
          <p:cNvGrpSpPr/>
          <p:nvPr/>
        </p:nvGrpSpPr>
        <p:grpSpPr>
          <a:xfrm>
            <a:off x="2163842" y="1506972"/>
            <a:ext cx="382787" cy="331566"/>
            <a:chOff x="2163842" y="1506972"/>
            <a:chExt cx="382787" cy="331566"/>
          </a:xfrm>
        </p:grpSpPr>
        <p:sp>
          <p:nvSpPr>
            <p:cNvPr id="8539" name="Google Shape;8539;p60"/>
            <p:cNvSpPr/>
            <p:nvPr/>
          </p:nvSpPr>
          <p:spPr>
            <a:xfrm>
              <a:off x="2247253" y="1506972"/>
              <a:ext cx="214152" cy="101768"/>
            </a:xfrm>
            <a:custGeom>
              <a:avLst/>
              <a:gdLst/>
              <a:ahLst/>
              <a:cxnLst/>
              <a:rect l="l" t="t" r="r" b="b"/>
              <a:pathLst>
                <a:path w="14303" h="6797" extrusionOk="0">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60"/>
            <p:cNvSpPr/>
            <p:nvPr/>
          </p:nvSpPr>
          <p:spPr>
            <a:xfrm>
              <a:off x="2163842" y="1812081"/>
              <a:ext cx="382787" cy="26456"/>
            </a:xfrm>
            <a:custGeom>
              <a:avLst/>
              <a:gdLst/>
              <a:ahLst/>
              <a:cxnLst/>
              <a:rect l="l" t="t" r="r" b="b"/>
              <a:pathLst>
                <a:path w="25566" h="1767" extrusionOk="0">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60"/>
            <p:cNvSpPr/>
            <p:nvPr/>
          </p:nvSpPr>
          <p:spPr>
            <a:xfrm>
              <a:off x="2178634" y="1592030"/>
              <a:ext cx="353201" cy="220066"/>
            </a:xfrm>
            <a:custGeom>
              <a:avLst/>
              <a:gdLst/>
              <a:ahLst/>
              <a:cxnLst/>
              <a:rect l="l" t="t" r="r" b="b"/>
              <a:pathLst>
                <a:path w="23590" h="14698" extrusionOk="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60"/>
            <p:cNvSpPr/>
            <p:nvPr/>
          </p:nvSpPr>
          <p:spPr>
            <a:xfrm>
              <a:off x="2178634" y="1592030"/>
              <a:ext cx="353201" cy="220066"/>
            </a:xfrm>
            <a:custGeom>
              <a:avLst/>
              <a:gdLst/>
              <a:ahLst/>
              <a:cxnLst/>
              <a:rect l="l" t="t" r="r" b="b"/>
              <a:pathLst>
                <a:path w="23590" h="14698" extrusionOk="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60"/>
            <p:cNvSpPr/>
            <p:nvPr/>
          </p:nvSpPr>
          <p:spPr>
            <a:xfrm>
              <a:off x="2201602" y="1615013"/>
              <a:ext cx="307251" cy="174100"/>
            </a:xfrm>
            <a:custGeom>
              <a:avLst/>
              <a:gdLst/>
              <a:ahLst/>
              <a:cxnLst/>
              <a:rect l="l" t="t" r="r" b="b"/>
              <a:pathLst>
                <a:path w="20521" h="11628" extrusionOk="0">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60"/>
            <p:cNvSpPr/>
            <p:nvPr/>
          </p:nvSpPr>
          <p:spPr>
            <a:xfrm>
              <a:off x="2201932" y="1615013"/>
              <a:ext cx="306921" cy="173786"/>
            </a:xfrm>
            <a:custGeom>
              <a:avLst/>
              <a:gdLst/>
              <a:ahLst/>
              <a:cxnLst/>
              <a:rect l="l" t="t" r="r" b="b"/>
              <a:pathLst>
                <a:path w="20499" h="11607" extrusionOk="0">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60"/>
            <p:cNvSpPr/>
            <p:nvPr/>
          </p:nvSpPr>
          <p:spPr>
            <a:xfrm>
              <a:off x="2254500" y="1777450"/>
              <a:ext cx="76824" cy="34646"/>
            </a:xfrm>
            <a:custGeom>
              <a:avLst/>
              <a:gdLst/>
              <a:ahLst/>
              <a:cxnLst/>
              <a:rect l="l" t="t" r="r" b="b"/>
              <a:pathLst>
                <a:path w="5131" h="2314" extrusionOk="0">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60"/>
            <p:cNvSpPr/>
            <p:nvPr/>
          </p:nvSpPr>
          <p:spPr>
            <a:xfrm>
              <a:off x="2300765" y="1777450"/>
              <a:ext cx="30873" cy="34646"/>
            </a:xfrm>
            <a:custGeom>
              <a:avLst/>
              <a:gdLst/>
              <a:ahLst/>
              <a:cxnLst/>
              <a:rect l="l" t="t" r="r" b="b"/>
              <a:pathLst>
                <a:path w="2062" h="2314" extrusionOk="0">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7" name="Google Shape;8547;p60"/>
          <p:cNvGrpSpPr/>
          <p:nvPr/>
        </p:nvGrpSpPr>
        <p:grpSpPr>
          <a:xfrm>
            <a:off x="1738877" y="3349652"/>
            <a:ext cx="357918" cy="350536"/>
            <a:chOff x="1738877" y="3349652"/>
            <a:chExt cx="357918" cy="350536"/>
          </a:xfrm>
        </p:grpSpPr>
        <p:sp>
          <p:nvSpPr>
            <p:cNvPr id="8548" name="Google Shape;8548;p60"/>
            <p:cNvSpPr/>
            <p:nvPr/>
          </p:nvSpPr>
          <p:spPr>
            <a:xfrm>
              <a:off x="1814114" y="3407461"/>
              <a:ext cx="154516" cy="282965"/>
            </a:xfrm>
            <a:custGeom>
              <a:avLst/>
              <a:gdLst/>
              <a:ahLst/>
              <a:cxnLst/>
              <a:rect l="l" t="t" r="r" b="b"/>
              <a:pathLst>
                <a:path w="10320" h="18899" extrusionOk="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60"/>
            <p:cNvSpPr/>
            <p:nvPr/>
          </p:nvSpPr>
          <p:spPr>
            <a:xfrm>
              <a:off x="1813800" y="3521057"/>
              <a:ext cx="47538" cy="80402"/>
            </a:xfrm>
            <a:custGeom>
              <a:avLst/>
              <a:gdLst/>
              <a:ahLst/>
              <a:cxnLst/>
              <a:rect l="l" t="t" r="r" b="b"/>
              <a:pathLst>
                <a:path w="3175" h="5370" extrusionOk="0">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60"/>
            <p:cNvSpPr/>
            <p:nvPr/>
          </p:nvSpPr>
          <p:spPr>
            <a:xfrm>
              <a:off x="1900041" y="3407506"/>
              <a:ext cx="61402" cy="56896"/>
            </a:xfrm>
            <a:custGeom>
              <a:avLst/>
              <a:gdLst/>
              <a:ahLst/>
              <a:cxnLst/>
              <a:rect l="l" t="t" r="r" b="b"/>
              <a:pathLst>
                <a:path w="4101" h="3800" extrusionOk="0">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60"/>
            <p:cNvSpPr/>
            <p:nvPr/>
          </p:nvSpPr>
          <p:spPr>
            <a:xfrm>
              <a:off x="1738877" y="3658310"/>
              <a:ext cx="215320" cy="41878"/>
            </a:xfrm>
            <a:custGeom>
              <a:avLst/>
              <a:gdLst/>
              <a:ahLst/>
              <a:cxnLst/>
              <a:rect l="l" t="t" r="r" b="b"/>
              <a:pathLst>
                <a:path w="14381" h="2797" extrusionOk="0">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60"/>
            <p:cNvSpPr/>
            <p:nvPr/>
          </p:nvSpPr>
          <p:spPr>
            <a:xfrm>
              <a:off x="1901928" y="3658310"/>
              <a:ext cx="52269" cy="41878"/>
            </a:xfrm>
            <a:custGeom>
              <a:avLst/>
              <a:gdLst/>
              <a:ahLst/>
              <a:cxnLst/>
              <a:rect l="l" t="t" r="r" b="b"/>
              <a:pathLst>
                <a:path w="3491" h="2797" extrusionOk="0">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60"/>
            <p:cNvSpPr/>
            <p:nvPr/>
          </p:nvSpPr>
          <p:spPr>
            <a:xfrm>
              <a:off x="1781369" y="3503749"/>
              <a:ext cx="93818" cy="80402"/>
            </a:xfrm>
            <a:custGeom>
              <a:avLst/>
              <a:gdLst/>
              <a:ahLst/>
              <a:cxnLst/>
              <a:rect l="l" t="t" r="r" b="b"/>
              <a:pathLst>
                <a:path w="6266" h="5370" extrusionOk="0">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60"/>
            <p:cNvSpPr/>
            <p:nvPr/>
          </p:nvSpPr>
          <p:spPr>
            <a:xfrm>
              <a:off x="1829221" y="3503749"/>
              <a:ext cx="45966" cy="80283"/>
            </a:xfrm>
            <a:custGeom>
              <a:avLst/>
              <a:gdLst/>
              <a:ahLst/>
              <a:cxnLst/>
              <a:rect l="l" t="t" r="r" b="b"/>
              <a:pathLst>
                <a:path w="3070" h="5362" extrusionOk="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60"/>
            <p:cNvSpPr/>
            <p:nvPr/>
          </p:nvSpPr>
          <p:spPr>
            <a:xfrm>
              <a:off x="1813800" y="3528289"/>
              <a:ext cx="36832" cy="31337"/>
            </a:xfrm>
            <a:custGeom>
              <a:avLst/>
              <a:gdLst/>
              <a:ahLst/>
              <a:cxnLst/>
              <a:rect l="l" t="t" r="r" b="b"/>
              <a:pathLst>
                <a:path w="2460" h="2093" extrusionOk="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60"/>
            <p:cNvSpPr/>
            <p:nvPr/>
          </p:nvSpPr>
          <p:spPr>
            <a:xfrm>
              <a:off x="1881475" y="3351479"/>
              <a:ext cx="95075" cy="97186"/>
            </a:xfrm>
            <a:custGeom>
              <a:avLst/>
              <a:gdLst/>
              <a:ahLst/>
              <a:cxnLst/>
              <a:rect l="l" t="t" r="r" b="b"/>
              <a:pathLst>
                <a:path w="6350" h="6491" extrusionOk="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60"/>
            <p:cNvSpPr/>
            <p:nvPr/>
          </p:nvSpPr>
          <p:spPr>
            <a:xfrm>
              <a:off x="1914834" y="3370584"/>
              <a:ext cx="61717" cy="78082"/>
            </a:xfrm>
            <a:custGeom>
              <a:avLst/>
              <a:gdLst/>
              <a:ahLst/>
              <a:cxnLst/>
              <a:rect l="l" t="t" r="r" b="b"/>
              <a:pathLst>
                <a:path w="4122" h="5215" extrusionOk="0">
                  <a:moveTo>
                    <a:pt x="2755" y="1"/>
                  </a:moveTo>
                  <a:lnTo>
                    <a:pt x="1" y="4374"/>
                  </a:lnTo>
                  <a:lnTo>
                    <a:pt x="1346" y="5215"/>
                  </a:lnTo>
                  <a:lnTo>
                    <a:pt x="4122" y="821"/>
                  </a:lnTo>
                  <a:lnTo>
                    <a:pt x="2818"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60"/>
            <p:cNvSpPr/>
            <p:nvPr/>
          </p:nvSpPr>
          <p:spPr>
            <a:xfrm>
              <a:off x="1934987" y="3382861"/>
              <a:ext cx="140412" cy="147255"/>
            </a:xfrm>
            <a:custGeom>
              <a:avLst/>
              <a:gdLst/>
              <a:ahLst/>
              <a:cxnLst/>
              <a:rect l="l" t="t" r="r" b="b"/>
              <a:pathLst>
                <a:path w="9378" h="9835" extrusionOk="0">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60"/>
            <p:cNvSpPr/>
            <p:nvPr/>
          </p:nvSpPr>
          <p:spPr>
            <a:xfrm>
              <a:off x="1974020" y="3389165"/>
              <a:ext cx="101379" cy="140801"/>
            </a:xfrm>
            <a:custGeom>
              <a:avLst/>
              <a:gdLst/>
              <a:ahLst/>
              <a:cxnLst/>
              <a:rect l="l" t="t" r="r" b="b"/>
              <a:pathLst>
                <a:path w="6771" h="9404" extrusionOk="0">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60"/>
            <p:cNvSpPr/>
            <p:nvPr/>
          </p:nvSpPr>
          <p:spPr>
            <a:xfrm>
              <a:off x="2010538" y="3427884"/>
              <a:ext cx="86257" cy="88937"/>
            </a:xfrm>
            <a:custGeom>
              <a:avLst/>
              <a:gdLst/>
              <a:ahLst/>
              <a:cxnLst/>
              <a:rect l="l" t="t" r="r" b="b"/>
              <a:pathLst>
                <a:path w="5761" h="5940" extrusionOk="0">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60"/>
            <p:cNvSpPr/>
            <p:nvPr/>
          </p:nvSpPr>
          <p:spPr>
            <a:xfrm>
              <a:off x="2020929" y="3432600"/>
              <a:ext cx="75866" cy="84370"/>
            </a:xfrm>
            <a:custGeom>
              <a:avLst/>
              <a:gdLst/>
              <a:ahLst/>
              <a:cxnLst/>
              <a:rect l="l" t="t" r="r" b="b"/>
              <a:pathLst>
                <a:path w="5067" h="5635" extrusionOk="0">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60"/>
            <p:cNvSpPr/>
            <p:nvPr/>
          </p:nvSpPr>
          <p:spPr>
            <a:xfrm>
              <a:off x="1861322" y="3349652"/>
              <a:ext cx="46924" cy="44873"/>
            </a:xfrm>
            <a:custGeom>
              <a:avLst/>
              <a:gdLst/>
              <a:ahLst/>
              <a:cxnLst/>
              <a:rect l="l" t="t" r="r" b="b"/>
              <a:pathLst>
                <a:path w="3134" h="2997" extrusionOk="0">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60"/>
            <p:cNvSpPr/>
            <p:nvPr/>
          </p:nvSpPr>
          <p:spPr>
            <a:xfrm>
              <a:off x="1877687" y="3358306"/>
              <a:ext cx="30559" cy="36218"/>
            </a:xfrm>
            <a:custGeom>
              <a:avLst/>
              <a:gdLst/>
              <a:ahLst/>
              <a:cxnLst/>
              <a:rect l="l" t="t" r="r" b="b"/>
              <a:pathLst>
                <a:path w="2041" h="2419" extrusionOk="0">
                  <a:moveTo>
                    <a:pt x="1136" y="1"/>
                  </a:moveTo>
                  <a:lnTo>
                    <a:pt x="1" y="1851"/>
                  </a:lnTo>
                  <a:lnTo>
                    <a:pt x="863" y="2419"/>
                  </a:lnTo>
                  <a:lnTo>
                    <a:pt x="2040" y="547"/>
                  </a:lnTo>
                  <a:lnTo>
                    <a:pt x="1136"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60"/>
            <p:cNvSpPr/>
            <p:nvPr/>
          </p:nvSpPr>
          <p:spPr>
            <a:xfrm>
              <a:off x="1872656" y="3625880"/>
              <a:ext cx="42193" cy="32430"/>
            </a:xfrm>
            <a:custGeom>
              <a:avLst/>
              <a:gdLst/>
              <a:ahLst/>
              <a:cxnLst/>
              <a:rect l="l" t="t" r="r" b="b"/>
              <a:pathLst>
                <a:path w="2818" h="2166" extrusionOk="0">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60"/>
            <p:cNvSpPr/>
            <p:nvPr/>
          </p:nvSpPr>
          <p:spPr>
            <a:xfrm>
              <a:off x="1885563" y="3625745"/>
              <a:ext cx="28972" cy="32565"/>
            </a:xfrm>
            <a:custGeom>
              <a:avLst/>
              <a:gdLst/>
              <a:ahLst/>
              <a:cxnLst/>
              <a:rect l="l" t="t" r="r" b="b"/>
              <a:pathLst>
                <a:path w="1935" h="2175" extrusionOk="0">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6" name="Google Shape;8566;p60"/>
          <p:cNvGrpSpPr/>
          <p:nvPr/>
        </p:nvGrpSpPr>
        <p:grpSpPr>
          <a:xfrm>
            <a:off x="1971819" y="4276854"/>
            <a:ext cx="383281" cy="333947"/>
            <a:chOff x="1971819" y="4276854"/>
            <a:chExt cx="383281" cy="333947"/>
          </a:xfrm>
        </p:grpSpPr>
        <p:sp>
          <p:nvSpPr>
            <p:cNvPr id="8567" name="Google Shape;8567;p60"/>
            <p:cNvSpPr/>
            <p:nvPr/>
          </p:nvSpPr>
          <p:spPr>
            <a:xfrm>
              <a:off x="1971819" y="4277094"/>
              <a:ext cx="383281" cy="333707"/>
            </a:xfrm>
            <a:custGeom>
              <a:avLst/>
              <a:gdLst/>
              <a:ahLst/>
              <a:cxnLst/>
              <a:rect l="l" t="t" r="r" b="b"/>
              <a:pathLst>
                <a:path w="25599" h="22288" extrusionOk="0">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60"/>
            <p:cNvSpPr/>
            <p:nvPr/>
          </p:nvSpPr>
          <p:spPr>
            <a:xfrm>
              <a:off x="2071910" y="4276854"/>
              <a:ext cx="281124" cy="183233"/>
            </a:xfrm>
            <a:custGeom>
              <a:avLst/>
              <a:gdLst/>
              <a:ahLst/>
              <a:cxnLst/>
              <a:rect l="l" t="t" r="r" b="b"/>
              <a:pathLst>
                <a:path w="18776" h="12238" extrusionOk="0">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60"/>
            <p:cNvSpPr/>
            <p:nvPr/>
          </p:nvSpPr>
          <p:spPr>
            <a:xfrm>
              <a:off x="2169187" y="4328644"/>
              <a:ext cx="141984" cy="106574"/>
            </a:xfrm>
            <a:custGeom>
              <a:avLst/>
              <a:gdLst/>
              <a:ahLst/>
              <a:cxnLst/>
              <a:rect l="l" t="t" r="r" b="b"/>
              <a:pathLst>
                <a:path w="9483" h="7118" extrusionOk="0">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60"/>
            <p:cNvSpPr/>
            <p:nvPr/>
          </p:nvSpPr>
          <p:spPr>
            <a:xfrm>
              <a:off x="2194685" y="4328959"/>
              <a:ext cx="103894" cy="98699"/>
            </a:xfrm>
            <a:custGeom>
              <a:avLst/>
              <a:gdLst/>
              <a:ahLst/>
              <a:cxnLst/>
              <a:rect l="l" t="t" r="r" b="b"/>
              <a:pathLst>
                <a:path w="6939" h="6592" extrusionOk="0">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60"/>
            <p:cNvSpPr/>
            <p:nvPr/>
          </p:nvSpPr>
          <p:spPr>
            <a:xfrm>
              <a:off x="2061849" y="4499810"/>
              <a:ext cx="81226" cy="60684"/>
            </a:xfrm>
            <a:custGeom>
              <a:avLst/>
              <a:gdLst/>
              <a:ahLst/>
              <a:cxnLst/>
              <a:rect l="l" t="t" r="r" b="b"/>
              <a:pathLst>
                <a:path w="5425" h="4053" extrusionOk="0">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60"/>
            <p:cNvSpPr/>
            <p:nvPr/>
          </p:nvSpPr>
          <p:spPr>
            <a:xfrm>
              <a:off x="2075384" y="4499600"/>
              <a:ext cx="62660" cy="57435"/>
            </a:xfrm>
            <a:custGeom>
              <a:avLst/>
              <a:gdLst/>
              <a:ahLst/>
              <a:cxnLst/>
              <a:rect l="l" t="t" r="r" b="b"/>
              <a:pathLst>
                <a:path w="4185" h="3836" extrusionOk="0">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60"/>
            <p:cNvSpPr/>
            <p:nvPr/>
          </p:nvSpPr>
          <p:spPr>
            <a:xfrm>
              <a:off x="2030047" y="4417027"/>
              <a:ext cx="81241" cy="60684"/>
            </a:xfrm>
            <a:custGeom>
              <a:avLst/>
              <a:gdLst/>
              <a:ahLst/>
              <a:cxnLst/>
              <a:rect l="l" t="t" r="r" b="b"/>
              <a:pathLst>
                <a:path w="5426" h="4053" extrusionOk="0">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60"/>
            <p:cNvSpPr/>
            <p:nvPr/>
          </p:nvSpPr>
          <p:spPr>
            <a:xfrm>
              <a:off x="2043897" y="4416937"/>
              <a:ext cx="62345" cy="57315"/>
            </a:xfrm>
            <a:custGeom>
              <a:avLst/>
              <a:gdLst/>
              <a:ahLst/>
              <a:cxnLst/>
              <a:rect l="l" t="t" r="r" b="b"/>
              <a:pathLst>
                <a:path w="4164" h="3828" extrusionOk="0">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60"/>
            <p:cNvSpPr/>
            <p:nvPr/>
          </p:nvSpPr>
          <p:spPr>
            <a:xfrm>
              <a:off x="2067194" y="4330845"/>
              <a:ext cx="80911" cy="60609"/>
            </a:xfrm>
            <a:custGeom>
              <a:avLst/>
              <a:gdLst/>
              <a:ahLst/>
              <a:cxnLst/>
              <a:rect l="l" t="t" r="r" b="b"/>
              <a:pathLst>
                <a:path w="5404" h="4048" extrusionOk="0">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60"/>
            <p:cNvSpPr/>
            <p:nvPr/>
          </p:nvSpPr>
          <p:spPr>
            <a:xfrm>
              <a:off x="2080415" y="4330845"/>
              <a:ext cx="62974" cy="57464"/>
            </a:xfrm>
            <a:custGeom>
              <a:avLst/>
              <a:gdLst/>
              <a:ahLst/>
              <a:cxnLst/>
              <a:rect l="l" t="t" r="r" b="b"/>
              <a:pathLst>
                <a:path w="4206" h="3838" extrusionOk="0">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7" name="Google Shape;8577;p60"/>
          <p:cNvGrpSpPr/>
          <p:nvPr/>
        </p:nvGrpSpPr>
        <p:grpSpPr>
          <a:xfrm>
            <a:off x="1825119" y="2885819"/>
            <a:ext cx="175987" cy="361391"/>
            <a:chOff x="1825119" y="2885819"/>
            <a:chExt cx="175987" cy="361391"/>
          </a:xfrm>
        </p:grpSpPr>
        <p:sp>
          <p:nvSpPr>
            <p:cNvPr id="8578" name="Google Shape;8578;p60"/>
            <p:cNvSpPr/>
            <p:nvPr/>
          </p:nvSpPr>
          <p:spPr>
            <a:xfrm>
              <a:off x="1825119" y="2885819"/>
              <a:ext cx="175987" cy="56356"/>
            </a:xfrm>
            <a:custGeom>
              <a:avLst/>
              <a:gdLst/>
              <a:ahLst/>
              <a:cxnLst/>
              <a:rect l="l" t="t" r="r" b="b"/>
              <a:pathLst>
                <a:path w="11754" h="3764" extrusionOk="0">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60"/>
            <p:cNvSpPr/>
            <p:nvPr/>
          </p:nvSpPr>
          <p:spPr>
            <a:xfrm>
              <a:off x="1951666" y="2886119"/>
              <a:ext cx="49439" cy="56371"/>
            </a:xfrm>
            <a:custGeom>
              <a:avLst/>
              <a:gdLst/>
              <a:ahLst/>
              <a:cxnLst/>
              <a:rect l="l" t="t" r="r" b="b"/>
              <a:pathLst>
                <a:path w="3302" h="3765" extrusionOk="0">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60"/>
            <p:cNvSpPr/>
            <p:nvPr/>
          </p:nvSpPr>
          <p:spPr>
            <a:xfrm>
              <a:off x="1853776" y="2942161"/>
              <a:ext cx="118058" cy="304735"/>
            </a:xfrm>
            <a:custGeom>
              <a:avLst/>
              <a:gdLst/>
              <a:ahLst/>
              <a:cxnLst/>
              <a:rect l="l" t="t" r="r" b="b"/>
              <a:pathLst>
                <a:path w="7885" h="20353" extrusionOk="0">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60"/>
            <p:cNvSpPr/>
            <p:nvPr/>
          </p:nvSpPr>
          <p:spPr>
            <a:xfrm>
              <a:off x="1853776" y="2942161"/>
              <a:ext cx="118058" cy="305050"/>
            </a:xfrm>
            <a:custGeom>
              <a:avLst/>
              <a:gdLst/>
              <a:ahLst/>
              <a:cxnLst/>
              <a:rect l="l" t="t" r="r" b="b"/>
              <a:pathLst>
                <a:path w="7885" h="20374" extrusionOk="0">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60"/>
            <p:cNvSpPr/>
            <p:nvPr/>
          </p:nvSpPr>
          <p:spPr>
            <a:xfrm>
              <a:off x="1933100" y="2963257"/>
              <a:ext cx="38419" cy="10705"/>
            </a:xfrm>
            <a:custGeom>
              <a:avLst/>
              <a:gdLst/>
              <a:ahLst/>
              <a:cxnLst/>
              <a:rect l="l" t="t" r="r" b="b"/>
              <a:pathLst>
                <a:path w="2566" h="715" extrusionOk="0">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60"/>
            <p:cNvSpPr/>
            <p:nvPr/>
          </p:nvSpPr>
          <p:spPr>
            <a:xfrm>
              <a:off x="1933100" y="300134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60"/>
            <p:cNvSpPr/>
            <p:nvPr/>
          </p:nvSpPr>
          <p:spPr>
            <a:xfrm>
              <a:off x="1933100" y="303943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60"/>
            <p:cNvSpPr/>
            <p:nvPr/>
          </p:nvSpPr>
          <p:spPr>
            <a:xfrm>
              <a:off x="1933100" y="3077527"/>
              <a:ext cx="38419" cy="11020"/>
            </a:xfrm>
            <a:custGeom>
              <a:avLst/>
              <a:gdLst/>
              <a:ahLst/>
              <a:cxnLst/>
              <a:rect l="l" t="t" r="r" b="b"/>
              <a:pathLst>
                <a:path w="2566" h="736" extrusionOk="0">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60"/>
            <p:cNvSpPr/>
            <p:nvPr/>
          </p:nvSpPr>
          <p:spPr>
            <a:xfrm>
              <a:off x="1933100" y="3115931"/>
              <a:ext cx="38419" cy="10705"/>
            </a:xfrm>
            <a:custGeom>
              <a:avLst/>
              <a:gdLst/>
              <a:ahLst/>
              <a:cxnLst/>
              <a:rect l="l" t="t" r="r" b="b"/>
              <a:pathLst>
                <a:path w="2566" h="715" extrusionOk="0">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60"/>
            <p:cNvSpPr/>
            <p:nvPr/>
          </p:nvSpPr>
          <p:spPr>
            <a:xfrm>
              <a:off x="1933100" y="3154007"/>
              <a:ext cx="38419" cy="10720"/>
            </a:xfrm>
            <a:custGeom>
              <a:avLst/>
              <a:gdLst/>
              <a:ahLst/>
              <a:cxnLst/>
              <a:rect l="l" t="t" r="r" b="b"/>
              <a:pathLst>
                <a:path w="2566" h="716" extrusionOk="0">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8" name="Google Shape;8588;p60"/>
          <p:cNvGrpSpPr/>
          <p:nvPr/>
        </p:nvGrpSpPr>
        <p:grpSpPr>
          <a:xfrm>
            <a:off x="3504824" y="3405844"/>
            <a:ext cx="369896" cy="226339"/>
            <a:chOff x="3504824" y="3405844"/>
            <a:chExt cx="369896" cy="226339"/>
          </a:xfrm>
        </p:grpSpPr>
        <p:sp>
          <p:nvSpPr>
            <p:cNvPr id="8589" name="Google Shape;8589;p60"/>
            <p:cNvSpPr/>
            <p:nvPr/>
          </p:nvSpPr>
          <p:spPr>
            <a:xfrm>
              <a:off x="3504824" y="3461871"/>
              <a:ext cx="369896" cy="141984"/>
            </a:xfrm>
            <a:custGeom>
              <a:avLst/>
              <a:gdLst/>
              <a:ahLst/>
              <a:cxnLst/>
              <a:rect l="l" t="t" r="r" b="b"/>
              <a:pathLst>
                <a:path w="24705" h="9483" extrusionOk="0">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60"/>
            <p:cNvSpPr/>
            <p:nvPr/>
          </p:nvSpPr>
          <p:spPr>
            <a:xfrm>
              <a:off x="3835357" y="3461557"/>
              <a:ext cx="39363" cy="142299"/>
            </a:xfrm>
            <a:custGeom>
              <a:avLst/>
              <a:gdLst/>
              <a:ahLst/>
              <a:cxnLst/>
              <a:rect l="l" t="t" r="r" b="b"/>
              <a:pathLst>
                <a:path w="2629" h="9504" extrusionOk="0">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60"/>
            <p:cNvSpPr/>
            <p:nvPr/>
          </p:nvSpPr>
          <p:spPr>
            <a:xfrm>
              <a:off x="3554877" y="3603840"/>
              <a:ext cx="73051" cy="28343"/>
            </a:xfrm>
            <a:custGeom>
              <a:avLst/>
              <a:gdLst/>
              <a:ahLst/>
              <a:cxnLst/>
              <a:rect l="l" t="t" r="r" b="b"/>
              <a:pathLst>
                <a:path w="4879" h="1893" extrusionOk="0">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60"/>
            <p:cNvSpPr/>
            <p:nvPr/>
          </p:nvSpPr>
          <p:spPr>
            <a:xfrm>
              <a:off x="3595797" y="3603840"/>
              <a:ext cx="32131" cy="28343"/>
            </a:xfrm>
            <a:custGeom>
              <a:avLst/>
              <a:gdLst/>
              <a:ahLst/>
              <a:cxnLst/>
              <a:rect l="l" t="t" r="r" b="b"/>
              <a:pathLst>
                <a:path w="2146" h="1893" extrusionOk="0">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60"/>
            <p:cNvSpPr/>
            <p:nvPr/>
          </p:nvSpPr>
          <p:spPr>
            <a:xfrm>
              <a:off x="3751930" y="3603840"/>
              <a:ext cx="73051" cy="28343"/>
            </a:xfrm>
            <a:custGeom>
              <a:avLst/>
              <a:gdLst/>
              <a:ahLst/>
              <a:cxnLst/>
              <a:rect l="l" t="t" r="r" b="b"/>
              <a:pathLst>
                <a:path w="4879" h="1893" extrusionOk="0">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60"/>
            <p:cNvSpPr/>
            <p:nvPr/>
          </p:nvSpPr>
          <p:spPr>
            <a:xfrm>
              <a:off x="3796638" y="3603840"/>
              <a:ext cx="28343" cy="28343"/>
            </a:xfrm>
            <a:custGeom>
              <a:avLst/>
              <a:gdLst/>
              <a:ahLst/>
              <a:cxnLst/>
              <a:rect l="l" t="t" r="r" b="b"/>
              <a:pathLst>
                <a:path w="1893" h="1893" extrusionOk="0">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60"/>
            <p:cNvSpPr/>
            <p:nvPr/>
          </p:nvSpPr>
          <p:spPr>
            <a:xfrm>
              <a:off x="3510813" y="3405844"/>
              <a:ext cx="184791" cy="158229"/>
            </a:xfrm>
            <a:custGeom>
              <a:avLst/>
              <a:gdLst/>
              <a:ahLst/>
              <a:cxnLst/>
              <a:rect l="l" t="t" r="r" b="b"/>
              <a:pathLst>
                <a:path w="12342" h="10568" extrusionOk="0">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60"/>
            <p:cNvSpPr/>
            <p:nvPr/>
          </p:nvSpPr>
          <p:spPr>
            <a:xfrm>
              <a:off x="3600528" y="3405844"/>
              <a:ext cx="99792" cy="158110"/>
            </a:xfrm>
            <a:custGeom>
              <a:avLst/>
              <a:gdLst/>
              <a:ahLst/>
              <a:cxnLst/>
              <a:rect l="l" t="t" r="r" b="b"/>
              <a:pathLst>
                <a:path w="6665" h="10560" extrusionOk="0">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60"/>
            <p:cNvSpPr/>
            <p:nvPr/>
          </p:nvSpPr>
          <p:spPr>
            <a:xfrm>
              <a:off x="3548274" y="3433543"/>
              <a:ext cx="119630" cy="102562"/>
            </a:xfrm>
            <a:custGeom>
              <a:avLst/>
              <a:gdLst/>
              <a:ahLst/>
              <a:cxnLst/>
              <a:rect l="l" t="t" r="r" b="b"/>
              <a:pathLst>
                <a:path w="7990" h="6850" extrusionOk="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60"/>
            <p:cNvSpPr/>
            <p:nvPr/>
          </p:nvSpPr>
          <p:spPr>
            <a:xfrm>
              <a:off x="3603987" y="3433543"/>
              <a:ext cx="65490" cy="102322"/>
            </a:xfrm>
            <a:custGeom>
              <a:avLst/>
              <a:gdLst/>
              <a:ahLst/>
              <a:cxnLst/>
              <a:rect l="l" t="t" r="r" b="b"/>
              <a:pathLst>
                <a:path w="4374" h="6834" extrusionOk="0">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60"/>
            <p:cNvSpPr/>
            <p:nvPr/>
          </p:nvSpPr>
          <p:spPr>
            <a:xfrm>
              <a:off x="3705979" y="3507208"/>
              <a:ext cx="59815" cy="50981"/>
            </a:xfrm>
            <a:custGeom>
              <a:avLst/>
              <a:gdLst/>
              <a:ahLst/>
              <a:cxnLst/>
              <a:rect l="l" t="t" r="r" b="b"/>
              <a:pathLst>
                <a:path w="3995" h="3405" extrusionOk="0">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60"/>
            <p:cNvSpPr/>
            <p:nvPr/>
          </p:nvSpPr>
          <p:spPr>
            <a:xfrm>
              <a:off x="3730849" y="3507208"/>
              <a:ext cx="37476" cy="50966"/>
            </a:xfrm>
            <a:custGeom>
              <a:avLst/>
              <a:gdLst/>
              <a:ahLst/>
              <a:cxnLst/>
              <a:rect l="l" t="t" r="r" b="b"/>
              <a:pathLst>
                <a:path w="2503" h="3404" extrusionOk="0">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60"/>
            <p:cNvSpPr/>
            <p:nvPr/>
          </p:nvSpPr>
          <p:spPr>
            <a:xfrm>
              <a:off x="3779943" y="3507208"/>
              <a:ext cx="59516" cy="50981"/>
            </a:xfrm>
            <a:custGeom>
              <a:avLst/>
              <a:gdLst/>
              <a:ahLst/>
              <a:cxnLst/>
              <a:rect l="l" t="t" r="r" b="b"/>
              <a:pathLst>
                <a:path w="3975" h="3405" extrusionOk="0">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60"/>
            <p:cNvSpPr/>
            <p:nvPr/>
          </p:nvSpPr>
          <p:spPr>
            <a:xfrm>
              <a:off x="3804498" y="3506893"/>
              <a:ext cx="37476" cy="51281"/>
            </a:xfrm>
            <a:custGeom>
              <a:avLst/>
              <a:gdLst/>
              <a:ahLst/>
              <a:cxnLst/>
              <a:rect l="l" t="t" r="r" b="b"/>
              <a:pathLst>
                <a:path w="2503" h="3425" extrusionOk="0">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60"/>
            <p:cNvSpPr/>
            <p:nvPr/>
          </p:nvSpPr>
          <p:spPr>
            <a:xfrm>
              <a:off x="3751930" y="3436059"/>
              <a:ext cx="65175" cy="25513"/>
            </a:xfrm>
            <a:custGeom>
              <a:avLst/>
              <a:gdLst/>
              <a:ahLst/>
              <a:cxnLst/>
              <a:rect l="l" t="t" r="r" b="b"/>
              <a:pathLst>
                <a:path w="4353" h="1704" extrusionOk="0">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60"/>
            <p:cNvSpPr/>
            <p:nvPr/>
          </p:nvSpPr>
          <p:spPr>
            <a:xfrm>
              <a:off x="3777428" y="3436059"/>
              <a:ext cx="39677" cy="25513"/>
            </a:xfrm>
            <a:custGeom>
              <a:avLst/>
              <a:gdLst/>
              <a:ahLst/>
              <a:cxnLst/>
              <a:rect l="l" t="t" r="r" b="b"/>
              <a:pathLst>
                <a:path w="2650" h="1704" extrusionOk="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5" name="Google Shape;8605;p60"/>
          <p:cNvGrpSpPr/>
          <p:nvPr/>
        </p:nvGrpSpPr>
        <p:grpSpPr>
          <a:xfrm>
            <a:off x="1295661" y="3819594"/>
            <a:ext cx="345640" cy="342900"/>
            <a:chOff x="1295661" y="3819594"/>
            <a:chExt cx="345640" cy="342900"/>
          </a:xfrm>
        </p:grpSpPr>
        <p:sp>
          <p:nvSpPr>
            <p:cNvPr id="8606" name="Google Shape;8606;p60"/>
            <p:cNvSpPr/>
            <p:nvPr/>
          </p:nvSpPr>
          <p:spPr>
            <a:xfrm>
              <a:off x="1465015" y="4073902"/>
              <a:ext cx="10391" cy="88233"/>
            </a:xfrm>
            <a:custGeom>
              <a:avLst/>
              <a:gdLst/>
              <a:ahLst/>
              <a:cxnLst/>
              <a:rect l="l" t="t" r="r" b="b"/>
              <a:pathLst>
                <a:path w="694" h="5893" extrusionOk="0">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60"/>
            <p:cNvSpPr/>
            <p:nvPr/>
          </p:nvSpPr>
          <p:spPr>
            <a:xfrm>
              <a:off x="1465015" y="4011961"/>
              <a:ext cx="10391" cy="60773"/>
            </a:xfrm>
            <a:custGeom>
              <a:avLst/>
              <a:gdLst/>
              <a:ahLst/>
              <a:cxnLst/>
              <a:rect l="l" t="t" r="r" b="b"/>
              <a:pathLst>
                <a:path w="694" h="4059" extrusionOk="0">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60"/>
            <p:cNvSpPr/>
            <p:nvPr/>
          </p:nvSpPr>
          <p:spPr>
            <a:xfrm>
              <a:off x="1497610" y="4073947"/>
              <a:ext cx="71434" cy="88547"/>
            </a:xfrm>
            <a:custGeom>
              <a:avLst/>
              <a:gdLst/>
              <a:ahLst/>
              <a:cxnLst/>
              <a:rect l="l" t="t" r="r" b="b"/>
              <a:pathLst>
                <a:path w="4771" h="5914" extrusionOk="0">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60"/>
            <p:cNvSpPr/>
            <p:nvPr/>
          </p:nvSpPr>
          <p:spPr>
            <a:xfrm>
              <a:off x="1372455" y="4073797"/>
              <a:ext cx="70341" cy="88428"/>
            </a:xfrm>
            <a:custGeom>
              <a:avLst/>
              <a:gdLst/>
              <a:ahLst/>
              <a:cxnLst/>
              <a:rect l="l" t="t" r="r" b="b"/>
              <a:pathLst>
                <a:path w="4698" h="5906" extrusionOk="0">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60"/>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60"/>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60"/>
            <p:cNvSpPr/>
            <p:nvPr/>
          </p:nvSpPr>
          <p:spPr>
            <a:xfrm>
              <a:off x="1359549" y="3850318"/>
              <a:ext cx="205572" cy="136639"/>
            </a:xfrm>
            <a:custGeom>
              <a:avLst/>
              <a:gdLst/>
              <a:ahLst/>
              <a:cxnLst/>
              <a:rect l="l" t="t" r="r" b="b"/>
              <a:pathLst>
                <a:path w="13730" h="9126" extrusionOk="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60"/>
            <p:cNvSpPr/>
            <p:nvPr/>
          </p:nvSpPr>
          <p:spPr>
            <a:xfrm>
              <a:off x="1359549" y="3850318"/>
              <a:ext cx="188893" cy="136639"/>
            </a:xfrm>
            <a:custGeom>
              <a:avLst/>
              <a:gdLst/>
              <a:ahLst/>
              <a:cxnLst/>
              <a:rect l="l" t="t" r="r" b="b"/>
              <a:pathLst>
                <a:path w="12616" h="9126" extrusionOk="0">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60"/>
            <p:cNvSpPr/>
            <p:nvPr/>
          </p:nvSpPr>
          <p:spPr>
            <a:xfrm>
              <a:off x="1323360" y="3819594"/>
              <a:ext cx="68005" cy="151507"/>
            </a:xfrm>
            <a:custGeom>
              <a:avLst/>
              <a:gdLst/>
              <a:ahLst/>
              <a:cxnLst/>
              <a:rect l="l" t="t" r="r" b="b"/>
              <a:pathLst>
                <a:path w="4542" h="10119" extrusionOk="0">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60"/>
            <p:cNvSpPr/>
            <p:nvPr/>
          </p:nvSpPr>
          <p:spPr>
            <a:xfrm>
              <a:off x="1324304" y="3819774"/>
              <a:ext cx="55099" cy="151132"/>
            </a:xfrm>
            <a:custGeom>
              <a:avLst/>
              <a:gdLst/>
              <a:ahLst/>
              <a:cxnLst/>
              <a:rect l="l" t="t" r="r" b="b"/>
              <a:pathLst>
                <a:path w="3680" h="10094" extrusionOk="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60"/>
            <p:cNvSpPr/>
            <p:nvPr/>
          </p:nvSpPr>
          <p:spPr>
            <a:xfrm>
              <a:off x="1295976" y="3845482"/>
              <a:ext cx="57929" cy="89850"/>
            </a:xfrm>
            <a:custGeom>
              <a:avLst/>
              <a:gdLst/>
              <a:ahLst/>
              <a:cxnLst/>
              <a:rect l="l" t="t" r="r" b="b"/>
              <a:pathLst>
                <a:path w="3869" h="6001" extrusionOk="0">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60"/>
            <p:cNvSpPr/>
            <p:nvPr/>
          </p:nvSpPr>
          <p:spPr>
            <a:xfrm>
              <a:off x="1295661" y="3845332"/>
              <a:ext cx="55728" cy="90000"/>
            </a:xfrm>
            <a:custGeom>
              <a:avLst/>
              <a:gdLst/>
              <a:ahLst/>
              <a:cxnLst/>
              <a:rect l="l" t="t" r="r" b="b"/>
              <a:pathLst>
                <a:path w="3722" h="6011" extrusionOk="0">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60"/>
            <p:cNvSpPr/>
            <p:nvPr/>
          </p:nvSpPr>
          <p:spPr>
            <a:xfrm>
              <a:off x="1549999" y="3927755"/>
              <a:ext cx="65175" cy="56057"/>
            </a:xfrm>
            <a:custGeom>
              <a:avLst/>
              <a:gdLst/>
              <a:ahLst/>
              <a:cxnLst/>
              <a:rect l="l" t="t" r="r" b="b"/>
              <a:pathLst>
                <a:path w="4353" h="3744" extrusionOk="0">
                  <a:moveTo>
                    <a:pt x="737" y="1"/>
                  </a:moveTo>
                  <a:lnTo>
                    <a:pt x="1" y="2776"/>
                  </a:lnTo>
                  <a:lnTo>
                    <a:pt x="3617" y="3743"/>
                  </a:lnTo>
                  <a:lnTo>
                    <a:pt x="4353" y="968"/>
                  </a:lnTo>
                  <a:lnTo>
                    <a:pt x="73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60"/>
            <p:cNvSpPr/>
            <p:nvPr/>
          </p:nvSpPr>
          <p:spPr>
            <a:xfrm>
              <a:off x="1549999" y="3927755"/>
              <a:ext cx="28972" cy="46295"/>
            </a:xfrm>
            <a:custGeom>
              <a:avLst/>
              <a:gdLst/>
              <a:ahLst/>
              <a:cxnLst/>
              <a:rect l="l" t="t" r="r" b="b"/>
              <a:pathLst>
                <a:path w="1935" h="3092" extrusionOk="0">
                  <a:moveTo>
                    <a:pt x="737" y="1"/>
                  </a:moveTo>
                  <a:lnTo>
                    <a:pt x="1" y="2776"/>
                  </a:lnTo>
                  <a:lnTo>
                    <a:pt x="1178" y="3091"/>
                  </a:lnTo>
                  <a:lnTo>
                    <a:pt x="1935" y="316"/>
                  </a:lnTo>
                  <a:lnTo>
                    <a:pt x="737"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60"/>
            <p:cNvSpPr/>
            <p:nvPr/>
          </p:nvSpPr>
          <p:spPr>
            <a:xfrm>
              <a:off x="1600995" y="3929477"/>
              <a:ext cx="40306" cy="73710"/>
            </a:xfrm>
            <a:custGeom>
              <a:avLst/>
              <a:gdLst/>
              <a:ahLst/>
              <a:cxnLst/>
              <a:rect l="l" t="t" r="r" b="b"/>
              <a:pathLst>
                <a:path w="2692" h="4923" extrusionOk="0">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60"/>
            <p:cNvSpPr/>
            <p:nvPr/>
          </p:nvSpPr>
          <p:spPr>
            <a:xfrm>
              <a:off x="1403942" y="4059663"/>
              <a:ext cx="132537" cy="23926"/>
            </a:xfrm>
            <a:custGeom>
              <a:avLst/>
              <a:gdLst/>
              <a:ahLst/>
              <a:cxnLst/>
              <a:rect l="l" t="t" r="r" b="b"/>
              <a:pathLst>
                <a:path w="8852" h="1598" extrusionOk="0">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60"/>
            <p:cNvSpPr/>
            <p:nvPr/>
          </p:nvSpPr>
          <p:spPr>
            <a:xfrm>
              <a:off x="1403942" y="4059663"/>
              <a:ext cx="33688" cy="24240"/>
            </a:xfrm>
            <a:custGeom>
              <a:avLst/>
              <a:gdLst/>
              <a:ahLst/>
              <a:cxnLst/>
              <a:rect l="l" t="t" r="r" b="b"/>
              <a:pathLst>
                <a:path w="2250" h="1619" extrusionOk="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3" name="Google Shape;8623;p60"/>
          <p:cNvGrpSpPr/>
          <p:nvPr/>
        </p:nvGrpSpPr>
        <p:grpSpPr>
          <a:xfrm>
            <a:off x="3486572" y="2433470"/>
            <a:ext cx="379328" cy="281738"/>
            <a:chOff x="3486572" y="2433470"/>
            <a:chExt cx="379328" cy="281738"/>
          </a:xfrm>
        </p:grpSpPr>
        <p:sp>
          <p:nvSpPr>
            <p:cNvPr id="8624" name="Google Shape;8624;p60"/>
            <p:cNvSpPr/>
            <p:nvPr/>
          </p:nvSpPr>
          <p:spPr>
            <a:xfrm>
              <a:off x="3549217" y="2556544"/>
              <a:ext cx="253724" cy="139858"/>
            </a:xfrm>
            <a:custGeom>
              <a:avLst/>
              <a:gdLst/>
              <a:ahLst/>
              <a:cxnLst/>
              <a:rect l="l" t="t" r="r" b="b"/>
              <a:pathLst>
                <a:path w="16946" h="9341" extrusionOk="0">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60"/>
            <p:cNvSpPr/>
            <p:nvPr/>
          </p:nvSpPr>
          <p:spPr>
            <a:xfrm>
              <a:off x="3549532" y="2556544"/>
              <a:ext cx="62016" cy="129392"/>
            </a:xfrm>
            <a:custGeom>
              <a:avLst/>
              <a:gdLst/>
              <a:ahLst/>
              <a:cxnLst/>
              <a:rect l="l" t="t" r="r" b="b"/>
              <a:pathLst>
                <a:path w="4142" h="8642" extrusionOk="0">
                  <a:moveTo>
                    <a:pt x="0" y="1"/>
                  </a:moveTo>
                  <a:lnTo>
                    <a:pt x="0" y="6371"/>
                  </a:lnTo>
                  <a:cubicBezTo>
                    <a:pt x="1241" y="7359"/>
                    <a:pt x="2649" y="8137"/>
                    <a:pt x="4142" y="8642"/>
                  </a:cubicBezTo>
                  <a:lnTo>
                    <a:pt x="414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60"/>
            <p:cNvSpPr/>
            <p:nvPr/>
          </p:nvSpPr>
          <p:spPr>
            <a:xfrm>
              <a:off x="3746734" y="2570079"/>
              <a:ext cx="12921" cy="113342"/>
            </a:xfrm>
            <a:custGeom>
              <a:avLst/>
              <a:gdLst/>
              <a:ahLst/>
              <a:cxnLst/>
              <a:rect l="l" t="t" r="r" b="b"/>
              <a:pathLst>
                <a:path w="863" h="7570" extrusionOk="0">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60"/>
            <p:cNvSpPr/>
            <p:nvPr/>
          </p:nvSpPr>
          <p:spPr>
            <a:xfrm>
              <a:off x="3549532" y="2556544"/>
              <a:ext cx="253410" cy="56057"/>
            </a:xfrm>
            <a:custGeom>
              <a:avLst/>
              <a:gdLst/>
              <a:ahLst/>
              <a:cxnLst/>
              <a:rect l="l" t="t" r="r" b="b"/>
              <a:pathLst>
                <a:path w="16925" h="3744" extrusionOk="0">
                  <a:moveTo>
                    <a:pt x="0" y="1"/>
                  </a:moveTo>
                  <a:lnTo>
                    <a:pt x="0" y="526"/>
                  </a:lnTo>
                  <a:lnTo>
                    <a:pt x="8452" y="3743"/>
                  </a:lnTo>
                  <a:lnTo>
                    <a:pt x="16925" y="526"/>
                  </a:lnTo>
                  <a:lnTo>
                    <a:pt x="1692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60"/>
            <p:cNvSpPr/>
            <p:nvPr/>
          </p:nvSpPr>
          <p:spPr>
            <a:xfrm>
              <a:off x="3486572" y="2433470"/>
              <a:ext cx="379328" cy="171255"/>
            </a:xfrm>
            <a:custGeom>
              <a:avLst/>
              <a:gdLst/>
              <a:ahLst/>
              <a:cxnLst/>
              <a:rect l="l" t="t" r="r" b="b"/>
              <a:pathLst>
                <a:path w="25335" h="11438" extrusionOk="0">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60"/>
            <p:cNvSpPr/>
            <p:nvPr/>
          </p:nvSpPr>
          <p:spPr>
            <a:xfrm>
              <a:off x="3486572" y="2505862"/>
              <a:ext cx="189507" cy="98863"/>
            </a:xfrm>
            <a:custGeom>
              <a:avLst/>
              <a:gdLst/>
              <a:ahLst/>
              <a:cxnLst/>
              <a:rect l="l" t="t" r="r" b="b"/>
              <a:pathLst>
                <a:path w="12657" h="6603" extrusionOk="0">
                  <a:moveTo>
                    <a:pt x="0" y="1"/>
                  </a:moveTo>
                  <a:lnTo>
                    <a:pt x="0" y="1788"/>
                  </a:lnTo>
                  <a:lnTo>
                    <a:pt x="12657" y="6602"/>
                  </a:lnTo>
                  <a:lnTo>
                    <a:pt x="12657" y="4836"/>
                  </a:lnTo>
                  <a:lnTo>
                    <a:pt x="0"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60"/>
            <p:cNvSpPr/>
            <p:nvPr/>
          </p:nvSpPr>
          <p:spPr>
            <a:xfrm>
              <a:off x="3667994" y="2491294"/>
              <a:ext cx="111650" cy="223914"/>
            </a:xfrm>
            <a:custGeom>
              <a:avLst/>
              <a:gdLst/>
              <a:ahLst/>
              <a:cxnLst/>
              <a:rect l="l" t="t" r="r" b="b"/>
              <a:pathLst>
                <a:path w="7457" h="14955" extrusionOk="0">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31" name="Google Shape;8631;p60"/>
          <p:cNvSpPr/>
          <p:nvPr/>
        </p:nvSpPr>
        <p:spPr>
          <a:xfrm>
            <a:off x="3751930" y="2709533"/>
            <a:ext cx="38105" cy="32535"/>
          </a:xfrm>
          <a:custGeom>
            <a:avLst/>
            <a:gdLst/>
            <a:ahLst/>
            <a:cxnLst/>
            <a:rect l="l" t="t" r="r" b="b"/>
            <a:pathLst>
              <a:path w="2545" h="2173" extrusionOk="0">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32" name="Google Shape;8632;p60"/>
          <p:cNvGrpSpPr/>
          <p:nvPr/>
        </p:nvGrpSpPr>
        <p:grpSpPr>
          <a:xfrm>
            <a:off x="3997149" y="3329634"/>
            <a:ext cx="270733" cy="355762"/>
            <a:chOff x="3997149" y="3329634"/>
            <a:chExt cx="270733" cy="355762"/>
          </a:xfrm>
        </p:grpSpPr>
        <p:sp>
          <p:nvSpPr>
            <p:cNvPr id="8633" name="Google Shape;8633;p60"/>
            <p:cNvSpPr/>
            <p:nvPr/>
          </p:nvSpPr>
          <p:spPr>
            <a:xfrm>
              <a:off x="4161787" y="3488627"/>
              <a:ext cx="32430" cy="32445"/>
            </a:xfrm>
            <a:custGeom>
              <a:avLst/>
              <a:gdLst/>
              <a:ahLst/>
              <a:cxnLst/>
              <a:rect l="l" t="t" r="r" b="b"/>
              <a:pathLst>
                <a:path w="2166" h="2167" extrusionOk="0">
                  <a:moveTo>
                    <a:pt x="0" y="1"/>
                  </a:moveTo>
                  <a:lnTo>
                    <a:pt x="0" y="2166"/>
                  </a:lnTo>
                  <a:lnTo>
                    <a:pt x="2166" y="2166"/>
                  </a:lnTo>
                  <a:lnTo>
                    <a:pt x="1346"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60"/>
            <p:cNvSpPr/>
            <p:nvPr/>
          </p:nvSpPr>
          <p:spPr>
            <a:xfrm>
              <a:off x="4181925" y="3488627"/>
              <a:ext cx="20168" cy="55114"/>
            </a:xfrm>
            <a:custGeom>
              <a:avLst/>
              <a:gdLst/>
              <a:ahLst/>
              <a:cxnLst/>
              <a:rect l="l" t="t" r="r" b="b"/>
              <a:pathLst>
                <a:path w="1347" h="3681" extrusionOk="0">
                  <a:moveTo>
                    <a:pt x="1" y="1"/>
                  </a:moveTo>
                  <a:lnTo>
                    <a:pt x="1" y="3680"/>
                  </a:lnTo>
                  <a:lnTo>
                    <a:pt x="1347" y="3680"/>
                  </a:lnTo>
                  <a:lnTo>
                    <a:pt x="134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60"/>
            <p:cNvSpPr/>
            <p:nvPr/>
          </p:nvSpPr>
          <p:spPr>
            <a:xfrm>
              <a:off x="4181925" y="3488627"/>
              <a:ext cx="20168" cy="17338"/>
            </a:xfrm>
            <a:custGeom>
              <a:avLst/>
              <a:gdLst/>
              <a:ahLst/>
              <a:cxnLst/>
              <a:rect l="l" t="t" r="r" b="b"/>
              <a:pathLst>
                <a:path w="1347" h="1158" extrusionOk="0">
                  <a:moveTo>
                    <a:pt x="1" y="1"/>
                  </a:moveTo>
                  <a:lnTo>
                    <a:pt x="1" y="1157"/>
                  </a:lnTo>
                  <a:lnTo>
                    <a:pt x="1347" y="1157"/>
                  </a:lnTo>
                  <a:lnTo>
                    <a:pt x="134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60"/>
            <p:cNvSpPr/>
            <p:nvPr/>
          </p:nvSpPr>
          <p:spPr>
            <a:xfrm>
              <a:off x="4181925" y="3488627"/>
              <a:ext cx="7576" cy="55114"/>
            </a:xfrm>
            <a:custGeom>
              <a:avLst/>
              <a:gdLst/>
              <a:ahLst/>
              <a:cxnLst/>
              <a:rect l="l" t="t" r="r" b="b"/>
              <a:pathLst>
                <a:path w="506" h="3681" extrusionOk="0">
                  <a:moveTo>
                    <a:pt x="1" y="1"/>
                  </a:moveTo>
                  <a:lnTo>
                    <a:pt x="1" y="3680"/>
                  </a:lnTo>
                  <a:lnTo>
                    <a:pt x="506" y="3680"/>
                  </a:lnTo>
                  <a:lnTo>
                    <a:pt x="50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60"/>
            <p:cNvSpPr/>
            <p:nvPr/>
          </p:nvSpPr>
          <p:spPr>
            <a:xfrm>
              <a:off x="4161787" y="3493673"/>
              <a:ext cx="20153" cy="8819"/>
            </a:xfrm>
            <a:custGeom>
              <a:avLst/>
              <a:gdLst/>
              <a:ahLst/>
              <a:cxnLst/>
              <a:rect l="l" t="t" r="r" b="b"/>
              <a:pathLst>
                <a:path w="1346" h="589" extrusionOk="0">
                  <a:moveTo>
                    <a:pt x="0" y="0"/>
                  </a:moveTo>
                  <a:lnTo>
                    <a:pt x="0" y="589"/>
                  </a:lnTo>
                  <a:lnTo>
                    <a:pt x="1346" y="589"/>
                  </a:lnTo>
                  <a:lnTo>
                    <a:pt x="134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60"/>
            <p:cNvSpPr/>
            <p:nvPr/>
          </p:nvSpPr>
          <p:spPr>
            <a:xfrm>
              <a:off x="4161787" y="3493673"/>
              <a:ext cx="7576" cy="27400"/>
            </a:xfrm>
            <a:custGeom>
              <a:avLst/>
              <a:gdLst/>
              <a:ahLst/>
              <a:cxnLst/>
              <a:rect l="l" t="t" r="r" b="b"/>
              <a:pathLst>
                <a:path w="506" h="1830" extrusionOk="0">
                  <a:moveTo>
                    <a:pt x="0" y="0"/>
                  </a:moveTo>
                  <a:lnTo>
                    <a:pt x="0" y="1829"/>
                  </a:lnTo>
                  <a:lnTo>
                    <a:pt x="505" y="1829"/>
                  </a:lnTo>
                  <a:lnTo>
                    <a:pt x="5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60"/>
            <p:cNvSpPr/>
            <p:nvPr/>
          </p:nvSpPr>
          <p:spPr>
            <a:xfrm>
              <a:off x="4163988" y="3331550"/>
              <a:ext cx="35904" cy="33389"/>
            </a:xfrm>
            <a:custGeom>
              <a:avLst/>
              <a:gdLst/>
              <a:ahLst/>
              <a:cxnLst/>
              <a:rect l="l" t="t" r="r" b="b"/>
              <a:pathLst>
                <a:path w="2398" h="2230" extrusionOk="0">
                  <a:moveTo>
                    <a:pt x="1" y="1"/>
                  </a:moveTo>
                  <a:lnTo>
                    <a:pt x="1" y="2229"/>
                  </a:lnTo>
                  <a:lnTo>
                    <a:pt x="2397" y="2229"/>
                  </a:lnTo>
                  <a:lnTo>
                    <a:pt x="2397"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60"/>
            <p:cNvSpPr/>
            <p:nvPr/>
          </p:nvSpPr>
          <p:spPr>
            <a:xfrm>
              <a:off x="4163988" y="3331550"/>
              <a:ext cx="13550" cy="33389"/>
            </a:xfrm>
            <a:custGeom>
              <a:avLst/>
              <a:gdLst/>
              <a:ahLst/>
              <a:cxnLst/>
              <a:rect l="l" t="t" r="r" b="b"/>
              <a:pathLst>
                <a:path w="905" h="2230" extrusionOk="0">
                  <a:moveTo>
                    <a:pt x="1" y="1"/>
                  </a:moveTo>
                  <a:lnTo>
                    <a:pt x="1" y="2229"/>
                  </a:lnTo>
                  <a:lnTo>
                    <a:pt x="905" y="2229"/>
                  </a:lnTo>
                  <a:lnTo>
                    <a:pt x="90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60"/>
            <p:cNvSpPr/>
            <p:nvPr/>
          </p:nvSpPr>
          <p:spPr>
            <a:xfrm>
              <a:off x="3997149" y="3374342"/>
              <a:ext cx="180074" cy="268577"/>
            </a:xfrm>
            <a:custGeom>
              <a:avLst/>
              <a:gdLst/>
              <a:ahLst/>
              <a:cxnLst/>
              <a:rect l="l" t="t" r="r" b="b"/>
              <a:pathLst>
                <a:path w="12027" h="17938" extrusionOk="0">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60"/>
            <p:cNvSpPr/>
            <p:nvPr/>
          </p:nvSpPr>
          <p:spPr>
            <a:xfrm>
              <a:off x="4133459" y="3631539"/>
              <a:ext cx="52269" cy="42207"/>
            </a:xfrm>
            <a:custGeom>
              <a:avLst/>
              <a:gdLst/>
              <a:ahLst/>
              <a:cxnLst/>
              <a:rect l="l" t="t" r="r" b="b"/>
              <a:pathLst>
                <a:path w="3491" h="2819" extrusionOk="0">
                  <a:moveTo>
                    <a:pt x="0" y="1"/>
                  </a:moveTo>
                  <a:lnTo>
                    <a:pt x="0" y="2818"/>
                  </a:lnTo>
                  <a:lnTo>
                    <a:pt x="3490" y="2818"/>
                  </a:lnTo>
                  <a:lnTo>
                    <a:pt x="349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60"/>
            <p:cNvSpPr/>
            <p:nvPr/>
          </p:nvSpPr>
          <p:spPr>
            <a:xfrm>
              <a:off x="4152339" y="3354219"/>
              <a:ext cx="59201" cy="141355"/>
            </a:xfrm>
            <a:custGeom>
              <a:avLst/>
              <a:gdLst/>
              <a:ahLst/>
              <a:cxnLst/>
              <a:rect l="l" t="t" r="r" b="b"/>
              <a:pathLst>
                <a:path w="3954" h="9441" extrusionOk="0">
                  <a:moveTo>
                    <a:pt x="1" y="0"/>
                  </a:moveTo>
                  <a:lnTo>
                    <a:pt x="1" y="9440"/>
                  </a:lnTo>
                  <a:lnTo>
                    <a:pt x="3953" y="9440"/>
                  </a:lnTo>
                  <a:lnTo>
                    <a:pt x="3953"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60"/>
            <p:cNvSpPr/>
            <p:nvPr/>
          </p:nvSpPr>
          <p:spPr>
            <a:xfrm>
              <a:off x="4152339" y="3354219"/>
              <a:ext cx="21111" cy="141355"/>
            </a:xfrm>
            <a:custGeom>
              <a:avLst/>
              <a:gdLst/>
              <a:ahLst/>
              <a:cxnLst/>
              <a:rect l="l" t="t" r="r" b="b"/>
              <a:pathLst>
                <a:path w="1410" h="9441" extrusionOk="0">
                  <a:moveTo>
                    <a:pt x="1" y="0"/>
                  </a:moveTo>
                  <a:lnTo>
                    <a:pt x="1" y="9440"/>
                  </a:lnTo>
                  <a:lnTo>
                    <a:pt x="1409" y="9440"/>
                  </a:lnTo>
                  <a:lnTo>
                    <a:pt x="1409"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60"/>
            <p:cNvSpPr/>
            <p:nvPr/>
          </p:nvSpPr>
          <p:spPr>
            <a:xfrm>
              <a:off x="4133459" y="3577713"/>
              <a:ext cx="99477" cy="36533"/>
            </a:xfrm>
            <a:custGeom>
              <a:avLst/>
              <a:gdLst/>
              <a:ahLst/>
              <a:cxnLst/>
              <a:rect l="l" t="t" r="r" b="b"/>
              <a:pathLst>
                <a:path w="6644" h="2440" extrusionOk="0">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60"/>
            <p:cNvSpPr/>
            <p:nvPr/>
          </p:nvSpPr>
          <p:spPr>
            <a:xfrm>
              <a:off x="4133459" y="3577713"/>
              <a:ext cx="97276" cy="19225"/>
            </a:xfrm>
            <a:custGeom>
              <a:avLst/>
              <a:gdLst/>
              <a:ahLst/>
              <a:cxnLst/>
              <a:rect l="l" t="t" r="r" b="b"/>
              <a:pathLst>
                <a:path w="6497" h="1284" extrusionOk="0">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60"/>
            <p:cNvSpPr/>
            <p:nvPr/>
          </p:nvSpPr>
          <p:spPr>
            <a:xfrm>
              <a:off x="4133459" y="3614231"/>
              <a:ext cx="73979" cy="28657"/>
            </a:xfrm>
            <a:custGeom>
              <a:avLst/>
              <a:gdLst/>
              <a:ahLst/>
              <a:cxnLst/>
              <a:rect l="l" t="t" r="r" b="b"/>
              <a:pathLst>
                <a:path w="4941" h="1914" extrusionOk="0">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60"/>
            <p:cNvSpPr/>
            <p:nvPr/>
          </p:nvSpPr>
          <p:spPr>
            <a:xfrm>
              <a:off x="4145736" y="3329664"/>
              <a:ext cx="71149" cy="11035"/>
            </a:xfrm>
            <a:custGeom>
              <a:avLst/>
              <a:gdLst/>
              <a:ahLst/>
              <a:cxnLst/>
              <a:rect l="l" t="t" r="r" b="b"/>
              <a:pathLst>
                <a:path w="4752" h="737" extrusionOk="0">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60"/>
            <p:cNvSpPr/>
            <p:nvPr/>
          </p:nvSpPr>
          <p:spPr>
            <a:xfrm>
              <a:off x="4161667" y="3329634"/>
              <a:ext cx="55219" cy="11080"/>
            </a:xfrm>
            <a:custGeom>
              <a:avLst/>
              <a:gdLst/>
              <a:ahLst/>
              <a:cxnLst/>
              <a:rect l="l" t="t" r="r" b="b"/>
              <a:pathLst>
                <a:path w="3688" h="740" extrusionOk="0">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60"/>
            <p:cNvSpPr/>
            <p:nvPr/>
          </p:nvSpPr>
          <p:spPr>
            <a:xfrm>
              <a:off x="4043744" y="3662712"/>
              <a:ext cx="224138" cy="22683"/>
            </a:xfrm>
            <a:custGeom>
              <a:avLst/>
              <a:gdLst/>
              <a:ahLst/>
              <a:cxnLst/>
              <a:rect l="l" t="t" r="r" b="b"/>
              <a:pathLst>
                <a:path w="14970" h="1515" extrusionOk="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60"/>
            <p:cNvSpPr/>
            <p:nvPr/>
          </p:nvSpPr>
          <p:spPr>
            <a:xfrm>
              <a:off x="4084035" y="3662712"/>
              <a:ext cx="183847" cy="22683"/>
            </a:xfrm>
            <a:custGeom>
              <a:avLst/>
              <a:gdLst/>
              <a:ahLst/>
              <a:cxnLst/>
              <a:rect l="l" t="t" r="r" b="b"/>
              <a:pathLst>
                <a:path w="12279" h="1515" extrusionOk="0">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60"/>
            <p:cNvSpPr/>
            <p:nvPr/>
          </p:nvSpPr>
          <p:spPr>
            <a:xfrm>
              <a:off x="4105131" y="3396396"/>
              <a:ext cx="30544" cy="25917"/>
            </a:xfrm>
            <a:custGeom>
              <a:avLst/>
              <a:gdLst/>
              <a:ahLst/>
              <a:cxnLst/>
              <a:rect l="l" t="t" r="r" b="b"/>
              <a:pathLst>
                <a:path w="2040" h="1731" extrusionOk="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60"/>
            <p:cNvSpPr/>
            <p:nvPr/>
          </p:nvSpPr>
          <p:spPr>
            <a:xfrm>
              <a:off x="4087179" y="3593135"/>
              <a:ext cx="30559" cy="25917"/>
            </a:xfrm>
            <a:custGeom>
              <a:avLst/>
              <a:gdLst/>
              <a:ahLst/>
              <a:cxnLst/>
              <a:rect l="l" t="t" r="r" b="b"/>
              <a:pathLst>
                <a:path w="2041" h="1731" extrusionOk="0">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4" name="Google Shape;8654;p60"/>
          <p:cNvGrpSpPr/>
          <p:nvPr/>
        </p:nvGrpSpPr>
        <p:grpSpPr>
          <a:xfrm>
            <a:off x="3954343" y="2899354"/>
            <a:ext cx="345655" cy="343529"/>
            <a:chOff x="3954343" y="2899354"/>
            <a:chExt cx="345655" cy="343529"/>
          </a:xfrm>
        </p:grpSpPr>
        <p:sp>
          <p:nvSpPr>
            <p:cNvPr id="8655" name="Google Shape;8655;p60"/>
            <p:cNvSpPr/>
            <p:nvPr/>
          </p:nvSpPr>
          <p:spPr>
            <a:xfrm>
              <a:off x="3954343" y="2899354"/>
              <a:ext cx="345655" cy="343529"/>
            </a:xfrm>
            <a:custGeom>
              <a:avLst/>
              <a:gdLst/>
              <a:ahLst/>
              <a:cxnLst/>
              <a:rect l="l" t="t" r="r" b="b"/>
              <a:pathLst>
                <a:path w="23086" h="22944" extrusionOk="0">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60"/>
            <p:cNvSpPr/>
            <p:nvPr/>
          </p:nvSpPr>
          <p:spPr>
            <a:xfrm>
              <a:off x="4210897" y="2911946"/>
              <a:ext cx="33434" cy="31502"/>
            </a:xfrm>
            <a:custGeom>
              <a:avLst/>
              <a:gdLst/>
              <a:ahLst/>
              <a:cxnLst/>
              <a:rect l="l" t="t" r="r" b="b"/>
              <a:pathLst>
                <a:path w="2233" h="2104" extrusionOk="0">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60"/>
            <p:cNvSpPr/>
            <p:nvPr/>
          </p:nvSpPr>
          <p:spPr>
            <a:xfrm>
              <a:off x="4186656" y="2936501"/>
              <a:ext cx="27834" cy="25049"/>
            </a:xfrm>
            <a:custGeom>
              <a:avLst/>
              <a:gdLst/>
              <a:ahLst/>
              <a:cxnLst/>
              <a:rect l="l" t="t" r="r" b="b"/>
              <a:pathLst>
                <a:path w="1859" h="1673" extrusionOk="0">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60"/>
            <p:cNvSpPr/>
            <p:nvPr/>
          </p:nvSpPr>
          <p:spPr>
            <a:xfrm>
              <a:off x="4162101" y="2960727"/>
              <a:ext cx="26501" cy="24600"/>
            </a:xfrm>
            <a:custGeom>
              <a:avLst/>
              <a:gdLst/>
              <a:ahLst/>
              <a:cxnLst/>
              <a:rect l="l" t="t" r="r" b="b"/>
              <a:pathLst>
                <a:path w="1770" h="1643" extrusionOk="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60"/>
            <p:cNvSpPr/>
            <p:nvPr/>
          </p:nvSpPr>
          <p:spPr>
            <a:xfrm>
              <a:off x="4137861" y="2985281"/>
              <a:ext cx="27834" cy="25064"/>
            </a:xfrm>
            <a:custGeom>
              <a:avLst/>
              <a:gdLst/>
              <a:ahLst/>
              <a:cxnLst/>
              <a:rect l="l" t="t" r="r" b="b"/>
              <a:pathLst>
                <a:path w="1859" h="1674" extrusionOk="0">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60"/>
            <p:cNvSpPr/>
            <p:nvPr/>
          </p:nvSpPr>
          <p:spPr>
            <a:xfrm>
              <a:off x="4113306" y="3009522"/>
              <a:ext cx="33434" cy="31517"/>
            </a:xfrm>
            <a:custGeom>
              <a:avLst/>
              <a:gdLst/>
              <a:ahLst/>
              <a:cxnLst/>
              <a:rect l="l" t="t" r="r" b="b"/>
              <a:pathLst>
                <a:path w="2233" h="2105" extrusionOk="0">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60"/>
            <p:cNvSpPr/>
            <p:nvPr/>
          </p:nvSpPr>
          <p:spPr>
            <a:xfrm>
              <a:off x="4089066" y="3034077"/>
              <a:ext cx="27504" cy="25184"/>
            </a:xfrm>
            <a:custGeom>
              <a:avLst/>
              <a:gdLst/>
              <a:ahLst/>
              <a:cxnLst/>
              <a:rect l="l" t="t" r="r" b="b"/>
              <a:pathLst>
                <a:path w="1837" h="1682" extrusionOk="0">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60"/>
            <p:cNvSpPr/>
            <p:nvPr/>
          </p:nvSpPr>
          <p:spPr>
            <a:xfrm>
              <a:off x="4064511" y="3058317"/>
              <a:ext cx="26516" cy="24585"/>
            </a:xfrm>
            <a:custGeom>
              <a:avLst/>
              <a:gdLst/>
              <a:ahLst/>
              <a:cxnLst/>
              <a:rect l="l" t="t" r="r" b="b"/>
              <a:pathLst>
                <a:path w="1771" h="1642" extrusionOk="0">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60"/>
            <p:cNvSpPr/>
            <p:nvPr/>
          </p:nvSpPr>
          <p:spPr>
            <a:xfrm>
              <a:off x="4040285" y="3082872"/>
              <a:ext cx="27729" cy="25184"/>
            </a:xfrm>
            <a:custGeom>
              <a:avLst/>
              <a:gdLst/>
              <a:ahLst/>
              <a:cxnLst/>
              <a:rect l="l" t="t" r="r" b="b"/>
              <a:pathLst>
                <a:path w="1852" h="1682" extrusionOk="0">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60"/>
            <p:cNvSpPr/>
            <p:nvPr/>
          </p:nvSpPr>
          <p:spPr>
            <a:xfrm>
              <a:off x="4015730" y="3107113"/>
              <a:ext cx="34751" cy="32281"/>
            </a:xfrm>
            <a:custGeom>
              <a:avLst/>
              <a:gdLst/>
              <a:ahLst/>
              <a:cxnLst/>
              <a:rect l="l" t="t" r="r" b="b"/>
              <a:pathLst>
                <a:path w="2321" h="2156" extrusionOk="0">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60"/>
            <p:cNvSpPr/>
            <p:nvPr/>
          </p:nvSpPr>
          <p:spPr>
            <a:xfrm>
              <a:off x="3991490" y="3131668"/>
              <a:ext cx="27789" cy="25318"/>
            </a:xfrm>
            <a:custGeom>
              <a:avLst/>
              <a:gdLst/>
              <a:ahLst/>
              <a:cxnLst/>
              <a:rect l="l" t="t" r="r" b="b"/>
              <a:pathLst>
                <a:path w="1856" h="1691" extrusionOk="0">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60"/>
            <p:cNvSpPr/>
            <p:nvPr/>
          </p:nvSpPr>
          <p:spPr>
            <a:xfrm>
              <a:off x="3966935" y="3155908"/>
              <a:ext cx="27834" cy="25348"/>
            </a:xfrm>
            <a:custGeom>
              <a:avLst/>
              <a:gdLst/>
              <a:ahLst/>
              <a:cxnLst/>
              <a:rect l="l" t="t" r="r" b="b"/>
              <a:pathLst>
                <a:path w="1859" h="1693" extrusionOk="0">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7" name="Google Shape;8667;p60"/>
          <p:cNvGrpSpPr/>
          <p:nvPr/>
        </p:nvGrpSpPr>
        <p:grpSpPr>
          <a:xfrm>
            <a:off x="2166043" y="3351344"/>
            <a:ext cx="369566" cy="349803"/>
            <a:chOff x="2166043" y="3351344"/>
            <a:chExt cx="369566" cy="349803"/>
          </a:xfrm>
        </p:grpSpPr>
        <p:sp>
          <p:nvSpPr>
            <p:cNvPr id="8668" name="Google Shape;8668;p60"/>
            <p:cNvSpPr/>
            <p:nvPr/>
          </p:nvSpPr>
          <p:spPr>
            <a:xfrm>
              <a:off x="2166357" y="3351344"/>
              <a:ext cx="369252" cy="349803"/>
            </a:xfrm>
            <a:custGeom>
              <a:avLst/>
              <a:gdLst/>
              <a:ahLst/>
              <a:cxnLst/>
              <a:rect l="l" t="t" r="r" b="b"/>
              <a:pathLst>
                <a:path w="24662" h="23363" extrusionOk="0">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60"/>
            <p:cNvSpPr/>
            <p:nvPr/>
          </p:nvSpPr>
          <p:spPr>
            <a:xfrm>
              <a:off x="2166043" y="3351344"/>
              <a:ext cx="353516" cy="335624"/>
            </a:xfrm>
            <a:custGeom>
              <a:avLst/>
              <a:gdLst/>
              <a:ahLst/>
              <a:cxnLst/>
              <a:rect l="l" t="t" r="r" b="b"/>
              <a:pathLst>
                <a:path w="23611" h="22416" extrusionOk="0">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60"/>
            <p:cNvSpPr/>
            <p:nvPr/>
          </p:nvSpPr>
          <p:spPr>
            <a:xfrm>
              <a:off x="2373487" y="3352332"/>
              <a:ext cx="159292" cy="158978"/>
            </a:xfrm>
            <a:custGeom>
              <a:avLst/>
              <a:gdLst/>
              <a:ahLst/>
              <a:cxnLst/>
              <a:rect l="l" t="t" r="r" b="b"/>
              <a:pathLst>
                <a:path w="10639" h="10618" extrusionOk="0">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60"/>
            <p:cNvSpPr/>
            <p:nvPr/>
          </p:nvSpPr>
          <p:spPr>
            <a:xfrm>
              <a:off x="2373487" y="3352332"/>
              <a:ext cx="71149" cy="45337"/>
            </a:xfrm>
            <a:custGeom>
              <a:avLst/>
              <a:gdLst/>
              <a:ahLst/>
              <a:cxnLst/>
              <a:rect l="l" t="t" r="r" b="b"/>
              <a:pathLst>
                <a:path w="4752" h="3028" extrusionOk="0">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60"/>
            <p:cNvSpPr/>
            <p:nvPr/>
          </p:nvSpPr>
          <p:spPr>
            <a:xfrm>
              <a:off x="2275596" y="3447587"/>
              <a:ext cx="166195" cy="157032"/>
            </a:xfrm>
            <a:custGeom>
              <a:avLst/>
              <a:gdLst/>
              <a:ahLst/>
              <a:cxnLst/>
              <a:rect l="l" t="t" r="r" b="b"/>
              <a:pathLst>
                <a:path w="11100" h="10488" extrusionOk="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60"/>
            <p:cNvSpPr/>
            <p:nvPr/>
          </p:nvSpPr>
          <p:spPr>
            <a:xfrm>
              <a:off x="2284191" y="3555853"/>
              <a:ext cx="46774" cy="42657"/>
            </a:xfrm>
            <a:custGeom>
              <a:avLst/>
              <a:gdLst/>
              <a:ahLst/>
              <a:cxnLst/>
              <a:rect l="l" t="t" r="r" b="b"/>
              <a:pathLst>
                <a:path w="3124" h="2849" extrusionOk="0">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60"/>
            <p:cNvSpPr/>
            <p:nvPr/>
          </p:nvSpPr>
          <p:spPr>
            <a:xfrm>
              <a:off x="2317235" y="3521342"/>
              <a:ext cx="47418" cy="43166"/>
            </a:xfrm>
            <a:custGeom>
              <a:avLst/>
              <a:gdLst/>
              <a:ahLst/>
              <a:cxnLst/>
              <a:rect l="l" t="t" r="r" b="b"/>
              <a:pathLst>
                <a:path w="3167" h="2883" extrusionOk="0">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60"/>
            <p:cNvSpPr/>
            <p:nvPr/>
          </p:nvSpPr>
          <p:spPr>
            <a:xfrm>
              <a:off x="2352121" y="3487863"/>
              <a:ext cx="46475" cy="42657"/>
            </a:xfrm>
            <a:custGeom>
              <a:avLst/>
              <a:gdLst/>
              <a:ahLst/>
              <a:cxnLst/>
              <a:rect l="l" t="t" r="r" b="b"/>
              <a:pathLst>
                <a:path w="3104" h="2849" extrusionOk="0">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60"/>
            <p:cNvSpPr/>
            <p:nvPr/>
          </p:nvSpPr>
          <p:spPr>
            <a:xfrm>
              <a:off x="2386108" y="3453861"/>
              <a:ext cx="46475" cy="42732"/>
            </a:xfrm>
            <a:custGeom>
              <a:avLst/>
              <a:gdLst/>
              <a:ahLst/>
              <a:cxnLst/>
              <a:rect l="l" t="t" r="r" b="b"/>
              <a:pathLst>
                <a:path w="3104" h="2854" extrusionOk="0">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7" name="Google Shape;8677;p60"/>
          <p:cNvGrpSpPr/>
          <p:nvPr/>
        </p:nvGrpSpPr>
        <p:grpSpPr>
          <a:xfrm>
            <a:off x="2619649" y="3352332"/>
            <a:ext cx="365793" cy="329275"/>
            <a:chOff x="2619649" y="3352332"/>
            <a:chExt cx="365793" cy="329275"/>
          </a:xfrm>
        </p:grpSpPr>
        <p:sp>
          <p:nvSpPr>
            <p:cNvPr id="8678" name="Google Shape;8678;p60"/>
            <p:cNvSpPr/>
            <p:nvPr/>
          </p:nvSpPr>
          <p:spPr>
            <a:xfrm>
              <a:off x="2707164" y="3352332"/>
              <a:ext cx="190765" cy="72437"/>
            </a:xfrm>
            <a:custGeom>
              <a:avLst/>
              <a:gdLst/>
              <a:ahLst/>
              <a:cxnLst/>
              <a:rect l="l" t="t" r="r" b="b"/>
              <a:pathLst>
                <a:path w="12741" h="4838" extrusionOk="0">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60"/>
            <p:cNvSpPr/>
            <p:nvPr/>
          </p:nvSpPr>
          <p:spPr>
            <a:xfrm>
              <a:off x="2743038" y="3358306"/>
              <a:ext cx="118687" cy="29301"/>
            </a:xfrm>
            <a:custGeom>
              <a:avLst/>
              <a:gdLst/>
              <a:ahLst/>
              <a:cxnLst/>
              <a:rect l="l" t="t" r="r" b="b"/>
              <a:pathLst>
                <a:path w="7927" h="1957" extrusionOk="0">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60"/>
            <p:cNvSpPr/>
            <p:nvPr/>
          </p:nvSpPr>
          <p:spPr>
            <a:xfrm>
              <a:off x="2632556" y="3552530"/>
              <a:ext cx="339666" cy="129078"/>
            </a:xfrm>
            <a:custGeom>
              <a:avLst/>
              <a:gdLst/>
              <a:ahLst/>
              <a:cxnLst/>
              <a:rect l="l" t="t" r="r" b="b"/>
              <a:pathLst>
                <a:path w="22686" h="8621" extrusionOk="0">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60"/>
            <p:cNvSpPr/>
            <p:nvPr/>
          </p:nvSpPr>
          <p:spPr>
            <a:xfrm>
              <a:off x="2632556" y="3552530"/>
              <a:ext cx="48810" cy="129078"/>
            </a:xfrm>
            <a:custGeom>
              <a:avLst/>
              <a:gdLst/>
              <a:ahLst/>
              <a:cxnLst/>
              <a:rect l="l" t="t" r="r" b="b"/>
              <a:pathLst>
                <a:path w="3260" h="8621" extrusionOk="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60"/>
            <p:cNvSpPr/>
            <p:nvPr/>
          </p:nvSpPr>
          <p:spPr>
            <a:xfrm>
              <a:off x="2632870" y="3552530"/>
              <a:ext cx="339352" cy="69907"/>
            </a:xfrm>
            <a:custGeom>
              <a:avLst/>
              <a:gdLst/>
              <a:ahLst/>
              <a:cxnLst/>
              <a:rect l="l" t="t" r="r" b="b"/>
              <a:pathLst>
                <a:path w="22665" h="4669" extrusionOk="0">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60"/>
            <p:cNvSpPr/>
            <p:nvPr/>
          </p:nvSpPr>
          <p:spPr>
            <a:xfrm>
              <a:off x="2619649" y="3415606"/>
              <a:ext cx="365793" cy="177544"/>
            </a:xfrm>
            <a:custGeom>
              <a:avLst/>
              <a:gdLst/>
              <a:ahLst/>
              <a:cxnLst/>
              <a:rect l="l" t="t" r="r" b="b"/>
              <a:pathLst>
                <a:path w="24431" h="11858" extrusionOk="0">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60"/>
            <p:cNvSpPr/>
            <p:nvPr/>
          </p:nvSpPr>
          <p:spPr>
            <a:xfrm>
              <a:off x="2619649" y="3415591"/>
              <a:ext cx="48167" cy="140113"/>
            </a:xfrm>
            <a:custGeom>
              <a:avLst/>
              <a:gdLst/>
              <a:ahLst/>
              <a:cxnLst/>
              <a:rect l="l" t="t" r="r" b="b"/>
              <a:pathLst>
                <a:path w="3217" h="9358" extrusionOk="0">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60"/>
            <p:cNvSpPr/>
            <p:nvPr/>
          </p:nvSpPr>
          <p:spPr>
            <a:xfrm>
              <a:off x="2726358" y="3508151"/>
              <a:ext cx="152061" cy="81540"/>
            </a:xfrm>
            <a:custGeom>
              <a:avLst/>
              <a:gdLst/>
              <a:ahLst/>
              <a:cxnLst/>
              <a:rect l="l" t="t" r="r" b="b"/>
              <a:pathLst>
                <a:path w="10156" h="5446" extrusionOk="0">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60"/>
            <p:cNvSpPr/>
            <p:nvPr/>
          </p:nvSpPr>
          <p:spPr>
            <a:xfrm>
              <a:off x="2770108" y="3553473"/>
              <a:ext cx="64861" cy="80926"/>
            </a:xfrm>
            <a:custGeom>
              <a:avLst/>
              <a:gdLst/>
              <a:ahLst/>
              <a:cxnLst/>
              <a:rect l="l" t="t" r="r" b="b"/>
              <a:pathLst>
                <a:path w="4332" h="5405" extrusionOk="0">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60"/>
            <p:cNvSpPr/>
            <p:nvPr/>
          </p:nvSpPr>
          <p:spPr>
            <a:xfrm>
              <a:off x="2787431" y="3572368"/>
              <a:ext cx="29915" cy="42821"/>
            </a:xfrm>
            <a:custGeom>
              <a:avLst/>
              <a:gdLst/>
              <a:ahLst/>
              <a:cxnLst/>
              <a:rect l="l" t="t" r="r" b="b"/>
              <a:pathLst>
                <a:path w="1998" h="2860" extrusionOk="0">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8" name="Google Shape;8688;p60"/>
          <p:cNvGrpSpPr/>
          <p:nvPr/>
        </p:nvGrpSpPr>
        <p:grpSpPr>
          <a:xfrm>
            <a:off x="1293760" y="1498228"/>
            <a:ext cx="340624" cy="351944"/>
            <a:chOff x="1293760" y="1498228"/>
            <a:chExt cx="340624" cy="351944"/>
          </a:xfrm>
        </p:grpSpPr>
        <p:sp>
          <p:nvSpPr>
            <p:cNvPr id="8689" name="Google Shape;8689;p60"/>
            <p:cNvSpPr/>
            <p:nvPr/>
          </p:nvSpPr>
          <p:spPr>
            <a:xfrm>
              <a:off x="1331535" y="1498228"/>
              <a:ext cx="265388" cy="71164"/>
            </a:xfrm>
            <a:custGeom>
              <a:avLst/>
              <a:gdLst/>
              <a:ahLst/>
              <a:cxnLst/>
              <a:rect l="l" t="t" r="r" b="b"/>
              <a:pathLst>
                <a:path w="17725" h="4753" extrusionOk="0">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60"/>
            <p:cNvSpPr/>
            <p:nvPr/>
          </p:nvSpPr>
          <p:spPr>
            <a:xfrm>
              <a:off x="1337839" y="1585353"/>
              <a:ext cx="69263" cy="67212"/>
            </a:xfrm>
            <a:custGeom>
              <a:avLst/>
              <a:gdLst/>
              <a:ahLst/>
              <a:cxnLst/>
              <a:rect l="l" t="t" r="r" b="b"/>
              <a:pathLst>
                <a:path w="4626" h="4489" extrusionOk="0">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60"/>
            <p:cNvSpPr/>
            <p:nvPr/>
          </p:nvSpPr>
          <p:spPr>
            <a:xfrm>
              <a:off x="1521042" y="1585353"/>
              <a:ext cx="69577" cy="67212"/>
            </a:xfrm>
            <a:custGeom>
              <a:avLst/>
              <a:gdLst/>
              <a:ahLst/>
              <a:cxnLst/>
              <a:rect l="l" t="t" r="r" b="b"/>
              <a:pathLst>
                <a:path w="4647" h="4489" extrusionOk="0">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60"/>
            <p:cNvSpPr/>
            <p:nvPr/>
          </p:nvSpPr>
          <p:spPr>
            <a:xfrm>
              <a:off x="1349173" y="1766505"/>
              <a:ext cx="87514" cy="83666"/>
            </a:xfrm>
            <a:custGeom>
              <a:avLst/>
              <a:gdLst/>
              <a:ahLst/>
              <a:cxnLst/>
              <a:rect l="l" t="t" r="r" b="b"/>
              <a:pathLst>
                <a:path w="5845" h="5588" extrusionOk="0">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60"/>
            <p:cNvSpPr/>
            <p:nvPr/>
          </p:nvSpPr>
          <p:spPr>
            <a:xfrm>
              <a:off x="1491457" y="1766505"/>
              <a:ext cx="87829" cy="83666"/>
            </a:xfrm>
            <a:custGeom>
              <a:avLst/>
              <a:gdLst/>
              <a:ahLst/>
              <a:cxnLst/>
              <a:rect l="l" t="t" r="r" b="b"/>
              <a:pathLst>
                <a:path w="5866" h="5588" extrusionOk="0">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60"/>
            <p:cNvSpPr/>
            <p:nvPr/>
          </p:nvSpPr>
          <p:spPr>
            <a:xfrm>
              <a:off x="1342870" y="1588257"/>
              <a:ext cx="242405" cy="242405"/>
            </a:xfrm>
            <a:custGeom>
              <a:avLst/>
              <a:gdLst/>
              <a:ahLst/>
              <a:cxnLst/>
              <a:rect l="l" t="t" r="r" b="b"/>
              <a:pathLst>
                <a:path w="16190" h="16190" extrusionOk="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60"/>
            <p:cNvSpPr/>
            <p:nvPr/>
          </p:nvSpPr>
          <p:spPr>
            <a:xfrm>
              <a:off x="1364205" y="1611420"/>
              <a:ext cx="208792" cy="196334"/>
            </a:xfrm>
            <a:custGeom>
              <a:avLst/>
              <a:gdLst/>
              <a:ahLst/>
              <a:cxnLst/>
              <a:rect l="l" t="t" r="r" b="b"/>
              <a:pathLst>
                <a:path w="13945" h="13113" extrusionOk="0">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60"/>
            <p:cNvSpPr/>
            <p:nvPr/>
          </p:nvSpPr>
          <p:spPr>
            <a:xfrm>
              <a:off x="1402370" y="1612812"/>
              <a:ext cx="187620" cy="192981"/>
            </a:xfrm>
            <a:custGeom>
              <a:avLst/>
              <a:gdLst/>
              <a:ahLst/>
              <a:cxnLst/>
              <a:rect l="l" t="t" r="r" b="b"/>
              <a:pathLst>
                <a:path w="12531" h="12889" extrusionOk="0">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60"/>
            <p:cNvSpPr/>
            <p:nvPr/>
          </p:nvSpPr>
          <p:spPr>
            <a:xfrm>
              <a:off x="1449893" y="1635795"/>
              <a:ext cx="26456" cy="94447"/>
            </a:xfrm>
            <a:custGeom>
              <a:avLst/>
              <a:gdLst/>
              <a:ahLst/>
              <a:cxnLst/>
              <a:rect l="l" t="t" r="r" b="b"/>
              <a:pathLst>
                <a:path w="1767" h="6308" extrusionOk="0">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60"/>
            <p:cNvSpPr/>
            <p:nvPr/>
          </p:nvSpPr>
          <p:spPr>
            <a:xfrm>
              <a:off x="1448635" y="1704414"/>
              <a:ext cx="65175" cy="62660"/>
            </a:xfrm>
            <a:custGeom>
              <a:avLst/>
              <a:gdLst/>
              <a:ahLst/>
              <a:cxnLst/>
              <a:rect l="l" t="t" r="r" b="b"/>
              <a:pathLst>
                <a:path w="4353" h="4185" extrusionOk="0">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60"/>
            <p:cNvSpPr/>
            <p:nvPr/>
          </p:nvSpPr>
          <p:spPr>
            <a:xfrm>
              <a:off x="1293760" y="1542382"/>
              <a:ext cx="95405" cy="89655"/>
            </a:xfrm>
            <a:custGeom>
              <a:avLst/>
              <a:gdLst/>
              <a:ahLst/>
              <a:cxnLst/>
              <a:rect l="l" t="t" r="r" b="b"/>
              <a:pathLst>
                <a:path w="6372" h="5988" extrusionOk="0">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60"/>
            <p:cNvSpPr/>
            <p:nvPr/>
          </p:nvSpPr>
          <p:spPr>
            <a:xfrm>
              <a:off x="1309511" y="1542382"/>
              <a:ext cx="77453" cy="61552"/>
            </a:xfrm>
            <a:custGeom>
              <a:avLst/>
              <a:gdLst/>
              <a:ahLst/>
              <a:cxnLst/>
              <a:rect l="l" t="t" r="r" b="b"/>
              <a:pathLst>
                <a:path w="5173" h="4111" extrusionOk="0">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60"/>
            <p:cNvSpPr/>
            <p:nvPr/>
          </p:nvSpPr>
          <p:spPr>
            <a:xfrm>
              <a:off x="1538350" y="1542546"/>
              <a:ext cx="96034" cy="89551"/>
            </a:xfrm>
            <a:custGeom>
              <a:avLst/>
              <a:gdLst/>
              <a:ahLst/>
              <a:cxnLst/>
              <a:rect l="l" t="t" r="r" b="b"/>
              <a:pathLst>
                <a:path w="6414" h="5981" extrusionOk="0">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60"/>
            <p:cNvSpPr/>
            <p:nvPr/>
          </p:nvSpPr>
          <p:spPr>
            <a:xfrm>
              <a:off x="1565735" y="1550167"/>
              <a:ext cx="68649" cy="80283"/>
            </a:xfrm>
            <a:custGeom>
              <a:avLst/>
              <a:gdLst/>
              <a:ahLst/>
              <a:cxnLst/>
              <a:rect l="l" t="t" r="r" b="b"/>
              <a:pathLst>
                <a:path w="4585" h="5362" extrusionOk="0">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3" name="Google Shape;8703;p60"/>
          <p:cNvGrpSpPr/>
          <p:nvPr/>
        </p:nvGrpSpPr>
        <p:grpSpPr>
          <a:xfrm>
            <a:off x="849601" y="1952074"/>
            <a:ext cx="406713" cy="383745"/>
            <a:chOff x="849601" y="1952074"/>
            <a:chExt cx="406713" cy="383745"/>
          </a:xfrm>
        </p:grpSpPr>
        <p:sp>
          <p:nvSpPr>
            <p:cNvPr id="8704" name="Google Shape;8704;p60"/>
            <p:cNvSpPr/>
            <p:nvPr/>
          </p:nvSpPr>
          <p:spPr>
            <a:xfrm>
              <a:off x="849601" y="2240819"/>
              <a:ext cx="130650" cy="95001"/>
            </a:xfrm>
            <a:custGeom>
              <a:avLst/>
              <a:gdLst/>
              <a:ahLst/>
              <a:cxnLst/>
              <a:rect l="l" t="t" r="r" b="b"/>
              <a:pathLst>
                <a:path w="8726" h="6345" extrusionOk="0">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60"/>
            <p:cNvSpPr/>
            <p:nvPr/>
          </p:nvSpPr>
          <p:spPr>
            <a:xfrm>
              <a:off x="875728" y="2284494"/>
              <a:ext cx="75252" cy="51326"/>
            </a:xfrm>
            <a:custGeom>
              <a:avLst/>
              <a:gdLst/>
              <a:ahLst/>
              <a:cxnLst/>
              <a:rect l="l" t="t" r="r" b="b"/>
              <a:pathLst>
                <a:path w="5026" h="3428" extrusionOk="0">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60"/>
            <p:cNvSpPr/>
            <p:nvPr/>
          </p:nvSpPr>
          <p:spPr>
            <a:xfrm>
              <a:off x="890520" y="2158335"/>
              <a:ext cx="156777" cy="155519"/>
            </a:xfrm>
            <a:custGeom>
              <a:avLst/>
              <a:gdLst/>
              <a:ahLst/>
              <a:cxnLst/>
              <a:rect l="l" t="t" r="r" b="b"/>
              <a:pathLst>
                <a:path w="10471" h="10387" extrusionOk="0">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60"/>
            <p:cNvSpPr/>
            <p:nvPr/>
          </p:nvSpPr>
          <p:spPr>
            <a:xfrm>
              <a:off x="890206" y="2158335"/>
              <a:ext cx="157091" cy="138840"/>
            </a:xfrm>
            <a:custGeom>
              <a:avLst/>
              <a:gdLst/>
              <a:ahLst/>
              <a:cxnLst/>
              <a:rect l="l" t="t" r="r" b="b"/>
              <a:pathLst>
                <a:path w="10492" h="9273" extrusionOk="0">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60"/>
            <p:cNvSpPr/>
            <p:nvPr/>
          </p:nvSpPr>
          <p:spPr>
            <a:xfrm>
              <a:off x="903741" y="1952074"/>
              <a:ext cx="352572" cy="349817"/>
            </a:xfrm>
            <a:custGeom>
              <a:avLst/>
              <a:gdLst/>
              <a:ahLst/>
              <a:cxnLst/>
              <a:rect l="l" t="t" r="r" b="b"/>
              <a:pathLst>
                <a:path w="23548" h="23364" extrusionOk="0">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60"/>
            <p:cNvSpPr/>
            <p:nvPr/>
          </p:nvSpPr>
          <p:spPr>
            <a:xfrm>
              <a:off x="903741" y="1952074"/>
              <a:ext cx="258141" cy="227372"/>
            </a:xfrm>
            <a:custGeom>
              <a:avLst/>
              <a:gdLst/>
              <a:ahLst/>
              <a:cxnLst/>
              <a:rect l="l" t="t" r="r" b="b"/>
              <a:pathLst>
                <a:path w="17241" h="15186" extrusionOk="0">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60"/>
            <p:cNvSpPr/>
            <p:nvPr/>
          </p:nvSpPr>
          <p:spPr>
            <a:xfrm>
              <a:off x="989054" y="2039274"/>
              <a:ext cx="178817" cy="175268"/>
            </a:xfrm>
            <a:custGeom>
              <a:avLst/>
              <a:gdLst/>
              <a:ahLst/>
              <a:cxnLst/>
              <a:rect l="l" t="t" r="r" b="b"/>
              <a:pathLst>
                <a:path w="11943" h="11706" extrusionOk="0">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1" name="Google Shape;8711;p60"/>
          <p:cNvGrpSpPr/>
          <p:nvPr/>
        </p:nvGrpSpPr>
        <p:grpSpPr>
          <a:xfrm>
            <a:off x="2253871" y="2893365"/>
            <a:ext cx="203985" cy="355417"/>
            <a:chOff x="2253871" y="2893365"/>
            <a:chExt cx="203985" cy="355417"/>
          </a:xfrm>
        </p:grpSpPr>
        <p:sp>
          <p:nvSpPr>
            <p:cNvPr id="8712" name="Google Shape;8712;p60"/>
            <p:cNvSpPr/>
            <p:nvPr/>
          </p:nvSpPr>
          <p:spPr>
            <a:xfrm>
              <a:off x="2329722" y="3200915"/>
              <a:ext cx="51326" cy="47553"/>
            </a:xfrm>
            <a:custGeom>
              <a:avLst/>
              <a:gdLst/>
              <a:ahLst/>
              <a:cxnLst/>
              <a:rect l="l" t="t" r="r" b="b"/>
              <a:pathLst>
                <a:path w="3428" h="3176" extrusionOk="0">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60"/>
            <p:cNvSpPr/>
            <p:nvPr/>
          </p:nvSpPr>
          <p:spPr>
            <a:xfrm>
              <a:off x="2342628" y="3200915"/>
              <a:ext cx="38419" cy="47867"/>
            </a:xfrm>
            <a:custGeom>
              <a:avLst/>
              <a:gdLst/>
              <a:ahLst/>
              <a:cxnLst/>
              <a:rect l="l" t="t" r="r" b="b"/>
              <a:pathLst>
                <a:path w="2566" h="3197" extrusionOk="0">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60"/>
            <p:cNvSpPr/>
            <p:nvPr/>
          </p:nvSpPr>
          <p:spPr>
            <a:xfrm>
              <a:off x="2253871" y="2893365"/>
              <a:ext cx="203985" cy="326775"/>
            </a:xfrm>
            <a:custGeom>
              <a:avLst/>
              <a:gdLst/>
              <a:ahLst/>
              <a:cxnLst/>
              <a:rect l="l" t="t" r="r" b="b"/>
              <a:pathLst>
                <a:path w="13624" h="21825" extrusionOk="0">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60"/>
            <p:cNvSpPr/>
            <p:nvPr/>
          </p:nvSpPr>
          <p:spPr>
            <a:xfrm>
              <a:off x="2326578" y="2893365"/>
              <a:ext cx="131279" cy="326775"/>
            </a:xfrm>
            <a:custGeom>
              <a:avLst/>
              <a:gdLst/>
              <a:ahLst/>
              <a:cxnLst/>
              <a:rect l="l" t="t" r="r" b="b"/>
              <a:pathLst>
                <a:path w="8768" h="21825" extrusionOk="0">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60"/>
            <p:cNvSpPr/>
            <p:nvPr/>
          </p:nvSpPr>
          <p:spPr>
            <a:xfrm>
              <a:off x="2350504" y="2893365"/>
              <a:ext cx="10720" cy="58093"/>
            </a:xfrm>
            <a:custGeom>
              <a:avLst/>
              <a:gdLst/>
              <a:ahLst/>
              <a:cxnLst/>
              <a:rect l="l" t="t" r="r" b="b"/>
              <a:pathLst>
                <a:path w="716" h="3880" extrusionOk="0">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60"/>
            <p:cNvSpPr/>
            <p:nvPr/>
          </p:nvSpPr>
          <p:spPr>
            <a:xfrm>
              <a:off x="2330036" y="2946248"/>
              <a:ext cx="51326" cy="50068"/>
            </a:xfrm>
            <a:custGeom>
              <a:avLst/>
              <a:gdLst/>
              <a:ahLst/>
              <a:cxnLst/>
              <a:rect l="l" t="t" r="r" b="b"/>
              <a:pathLst>
                <a:path w="3428" h="3344" extrusionOk="0">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60"/>
            <p:cNvSpPr/>
            <p:nvPr/>
          </p:nvSpPr>
          <p:spPr>
            <a:xfrm>
              <a:off x="2342943" y="2946248"/>
              <a:ext cx="38419" cy="49754"/>
            </a:xfrm>
            <a:custGeom>
              <a:avLst/>
              <a:gdLst/>
              <a:ahLst/>
              <a:cxnLst/>
              <a:rect l="l" t="t" r="r" b="b"/>
              <a:pathLst>
                <a:path w="2566" h="3323" extrusionOk="0">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60"/>
            <p:cNvSpPr/>
            <p:nvPr/>
          </p:nvSpPr>
          <p:spPr>
            <a:xfrm>
              <a:off x="2254186" y="3012037"/>
              <a:ext cx="32116" cy="118073"/>
            </a:xfrm>
            <a:custGeom>
              <a:avLst/>
              <a:gdLst/>
              <a:ahLst/>
              <a:cxnLst/>
              <a:rect l="l" t="t" r="r" b="b"/>
              <a:pathLst>
                <a:path w="2145" h="7886" extrusionOk="0">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60"/>
            <p:cNvSpPr/>
            <p:nvPr/>
          </p:nvSpPr>
          <p:spPr>
            <a:xfrm>
              <a:off x="2255758" y="3012037"/>
              <a:ext cx="30544" cy="117759"/>
            </a:xfrm>
            <a:custGeom>
              <a:avLst/>
              <a:gdLst/>
              <a:ahLst/>
              <a:cxnLst/>
              <a:rect l="l" t="t" r="r" b="b"/>
              <a:pathLst>
                <a:path w="2040" h="7865" extrusionOk="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60"/>
            <p:cNvSpPr/>
            <p:nvPr/>
          </p:nvSpPr>
          <p:spPr>
            <a:xfrm>
              <a:off x="2425426" y="3012037"/>
              <a:ext cx="32430" cy="118073"/>
            </a:xfrm>
            <a:custGeom>
              <a:avLst/>
              <a:gdLst/>
              <a:ahLst/>
              <a:cxnLst/>
              <a:rect l="l" t="t" r="r" b="b"/>
              <a:pathLst>
                <a:path w="2166" h="7886" extrusionOk="0">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60"/>
            <p:cNvSpPr/>
            <p:nvPr/>
          </p:nvSpPr>
          <p:spPr>
            <a:xfrm>
              <a:off x="2441791" y="3012037"/>
              <a:ext cx="16065" cy="118073"/>
            </a:xfrm>
            <a:custGeom>
              <a:avLst/>
              <a:gdLst/>
              <a:ahLst/>
              <a:cxnLst/>
              <a:rect l="l" t="t" r="r" b="b"/>
              <a:pathLst>
                <a:path w="1073" h="7886" extrusionOk="0">
                  <a:moveTo>
                    <a:pt x="1" y="1"/>
                  </a:moveTo>
                  <a:lnTo>
                    <a:pt x="1" y="7885"/>
                  </a:lnTo>
                  <a:lnTo>
                    <a:pt x="1073" y="7885"/>
                  </a:lnTo>
                  <a:lnTo>
                    <a:pt x="1073"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3" name="Google Shape;8723;p60"/>
          <p:cNvGrpSpPr/>
          <p:nvPr/>
        </p:nvGrpSpPr>
        <p:grpSpPr>
          <a:xfrm>
            <a:off x="2191541" y="2408601"/>
            <a:ext cx="308823" cy="342571"/>
            <a:chOff x="2191541" y="2408601"/>
            <a:chExt cx="308823" cy="342571"/>
          </a:xfrm>
        </p:grpSpPr>
        <p:sp>
          <p:nvSpPr>
            <p:cNvPr id="8724" name="Google Shape;8724;p60"/>
            <p:cNvSpPr/>
            <p:nvPr/>
          </p:nvSpPr>
          <p:spPr>
            <a:xfrm>
              <a:off x="2222384" y="2722754"/>
              <a:ext cx="22054" cy="28418"/>
            </a:xfrm>
            <a:custGeom>
              <a:avLst/>
              <a:gdLst/>
              <a:ahLst/>
              <a:cxnLst/>
              <a:rect l="l" t="t" r="r" b="b"/>
              <a:pathLst>
                <a:path w="1473" h="1898" extrusionOk="0">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60"/>
            <p:cNvSpPr/>
            <p:nvPr/>
          </p:nvSpPr>
          <p:spPr>
            <a:xfrm>
              <a:off x="2447451" y="2724640"/>
              <a:ext cx="22054" cy="26456"/>
            </a:xfrm>
            <a:custGeom>
              <a:avLst/>
              <a:gdLst/>
              <a:ahLst/>
              <a:cxnLst/>
              <a:rect l="l" t="t" r="r" b="b"/>
              <a:pathLst>
                <a:path w="1473" h="1767" extrusionOk="0">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60"/>
            <p:cNvSpPr/>
            <p:nvPr/>
          </p:nvSpPr>
          <p:spPr>
            <a:xfrm>
              <a:off x="2191541" y="2611313"/>
              <a:ext cx="308823" cy="16709"/>
            </a:xfrm>
            <a:custGeom>
              <a:avLst/>
              <a:gdLst/>
              <a:ahLst/>
              <a:cxnLst/>
              <a:rect l="l" t="t" r="r" b="b"/>
              <a:pathLst>
                <a:path w="20626" h="1116" extrusionOk="0">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60"/>
            <p:cNvSpPr/>
            <p:nvPr/>
          </p:nvSpPr>
          <p:spPr>
            <a:xfrm>
              <a:off x="2211993" y="2470287"/>
              <a:ext cx="140412" cy="263052"/>
            </a:xfrm>
            <a:custGeom>
              <a:avLst/>
              <a:gdLst/>
              <a:ahLst/>
              <a:cxnLst/>
              <a:rect l="l" t="t" r="r" b="b"/>
              <a:pathLst>
                <a:path w="9378" h="17569" extrusionOk="0">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60"/>
            <p:cNvSpPr/>
            <p:nvPr/>
          </p:nvSpPr>
          <p:spPr>
            <a:xfrm>
              <a:off x="2233718" y="2470287"/>
              <a:ext cx="118687" cy="262917"/>
            </a:xfrm>
            <a:custGeom>
              <a:avLst/>
              <a:gdLst/>
              <a:ahLst/>
              <a:cxnLst/>
              <a:rect l="l" t="t" r="r" b="b"/>
              <a:pathLst>
                <a:path w="7927" h="17560" extrusionOk="0">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60"/>
            <p:cNvSpPr/>
            <p:nvPr/>
          </p:nvSpPr>
          <p:spPr>
            <a:xfrm>
              <a:off x="2339484" y="2470287"/>
              <a:ext cx="140098" cy="263052"/>
            </a:xfrm>
            <a:custGeom>
              <a:avLst/>
              <a:gdLst/>
              <a:ahLst/>
              <a:cxnLst/>
              <a:rect l="l" t="t" r="r" b="b"/>
              <a:pathLst>
                <a:path w="9357" h="17569" extrusionOk="0">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60"/>
            <p:cNvSpPr/>
            <p:nvPr/>
          </p:nvSpPr>
          <p:spPr>
            <a:xfrm>
              <a:off x="2339484" y="2470287"/>
              <a:ext cx="140412" cy="257512"/>
            </a:xfrm>
            <a:custGeom>
              <a:avLst/>
              <a:gdLst/>
              <a:ahLst/>
              <a:cxnLst/>
              <a:rect l="l" t="t" r="r" b="b"/>
              <a:pathLst>
                <a:path w="9378" h="17199" extrusionOk="0">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60"/>
            <p:cNvSpPr/>
            <p:nvPr/>
          </p:nvSpPr>
          <p:spPr>
            <a:xfrm>
              <a:off x="2328150" y="2408601"/>
              <a:ext cx="35275" cy="32116"/>
            </a:xfrm>
            <a:custGeom>
              <a:avLst/>
              <a:gdLst/>
              <a:ahLst/>
              <a:cxnLst/>
              <a:rect l="l" t="t" r="r" b="b"/>
              <a:pathLst>
                <a:path w="2356" h="2145" extrusionOk="0">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60"/>
            <p:cNvSpPr/>
            <p:nvPr/>
          </p:nvSpPr>
          <p:spPr>
            <a:xfrm>
              <a:off x="2291632" y="2434728"/>
              <a:ext cx="94776" cy="80911"/>
            </a:xfrm>
            <a:custGeom>
              <a:avLst/>
              <a:gdLst/>
              <a:ahLst/>
              <a:cxnLst/>
              <a:rect l="l" t="t" r="r" b="b"/>
              <a:pathLst>
                <a:path w="6330" h="5404" extrusionOk="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60"/>
            <p:cNvSpPr/>
            <p:nvPr/>
          </p:nvSpPr>
          <p:spPr>
            <a:xfrm>
              <a:off x="2336025" y="2434728"/>
              <a:ext cx="53212" cy="80911"/>
            </a:xfrm>
            <a:custGeom>
              <a:avLst/>
              <a:gdLst/>
              <a:ahLst/>
              <a:cxnLst/>
              <a:rect l="l" t="t" r="r" b="b"/>
              <a:pathLst>
                <a:path w="3554" h="5404" extrusionOk="0">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60"/>
            <p:cNvSpPr/>
            <p:nvPr/>
          </p:nvSpPr>
          <p:spPr>
            <a:xfrm>
              <a:off x="2324691" y="2459283"/>
              <a:ext cx="36847" cy="31637"/>
            </a:xfrm>
            <a:custGeom>
              <a:avLst/>
              <a:gdLst/>
              <a:ahLst/>
              <a:cxnLst/>
              <a:rect l="l" t="t" r="r" b="b"/>
              <a:pathLst>
                <a:path w="2461" h="2113" extrusionOk="0">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60"/>
            <p:cNvSpPr/>
            <p:nvPr/>
          </p:nvSpPr>
          <p:spPr>
            <a:xfrm>
              <a:off x="2328464" y="2591804"/>
              <a:ext cx="34961" cy="56042"/>
            </a:xfrm>
            <a:custGeom>
              <a:avLst/>
              <a:gdLst/>
              <a:ahLst/>
              <a:cxnLst/>
              <a:rect l="l" t="t" r="r" b="b"/>
              <a:pathLst>
                <a:path w="2335" h="3743" extrusionOk="0">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60"/>
            <p:cNvSpPr/>
            <p:nvPr/>
          </p:nvSpPr>
          <p:spPr>
            <a:xfrm>
              <a:off x="2339484" y="2591804"/>
              <a:ext cx="23941" cy="56042"/>
            </a:xfrm>
            <a:custGeom>
              <a:avLst/>
              <a:gdLst/>
              <a:ahLst/>
              <a:cxnLst/>
              <a:rect l="l" t="t" r="r" b="b"/>
              <a:pathLst>
                <a:path w="1599" h="3743" extrusionOk="0">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7" name="Google Shape;8737;p60"/>
          <p:cNvGrpSpPr/>
          <p:nvPr/>
        </p:nvGrpSpPr>
        <p:grpSpPr>
          <a:xfrm>
            <a:off x="847400" y="1503588"/>
            <a:ext cx="342496" cy="341553"/>
            <a:chOff x="847400" y="1503588"/>
            <a:chExt cx="342496" cy="341553"/>
          </a:xfrm>
        </p:grpSpPr>
        <p:sp>
          <p:nvSpPr>
            <p:cNvPr id="8738" name="Google Shape;8738;p60"/>
            <p:cNvSpPr/>
            <p:nvPr/>
          </p:nvSpPr>
          <p:spPr>
            <a:xfrm>
              <a:off x="989998" y="1503588"/>
              <a:ext cx="57300" cy="31487"/>
            </a:xfrm>
            <a:custGeom>
              <a:avLst/>
              <a:gdLst/>
              <a:ahLst/>
              <a:cxnLst/>
              <a:rect l="l" t="t" r="r" b="b"/>
              <a:pathLst>
                <a:path w="3827" h="2103" extrusionOk="0">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60"/>
            <p:cNvSpPr/>
            <p:nvPr/>
          </p:nvSpPr>
          <p:spPr>
            <a:xfrm>
              <a:off x="1025572" y="1503588"/>
              <a:ext cx="21725" cy="31487"/>
            </a:xfrm>
            <a:custGeom>
              <a:avLst/>
              <a:gdLst/>
              <a:ahLst/>
              <a:cxnLst/>
              <a:rect l="l" t="t" r="r" b="b"/>
              <a:pathLst>
                <a:path w="1451" h="2103" extrusionOk="0">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60"/>
            <p:cNvSpPr/>
            <p:nvPr/>
          </p:nvSpPr>
          <p:spPr>
            <a:xfrm>
              <a:off x="867538" y="1552368"/>
              <a:ext cx="302220" cy="183233"/>
            </a:xfrm>
            <a:custGeom>
              <a:avLst/>
              <a:gdLst/>
              <a:ahLst/>
              <a:cxnLst/>
              <a:rect l="l" t="t" r="r" b="b"/>
              <a:pathLst>
                <a:path w="20185" h="12238" extrusionOk="0">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60"/>
            <p:cNvSpPr/>
            <p:nvPr/>
          </p:nvSpPr>
          <p:spPr>
            <a:xfrm>
              <a:off x="1149275" y="1552368"/>
              <a:ext cx="20482" cy="183233"/>
            </a:xfrm>
            <a:custGeom>
              <a:avLst/>
              <a:gdLst/>
              <a:ahLst/>
              <a:cxnLst/>
              <a:rect l="l" t="t" r="r" b="b"/>
              <a:pathLst>
                <a:path w="1368" h="12238" extrusionOk="0">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60"/>
            <p:cNvSpPr/>
            <p:nvPr/>
          </p:nvSpPr>
          <p:spPr>
            <a:xfrm>
              <a:off x="847400" y="1524984"/>
              <a:ext cx="342496" cy="37476"/>
            </a:xfrm>
            <a:custGeom>
              <a:avLst/>
              <a:gdLst/>
              <a:ahLst/>
              <a:cxnLst/>
              <a:rect l="l" t="t" r="r" b="b"/>
              <a:pathLst>
                <a:path w="22875" h="2503" extrusionOk="0">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60"/>
            <p:cNvSpPr/>
            <p:nvPr/>
          </p:nvSpPr>
          <p:spPr>
            <a:xfrm>
              <a:off x="950964" y="1790042"/>
              <a:ext cx="135366" cy="31487"/>
            </a:xfrm>
            <a:custGeom>
              <a:avLst/>
              <a:gdLst/>
              <a:ahLst/>
              <a:cxnLst/>
              <a:rect l="l" t="t" r="r" b="b"/>
              <a:pathLst>
                <a:path w="9041" h="2103" extrusionOk="0">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60"/>
            <p:cNvSpPr/>
            <p:nvPr/>
          </p:nvSpPr>
          <p:spPr>
            <a:xfrm>
              <a:off x="911931" y="1752581"/>
              <a:ext cx="82798" cy="92560"/>
            </a:xfrm>
            <a:custGeom>
              <a:avLst/>
              <a:gdLst/>
              <a:ahLst/>
              <a:cxnLst/>
              <a:rect l="l" t="t" r="r" b="b"/>
              <a:pathLst>
                <a:path w="5530" h="6182" extrusionOk="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60"/>
            <p:cNvSpPr/>
            <p:nvPr/>
          </p:nvSpPr>
          <p:spPr>
            <a:xfrm>
              <a:off x="1041623" y="1752850"/>
              <a:ext cx="83741" cy="92290"/>
            </a:xfrm>
            <a:custGeom>
              <a:avLst/>
              <a:gdLst/>
              <a:ahLst/>
              <a:cxnLst/>
              <a:rect l="l" t="t" r="r" b="b"/>
              <a:pathLst>
                <a:path w="5593" h="6164" extrusionOk="0">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60"/>
            <p:cNvSpPr/>
            <p:nvPr/>
          </p:nvSpPr>
          <p:spPr>
            <a:xfrm>
              <a:off x="949392" y="1752850"/>
              <a:ext cx="46535" cy="20198"/>
            </a:xfrm>
            <a:custGeom>
              <a:avLst/>
              <a:gdLst/>
              <a:ahLst/>
              <a:cxnLst/>
              <a:rect l="l" t="t" r="r" b="b"/>
              <a:pathLst>
                <a:path w="3108" h="1349" extrusionOk="0">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60"/>
            <p:cNvSpPr/>
            <p:nvPr/>
          </p:nvSpPr>
          <p:spPr>
            <a:xfrm>
              <a:off x="1041623" y="1752850"/>
              <a:ext cx="46280" cy="20198"/>
            </a:xfrm>
            <a:custGeom>
              <a:avLst/>
              <a:gdLst/>
              <a:ahLst/>
              <a:cxnLst/>
              <a:rect l="l" t="t" r="r" b="b"/>
              <a:pathLst>
                <a:path w="3091" h="1349" extrusionOk="0">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60"/>
            <p:cNvSpPr/>
            <p:nvPr/>
          </p:nvSpPr>
          <p:spPr>
            <a:xfrm>
              <a:off x="847400" y="1725510"/>
              <a:ext cx="342496" cy="37162"/>
            </a:xfrm>
            <a:custGeom>
              <a:avLst/>
              <a:gdLst/>
              <a:ahLst/>
              <a:cxnLst/>
              <a:rect l="l" t="t" r="r" b="b"/>
              <a:pathLst>
                <a:path w="22875" h="2482" extrusionOk="0">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60"/>
            <p:cNvSpPr/>
            <p:nvPr/>
          </p:nvSpPr>
          <p:spPr>
            <a:xfrm>
              <a:off x="1168799" y="1524984"/>
              <a:ext cx="21096" cy="37476"/>
            </a:xfrm>
            <a:custGeom>
              <a:avLst/>
              <a:gdLst/>
              <a:ahLst/>
              <a:cxnLst/>
              <a:rect l="l" t="t" r="r" b="b"/>
              <a:pathLst>
                <a:path w="1409" h="2503" extrusionOk="0">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60"/>
            <p:cNvSpPr/>
            <p:nvPr/>
          </p:nvSpPr>
          <p:spPr>
            <a:xfrm>
              <a:off x="1168799" y="1725510"/>
              <a:ext cx="21096" cy="37162"/>
            </a:xfrm>
            <a:custGeom>
              <a:avLst/>
              <a:gdLst/>
              <a:ahLst/>
              <a:cxnLst/>
              <a:rect l="l" t="t" r="r" b="b"/>
              <a:pathLst>
                <a:path w="1409" h="2482" extrusionOk="0">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60"/>
            <p:cNvSpPr/>
            <p:nvPr/>
          </p:nvSpPr>
          <p:spPr>
            <a:xfrm>
              <a:off x="1046339" y="1601703"/>
              <a:ext cx="47418" cy="50787"/>
            </a:xfrm>
            <a:custGeom>
              <a:avLst/>
              <a:gdLst/>
              <a:ahLst/>
              <a:cxnLst/>
              <a:rect l="l" t="t" r="r" b="b"/>
              <a:pathLst>
                <a:path w="3167" h="3392" extrusionOk="0">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60"/>
            <p:cNvSpPr/>
            <p:nvPr/>
          </p:nvSpPr>
          <p:spPr>
            <a:xfrm>
              <a:off x="990567" y="1630091"/>
              <a:ext cx="48556" cy="29331"/>
            </a:xfrm>
            <a:custGeom>
              <a:avLst/>
              <a:gdLst/>
              <a:ahLst/>
              <a:cxnLst/>
              <a:rect l="l" t="t" r="r" b="b"/>
              <a:pathLst>
                <a:path w="3243" h="1959" extrusionOk="0">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60"/>
            <p:cNvSpPr/>
            <p:nvPr/>
          </p:nvSpPr>
          <p:spPr>
            <a:xfrm>
              <a:off x="940573" y="1633983"/>
              <a:ext cx="44543" cy="51565"/>
            </a:xfrm>
            <a:custGeom>
              <a:avLst/>
              <a:gdLst/>
              <a:ahLst/>
              <a:cxnLst/>
              <a:rect l="l" t="t" r="r" b="b"/>
              <a:pathLst>
                <a:path w="2975" h="3444" extrusionOk="0">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60"/>
            <p:cNvSpPr/>
            <p:nvPr/>
          </p:nvSpPr>
          <p:spPr>
            <a:xfrm>
              <a:off x="912560" y="1673256"/>
              <a:ext cx="45966" cy="39408"/>
            </a:xfrm>
            <a:custGeom>
              <a:avLst/>
              <a:gdLst/>
              <a:ahLst/>
              <a:cxnLst/>
              <a:rect l="l" t="t" r="r" b="b"/>
              <a:pathLst>
                <a:path w="3070" h="2632" extrusionOk="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60"/>
            <p:cNvSpPr/>
            <p:nvPr/>
          </p:nvSpPr>
          <p:spPr>
            <a:xfrm>
              <a:off x="960502" y="1606823"/>
              <a:ext cx="45876" cy="39318"/>
            </a:xfrm>
            <a:custGeom>
              <a:avLst/>
              <a:gdLst/>
              <a:ahLst/>
              <a:cxnLst/>
              <a:rect l="l" t="t" r="r" b="b"/>
              <a:pathLst>
                <a:path w="3064" h="2626" extrusionOk="0">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60"/>
            <p:cNvSpPr/>
            <p:nvPr/>
          </p:nvSpPr>
          <p:spPr>
            <a:xfrm>
              <a:off x="1019269" y="1640197"/>
              <a:ext cx="45981" cy="39423"/>
            </a:xfrm>
            <a:custGeom>
              <a:avLst/>
              <a:gdLst/>
              <a:ahLst/>
              <a:cxnLst/>
              <a:rect l="l" t="t" r="r" b="b"/>
              <a:pathLst>
                <a:path w="3071" h="2633" extrusionOk="0">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60"/>
            <p:cNvSpPr/>
            <p:nvPr/>
          </p:nvSpPr>
          <p:spPr>
            <a:xfrm>
              <a:off x="1067750" y="1575037"/>
              <a:ext cx="46280" cy="39318"/>
            </a:xfrm>
            <a:custGeom>
              <a:avLst/>
              <a:gdLst/>
              <a:ahLst/>
              <a:cxnLst/>
              <a:rect l="l" t="t" r="r" b="b"/>
              <a:pathLst>
                <a:path w="3091" h="2626" extrusionOk="0">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8" name="Google Shape;8758;p60"/>
          <p:cNvGrpSpPr/>
          <p:nvPr/>
        </p:nvGrpSpPr>
        <p:grpSpPr>
          <a:xfrm>
            <a:off x="1329963" y="2899669"/>
            <a:ext cx="280495" cy="361077"/>
            <a:chOff x="1329963" y="2899669"/>
            <a:chExt cx="280495" cy="361077"/>
          </a:xfrm>
        </p:grpSpPr>
        <p:sp>
          <p:nvSpPr>
            <p:cNvPr id="8759" name="Google Shape;8759;p60"/>
            <p:cNvSpPr/>
            <p:nvPr/>
          </p:nvSpPr>
          <p:spPr>
            <a:xfrm>
              <a:off x="1329963" y="2899669"/>
              <a:ext cx="280495" cy="361077"/>
            </a:xfrm>
            <a:custGeom>
              <a:avLst/>
              <a:gdLst/>
              <a:ahLst/>
              <a:cxnLst/>
              <a:rect l="l" t="t" r="r" b="b"/>
              <a:pathLst>
                <a:path w="18734" h="24116" extrusionOk="0">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60"/>
            <p:cNvSpPr/>
            <p:nvPr/>
          </p:nvSpPr>
          <p:spPr>
            <a:xfrm>
              <a:off x="1537722" y="2899669"/>
              <a:ext cx="72736" cy="361077"/>
            </a:xfrm>
            <a:custGeom>
              <a:avLst/>
              <a:gdLst/>
              <a:ahLst/>
              <a:cxnLst/>
              <a:rect l="l" t="t" r="r" b="b"/>
              <a:pathLst>
                <a:path w="4858" h="24116" extrusionOk="0">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60"/>
            <p:cNvSpPr/>
            <p:nvPr/>
          </p:nvSpPr>
          <p:spPr>
            <a:xfrm>
              <a:off x="1402685" y="3004806"/>
              <a:ext cx="135052" cy="255940"/>
            </a:xfrm>
            <a:custGeom>
              <a:avLst/>
              <a:gdLst/>
              <a:ahLst/>
              <a:cxnLst/>
              <a:rect l="l" t="t" r="r" b="b"/>
              <a:pathLst>
                <a:path w="9020" h="17094" extrusionOk="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60"/>
            <p:cNvSpPr/>
            <p:nvPr/>
          </p:nvSpPr>
          <p:spPr>
            <a:xfrm>
              <a:off x="1459655" y="3004806"/>
              <a:ext cx="57315" cy="255940"/>
            </a:xfrm>
            <a:custGeom>
              <a:avLst/>
              <a:gdLst/>
              <a:ahLst/>
              <a:cxnLst/>
              <a:rect l="l" t="t" r="r" b="b"/>
              <a:pathLst>
                <a:path w="3828" h="17094" extrusionOk="0">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60"/>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60"/>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60"/>
            <p:cNvSpPr/>
            <p:nvPr/>
          </p:nvSpPr>
          <p:spPr>
            <a:xfrm>
              <a:off x="1425024" y="3119390"/>
              <a:ext cx="31502" cy="26906"/>
            </a:xfrm>
            <a:custGeom>
              <a:avLst/>
              <a:gdLst/>
              <a:ahLst/>
              <a:cxnLst/>
              <a:rect l="l" t="t" r="r" b="b"/>
              <a:pathLst>
                <a:path w="2104" h="1797" extrusionOk="0">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6" name="Google Shape;8766;p60"/>
          <p:cNvGrpSpPr/>
          <p:nvPr/>
        </p:nvGrpSpPr>
        <p:grpSpPr>
          <a:xfrm>
            <a:off x="937429" y="3800908"/>
            <a:ext cx="195496" cy="343439"/>
            <a:chOff x="937429" y="3800908"/>
            <a:chExt cx="195496" cy="343439"/>
          </a:xfrm>
        </p:grpSpPr>
        <p:sp>
          <p:nvSpPr>
            <p:cNvPr id="8767" name="Google Shape;8767;p60"/>
            <p:cNvSpPr/>
            <p:nvPr/>
          </p:nvSpPr>
          <p:spPr>
            <a:xfrm>
              <a:off x="1010450" y="3957356"/>
              <a:ext cx="49439" cy="88473"/>
            </a:xfrm>
            <a:custGeom>
              <a:avLst/>
              <a:gdLst/>
              <a:ahLst/>
              <a:cxnLst/>
              <a:rect l="l" t="t" r="r" b="b"/>
              <a:pathLst>
                <a:path w="3302" h="5909" extrusionOk="0">
                  <a:moveTo>
                    <a:pt x="1" y="0"/>
                  </a:moveTo>
                  <a:lnTo>
                    <a:pt x="1" y="5908"/>
                  </a:lnTo>
                  <a:lnTo>
                    <a:pt x="3302" y="5908"/>
                  </a:lnTo>
                  <a:lnTo>
                    <a:pt x="3302"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60"/>
            <p:cNvSpPr/>
            <p:nvPr/>
          </p:nvSpPr>
          <p:spPr>
            <a:xfrm>
              <a:off x="1035005" y="3957356"/>
              <a:ext cx="24570" cy="88473"/>
            </a:xfrm>
            <a:custGeom>
              <a:avLst/>
              <a:gdLst/>
              <a:ahLst/>
              <a:cxnLst/>
              <a:rect l="l" t="t" r="r" b="b"/>
              <a:pathLst>
                <a:path w="1641" h="5909" extrusionOk="0">
                  <a:moveTo>
                    <a:pt x="1" y="0"/>
                  </a:moveTo>
                  <a:lnTo>
                    <a:pt x="1" y="5908"/>
                  </a:lnTo>
                  <a:lnTo>
                    <a:pt x="1641" y="5908"/>
                  </a:lnTo>
                  <a:lnTo>
                    <a:pt x="164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60"/>
            <p:cNvSpPr/>
            <p:nvPr/>
          </p:nvSpPr>
          <p:spPr>
            <a:xfrm>
              <a:off x="967015" y="3818845"/>
              <a:ext cx="136325" cy="164653"/>
            </a:xfrm>
            <a:custGeom>
              <a:avLst/>
              <a:gdLst/>
              <a:ahLst/>
              <a:cxnLst/>
              <a:rect l="l" t="t" r="r" b="b"/>
              <a:pathLst>
                <a:path w="9105" h="10997" extrusionOk="0">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60"/>
            <p:cNvSpPr/>
            <p:nvPr/>
          </p:nvSpPr>
          <p:spPr>
            <a:xfrm>
              <a:off x="986225" y="3818845"/>
              <a:ext cx="117115" cy="146925"/>
            </a:xfrm>
            <a:custGeom>
              <a:avLst/>
              <a:gdLst/>
              <a:ahLst/>
              <a:cxnLst/>
              <a:rect l="l" t="t" r="r" b="b"/>
              <a:pathLst>
                <a:path w="7822" h="9813" extrusionOk="0">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60"/>
            <p:cNvSpPr/>
            <p:nvPr/>
          </p:nvSpPr>
          <p:spPr>
            <a:xfrm>
              <a:off x="937429" y="3800908"/>
              <a:ext cx="195496" cy="37776"/>
            </a:xfrm>
            <a:custGeom>
              <a:avLst/>
              <a:gdLst/>
              <a:ahLst/>
              <a:cxnLst/>
              <a:rect l="l" t="t" r="r" b="b"/>
              <a:pathLst>
                <a:path w="13057" h="2523" extrusionOk="0">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60"/>
            <p:cNvSpPr/>
            <p:nvPr/>
          </p:nvSpPr>
          <p:spPr>
            <a:xfrm>
              <a:off x="961984" y="3800908"/>
              <a:ext cx="170941" cy="37776"/>
            </a:xfrm>
            <a:custGeom>
              <a:avLst/>
              <a:gdLst/>
              <a:ahLst/>
              <a:cxnLst/>
              <a:rect l="l" t="t" r="r" b="b"/>
              <a:pathLst>
                <a:path w="11417" h="2523" extrusionOk="0">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60"/>
            <p:cNvSpPr/>
            <p:nvPr/>
          </p:nvSpPr>
          <p:spPr>
            <a:xfrm>
              <a:off x="988740" y="3858987"/>
              <a:ext cx="92560" cy="85493"/>
            </a:xfrm>
            <a:custGeom>
              <a:avLst/>
              <a:gdLst/>
              <a:ahLst/>
              <a:cxnLst/>
              <a:rect l="l" t="t" r="r" b="b"/>
              <a:pathLst>
                <a:path w="6182" h="5710" extrusionOk="0">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60"/>
            <p:cNvSpPr/>
            <p:nvPr/>
          </p:nvSpPr>
          <p:spPr>
            <a:xfrm>
              <a:off x="988426" y="4031320"/>
              <a:ext cx="93818" cy="37162"/>
            </a:xfrm>
            <a:custGeom>
              <a:avLst/>
              <a:gdLst/>
              <a:ahLst/>
              <a:cxnLst/>
              <a:rect l="l" t="t" r="r" b="b"/>
              <a:pathLst>
                <a:path w="6266" h="2482" extrusionOk="0">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60"/>
            <p:cNvSpPr/>
            <p:nvPr/>
          </p:nvSpPr>
          <p:spPr>
            <a:xfrm>
              <a:off x="967015" y="4057762"/>
              <a:ext cx="136325" cy="38734"/>
            </a:xfrm>
            <a:custGeom>
              <a:avLst/>
              <a:gdLst/>
              <a:ahLst/>
              <a:cxnLst/>
              <a:rect l="l" t="t" r="r" b="b"/>
              <a:pathLst>
                <a:path w="9105" h="2587" extrusionOk="0">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60"/>
            <p:cNvSpPr/>
            <p:nvPr/>
          </p:nvSpPr>
          <p:spPr>
            <a:xfrm>
              <a:off x="937429" y="4076971"/>
              <a:ext cx="195496" cy="67376"/>
            </a:xfrm>
            <a:custGeom>
              <a:avLst/>
              <a:gdLst/>
              <a:ahLst/>
              <a:cxnLst/>
              <a:rect l="l" t="t" r="r" b="b"/>
              <a:pathLst>
                <a:path w="13057" h="4500" extrusionOk="0">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60"/>
            <p:cNvSpPr/>
            <p:nvPr/>
          </p:nvSpPr>
          <p:spPr>
            <a:xfrm>
              <a:off x="961984" y="4076971"/>
              <a:ext cx="170941" cy="67376"/>
            </a:xfrm>
            <a:custGeom>
              <a:avLst/>
              <a:gdLst/>
              <a:ahLst/>
              <a:cxnLst/>
              <a:rect l="l" t="t" r="r" b="b"/>
              <a:pathLst>
                <a:path w="11417" h="4500" extrusionOk="0">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60"/>
            <p:cNvSpPr/>
            <p:nvPr/>
          </p:nvSpPr>
          <p:spPr>
            <a:xfrm>
              <a:off x="992513" y="4093336"/>
              <a:ext cx="85328" cy="10406"/>
            </a:xfrm>
            <a:custGeom>
              <a:avLst/>
              <a:gdLst/>
              <a:ahLst/>
              <a:cxnLst/>
              <a:rect l="l" t="t" r="r" b="b"/>
              <a:pathLst>
                <a:path w="5699" h="695" extrusionOk="0">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60"/>
            <p:cNvSpPr/>
            <p:nvPr/>
          </p:nvSpPr>
          <p:spPr>
            <a:xfrm>
              <a:off x="992513" y="4116319"/>
              <a:ext cx="85328" cy="10406"/>
            </a:xfrm>
            <a:custGeom>
              <a:avLst/>
              <a:gdLst/>
              <a:ahLst/>
              <a:cxnLst/>
              <a:rect l="l" t="t" r="r" b="b"/>
              <a:pathLst>
                <a:path w="5699" h="695" extrusionOk="0">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0" name="Google Shape;8780;p60"/>
          <p:cNvGrpSpPr/>
          <p:nvPr/>
        </p:nvGrpSpPr>
        <p:grpSpPr>
          <a:xfrm>
            <a:off x="2687659" y="3810655"/>
            <a:ext cx="365164" cy="342511"/>
            <a:chOff x="2611459" y="3810655"/>
            <a:chExt cx="365164" cy="342511"/>
          </a:xfrm>
        </p:grpSpPr>
        <p:sp>
          <p:nvSpPr>
            <p:cNvPr id="8781" name="Google Shape;8781;p60"/>
            <p:cNvSpPr/>
            <p:nvPr/>
          </p:nvSpPr>
          <p:spPr>
            <a:xfrm>
              <a:off x="2901073" y="3962941"/>
              <a:ext cx="56042" cy="160640"/>
            </a:xfrm>
            <a:custGeom>
              <a:avLst/>
              <a:gdLst/>
              <a:ahLst/>
              <a:cxnLst/>
              <a:rect l="l" t="t" r="r" b="b"/>
              <a:pathLst>
                <a:path w="3743" h="10729" extrusionOk="0">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60"/>
            <p:cNvSpPr/>
            <p:nvPr/>
          </p:nvSpPr>
          <p:spPr>
            <a:xfrm>
              <a:off x="2879976" y="4089249"/>
              <a:ext cx="39677" cy="54470"/>
            </a:xfrm>
            <a:custGeom>
              <a:avLst/>
              <a:gdLst/>
              <a:ahLst/>
              <a:cxnLst/>
              <a:rect l="l" t="t" r="r" b="b"/>
              <a:pathLst>
                <a:path w="2650" h="3638" extrusionOk="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60"/>
            <p:cNvSpPr/>
            <p:nvPr/>
          </p:nvSpPr>
          <p:spPr>
            <a:xfrm>
              <a:off x="2901073" y="4089249"/>
              <a:ext cx="18581" cy="54470"/>
            </a:xfrm>
            <a:custGeom>
              <a:avLst/>
              <a:gdLst/>
              <a:ahLst/>
              <a:cxnLst/>
              <a:rect l="l" t="t" r="r" b="b"/>
              <a:pathLst>
                <a:path w="1241" h="3638" extrusionOk="0">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60"/>
            <p:cNvSpPr/>
            <p:nvPr/>
          </p:nvSpPr>
          <p:spPr>
            <a:xfrm>
              <a:off x="2622479" y="4021573"/>
              <a:ext cx="269475" cy="131593"/>
            </a:xfrm>
            <a:custGeom>
              <a:avLst/>
              <a:gdLst/>
              <a:ahLst/>
              <a:cxnLst/>
              <a:rect l="l" t="t" r="r" b="b"/>
              <a:pathLst>
                <a:path w="17998" h="8789" extrusionOk="0">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60"/>
            <p:cNvSpPr/>
            <p:nvPr/>
          </p:nvSpPr>
          <p:spPr>
            <a:xfrm>
              <a:off x="2642947" y="4021573"/>
              <a:ext cx="248693" cy="131279"/>
            </a:xfrm>
            <a:custGeom>
              <a:avLst/>
              <a:gdLst/>
              <a:ahLst/>
              <a:cxnLst/>
              <a:rect l="l" t="t" r="r" b="b"/>
              <a:pathLst>
                <a:path w="16610" h="8768" extrusionOk="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60"/>
            <p:cNvSpPr/>
            <p:nvPr/>
          </p:nvSpPr>
          <p:spPr>
            <a:xfrm>
              <a:off x="2921525" y="3936889"/>
              <a:ext cx="52898" cy="45352"/>
            </a:xfrm>
            <a:custGeom>
              <a:avLst/>
              <a:gdLst/>
              <a:ahLst/>
              <a:cxnLst/>
              <a:rect l="l" t="t" r="r" b="b"/>
              <a:pathLst>
                <a:path w="3533" h="3029" extrusionOk="0">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60"/>
            <p:cNvSpPr/>
            <p:nvPr/>
          </p:nvSpPr>
          <p:spPr>
            <a:xfrm>
              <a:off x="2942621" y="3936889"/>
              <a:ext cx="34003" cy="45307"/>
            </a:xfrm>
            <a:custGeom>
              <a:avLst/>
              <a:gdLst/>
              <a:ahLst/>
              <a:cxnLst/>
              <a:rect l="l" t="t" r="r" b="b"/>
              <a:pathLst>
                <a:path w="2271" h="3026" extrusionOk="0">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60"/>
            <p:cNvSpPr/>
            <p:nvPr/>
          </p:nvSpPr>
          <p:spPr>
            <a:xfrm>
              <a:off x="2611459" y="3810655"/>
              <a:ext cx="295288" cy="284163"/>
            </a:xfrm>
            <a:custGeom>
              <a:avLst/>
              <a:gdLst/>
              <a:ahLst/>
              <a:cxnLst/>
              <a:rect l="l" t="t" r="r" b="b"/>
              <a:pathLst>
                <a:path w="19722" h="18979" extrusionOk="0">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60"/>
            <p:cNvSpPr/>
            <p:nvPr/>
          </p:nvSpPr>
          <p:spPr>
            <a:xfrm>
              <a:off x="2744924" y="3810655"/>
              <a:ext cx="166854" cy="284313"/>
            </a:xfrm>
            <a:custGeom>
              <a:avLst/>
              <a:gdLst/>
              <a:ahLst/>
              <a:cxnLst/>
              <a:rect l="l" t="t" r="r" b="b"/>
              <a:pathLst>
                <a:path w="11144" h="18989" extrusionOk="0">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60"/>
            <p:cNvSpPr/>
            <p:nvPr/>
          </p:nvSpPr>
          <p:spPr>
            <a:xfrm>
              <a:off x="2722900" y="3921467"/>
              <a:ext cx="73036" cy="62540"/>
            </a:xfrm>
            <a:custGeom>
              <a:avLst/>
              <a:gdLst/>
              <a:ahLst/>
              <a:cxnLst/>
              <a:rect l="l" t="t" r="r" b="b"/>
              <a:pathLst>
                <a:path w="4878" h="4177" extrusionOk="0">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60"/>
            <p:cNvSpPr/>
            <p:nvPr/>
          </p:nvSpPr>
          <p:spPr>
            <a:xfrm>
              <a:off x="2752800" y="3921467"/>
              <a:ext cx="46295" cy="62540"/>
            </a:xfrm>
            <a:custGeom>
              <a:avLst/>
              <a:gdLst/>
              <a:ahLst/>
              <a:cxnLst/>
              <a:rect l="l" t="t" r="r" b="b"/>
              <a:pathLst>
                <a:path w="3092" h="4177" extrusionOk="0">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2" name="Google Shape;8792;p60"/>
          <p:cNvGrpSpPr/>
          <p:nvPr/>
        </p:nvGrpSpPr>
        <p:grpSpPr>
          <a:xfrm>
            <a:off x="3952456" y="1524280"/>
            <a:ext cx="370195" cy="300154"/>
            <a:chOff x="3952456" y="1524280"/>
            <a:chExt cx="370195" cy="300154"/>
          </a:xfrm>
        </p:grpSpPr>
        <p:sp>
          <p:nvSpPr>
            <p:cNvPr id="8793" name="Google Shape;8793;p60"/>
            <p:cNvSpPr/>
            <p:nvPr/>
          </p:nvSpPr>
          <p:spPr>
            <a:xfrm>
              <a:off x="3952456" y="1550482"/>
              <a:ext cx="370195" cy="248064"/>
            </a:xfrm>
            <a:custGeom>
              <a:avLst/>
              <a:gdLst/>
              <a:ahLst/>
              <a:cxnLst/>
              <a:rect l="l" t="t" r="r" b="b"/>
              <a:pathLst>
                <a:path w="24725" h="16568" extrusionOk="0">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60"/>
            <p:cNvSpPr/>
            <p:nvPr/>
          </p:nvSpPr>
          <p:spPr>
            <a:xfrm>
              <a:off x="3977955" y="1550482"/>
              <a:ext cx="344697" cy="226669"/>
            </a:xfrm>
            <a:custGeom>
              <a:avLst/>
              <a:gdLst/>
              <a:ahLst/>
              <a:cxnLst/>
              <a:rect l="l" t="t" r="r" b="b"/>
              <a:pathLst>
                <a:path w="23022" h="15139" extrusionOk="0">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60"/>
            <p:cNvSpPr/>
            <p:nvPr/>
          </p:nvSpPr>
          <p:spPr>
            <a:xfrm>
              <a:off x="3990232" y="1524280"/>
              <a:ext cx="294644" cy="251613"/>
            </a:xfrm>
            <a:custGeom>
              <a:avLst/>
              <a:gdLst/>
              <a:ahLst/>
              <a:cxnLst/>
              <a:rect l="l" t="t" r="r" b="b"/>
              <a:pathLst>
                <a:path w="19679" h="16805" extrusionOk="0">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60"/>
            <p:cNvSpPr/>
            <p:nvPr/>
          </p:nvSpPr>
          <p:spPr>
            <a:xfrm>
              <a:off x="4003138" y="1524430"/>
              <a:ext cx="281738" cy="230367"/>
            </a:xfrm>
            <a:custGeom>
              <a:avLst/>
              <a:gdLst/>
              <a:ahLst/>
              <a:cxnLst/>
              <a:rect l="l" t="t" r="r" b="b"/>
              <a:pathLst>
                <a:path w="18817" h="15386" extrusionOk="0">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60"/>
            <p:cNvSpPr/>
            <p:nvPr/>
          </p:nvSpPr>
          <p:spPr>
            <a:xfrm>
              <a:off x="4137547" y="1524280"/>
              <a:ext cx="147329" cy="230517"/>
            </a:xfrm>
            <a:custGeom>
              <a:avLst/>
              <a:gdLst/>
              <a:ahLst/>
              <a:cxnLst/>
              <a:rect l="l" t="t" r="r" b="b"/>
              <a:pathLst>
                <a:path w="9840" h="15396" extrusionOk="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60"/>
            <p:cNvSpPr/>
            <p:nvPr/>
          </p:nvSpPr>
          <p:spPr>
            <a:xfrm>
              <a:off x="4137547" y="1766430"/>
              <a:ext cx="25828" cy="58003"/>
            </a:xfrm>
            <a:custGeom>
              <a:avLst/>
              <a:gdLst/>
              <a:ahLst/>
              <a:cxnLst/>
              <a:rect l="l" t="t" r="r" b="b"/>
              <a:pathLst>
                <a:path w="1725" h="3874" extrusionOk="0">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802"/>
        <p:cNvGrpSpPr/>
        <p:nvPr/>
      </p:nvGrpSpPr>
      <p:grpSpPr>
        <a:xfrm>
          <a:off x="0" y="0"/>
          <a:ext cx="0" cy="0"/>
          <a:chOff x="0" y="0"/>
          <a:chExt cx="0" cy="0"/>
        </a:xfrm>
      </p:grpSpPr>
      <p:sp>
        <p:nvSpPr>
          <p:cNvPr id="8803" name="Google Shape;8803;p61"/>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804" name="Google Shape;8804;p61"/>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8805" name="Google Shape;8805;p61"/>
          <p:cNvGrpSpPr/>
          <p:nvPr/>
        </p:nvGrpSpPr>
        <p:grpSpPr>
          <a:xfrm>
            <a:off x="908482" y="1502585"/>
            <a:ext cx="257112" cy="362808"/>
            <a:chOff x="908482" y="1502585"/>
            <a:chExt cx="257112" cy="362808"/>
          </a:xfrm>
        </p:grpSpPr>
        <p:sp>
          <p:nvSpPr>
            <p:cNvPr id="8806" name="Google Shape;8806;p61"/>
            <p:cNvSpPr/>
            <p:nvPr/>
          </p:nvSpPr>
          <p:spPr>
            <a:xfrm>
              <a:off x="908482" y="1526088"/>
              <a:ext cx="257112" cy="339305"/>
            </a:xfrm>
            <a:custGeom>
              <a:avLst/>
              <a:gdLst/>
              <a:ahLst/>
              <a:cxnLst/>
              <a:rect l="l" t="t" r="r" b="b"/>
              <a:pathLst>
                <a:path w="9791" h="12921" extrusionOk="0">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61"/>
            <p:cNvSpPr/>
            <p:nvPr/>
          </p:nvSpPr>
          <p:spPr>
            <a:xfrm>
              <a:off x="920036" y="1526088"/>
              <a:ext cx="234003" cy="315671"/>
            </a:xfrm>
            <a:custGeom>
              <a:avLst/>
              <a:gdLst/>
              <a:ahLst/>
              <a:cxnLst/>
              <a:rect l="l" t="t" r="r" b="b"/>
              <a:pathLst>
                <a:path w="8911" h="12021" extrusionOk="0">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61"/>
            <p:cNvSpPr/>
            <p:nvPr/>
          </p:nvSpPr>
          <p:spPr>
            <a:xfrm>
              <a:off x="931853" y="1549459"/>
              <a:ext cx="210631" cy="280746"/>
            </a:xfrm>
            <a:custGeom>
              <a:avLst/>
              <a:gdLst/>
              <a:ahLst/>
              <a:cxnLst/>
              <a:rect l="l" t="t" r="r" b="b"/>
              <a:pathLst>
                <a:path w="8021" h="10691" extrusionOk="0">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61"/>
            <p:cNvSpPr/>
            <p:nvPr/>
          </p:nvSpPr>
          <p:spPr>
            <a:xfrm>
              <a:off x="984373" y="1502585"/>
              <a:ext cx="105329" cy="52678"/>
            </a:xfrm>
            <a:custGeom>
              <a:avLst/>
              <a:gdLst/>
              <a:ahLst/>
              <a:cxnLst/>
              <a:rect l="l" t="t" r="r" b="b"/>
              <a:pathLst>
                <a:path w="4011" h="2006" extrusionOk="0">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61"/>
            <p:cNvSpPr/>
            <p:nvPr/>
          </p:nvSpPr>
          <p:spPr>
            <a:xfrm>
              <a:off x="964022" y="1663559"/>
              <a:ext cx="29175" cy="29175"/>
            </a:xfrm>
            <a:custGeom>
              <a:avLst/>
              <a:gdLst/>
              <a:ahLst/>
              <a:cxnLst/>
              <a:rect l="l" t="t" r="r" b="b"/>
              <a:pathLst>
                <a:path w="1111" h="1111" extrusionOk="0">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61"/>
            <p:cNvSpPr/>
            <p:nvPr/>
          </p:nvSpPr>
          <p:spPr>
            <a:xfrm>
              <a:off x="964022" y="1716079"/>
              <a:ext cx="29175" cy="29437"/>
            </a:xfrm>
            <a:custGeom>
              <a:avLst/>
              <a:gdLst/>
              <a:ahLst/>
              <a:cxnLst/>
              <a:rect l="l" t="t" r="r" b="b"/>
              <a:pathLst>
                <a:path w="1111" h="1121" extrusionOk="0">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61"/>
            <p:cNvSpPr/>
            <p:nvPr/>
          </p:nvSpPr>
          <p:spPr>
            <a:xfrm>
              <a:off x="964022" y="1768862"/>
              <a:ext cx="29175" cy="29175"/>
            </a:xfrm>
            <a:custGeom>
              <a:avLst/>
              <a:gdLst/>
              <a:ahLst/>
              <a:cxnLst/>
              <a:rect l="l" t="t" r="r" b="b"/>
              <a:pathLst>
                <a:path w="1111" h="1111" extrusionOk="0">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61"/>
            <p:cNvSpPr/>
            <p:nvPr/>
          </p:nvSpPr>
          <p:spPr>
            <a:xfrm>
              <a:off x="1005985" y="1660539"/>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61"/>
            <p:cNvSpPr/>
            <p:nvPr/>
          </p:nvSpPr>
          <p:spPr>
            <a:xfrm>
              <a:off x="1005985" y="1683910"/>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61"/>
            <p:cNvSpPr/>
            <p:nvPr/>
          </p:nvSpPr>
          <p:spPr>
            <a:xfrm>
              <a:off x="1005985" y="1713322"/>
              <a:ext cx="68145" cy="11581"/>
            </a:xfrm>
            <a:custGeom>
              <a:avLst/>
              <a:gdLst/>
              <a:ahLst/>
              <a:cxnLst/>
              <a:rect l="l" t="t" r="r" b="b"/>
              <a:pathLst>
                <a:path w="2595" h="441" extrusionOk="0">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61"/>
            <p:cNvSpPr/>
            <p:nvPr/>
          </p:nvSpPr>
          <p:spPr>
            <a:xfrm>
              <a:off x="1005985" y="1736693"/>
              <a:ext cx="109110" cy="11581"/>
            </a:xfrm>
            <a:custGeom>
              <a:avLst/>
              <a:gdLst/>
              <a:ahLst/>
              <a:cxnLst/>
              <a:rect l="l" t="t" r="r" b="b"/>
              <a:pathLst>
                <a:path w="4155" h="441" extrusionOk="0">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61"/>
            <p:cNvSpPr/>
            <p:nvPr/>
          </p:nvSpPr>
          <p:spPr>
            <a:xfrm>
              <a:off x="1005985" y="1765842"/>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61"/>
            <p:cNvSpPr/>
            <p:nvPr/>
          </p:nvSpPr>
          <p:spPr>
            <a:xfrm>
              <a:off x="1005985" y="1789213"/>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61"/>
            <p:cNvSpPr/>
            <p:nvPr/>
          </p:nvSpPr>
          <p:spPr>
            <a:xfrm>
              <a:off x="1005985" y="1572831"/>
              <a:ext cx="103333" cy="11843"/>
            </a:xfrm>
            <a:custGeom>
              <a:avLst/>
              <a:gdLst/>
              <a:ahLst/>
              <a:cxnLst/>
              <a:rect l="l" t="t" r="r" b="b"/>
              <a:pathLst>
                <a:path w="3935" h="451" extrusionOk="0">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61"/>
            <p:cNvSpPr/>
            <p:nvPr/>
          </p:nvSpPr>
          <p:spPr>
            <a:xfrm>
              <a:off x="959243" y="1625613"/>
              <a:ext cx="155853" cy="11581"/>
            </a:xfrm>
            <a:custGeom>
              <a:avLst/>
              <a:gdLst/>
              <a:ahLst/>
              <a:cxnLst/>
              <a:rect l="l" t="t" r="r" b="b"/>
              <a:pathLst>
                <a:path w="5935" h="441" extrusionOk="0">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61"/>
            <p:cNvSpPr/>
            <p:nvPr/>
          </p:nvSpPr>
          <p:spPr>
            <a:xfrm>
              <a:off x="1005985" y="1596202"/>
              <a:ext cx="27179" cy="11843"/>
            </a:xfrm>
            <a:custGeom>
              <a:avLst/>
              <a:gdLst/>
              <a:ahLst/>
              <a:cxnLst/>
              <a:rect l="l" t="t" r="r" b="b"/>
              <a:pathLst>
                <a:path w="1035" h="451" extrusionOk="0">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61"/>
            <p:cNvSpPr/>
            <p:nvPr/>
          </p:nvSpPr>
          <p:spPr>
            <a:xfrm>
              <a:off x="1040911" y="1596202"/>
              <a:ext cx="38996" cy="11843"/>
            </a:xfrm>
            <a:custGeom>
              <a:avLst/>
              <a:gdLst/>
              <a:ahLst/>
              <a:cxnLst/>
              <a:rect l="l" t="t" r="r" b="b"/>
              <a:pathLst>
                <a:path w="1485" h="451" extrusionOk="0">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61"/>
            <p:cNvSpPr/>
            <p:nvPr/>
          </p:nvSpPr>
          <p:spPr>
            <a:xfrm>
              <a:off x="961002" y="1572831"/>
              <a:ext cx="35215" cy="35215"/>
            </a:xfrm>
            <a:custGeom>
              <a:avLst/>
              <a:gdLst/>
              <a:ahLst/>
              <a:cxnLst/>
              <a:rect l="l" t="t" r="r" b="b"/>
              <a:pathLst>
                <a:path w="1341" h="1341" extrusionOk="0">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61"/>
            <p:cNvSpPr/>
            <p:nvPr/>
          </p:nvSpPr>
          <p:spPr>
            <a:xfrm>
              <a:off x="984373" y="1543682"/>
              <a:ext cx="105329" cy="11581"/>
            </a:xfrm>
            <a:custGeom>
              <a:avLst/>
              <a:gdLst/>
              <a:ahLst/>
              <a:cxnLst/>
              <a:rect l="l" t="t" r="r" b="b"/>
              <a:pathLst>
                <a:path w="4011" h="441" extrusionOk="0">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61"/>
            <p:cNvSpPr/>
            <p:nvPr/>
          </p:nvSpPr>
          <p:spPr>
            <a:xfrm>
              <a:off x="969799" y="1581628"/>
              <a:ext cx="17620" cy="17620"/>
            </a:xfrm>
            <a:custGeom>
              <a:avLst/>
              <a:gdLst/>
              <a:ahLst/>
              <a:cxnLst/>
              <a:rect l="l" t="t" r="r" b="b"/>
              <a:pathLst>
                <a:path w="671" h="671" extrusionOk="0">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6" name="Google Shape;8826;p61"/>
          <p:cNvGrpSpPr/>
          <p:nvPr/>
        </p:nvGrpSpPr>
        <p:grpSpPr>
          <a:xfrm>
            <a:off x="1303537" y="1502716"/>
            <a:ext cx="362939" cy="362677"/>
            <a:chOff x="1303537" y="1502716"/>
            <a:chExt cx="362939" cy="362677"/>
          </a:xfrm>
        </p:grpSpPr>
        <p:sp>
          <p:nvSpPr>
            <p:cNvPr id="8827" name="Google Shape;8827;p61"/>
            <p:cNvSpPr/>
            <p:nvPr/>
          </p:nvSpPr>
          <p:spPr>
            <a:xfrm>
              <a:off x="1426697" y="1695727"/>
              <a:ext cx="116883" cy="99552"/>
            </a:xfrm>
            <a:custGeom>
              <a:avLst/>
              <a:gdLst/>
              <a:ahLst/>
              <a:cxnLst/>
              <a:rect l="l" t="t" r="r" b="b"/>
              <a:pathLst>
                <a:path w="4451" h="3791" extrusionOk="0">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61"/>
            <p:cNvSpPr/>
            <p:nvPr/>
          </p:nvSpPr>
          <p:spPr>
            <a:xfrm>
              <a:off x="1464643" y="1695727"/>
              <a:ext cx="40992" cy="17620"/>
            </a:xfrm>
            <a:custGeom>
              <a:avLst/>
              <a:gdLst/>
              <a:ahLst/>
              <a:cxnLst/>
              <a:rect l="l" t="t" r="r" b="b"/>
              <a:pathLst>
                <a:path w="1561" h="671" extrusionOk="0">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61"/>
            <p:cNvSpPr/>
            <p:nvPr/>
          </p:nvSpPr>
          <p:spPr>
            <a:xfrm>
              <a:off x="1426697" y="1710538"/>
              <a:ext cx="116883" cy="84741"/>
            </a:xfrm>
            <a:custGeom>
              <a:avLst/>
              <a:gdLst/>
              <a:ahLst/>
              <a:cxnLst/>
              <a:rect l="l" t="t" r="r" b="b"/>
              <a:pathLst>
                <a:path w="4451" h="3227" extrusionOk="0">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61"/>
            <p:cNvSpPr/>
            <p:nvPr/>
          </p:nvSpPr>
          <p:spPr>
            <a:xfrm>
              <a:off x="1444291" y="1613796"/>
              <a:ext cx="29437" cy="64363"/>
            </a:xfrm>
            <a:custGeom>
              <a:avLst/>
              <a:gdLst/>
              <a:ahLst/>
              <a:cxnLst/>
              <a:rect l="l" t="t" r="r" b="b"/>
              <a:pathLst>
                <a:path w="1121" h="2451" extrusionOk="0">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61"/>
            <p:cNvSpPr/>
            <p:nvPr/>
          </p:nvSpPr>
          <p:spPr>
            <a:xfrm>
              <a:off x="1456108" y="1608019"/>
              <a:ext cx="69878" cy="70140"/>
            </a:xfrm>
            <a:custGeom>
              <a:avLst/>
              <a:gdLst/>
              <a:ahLst/>
              <a:cxnLst/>
              <a:rect l="l" t="t" r="r" b="b"/>
              <a:pathLst>
                <a:path w="2661" h="2671" extrusionOk="0">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61"/>
            <p:cNvSpPr/>
            <p:nvPr/>
          </p:nvSpPr>
          <p:spPr>
            <a:xfrm>
              <a:off x="1450068" y="1637168"/>
              <a:ext cx="70140" cy="64363"/>
            </a:xfrm>
            <a:custGeom>
              <a:avLst/>
              <a:gdLst/>
              <a:ahLst/>
              <a:cxnLst/>
              <a:rect l="l" t="t" r="r" b="b"/>
              <a:pathLst>
                <a:path w="2671" h="2451" extrusionOk="0">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61"/>
            <p:cNvSpPr/>
            <p:nvPr/>
          </p:nvSpPr>
          <p:spPr>
            <a:xfrm>
              <a:off x="1450068" y="1637168"/>
              <a:ext cx="70140" cy="63103"/>
            </a:xfrm>
            <a:custGeom>
              <a:avLst/>
              <a:gdLst/>
              <a:ahLst/>
              <a:cxnLst/>
              <a:rect l="l" t="t" r="r" b="b"/>
              <a:pathLst>
                <a:path w="2671" h="2403" extrusionOk="0">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61"/>
            <p:cNvSpPr/>
            <p:nvPr/>
          </p:nvSpPr>
          <p:spPr>
            <a:xfrm>
              <a:off x="1426697" y="1725638"/>
              <a:ext cx="23398" cy="69642"/>
            </a:xfrm>
            <a:custGeom>
              <a:avLst/>
              <a:gdLst/>
              <a:ahLst/>
              <a:cxnLst/>
              <a:rect l="l" t="t" r="r" b="b"/>
              <a:pathLst>
                <a:path w="891" h="2652" extrusionOk="0">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61"/>
            <p:cNvSpPr/>
            <p:nvPr/>
          </p:nvSpPr>
          <p:spPr>
            <a:xfrm>
              <a:off x="1520182" y="1725638"/>
              <a:ext cx="23398" cy="69642"/>
            </a:xfrm>
            <a:custGeom>
              <a:avLst/>
              <a:gdLst/>
              <a:ahLst/>
              <a:cxnLst/>
              <a:rect l="l" t="t" r="r" b="b"/>
              <a:pathLst>
                <a:path w="891" h="2652" extrusionOk="0">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61"/>
            <p:cNvSpPr/>
            <p:nvPr/>
          </p:nvSpPr>
          <p:spPr>
            <a:xfrm>
              <a:off x="1303537" y="1502716"/>
              <a:ext cx="362939" cy="362677"/>
            </a:xfrm>
            <a:custGeom>
              <a:avLst/>
              <a:gdLst/>
              <a:ahLst/>
              <a:cxnLst/>
              <a:rect l="l" t="t" r="r" b="b"/>
              <a:pathLst>
                <a:path w="13821" h="13811" extrusionOk="0">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61"/>
            <p:cNvSpPr/>
            <p:nvPr/>
          </p:nvSpPr>
          <p:spPr>
            <a:xfrm>
              <a:off x="1346262" y="1555236"/>
              <a:ext cx="267694" cy="257742"/>
            </a:xfrm>
            <a:custGeom>
              <a:avLst/>
              <a:gdLst/>
              <a:ahLst/>
              <a:cxnLst/>
              <a:rect l="l" t="t" r="r" b="b"/>
              <a:pathLst>
                <a:path w="10194" h="9815" extrusionOk="0">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8" name="Google Shape;8838;p61"/>
          <p:cNvGrpSpPr/>
          <p:nvPr/>
        </p:nvGrpSpPr>
        <p:grpSpPr>
          <a:xfrm>
            <a:off x="1751901" y="1502716"/>
            <a:ext cx="362677" cy="362677"/>
            <a:chOff x="1751901" y="1502716"/>
            <a:chExt cx="362677" cy="362677"/>
          </a:xfrm>
        </p:grpSpPr>
        <p:sp>
          <p:nvSpPr>
            <p:cNvPr id="8839" name="Google Shape;8839;p61"/>
            <p:cNvSpPr/>
            <p:nvPr/>
          </p:nvSpPr>
          <p:spPr>
            <a:xfrm>
              <a:off x="1751901" y="1502716"/>
              <a:ext cx="362677" cy="362677"/>
            </a:xfrm>
            <a:custGeom>
              <a:avLst/>
              <a:gdLst/>
              <a:ahLst/>
              <a:cxnLst/>
              <a:rect l="l" t="t" r="r" b="b"/>
              <a:pathLst>
                <a:path w="13811" h="13811" extrusionOk="0">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61"/>
            <p:cNvSpPr/>
            <p:nvPr/>
          </p:nvSpPr>
          <p:spPr>
            <a:xfrm>
              <a:off x="1779027" y="1529843"/>
              <a:ext cx="308397" cy="308397"/>
            </a:xfrm>
            <a:custGeom>
              <a:avLst/>
              <a:gdLst/>
              <a:ahLst/>
              <a:cxnLst/>
              <a:rect l="l" t="t" r="r" b="b"/>
              <a:pathLst>
                <a:path w="11744" h="11744" extrusionOk="0">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61"/>
            <p:cNvSpPr/>
            <p:nvPr/>
          </p:nvSpPr>
          <p:spPr>
            <a:xfrm>
              <a:off x="1927816" y="1551035"/>
              <a:ext cx="10845" cy="138416"/>
            </a:xfrm>
            <a:custGeom>
              <a:avLst/>
              <a:gdLst/>
              <a:ahLst/>
              <a:cxnLst/>
              <a:rect l="l" t="t" r="r" b="b"/>
              <a:pathLst>
                <a:path w="413" h="5271" extrusionOk="0">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61"/>
            <p:cNvSpPr/>
            <p:nvPr/>
          </p:nvSpPr>
          <p:spPr>
            <a:xfrm>
              <a:off x="1925821" y="1678632"/>
              <a:ext cx="142014" cy="10819"/>
            </a:xfrm>
            <a:custGeom>
              <a:avLst/>
              <a:gdLst/>
              <a:ahLst/>
              <a:cxnLst/>
              <a:rect l="l" t="t" r="r" b="b"/>
              <a:pathLst>
                <a:path w="5408" h="412" extrusionOk="0">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61"/>
            <p:cNvSpPr/>
            <p:nvPr/>
          </p:nvSpPr>
          <p:spPr>
            <a:xfrm>
              <a:off x="1816999" y="1567789"/>
              <a:ext cx="288020" cy="270215"/>
            </a:xfrm>
            <a:custGeom>
              <a:avLst/>
              <a:gdLst/>
              <a:ahLst/>
              <a:cxnLst/>
              <a:rect l="l" t="t" r="r" b="b"/>
              <a:pathLst>
                <a:path w="10968" h="10290" extrusionOk="0">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61"/>
            <p:cNvSpPr/>
            <p:nvPr/>
          </p:nvSpPr>
          <p:spPr>
            <a:xfrm>
              <a:off x="1798644" y="1678632"/>
              <a:ext cx="22400" cy="10819"/>
            </a:xfrm>
            <a:custGeom>
              <a:avLst/>
              <a:gdLst/>
              <a:ahLst/>
              <a:cxnLst/>
              <a:rect l="l" t="t" r="r" b="b"/>
              <a:pathLst>
                <a:path w="853" h="412" extrusionOk="0">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61"/>
            <p:cNvSpPr/>
            <p:nvPr/>
          </p:nvSpPr>
          <p:spPr>
            <a:xfrm>
              <a:off x="1927816" y="1798063"/>
              <a:ext cx="10845" cy="18828"/>
            </a:xfrm>
            <a:custGeom>
              <a:avLst/>
              <a:gdLst/>
              <a:ahLst/>
              <a:cxnLst/>
              <a:rect l="l" t="t" r="r" b="b"/>
              <a:pathLst>
                <a:path w="413" h="717" extrusionOk="0">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61"/>
            <p:cNvSpPr/>
            <p:nvPr/>
          </p:nvSpPr>
          <p:spPr>
            <a:xfrm>
              <a:off x="1835486" y="1588508"/>
              <a:ext cx="20667" cy="16518"/>
            </a:xfrm>
            <a:custGeom>
              <a:avLst/>
              <a:gdLst/>
              <a:ahLst/>
              <a:cxnLst/>
              <a:rect l="l" t="t" r="r" b="b"/>
              <a:pathLst>
                <a:path w="787" h="629" extrusionOk="0">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61"/>
            <p:cNvSpPr/>
            <p:nvPr/>
          </p:nvSpPr>
          <p:spPr>
            <a:xfrm>
              <a:off x="2009958" y="1763189"/>
              <a:ext cx="20667" cy="16491"/>
            </a:xfrm>
            <a:custGeom>
              <a:avLst/>
              <a:gdLst/>
              <a:ahLst/>
              <a:cxnLst/>
              <a:rect l="l" t="t" r="r" b="b"/>
              <a:pathLst>
                <a:path w="787" h="628" extrusionOk="0">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61"/>
            <p:cNvSpPr/>
            <p:nvPr/>
          </p:nvSpPr>
          <p:spPr>
            <a:xfrm>
              <a:off x="2010247" y="1588193"/>
              <a:ext cx="21113" cy="16833"/>
            </a:xfrm>
            <a:custGeom>
              <a:avLst/>
              <a:gdLst/>
              <a:ahLst/>
              <a:cxnLst/>
              <a:rect l="l" t="t" r="r" b="b"/>
              <a:pathLst>
                <a:path w="804" h="641" extrusionOk="0">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61"/>
            <p:cNvSpPr/>
            <p:nvPr/>
          </p:nvSpPr>
          <p:spPr>
            <a:xfrm>
              <a:off x="1835591" y="1762927"/>
              <a:ext cx="20719" cy="16754"/>
            </a:xfrm>
            <a:custGeom>
              <a:avLst/>
              <a:gdLst/>
              <a:ahLst/>
              <a:cxnLst/>
              <a:rect l="l" t="t" r="r" b="b"/>
              <a:pathLst>
                <a:path w="789" h="638" extrusionOk="0">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61"/>
            <p:cNvSpPr/>
            <p:nvPr/>
          </p:nvSpPr>
          <p:spPr>
            <a:xfrm>
              <a:off x="1808018" y="1628581"/>
              <a:ext cx="22820" cy="14128"/>
            </a:xfrm>
            <a:custGeom>
              <a:avLst/>
              <a:gdLst/>
              <a:ahLst/>
              <a:cxnLst/>
              <a:rect l="l" t="t" r="r" b="b"/>
              <a:pathLst>
                <a:path w="869" h="538" extrusionOk="0">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61"/>
            <p:cNvSpPr/>
            <p:nvPr/>
          </p:nvSpPr>
          <p:spPr>
            <a:xfrm>
              <a:off x="2035194" y="1725139"/>
              <a:ext cx="23004" cy="14102"/>
            </a:xfrm>
            <a:custGeom>
              <a:avLst/>
              <a:gdLst/>
              <a:ahLst/>
              <a:cxnLst/>
              <a:rect l="l" t="t" r="r" b="b"/>
              <a:pathLst>
                <a:path w="876" h="537" extrusionOk="0">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61"/>
            <p:cNvSpPr/>
            <p:nvPr/>
          </p:nvSpPr>
          <p:spPr>
            <a:xfrm>
              <a:off x="1973299" y="1561276"/>
              <a:ext cx="16649" cy="18119"/>
            </a:xfrm>
            <a:custGeom>
              <a:avLst/>
              <a:gdLst/>
              <a:ahLst/>
              <a:cxnLst/>
              <a:rect l="l" t="t" r="r" b="b"/>
              <a:pathLst>
                <a:path w="634" h="690" extrusionOk="0">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61"/>
            <p:cNvSpPr/>
            <p:nvPr/>
          </p:nvSpPr>
          <p:spPr>
            <a:xfrm>
              <a:off x="1876557" y="1788557"/>
              <a:ext cx="16623" cy="18277"/>
            </a:xfrm>
            <a:custGeom>
              <a:avLst/>
              <a:gdLst/>
              <a:ahLst/>
              <a:cxnLst/>
              <a:rect l="l" t="t" r="r" b="b"/>
              <a:pathLst>
                <a:path w="633" h="696" extrusionOk="0">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61"/>
            <p:cNvSpPr/>
            <p:nvPr/>
          </p:nvSpPr>
          <p:spPr>
            <a:xfrm>
              <a:off x="1878710" y="1560541"/>
              <a:ext cx="15966" cy="18093"/>
            </a:xfrm>
            <a:custGeom>
              <a:avLst/>
              <a:gdLst/>
              <a:ahLst/>
              <a:cxnLst/>
              <a:rect l="l" t="t" r="r" b="b"/>
              <a:pathLst>
                <a:path w="608" h="689" extrusionOk="0">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61"/>
            <p:cNvSpPr/>
            <p:nvPr/>
          </p:nvSpPr>
          <p:spPr>
            <a:xfrm>
              <a:off x="1971014" y="1789292"/>
              <a:ext cx="16386" cy="18277"/>
            </a:xfrm>
            <a:custGeom>
              <a:avLst/>
              <a:gdLst/>
              <a:ahLst/>
              <a:cxnLst/>
              <a:rect l="l" t="t" r="r" b="b"/>
              <a:pathLst>
                <a:path w="624" h="696" extrusionOk="0">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61"/>
            <p:cNvSpPr/>
            <p:nvPr/>
          </p:nvSpPr>
          <p:spPr>
            <a:xfrm>
              <a:off x="2036375" y="1630734"/>
              <a:ext cx="22951" cy="13997"/>
            </a:xfrm>
            <a:custGeom>
              <a:avLst/>
              <a:gdLst/>
              <a:ahLst/>
              <a:cxnLst/>
              <a:rect l="l" t="t" r="r" b="b"/>
              <a:pathLst>
                <a:path w="874" h="533" extrusionOk="0">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61"/>
            <p:cNvSpPr/>
            <p:nvPr/>
          </p:nvSpPr>
          <p:spPr>
            <a:xfrm>
              <a:off x="1807441" y="1723143"/>
              <a:ext cx="22846" cy="14075"/>
            </a:xfrm>
            <a:custGeom>
              <a:avLst/>
              <a:gdLst/>
              <a:ahLst/>
              <a:cxnLst/>
              <a:rect l="l" t="t" r="r" b="b"/>
              <a:pathLst>
                <a:path w="870" h="536" extrusionOk="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8" name="Google Shape;8858;p61"/>
          <p:cNvGrpSpPr/>
          <p:nvPr/>
        </p:nvGrpSpPr>
        <p:grpSpPr>
          <a:xfrm>
            <a:off x="3095178" y="1502716"/>
            <a:ext cx="334290" cy="362677"/>
            <a:chOff x="3095178" y="1502716"/>
            <a:chExt cx="334290" cy="362677"/>
          </a:xfrm>
        </p:grpSpPr>
        <p:sp>
          <p:nvSpPr>
            <p:cNvPr id="8859" name="Google Shape;8859;p61"/>
            <p:cNvSpPr/>
            <p:nvPr/>
          </p:nvSpPr>
          <p:spPr>
            <a:xfrm>
              <a:off x="3125351" y="1502716"/>
              <a:ext cx="304117" cy="304117"/>
            </a:xfrm>
            <a:custGeom>
              <a:avLst/>
              <a:gdLst/>
              <a:ahLst/>
              <a:cxnLst/>
              <a:rect l="l" t="t" r="r" b="b"/>
              <a:pathLst>
                <a:path w="11581" h="11581" extrusionOk="0">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61"/>
            <p:cNvSpPr/>
            <p:nvPr/>
          </p:nvSpPr>
          <p:spPr>
            <a:xfrm>
              <a:off x="3095178" y="1505973"/>
              <a:ext cx="289306" cy="300887"/>
            </a:xfrm>
            <a:custGeom>
              <a:avLst/>
              <a:gdLst/>
              <a:ahLst/>
              <a:cxnLst/>
              <a:rect l="l" t="t" r="r" b="b"/>
              <a:pathLst>
                <a:path w="11017" h="11458" extrusionOk="0">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61"/>
            <p:cNvSpPr/>
            <p:nvPr/>
          </p:nvSpPr>
          <p:spPr>
            <a:xfrm>
              <a:off x="3125351" y="1503215"/>
              <a:ext cx="303854" cy="303356"/>
            </a:xfrm>
            <a:custGeom>
              <a:avLst/>
              <a:gdLst/>
              <a:ahLst/>
              <a:cxnLst/>
              <a:rect l="l" t="t" r="r" b="b"/>
              <a:pathLst>
                <a:path w="11571" h="11552" extrusionOk="0">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61"/>
            <p:cNvSpPr/>
            <p:nvPr/>
          </p:nvSpPr>
          <p:spPr>
            <a:xfrm>
              <a:off x="3125351" y="1505973"/>
              <a:ext cx="229224" cy="300598"/>
            </a:xfrm>
            <a:custGeom>
              <a:avLst/>
              <a:gdLst/>
              <a:ahLst/>
              <a:cxnLst/>
              <a:rect l="l" t="t" r="r" b="b"/>
              <a:pathLst>
                <a:path w="8729" h="11447" extrusionOk="0">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61"/>
            <p:cNvSpPr/>
            <p:nvPr/>
          </p:nvSpPr>
          <p:spPr>
            <a:xfrm>
              <a:off x="3177871" y="1795253"/>
              <a:ext cx="198814" cy="70140"/>
            </a:xfrm>
            <a:custGeom>
              <a:avLst/>
              <a:gdLst/>
              <a:ahLst/>
              <a:cxnLst/>
              <a:rect l="l" t="t" r="r" b="b"/>
              <a:pathLst>
                <a:path w="7571" h="2671" extrusionOk="0">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61"/>
            <p:cNvSpPr/>
            <p:nvPr/>
          </p:nvSpPr>
          <p:spPr>
            <a:xfrm>
              <a:off x="3265580" y="1818624"/>
              <a:ext cx="23398" cy="46769"/>
            </a:xfrm>
            <a:custGeom>
              <a:avLst/>
              <a:gdLst/>
              <a:ahLst/>
              <a:cxnLst/>
              <a:rect l="l" t="t" r="r" b="b"/>
              <a:pathLst>
                <a:path w="891" h="1781" extrusionOk="0">
                  <a:moveTo>
                    <a:pt x="211" y="0"/>
                  </a:moveTo>
                  <a:lnTo>
                    <a:pt x="0" y="1780"/>
                  </a:lnTo>
                  <a:lnTo>
                    <a:pt x="890" y="1780"/>
                  </a:lnTo>
                  <a:lnTo>
                    <a:pt x="680"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61"/>
            <p:cNvSpPr/>
            <p:nvPr/>
          </p:nvSpPr>
          <p:spPr>
            <a:xfrm>
              <a:off x="3267076" y="1806807"/>
              <a:ext cx="20378" cy="19879"/>
            </a:xfrm>
            <a:custGeom>
              <a:avLst/>
              <a:gdLst/>
              <a:ahLst/>
              <a:cxnLst/>
              <a:rect l="l" t="t" r="r" b="b"/>
              <a:pathLst>
                <a:path w="776" h="757" extrusionOk="0">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61"/>
            <p:cNvSpPr/>
            <p:nvPr/>
          </p:nvSpPr>
          <p:spPr>
            <a:xfrm>
              <a:off x="3341734" y="1818861"/>
              <a:ext cx="34952" cy="46533"/>
            </a:xfrm>
            <a:custGeom>
              <a:avLst/>
              <a:gdLst/>
              <a:ahLst/>
              <a:cxnLst/>
              <a:rect l="l" t="t" r="r" b="b"/>
              <a:pathLst>
                <a:path w="1331" h="1772" extrusionOk="0">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61"/>
            <p:cNvSpPr/>
            <p:nvPr/>
          </p:nvSpPr>
          <p:spPr>
            <a:xfrm>
              <a:off x="3213060" y="1614033"/>
              <a:ext cx="128700" cy="93538"/>
            </a:xfrm>
            <a:custGeom>
              <a:avLst/>
              <a:gdLst/>
              <a:ahLst/>
              <a:cxnLst/>
              <a:rect l="l" t="t" r="r" b="b"/>
              <a:pathLst>
                <a:path w="4901" h="3562" extrusionOk="0">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61"/>
            <p:cNvSpPr/>
            <p:nvPr/>
          </p:nvSpPr>
          <p:spPr>
            <a:xfrm>
              <a:off x="3242208" y="1614033"/>
              <a:ext cx="99552" cy="93276"/>
            </a:xfrm>
            <a:custGeom>
              <a:avLst/>
              <a:gdLst/>
              <a:ahLst/>
              <a:cxnLst/>
              <a:rect l="l" t="t" r="r" b="b"/>
              <a:pathLst>
                <a:path w="3791" h="3552" extrusionOk="0">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61"/>
            <p:cNvSpPr/>
            <p:nvPr/>
          </p:nvSpPr>
          <p:spPr>
            <a:xfrm>
              <a:off x="3242208" y="1754287"/>
              <a:ext cx="70140" cy="52546"/>
            </a:xfrm>
            <a:custGeom>
              <a:avLst/>
              <a:gdLst/>
              <a:ahLst/>
              <a:cxnLst/>
              <a:rect l="l" t="t" r="r" b="b"/>
              <a:pathLst>
                <a:path w="2671" h="2001" extrusionOk="0">
                  <a:moveTo>
                    <a:pt x="0" y="0"/>
                  </a:moveTo>
                  <a:lnTo>
                    <a:pt x="0" y="2000"/>
                  </a:lnTo>
                  <a:lnTo>
                    <a:pt x="2670" y="2000"/>
                  </a:lnTo>
                  <a:lnTo>
                    <a:pt x="2670"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61"/>
            <p:cNvSpPr/>
            <p:nvPr/>
          </p:nvSpPr>
          <p:spPr>
            <a:xfrm>
              <a:off x="3242208" y="1754287"/>
              <a:ext cx="70140" cy="29044"/>
            </a:xfrm>
            <a:custGeom>
              <a:avLst/>
              <a:gdLst/>
              <a:ahLst/>
              <a:cxnLst/>
              <a:rect l="l" t="t" r="r" b="b"/>
              <a:pathLst>
                <a:path w="2671" h="1106" extrusionOk="0">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61"/>
            <p:cNvSpPr/>
            <p:nvPr/>
          </p:nvSpPr>
          <p:spPr>
            <a:xfrm>
              <a:off x="3230654" y="1785379"/>
              <a:ext cx="46769" cy="41780"/>
            </a:xfrm>
            <a:custGeom>
              <a:avLst/>
              <a:gdLst/>
              <a:ahLst/>
              <a:cxnLst/>
              <a:rect l="l" t="t" r="r" b="b"/>
              <a:pathLst>
                <a:path w="1781" h="1591" extrusionOk="0">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61"/>
            <p:cNvSpPr/>
            <p:nvPr/>
          </p:nvSpPr>
          <p:spPr>
            <a:xfrm>
              <a:off x="3277397" y="1785379"/>
              <a:ext cx="46769" cy="41780"/>
            </a:xfrm>
            <a:custGeom>
              <a:avLst/>
              <a:gdLst/>
              <a:ahLst/>
              <a:cxnLst/>
              <a:rect l="l" t="t" r="r" b="b"/>
              <a:pathLst>
                <a:path w="1781" h="1591" extrusionOk="0">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61"/>
            <p:cNvSpPr/>
            <p:nvPr/>
          </p:nvSpPr>
          <p:spPr>
            <a:xfrm>
              <a:off x="3218837" y="1661327"/>
              <a:ext cx="116883" cy="110318"/>
            </a:xfrm>
            <a:custGeom>
              <a:avLst/>
              <a:gdLst/>
              <a:ahLst/>
              <a:cxnLst/>
              <a:rect l="l" t="t" r="r" b="b"/>
              <a:pathLst>
                <a:path w="4451" h="4201" extrusionOk="0">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61"/>
            <p:cNvSpPr/>
            <p:nvPr/>
          </p:nvSpPr>
          <p:spPr>
            <a:xfrm>
              <a:off x="3218837" y="1661327"/>
              <a:ext cx="105329" cy="110056"/>
            </a:xfrm>
            <a:custGeom>
              <a:avLst/>
              <a:gdLst/>
              <a:ahLst/>
              <a:cxnLst/>
              <a:rect l="l" t="t" r="r" b="b"/>
              <a:pathLst>
                <a:path w="4011" h="4191" extrusionOk="0">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61"/>
            <p:cNvSpPr/>
            <p:nvPr/>
          </p:nvSpPr>
          <p:spPr>
            <a:xfrm>
              <a:off x="3177871" y="1818861"/>
              <a:ext cx="35215" cy="46533"/>
            </a:xfrm>
            <a:custGeom>
              <a:avLst/>
              <a:gdLst/>
              <a:ahLst/>
              <a:cxnLst/>
              <a:rect l="l" t="t" r="r" b="b"/>
              <a:pathLst>
                <a:path w="1341" h="1772" extrusionOk="0">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6" name="Google Shape;8876;p61"/>
          <p:cNvGrpSpPr/>
          <p:nvPr/>
        </p:nvGrpSpPr>
        <p:grpSpPr>
          <a:xfrm>
            <a:off x="3542281" y="1505605"/>
            <a:ext cx="366196" cy="357005"/>
            <a:chOff x="3542281" y="1505605"/>
            <a:chExt cx="366196" cy="357005"/>
          </a:xfrm>
        </p:grpSpPr>
        <p:sp>
          <p:nvSpPr>
            <p:cNvPr id="8877" name="Google Shape;8877;p61"/>
            <p:cNvSpPr/>
            <p:nvPr/>
          </p:nvSpPr>
          <p:spPr>
            <a:xfrm>
              <a:off x="3612133" y="1573592"/>
              <a:ext cx="226466" cy="226703"/>
            </a:xfrm>
            <a:custGeom>
              <a:avLst/>
              <a:gdLst/>
              <a:ahLst/>
              <a:cxnLst/>
              <a:rect l="l" t="t" r="r" b="b"/>
              <a:pathLst>
                <a:path w="8624" h="8633" extrusionOk="0">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61"/>
            <p:cNvSpPr/>
            <p:nvPr/>
          </p:nvSpPr>
          <p:spPr>
            <a:xfrm>
              <a:off x="3657379" y="1652740"/>
              <a:ext cx="135974" cy="136001"/>
            </a:xfrm>
            <a:custGeom>
              <a:avLst/>
              <a:gdLst/>
              <a:ahLst/>
              <a:cxnLst/>
              <a:rect l="l" t="t" r="r" b="b"/>
              <a:pathLst>
                <a:path w="5178" h="5179" extrusionOk="0">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61"/>
            <p:cNvSpPr/>
            <p:nvPr/>
          </p:nvSpPr>
          <p:spPr>
            <a:xfrm>
              <a:off x="3542281" y="1681153"/>
              <a:ext cx="54805" cy="11318"/>
            </a:xfrm>
            <a:custGeom>
              <a:avLst/>
              <a:gdLst/>
              <a:ahLst/>
              <a:cxnLst/>
              <a:rect l="l" t="t" r="r" b="b"/>
              <a:pathLst>
                <a:path w="2087" h="431" extrusionOk="0">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61"/>
            <p:cNvSpPr/>
            <p:nvPr/>
          </p:nvSpPr>
          <p:spPr>
            <a:xfrm>
              <a:off x="3853909" y="1681153"/>
              <a:ext cx="54568" cy="11318"/>
            </a:xfrm>
            <a:custGeom>
              <a:avLst/>
              <a:gdLst/>
              <a:ahLst/>
              <a:cxnLst/>
              <a:rect l="l" t="t" r="r" b="b"/>
              <a:pathLst>
                <a:path w="2078" h="431" extrusionOk="0">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61"/>
            <p:cNvSpPr/>
            <p:nvPr/>
          </p:nvSpPr>
          <p:spPr>
            <a:xfrm>
              <a:off x="3719694" y="1505605"/>
              <a:ext cx="11344" cy="50918"/>
            </a:xfrm>
            <a:custGeom>
              <a:avLst/>
              <a:gdLst/>
              <a:ahLst/>
              <a:cxnLst/>
              <a:rect l="l" t="t" r="r" b="b"/>
              <a:pathLst>
                <a:path w="432" h="1939" extrusionOk="0">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61"/>
            <p:cNvSpPr/>
            <p:nvPr/>
          </p:nvSpPr>
          <p:spPr>
            <a:xfrm>
              <a:off x="3639023" y="1798850"/>
              <a:ext cx="25814" cy="31092"/>
            </a:xfrm>
            <a:custGeom>
              <a:avLst/>
              <a:gdLst/>
              <a:ahLst/>
              <a:cxnLst/>
              <a:rect l="l" t="t" r="r" b="b"/>
              <a:pathLst>
                <a:path w="983" h="1184" extrusionOk="0">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61"/>
            <p:cNvSpPr/>
            <p:nvPr/>
          </p:nvSpPr>
          <p:spPr>
            <a:xfrm>
              <a:off x="3786053" y="1543761"/>
              <a:ext cx="25971" cy="31092"/>
            </a:xfrm>
            <a:custGeom>
              <a:avLst/>
              <a:gdLst/>
              <a:ahLst/>
              <a:cxnLst/>
              <a:rect l="l" t="t" r="r" b="b"/>
              <a:pathLst>
                <a:path w="989" h="1184" extrusionOk="0">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61"/>
            <p:cNvSpPr/>
            <p:nvPr/>
          </p:nvSpPr>
          <p:spPr>
            <a:xfrm>
              <a:off x="3579728" y="1601874"/>
              <a:ext cx="35950" cy="22741"/>
            </a:xfrm>
            <a:custGeom>
              <a:avLst/>
              <a:gdLst/>
              <a:ahLst/>
              <a:cxnLst/>
              <a:rect l="l" t="t" r="r" b="b"/>
              <a:pathLst>
                <a:path w="1369" h="866" extrusionOk="0">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61"/>
            <p:cNvSpPr/>
            <p:nvPr/>
          </p:nvSpPr>
          <p:spPr>
            <a:xfrm>
              <a:off x="3834818" y="1749167"/>
              <a:ext cx="35687" cy="22741"/>
            </a:xfrm>
            <a:custGeom>
              <a:avLst/>
              <a:gdLst/>
              <a:ahLst/>
              <a:cxnLst/>
              <a:rect l="l" t="t" r="r" b="b"/>
              <a:pathLst>
                <a:path w="1359" h="866" extrusionOk="0">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61"/>
            <p:cNvSpPr/>
            <p:nvPr/>
          </p:nvSpPr>
          <p:spPr>
            <a:xfrm>
              <a:off x="3786000" y="1798850"/>
              <a:ext cx="25709" cy="31092"/>
            </a:xfrm>
            <a:custGeom>
              <a:avLst/>
              <a:gdLst/>
              <a:ahLst/>
              <a:cxnLst/>
              <a:rect l="l" t="t" r="r" b="b"/>
              <a:pathLst>
                <a:path w="979" h="1184" extrusionOk="0">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61"/>
            <p:cNvSpPr/>
            <p:nvPr/>
          </p:nvSpPr>
          <p:spPr>
            <a:xfrm>
              <a:off x="3638472" y="1543761"/>
              <a:ext cx="25971" cy="31092"/>
            </a:xfrm>
            <a:custGeom>
              <a:avLst/>
              <a:gdLst/>
              <a:ahLst/>
              <a:cxnLst/>
              <a:rect l="l" t="t" r="r" b="b"/>
              <a:pathLst>
                <a:path w="989" h="1184" extrusionOk="0">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61"/>
            <p:cNvSpPr/>
            <p:nvPr/>
          </p:nvSpPr>
          <p:spPr>
            <a:xfrm>
              <a:off x="3835317" y="1601507"/>
              <a:ext cx="36291" cy="23109"/>
            </a:xfrm>
            <a:custGeom>
              <a:avLst/>
              <a:gdLst/>
              <a:ahLst/>
              <a:cxnLst/>
              <a:rect l="l" t="t" r="r" b="b"/>
              <a:pathLst>
                <a:path w="1382" h="880" extrusionOk="0">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61"/>
            <p:cNvSpPr/>
            <p:nvPr/>
          </p:nvSpPr>
          <p:spPr>
            <a:xfrm>
              <a:off x="3579964" y="1749167"/>
              <a:ext cx="35950" cy="22741"/>
            </a:xfrm>
            <a:custGeom>
              <a:avLst/>
              <a:gdLst/>
              <a:ahLst/>
              <a:cxnLst/>
              <a:rect l="l" t="t" r="r" b="b"/>
              <a:pathLst>
                <a:path w="1369" h="866" extrusionOk="0">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61"/>
            <p:cNvSpPr/>
            <p:nvPr/>
          </p:nvSpPr>
          <p:spPr>
            <a:xfrm>
              <a:off x="3737209" y="1591764"/>
              <a:ext cx="80776" cy="68302"/>
            </a:xfrm>
            <a:custGeom>
              <a:avLst/>
              <a:gdLst/>
              <a:ahLst/>
              <a:cxnLst/>
              <a:rect l="l" t="t" r="r" b="b"/>
              <a:pathLst>
                <a:path w="3076" h="2601" extrusionOk="0">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61"/>
            <p:cNvSpPr/>
            <p:nvPr/>
          </p:nvSpPr>
          <p:spPr>
            <a:xfrm>
              <a:off x="3691307" y="1732150"/>
              <a:ext cx="68118" cy="102073"/>
            </a:xfrm>
            <a:custGeom>
              <a:avLst/>
              <a:gdLst/>
              <a:ahLst/>
              <a:cxnLst/>
              <a:rect l="l" t="t" r="r" b="b"/>
              <a:pathLst>
                <a:path w="2594" h="3887" extrusionOk="0">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61"/>
            <p:cNvSpPr/>
            <p:nvPr/>
          </p:nvSpPr>
          <p:spPr>
            <a:xfrm>
              <a:off x="3691307" y="1751267"/>
              <a:ext cx="68118" cy="82955"/>
            </a:xfrm>
            <a:custGeom>
              <a:avLst/>
              <a:gdLst/>
              <a:ahLst/>
              <a:cxnLst/>
              <a:rect l="l" t="t" r="r" b="b"/>
              <a:pathLst>
                <a:path w="2594" h="3159" extrusionOk="0">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61"/>
            <p:cNvSpPr/>
            <p:nvPr/>
          </p:nvSpPr>
          <p:spPr>
            <a:xfrm>
              <a:off x="3712656" y="1732150"/>
              <a:ext cx="25420" cy="17122"/>
            </a:xfrm>
            <a:custGeom>
              <a:avLst/>
              <a:gdLst/>
              <a:ahLst/>
              <a:cxnLst/>
              <a:rect l="l" t="t" r="r" b="b"/>
              <a:pathLst>
                <a:path w="968" h="652" extrusionOk="0">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61"/>
            <p:cNvSpPr/>
            <p:nvPr/>
          </p:nvSpPr>
          <p:spPr>
            <a:xfrm>
              <a:off x="3702625" y="1686930"/>
              <a:ext cx="45509" cy="51049"/>
            </a:xfrm>
            <a:custGeom>
              <a:avLst/>
              <a:gdLst/>
              <a:ahLst/>
              <a:cxnLst/>
              <a:rect l="l" t="t" r="r" b="b"/>
              <a:pathLst>
                <a:path w="1733" h="1944" extrusionOk="0">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61"/>
            <p:cNvSpPr/>
            <p:nvPr/>
          </p:nvSpPr>
          <p:spPr>
            <a:xfrm>
              <a:off x="3702625" y="1686930"/>
              <a:ext cx="31171" cy="50944"/>
            </a:xfrm>
            <a:custGeom>
              <a:avLst/>
              <a:gdLst/>
              <a:ahLst/>
              <a:cxnLst/>
              <a:rect l="l" t="t" r="r" b="b"/>
              <a:pathLst>
                <a:path w="1187" h="1940" extrusionOk="0">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61"/>
            <p:cNvSpPr/>
            <p:nvPr/>
          </p:nvSpPr>
          <p:spPr>
            <a:xfrm>
              <a:off x="3702625" y="1834196"/>
              <a:ext cx="45509" cy="28177"/>
            </a:xfrm>
            <a:custGeom>
              <a:avLst/>
              <a:gdLst/>
              <a:ahLst/>
              <a:cxnLst/>
              <a:rect l="l" t="t" r="r" b="b"/>
              <a:pathLst>
                <a:path w="1733" h="1073" extrusionOk="0">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61"/>
            <p:cNvSpPr/>
            <p:nvPr/>
          </p:nvSpPr>
          <p:spPr>
            <a:xfrm>
              <a:off x="3691307" y="1759303"/>
              <a:ext cx="11344" cy="74920"/>
            </a:xfrm>
            <a:custGeom>
              <a:avLst/>
              <a:gdLst/>
              <a:ahLst/>
              <a:cxnLst/>
              <a:rect l="l" t="t" r="r" b="b"/>
              <a:pathLst>
                <a:path w="432" h="2853" extrusionOk="0">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61"/>
            <p:cNvSpPr/>
            <p:nvPr/>
          </p:nvSpPr>
          <p:spPr>
            <a:xfrm>
              <a:off x="3748107" y="1759303"/>
              <a:ext cx="11318" cy="74920"/>
            </a:xfrm>
            <a:custGeom>
              <a:avLst/>
              <a:gdLst/>
              <a:ahLst/>
              <a:cxnLst/>
              <a:rect l="l" t="t" r="r" b="b"/>
              <a:pathLst>
                <a:path w="431" h="2853" extrusionOk="0">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61"/>
            <p:cNvSpPr/>
            <p:nvPr/>
          </p:nvSpPr>
          <p:spPr>
            <a:xfrm>
              <a:off x="3722477" y="1845514"/>
              <a:ext cx="5803" cy="17095"/>
            </a:xfrm>
            <a:custGeom>
              <a:avLst/>
              <a:gdLst/>
              <a:ahLst/>
              <a:cxnLst/>
              <a:rect l="l" t="t" r="r" b="b"/>
              <a:pathLst>
                <a:path w="221" h="651" extrusionOk="0">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61"/>
            <p:cNvSpPr/>
            <p:nvPr/>
          </p:nvSpPr>
          <p:spPr>
            <a:xfrm>
              <a:off x="3702625" y="1686930"/>
              <a:ext cx="45509" cy="22662"/>
            </a:xfrm>
            <a:custGeom>
              <a:avLst/>
              <a:gdLst/>
              <a:ahLst/>
              <a:cxnLst/>
              <a:rect l="l" t="t" r="r" b="b"/>
              <a:pathLst>
                <a:path w="1733" h="863" extrusionOk="0">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61"/>
            <p:cNvSpPr/>
            <p:nvPr/>
          </p:nvSpPr>
          <p:spPr>
            <a:xfrm>
              <a:off x="3702625" y="1686930"/>
              <a:ext cx="31171" cy="20640"/>
            </a:xfrm>
            <a:custGeom>
              <a:avLst/>
              <a:gdLst/>
              <a:ahLst/>
              <a:cxnLst/>
              <a:rect l="l" t="t" r="r" b="b"/>
              <a:pathLst>
                <a:path w="1187" h="786" extrusionOk="0">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2" name="Google Shape;8902;p61"/>
          <p:cNvGrpSpPr/>
          <p:nvPr/>
        </p:nvGrpSpPr>
        <p:grpSpPr>
          <a:xfrm>
            <a:off x="1748382" y="3384797"/>
            <a:ext cx="364673" cy="340067"/>
            <a:chOff x="1748382" y="3384797"/>
            <a:chExt cx="364673" cy="340067"/>
          </a:xfrm>
        </p:grpSpPr>
        <p:sp>
          <p:nvSpPr>
            <p:cNvPr id="8903" name="Google Shape;8903;p61"/>
            <p:cNvSpPr/>
            <p:nvPr/>
          </p:nvSpPr>
          <p:spPr>
            <a:xfrm>
              <a:off x="1805182" y="3628332"/>
              <a:ext cx="45509" cy="45509"/>
            </a:xfrm>
            <a:custGeom>
              <a:avLst/>
              <a:gdLst/>
              <a:ahLst/>
              <a:cxnLst/>
              <a:rect l="l" t="t" r="r" b="b"/>
              <a:pathLst>
                <a:path w="1733" h="1733" extrusionOk="0">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61"/>
            <p:cNvSpPr/>
            <p:nvPr/>
          </p:nvSpPr>
          <p:spPr>
            <a:xfrm>
              <a:off x="1954208" y="3509453"/>
              <a:ext cx="105828" cy="90728"/>
            </a:xfrm>
            <a:custGeom>
              <a:avLst/>
              <a:gdLst/>
              <a:ahLst/>
              <a:cxnLst/>
              <a:rect l="l" t="t" r="r" b="b"/>
              <a:pathLst>
                <a:path w="4030" h="3455" extrusionOk="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61"/>
            <p:cNvSpPr/>
            <p:nvPr/>
          </p:nvSpPr>
          <p:spPr>
            <a:xfrm>
              <a:off x="1964764" y="3546165"/>
              <a:ext cx="100051" cy="54043"/>
            </a:xfrm>
            <a:custGeom>
              <a:avLst/>
              <a:gdLst/>
              <a:ahLst/>
              <a:cxnLst/>
              <a:rect l="l" t="t" r="r" b="b"/>
              <a:pathLst>
                <a:path w="3810" h="2058" extrusionOk="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61"/>
            <p:cNvSpPr/>
            <p:nvPr/>
          </p:nvSpPr>
          <p:spPr>
            <a:xfrm>
              <a:off x="1833569" y="3407433"/>
              <a:ext cx="153096" cy="294585"/>
            </a:xfrm>
            <a:custGeom>
              <a:avLst/>
              <a:gdLst/>
              <a:ahLst/>
              <a:cxnLst/>
              <a:rect l="l" t="t" r="r" b="b"/>
              <a:pathLst>
                <a:path w="5830" h="11218" extrusionOk="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61"/>
            <p:cNvSpPr/>
            <p:nvPr/>
          </p:nvSpPr>
          <p:spPr>
            <a:xfrm>
              <a:off x="1833569" y="3583086"/>
              <a:ext cx="152991" cy="118932"/>
            </a:xfrm>
            <a:custGeom>
              <a:avLst/>
              <a:gdLst/>
              <a:ahLst/>
              <a:cxnLst/>
              <a:rect l="l" t="t" r="r" b="b"/>
              <a:pathLst>
                <a:path w="5826" h="4529" extrusionOk="0">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61"/>
            <p:cNvSpPr/>
            <p:nvPr/>
          </p:nvSpPr>
          <p:spPr>
            <a:xfrm>
              <a:off x="1975058" y="3384797"/>
              <a:ext cx="45535" cy="340067"/>
            </a:xfrm>
            <a:custGeom>
              <a:avLst/>
              <a:gdLst/>
              <a:ahLst/>
              <a:cxnLst/>
              <a:rect l="l" t="t" r="r" b="b"/>
              <a:pathLst>
                <a:path w="1734" h="12950" extrusionOk="0">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61"/>
            <p:cNvSpPr/>
            <p:nvPr/>
          </p:nvSpPr>
          <p:spPr>
            <a:xfrm>
              <a:off x="1975058" y="3696451"/>
              <a:ext cx="45535" cy="28413"/>
            </a:xfrm>
            <a:custGeom>
              <a:avLst/>
              <a:gdLst/>
              <a:ahLst/>
              <a:cxnLst/>
              <a:rect l="l" t="t" r="r" b="b"/>
              <a:pathLst>
                <a:path w="1734" h="1082" extrusionOk="0">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61"/>
            <p:cNvSpPr/>
            <p:nvPr/>
          </p:nvSpPr>
          <p:spPr>
            <a:xfrm>
              <a:off x="1748618" y="3503676"/>
              <a:ext cx="45272" cy="102073"/>
            </a:xfrm>
            <a:custGeom>
              <a:avLst/>
              <a:gdLst/>
              <a:ahLst/>
              <a:cxnLst/>
              <a:rect l="l" t="t" r="r" b="b"/>
              <a:pathLst>
                <a:path w="1724" h="3887" extrusionOk="0">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61"/>
            <p:cNvSpPr/>
            <p:nvPr/>
          </p:nvSpPr>
          <p:spPr>
            <a:xfrm>
              <a:off x="1748382" y="3508954"/>
              <a:ext cx="45509" cy="96794"/>
            </a:xfrm>
            <a:custGeom>
              <a:avLst/>
              <a:gdLst/>
              <a:ahLst/>
              <a:cxnLst/>
              <a:rect l="l" t="t" r="r" b="b"/>
              <a:pathLst>
                <a:path w="1733" h="3686" extrusionOk="0">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61"/>
            <p:cNvSpPr/>
            <p:nvPr/>
          </p:nvSpPr>
          <p:spPr>
            <a:xfrm>
              <a:off x="1788087" y="3503676"/>
              <a:ext cx="56827" cy="102073"/>
            </a:xfrm>
            <a:custGeom>
              <a:avLst/>
              <a:gdLst/>
              <a:ahLst/>
              <a:cxnLst/>
              <a:rect l="l" t="t" r="r" b="b"/>
              <a:pathLst>
                <a:path w="2164"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61"/>
            <p:cNvSpPr/>
            <p:nvPr/>
          </p:nvSpPr>
          <p:spPr>
            <a:xfrm>
              <a:off x="1788087" y="3588627"/>
              <a:ext cx="56827" cy="17122"/>
            </a:xfrm>
            <a:custGeom>
              <a:avLst/>
              <a:gdLst/>
              <a:ahLst/>
              <a:cxnLst/>
              <a:rect l="l" t="t" r="r" b="b"/>
              <a:pathLst>
                <a:path w="2164" h="652" extrusionOk="0">
                  <a:moveTo>
                    <a:pt x="0" y="0"/>
                  </a:moveTo>
                  <a:lnTo>
                    <a:pt x="0" y="651"/>
                  </a:lnTo>
                  <a:lnTo>
                    <a:pt x="2163" y="651"/>
                  </a:lnTo>
                  <a:lnTo>
                    <a:pt x="2163"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61"/>
            <p:cNvSpPr/>
            <p:nvPr/>
          </p:nvSpPr>
          <p:spPr>
            <a:xfrm>
              <a:off x="1788087" y="3605722"/>
              <a:ext cx="56827" cy="90755"/>
            </a:xfrm>
            <a:custGeom>
              <a:avLst/>
              <a:gdLst/>
              <a:ahLst/>
              <a:cxnLst/>
              <a:rect l="l" t="t" r="r" b="b"/>
              <a:pathLst>
                <a:path w="2164" h="3456" extrusionOk="0">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61"/>
            <p:cNvSpPr/>
            <p:nvPr/>
          </p:nvSpPr>
          <p:spPr>
            <a:xfrm>
              <a:off x="2080860" y="3548922"/>
              <a:ext cx="32195" cy="11581"/>
            </a:xfrm>
            <a:custGeom>
              <a:avLst/>
              <a:gdLst/>
              <a:ahLst/>
              <a:cxnLst/>
              <a:rect l="l" t="t" r="r" b="b"/>
              <a:pathLst>
                <a:path w="1226" h="441" extrusionOk="0">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61"/>
            <p:cNvSpPr/>
            <p:nvPr/>
          </p:nvSpPr>
          <p:spPr>
            <a:xfrm>
              <a:off x="2059510" y="3484874"/>
              <a:ext cx="27468" cy="23345"/>
            </a:xfrm>
            <a:custGeom>
              <a:avLst/>
              <a:gdLst/>
              <a:ahLst/>
              <a:cxnLst/>
              <a:rect l="l" t="t" r="r" b="b"/>
              <a:pathLst>
                <a:path w="1046" h="889" extrusionOk="0">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61"/>
            <p:cNvSpPr/>
            <p:nvPr/>
          </p:nvSpPr>
          <p:spPr>
            <a:xfrm>
              <a:off x="2058723" y="3600969"/>
              <a:ext cx="27704" cy="23608"/>
            </a:xfrm>
            <a:custGeom>
              <a:avLst/>
              <a:gdLst/>
              <a:ahLst/>
              <a:cxnLst/>
              <a:rect l="l" t="t" r="r" b="b"/>
              <a:pathLst>
                <a:path w="1055" h="899" extrusionOk="0">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8" name="Google Shape;8918;p61"/>
          <p:cNvGrpSpPr/>
          <p:nvPr/>
        </p:nvGrpSpPr>
        <p:grpSpPr>
          <a:xfrm>
            <a:off x="6221064" y="3811049"/>
            <a:ext cx="364673" cy="339804"/>
            <a:chOff x="6221064" y="3811049"/>
            <a:chExt cx="364673" cy="339804"/>
          </a:xfrm>
        </p:grpSpPr>
        <p:sp>
          <p:nvSpPr>
            <p:cNvPr id="8919" name="Google Shape;8919;p61"/>
            <p:cNvSpPr/>
            <p:nvPr/>
          </p:nvSpPr>
          <p:spPr>
            <a:xfrm>
              <a:off x="6277838" y="4054558"/>
              <a:ext cx="45272" cy="45272"/>
            </a:xfrm>
            <a:custGeom>
              <a:avLst/>
              <a:gdLst/>
              <a:ahLst/>
              <a:cxnLst/>
              <a:rect l="l" t="t" r="r" b="b"/>
              <a:pathLst>
                <a:path w="1724" h="1724" extrusionOk="0">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61"/>
            <p:cNvSpPr/>
            <p:nvPr/>
          </p:nvSpPr>
          <p:spPr>
            <a:xfrm>
              <a:off x="6426890" y="3935679"/>
              <a:ext cx="105828" cy="90728"/>
            </a:xfrm>
            <a:custGeom>
              <a:avLst/>
              <a:gdLst/>
              <a:ahLst/>
              <a:cxnLst/>
              <a:rect l="l" t="t" r="r" b="b"/>
              <a:pathLst>
                <a:path w="4030" h="3455" extrusionOk="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61"/>
            <p:cNvSpPr/>
            <p:nvPr/>
          </p:nvSpPr>
          <p:spPr>
            <a:xfrm>
              <a:off x="6437446" y="3972391"/>
              <a:ext cx="100051" cy="54043"/>
            </a:xfrm>
            <a:custGeom>
              <a:avLst/>
              <a:gdLst/>
              <a:ahLst/>
              <a:cxnLst/>
              <a:rect l="l" t="t" r="r" b="b"/>
              <a:pathLst>
                <a:path w="3810" h="2058" extrusionOk="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61"/>
            <p:cNvSpPr/>
            <p:nvPr/>
          </p:nvSpPr>
          <p:spPr>
            <a:xfrm>
              <a:off x="6306251" y="3833659"/>
              <a:ext cx="153070" cy="294585"/>
            </a:xfrm>
            <a:custGeom>
              <a:avLst/>
              <a:gdLst/>
              <a:ahLst/>
              <a:cxnLst/>
              <a:rect l="l" t="t" r="r" b="b"/>
              <a:pathLst>
                <a:path w="5829" h="11218" extrusionOk="0">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61"/>
            <p:cNvSpPr/>
            <p:nvPr/>
          </p:nvSpPr>
          <p:spPr>
            <a:xfrm>
              <a:off x="6306251" y="4009312"/>
              <a:ext cx="152833" cy="119010"/>
            </a:xfrm>
            <a:custGeom>
              <a:avLst/>
              <a:gdLst/>
              <a:ahLst/>
              <a:cxnLst/>
              <a:rect l="l" t="t" r="r" b="b"/>
              <a:pathLst>
                <a:path w="5820" h="4532" extrusionOk="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61"/>
            <p:cNvSpPr/>
            <p:nvPr/>
          </p:nvSpPr>
          <p:spPr>
            <a:xfrm>
              <a:off x="6447740" y="3811049"/>
              <a:ext cx="45509" cy="339804"/>
            </a:xfrm>
            <a:custGeom>
              <a:avLst/>
              <a:gdLst/>
              <a:ahLst/>
              <a:cxnLst/>
              <a:rect l="l" t="t" r="r" b="b"/>
              <a:pathLst>
                <a:path w="1733" h="12940" extrusionOk="0">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61"/>
            <p:cNvSpPr/>
            <p:nvPr/>
          </p:nvSpPr>
          <p:spPr>
            <a:xfrm>
              <a:off x="6447740" y="4122677"/>
              <a:ext cx="45509" cy="28177"/>
            </a:xfrm>
            <a:custGeom>
              <a:avLst/>
              <a:gdLst/>
              <a:ahLst/>
              <a:cxnLst/>
              <a:rect l="l" t="t" r="r" b="b"/>
              <a:pathLst>
                <a:path w="1733" h="1073" extrusionOk="0">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61"/>
            <p:cNvSpPr/>
            <p:nvPr/>
          </p:nvSpPr>
          <p:spPr>
            <a:xfrm>
              <a:off x="6221300" y="3929902"/>
              <a:ext cx="45272" cy="102073"/>
            </a:xfrm>
            <a:custGeom>
              <a:avLst/>
              <a:gdLst/>
              <a:ahLst/>
              <a:cxnLst/>
              <a:rect l="l" t="t" r="r" b="b"/>
              <a:pathLst>
                <a:path w="1724" h="3887" extrusionOk="0">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61"/>
            <p:cNvSpPr/>
            <p:nvPr/>
          </p:nvSpPr>
          <p:spPr>
            <a:xfrm>
              <a:off x="6221064" y="3935180"/>
              <a:ext cx="45509" cy="96794"/>
            </a:xfrm>
            <a:custGeom>
              <a:avLst/>
              <a:gdLst/>
              <a:ahLst/>
              <a:cxnLst/>
              <a:rect l="l" t="t" r="r" b="b"/>
              <a:pathLst>
                <a:path w="1733" h="3686" extrusionOk="0">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61"/>
            <p:cNvSpPr/>
            <p:nvPr/>
          </p:nvSpPr>
          <p:spPr>
            <a:xfrm>
              <a:off x="6260769" y="3929902"/>
              <a:ext cx="56800" cy="102073"/>
            </a:xfrm>
            <a:custGeom>
              <a:avLst/>
              <a:gdLst/>
              <a:ahLst/>
              <a:cxnLst/>
              <a:rect l="l" t="t" r="r" b="b"/>
              <a:pathLst>
                <a:path w="2163"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61"/>
            <p:cNvSpPr/>
            <p:nvPr/>
          </p:nvSpPr>
          <p:spPr>
            <a:xfrm>
              <a:off x="6260769" y="4014853"/>
              <a:ext cx="56800" cy="17122"/>
            </a:xfrm>
            <a:custGeom>
              <a:avLst/>
              <a:gdLst/>
              <a:ahLst/>
              <a:cxnLst/>
              <a:rect l="l" t="t" r="r" b="b"/>
              <a:pathLst>
                <a:path w="2163" h="652" extrusionOk="0">
                  <a:moveTo>
                    <a:pt x="0" y="1"/>
                  </a:moveTo>
                  <a:lnTo>
                    <a:pt x="0" y="651"/>
                  </a:lnTo>
                  <a:lnTo>
                    <a:pt x="2163" y="651"/>
                  </a:lnTo>
                  <a:lnTo>
                    <a:pt x="216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61"/>
            <p:cNvSpPr/>
            <p:nvPr/>
          </p:nvSpPr>
          <p:spPr>
            <a:xfrm>
              <a:off x="6260769" y="4031686"/>
              <a:ext cx="56800" cy="90755"/>
            </a:xfrm>
            <a:custGeom>
              <a:avLst/>
              <a:gdLst/>
              <a:ahLst/>
              <a:cxnLst/>
              <a:rect l="l" t="t" r="r" b="b"/>
              <a:pathLst>
                <a:path w="2163" h="3456" extrusionOk="0">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61"/>
            <p:cNvSpPr/>
            <p:nvPr/>
          </p:nvSpPr>
          <p:spPr>
            <a:xfrm>
              <a:off x="6553542" y="3975148"/>
              <a:ext cx="32195" cy="11581"/>
            </a:xfrm>
            <a:custGeom>
              <a:avLst/>
              <a:gdLst/>
              <a:ahLst/>
              <a:cxnLst/>
              <a:rect l="l" t="t" r="r" b="b"/>
              <a:pathLst>
                <a:path w="1226" h="441" extrusionOk="0">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61"/>
            <p:cNvSpPr/>
            <p:nvPr/>
          </p:nvSpPr>
          <p:spPr>
            <a:xfrm>
              <a:off x="6532192" y="3911100"/>
              <a:ext cx="27442" cy="23608"/>
            </a:xfrm>
            <a:custGeom>
              <a:avLst/>
              <a:gdLst/>
              <a:ahLst/>
              <a:cxnLst/>
              <a:rect l="l" t="t" r="r" b="b"/>
              <a:pathLst>
                <a:path w="1045" h="899" extrusionOk="0">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61"/>
            <p:cNvSpPr/>
            <p:nvPr/>
          </p:nvSpPr>
          <p:spPr>
            <a:xfrm>
              <a:off x="6531221" y="4027327"/>
              <a:ext cx="27626" cy="23503"/>
            </a:xfrm>
            <a:custGeom>
              <a:avLst/>
              <a:gdLst/>
              <a:ahLst/>
              <a:cxnLst/>
              <a:rect l="l" t="t" r="r" b="b"/>
              <a:pathLst>
                <a:path w="1052" h="895" extrusionOk="0">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4" name="Google Shape;8934;p61"/>
          <p:cNvGrpSpPr/>
          <p:nvPr/>
        </p:nvGrpSpPr>
        <p:grpSpPr>
          <a:xfrm>
            <a:off x="2182643" y="3386320"/>
            <a:ext cx="382030" cy="320451"/>
            <a:chOff x="2182643" y="3386320"/>
            <a:chExt cx="382030" cy="320451"/>
          </a:xfrm>
        </p:grpSpPr>
        <p:sp>
          <p:nvSpPr>
            <p:cNvPr id="8935" name="Google Shape;8935;p61"/>
            <p:cNvSpPr/>
            <p:nvPr/>
          </p:nvSpPr>
          <p:spPr>
            <a:xfrm>
              <a:off x="2182643" y="3386320"/>
              <a:ext cx="382030" cy="320451"/>
            </a:xfrm>
            <a:custGeom>
              <a:avLst/>
              <a:gdLst/>
              <a:ahLst/>
              <a:cxnLst/>
              <a:rect l="l" t="t" r="r" b="b"/>
              <a:pathLst>
                <a:path w="14548" h="12203" extrusionOk="0">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61"/>
            <p:cNvSpPr/>
            <p:nvPr/>
          </p:nvSpPr>
          <p:spPr>
            <a:xfrm>
              <a:off x="2281171" y="3466492"/>
              <a:ext cx="185002" cy="184739"/>
            </a:xfrm>
            <a:custGeom>
              <a:avLst/>
              <a:gdLst/>
              <a:ahLst/>
              <a:cxnLst/>
              <a:rect l="l" t="t" r="r" b="b"/>
              <a:pathLst>
                <a:path w="7045" h="7035" extrusionOk="0">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61"/>
            <p:cNvSpPr/>
            <p:nvPr/>
          </p:nvSpPr>
          <p:spPr>
            <a:xfrm>
              <a:off x="2299763" y="3484821"/>
              <a:ext cx="147791" cy="148054"/>
            </a:xfrm>
            <a:custGeom>
              <a:avLst/>
              <a:gdLst/>
              <a:ahLst/>
              <a:cxnLst/>
              <a:rect l="l" t="t" r="r" b="b"/>
              <a:pathLst>
                <a:path w="5628" h="5638" extrusionOk="0">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61"/>
            <p:cNvSpPr/>
            <p:nvPr/>
          </p:nvSpPr>
          <p:spPr>
            <a:xfrm>
              <a:off x="2336711" y="3564993"/>
              <a:ext cx="73922" cy="67830"/>
            </a:xfrm>
            <a:custGeom>
              <a:avLst/>
              <a:gdLst/>
              <a:ahLst/>
              <a:cxnLst/>
              <a:rect l="l" t="t" r="r" b="b"/>
              <a:pathLst>
                <a:path w="2815" h="2583" extrusionOk="0">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61"/>
            <p:cNvSpPr/>
            <p:nvPr/>
          </p:nvSpPr>
          <p:spPr>
            <a:xfrm>
              <a:off x="2295745" y="3386320"/>
              <a:ext cx="139519" cy="36974"/>
            </a:xfrm>
            <a:custGeom>
              <a:avLst/>
              <a:gdLst/>
              <a:ahLst/>
              <a:cxnLst/>
              <a:rect l="l" t="t" r="r" b="b"/>
              <a:pathLst>
                <a:path w="5313" h="1408" extrusionOk="0">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61"/>
            <p:cNvSpPr/>
            <p:nvPr/>
          </p:nvSpPr>
          <p:spPr>
            <a:xfrm>
              <a:off x="2342987" y="3386320"/>
              <a:ext cx="92514" cy="36974"/>
            </a:xfrm>
            <a:custGeom>
              <a:avLst/>
              <a:gdLst/>
              <a:ahLst/>
              <a:cxnLst/>
              <a:rect l="l" t="t" r="r" b="b"/>
              <a:pathLst>
                <a:path w="3523" h="1408" extrusionOk="0">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61"/>
            <p:cNvSpPr/>
            <p:nvPr/>
          </p:nvSpPr>
          <p:spPr>
            <a:xfrm>
              <a:off x="2182643" y="3676073"/>
              <a:ext cx="382030" cy="30698"/>
            </a:xfrm>
            <a:custGeom>
              <a:avLst/>
              <a:gdLst/>
              <a:ahLst/>
              <a:cxnLst/>
              <a:rect l="l" t="t" r="r" b="b"/>
              <a:pathLst>
                <a:path w="14548" h="1169" extrusionOk="0">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61"/>
            <p:cNvSpPr/>
            <p:nvPr/>
          </p:nvSpPr>
          <p:spPr>
            <a:xfrm>
              <a:off x="2336711" y="3584609"/>
              <a:ext cx="74158" cy="48213"/>
            </a:xfrm>
            <a:custGeom>
              <a:avLst/>
              <a:gdLst/>
              <a:ahLst/>
              <a:cxnLst/>
              <a:rect l="l" t="t" r="r" b="b"/>
              <a:pathLst>
                <a:path w="2824" h="1836" extrusionOk="0">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61"/>
            <p:cNvSpPr/>
            <p:nvPr/>
          </p:nvSpPr>
          <p:spPr>
            <a:xfrm>
              <a:off x="2360082" y="3564993"/>
              <a:ext cx="27179" cy="18513"/>
            </a:xfrm>
            <a:custGeom>
              <a:avLst/>
              <a:gdLst/>
              <a:ahLst/>
              <a:cxnLst/>
              <a:rect l="l" t="t" r="r" b="b"/>
              <a:pathLst>
                <a:path w="1035" h="705" extrusionOk="0">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61"/>
            <p:cNvSpPr/>
            <p:nvPr/>
          </p:nvSpPr>
          <p:spPr>
            <a:xfrm>
              <a:off x="2349027" y="3515756"/>
              <a:ext cx="49290" cy="55566"/>
            </a:xfrm>
            <a:custGeom>
              <a:avLst/>
              <a:gdLst/>
              <a:ahLst/>
              <a:cxnLst/>
              <a:rect l="l" t="t" r="r" b="b"/>
              <a:pathLst>
                <a:path w="1877" h="2116" extrusionOk="0">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61"/>
            <p:cNvSpPr/>
            <p:nvPr/>
          </p:nvSpPr>
          <p:spPr>
            <a:xfrm>
              <a:off x="2349027" y="3515756"/>
              <a:ext cx="33954" cy="55461"/>
            </a:xfrm>
            <a:custGeom>
              <a:avLst/>
              <a:gdLst/>
              <a:ahLst/>
              <a:cxnLst/>
              <a:rect l="l" t="t" r="r" b="b"/>
              <a:pathLst>
                <a:path w="1293" h="2112" extrusionOk="0">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61"/>
            <p:cNvSpPr/>
            <p:nvPr/>
          </p:nvSpPr>
          <p:spPr>
            <a:xfrm>
              <a:off x="2349027" y="3515756"/>
              <a:ext cx="49290" cy="24894"/>
            </a:xfrm>
            <a:custGeom>
              <a:avLst/>
              <a:gdLst/>
              <a:ahLst/>
              <a:cxnLst/>
              <a:rect l="l" t="t" r="r" b="b"/>
              <a:pathLst>
                <a:path w="1877" h="948" extrusionOk="0">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61"/>
            <p:cNvSpPr/>
            <p:nvPr/>
          </p:nvSpPr>
          <p:spPr>
            <a:xfrm>
              <a:off x="2349027" y="3515755"/>
              <a:ext cx="33954" cy="22374"/>
            </a:xfrm>
            <a:custGeom>
              <a:avLst/>
              <a:gdLst/>
              <a:ahLst/>
              <a:cxnLst/>
              <a:rect l="l" t="t" r="r" b="b"/>
              <a:pathLst>
                <a:path w="1293" h="852" extrusionOk="0">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61"/>
            <p:cNvSpPr/>
            <p:nvPr/>
          </p:nvSpPr>
          <p:spPr>
            <a:xfrm>
              <a:off x="2336711" y="3595402"/>
              <a:ext cx="18382" cy="34978"/>
            </a:xfrm>
            <a:custGeom>
              <a:avLst/>
              <a:gdLst/>
              <a:ahLst/>
              <a:cxnLst/>
              <a:rect l="l" t="t" r="r" b="b"/>
              <a:pathLst>
                <a:path w="700" h="1332" extrusionOk="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61"/>
            <p:cNvSpPr/>
            <p:nvPr/>
          </p:nvSpPr>
          <p:spPr>
            <a:xfrm>
              <a:off x="2392251" y="3595402"/>
              <a:ext cx="18382" cy="34978"/>
            </a:xfrm>
            <a:custGeom>
              <a:avLst/>
              <a:gdLst/>
              <a:ahLst/>
              <a:cxnLst/>
              <a:rect l="l" t="t" r="r" b="b"/>
              <a:pathLst>
                <a:path w="700" h="1332" extrusionOk="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0" name="Google Shape;8950;p61"/>
          <p:cNvGrpSpPr/>
          <p:nvPr/>
        </p:nvGrpSpPr>
        <p:grpSpPr>
          <a:xfrm>
            <a:off x="3084386" y="3389340"/>
            <a:ext cx="353880" cy="330745"/>
            <a:chOff x="3084386" y="3389340"/>
            <a:chExt cx="353880" cy="330745"/>
          </a:xfrm>
        </p:grpSpPr>
        <p:sp>
          <p:nvSpPr>
            <p:cNvPr id="8951" name="Google Shape;8951;p61"/>
            <p:cNvSpPr/>
            <p:nvPr/>
          </p:nvSpPr>
          <p:spPr>
            <a:xfrm>
              <a:off x="3084386" y="3458430"/>
              <a:ext cx="353880" cy="261655"/>
            </a:xfrm>
            <a:custGeom>
              <a:avLst/>
              <a:gdLst/>
              <a:ahLst/>
              <a:cxnLst/>
              <a:rect l="l" t="t" r="r" b="b"/>
              <a:pathLst>
                <a:path w="13476" h="9964" extrusionOk="0">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61"/>
            <p:cNvSpPr/>
            <p:nvPr/>
          </p:nvSpPr>
          <p:spPr>
            <a:xfrm>
              <a:off x="3084386" y="3458430"/>
              <a:ext cx="176940" cy="261655"/>
            </a:xfrm>
            <a:custGeom>
              <a:avLst/>
              <a:gdLst/>
              <a:ahLst/>
              <a:cxnLst/>
              <a:rect l="l" t="t" r="r" b="b"/>
              <a:pathLst>
                <a:path w="6738" h="9964" extrusionOk="0">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61"/>
            <p:cNvSpPr/>
            <p:nvPr/>
          </p:nvSpPr>
          <p:spPr>
            <a:xfrm>
              <a:off x="3115031" y="3489102"/>
              <a:ext cx="292825" cy="200574"/>
            </a:xfrm>
            <a:custGeom>
              <a:avLst/>
              <a:gdLst/>
              <a:ahLst/>
              <a:cxnLst/>
              <a:rect l="l" t="t" r="r" b="b"/>
              <a:pathLst>
                <a:path w="11151" h="7638" extrusionOk="0">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61"/>
            <p:cNvSpPr/>
            <p:nvPr/>
          </p:nvSpPr>
          <p:spPr>
            <a:xfrm>
              <a:off x="3115031" y="3489102"/>
              <a:ext cx="146294" cy="200338"/>
            </a:xfrm>
            <a:custGeom>
              <a:avLst/>
              <a:gdLst/>
              <a:ahLst/>
              <a:cxnLst/>
              <a:rect l="l" t="t" r="r" b="b"/>
              <a:pathLst>
                <a:path w="5571" h="7629" extrusionOk="0">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61"/>
            <p:cNvSpPr/>
            <p:nvPr/>
          </p:nvSpPr>
          <p:spPr>
            <a:xfrm>
              <a:off x="3191947" y="3389340"/>
              <a:ext cx="138994" cy="115885"/>
            </a:xfrm>
            <a:custGeom>
              <a:avLst/>
              <a:gdLst/>
              <a:ahLst/>
              <a:cxnLst/>
              <a:rect l="l" t="t" r="r" b="b"/>
              <a:pathLst>
                <a:path w="5293"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61"/>
            <p:cNvSpPr/>
            <p:nvPr/>
          </p:nvSpPr>
          <p:spPr>
            <a:xfrm>
              <a:off x="3223091" y="3538103"/>
              <a:ext cx="137261" cy="97792"/>
            </a:xfrm>
            <a:custGeom>
              <a:avLst/>
              <a:gdLst/>
              <a:ahLst/>
              <a:cxnLst/>
              <a:rect l="l" t="t" r="r" b="b"/>
              <a:pathLst>
                <a:path w="5227" h="3724" extrusionOk="0">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61"/>
            <p:cNvSpPr/>
            <p:nvPr/>
          </p:nvSpPr>
          <p:spPr>
            <a:xfrm>
              <a:off x="3182651" y="3610475"/>
              <a:ext cx="40467" cy="34532"/>
            </a:xfrm>
            <a:custGeom>
              <a:avLst/>
              <a:gdLst/>
              <a:ahLst/>
              <a:cxnLst/>
              <a:rect l="l" t="t" r="r" b="b"/>
              <a:pathLst>
                <a:path w="1541" h="1315" extrusionOk="0">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61"/>
            <p:cNvSpPr/>
            <p:nvPr/>
          </p:nvSpPr>
          <p:spPr>
            <a:xfrm>
              <a:off x="3145729" y="3529489"/>
              <a:ext cx="39495" cy="35005"/>
            </a:xfrm>
            <a:custGeom>
              <a:avLst/>
              <a:gdLst/>
              <a:ahLst/>
              <a:cxnLst/>
              <a:rect l="l" t="t" r="r" b="b"/>
              <a:pathLst>
                <a:path w="1504" h="1333" extrusionOk="0">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61"/>
            <p:cNvSpPr/>
            <p:nvPr/>
          </p:nvSpPr>
          <p:spPr>
            <a:xfrm>
              <a:off x="3345252" y="3621741"/>
              <a:ext cx="39521" cy="34978"/>
            </a:xfrm>
            <a:custGeom>
              <a:avLst/>
              <a:gdLst/>
              <a:ahLst/>
              <a:cxnLst/>
              <a:rect l="l" t="t" r="r" b="b"/>
              <a:pathLst>
                <a:path w="1505" h="1332" extrusionOk="0">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61"/>
            <p:cNvSpPr/>
            <p:nvPr/>
          </p:nvSpPr>
          <p:spPr>
            <a:xfrm>
              <a:off x="3245491" y="3544930"/>
              <a:ext cx="39705" cy="34873"/>
            </a:xfrm>
            <a:custGeom>
              <a:avLst/>
              <a:gdLst/>
              <a:ahLst/>
              <a:cxnLst/>
              <a:rect l="l" t="t" r="r" b="b"/>
              <a:pathLst>
                <a:path w="1512" h="1328" extrusionOk="0">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61"/>
            <p:cNvSpPr/>
            <p:nvPr/>
          </p:nvSpPr>
          <p:spPr>
            <a:xfrm>
              <a:off x="3191947" y="3389340"/>
              <a:ext cx="69642" cy="115885"/>
            </a:xfrm>
            <a:custGeom>
              <a:avLst/>
              <a:gdLst/>
              <a:ahLst/>
              <a:cxnLst/>
              <a:rect l="l" t="t" r="r" b="b"/>
              <a:pathLst>
                <a:path w="2652"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61"/>
            <p:cNvSpPr/>
            <p:nvPr/>
          </p:nvSpPr>
          <p:spPr>
            <a:xfrm>
              <a:off x="3240449" y="3450683"/>
              <a:ext cx="36711" cy="31670"/>
            </a:xfrm>
            <a:custGeom>
              <a:avLst/>
              <a:gdLst/>
              <a:ahLst/>
              <a:cxnLst/>
              <a:rect l="l" t="t" r="r" b="b"/>
              <a:pathLst>
                <a:path w="1398" h="1206" extrusionOk="0">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3" name="Google Shape;8963;p61"/>
          <p:cNvGrpSpPr/>
          <p:nvPr/>
        </p:nvGrpSpPr>
        <p:grpSpPr>
          <a:xfrm>
            <a:off x="863499" y="1970906"/>
            <a:ext cx="347078" cy="364016"/>
            <a:chOff x="863499" y="1970906"/>
            <a:chExt cx="347078" cy="364016"/>
          </a:xfrm>
        </p:grpSpPr>
        <p:sp>
          <p:nvSpPr>
            <p:cNvPr id="8964" name="Google Shape;8964;p61"/>
            <p:cNvSpPr/>
            <p:nvPr/>
          </p:nvSpPr>
          <p:spPr>
            <a:xfrm>
              <a:off x="984872" y="1970906"/>
              <a:ext cx="225705" cy="173447"/>
            </a:xfrm>
            <a:custGeom>
              <a:avLst/>
              <a:gdLst/>
              <a:ahLst/>
              <a:cxnLst/>
              <a:rect l="l" t="t" r="r" b="b"/>
              <a:pathLst>
                <a:path w="8595" h="6605" extrusionOk="0">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61"/>
            <p:cNvSpPr/>
            <p:nvPr/>
          </p:nvSpPr>
          <p:spPr>
            <a:xfrm>
              <a:off x="1020822" y="1970906"/>
              <a:ext cx="159871" cy="173447"/>
            </a:xfrm>
            <a:custGeom>
              <a:avLst/>
              <a:gdLst/>
              <a:ahLst/>
              <a:cxnLst/>
              <a:rect l="l" t="t" r="r" b="b"/>
              <a:pathLst>
                <a:path w="6088" h="6605" extrusionOk="0">
                  <a:moveTo>
                    <a:pt x="4728" y="1"/>
                  </a:moveTo>
                  <a:lnTo>
                    <a:pt x="0" y="6604"/>
                  </a:lnTo>
                  <a:lnTo>
                    <a:pt x="1369" y="6604"/>
                  </a:lnTo>
                  <a:lnTo>
                    <a:pt x="6087"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61"/>
            <p:cNvSpPr/>
            <p:nvPr/>
          </p:nvSpPr>
          <p:spPr>
            <a:xfrm>
              <a:off x="1056746" y="1970906"/>
              <a:ext cx="153831" cy="173447"/>
            </a:xfrm>
            <a:custGeom>
              <a:avLst/>
              <a:gdLst/>
              <a:ahLst/>
              <a:cxnLst/>
              <a:rect l="l" t="t" r="r" b="b"/>
              <a:pathLst>
                <a:path w="5858" h="6605" extrusionOk="0">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61"/>
            <p:cNvSpPr/>
            <p:nvPr/>
          </p:nvSpPr>
          <p:spPr>
            <a:xfrm>
              <a:off x="863499" y="1970906"/>
              <a:ext cx="225967" cy="173447"/>
            </a:xfrm>
            <a:custGeom>
              <a:avLst/>
              <a:gdLst/>
              <a:ahLst/>
              <a:cxnLst/>
              <a:rect l="l" t="t" r="r" b="b"/>
              <a:pathLst>
                <a:path w="8605" h="6605" extrusionOk="0">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61"/>
            <p:cNvSpPr/>
            <p:nvPr/>
          </p:nvSpPr>
          <p:spPr>
            <a:xfrm>
              <a:off x="895405" y="1970906"/>
              <a:ext cx="159871" cy="173447"/>
            </a:xfrm>
            <a:custGeom>
              <a:avLst/>
              <a:gdLst/>
              <a:ahLst/>
              <a:cxnLst/>
              <a:rect l="l" t="t" r="r" b="b"/>
              <a:pathLst>
                <a:path w="6088" h="6605" extrusionOk="0">
                  <a:moveTo>
                    <a:pt x="1" y="1"/>
                  </a:moveTo>
                  <a:lnTo>
                    <a:pt x="4719" y="6604"/>
                  </a:lnTo>
                  <a:lnTo>
                    <a:pt x="6088" y="6604"/>
                  </a:lnTo>
                  <a:lnTo>
                    <a:pt x="136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61"/>
            <p:cNvSpPr/>
            <p:nvPr/>
          </p:nvSpPr>
          <p:spPr>
            <a:xfrm>
              <a:off x="863499" y="1970906"/>
              <a:ext cx="155827" cy="173185"/>
            </a:xfrm>
            <a:custGeom>
              <a:avLst/>
              <a:gdLst/>
              <a:ahLst/>
              <a:cxnLst/>
              <a:rect l="l" t="t" r="r" b="b"/>
              <a:pathLst>
                <a:path w="5934" h="6595" extrusionOk="0">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61"/>
            <p:cNvSpPr/>
            <p:nvPr/>
          </p:nvSpPr>
          <p:spPr>
            <a:xfrm>
              <a:off x="1073080" y="2094302"/>
              <a:ext cx="35714" cy="49789"/>
            </a:xfrm>
            <a:custGeom>
              <a:avLst/>
              <a:gdLst/>
              <a:ahLst/>
              <a:cxnLst/>
              <a:rect l="l" t="t" r="r" b="b"/>
              <a:pathLst>
                <a:path w="1360" h="1896" extrusionOk="0">
                  <a:moveTo>
                    <a:pt x="738" y="1"/>
                  </a:moveTo>
                  <a:lnTo>
                    <a:pt x="1" y="1034"/>
                  </a:lnTo>
                  <a:lnTo>
                    <a:pt x="613" y="1896"/>
                  </a:lnTo>
                  <a:lnTo>
                    <a:pt x="1130" y="1187"/>
                  </a:lnTo>
                  <a:lnTo>
                    <a:pt x="1360" y="862"/>
                  </a:lnTo>
                  <a:lnTo>
                    <a:pt x="738"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61"/>
            <p:cNvSpPr/>
            <p:nvPr/>
          </p:nvSpPr>
          <p:spPr>
            <a:xfrm>
              <a:off x="1054987" y="2069171"/>
              <a:ext cx="37473" cy="52310"/>
            </a:xfrm>
            <a:custGeom>
              <a:avLst/>
              <a:gdLst/>
              <a:ahLst/>
              <a:cxnLst/>
              <a:rect l="l" t="t" r="r" b="b"/>
              <a:pathLst>
                <a:path w="1427" h="1992" extrusionOk="0">
                  <a:moveTo>
                    <a:pt x="747" y="1"/>
                  </a:moveTo>
                  <a:lnTo>
                    <a:pt x="1" y="1034"/>
                  </a:lnTo>
                  <a:lnTo>
                    <a:pt x="690" y="1991"/>
                  </a:lnTo>
                  <a:lnTo>
                    <a:pt x="1427" y="958"/>
                  </a:lnTo>
                  <a:lnTo>
                    <a:pt x="747"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61"/>
            <p:cNvSpPr/>
            <p:nvPr/>
          </p:nvSpPr>
          <p:spPr>
            <a:xfrm>
              <a:off x="1037156" y="2044040"/>
              <a:ext cx="37473" cy="52310"/>
            </a:xfrm>
            <a:custGeom>
              <a:avLst/>
              <a:gdLst/>
              <a:ahLst/>
              <a:cxnLst/>
              <a:rect l="l" t="t" r="r" b="b"/>
              <a:pathLst>
                <a:path w="1427" h="1992" extrusionOk="0">
                  <a:moveTo>
                    <a:pt x="737" y="1"/>
                  </a:moveTo>
                  <a:lnTo>
                    <a:pt x="0" y="1034"/>
                  </a:lnTo>
                  <a:lnTo>
                    <a:pt x="680" y="1991"/>
                  </a:lnTo>
                  <a:lnTo>
                    <a:pt x="1426" y="958"/>
                  </a:lnTo>
                  <a:lnTo>
                    <a:pt x="73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61"/>
            <p:cNvSpPr/>
            <p:nvPr/>
          </p:nvSpPr>
          <p:spPr>
            <a:xfrm>
              <a:off x="924317" y="2114890"/>
              <a:ext cx="225442" cy="220033"/>
            </a:xfrm>
            <a:custGeom>
              <a:avLst/>
              <a:gdLst/>
              <a:ahLst/>
              <a:cxnLst/>
              <a:rect l="l" t="t" r="r" b="b"/>
              <a:pathLst>
                <a:path w="8585" h="8379" extrusionOk="0">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61"/>
            <p:cNvSpPr/>
            <p:nvPr/>
          </p:nvSpPr>
          <p:spPr>
            <a:xfrm>
              <a:off x="1020822" y="2115100"/>
              <a:ext cx="128937" cy="219822"/>
            </a:xfrm>
            <a:custGeom>
              <a:avLst/>
              <a:gdLst/>
              <a:ahLst/>
              <a:cxnLst/>
              <a:rect l="l" t="t" r="r" b="b"/>
              <a:pathLst>
                <a:path w="4910" h="8371" extrusionOk="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61"/>
            <p:cNvSpPr/>
            <p:nvPr/>
          </p:nvSpPr>
          <p:spPr>
            <a:xfrm>
              <a:off x="953964" y="2141806"/>
              <a:ext cx="166147" cy="166147"/>
            </a:xfrm>
            <a:custGeom>
              <a:avLst/>
              <a:gdLst/>
              <a:ahLst/>
              <a:cxnLst/>
              <a:rect l="l" t="t" r="r" b="b"/>
              <a:pathLst>
                <a:path w="6327" h="6327" extrusionOk="0">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61"/>
            <p:cNvSpPr/>
            <p:nvPr/>
          </p:nvSpPr>
          <p:spPr>
            <a:xfrm>
              <a:off x="1020560" y="2141806"/>
              <a:ext cx="104068" cy="166252"/>
            </a:xfrm>
            <a:custGeom>
              <a:avLst/>
              <a:gdLst/>
              <a:ahLst/>
              <a:cxnLst/>
              <a:rect l="l" t="t" r="r" b="b"/>
              <a:pathLst>
                <a:path w="3963" h="6331" extrusionOk="0">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61"/>
            <p:cNvSpPr/>
            <p:nvPr/>
          </p:nvSpPr>
          <p:spPr>
            <a:xfrm>
              <a:off x="1020560" y="2187551"/>
              <a:ext cx="20378" cy="74657"/>
            </a:xfrm>
            <a:custGeom>
              <a:avLst/>
              <a:gdLst/>
              <a:ahLst/>
              <a:cxnLst/>
              <a:rect l="l" t="t" r="r" b="b"/>
              <a:pathLst>
                <a:path w="776" h="2843" extrusionOk="0">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8" name="Google Shape;8978;p61"/>
          <p:cNvGrpSpPr/>
          <p:nvPr/>
        </p:nvGrpSpPr>
        <p:grpSpPr>
          <a:xfrm>
            <a:off x="1749879" y="1970906"/>
            <a:ext cx="364436" cy="364174"/>
            <a:chOff x="1749879" y="1970906"/>
            <a:chExt cx="364436" cy="364174"/>
          </a:xfrm>
        </p:grpSpPr>
        <p:sp>
          <p:nvSpPr>
            <p:cNvPr id="8979" name="Google Shape;8979;p61"/>
            <p:cNvSpPr/>
            <p:nvPr/>
          </p:nvSpPr>
          <p:spPr>
            <a:xfrm>
              <a:off x="1750141" y="1970906"/>
              <a:ext cx="276124" cy="181982"/>
            </a:xfrm>
            <a:custGeom>
              <a:avLst/>
              <a:gdLst/>
              <a:ahLst/>
              <a:cxnLst/>
              <a:rect l="l" t="t" r="r" b="b"/>
              <a:pathLst>
                <a:path w="10515" h="6930" extrusionOk="0">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61"/>
            <p:cNvSpPr/>
            <p:nvPr/>
          </p:nvSpPr>
          <p:spPr>
            <a:xfrm>
              <a:off x="1932097" y="1970906"/>
              <a:ext cx="182218" cy="275966"/>
            </a:xfrm>
            <a:custGeom>
              <a:avLst/>
              <a:gdLst/>
              <a:ahLst/>
              <a:cxnLst/>
              <a:rect l="l" t="t" r="r" b="b"/>
              <a:pathLst>
                <a:path w="6939" h="10509" extrusionOk="0">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61"/>
            <p:cNvSpPr/>
            <p:nvPr/>
          </p:nvSpPr>
          <p:spPr>
            <a:xfrm>
              <a:off x="1838086" y="2152862"/>
              <a:ext cx="276229" cy="182218"/>
            </a:xfrm>
            <a:custGeom>
              <a:avLst/>
              <a:gdLst/>
              <a:ahLst/>
              <a:cxnLst/>
              <a:rect l="l" t="t" r="r" b="b"/>
              <a:pathLst>
                <a:path w="10519" h="6939" extrusionOk="0">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61"/>
            <p:cNvSpPr/>
            <p:nvPr/>
          </p:nvSpPr>
          <p:spPr>
            <a:xfrm>
              <a:off x="1749879" y="2058877"/>
              <a:ext cx="182244" cy="276203"/>
            </a:xfrm>
            <a:custGeom>
              <a:avLst/>
              <a:gdLst/>
              <a:ahLst/>
              <a:cxnLst/>
              <a:rect l="l" t="t" r="r" b="b"/>
              <a:pathLst>
                <a:path w="6940" h="10518" extrusionOk="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61"/>
            <p:cNvSpPr/>
            <p:nvPr/>
          </p:nvSpPr>
          <p:spPr>
            <a:xfrm>
              <a:off x="1750141" y="2152862"/>
              <a:ext cx="41228" cy="182218"/>
            </a:xfrm>
            <a:custGeom>
              <a:avLst/>
              <a:gdLst/>
              <a:ahLst/>
              <a:cxnLst/>
              <a:rect l="l" t="t" r="r" b="b"/>
              <a:pathLst>
                <a:path w="1570" h="6939" extrusionOk="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61"/>
            <p:cNvSpPr/>
            <p:nvPr/>
          </p:nvSpPr>
          <p:spPr>
            <a:xfrm>
              <a:off x="1796832" y="2059035"/>
              <a:ext cx="50340" cy="93853"/>
            </a:xfrm>
            <a:custGeom>
              <a:avLst/>
              <a:gdLst/>
              <a:ahLst/>
              <a:cxnLst/>
              <a:rect l="l" t="t" r="r" b="b"/>
              <a:pathLst>
                <a:path w="1917" h="3574" extrusionOk="0">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61"/>
            <p:cNvSpPr/>
            <p:nvPr/>
          </p:nvSpPr>
          <p:spPr>
            <a:xfrm>
              <a:off x="1750141" y="1970906"/>
              <a:ext cx="41228" cy="181982"/>
            </a:xfrm>
            <a:custGeom>
              <a:avLst/>
              <a:gdLst/>
              <a:ahLst/>
              <a:cxnLst/>
              <a:rect l="l" t="t" r="r" b="b"/>
              <a:pathLst>
                <a:path w="1570" h="6930" extrusionOk="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61"/>
            <p:cNvSpPr/>
            <p:nvPr/>
          </p:nvSpPr>
          <p:spPr>
            <a:xfrm>
              <a:off x="1999953" y="2029518"/>
              <a:ext cx="41990" cy="64678"/>
            </a:xfrm>
            <a:custGeom>
              <a:avLst/>
              <a:gdLst/>
              <a:ahLst/>
              <a:cxnLst/>
              <a:rect l="l" t="t" r="r" b="b"/>
              <a:pathLst>
                <a:path w="1599" h="2463" extrusionOk="0">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61"/>
            <p:cNvSpPr/>
            <p:nvPr/>
          </p:nvSpPr>
          <p:spPr>
            <a:xfrm>
              <a:off x="1932097" y="1970906"/>
              <a:ext cx="23634" cy="76443"/>
            </a:xfrm>
            <a:custGeom>
              <a:avLst/>
              <a:gdLst/>
              <a:ahLst/>
              <a:cxnLst/>
              <a:rect l="l" t="t" r="r" b="b"/>
              <a:pathLst>
                <a:path w="900" h="2911" extrusionOk="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61"/>
            <p:cNvSpPr/>
            <p:nvPr/>
          </p:nvSpPr>
          <p:spPr>
            <a:xfrm>
              <a:off x="1932097" y="2076708"/>
              <a:ext cx="23634" cy="76180"/>
            </a:xfrm>
            <a:custGeom>
              <a:avLst/>
              <a:gdLst/>
              <a:ahLst/>
              <a:cxnLst/>
              <a:rect l="l" t="t" r="r" b="b"/>
              <a:pathLst>
                <a:path w="900" h="2901" extrusionOk="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61"/>
            <p:cNvSpPr/>
            <p:nvPr/>
          </p:nvSpPr>
          <p:spPr>
            <a:xfrm>
              <a:off x="1981860" y="2152862"/>
              <a:ext cx="47268" cy="94011"/>
            </a:xfrm>
            <a:custGeom>
              <a:avLst/>
              <a:gdLst/>
              <a:ahLst/>
              <a:cxnLst/>
              <a:rect l="l" t="t" r="r" b="b"/>
              <a:pathLst>
                <a:path w="1800" h="3580" extrusionOk="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61"/>
            <p:cNvSpPr/>
            <p:nvPr/>
          </p:nvSpPr>
          <p:spPr>
            <a:xfrm>
              <a:off x="1920542" y="2152862"/>
              <a:ext cx="23398" cy="76417"/>
            </a:xfrm>
            <a:custGeom>
              <a:avLst/>
              <a:gdLst/>
              <a:ahLst/>
              <a:cxnLst/>
              <a:rect l="l" t="t" r="r" b="b"/>
              <a:pathLst>
                <a:path w="891" h="2910" extrusionOk="0">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61"/>
            <p:cNvSpPr/>
            <p:nvPr/>
          </p:nvSpPr>
          <p:spPr>
            <a:xfrm>
              <a:off x="1834068" y="2211605"/>
              <a:ext cx="42252" cy="64888"/>
            </a:xfrm>
            <a:custGeom>
              <a:avLst/>
              <a:gdLst/>
              <a:ahLst/>
              <a:cxnLst/>
              <a:rect l="l" t="t" r="r" b="b"/>
              <a:pathLst>
                <a:path w="1609" h="2471" extrusionOk="0">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61"/>
            <p:cNvSpPr/>
            <p:nvPr/>
          </p:nvSpPr>
          <p:spPr>
            <a:xfrm>
              <a:off x="1920542" y="2258663"/>
              <a:ext cx="29175" cy="76417"/>
            </a:xfrm>
            <a:custGeom>
              <a:avLst/>
              <a:gdLst/>
              <a:ahLst/>
              <a:cxnLst/>
              <a:rect l="l" t="t" r="r" b="b"/>
              <a:pathLst>
                <a:path w="1111" h="2910" extrusionOk="0">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3" name="Google Shape;8993;p61"/>
          <p:cNvGrpSpPr/>
          <p:nvPr/>
        </p:nvGrpSpPr>
        <p:grpSpPr>
          <a:xfrm>
            <a:off x="2186425" y="1976158"/>
            <a:ext cx="396106" cy="353985"/>
            <a:chOff x="2186425" y="1976158"/>
            <a:chExt cx="396106" cy="353985"/>
          </a:xfrm>
        </p:grpSpPr>
        <p:sp>
          <p:nvSpPr>
            <p:cNvPr id="8994" name="Google Shape;8994;p61"/>
            <p:cNvSpPr/>
            <p:nvPr/>
          </p:nvSpPr>
          <p:spPr>
            <a:xfrm>
              <a:off x="2256277" y="2024949"/>
              <a:ext cx="255379" cy="255352"/>
            </a:xfrm>
            <a:custGeom>
              <a:avLst/>
              <a:gdLst/>
              <a:ahLst/>
              <a:cxnLst/>
              <a:rect l="l" t="t" r="r" b="b"/>
              <a:pathLst>
                <a:path w="9725" h="9724" extrusionOk="0">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61"/>
            <p:cNvSpPr/>
            <p:nvPr/>
          </p:nvSpPr>
          <p:spPr>
            <a:xfrm>
              <a:off x="2230909" y="2027706"/>
              <a:ext cx="243036" cy="252700"/>
            </a:xfrm>
            <a:custGeom>
              <a:avLst/>
              <a:gdLst/>
              <a:ahLst/>
              <a:cxnLst/>
              <a:rect l="l" t="t" r="r" b="b"/>
              <a:pathLst>
                <a:path w="9255" h="9623" extrusionOk="0">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61"/>
            <p:cNvSpPr/>
            <p:nvPr/>
          </p:nvSpPr>
          <p:spPr>
            <a:xfrm>
              <a:off x="2309322" y="2026210"/>
              <a:ext cx="202570" cy="252332"/>
            </a:xfrm>
            <a:custGeom>
              <a:avLst/>
              <a:gdLst/>
              <a:ahLst/>
              <a:cxnLst/>
              <a:rect l="l" t="t" r="r" b="b"/>
              <a:pathLst>
                <a:path w="7714" h="9609" extrusionOk="0">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61"/>
            <p:cNvSpPr/>
            <p:nvPr/>
          </p:nvSpPr>
          <p:spPr>
            <a:xfrm>
              <a:off x="2339468" y="2073189"/>
              <a:ext cx="16360" cy="26181"/>
            </a:xfrm>
            <a:custGeom>
              <a:avLst/>
              <a:gdLst/>
              <a:ahLst/>
              <a:cxnLst/>
              <a:rect l="l" t="t" r="r" b="b"/>
              <a:pathLst>
                <a:path w="623" h="997" extrusionOk="0">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61"/>
            <p:cNvSpPr/>
            <p:nvPr/>
          </p:nvSpPr>
          <p:spPr>
            <a:xfrm>
              <a:off x="2309322" y="2158901"/>
              <a:ext cx="146531" cy="119641"/>
            </a:xfrm>
            <a:custGeom>
              <a:avLst/>
              <a:gdLst/>
              <a:ahLst/>
              <a:cxnLst/>
              <a:rect l="l" t="t" r="r" b="b"/>
              <a:pathLst>
                <a:path w="5580" h="4556" extrusionOk="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61"/>
            <p:cNvSpPr/>
            <p:nvPr/>
          </p:nvSpPr>
          <p:spPr>
            <a:xfrm>
              <a:off x="2236765" y="2073740"/>
              <a:ext cx="345765" cy="256403"/>
            </a:xfrm>
            <a:custGeom>
              <a:avLst/>
              <a:gdLst/>
              <a:ahLst/>
              <a:cxnLst/>
              <a:rect l="l" t="t" r="r" b="b"/>
              <a:pathLst>
                <a:path w="13167" h="9764" extrusionOk="0">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61"/>
            <p:cNvSpPr/>
            <p:nvPr/>
          </p:nvSpPr>
          <p:spPr>
            <a:xfrm>
              <a:off x="2186425" y="1976158"/>
              <a:ext cx="344820" cy="255510"/>
            </a:xfrm>
            <a:custGeom>
              <a:avLst/>
              <a:gdLst/>
              <a:ahLst/>
              <a:cxnLst/>
              <a:rect l="l" t="t" r="r" b="b"/>
              <a:pathLst>
                <a:path w="13131" h="9730" extrusionOk="0">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1" name="Google Shape;9001;p61"/>
          <p:cNvGrpSpPr/>
          <p:nvPr/>
        </p:nvGrpSpPr>
        <p:grpSpPr>
          <a:xfrm>
            <a:off x="2659157" y="2017412"/>
            <a:ext cx="319190" cy="271240"/>
            <a:chOff x="2659157" y="2017412"/>
            <a:chExt cx="319190" cy="271240"/>
          </a:xfrm>
        </p:grpSpPr>
        <p:sp>
          <p:nvSpPr>
            <p:cNvPr id="9002" name="Google Shape;9002;p61"/>
            <p:cNvSpPr/>
            <p:nvPr/>
          </p:nvSpPr>
          <p:spPr>
            <a:xfrm>
              <a:off x="2808183" y="2086765"/>
              <a:ext cx="164125" cy="149314"/>
            </a:xfrm>
            <a:custGeom>
              <a:avLst/>
              <a:gdLst/>
              <a:ahLst/>
              <a:cxnLst/>
              <a:rect l="l" t="t" r="r" b="b"/>
              <a:pathLst>
                <a:path w="6250" h="5686" extrusionOk="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61"/>
            <p:cNvSpPr/>
            <p:nvPr/>
          </p:nvSpPr>
          <p:spPr>
            <a:xfrm>
              <a:off x="2881816" y="2017412"/>
              <a:ext cx="96532" cy="177334"/>
            </a:xfrm>
            <a:custGeom>
              <a:avLst/>
              <a:gdLst/>
              <a:ahLst/>
              <a:cxnLst/>
              <a:rect l="l" t="t" r="r" b="b"/>
              <a:pathLst>
                <a:path w="3676" h="6753" extrusionOk="0">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61"/>
            <p:cNvSpPr/>
            <p:nvPr/>
          </p:nvSpPr>
          <p:spPr>
            <a:xfrm>
              <a:off x="2947650" y="2150603"/>
              <a:ext cx="30698" cy="44196"/>
            </a:xfrm>
            <a:custGeom>
              <a:avLst/>
              <a:gdLst/>
              <a:ahLst/>
              <a:cxnLst/>
              <a:rect l="l" t="t" r="r" b="b"/>
              <a:pathLst>
                <a:path w="1169" h="1683" extrusionOk="0">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61"/>
            <p:cNvSpPr/>
            <p:nvPr/>
          </p:nvSpPr>
          <p:spPr>
            <a:xfrm>
              <a:off x="2818976" y="2136029"/>
              <a:ext cx="124682" cy="83034"/>
            </a:xfrm>
            <a:custGeom>
              <a:avLst/>
              <a:gdLst/>
              <a:ahLst/>
              <a:cxnLst/>
              <a:rect l="l" t="t" r="r" b="b"/>
              <a:pathLst>
                <a:path w="4748" h="3162" extrusionOk="0">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61"/>
            <p:cNvSpPr/>
            <p:nvPr/>
          </p:nvSpPr>
          <p:spPr>
            <a:xfrm>
              <a:off x="2867741" y="2177730"/>
              <a:ext cx="73160" cy="41360"/>
            </a:xfrm>
            <a:custGeom>
              <a:avLst/>
              <a:gdLst/>
              <a:ahLst/>
              <a:cxnLst/>
              <a:rect l="l" t="t" r="r" b="b"/>
              <a:pathLst>
                <a:path w="2786" h="1575" extrusionOk="0">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61"/>
            <p:cNvSpPr/>
            <p:nvPr/>
          </p:nvSpPr>
          <p:spPr>
            <a:xfrm>
              <a:off x="2795867" y="2157641"/>
              <a:ext cx="124919" cy="82798"/>
            </a:xfrm>
            <a:custGeom>
              <a:avLst/>
              <a:gdLst/>
              <a:ahLst/>
              <a:cxnLst/>
              <a:rect l="l" t="t" r="r" b="b"/>
              <a:pathLst>
                <a:path w="4757" h="3153" extrusionOk="0">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61"/>
            <p:cNvSpPr/>
            <p:nvPr/>
          </p:nvSpPr>
          <p:spPr>
            <a:xfrm>
              <a:off x="2852667" y="2204620"/>
              <a:ext cx="65099" cy="35845"/>
            </a:xfrm>
            <a:custGeom>
              <a:avLst/>
              <a:gdLst/>
              <a:ahLst/>
              <a:cxnLst/>
              <a:rect l="l" t="t" r="r" b="b"/>
              <a:pathLst>
                <a:path w="2479" h="1365" extrusionOk="0">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61"/>
            <p:cNvSpPr/>
            <p:nvPr/>
          </p:nvSpPr>
          <p:spPr>
            <a:xfrm>
              <a:off x="2772732" y="2178990"/>
              <a:ext cx="124945" cy="83060"/>
            </a:xfrm>
            <a:custGeom>
              <a:avLst/>
              <a:gdLst/>
              <a:ahLst/>
              <a:cxnLst/>
              <a:rect l="l" t="t" r="r" b="b"/>
              <a:pathLst>
                <a:path w="4758" h="3163" extrusionOk="0">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61"/>
            <p:cNvSpPr/>
            <p:nvPr/>
          </p:nvSpPr>
          <p:spPr>
            <a:xfrm>
              <a:off x="2837594" y="2231011"/>
              <a:ext cx="56800" cy="31013"/>
            </a:xfrm>
            <a:custGeom>
              <a:avLst/>
              <a:gdLst/>
              <a:ahLst/>
              <a:cxnLst/>
              <a:rect l="l" t="t" r="r" b="b"/>
              <a:pathLst>
                <a:path w="2163" h="1181" extrusionOk="0">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61"/>
            <p:cNvSpPr/>
            <p:nvPr/>
          </p:nvSpPr>
          <p:spPr>
            <a:xfrm>
              <a:off x="2749623" y="2200602"/>
              <a:ext cx="124919" cy="82955"/>
            </a:xfrm>
            <a:custGeom>
              <a:avLst/>
              <a:gdLst/>
              <a:ahLst/>
              <a:cxnLst/>
              <a:rect l="l" t="t" r="r" b="b"/>
              <a:pathLst>
                <a:path w="4757" h="3159" extrusionOk="0">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61"/>
            <p:cNvSpPr/>
            <p:nvPr/>
          </p:nvSpPr>
          <p:spPr>
            <a:xfrm>
              <a:off x="2822495" y="2255906"/>
              <a:ext cx="49054" cy="27494"/>
            </a:xfrm>
            <a:custGeom>
              <a:avLst/>
              <a:gdLst/>
              <a:ahLst/>
              <a:cxnLst/>
              <a:rect l="l" t="t" r="r" b="b"/>
              <a:pathLst>
                <a:path w="1868" h="1047" extrusionOk="0">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61"/>
            <p:cNvSpPr/>
            <p:nvPr/>
          </p:nvSpPr>
          <p:spPr>
            <a:xfrm>
              <a:off x="2673968" y="2097059"/>
              <a:ext cx="159109" cy="144036"/>
            </a:xfrm>
            <a:custGeom>
              <a:avLst/>
              <a:gdLst/>
              <a:ahLst/>
              <a:cxnLst/>
              <a:rect l="l" t="t" r="r" b="b"/>
              <a:pathLst>
                <a:path w="6059" h="5485" extrusionOk="0">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61"/>
            <p:cNvSpPr/>
            <p:nvPr/>
          </p:nvSpPr>
          <p:spPr>
            <a:xfrm>
              <a:off x="2659157" y="2039261"/>
              <a:ext cx="98528" cy="170191"/>
            </a:xfrm>
            <a:custGeom>
              <a:avLst/>
              <a:gdLst/>
              <a:ahLst/>
              <a:cxnLst/>
              <a:rect l="l" t="t" r="r" b="b"/>
              <a:pathLst>
                <a:path w="3752" h="6481" extrusionOk="0">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61"/>
            <p:cNvSpPr/>
            <p:nvPr/>
          </p:nvSpPr>
          <p:spPr>
            <a:xfrm>
              <a:off x="2659157" y="2039261"/>
              <a:ext cx="75918" cy="159109"/>
            </a:xfrm>
            <a:custGeom>
              <a:avLst/>
              <a:gdLst/>
              <a:ahLst/>
              <a:cxnLst/>
              <a:rect l="l" t="t" r="r" b="b"/>
              <a:pathLst>
                <a:path w="2891" h="6059" extrusionOk="0">
                  <a:moveTo>
                    <a:pt x="0" y="1"/>
                  </a:moveTo>
                  <a:lnTo>
                    <a:pt x="0" y="5810"/>
                  </a:lnTo>
                  <a:lnTo>
                    <a:pt x="431" y="6059"/>
                  </a:lnTo>
                  <a:lnTo>
                    <a:pt x="2890" y="1676"/>
                  </a:lnTo>
                  <a:lnTo>
                    <a:pt x="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61"/>
            <p:cNvSpPr/>
            <p:nvPr/>
          </p:nvSpPr>
          <p:spPr>
            <a:xfrm>
              <a:off x="2659157" y="2159138"/>
              <a:ext cx="47268" cy="50314"/>
            </a:xfrm>
            <a:custGeom>
              <a:avLst/>
              <a:gdLst/>
              <a:ahLst/>
              <a:cxnLst/>
              <a:rect l="l" t="t" r="r" b="b"/>
              <a:pathLst>
                <a:path w="1800" h="1916" extrusionOk="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61"/>
            <p:cNvSpPr/>
            <p:nvPr/>
          </p:nvSpPr>
          <p:spPr>
            <a:xfrm>
              <a:off x="2659157" y="2159138"/>
              <a:ext cx="24894" cy="39232"/>
            </a:xfrm>
            <a:custGeom>
              <a:avLst/>
              <a:gdLst/>
              <a:ahLst/>
              <a:cxnLst/>
              <a:rect l="l" t="t" r="r" b="b"/>
              <a:pathLst>
                <a:path w="948" h="1494" extrusionOk="0">
                  <a:moveTo>
                    <a:pt x="0" y="1"/>
                  </a:moveTo>
                  <a:lnTo>
                    <a:pt x="0" y="1245"/>
                  </a:lnTo>
                  <a:lnTo>
                    <a:pt x="431" y="1494"/>
                  </a:lnTo>
                  <a:lnTo>
                    <a:pt x="948" y="575"/>
                  </a:lnTo>
                  <a:lnTo>
                    <a:pt x="0"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61"/>
            <p:cNvSpPr/>
            <p:nvPr/>
          </p:nvSpPr>
          <p:spPr>
            <a:xfrm>
              <a:off x="2706898" y="2179463"/>
              <a:ext cx="67121" cy="53859"/>
            </a:xfrm>
            <a:custGeom>
              <a:avLst/>
              <a:gdLst/>
              <a:ahLst/>
              <a:cxnLst/>
              <a:rect l="l" t="t" r="r" b="b"/>
              <a:pathLst>
                <a:path w="2556" h="2051" extrusionOk="0">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61"/>
            <p:cNvSpPr/>
            <p:nvPr/>
          </p:nvSpPr>
          <p:spPr>
            <a:xfrm>
              <a:off x="2710154" y="2180513"/>
              <a:ext cx="63864" cy="52914"/>
            </a:xfrm>
            <a:custGeom>
              <a:avLst/>
              <a:gdLst/>
              <a:ahLst/>
              <a:cxnLst/>
              <a:rect l="l" t="t" r="r" b="b"/>
              <a:pathLst>
                <a:path w="2432" h="2015" extrusionOk="0">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61"/>
            <p:cNvSpPr/>
            <p:nvPr/>
          </p:nvSpPr>
          <p:spPr>
            <a:xfrm>
              <a:off x="2732528" y="2203254"/>
              <a:ext cx="59847" cy="48528"/>
            </a:xfrm>
            <a:custGeom>
              <a:avLst/>
              <a:gdLst/>
              <a:ahLst/>
              <a:cxnLst/>
              <a:rect l="l" t="t" r="r" b="b"/>
              <a:pathLst>
                <a:path w="2279" h="1848" extrusionOk="0">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61"/>
            <p:cNvSpPr/>
            <p:nvPr/>
          </p:nvSpPr>
          <p:spPr>
            <a:xfrm>
              <a:off x="2735810" y="2204384"/>
              <a:ext cx="56564" cy="47399"/>
            </a:xfrm>
            <a:custGeom>
              <a:avLst/>
              <a:gdLst/>
              <a:ahLst/>
              <a:cxnLst/>
              <a:rect l="l" t="t" r="r" b="b"/>
              <a:pathLst>
                <a:path w="2154" h="1805" extrusionOk="0">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61"/>
            <p:cNvSpPr/>
            <p:nvPr/>
          </p:nvSpPr>
          <p:spPr>
            <a:xfrm>
              <a:off x="2758158" y="2226967"/>
              <a:ext cx="52310" cy="43303"/>
            </a:xfrm>
            <a:custGeom>
              <a:avLst/>
              <a:gdLst/>
              <a:ahLst/>
              <a:cxnLst/>
              <a:rect l="l" t="t" r="r" b="b"/>
              <a:pathLst>
                <a:path w="1992" h="1649" extrusionOk="0">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61"/>
            <p:cNvSpPr/>
            <p:nvPr/>
          </p:nvSpPr>
          <p:spPr>
            <a:xfrm>
              <a:off x="2761178" y="2228018"/>
              <a:ext cx="49290" cy="42252"/>
            </a:xfrm>
            <a:custGeom>
              <a:avLst/>
              <a:gdLst/>
              <a:ahLst/>
              <a:cxnLst/>
              <a:rect l="l" t="t" r="r" b="b"/>
              <a:pathLst>
                <a:path w="1877" h="1609" extrusionOk="0">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61"/>
            <p:cNvSpPr/>
            <p:nvPr/>
          </p:nvSpPr>
          <p:spPr>
            <a:xfrm>
              <a:off x="2783814" y="2250706"/>
              <a:ext cx="45010" cy="37919"/>
            </a:xfrm>
            <a:custGeom>
              <a:avLst/>
              <a:gdLst/>
              <a:ahLst/>
              <a:cxnLst/>
              <a:rect l="l" t="t" r="r" b="b"/>
              <a:pathLst>
                <a:path w="1714" h="1444" extrusionOk="0">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61"/>
            <p:cNvSpPr/>
            <p:nvPr/>
          </p:nvSpPr>
          <p:spPr>
            <a:xfrm>
              <a:off x="2786807" y="2251888"/>
              <a:ext cx="42016" cy="36764"/>
            </a:xfrm>
            <a:custGeom>
              <a:avLst/>
              <a:gdLst/>
              <a:ahLst/>
              <a:cxnLst/>
              <a:rect l="l" t="t" r="r" b="b"/>
              <a:pathLst>
                <a:path w="1600" h="1400" extrusionOk="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61"/>
            <p:cNvSpPr/>
            <p:nvPr/>
          </p:nvSpPr>
          <p:spPr>
            <a:xfrm>
              <a:off x="2788829" y="2102101"/>
              <a:ext cx="64862" cy="99788"/>
            </a:xfrm>
            <a:custGeom>
              <a:avLst/>
              <a:gdLst/>
              <a:ahLst/>
              <a:cxnLst/>
              <a:rect l="l" t="t" r="r" b="b"/>
              <a:pathLst>
                <a:path w="2470" h="3800" extrusionOk="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61"/>
            <p:cNvSpPr/>
            <p:nvPr/>
          </p:nvSpPr>
          <p:spPr>
            <a:xfrm>
              <a:off x="2788829" y="2102101"/>
              <a:ext cx="27415" cy="99788"/>
            </a:xfrm>
            <a:custGeom>
              <a:avLst/>
              <a:gdLst/>
              <a:ahLst/>
              <a:cxnLst/>
              <a:rect l="l" t="t" r="r" b="b"/>
              <a:pathLst>
                <a:path w="1044" h="3800" extrusionOk="0">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8" name="Google Shape;9028;p61"/>
          <p:cNvGrpSpPr/>
          <p:nvPr/>
        </p:nvGrpSpPr>
        <p:grpSpPr>
          <a:xfrm>
            <a:off x="3111775" y="1993516"/>
            <a:ext cx="318928" cy="319217"/>
            <a:chOff x="3111775" y="1993516"/>
            <a:chExt cx="318928" cy="319217"/>
          </a:xfrm>
        </p:grpSpPr>
        <p:sp>
          <p:nvSpPr>
            <p:cNvPr id="9029" name="Google Shape;9029;p61"/>
            <p:cNvSpPr/>
            <p:nvPr/>
          </p:nvSpPr>
          <p:spPr>
            <a:xfrm>
              <a:off x="3204263" y="2013894"/>
              <a:ext cx="154067" cy="140964"/>
            </a:xfrm>
            <a:custGeom>
              <a:avLst/>
              <a:gdLst/>
              <a:ahLst/>
              <a:cxnLst/>
              <a:rect l="l" t="t" r="r" b="b"/>
              <a:pathLst>
                <a:path w="5867" h="5368" extrusionOk="0">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61"/>
            <p:cNvSpPr/>
            <p:nvPr/>
          </p:nvSpPr>
          <p:spPr>
            <a:xfrm>
              <a:off x="3204263" y="2013894"/>
              <a:ext cx="143773" cy="102808"/>
            </a:xfrm>
            <a:custGeom>
              <a:avLst/>
              <a:gdLst/>
              <a:ahLst/>
              <a:cxnLst/>
              <a:rect l="l" t="t" r="r" b="b"/>
              <a:pathLst>
                <a:path w="5475" h="3915" extrusionOk="0">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61"/>
            <p:cNvSpPr/>
            <p:nvPr/>
          </p:nvSpPr>
          <p:spPr>
            <a:xfrm>
              <a:off x="3112773" y="2137788"/>
              <a:ext cx="112865" cy="113102"/>
            </a:xfrm>
            <a:custGeom>
              <a:avLst/>
              <a:gdLst/>
              <a:ahLst/>
              <a:cxnLst/>
              <a:rect l="l" t="t" r="r" b="b"/>
              <a:pathLst>
                <a:path w="4298" h="4307" extrusionOk="0">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61"/>
            <p:cNvSpPr/>
            <p:nvPr/>
          </p:nvSpPr>
          <p:spPr>
            <a:xfrm>
              <a:off x="3143182" y="2138025"/>
              <a:ext cx="82220" cy="112865"/>
            </a:xfrm>
            <a:custGeom>
              <a:avLst/>
              <a:gdLst/>
              <a:ahLst/>
              <a:cxnLst/>
              <a:rect l="l" t="t" r="r" b="b"/>
              <a:pathLst>
                <a:path w="3131" h="4298" extrusionOk="0">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61"/>
            <p:cNvSpPr/>
            <p:nvPr/>
          </p:nvSpPr>
          <p:spPr>
            <a:xfrm>
              <a:off x="3111775" y="2223238"/>
              <a:ext cx="113102" cy="89231"/>
            </a:xfrm>
            <a:custGeom>
              <a:avLst/>
              <a:gdLst/>
              <a:ahLst/>
              <a:cxnLst/>
              <a:rect l="l" t="t" r="r" b="b"/>
              <a:pathLst>
                <a:path w="4307" h="3398" extrusionOk="0">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61"/>
            <p:cNvSpPr/>
            <p:nvPr/>
          </p:nvSpPr>
          <p:spPr>
            <a:xfrm>
              <a:off x="3149222" y="2223238"/>
              <a:ext cx="38208" cy="25157"/>
            </a:xfrm>
            <a:custGeom>
              <a:avLst/>
              <a:gdLst/>
              <a:ahLst/>
              <a:cxnLst/>
              <a:rect l="l" t="t" r="r" b="b"/>
              <a:pathLst>
                <a:path w="1455" h="958" extrusionOk="0">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61"/>
            <p:cNvSpPr/>
            <p:nvPr/>
          </p:nvSpPr>
          <p:spPr>
            <a:xfrm>
              <a:off x="3112011" y="2256142"/>
              <a:ext cx="113128" cy="56328"/>
            </a:xfrm>
            <a:custGeom>
              <a:avLst/>
              <a:gdLst/>
              <a:ahLst/>
              <a:cxnLst/>
              <a:rect l="l" t="t" r="r" b="b"/>
              <a:pathLst>
                <a:path w="4308" h="2145" extrusionOk="0">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61"/>
            <p:cNvSpPr/>
            <p:nvPr/>
          </p:nvSpPr>
          <p:spPr>
            <a:xfrm>
              <a:off x="3130629" y="2174106"/>
              <a:ext cx="75419" cy="61711"/>
            </a:xfrm>
            <a:custGeom>
              <a:avLst/>
              <a:gdLst/>
              <a:ahLst/>
              <a:cxnLst/>
              <a:rect l="l" t="t" r="r" b="b"/>
              <a:pathLst>
                <a:path w="2872" h="2350" extrusionOk="0">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61"/>
            <p:cNvSpPr/>
            <p:nvPr/>
          </p:nvSpPr>
          <p:spPr>
            <a:xfrm>
              <a:off x="3130629" y="2174106"/>
              <a:ext cx="75419" cy="61212"/>
            </a:xfrm>
            <a:custGeom>
              <a:avLst/>
              <a:gdLst/>
              <a:ahLst/>
              <a:cxnLst/>
              <a:rect l="l" t="t" r="r" b="b"/>
              <a:pathLst>
                <a:path w="2872" h="2331" extrusionOk="0">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61"/>
            <p:cNvSpPr/>
            <p:nvPr/>
          </p:nvSpPr>
          <p:spPr>
            <a:xfrm>
              <a:off x="3111775" y="2268957"/>
              <a:ext cx="25157" cy="43513"/>
            </a:xfrm>
            <a:custGeom>
              <a:avLst/>
              <a:gdLst/>
              <a:ahLst/>
              <a:cxnLst/>
              <a:rect l="l" t="t" r="r" b="b"/>
              <a:pathLst>
                <a:path w="958" h="1657" extrusionOk="0">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61"/>
            <p:cNvSpPr/>
            <p:nvPr/>
          </p:nvSpPr>
          <p:spPr>
            <a:xfrm>
              <a:off x="3199720" y="2268957"/>
              <a:ext cx="25157" cy="43513"/>
            </a:xfrm>
            <a:custGeom>
              <a:avLst/>
              <a:gdLst/>
              <a:ahLst/>
              <a:cxnLst/>
              <a:rect l="l" t="t" r="r" b="b"/>
              <a:pathLst>
                <a:path w="958" h="1657" extrusionOk="0">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61"/>
            <p:cNvSpPr/>
            <p:nvPr/>
          </p:nvSpPr>
          <p:spPr>
            <a:xfrm>
              <a:off x="3325636" y="2149343"/>
              <a:ext cx="30934" cy="67882"/>
            </a:xfrm>
            <a:custGeom>
              <a:avLst/>
              <a:gdLst/>
              <a:ahLst/>
              <a:cxnLst/>
              <a:rect l="l" t="t" r="r" b="b"/>
              <a:pathLst>
                <a:path w="1178" h="2585" extrusionOk="0">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61"/>
            <p:cNvSpPr/>
            <p:nvPr/>
          </p:nvSpPr>
          <p:spPr>
            <a:xfrm>
              <a:off x="3337952" y="2143067"/>
              <a:ext cx="73922" cy="73896"/>
            </a:xfrm>
            <a:custGeom>
              <a:avLst/>
              <a:gdLst/>
              <a:ahLst/>
              <a:cxnLst/>
              <a:rect l="l" t="t" r="r" b="b"/>
              <a:pathLst>
                <a:path w="2815" h="2814" extrusionOk="0">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61"/>
            <p:cNvSpPr/>
            <p:nvPr/>
          </p:nvSpPr>
          <p:spPr>
            <a:xfrm>
              <a:off x="3350268" y="2235554"/>
              <a:ext cx="36974" cy="27153"/>
            </a:xfrm>
            <a:custGeom>
              <a:avLst/>
              <a:gdLst/>
              <a:ahLst/>
              <a:cxnLst/>
              <a:rect l="l" t="t" r="r" b="b"/>
              <a:pathLst>
                <a:path w="1408" h="1034" extrusionOk="0">
                  <a:moveTo>
                    <a:pt x="0" y="0"/>
                  </a:moveTo>
                  <a:lnTo>
                    <a:pt x="0" y="1034"/>
                  </a:lnTo>
                  <a:lnTo>
                    <a:pt x="1407" y="1034"/>
                  </a:lnTo>
                  <a:lnTo>
                    <a:pt x="140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61"/>
            <p:cNvSpPr/>
            <p:nvPr/>
          </p:nvSpPr>
          <p:spPr>
            <a:xfrm>
              <a:off x="3350268" y="2235554"/>
              <a:ext cx="36974" cy="14916"/>
            </a:xfrm>
            <a:custGeom>
              <a:avLst/>
              <a:gdLst/>
              <a:ahLst/>
              <a:cxnLst/>
              <a:rect l="l" t="t" r="r" b="b"/>
              <a:pathLst>
                <a:path w="1408" h="568" extrusionOk="0">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61"/>
            <p:cNvSpPr/>
            <p:nvPr/>
          </p:nvSpPr>
          <p:spPr>
            <a:xfrm>
              <a:off x="3307044" y="2250365"/>
              <a:ext cx="123658" cy="62367"/>
            </a:xfrm>
            <a:custGeom>
              <a:avLst/>
              <a:gdLst/>
              <a:ahLst/>
              <a:cxnLst/>
              <a:rect l="l" t="t" r="r" b="b"/>
              <a:pathLst>
                <a:path w="4709" h="2375" extrusionOk="0">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61"/>
            <p:cNvSpPr/>
            <p:nvPr/>
          </p:nvSpPr>
          <p:spPr>
            <a:xfrm>
              <a:off x="3362584" y="2262681"/>
              <a:ext cx="12342" cy="49789"/>
            </a:xfrm>
            <a:custGeom>
              <a:avLst/>
              <a:gdLst/>
              <a:ahLst/>
              <a:cxnLst/>
              <a:rect l="l" t="t" r="r" b="b"/>
              <a:pathLst>
                <a:path w="470" h="1896" extrusionOk="0">
                  <a:moveTo>
                    <a:pt x="115" y="1"/>
                  </a:moveTo>
                  <a:lnTo>
                    <a:pt x="0" y="1896"/>
                  </a:lnTo>
                  <a:lnTo>
                    <a:pt x="469" y="1896"/>
                  </a:lnTo>
                  <a:lnTo>
                    <a:pt x="355"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61"/>
            <p:cNvSpPr/>
            <p:nvPr/>
          </p:nvSpPr>
          <p:spPr>
            <a:xfrm>
              <a:off x="3331676" y="2173948"/>
              <a:ext cx="74158" cy="67646"/>
            </a:xfrm>
            <a:custGeom>
              <a:avLst/>
              <a:gdLst/>
              <a:ahLst/>
              <a:cxnLst/>
              <a:rect l="l" t="t" r="r" b="b"/>
              <a:pathLst>
                <a:path w="2824" h="2576" extrusionOk="0">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61"/>
            <p:cNvSpPr/>
            <p:nvPr/>
          </p:nvSpPr>
          <p:spPr>
            <a:xfrm>
              <a:off x="3331676" y="2173975"/>
              <a:ext cx="73896" cy="66123"/>
            </a:xfrm>
            <a:custGeom>
              <a:avLst/>
              <a:gdLst/>
              <a:ahLst/>
              <a:cxnLst/>
              <a:rect l="l" t="t" r="r" b="b"/>
              <a:pathLst>
                <a:path w="2814" h="2518" extrusionOk="0">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61"/>
            <p:cNvSpPr/>
            <p:nvPr/>
          </p:nvSpPr>
          <p:spPr>
            <a:xfrm>
              <a:off x="3307281" y="2266200"/>
              <a:ext cx="24921" cy="46533"/>
            </a:xfrm>
            <a:custGeom>
              <a:avLst/>
              <a:gdLst/>
              <a:ahLst/>
              <a:cxnLst/>
              <a:rect l="l" t="t" r="r" b="b"/>
              <a:pathLst>
                <a:path w="949" h="1772" extrusionOk="0">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61"/>
            <p:cNvSpPr/>
            <p:nvPr/>
          </p:nvSpPr>
          <p:spPr>
            <a:xfrm>
              <a:off x="3405545" y="2266200"/>
              <a:ext cx="24658" cy="46533"/>
            </a:xfrm>
            <a:custGeom>
              <a:avLst/>
              <a:gdLst/>
              <a:ahLst/>
              <a:cxnLst/>
              <a:rect l="l" t="t" r="r" b="b"/>
              <a:pathLst>
                <a:path w="939" h="1772" extrusionOk="0">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61"/>
            <p:cNvSpPr/>
            <p:nvPr/>
          </p:nvSpPr>
          <p:spPr>
            <a:xfrm>
              <a:off x="3362584" y="2262681"/>
              <a:ext cx="12342" cy="12342"/>
            </a:xfrm>
            <a:custGeom>
              <a:avLst/>
              <a:gdLst/>
              <a:ahLst/>
              <a:cxnLst/>
              <a:rect l="l" t="t" r="r" b="b"/>
              <a:pathLst>
                <a:path w="470" h="470" extrusionOk="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61"/>
            <p:cNvSpPr/>
            <p:nvPr/>
          </p:nvSpPr>
          <p:spPr>
            <a:xfrm>
              <a:off x="3343493" y="2245481"/>
              <a:ext cx="25393" cy="25971"/>
            </a:xfrm>
            <a:custGeom>
              <a:avLst/>
              <a:gdLst/>
              <a:ahLst/>
              <a:cxnLst/>
              <a:rect l="l" t="t" r="r" b="b"/>
              <a:pathLst>
                <a:path w="967" h="989" extrusionOk="0">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61"/>
            <p:cNvSpPr/>
            <p:nvPr/>
          </p:nvSpPr>
          <p:spPr>
            <a:xfrm>
              <a:off x="3368860" y="2245559"/>
              <a:ext cx="25420" cy="26076"/>
            </a:xfrm>
            <a:custGeom>
              <a:avLst/>
              <a:gdLst/>
              <a:ahLst/>
              <a:cxnLst/>
              <a:rect l="l" t="t" r="r" b="b"/>
              <a:pathLst>
                <a:path w="968" h="993" extrusionOk="0">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61"/>
            <p:cNvSpPr/>
            <p:nvPr/>
          </p:nvSpPr>
          <p:spPr>
            <a:xfrm>
              <a:off x="3163297" y="1993516"/>
              <a:ext cx="174419" cy="150233"/>
            </a:xfrm>
            <a:custGeom>
              <a:avLst/>
              <a:gdLst/>
              <a:ahLst/>
              <a:cxnLst/>
              <a:rect l="l" t="t" r="r" b="b"/>
              <a:pathLst>
                <a:path w="6642" h="5721" extrusionOk="0">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61"/>
            <p:cNvSpPr/>
            <p:nvPr/>
          </p:nvSpPr>
          <p:spPr>
            <a:xfrm>
              <a:off x="3192446" y="2019172"/>
              <a:ext cx="28912" cy="10320"/>
            </a:xfrm>
            <a:custGeom>
              <a:avLst/>
              <a:gdLst/>
              <a:ahLst/>
              <a:cxnLst/>
              <a:rect l="l" t="t" r="r" b="b"/>
              <a:pathLst>
                <a:path w="1101" h="393" extrusionOk="0">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61"/>
            <p:cNvSpPr/>
            <p:nvPr/>
          </p:nvSpPr>
          <p:spPr>
            <a:xfrm>
              <a:off x="3228133" y="2019172"/>
              <a:ext cx="80434" cy="10320"/>
            </a:xfrm>
            <a:custGeom>
              <a:avLst/>
              <a:gdLst/>
              <a:ahLst/>
              <a:cxnLst/>
              <a:rect l="l" t="t" r="r" b="b"/>
              <a:pathLst>
                <a:path w="3063" h="393" extrusionOk="0">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61"/>
            <p:cNvSpPr/>
            <p:nvPr/>
          </p:nvSpPr>
          <p:spPr>
            <a:xfrm>
              <a:off x="3192183" y="2044802"/>
              <a:ext cx="116384" cy="10320"/>
            </a:xfrm>
            <a:custGeom>
              <a:avLst/>
              <a:gdLst/>
              <a:ahLst/>
              <a:cxnLst/>
              <a:rect l="l" t="t" r="r" b="b"/>
              <a:pathLst>
                <a:path w="4432" h="393" extrusionOk="0">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61"/>
            <p:cNvSpPr/>
            <p:nvPr/>
          </p:nvSpPr>
          <p:spPr>
            <a:xfrm>
              <a:off x="3192183" y="2070431"/>
              <a:ext cx="80461" cy="10320"/>
            </a:xfrm>
            <a:custGeom>
              <a:avLst/>
              <a:gdLst/>
              <a:ahLst/>
              <a:cxnLst/>
              <a:rect l="l" t="t" r="r" b="b"/>
              <a:pathLst>
                <a:path w="3064" h="393" extrusionOk="0">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61"/>
            <p:cNvSpPr/>
            <p:nvPr/>
          </p:nvSpPr>
          <p:spPr>
            <a:xfrm>
              <a:off x="3279655" y="2070431"/>
              <a:ext cx="28912" cy="10320"/>
            </a:xfrm>
            <a:custGeom>
              <a:avLst/>
              <a:gdLst/>
              <a:ahLst/>
              <a:cxnLst/>
              <a:rect l="l" t="t" r="r" b="b"/>
              <a:pathLst>
                <a:path w="1101" h="393" extrusionOk="0">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9" name="Google Shape;9059;p61"/>
          <p:cNvGrpSpPr/>
          <p:nvPr/>
        </p:nvGrpSpPr>
        <p:grpSpPr>
          <a:xfrm>
            <a:off x="4023785" y="1970407"/>
            <a:ext cx="288807" cy="355377"/>
            <a:chOff x="4023785" y="1970407"/>
            <a:chExt cx="288807" cy="355377"/>
          </a:xfrm>
        </p:grpSpPr>
        <p:sp>
          <p:nvSpPr>
            <p:cNvPr id="9060" name="Google Shape;9060;p61"/>
            <p:cNvSpPr/>
            <p:nvPr/>
          </p:nvSpPr>
          <p:spPr>
            <a:xfrm>
              <a:off x="4062492" y="2036766"/>
              <a:ext cx="31197" cy="34191"/>
            </a:xfrm>
            <a:custGeom>
              <a:avLst/>
              <a:gdLst/>
              <a:ahLst/>
              <a:cxnLst/>
              <a:rect l="l" t="t" r="r" b="b"/>
              <a:pathLst>
                <a:path w="1188" h="1302" extrusionOk="0">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61"/>
            <p:cNvSpPr/>
            <p:nvPr/>
          </p:nvSpPr>
          <p:spPr>
            <a:xfrm>
              <a:off x="4242452" y="2036766"/>
              <a:ext cx="31433" cy="34191"/>
            </a:xfrm>
            <a:custGeom>
              <a:avLst/>
              <a:gdLst/>
              <a:ahLst/>
              <a:cxnLst/>
              <a:rect l="l" t="t" r="r" b="b"/>
              <a:pathLst>
                <a:path w="1197" h="1302" extrusionOk="0">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61"/>
            <p:cNvSpPr/>
            <p:nvPr/>
          </p:nvSpPr>
          <p:spPr>
            <a:xfrm>
              <a:off x="4152222" y="2009613"/>
              <a:ext cx="31932" cy="32457"/>
            </a:xfrm>
            <a:custGeom>
              <a:avLst/>
              <a:gdLst/>
              <a:ahLst/>
              <a:cxnLst/>
              <a:rect l="l" t="t" r="r" b="b"/>
              <a:pathLst>
                <a:path w="1216" h="1236" extrusionOk="0">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61"/>
            <p:cNvSpPr/>
            <p:nvPr/>
          </p:nvSpPr>
          <p:spPr>
            <a:xfrm>
              <a:off x="4152222" y="2009613"/>
              <a:ext cx="21376" cy="32457"/>
            </a:xfrm>
            <a:custGeom>
              <a:avLst/>
              <a:gdLst/>
              <a:ahLst/>
              <a:cxnLst/>
              <a:rect l="l" t="t" r="r" b="b"/>
              <a:pathLst>
                <a:path w="814" h="1236" extrusionOk="0">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61"/>
            <p:cNvSpPr/>
            <p:nvPr/>
          </p:nvSpPr>
          <p:spPr>
            <a:xfrm>
              <a:off x="4023785" y="2036766"/>
              <a:ext cx="288807" cy="288781"/>
            </a:xfrm>
            <a:custGeom>
              <a:avLst/>
              <a:gdLst/>
              <a:ahLst/>
              <a:cxnLst/>
              <a:rect l="l" t="t" r="r" b="b"/>
              <a:pathLst>
                <a:path w="10998" h="10997" extrusionOk="0">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61"/>
            <p:cNvSpPr/>
            <p:nvPr/>
          </p:nvSpPr>
          <p:spPr>
            <a:xfrm>
              <a:off x="4030087" y="2037002"/>
              <a:ext cx="151048" cy="288781"/>
            </a:xfrm>
            <a:custGeom>
              <a:avLst/>
              <a:gdLst/>
              <a:ahLst/>
              <a:cxnLst/>
              <a:rect l="l" t="t" r="r" b="b"/>
              <a:pathLst>
                <a:path w="5752" h="10997" extrusionOk="0">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61"/>
            <p:cNvSpPr/>
            <p:nvPr/>
          </p:nvSpPr>
          <p:spPr>
            <a:xfrm>
              <a:off x="4037624" y="2060111"/>
              <a:ext cx="251597" cy="242065"/>
            </a:xfrm>
            <a:custGeom>
              <a:avLst/>
              <a:gdLst/>
              <a:ahLst/>
              <a:cxnLst/>
              <a:rect l="l" t="t" r="r" b="b"/>
              <a:pathLst>
                <a:path w="9581" h="9218" extrusionOk="0">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61"/>
            <p:cNvSpPr/>
            <p:nvPr/>
          </p:nvSpPr>
          <p:spPr>
            <a:xfrm>
              <a:off x="4049940" y="2060137"/>
              <a:ext cx="125418" cy="242038"/>
            </a:xfrm>
            <a:custGeom>
              <a:avLst/>
              <a:gdLst/>
              <a:ahLst/>
              <a:cxnLst/>
              <a:rect l="l" t="t" r="r" b="b"/>
              <a:pathLst>
                <a:path w="4776" h="9217" extrusionOk="0">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61"/>
            <p:cNvSpPr/>
            <p:nvPr/>
          </p:nvSpPr>
          <p:spPr>
            <a:xfrm>
              <a:off x="4054194" y="2076340"/>
              <a:ext cx="217932" cy="209739"/>
            </a:xfrm>
            <a:custGeom>
              <a:avLst/>
              <a:gdLst/>
              <a:ahLst/>
              <a:cxnLst/>
              <a:rect l="l" t="t" r="r" b="b"/>
              <a:pathLst>
                <a:path w="8299" h="7987" extrusionOk="0">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61"/>
            <p:cNvSpPr/>
            <p:nvPr/>
          </p:nvSpPr>
          <p:spPr>
            <a:xfrm>
              <a:off x="4062492" y="2076340"/>
              <a:ext cx="118144" cy="209607"/>
            </a:xfrm>
            <a:custGeom>
              <a:avLst/>
              <a:gdLst/>
              <a:ahLst/>
              <a:cxnLst/>
              <a:rect l="l" t="t" r="r" b="b"/>
              <a:pathLst>
                <a:path w="4499" h="7982" extrusionOk="0">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61"/>
            <p:cNvSpPr/>
            <p:nvPr/>
          </p:nvSpPr>
          <p:spPr>
            <a:xfrm>
              <a:off x="4162516" y="2109821"/>
              <a:ext cx="11344" cy="74736"/>
            </a:xfrm>
            <a:custGeom>
              <a:avLst/>
              <a:gdLst/>
              <a:ahLst/>
              <a:cxnLst/>
              <a:rect l="l" t="t" r="r" b="b"/>
              <a:pathLst>
                <a:path w="432" h="2846" extrusionOk="0">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61"/>
            <p:cNvSpPr/>
            <p:nvPr/>
          </p:nvSpPr>
          <p:spPr>
            <a:xfrm>
              <a:off x="4245970" y="2009561"/>
              <a:ext cx="55803" cy="47294"/>
            </a:xfrm>
            <a:custGeom>
              <a:avLst/>
              <a:gdLst/>
              <a:ahLst/>
              <a:cxnLst/>
              <a:rect l="l" t="t" r="r" b="b"/>
              <a:pathLst>
                <a:path w="2125" h="1801" extrusionOk="0">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61"/>
            <p:cNvSpPr/>
            <p:nvPr/>
          </p:nvSpPr>
          <p:spPr>
            <a:xfrm>
              <a:off x="4034604" y="2009561"/>
              <a:ext cx="55829" cy="47294"/>
            </a:xfrm>
            <a:custGeom>
              <a:avLst/>
              <a:gdLst/>
              <a:ahLst/>
              <a:cxnLst/>
              <a:rect l="l" t="t" r="r" b="b"/>
              <a:pathLst>
                <a:path w="2126" h="1801" extrusionOk="0">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61"/>
            <p:cNvSpPr/>
            <p:nvPr/>
          </p:nvSpPr>
          <p:spPr>
            <a:xfrm>
              <a:off x="4133368" y="1970407"/>
              <a:ext cx="69642" cy="41753"/>
            </a:xfrm>
            <a:custGeom>
              <a:avLst/>
              <a:gdLst/>
              <a:ahLst/>
              <a:cxnLst/>
              <a:rect l="l" t="t" r="r" b="b"/>
              <a:pathLst>
                <a:path w="2652" h="1590" extrusionOk="0">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61"/>
            <p:cNvSpPr/>
            <p:nvPr/>
          </p:nvSpPr>
          <p:spPr>
            <a:xfrm>
              <a:off x="4245970" y="2009561"/>
              <a:ext cx="49526" cy="47294"/>
            </a:xfrm>
            <a:custGeom>
              <a:avLst/>
              <a:gdLst/>
              <a:ahLst/>
              <a:cxnLst/>
              <a:rect l="l" t="t" r="r" b="b"/>
              <a:pathLst>
                <a:path w="1886" h="1801" extrusionOk="0">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61"/>
            <p:cNvSpPr/>
            <p:nvPr/>
          </p:nvSpPr>
          <p:spPr>
            <a:xfrm>
              <a:off x="4034604" y="2009561"/>
              <a:ext cx="49789" cy="47294"/>
            </a:xfrm>
            <a:custGeom>
              <a:avLst/>
              <a:gdLst/>
              <a:ahLst/>
              <a:cxnLst/>
              <a:rect l="l" t="t" r="r" b="b"/>
              <a:pathLst>
                <a:path w="1896" h="1801" extrusionOk="0">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61"/>
            <p:cNvSpPr/>
            <p:nvPr/>
          </p:nvSpPr>
          <p:spPr>
            <a:xfrm>
              <a:off x="4133368" y="1970407"/>
              <a:ext cx="30435" cy="41990"/>
            </a:xfrm>
            <a:custGeom>
              <a:avLst/>
              <a:gdLst/>
              <a:ahLst/>
              <a:cxnLst/>
              <a:rect l="l" t="t" r="r" b="b"/>
              <a:pathLst>
                <a:path w="1159" h="1599" extrusionOk="0">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61"/>
            <p:cNvSpPr/>
            <p:nvPr/>
          </p:nvSpPr>
          <p:spPr>
            <a:xfrm>
              <a:off x="4049178" y="2070930"/>
              <a:ext cx="229224" cy="220426"/>
            </a:xfrm>
            <a:custGeom>
              <a:avLst/>
              <a:gdLst/>
              <a:ahLst/>
              <a:cxnLst/>
              <a:rect l="l" t="t" r="r" b="b"/>
              <a:pathLst>
                <a:path w="8729" h="8394" extrusionOk="0">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61"/>
            <p:cNvSpPr/>
            <p:nvPr/>
          </p:nvSpPr>
          <p:spPr>
            <a:xfrm>
              <a:off x="4153719" y="2166674"/>
              <a:ext cx="28676" cy="28939"/>
            </a:xfrm>
            <a:custGeom>
              <a:avLst/>
              <a:gdLst/>
              <a:ahLst/>
              <a:cxnLst/>
              <a:rect l="l" t="t" r="r" b="b"/>
              <a:pathLst>
                <a:path w="1092" h="1102" extrusionOk="0">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61"/>
            <p:cNvSpPr/>
            <p:nvPr/>
          </p:nvSpPr>
          <p:spPr>
            <a:xfrm>
              <a:off x="4153982" y="2166832"/>
              <a:ext cx="23398" cy="28833"/>
            </a:xfrm>
            <a:custGeom>
              <a:avLst/>
              <a:gdLst/>
              <a:ahLst/>
              <a:cxnLst/>
              <a:rect l="l" t="t" r="r" b="b"/>
              <a:pathLst>
                <a:path w="891" h="1098" extrusionOk="0">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0" name="Google Shape;9080;p61"/>
          <p:cNvGrpSpPr/>
          <p:nvPr/>
        </p:nvGrpSpPr>
        <p:grpSpPr>
          <a:xfrm>
            <a:off x="3544540" y="3380963"/>
            <a:ext cx="320188" cy="319269"/>
            <a:chOff x="3544540" y="3380963"/>
            <a:chExt cx="320188" cy="319269"/>
          </a:xfrm>
        </p:grpSpPr>
        <p:sp>
          <p:nvSpPr>
            <p:cNvPr id="9081" name="Google Shape;9081;p61"/>
            <p:cNvSpPr/>
            <p:nvPr/>
          </p:nvSpPr>
          <p:spPr>
            <a:xfrm>
              <a:off x="3636528" y="3558218"/>
              <a:ext cx="51023" cy="51049"/>
            </a:xfrm>
            <a:custGeom>
              <a:avLst/>
              <a:gdLst/>
              <a:ahLst/>
              <a:cxnLst/>
              <a:rect l="l" t="t" r="r" b="b"/>
              <a:pathLst>
                <a:path w="1943" h="1944" extrusionOk="0">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61"/>
            <p:cNvSpPr/>
            <p:nvPr/>
          </p:nvSpPr>
          <p:spPr>
            <a:xfrm>
              <a:off x="3636765" y="3558454"/>
              <a:ext cx="40992" cy="50813"/>
            </a:xfrm>
            <a:custGeom>
              <a:avLst/>
              <a:gdLst/>
              <a:ahLst/>
              <a:cxnLst/>
              <a:rect l="l" t="t" r="r" b="b"/>
              <a:pathLst>
                <a:path w="1561" h="1935" extrusionOk="0">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61"/>
            <p:cNvSpPr/>
            <p:nvPr/>
          </p:nvSpPr>
          <p:spPr>
            <a:xfrm>
              <a:off x="3632248" y="3380963"/>
              <a:ext cx="232480" cy="221897"/>
            </a:xfrm>
            <a:custGeom>
              <a:avLst/>
              <a:gdLst/>
              <a:ahLst/>
              <a:cxnLst/>
              <a:rect l="l" t="t" r="r" b="b"/>
              <a:pathLst>
                <a:path w="8853" h="8450" extrusionOk="0">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61"/>
            <p:cNvSpPr/>
            <p:nvPr/>
          </p:nvSpPr>
          <p:spPr>
            <a:xfrm>
              <a:off x="3627731" y="3381094"/>
              <a:ext cx="135738" cy="221792"/>
            </a:xfrm>
            <a:custGeom>
              <a:avLst/>
              <a:gdLst/>
              <a:ahLst/>
              <a:cxnLst/>
              <a:rect l="l" t="t" r="r" b="b"/>
              <a:pathLst>
                <a:path w="5169" h="8446" extrusionOk="0">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61"/>
            <p:cNvSpPr/>
            <p:nvPr/>
          </p:nvSpPr>
          <p:spPr>
            <a:xfrm>
              <a:off x="3664154" y="3402050"/>
              <a:ext cx="188258" cy="179723"/>
            </a:xfrm>
            <a:custGeom>
              <a:avLst/>
              <a:gdLst/>
              <a:ahLst/>
              <a:cxnLst/>
              <a:rect l="l" t="t" r="r" b="b"/>
              <a:pathLst>
                <a:path w="7169" h="6844" extrusionOk="0">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61"/>
            <p:cNvSpPr/>
            <p:nvPr/>
          </p:nvSpPr>
          <p:spPr>
            <a:xfrm>
              <a:off x="3656381" y="3402102"/>
              <a:ext cx="107088" cy="179540"/>
            </a:xfrm>
            <a:custGeom>
              <a:avLst/>
              <a:gdLst/>
              <a:ahLst/>
              <a:cxnLst/>
              <a:rect l="l" t="t" r="r" b="b"/>
              <a:pathLst>
                <a:path w="4078" h="6837" extrusionOk="0">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61"/>
            <p:cNvSpPr/>
            <p:nvPr/>
          </p:nvSpPr>
          <p:spPr>
            <a:xfrm>
              <a:off x="3729252" y="3437579"/>
              <a:ext cx="49290" cy="49027"/>
            </a:xfrm>
            <a:custGeom>
              <a:avLst/>
              <a:gdLst/>
              <a:ahLst/>
              <a:cxnLst/>
              <a:rect l="l" t="t" r="r" b="b"/>
              <a:pathLst>
                <a:path w="1877" h="1867" extrusionOk="0">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61"/>
            <p:cNvSpPr/>
            <p:nvPr/>
          </p:nvSpPr>
          <p:spPr>
            <a:xfrm>
              <a:off x="3729252" y="3437658"/>
              <a:ext cx="34217" cy="49132"/>
            </a:xfrm>
            <a:custGeom>
              <a:avLst/>
              <a:gdLst/>
              <a:ahLst/>
              <a:cxnLst/>
              <a:rect l="l" t="t" r="r" b="b"/>
              <a:pathLst>
                <a:path w="1303" h="1871" extrusionOk="0">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61"/>
            <p:cNvSpPr/>
            <p:nvPr/>
          </p:nvSpPr>
          <p:spPr>
            <a:xfrm>
              <a:off x="3713680" y="3486581"/>
              <a:ext cx="80434" cy="51548"/>
            </a:xfrm>
            <a:custGeom>
              <a:avLst/>
              <a:gdLst/>
              <a:ahLst/>
              <a:cxnLst/>
              <a:rect l="l" t="t" r="r" b="b"/>
              <a:pathLst>
                <a:path w="3063" h="1963" extrusionOk="0">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61"/>
            <p:cNvSpPr/>
            <p:nvPr/>
          </p:nvSpPr>
          <p:spPr>
            <a:xfrm>
              <a:off x="3713680" y="3486581"/>
              <a:ext cx="45745" cy="51548"/>
            </a:xfrm>
            <a:custGeom>
              <a:avLst/>
              <a:gdLst/>
              <a:ahLst/>
              <a:cxnLst/>
              <a:rect l="l" t="t" r="r" b="b"/>
              <a:pathLst>
                <a:path w="1742" h="1963" extrusionOk="0">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61"/>
            <p:cNvSpPr/>
            <p:nvPr/>
          </p:nvSpPr>
          <p:spPr>
            <a:xfrm>
              <a:off x="3728990" y="3507274"/>
              <a:ext cx="9847" cy="30856"/>
            </a:xfrm>
            <a:custGeom>
              <a:avLst/>
              <a:gdLst/>
              <a:ahLst/>
              <a:cxnLst/>
              <a:rect l="l" t="t" r="r" b="b"/>
              <a:pathLst>
                <a:path w="375" h="1175" extrusionOk="0">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61"/>
            <p:cNvSpPr/>
            <p:nvPr/>
          </p:nvSpPr>
          <p:spPr>
            <a:xfrm>
              <a:off x="3768958" y="3507274"/>
              <a:ext cx="9821" cy="30856"/>
            </a:xfrm>
            <a:custGeom>
              <a:avLst/>
              <a:gdLst/>
              <a:ahLst/>
              <a:cxnLst/>
              <a:rect l="l" t="t" r="r" b="b"/>
              <a:pathLst>
                <a:path w="374" h="1175" extrusionOk="0">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61"/>
            <p:cNvSpPr/>
            <p:nvPr/>
          </p:nvSpPr>
          <p:spPr>
            <a:xfrm>
              <a:off x="3544540" y="3586342"/>
              <a:ext cx="116384" cy="113890"/>
            </a:xfrm>
            <a:custGeom>
              <a:avLst/>
              <a:gdLst/>
              <a:ahLst/>
              <a:cxnLst/>
              <a:rect l="l" t="t" r="r" b="b"/>
              <a:pathLst>
                <a:path w="4432" h="4337" extrusionOk="0">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61"/>
            <p:cNvSpPr/>
            <p:nvPr/>
          </p:nvSpPr>
          <p:spPr>
            <a:xfrm>
              <a:off x="3544540" y="3586369"/>
              <a:ext cx="101810" cy="113863"/>
            </a:xfrm>
            <a:custGeom>
              <a:avLst/>
              <a:gdLst/>
              <a:ahLst/>
              <a:cxnLst/>
              <a:rect l="l" t="t" r="r" b="b"/>
              <a:pathLst>
                <a:path w="3877" h="4336" extrusionOk="0">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61"/>
            <p:cNvSpPr/>
            <p:nvPr/>
          </p:nvSpPr>
          <p:spPr>
            <a:xfrm>
              <a:off x="3618409" y="3586106"/>
              <a:ext cx="42515" cy="41491"/>
            </a:xfrm>
            <a:custGeom>
              <a:avLst/>
              <a:gdLst/>
              <a:ahLst/>
              <a:cxnLst/>
              <a:rect l="l" t="t" r="r" b="b"/>
              <a:pathLst>
                <a:path w="1619" h="1580" extrusionOk="0">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61"/>
            <p:cNvSpPr/>
            <p:nvPr/>
          </p:nvSpPr>
          <p:spPr>
            <a:xfrm>
              <a:off x="3618409" y="3586106"/>
              <a:ext cx="27941" cy="22899"/>
            </a:xfrm>
            <a:custGeom>
              <a:avLst/>
              <a:gdLst/>
              <a:ahLst/>
              <a:cxnLst/>
              <a:rect l="l" t="t" r="r" b="b"/>
              <a:pathLst>
                <a:path w="1064" h="872" extrusionOk="0">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7" name="Google Shape;9097;p61"/>
          <p:cNvGrpSpPr/>
          <p:nvPr/>
        </p:nvGrpSpPr>
        <p:grpSpPr>
          <a:xfrm>
            <a:off x="3944637" y="3354834"/>
            <a:ext cx="415696" cy="371605"/>
            <a:chOff x="3944637" y="3354834"/>
            <a:chExt cx="415696" cy="371605"/>
          </a:xfrm>
        </p:grpSpPr>
        <p:sp>
          <p:nvSpPr>
            <p:cNvPr id="9098" name="Google Shape;9098;p61"/>
            <p:cNvSpPr/>
            <p:nvPr/>
          </p:nvSpPr>
          <p:spPr>
            <a:xfrm>
              <a:off x="4069031" y="3391598"/>
              <a:ext cx="126941" cy="126941"/>
            </a:xfrm>
            <a:custGeom>
              <a:avLst/>
              <a:gdLst/>
              <a:ahLst/>
              <a:cxnLst/>
              <a:rect l="l" t="t" r="r" b="b"/>
              <a:pathLst>
                <a:path w="4834" h="4834" extrusionOk="0">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61"/>
            <p:cNvSpPr/>
            <p:nvPr/>
          </p:nvSpPr>
          <p:spPr>
            <a:xfrm>
              <a:off x="4068768" y="3391546"/>
              <a:ext cx="71926" cy="126731"/>
            </a:xfrm>
            <a:custGeom>
              <a:avLst/>
              <a:gdLst/>
              <a:ahLst/>
              <a:cxnLst/>
              <a:rect l="l" t="t" r="r" b="b"/>
              <a:pathLst>
                <a:path w="2739" h="4826" extrusionOk="0">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61"/>
            <p:cNvSpPr/>
            <p:nvPr/>
          </p:nvSpPr>
          <p:spPr>
            <a:xfrm>
              <a:off x="4089382" y="3411950"/>
              <a:ext cx="86238" cy="86238"/>
            </a:xfrm>
            <a:custGeom>
              <a:avLst/>
              <a:gdLst/>
              <a:ahLst/>
              <a:cxnLst/>
              <a:rect l="l" t="t" r="r" b="b"/>
              <a:pathLst>
                <a:path w="3284" h="3284" extrusionOk="0">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61"/>
            <p:cNvSpPr/>
            <p:nvPr/>
          </p:nvSpPr>
          <p:spPr>
            <a:xfrm>
              <a:off x="4088909" y="3411792"/>
              <a:ext cx="51785" cy="86212"/>
            </a:xfrm>
            <a:custGeom>
              <a:avLst/>
              <a:gdLst/>
              <a:ahLst/>
              <a:cxnLst/>
              <a:rect l="l" t="t" r="r" b="b"/>
              <a:pathLst>
                <a:path w="1972" h="3283" extrusionOk="0">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61"/>
            <p:cNvSpPr/>
            <p:nvPr/>
          </p:nvSpPr>
          <p:spPr>
            <a:xfrm>
              <a:off x="4114776" y="3426025"/>
              <a:ext cx="34453" cy="59085"/>
            </a:xfrm>
            <a:custGeom>
              <a:avLst/>
              <a:gdLst/>
              <a:ahLst/>
              <a:cxnLst/>
              <a:rect l="l" t="t" r="r" b="b"/>
              <a:pathLst>
                <a:path w="1312" h="2250" extrusionOk="0">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61"/>
            <p:cNvSpPr/>
            <p:nvPr/>
          </p:nvSpPr>
          <p:spPr>
            <a:xfrm>
              <a:off x="4167296" y="3354913"/>
              <a:ext cx="126941" cy="126678"/>
            </a:xfrm>
            <a:custGeom>
              <a:avLst/>
              <a:gdLst/>
              <a:ahLst/>
              <a:cxnLst/>
              <a:rect l="l" t="t" r="r" b="b"/>
              <a:pathLst>
                <a:path w="4834" h="4824" extrusionOk="0">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61"/>
            <p:cNvSpPr/>
            <p:nvPr/>
          </p:nvSpPr>
          <p:spPr>
            <a:xfrm>
              <a:off x="4167033" y="3354834"/>
              <a:ext cx="71926" cy="126757"/>
            </a:xfrm>
            <a:custGeom>
              <a:avLst/>
              <a:gdLst/>
              <a:ahLst/>
              <a:cxnLst/>
              <a:rect l="l" t="t" r="r" b="b"/>
              <a:pathLst>
                <a:path w="2739" h="4827" extrusionOk="0">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61"/>
            <p:cNvSpPr/>
            <p:nvPr/>
          </p:nvSpPr>
          <p:spPr>
            <a:xfrm>
              <a:off x="4187647" y="3375264"/>
              <a:ext cx="86238" cy="86212"/>
            </a:xfrm>
            <a:custGeom>
              <a:avLst/>
              <a:gdLst/>
              <a:ahLst/>
              <a:cxnLst/>
              <a:rect l="l" t="t" r="r" b="b"/>
              <a:pathLst>
                <a:path w="3284" h="3283" extrusionOk="0">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61"/>
            <p:cNvSpPr/>
            <p:nvPr/>
          </p:nvSpPr>
          <p:spPr>
            <a:xfrm>
              <a:off x="4187174" y="3375107"/>
              <a:ext cx="51785" cy="86212"/>
            </a:xfrm>
            <a:custGeom>
              <a:avLst/>
              <a:gdLst/>
              <a:ahLst/>
              <a:cxnLst/>
              <a:rect l="l" t="t" r="r" b="b"/>
              <a:pathLst>
                <a:path w="1972" h="3283" extrusionOk="0">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61"/>
            <p:cNvSpPr/>
            <p:nvPr/>
          </p:nvSpPr>
          <p:spPr>
            <a:xfrm>
              <a:off x="4213040" y="3389340"/>
              <a:ext cx="34453" cy="59085"/>
            </a:xfrm>
            <a:custGeom>
              <a:avLst/>
              <a:gdLst/>
              <a:ahLst/>
              <a:cxnLst/>
              <a:rect l="l" t="t" r="r" b="b"/>
              <a:pathLst>
                <a:path w="1312" h="2250" extrusionOk="0">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61"/>
            <p:cNvSpPr/>
            <p:nvPr/>
          </p:nvSpPr>
          <p:spPr>
            <a:xfrm>
              <a:off x="3944637" y="3566017"/>
              <a:ext cx="142513" cy="160422"/>
            </a:xfrm>
            <a:custGeom>
              <a:avLst/>
              <a:gdLst/>
              <a:ahLst/>
              <a:cxnLst/>
              <a:rect l="l" t="t" r="r" b="b"/>
              <a:pathLst>
                <a:path w="5427" h="6109" extrusionOk="0">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61"/>
            <p:cNvSpPr/>
            <p:nvPr/>
          </p:nvSpPr>
          <p:spPr>
            <a:xfrm>
              <a:off x="3983843" y="3674313"/>
              <a:ext cx="103307" cy="52126"/>
            </a:xfrm>
            <a:custGeom>
              <a:avLst/>
              <a:gdLst/>
              <a:ahLst/>
              <a:cxnLst/>
              <a:rect l="l" t="t" r="r" b="b"/>
              <a:pathLst>
                <a:path w="3934" h="1985" extrusionOk="0">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61"/>
            <p:cNvSpPr/>
            <p:nvPr/>
          </p:nvSpPr>
          <p:spPr>
            <a:xfrm>
              <a:off x="4082843" y="3493513"/>
              <a:ext cx="277489" cy="171294"/>
            </a:xfrm>
            <a:custGeom>
              <a:avLst/>
              <a:gdLst/>
              <a:ahLst/>
              <a:cxnLst/>
              <a:rect l="l" t="t" r="r" b="b"/>
              <a:pathLst>
                <a:path w="10567" h="6523" extrusionOk="0">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61"/>
            <p:cNvSpPr/>
            <p:nvPr/>
          </p:nvSpPr>
          <p:spPr>
            <a:xfrm>
              <a:off x="4082843" y="3558454"/>
              <a:ext cx="56328" cy="106353"/>
            </a:xfrm>
            <a:custGeom>
              <a:avLst/>
              <a:gdLst/>
              <a:ahLst/>
              <a:cxnLst/>
              <a:rect l="l" t="t" r="r" b="b"/>
              <a:pathLst>
                <a:path w="2145" h="4050" extrusionOk="0">
                  <a:moveTo>
                    <a:pt x="747" y="1"/>
                  </a:moveTo>
                  <a:lnTo>
                    <a:pt x="1" y="307"/>
                  </a:lnTo>
                  <a:lnTo>
                    <a:pt x="1398" y="4049"/>
                  </a:lnTo>
                  <a:lnTo>
                    <a:pt x="2145" y="3743"/>
                  </a:lnTo>
                  <a:lnTo>
                    <a:pt x="74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61"/>
            <p:cNvSpPr/>
            <p:nvPr/>
          </p:nvSpPr>
          <p:spPr>
            <a:xfrm>
              <a:off x="4155977" y="3543880"/>
              <a:ext cx="79962" cy="50944"/>
            </a:xfrm>
            <a:custGeom>
              <a:avLst/>
              <a:gdLst/>
              <a:ahLst/>
              <a:cxnLst/>
              <a:rect l="l" t="t" r="r" b="b"/>
              <a:pathLst>
                <a:path w="3045" h="1940" extrusionOk="0">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61"/>
            <p:cNvSpPr/>
            <p:nvPr/>
          </p:nvSpPr>
          <p:spPr>
            <a:xfrm>
              <a:off x="4038359" y="3553701"/>
              <a:ext cx="86500" cy="139756"/>
            </a:xfrm>
            <a:custGeom>
              <a:avLst/>
              <a:gdLst/>
              <a:ahLst/>
              <a:cxnLst/>
              <a:rect l="l" t="t" r="r" b="b"/>
              <a:pathLst>
                <a:path w="3294" h="5322" extrusionOk="0">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61"/>
            <p:cNvSpPr/>
            <p:nvPr/>
          </p:nvSpPr>
          <p:spPr>
            <a:xfrm>
              <a:off x="4078826" y="3658741"/>
              <a:ext cx="46034" cy="34716"/>
            </a:xfrm>
            <a:custGeom>
              <a:avLst/>
              <a:gdLst/>
              <a:ahLst/>
              <a:cxnLst/>
              <a:rect l="l" t="t" r="r" b="b"/>
              <a:pathLst>
                <a:path w="1753" h="1322" extrusionOk="0">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5" name="Google Shape;9115;p61"/>
          <p:cNvGrpSpPr/>
          <p:nvPr/>
        </p:nvGrpSpPr>
        <p:grpSpPr>
          <a:xfrm>
            <a:off x="1314619" y="3821527"/>
            <a:ext cx="346317" cy="332136"/>
            <a:chOff x="1314619" y="3821527"/>
            <a:chExt cx="346317" cy="332136"/>
          </a:xfrm>
        </p:grpSpPr>
        <p:sp>
          <p:nvSpPr>
            <p:cNvPr id="9116" name="Google Shape;9116;p61"/>
            <p:cNvSpPr/>
            <p:nvPr/>
          </p:nvSpPr>
          <p:spPr>
            <a:xfrm>
              <a:off x="1426198" y="4020893"/>
              <a:ext cx="9060" cy="19117"/>
            </a:xfrm>
            <a:custGeom>
              <a:avLst/>
              <a:gdLst/>
              <a:ahLst/>
              <a:cxnLst/>
              <a:rect l="l" t="t" r="r" b="b"/>
              <a:pathLst>
                <a:path w="345" h="728" extrusionOk="0">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61"/>
            <p:cNvSpPr/>
            <p:nvPr/>
          </p:nvSpPr>
          <p:spPr>
            <a:xfrm>
              <a:off x="1435231" y="3843218"/>
              <a:ext cx="225705" cy="237495"/>
            </a:xfrm>
            <a:custGeom>
              <a:avLst/>
              <a:gdLst/>
              <a:ahLst/>
              <a:cxnLst/>
              <a:rect l="l" t="t" r="r" b="b"/>
              <a:pathLst>
                <a:path w="8595" h="9044" extrusionOk="0">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61"/>
            <p:cNvSpPr/>
            <p:nvPr/>
          </p:nvSpPr>
          <p:spPr>
            <a:xfrm>
              <a:off x="1414381" y="3821527"/>
              <a:ext cx="238021" cy="230195"/>
            </a:xfrm>
            <a:custGeom>
              <a:avLst/>
              <a:gdLst/>
              <a:ahLst/>
              <a:cxnLst/>
              <a:rect l="l" t="t" r="r" b="b"/>
              <a:pathLst>
                <a:path w="9064" h="8766" extrusionOk="0">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61"/>
            <p:cNvSpPr/>
            <p:nvPr/>
          </p:nvSpPr>
          <p:spPr>
            <a:xfrm>
              <a:off x="1536280" y="3935180"/>
              <a:ext cx="22872" cy="55330"/>
            </a:xfrm>
            <a:custGeom>
              <a:avLst/>
              <a:gdLst/>
              <a:ahLst/>
              <a:cxnLst/>
              <a:rect l="l" t="t" r="r" b="b"/>
              <a:pathLst>
                <a:path w="871" h="2107" extrusionOk="0">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61"/>
            <p:cNvSpPr/>
            <p:nvPr/>
          </p:nvSpPr>
          <p:spPr>
            <a:xfrm>
              <a:off x="1343505" y="4079453"/>
              <a:ext cx="153831" cy="74211"/>
            </a:xfrm>
            <a:custGeom>
              <a:avLst/>
              <a:gdLst/>
              <a:ahLst/>
              <a:cxnLst/>
              <a:rect l="l" t="t" r="r" b="b"/>
              <a:pathLst>
                <a:path w="5858" h="2826" extrusionOk="0">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61"/>
            <p:cNvSpPr/>
            <p:nvPr/>
          </p:nvSpPr>
          <p:spPr>
            <a:xfrm>
              <a:off x="1459627" y="4036465"/>
              <a:ext cx="84216" cy="47005"/>
            </a:xfrm>
            <a:custGeom>
              <a:avLst/>
              <a:gdLst/>
              <a:ahLst/>
              <a:cxnLst/>
              <a:rect l="l" t="t" r="r" b="b"/>
              <a:pathLst>
                <a:path w="3207" h="1790" extrusionOk="0">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61"/>
            <p:cNvSpPr/>
            <p:nvPr/>
          </p:nvSpPr>
          <p:spPr>
            <a:xfrm>
              <a:off x="1314619" y="3913516"/>
              <a:ext cx="239019" cy="230195"/>
            </a:xfrm>
            <a:custGeom>
              <a:avLst/>
              <a:gdLst/>
              <a:ahLst/>
              <a:cxnLst/>
              <a:rect l="l" t="t" r="r" b="b"/>
              <a:pathLst>
                <a:path w="9102" h="8766" extrusionOk="0">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61"/>
            <p:cNvSpPr/>
            <p:nvPr/>
          </p:nvSpPr>
          <p:spPr>
            <a:xfrm>
              <a:off x="1450830" y="4059075"/>
              <a:ext cx="36948" cy="22400"/>
            </a:xfrm>
            <a:custGeom>
              <a:avLst/>
              <a:gdLst/>
              <a:ahLst/>
              <a:cxnLst/>
              <a:rect l="l" t="t" r="r" b="b"/>
              <a:pathLst>
                <a:path w="1407" h="853" extrusionOk="0">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4" name="Google Shape;9124;p61"/>
          <p:cNvGrpSpPr/>
          <p:nvPr/>
        </p:nvGrpSpPr>
        <p:grpSpPr>
          <a:xfrm>
            <a:off x="1751139" y="3790934"/>
            <a:ext cx="386258" cy="380507"/>
            <a:chOff x="1751139" y="3790934"/>
            <a:chExt cx="386258" cy="380507"/>
          </a:xfrm>
        </p:grpSpPr>
        <p:sp>
          <p:nvSpPr>
            <p:cNvPr id="9125" name="Google Shape;9125;p61"/>
            <p:cNvSpPr/>
            <p:nvPr/>
          </p:nvSpPr>
          <p:spPr>
            <a:xfrm>
              <a:off x="1751139" y="3913069"/>
              <a:ext cx="195059" cy="195296"/>
            </a:xfrm>
            <a:custGeom>
              <a:avLst/>
              <a:gdLst/>
              <a:ahLst/>
              <a:cxnLst/>
              <a:rect l="l" t="t" r="r" b="b"/>
              <a:pathLst>
                <a:path w="7428" h="7437" extrusionOk="0">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61"/>
            <p:cNvSpPr/>
            <p:nvPr/>
          </p:nvSpPr>
          <p:spPr>
            <a:xfrm>
              <a:off x="1837902" y="3913122"/>
              <a:ext cx="46979" cy="68591"/>
            </a:xfrm>
            <a:custGeom>
              <a:avLst/>
              <a:gdLst/>
              <a:ahLst/>
              <a:cxnLst/>
              <a:rect l="l" t="t" r="r" b="b"/>
              <a:pathLst>
                <a:path w="1789" h="2612" extrusionOk="0">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61"/>
            <p:cNvSpPr/>
            <p:nvPr/>
          </p:nvSpPr>
          <p:spPr>
            <a:xfrm>
              <a:off x="1752137" y="4011597"/>
              <a:ext cx="34217" cy="60319"/>
            </a:xfrm>
            <a:custGeom>
              <a:avLst/>
              <a:gdLst/>
              <a:ahLst/>
              <a:cxnLst/>
              <a:rect l="l" t="t" r="r" b="b"/>
              <a:pathLst>
                <a:path w="1303" h="2297" extrusionOk="0">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61"/>
            <p:cNvSpPr/>
            <p:nvPr/>
          </p:nvSpPr>
          <p:spPr>
            <a:xfrm>
              <a:off x="1813480" y="3981687"/>
              <a:ext cx="9821" cy="42751"/>
            </a:xfrm>
            <a:custGeom>
              <a:avLst/>
              <a:gdLst/>
              <a:ahLst/>
              <a:cxnLst/>
              <a:rect l="l" t="t" r="r" b="b"/>
              <a:pathLst>
                <a:path w="374" h="1628" extrusionOk="0">
                  <a:moveTo>
                    <a:pt x="0" y="0"/>
                  </a:moveTo>
                  <a:lnTo>
                    <a:pt x="0" y="1436"/>
                  </a:lnTo>
                  <a:lnTo>
                    <a:pt x="0" y="1541"/>
                  </a:lnTo>
                  <a:lnTo>
                    <a:pt x="0" y="1627"/>
                  </a:lnTo>
                  <a:lnTo>
                    <a:pt x="373" y="1627"/>
                  </a:lnTo>
                  <a:lnTo>
                    <a:pt x="37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61"/>
            <p:cNvSpPr/>
            <p:nvPr/>
          </p:nvSpPr>
          <p:spPr>
            <a:xfrm>
              <a:off x="1813480" y="4059075"/>
              <a:ext cx="9821" cy="48030"/>
            </a:xfrm>
            <a:custGeom>
              <a:avLst/>
              <a:gdLst/>
              <a:ahLst/>
              <a:cxnLst/>
              <a:rect l="l" t="t" r="r" b="b"/>
              <a:pathLst>
                <a:path w="374" h="1829" extrusionOk="0">
                  <a:moveTo>
                    <a:pt x="0" y="1"/>
                  </a:moveTo>
                  <a:lnTo>
                    <a:pt x="0" y="1197"/>
                  </a:lnTo>
                  <a:cubicBezTo>
                    <a:pt x="10" y="1599"/>
                    <a:pt x="192" y="1762"/>
                    <a:pt x="373" y="1829"/>
                  </a:cubicBezTo>
                  <a:lnTo>
                    <a:pt x="373"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61"/>
            <p:cNvSpPr/>
            <p:nvPr/>
          </p:nvSpPr>
          <p:spPr>
            <a:xfrm>
              <a:off x="1939870" y="3853748"/>
              <a:ext cx="197528" cy="191042"/>
            </a:xfrm>
            <a:custGeom>
              <a:avLst/>
              <a:gdLst/>
              <a:ahLst/>
              <a:cxnLst/>
              <a:rect l="l" t="t" r="r" b="b"/>
              <a:pathLst>
                <a:path w="7522" h="7275" extrusionOk="0">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61"/>
            <p:cNvSpPr/>
            <p:nvPr/>
          </p:nvSpPr>
          <p:spPr>
            <a:xfrm>
              <a:off x="1981098" y="3893217"/>
              <a:ext cx="29674" cy="49290"/>
            </a:xfrm>
            <a:custGeom>
              <a:avLst/>
              <a:gdLst/>
              <a:ahLst/>
              <a:cxnLst/>
              <a:rect l="l" t="t" r="r" b="b"/>
              <a:pathLst>
                <a:path w="1130" h="1877" extrusionOk="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61"/>
            <p:cNvSpPr/>
            <p:nvPr/>
          </p:nvSpPr>
          <p:spPr>
            <a:xfrm>
              <a:off x="1879052" y="3981687"/>
              <a:ext cx="188783" cy="189755"/>
            </a:xfrm>
            <a:custGeom>
              <a:avLst/>
              <a:gdLst/>
              <a:ahLst/>
              <a:cxnLst/>
              <a:rect l="l" t="t" r="r" b="b"/>
              <a:pathLst>
                <a:path w="7189" h="7226" extrusionOk="0">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61"/>
            <p:cNvSpPr/>
            <p:nvPr/>
          </p:nvSpPr>
          <p:spPr>
            <a:xfrm>
              <a:off x="1878815" y="4016875"/>
              <a:ext cx="33193" cy="56564"/>
            </a:xfrm>
            <a:custGeom>
              <a:avLst/>
              <a:gdLst/>
              <a:ahLst/>
              <a:cxnLst/>
              <a:rect l="l" t="t" r="r" b="b"/>
              <a:pathLst>
                <a:path w="1264" h="2154" extrusionOk="0">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61"/>
            <p:cNvSpPr/>
            <p:nvPr/>
          </p:nvSpPr>
          <p:spPr>
            <a:xfrm>
              <a:off x="1941130" y="3981687"/>
              <a:ext cx="8324" cy="48266"/>
            </a:xfrm>
            <a:custGeom>
              <a:avLst/>
              <a:gdLst/>
              <a:ahLst/>
              <a:cxnLst/>
              <a:rect l="l" t="t" r="r" b="b"/>
              <a:pathLst>
                <a:path w="317" h="1838" extrusionOk="0">
                  <a:moveTo>
                    <a:pt x="1" y="0"/>
                  </a:moveTo>
                  <a:lnTo>
                    <a:pt x="1" y="1838"/>
                  </a:lnTo>
                  <a:lnTo>
                    <a:pt x="317" y="1838"/>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61"/>
            <p:cNvSpPr/>
            <p:nvPr/>
          </p:nvSpPr>
          <p:spPr>
            <a:xfrm>
              <a:off x="1941130" y="4060598"/>
              <a:ext cx="8324" cy="47767"/>
            </a:xfrm>
            <a:custGeom>
              <a:avLst/>
              <a:gdLst/>
              <a:ahLst/>
              <a:cxnLst/>
              <a:rect l="l" t="t" r="r" b="b"/>
              <a:pathLst>
                <a:path w="317" h="1819" extrusionOk="0">
                  <a:moveTo>
                    <a:pt x="1" y="0"/>
                  </a:moveTo>
                  <a:lnTo>
                    <a:pt x="1" y="1819"/>
                  </a:lnTo>
                  <a:lnTo>
                    <a:pt x="317" y="1819"/>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61"/>
            <p:cNvSpPr/>
            <p:nvPr/>
          </p:nvSpPr>
          <p:spPr>
            <a:xfrm>
              <a:off x="1966261" y="4108339"/>
              <a:ext cx="44012" cy="62551"/>
            </a:xfrm>
            <a:custGeom>
              <a:avLst/>
              <a:gdLst/>
              <a:ahLst/>
              <a:cxnLst/>
              <a:rect l="l" t="t" r="r" b="b"/>
              <a:pathLst>
                <a:path w="1676" h="2382" extrusionOk="0">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61"/>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61"/>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61"/>
            <p:cNvSpPr/>
            <p:nvPr/>
          </p:nvSpPr>
          <p:spPr>
            <a:xfrm>
              <a:off x="1838349" y="3791249"/>
              <a:ext cx="44012" cy="62525"/>
            </a:xfrm>
            <a:custGeom>
              <a:avLst/>
              <a:gdLst/>
              <a:ahLst/>
              <a:cxnLst/>
              <a:rect l="l" t="t" r="r" b="b"/>
              <a:pathLst>
                <a:path w="1676" h="2381" extrusionOk="0">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61"/>
            <p:cNvSpPr/>
            <p:nvPr/>
          </p:nvSpPr>
          <p:spPr>
            <a:xfrm>
              <a:off x="1813480" y="3854772"/>
              <a:ext cx="9821" cy="126941"/>
            </a:xfrm>
            <a:custGeom>
              <a:avLst/>
              <a:gdLst/>
              <a:ahLst/>
              <a:cxnLst/>
              <a:rect l="l" t="t" r="r" b="b"/>
              <a:pathLst>
                <a:path w="374" h="4834" extrusionOk="0">
                  <a:moveTo>
                    <a:pt x="373" y="0"/>
                  </a:moveTo>
                  <a:cubicBezTo>
                    <a:pt x="201" y="67"/>
                    <a:pt x="29" y="211"/>
                    <a:pt x="0" y="546"/>
                  </a:cubicBezTo>
                  <a:lnTo>
                    <a:pt x="0" y="4833"/>
                  </a:lnTo>
                  <a:lnTo>
                    <a:pt x="373" y="4833"/>
                  </a:lnTo>
                  <a:lnTo>
                    <a:pt x="37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61"/>
            <p:cNvSpPr/>
            <p:nvPr/>
          </p:nvSpPr>
          <p:spPr>
            <a:xfrm>
              <a:off x="1940894" y="3853748"/>
              <a:ext cx="8823" cy="48791"/>
            </a:xfrm>
            <a:custGeom>
              <a:avLst/>
              <a:gdLst/>
              <a:ahLst/>
              <a:cxnLst/>
              <a:rect l="l" t="t" r="r" b="b"/>
              <a:pathLst>
                <a:path w="336" h="1858" extrusionOk="0">
                  <a:moveTo>
                    <a:pt x="0" y="1"/>
                  </a:moveTo>
                  <a:lnTo>
                    <a:pt x="0" y="1858"/>
                  </a:lnTo>
                  <a:lnTo>
                    <a:pt x="335" y="1858"/>
                  </a:lnTo>
                  <a:lnTo>
                    <a:pt x="335"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61"/>
            <p:cNvSpPr/>
            <p:nvPr/>
          </p:nvSpPr>
          <p:spPr>
            <a:xfrm>
              <a:off x="1940894" y="3933184"/>
              <a:ext cx="8823" cy="48528"/>
            </a:xfrm>
            <a:custGeom>
              <a:avLst/>
              <a:gdLst/>
              <a:ahLst/>
              <a:cxnLst/>
              <a:rect l="l" t="t" r="r" b="b"/>
              <a:pathLst>
                <a:path w="336" h="1848" extrusionOk="0">
                  <a:moveTo>
                    <a:pt x="0" y="0"/>
                  </a:moveTo>
                  <a:lnTo>
                    <a:pt x="0" y="1847"/>
                  </a:lnTo>
                  <a:lnTo>
                    <a:pt x="335" y="1847"/>
                  </a:lnTo>
                  <a:lnTo>
                    <a:pt x="33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3" name="Google Shape;9143;p61"/>
          <p:cNvGrpSpPr/>
          <p:nvPr/>
        </p:nvGrpSpPr>
        <p:grpSpPr>
          <a:xfrm>
            <a:off x="2189681" y="3821606"/>
            <a:ext cx="395607" cy="318928"/>
            <a:chOff x="2189681" y="3821606"/>
            <a:chExt cx="395607" cy="318928"/>
          </a:xfrm>
        </p:grpSpPr>
        <p:sp>
          <p:nvSpPr>
            <p:cNvPr id="9144" name="Google Shape;9144;p61"/>
            <p:cNvSpPr/>
            <p:nvPr/>
          </p:nvSpPr>
          <p:spPr>
            <a:xfrm>
              <a:off x="2189681" y="3846973"/>
              <a:ext cx="395607" cy="293561"/>
            </a:xfrm>
            <a:custGeom>
              <a:avLst/>
              <a:gdLst/>
              <a:ahLst/>
              <a:cxnLst/>
              <a:rect l="l" t="t" r="r" b="b"/>
              <a:pathLst>
                <a:path w="15065" h="11179" extrusionOk="0">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61"/>
            <p:cNvSpPr/>
            <p:nvPr/>
          </p:nvSpPr>
          <p:spPr>
            <a:xfrm>
              <a:off x="2189681" y="3846973"/>
              <a:ext cx="395607" cy="38235"/>
            </a:xfrm>
            <a:custGeom>
              <a:avLst/>
              <a:gdLst/>
              <a:ahLst/>
              <a:cxnLst/>
              <a:rect l="l" t="t" r="r" b="b"/>
              <a:pathLst>
                <a:path w="15065" h="1456" extrusionOk="0">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61"/>
            <p:cNvSpPr/>
            <p:nvPr/>
          </p:nvSpPr>
          <p:spPr>
            <a:xfrm>
              <a:off x="2215075" y="3847235"/>
              <a:ext cx="51286" cy="25393"/>
            </a:xfrm>
            <a:custGeom>
              <a:avLst/>
              <a:gdLst/>
              <a:ahLst/>
              <a:cxnLst/>
              <a:rect l="l" t="t" r="r" b="b"/>
              <a:pathLst>
                <a:path w="1953" h="967" extrusionOk="0">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61"/>
            <p:cNvSpPr/>
            <p:nvPr/>
          </p:nvSpPr>
          <p:spPr>
            <a:xfrm>
              <a:off x="2508609" y="3847235"/>
              <a:ext cx="51286" cy="25393"/>
            </a:xfrm>
            <a:custGeom>
              <a:avLst/>
              <a:gdLst/>
              <a:ahLst/>
              <a:cxnLst/>
              <a:rect l="l" t="t" r="r" b="b"/>
              <a:pathLst>
                <a:path w="1953" h="967" extrusionOk="0">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61"/>
            <p:cNvSpPr/>
            <p:nvPr/>
          </p:nvSpPr>
          <p:spPr>
            <a:xfrm>
              <a:off x="2228152"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61"/>
            <p:cNvSpPr/>
            <p:nvPr/>
          </p:nvSpPr>
          <p:spPr>
            <a:xfrm>
              <a:off x="2228152"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61"/>
            <p:cNvSpPr/>
            <p:nvPr/>
          </p:nvSpPr>
          <p:spPr>
            <a:xfrm>
              <a:off x="2521686"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61"/>
            <p:cNvSpPr/>
            <p:nvPr/>
          </p:nvSpPr>
          <p:spPr>
            <a:xfrm>
              <a:off x="2521686"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61"/>
            <p:cNvSpPr/>
            <p:nvPr/>
          </p:nvSpPr>
          <p:spPr>
            <a:xfrm>
              <a:off x="2189681" y="3885418"/>
              <a:ext cx="395607" cy="12605"/>
            </a:xfrm>
            <a:custGeom>
              <a:avLst/>
              <a:gdLst/>
              <a:ahLst/>
              <a:cxnLst/>
              <a:rect l="l" t="t" r="r" b="b"/>
              <a:pathLst>
                <a:path w="15065" h="480" extrusionOk="0">
                  <a:moveTo>
                    <a:pt x="1" y="1"/>
                  </a:moveTo>
                  <a:lnTo>
                    <a:pt x="1" y="479"/>
                  </a:lnTo>
                  <a:lnTo>
                    <a:pt x="15064" y="479"/>
                  </a:lnTo>
                  <a:lnTo>
                    <a:pt x="1506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61"/>
            <p:cNvSpPr/>
            <p:nvPr/>
          </p:nvSpPr>
          <p:spPr>
            <a:xfrm>
              <a:off x="2228152"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61"/>
            <p:cNvSpPr/>
            <p:nvPr/>
          </p:nvSpPr>
          <p:spPr>
            <a:xfrm>
              <a:off x="2228152"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61"/>
            <p:cNvSpPr/>
            <p:nvPr/>
          </p:nvSpPr>
          <p:spPr>
            <a:xfrm>
              <a:off x="2228152"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61"/>
            <p:cNvSpPr/>
            <p:nvPr/>
          </p:nvSpPr>
          <p:spPr>
            <a:xfrm>
              <a:off x="2317357" y="4025672"/>
              <a:ext cx="51049" cy="25656"/>
            </a:xfrm>
            <a:custGeom>
              <a:avLst/>
              <a:gdLst/>
              <a:ahLst/>
              <a:cxnLst/>
              <a:rect l="l" t="t" r="r" b="b"/>
              <a:pathLst>
                <a:path w="1944" h="977" extrusionOk="0">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61"/>
            <p:cNvSpPr/>
            <p:nvPr/>
          </p:nvSpPr>
          <p:spPr>
            <a:xfrm>
              <a:off x="2406825" y="4025672"/>
              <a:ext cx="50787" cy="25656"/>
            </a:xfrm>
            <a:custGeom>
              <a:avLst/>
              <a:gdLst/>
              <a:ahLst/>
              <a:cxnLst/>
              <a:rect l="l" t="t" r="r" b="b"/>
              <a:pathLst>
                <a:path w="1934" h="977" extrusionOk="0">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61"/>
            <p:cNvSpPr/>
            <p:nvPr/>
          </p:nvSpPr>
          <p:spPr>
            <a:xfrm>
              <a:off x="2317357" y="3974885"/>
              <a:ext cx="51049" cy="25420"/>
            </a:xfrm>
            <a:custGeom>
              <a:avLst/>
              <a:gdLst/>
              <a:ahLst/>
              <a:cxnLst/>
              <a:rect l="l" t="t" r="r" b="b"/>
              <a:pathLst>
                <a:path w="1944" h="968" extrusionOk="0">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61"/>
            <p:cNvSpPr/>
            <p:nvPr/>
          </p:nvSpPr>
          <p:spPr>
            <a:xfrm>
              <a:off x="2228152"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61"/>
            <p:cNvSpPr/>
            <p:nvPr/>
          </p:nvSpPr>
          <p:spPr>
            <a:xfrm>
              <a:off x="2317357" y="3923888"/>
              <a:ext cx="51049" cy="25157"/>
            </a:xfrm>
            <a:custGeom>
              <a:avLst/>
              <a:gdLst/>
              <a:ahLst/>
              <a:cxnLst/>
              <a:rect l="l" t="t" r="r" b="b"/>
              <a:pathLst>
                <a:path w="1944" h="958" extrusionOk="0">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61"/>
            <p:cNvSpPr/>
            <p:nvPr/>
          </p:nvSpPr>
          <p:spPr>
            <a:xfrm>
              <a:off x="2317357" y="4076932"/>
              <a:ext cx="51049" cy="25393"/>
            </a:xfrm>
            <a:custGeom>
              <a:avLst/>
              <a:gdLst/>
              <a:ahLst/>
              <a:cxnLst/>
              <a:rect l="l" t="t" r="r" b="b"/>
              <a:pathLst>
                <a:path w="1944" h="967" extrusionOk="0">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61"/>
            <p:cNvSpPr/>
            <p:nvPr/>
          </p:nvSpPr>
          <p:spPr>
            <a:xfrm>
              <a:off x="2496057"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61"/>
            <p:cNvSpPr/>
            <p:nvPr/>
          </p:nvSpPr>
          <p:spPr>
            <a:xfrm>
              <a:off x="2496057"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61"/>
            <p:cNvSpPr/>
            <p:nvPr/>
          </p:nvSpPr>
          <p:spPr>
            <a:xfrm>
              <a:off x="2496057"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61"/>
            <p:cNvSpPr/>
            <p:nvPr/>
          </p:nvSpPr>
          <p:spPr>
            <a:xfrm>
              <a:off x="2406825" y="3974885"/>
              <a:ext cx="50787" cy="25420"/>
            </a:xfrm>
            <a:custGeom>
              <a:avLst/>
              <a:gdLst/>
              <a:ahLst/>
              <a:cxnLst/>
              <a:rect l="l" t="t" r="r" b="b"/>
              <a:pathLst>
                <a:path w="1934" h="968" extrusionOk="0">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61"/>
            <p:cNvSpPr/>
            <p:nvPr/>
          </p:nvSpPr>
          <p:spPr>
            <a:xfrm>
              <a:off x="2406825" y="3923888"/>
              <a:ext cx="50787" cy="25157"/>
            </a:xfrm>
            <a:custGeom>
              <a:avLst/>
              <a:gdLst/>
              <a:ahLst/>
              <a:cxnLst/>
              <a:rect l="l" t="t" r="r" b="b"/>
              <a:pathLst>
                <a:path w="1934" h="958" extrusionOk="0">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61"/>
            <p:cNvSpPr/>
            <p:nvPr/>
          </p:nvSpPr>
          <p:spPr>
            <a:xfrm>
              <a:off x="2496057"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61"/>
            <p:cNvSpPr/>
            <p:nvPr/>
          </p:nvSpPr>
          <p:spPr>
            <a:xfrm>
              <a:off x="2406825" y="4076932"/>
              <a:ext cx="50787" cy="25393"/>
            </a:xfrm>
            <a:custGeom>
              <a:avLst/>
              <a:gdLst/>
              <a:ahLst/>
              <a:cxnLst/>
              <a:rect l="l" t="t" r="r" b="b"/>
              <a:pathLst>
                <a:path w="1934" h="967" extrusionOk="0">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61"/>
            <p:cNvSpPr/>
            <p:nvPr/>
          </p:nvSpPr>
          <p:spPr>
            <a:xfrm>
              <a:off x="2493168" y="3968137"/>
              <a:ext cx="56538" cy="38445"/>
            </a:xfrm>
            <a:custGeom>
              <a:avLst/>
              <a:gdLst/>
              <a:ahLst/>
              <a:cxnLst/>
              <a:rect l="l" t="t" r="r" b="b"/>
              <a:pathLst>
                <a:path w="2153" h="1464" extrusionOk="0">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61"/>
            <p:cNvSpPr/>
            <p:nvPr/>
          </p:nvSpPr>
          <p:spPr>
            <a:xfrm>
              <a:off x="2314495" y="3968137"/>
              <a:ext cx="56590" cy="38445"/>
            </a:xfrm>
            <a:custGeom>
              <a:avLst/>
              <a:gdLst/>
              <a:ahLst/>
              <a:cxnLst/>
              <a:rect l="l" t="t" r="r" b="b"/>
              <a:pathLst>
                <a:path w="2155" h="1464" extrusionOk="0">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61"/>
            <p:cNvSpPr/>
            <p:nvPr/>
          </p:nvSpPr>
          <p:spPr>
            <a:xfrm>
              <a:off x="2403963" y="4019160"/>
              <a:ext cx="56538" cy="38445"/>
            </a:xfrm>
            <a:custGeom>
              <a:avLst/>
              <a:gdLst/>
              <a:ahLst/>
              <a:cxnLst/>
              <a:rect l="l" t="t" r="r" b="b"/>
              <a:pathLst>
                <a:path w="2153" h="1464" extrusionOk="0">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61"/>
            <p:cNvSpPr/>
            <p:nvPr/>
          </p:nvSpPr>
          <p:spPr>
            <a:xfrm>
              <a:off x="2225263" y="4070157"/>
              <a:ext cx="56538" cy="38471"/>
            </a:xfrm>
            <a:custGeom>
              <a:avLst/>
              <a:gdLst/>
              <a:ahLst/>
              <a:cxnLst/>
              <a:rect l="l" t="t" r="r" b="b"/>
              <a:pathLst>
                <a:path w="2153" h="1465" extrusionOk="0">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61"/>
            <p:cNvSpPr/>
            <p:nvPr/>
          </p:nvSpPr>
          <p:spPr>
            <a:xfrm>
              <a:off x="2403963" y="3917113"/>
              <a:ext cx="56538" cy="38445"/>
            </a:xfrm>
            <a:custGeom>
              <a:avLst/>
              <a:gdLst/>
              <a:ahLst/>
              <a:cxnLst/>
              <a:rect l="l" t="t" r="r" b="b"/>
              <a:pathLst>
                <a:path w="2153" h="1464" extrusionOk="0">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74" name="Google Shape;9174;p61"/>
          <p:cNvSpPr/>
          <p:nvPr/>
        </p:nvSpPr>
        <p:spPr>
          <a:xfrm>
            <a:off x="1288464" y="2040049"/>
            <a:ext cx="62341" cy="140885"/>
          </a:xfrm>
          <a:custGeom>
            <a:avLst/>
            <a:gdLst/>
            <a:ahLst/>
            <a:cxnLst/>
            <a:rect l="l" t="t" r="r" b="b"/>
            <a:pathLst>
              <a:path w="2374" h="5365" extrusionOk="0">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75" name="Google Shape;9175;p61"/>
          <p:cNvGrpSpPr/>
          <p:nvPr/>
        </p:nvGrpSpPr>
        <p:grpSpPr>
          <a:xfrm>
            <a:off x="1277409" y="1961347"/>
            <a:ext cx="420475" cy="383055"/>
            <a:chOff x="1277409" y="1961347"/>
            <a:chExt cx="420475" cy="383055"/>
          </a:xfrm>
        </p:grpSpPr>
        <p:sp>
          <p:nvSpPr>
            <p:cNvPr id="9176" name="Google Shape;9176;p61"/>
            <p:cNvSpPr/>
            <p:nvPr/>
          </p:nvSpPr>
          <p:spPr>
            <a:xfrm>
              <a:off x="1293244" y="2187288"/>
              <a:ext cx="108848" cy="47531"/>
            </a:xfrm>
            <a:custGeom>
              <a:avLst/>
              <a:gdLst/>
              <a:ahLst/>
              <a:cxnLst/>
              <a:rect l="l" t="t" r="r" b="b"/>
              <a:pathLst>
                <a:path w="4145" h="1810" extrusionOk="0">
                  <a:moveTo>
                    <a:pt x="1" y="1"/>
                  </a:moveTo>
                  <a:cubicBezTo>
                    <a:pt x="144" y="1034"/>
                    <a:pt x="1025" y="1809"/>
                    <a:pt x="2077" y="1809"/>
                  </a:cubicBezTo>
                  <a:cubicBezTo>
                    <a:pt x="3120" y="1809"/>
                    <a:pt x="4011" y="1034"/>
                    <a:pt x="414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61"/>
            <p:cNvSpPr/>
            <p:nvPr/>
          </p:nvSpPr>
          <p:spPr>
            <a:xfrm>
              <a:off x="1349650" y="2040049"/>
              <a:ext cx="63129" cy="140832"/>
            </a:xfrm>
            <a:custGeom>
              <a:avLst/>
              <a:gdLst/>
              <a:ahLst/>
              <a:cxnLst/>
              <a:rect l="l" t="t" r="r" b="b"/>
              <a:pathLst>
                <a:path w="2404" h="5363" extrusionOk="0">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61"/>
            <p:cNvSpPr/>
            <p:nvPr/>
          </p:nvSpPr>
          <p:spPr>
            <a:xfrm>
              <a:off x="1562907" y="2041493"/>
              <a:ext cx="62499" cy="139441"/>
            </a:xfrm>
            <a:custGeom>
              <a:avLst/>
              <a:gdLst/>
              <a:ahLst/>
              <a:cxnLst/>
              <a:rect l="l" t="t" r="r" b="b"/>
              <a:pathLst>
                <a:path w="2380" h="5310" extrusionOk="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61"/>
            <p:cNvSpPr/>
            <p:nvPr/>
          </p:nvSpPr>
          <p:spPr>
            <a:xfrm>
              <a:off x="1624330" y="2041493"/>
              <a:ext cx="62919" cy="139309"/>
            </a:xfrm>
            <a:custGeom>
              <a:avLst/>
              <a:gdLst/>
              <a:ahLst/>
              <a:cxnLst/>
              <a:rect l="l" t="t" r="r" b="b"/>
              <a:pathLst>
                <a:path w="2396" h="5305" extrusionOk="0">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61"/>
            <p:cNvSpPr/>
            <p:nvPr/>
          </p:nvSpPr>
          <p:spPr>
            <a:xfrm>
              <a:off x="1351725" y="2013106"/>
              <a:ext cx="129357" cy="40257"/>
            </a:xfrm>
            <a:custGeom>
              <a:avLst/>
              <a:gdLst/>
              <a:ahLst/>
              <a:cxnLst/>
              <a:rect l="l" t="t" r="r" b="b"/>
              <a:pathLst>
                <a:path w="4926" h="1533" extrusionOk="0">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61"/>
            <p:cNvSpPr/>
            <p:nvPr/>
          </p:nvSpPr>
          <p:spPr>
            <a:xfrm>
              <a:off x="1491191" y="2012344"/>
              <a:ext cx="133900" cy="41281"/>
            </a:xfrm>
            <a:custGeom>
              <a:avLst/>
              <a:gdLst/>
              <a:ahLst/>
              <a:cxnLst/>
              <a:rect l="l" t="t" r="r" b="b"/>
              <a:pathLst>
                <a:path w="5099" h="1572" extrusionOk="0">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61"/>
            <p:cNvSpPr/>
            <p:nvPr/>
          </p:nvSpPr>
          <p:spPr>
            <a:xfrm>
              <a:off x="1474700" y="1961347"/>
              <a:ext cx="25157" cy="32195"/>
            </a:xfrm>
            <a:custGeom>
              <a:avLst/>
              <a:gdLst/>
              <a:ahLst/>
              <a:cxnLst/>
              <a:rect l="l" t="t" r="r" b="b"/>
              <a:pathLst>
                <a:path w="958" h="1226" extrusionOk="0">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61"/>
            <p:cNvSpPr/>
            <p:nvPr/>
          </p:nvSpPr>
          <p:spPr>
            <a:xfrm>
              <a:off x="1474700" y="2036503"/>
              <a:ext cx="24894" cy="259633"/>
            </a:xfrm>
            <a:custGeom>
              <a:avLst/>
              <a:gdLst/>
              <a:ahLst/>
              <a:cxnLst/>
              <a:rect l="l" t="t" r="r" b="b"/>
              <a:pathLst>
                <a:path w="948" h="9887" extrusionOk="0">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61"/>
            <p:cNvSpPr/>
            <p:nvPr/>
          </p:nvSpPr>
          <p:spPr>
            <a:xfrm>
              <a:off x="1474700" y="1961347"/>
              <a:ext cx="20877" cy="32195"/>
            </a:xfrm>
            <a:custGeom>
              <a:avLst/>
              <a:gdLst/>
              <a:ahLst/>
              <a:cxnLst/>
              <a:rect l="l" t="t" r="r" b="b"/>
              <a:pathLst>
                <a:path w="795" h="1226" extrusionOk="0">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61"/>
            <p:cNvSpPr/>
            <p:nvPr/>
          </p:nvSpPr>
          <p:spPr>
            <a:xfrm>
              <a:off x="1474700" y="2036503"/>
              <a:ext cx="16596" cy="259633"/>
            </a:xfrm>
            <a:custGeom>
              <a:avLst/>
              <a:gdLst/>
              <a:ahLst/>
              <a:cxnLst/>
              <a:rect l="l" t="t" r="r" b="b"/>
              <a:pathLst>
                <a:path w="632" h="9887" extrusionOk="0">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61"/>
            <p:cNvSpPr/>
            <p:nvPr/>
          </p:nvSpPr>
          <p:spPr>
            <a:xfrm>
              <a:off x="1551852" y="2161921"/>
              <a:ext cx="145796" cy="25393"/>
            </a:xfrm>
            <a:custGeom>
              <a:avLst/>
              <a:gdLst/>
              <a:ahLst/>
              <a:cxnLst/>
              <a:rect l="l" t="t" r="r" b="b"/>
              <a:pathLst>
                <a:path w="5552" h="967" extrusionOk="0">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61"/>
            <p:cNvSpPr/>
            <p:nvPr/>
          </p:nvSpPr>
          <p:spPr>
            <a:xfrm>
              <a:off x="1551852" y="2166175"/>
              <a:ext cx="146032" cy="21139"/>
            </a:xfrm>
            <a:custGeom>
              <a:avLst/>
              <a:gdLst/>
              <a:ahLst/>
              <a:cxnLst/>
              <a:rect l="l" t="t" r="r" b="b"/>
              <a:pathLst>
                <a:path w="5561" h="805" extrusionOk="0">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61"/>
            <p:cNvSpPr/>
            <p:nvPr/>
          </p:nvSpPr>
          <p:spPr>
            <a:xfrm>
              <a:off x="1572965" y="2187288"/>
              <a:ext cx="108848" cy="47531"/>
            </a:xfrm>
            <a:custGeom>
              <a:avLst/>
              <a:gdLst/>
              <a:ahLst/>
              <a:cxnLst/>
              <a:rect l="l" t="t" r="r" b="b"/>
              <a:pathLst>
                <a:path w="4145" h="1810" extrusionOk="0">
                  <a:moveTo>
                    <a:pt x="0" y="1"/>
                  </a:moveTo>
                  <a:cubicBezTo>
                    <a:pt x="144" y="1034"/>
                    <a:pt x="1024" y="1809"/>
                    <a:pt x="2077" y="1809"/>
                  </a:cubicBezTo>
                  <a:cubicBezTo>
                    <a:pt x="3120" y="1809"/>
                    <a:pt x="4010" y="1034"/>
                    <a:pt x="4144"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61"/>
            <p:cNvSpPr/>
            <p:nvPr/>
          </p:nvSpPr>
          <p:spPr>
            <a:xfrm>
              <a:off x="1293244" y="2187288"/>
              <a:ext cx="67121" cy="47531"/>
            </a:xfrm>
            <a:custGeom>
              <a:avLst/>
              <a:gdLst/>
              <a:ahLst/>
              <a:cxnLst/>
              <a:rect l="l" t="t" r="r" b="b"/>
              <a:pathLst>
                <a:path w="2556" h="1810" extrusionOk="0">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61"/>
            <p:cNvSpPr/>
            <p:nvPr/>
          </p:nvSpPr>
          <p:spPr>
            <a:xfrm>
              <a:off x="1572965" y="2187288"/>
              <a:ext cx="67121" cy="47531"/>
            </a:xfrm>
            <a:custGeom>
              <a:avLst/>
              <a:gdLst/>
              <a:ahLst/>
              <a:cxnLst/>
              <a:rect l="l" t="t" r="r" b="b"/>
              <a:pathLst>
                <a:path w="2556" h="1810" extrusionOk="0">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61"/>
            <p:cNvSpPr/>
            <p:nvPr/>
          </p:nvSpPr>
          <p:spPr>
            <a:xfrm>
              <a:off x="1333211" y="2029466"/>
              <a:ext cx="34191" cy="33954"/>
            </a:xfrm>
            <a:custGeom>
              <a:avLst/>
              <a:gdLst/>
              <a:ahLst/>
              <a:cxnLst/>
              <a:rect l="l" t="t" r="r" b="b"/>
              <a:pathLst>
                <a:path w="1302" h="1293" extrusionOk="0">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61"/>
            <p:cNvSpPr/>
            <p:nvPr/>
          </p:nvSpPr>
          <p:spPr>
            <a:xfrm>
              <a:off x="1607891" y="2029466"/>
              <a:ext cx="33954" cy="33954"/>
            </a:xfrm>
            <a:custGeom>
              <a:avLst/>
              <a:gdLst/>
              <a:ahLst/>
              <a:cxnLst/>
              <a:rect l="l" t="t" r="r" b="b"/>
              <a:pathLst>
                <a:path w="1293" h="1293" extrusionOk="0">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61"/>
            <p:cNvSpPr/>
            <p:nvPr/>
          </p:nvSpPr>
          <p:spPr>
            <a:xfrm>
              <a:off x="1428456" y="2293589"/>
              <a:ext cx="117382" cy="27941"/>
            </a:xfrm>
            <a:custGeom>
              <a:avLst/>
              <a:gdLst/>
              <a:ahLst/>
              <a:cxnLst/>
              <a:rect l="l" t="t" r="r" b="b"/>
              <a:pathLst>
                <a:path w="4470" h="1064" extrusionOk="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61"/>
            <p:cNvSpPr/>
            <p:nvPr/>
          </p:nvSpPr>
          <p:spPr>
            <a:xfrm>
              <a:off x="1428456" y="2302150"/>
              <a:ext cx="117382" cy="19380"/>
            </a:xfrm>
            <a:custGeom>
              <a:avLst/>
              <a:gdLst/>
              <a:ahLst/>
              <a:cxnLst/>
              <a:rect l="l" t="t" r="r" b="b"/>
              <a:pathLst>
                <a:path w="4470" h="738" extrusionOk="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61"/>
            <p:cNvSpPr/>
            <p:nvPr/>
          </p:nvSpPr>
          <p:spPr>
            <a:xfrm>
              <a:off x="1414381" y="2318982"/>
              <a:ext cx="146032" cy="25420"/>
            </a:xfrm>
            <a:custGeom>
              <a:avLst/>
              <a:gdLst/>
              <a:ahLst/>
              <a:cxnLst/>
              <a:rect l="l" t="t" r="r" b="b"/>
              <a:pathLst>
                <a:path w="5561" h="968" extrusionOk="0">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61"/>
            <p:cNvSpPr/>
            <p:nvPr/>
          </p:nvSpPr>
          <p:spPr>
            <a:xfrm>
              <a:off x="1414381" y="2323263"/>
              <a:ext cx="146032" cy="21139"/>
            </a:xfrm>
            <a:custGeom>
              <a:avLst/>
              <a:gdLst/>
              <a:ahLst/>
              <a:cxnLst/>
              <a:rect l="l" t="t" r="r" b="b"/>
              <a:pathLst>
                <a:path w="5561" h="805" extrusionOk="0">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61"/>
            <p:cNvSpPr/>
            <p:nvPr/>
          </p:nvSpPr>
          <p:spPr>
            <a:xfrm>
              <a:off x="1462384" y="1990260"/>
              <a:ext cx="49526" cy="49526"/>
            </a:xfrm>
            <a:custGeom>
              <a:avLst/>
              <a:gdLst/>
              <a:ahLst/>
              <a:cxnLst/>
              <a:rect l="l" t="t" r="r" b="b"/>
              <a:pathLst>
                <a:path w="1886" h="1886" extrusionOk="0">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61"/>
            <p:cNvSpPr/>
            <p:nvPr/>
          </p:nvSpPr>
          <p:spPr>
            <a:xfrm>
              <a:off x="1333211" y="2029571"/>
              <a:ext cx="29674" cy="33980"/>
            </a:xfrm>
            <a:custGeom>
              <a:avLst/>
              <a:gdLst/>
              <a:ahLst/>
              <a:cxnLst/>
              <a:rect l="l" t="t" r="r" b="b"/>
              <a:pathLst>
                <a:path w="1130" h="1294" extrusionOk="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61"/>
            <p:cNvSpPr/>
            <p:nvPr/>
          </p:nvSpPr>
          <p:spPr>
            <a:xfrm>
              <a:off x="1607891" y="2029571"/>
              <a:ext cx="29674" cy="33980"/>
            </a:xfrm>
            <a:custGeom>
              <a:avLst/>
              <a:gdLst/>
              <a:ahLst/>
              <a:cxnLst/>
              <a:rect l="l" t="t" r="r" b="b"/>
              <a:pathLst>
                <a:path w="1130" h="1294" extrusionOk="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61"/>
            <p:cNvSpPr/>
            <p:nvPr/>
          </p:nvSpPr>
          <p:spPr>
            <a:xfrm>
              <a:off x="1462384" y="1990286"/>
              <a:ext cx="37473" cy="49763"/>
            </a:xfrm>
            <a:custGeom>
              <a:avLst/>
              <a:gdLst/>
              <a:ahLst/>
              <a:cxnLst/>
              <a:rect l="l" t="t" r="r" b="b"/>
              <a:pathLst>
                <a:path w="1427" h="1895" extrusionOk="0">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61"/>
            <p:cNvSpPr/>
            <p:nvPr/>
          </p:nvSpPr>
          <p:spPr>
            <a:xfrm>
              <a:off x="1277409" y="2161921"/>
              <a:ext cx="145796" cy="25393"/>
            </a:xfrm>
            <a:custGeom>
              <a:avLst/>
              <a:gdLst/>
              <a:ahLst/>
              <a:cxnLst/>
              <a:rect l="l" t="t" r="r" b="b"/>
              <a:pathLst>
                <a:path w="5552" h="967" extrusionOk="0">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61"/>
            <p:cNvSpPr/>
            <p:nvPr/>
          </p:nvSpPr>
          <p:spPr>
            <a:xfrm>
              <a:off x="1277409" y="2166175"/>
              <a:ext cx="145796" cy="21139"/>
            </a:xfrm>
            <a:custGeom>
              <a:avLst/>
              <a:gdLst/>
              <a:ahLst/>
              <a:cxnLst/>
              <a:rect l="l" t="t" r="r" b="b"/>
              <a:pathLst>
                <a:path w="5552" h="805" extrusionOk="0">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3" name="Google Shape;9203;p61"/>
          <p:cNvGrpSpPr/>
          <p:nvPr/>
        </p:nvGrpSpPr>
        <p:grpSpPr>
          <a:xfrm>
            <a:off x="2215075" y="2432819"/>
            <a:ext cx="380008" cy="351648"/>
            <a:chOff x="2215075" y="2432819"/>
            <a:chExt cx="380008" cy="351648"/>
          </a:xfrm>
        </p:grpSpPr>
        <p:sp>
          <p:nvSpPr>
            <p:cNvPr id="9204" name="Google Shape;9204;p61"/>
            <p:cNvSpPr/>
            <p:nvPr/>
          </p:nvSpPr>
          <p:spPr>
            <a:xfrm>
              <a:off x="2339311" y="2615536"/>
              <a:ext cx="124499" cy="104725"/>
            </a:xfrm>
            <a:custGeom>
              <a:avLst/>
              <a:gdLst/>
              <a:ahLst/>
              <a:cxnLst/>
              <a:rect l="l" t="t" r="r" b="b"/>
              <a:pathLst>
                <a:path w="4741" h="3988" extrusionOk="0">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61"/>
            <p:cNvSpPr/>
            <p:nvPr/>
          </p:nvSpPr>
          <p:spPr>
            <a:xfrm>
              <a:off x="2472659" y="2719841"/>
              <a:ext cx="122424" cy="64626"/>
            </a:xfrm>
            <a:custGeom>
              <a:avLst/>
              <a:gdLst/>
              <a:ahLst/>
              <a:cxnLst/>
              <a:rect l="l" t="t" r="r" b="b"/>
              <a:pathLst>
                <a:path w="4662" h="2461" extrusionOk="0">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61"/>
            <p:cNvSpPr/>
            <p:nvPr/>
          </p:nvSpPr>
          <p:spPr>
            <a:xfrm>
              <a:off x="2471162" y="2720078"/>
              <a:ext cx="50052" cy="64390"/>
            </a:xfrm>
            <a:custGeom>
              <a:avLst/>
              <a:gdLst/>
              <a:ahLst/>
              <a:cxnLst/>
              <a:rect l="l" t="t" r="r" b="b"/>
              <a:pathLst>
                <a:path w="1906" h="2452" extrusionOk="0">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61"/>
            <p:cNvSpPr/>
            <p:nvPr/>
          </p:nvSpPr>
          <p:spPr>
            <a:xfrm>
              <a:off x="2494035" y="2618294"/>
              <a:ext cx="77178" cy="54805"/>
            </a:xfrm>
            <a:custGeom>
              <a:avLst/>
              <a:gdLst/>
              <a:ahLst/>
              <a:cxnLst/>
              <a:rect l="l" t="t" r="r" b="b"/>
              <a:pathLst>
                <a:path w="2939" h="2087" extrusionOk="0">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61"/>
            <p:cNvSpPr/>
            <p:nvPr/>
          </p:nvSpPr>
          <p:spPr>
            <a:xfrm>
              <a:off x="2494035" y="2618294"/>
              <a:ext cx="41990" cy="54805"/>
            </a:xfrm>
            <a:custGeom>
              <a:avLst/>
              <a:gdLst/>
              <a:ahLst/>
              <a:cxnLst/>
              <a:rect l="l" t="t" r="r" b="b"/>
              <a:pathLst>
                <a:path w="1599" h="2087" extrusionOk="0">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61"/>
            <p:cNvSpPr/>
            <p:nvPr/>
          </p:nvSpPr>
          <p:spPr>
            <a:xfrm>
              <a:off x="2560893" y="2667321"/>
              <a:ext cx="16859" cy="22794"/>
            </a:xfrm>
            <a:custGeom>
              <a:avLst/>
              <a:gdLst/>
              <a:ahLst/>
              <a:cxnLst/>
              <a:rect l="l" t="t" r="r" b="b"/>
              <a:pathLst>
                <a:path w="642" h="868" extrusionOk="0">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61"/>
            <p:cNvSpPr/>
            <p:nvPr/>
          </p:nvSpPr>
          <p:spPr>
            <a:xfrm>
              <a:off x="2487758" y="2667295"/>
              <a:ext cx="17095" cy="22899"/>
            </a:xfrm>
            <a:custGeom>
              <a:avLst/>
              <a:gdLst/>
              <a:ahLst/>
              <a:cxnLst/>
              <a:rect l="l" t="t" r="r" b="b"/>
              <a:pathLst>
                <a:path w="651" h="872" extrusionOk="0">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61"/>
            <p:cNvSpPr/>
            <p:nvPr/>
          </p:nvSpPr>
          <p:spPr>
            <a:xfrm>
              <a:off x="2518666" y="2707184"/>
              <a:ext cx="28413" cy="32536"/>
            </a:xfrm>
            <a:custGeom>
              <a:avLst/>
              <a:gdLst/>
              <a:ahLst/>
              <a:cxnLst/>
              <a:rect l="l" t="t" r="r" b="b"/>
              <a:pathLst>
                <a:path w="1082" h="1239" extrusionOk="0">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61"/>
            <p:cNvSpPr/>
            <p:nvPr/>
          </p:nvSpPr>
          <p:spPr>
            <a:xfrm>
              <a:off x="2518404"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61"/>
            <p:cNvSpPr/>
            <p:nvPr/>
          </p:nvSpPr>
          <p:spPr>
            <a:xfrm>
              <a:off x="2502333" y="2650357"/>
              <a:ext cx="60844" cy="65230"/>
            </a:xfrm>
            <a:custGeom>
              <a:avLst/>
              <a:gdLst/>
              <a:ahLst/>
              <a:cxnLst/>
              <a:rect l="l" t="t" r="r" b="b"/>
              <a:pathLst>
                <a:path w="2317" h="2484" extrusionOk="0">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61"/>
            <p:cNvSpPr/>
            <p:nvPr/>
          </p:nvSpPr>
          <p:spPr>
            <a:xfrm>
              <a:off x="2502569" y="2650331"/>
              <a:ext cx="44012" cy="65256"/>
            </a:xfrm>
            <a:custGeom>
              <a:avLst/>
              <a:gdLst/>
              <a:ahLst/>
              <a:cxnLst/>
              <a:rect l="l" t="t" r="r" b="b"/>
              <a:pathLst>
                <a:path w="1676" h="2485" extrusionOk="0">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61"/>
            <p:cNvSpPr/>
            <p:nvPr/>
          </p:nvSpPr>
          <p:spPr>
            <a:xfrm>
              <a:off x="2345009" y="2534367"/>
              <a:ext cx="122162" cy="64363"/>
            </a:xfrm>
            <a:custGeom>
              <a:avLst/>
              <a:gdLst/>
              <a:ahLst/>
              <a:cxnLst/>
              <a:rect l="l" t="t" r="r" b="b"/>
              <a:pathLst>
                <a:path w="4652" h="2451" extrusionOk="0">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61"/>
            <p:cNvSpPr/>
            <p:nvPr/>
          </p:nvSpPr>
          <p:spPr>
            <a:xfrm>
              <a:off x="2343486" y="2534367"/>
              <a:ext cx="49789" cy="64416"/>
            </a:xfrm>
            <a:custGeom>
              <a:avLst/>
              <a:gdLst/>
              <a:ahLst/>
              <a:cxnLst/>
              <a:rect l="l" t="t" r="r" b="b"/>
              <a:pathLst>
                <a:path w="1896" h="2453" extrusionOk="0">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61"/>
            <p:cNvSpPr/>
            <p:nvPr/>
          </p:nvSpPr>
          <p:spPr>
            <a:xfrm>
              <a:off x="2366122" y="2432819"/>
              <a:ext cx="77414" cy="54831"/>
            </a:xfrm>
            <a:custGeom>
              <a:avLst/>
              <a:gdLst/>
              <a:ahLst/>
              <a:cxnLst/>
              <a:rect l="l" t="t" r="r" b="b"/>
              <a:pathLst>
                <a:path w="2948" h="2088" extrusionOk="0">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61"/>
            <p:cNvSpPr/>
            <p:nvPr/>
          </p:nvSpPr>
          <p:spPr>
            <a:xfrm>
              <a:off x="2366358" y="2433082"/>
              <a:ext cx="41990" cy="54568"/>
            </a:xfrm>
            <a:custGeom>
              <a:avLst/>
              <a:gdLst/>
              <a:ahLst/>
              <a:cxnLst/>
              <a:rect l="l" t="t" r="r" b="b"/>
              <a:pathLst>
                <a:path w="1599" h="2078" extrusionOk="0">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61"/>
            <p:cNvSpPr/>
            <p:nvPr/>
          </p:nvSpPr>
          <p:spPr>
            <a:xfrm>
              <a:off x="2433216" y="2481847"/>
              <a:ext cx="16859" cy="22610"/>
            </a:xfrm>
            <a:custGeom>
              <a:avLst/>
              <a:gdLst/>
              <a:ahLst/>
              <a:cxnLst/>
              <a:rect l="l" t="t" r="r" b="b"/>
              <a:pathLst>
                <a:path w="642" h="861" extrusionOk="0">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61"/>
            <p:cNvSpPr/>
            <p:nvPr/>
          </p:nvSpPr>
          <p:spPr>
            <a:xfrm>
              <a:off x="2360082" y="2481821"/>
              <a:ext cx="16859" cy="22636"/>
            </a:xfrm>
            <a:custGeom>
              <a:avLst/>
              <a:gdLst/>
              <a:ahLst/>
              <a:cxnLst/>
              <a:rect l="l" t="t" r="r" b="b"/>
              <a:pathLst>
                <a:path w="642" h="862" extrusionOk="0">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61"/>
            <p:cNvSpPr/>
            <p:nvPr/>
          </p:nvSpPr>
          <p:spPr>
            <a:xfrm>
              <a:off x="2390754" y="2521657"/>
              <a:ext cx="28413" cy="32326"/>
            </a:xfrm>
            <a:custGeom>
              <a:avLst/>
              <a:gdLst/>
              <a:ahLst/>
              <a:cxnLst/>
              <a:rect l="l" t="t" r="r" b="b"/>
              <a:pathLst>
                <a:path w="1082" h="1231" extrusionOk="0">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61"/>
            <p:cNvSpPr/>
            <p:nvPr/>
          </p:nvSpPr>
          <p:spPr>
            <a:xfrm>
              <a:off x="2390754" y="2521972"/>
              <a:ext cx="17358" cy="32274"/>
            </a:xfrm>
            <a:custGeom>
              <a:avLst/>
              <a:gdLst/>
              <a:ahLst/>
              <a:cxnLst/>
              <a:rect l="l" t="t" r="r" b="b"/>
              <a:pathLst>
                <a:path w="661" h="1229" extrusionOk="0">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61"/>
            <p:cNvSpPr/>
            <p:nvPr/>
          </p:nvSpPr>
          <p:spPr>
            <a:xfrm>
              <a:off x="2374657" y="2464804"/>
              <a:ext cx="60844" cy="65309"/>
            </a:xfrm>
            <a:custGeom>
              <a:avLst/>
              <a:gdLst/>
              <a:ahLst/>
              <a:cxnLst/>
              <a:rect l="l" t="t" r="r" b="b"/>
              <a:pathLst>
                <a:path w="2317" h="2487" extrusionOk="0">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61"/>
            <p:cNvSpPr/>
            <p:nvPr/>
          </p:nvSpPr>
          <p:spPr>
            <a:xfrm>
              <a:off x="2374657" y="2464620"/>
              <a:ext cx="44248" cy="65230"/>
            </a:xfrm>
            <a:custGeom>
              <a:avLst/>
              <a:gdLst/>
              <a:ahLst/>
              <a:cxnLst/>
              <a:rect l="l" t="t" r="r" b="b"/>
              <a:pathLst>
                <a:path w="1685" h="2484" extrusionOk="0">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61"/>
            <p:cNvSpPr/>
            <p:nvPr/>
          </p:nvSpPr>
          <p:spPr>
            <a:xfrm>
              <a:off x="2216072" y="2719579"/>
              <a:ext cx="122424" cy="64888"/>
            </a:xfrm>
            <a:custGeom>
              <a:avLst/>
              <a:gdLst/>
              <a:ahLst/>
              <a:cxnLst/>
              <a:rect l="l" t="t" r="r" b="b"/>
              <a:pathLst>
                <a:path w="4662" h="2471" extrusionOk="0">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61"/>
            <p:cNvSpPr/>
            <p:nvPr/>
          </p:nvSpPr>
          <p:spPr>
            <a:xfrm>
              <a:off x="2215075" y="2720078"/>
              <a:ext cx="50025" cy="64390"/>
            </a:xfrm>
            <a:custGeom>
              <a:avLst/>
              <a:gdLst/>
              <a:ahLst/>
              <a:cxnLst/>
              <a:rect l="l" t="t" r="r" b="b"/>
              <a:pathLst>
                <a:path w="1905" h="2452" extrusionOk="0">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61"/>
            <p:cNvSpPr/>
            <p:nvPr/>
          </p:nvSpPr>
          <p:spPr>
            <a:xfrm>
              <a:off x="2237947" y="2618294"/>
              <a:ext cx="77178" cy="54805"/>
            </a:xfrm>
            <a:custGeom>
              <a:avLst/>
              <a:gdLst/>
              <a:ahLst/>
              <a:cxnLst/>
              <a:rect l="l" t="t" r="r" b="b"/>
              <a:pathLst>
                <a:path w="2939" h="2087" extrusionOk="0">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61"/>
            <p:cNvSpPr/>
            <p:nvPr/>
          </p:nvSpPr>
          <p:spPr>
            <a:xfrm>
              <a:off x="2237947" y="2618294"/>
              <a:ext cx="41990" cy="54805"/>
            </a:xfrm>
            <a:custGeom>
              <a:avLst/>
              <a:gdLst/>
              <a:ahLst/>
              <a:cxnLst/>
              <a:rect l="l" t="t" r="r" b="b"/>
              <a:pathLst>
                <a:path w="1599" h="2087" extrusionOk="0">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61"/>
            <p:cNvSpPr/>
            <p:nvPr/>
          </p:nvSpPr>
          <p:spPr>
            <a:xfrm>
              <a:off x="2304805" y="2667321"/>
              <a:ext cx="16859" cy="22794"/>
            </a:xfrm>
            <a:custGeom>
              <a:avLst/>
              <a:gdLst/>
              <a:ahLst/>
              <a:cxnLst/>
              <a:rect l="l" t="t" r="r" b="b"/>
              <a:pathLst>
                <a:path w="642" h="868" extrusionOk="0">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61"/>
            <p:cNvSpPr/>
            <p:nvPr/>
          </p:nvSpPr>
          <p:spPr>
            <a:xfrm>
              <a:off x="2231671" y="2667295"/>
              <a:ext cx="17095" cy="22899"/>
            </a:xfrm>
            <a:custGeom>
              <a:avLst/>
              <a:gdLst/>
              <a:ahLst/>
              <a:cxnLst/>
              <a:rect l="l" t="t" r="r" b="b"/>
              <a:pathLst>
                <a:path w="651" h="872" extrusionOk="0">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61"/>
            <p:cNvSpPr/>
            <p:nvPr/>
          </p:nvSpPr>
          <p:spPr>
            <a:xfrm>
              <a:off x="2262579" y="2707184"/>
              <a:ext cx="28413" cy="32536"/>
            </a:xfrm>
            <a:custGeom>
              <a:avLst/>
              <a:gdLst/>
              <a:ahLst/>
              <a:cxnLst/>
              <a:rect l="l" t="t" r="r" b="b"/>
              <a:pathLst>
                <a:path w="1082" h="1239" extrusionOk="0">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61"/>
            <p:cNvSpPr/>
            <p:nvPr/>
          </p:nvSpPr>
          <p:spPr>
            <a:xfrm>
              <a:off x="2262316"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61"/>
            <p:cNvSpPr/>
            <p:nvPr/>
          </p:nvSpPr>
          <p:spPr>
            <a:xfrm>
              <a:off x="2246245" y="2650357"/>
              <a:ext cx="60844" cy="65230"/>
            </a:xfrm>
            <a:custGeom>
              <a:avLst/>
              <a:gdLst/>
              <a:ahLst/>
              <a:cxnLst/>
              <a:rect l="l" t="t" r="r" b="b"/>
              <a:pathLst>
                <a:path w="2317" h="2484" extrusionOk="0">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61"/>
            <p:cNvSpPr/>
            <p:nvPr/>
          </p:nvSpPr>
          <p:spPr>
            <a:xfrm>
              <a:off x="2246482" y="2650331"/>
              <a:ext cx="44012" cy="65256"/>
            </a:xfrm>
            <a:custGeom>
              <a:avLst/>
              <a:gdLst/>
              <a:ahLst/>
              <a:cxnLst/>
              <a:rect l="l" t="t" r="r" b="b"/>
              <a:pathLst>
                <a:path w="1676" h="2485" extrusionOk="0">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5" name="Google Shape;9235;p61"/>
          <p:cNvGrpSpPr/>
          <p:nvPr/>
        </p:nvGrpSpPr>
        <p:grpSpPr>
          <a:xfrm>
            <a:off x="2661416" y="2422342"/>
            <a:ext cx="344059" cy="340671"/>
            <a:chOff x="2661416" y="2422342"/>
            <a:chExt cx="344059" cy="340671"/>
          </a:xfrm>
        </p:grpSpPr>
        <p:sp>
          <p:nvSpPr>
            <p:cNvPr id="9236" name="Google Shape;9236;p61"/>
            <p:cNvSpPr/>
            <p:nvPr/>
          </p:nvSpPr>
          <p:spPr>
            <a:xfrm>
              <a:off x="2906947" y="2604481"/>
              <a:ext cx="39994" cy="39469"/>
            </a:xfrm>
            <a:custGeom>
              <a:avLst/>
              <a:gdLst/>
              <a:ahLst/>
              <a:cxnLst/>
              <a:rect l="l" t="t" r="r" b="b"/>
              <a:pathLst>
                <a:path w="1523" h="1503" extrusionOk="0">
                  <a:moveTo>
                    <a:pt x="0" y="0"/>
                  </a:moveTo>
                  <a:lnTo>
                    <a:pt x="977" y="1503"/>
                  </a:lnTo>
                  <a:lnTo>
                    <a:pt x="1522" y="1503"/>
                  </a:lnTo>
                  <a:cubicBezTo>
                    <a:pt x="1513" y="670"/>
                    <a:pt x="833" y="0"/>
                    <a:pt x="0"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61"/>
            <p:cNvSpPr/>
            <p:nvPr/>
          </p:nvSpPr>
          <p:spPr>
            <a:xfrm>
              <a:off x="2866979" y="2604481"/>
              <a:ext cx="65624" cy="39469"/>
            </a:xfrm>
            <a:custGeom>
              <a:avLst/>
              <a:gdLst/>
              <a:ahLst/>
              <a:cxnLst/>
              <a:rect l="l" t="t" r="r" b="b"/>
              <a:pathLst>
                <a:path w="2499" h="1503" extrusionOk="0">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61"/>
            <p:cNvSpPr/>
            <p:nvPr/>
          </p:nvSpPr>
          <p:spPr>
            <a:xfrm>
              <a:off x="2906448" y="2539146"/>
              <a:ext cx="21638" cy="43487"/>
            </a:xfrm>
            <a:custGeom>
              <a:avLst/>
              <a:gdLst/>
              <a:ahLst/>
              <a:cxnLst/>
              <a:rect l="l" t="t" r="r" b="b"/>
              <a:pathLst>
                <a:path w="824" h="1656" extrusionOk="0">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61"/>
            <p:cNvSpPr/>
            <p:nvPr/>
          </p:nvSpPr>
          <p:spPr>
            <a:xfrm>
              <a:off x="2759681" y="2604481"/>
              <a:ext cx="39968" cy="39469"/>
            </a:xfrm>
            <a:custGeom>
              <a:avLst/>
              <a:gdLst/>
              <a:ahLst/>
              <a:cxnLst/>
              <a:rect l="l" t="t" r="r" b="b"/>
              <a:pathLst>
                <a:path w="1522" h="1503" extrusionOk="0">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61"/>
            <p:cNvSpPr/>
            <p:nvPr/>
          </p:nvSpPr>
          <p:spPr>
            <a:xfrm>
              <a:off x="2719713" y="2604481"/>
              <a:ext cx="65361" cy="39469"/>
            </a:xfrm>
            <a:custGeom>
              <a:avLst/>
              <a:gdLst/>
              <a:ahLst/>
              <a:cxnLst/>
              <a:rect l="l" t="t" r="r" b="b"/>
              <a:pathLst>
                <a:path w="2489" h="1503" extrusionOk="0">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61"/>
            <p:cNvSpPr/>
            <p:nvPr/>
          </p:nvSpPr>
          <p:spPr>
            <a:xfrm>
              <a:off x="2759182" y="2539146"/>
              <a:ext cx="21875" cy="43487"/>
            </a:xfrm>
            <a:custGeom>
              <a:avLst/>
              <a:gdLst/>
              <a:ahLst/>
              <a:cxnLst/>
              <a:rect l="l" t="t" r="r" b="b"/>
              <a:pathLst>
                <a:path w="833" h="1656" extrusionOk="0">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61"/>
            <p:cNvSpPr/>
            <p:nvPr/>
          </p:nvSpPr>
          <p:spPr>
            <a:xfrm>
              <a:off x="2833314" y="2606477"/>
              <a:ext cx="53544" cy="53570"/>
            </a:xfrm>
            <a:custGeom>
              <a:avLst/>
              <a:gdLst/>
              <a:ahLst/>
              <a:cxnLst/>
              <a:rect l="l" t="t" r="r" b="b"/>
              <a:pathLst>
                <a:path w="2039" h="2040" extrusionOk="0">
                  <a:moveTo>
                    <a:pt x="0" y="1"/>
                  </a:moveTo>
                  <a:lnTo>
                    <a:pt x="1216" y="2039"/>
                  </a:lnTo>
                  <a:lnTo>
                    <a:pt x="2039" y="2039"/>
                  </a:lnTo>
                  <a:cubicBezTo>
                    <a:pt x="2039" y="910"/>
                    <a:pt x="1130" y="1"/>
                    <a:pt x="0"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61"/>
            <p:cNvSpPr/>
            <p:nvPr/>
          </p:nvSpPr>
          <p:spPr>
            <a:xfrm>
              <a:off x="2779770" y="2606477"/>
              <a:ext cx="85476" cy="53570"/>
            </a:xfrm>
            <a:custGeom>
              <a:avLst/>
              <a:gdLst/>
              <a:ahLst/>
              <a:cxnLst/>
              <a:rect l="l" t="t" r="r" b="b"/>
              <a:pathLst>
                <a:path w="3255" h="2040" extrusionOk="0">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61"/>
            <p:cNvSpPr/>
            <p:nvPr/>
          </p:nvSpPr>
          <p:spPr>
            <a:xfrm>
              <a:off x="2833813" y="2525570"/>
              <a:ext cx="29437" cy="59085"/>
            </a:xfrm>
            <a:custGeom>
              <a:avLst/>
              <a:gdLst/>
              <a:ahLst/>
              <a:cxnLst/>
              <a:rect l="l" t="t" r="r" b="b"/>
              <a:pathLst>
                <a:path w="1121" h="2250" extrusionOk="0">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61"/>
            <p:cNvSpPr/>
            <p:nvPr/>
          </p:nvSpPr>
          <p:spPr>
            <a:xfrm>
              <a:off x="2803404" y="2525570"/>
              <a:ext cx="45010" cy="59085"/>
            </a:xfrm>
            <a:custGeom>
              <a:avLst/>
              <a:gdLst/>
              <a:ahLst/>
              <a:cxnLst/>
              <a:rect l="l" t="t" r="r" b="b"/>
              <a:pathLst>
                <a:path w="1714" h="2250" extrusionOk="0">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61"/>
            <p:cNvSpPr/>
            <p:nvPr/>
          </p:nvSpPr>
          <p:spPr>
            <a:xfrm>
              <a:off x="2737570" y="2539146"/>
              <a:ext cx="28912" cy="43487"/>
            </a:xfrm>
            <a:custGeom>
              <a:avLst/>
              <a:gdLst/>
              <a:ahLst/>
              <a:cxnLst/>
              <a:rect l="l" t="t" r="r" b="b"/>
              <a:pathLst>
                <a:path w="1101" h="1656" extrusionOk="0">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61"/>
            <p:cNvSpPr/>
            <p:nvPr/>
          </p:nvSpPr>
          <p:spPr>
            <a:xfrm>
              <a:off x="2884573" y="2539146"/>
              <a:ext cx="29175" cy="43487"/>
            </a:xfrm>
            <a:custGeom>
              <a:avLst/>
              <a:gdLst/>
              <a:ahLst/>
              <a:cxnLst/>
              <a:rect l="l" t="t" r="r" b="b"/>
              <a:pathLst>
                <a:path w="1111" h="1656" extrusionOk="0">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61"/>
            <p:cNvSpPr/>
            <p:nvPr/>
          </p:nvSpPr>
          <p:spPr>
            <a:xfrm>
              <a:off x="2661416" y="2422342"/>
              <a:ext cx="344059" cy="340671"/>
            </a:xfrm>
            <a:custGeom>
              <a:avLst/>
              <a:gdLst/>
              <a:ahLst/>
              <a:cxnLst/>
              <a:rect l="l" t="t" r="r" b="b"/>
              <a:pathLst>
                <a:path w="13102" h="12973" extrusionOk="0">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9" name="Google Shape;9249;p61"/>
          <p:cNvGrpSpPr/>
          <p:nvPr/>
        </p:nvGrpSpPr>
        <p:grpSpPr>
          <a:xfrm>
            <a:off x="4066510" y="2422342"/>
            <a:ext cx="206876" cy="348470"/>
            <a:chOff x="4066510" y="2422342"/>
            <a:chExt cx="206876" cy="348470"/>
          </a:xfrm>
        </p:grpSpPr>
        <p:sp>
          <p:nvSpPr>
            <p:cNvPr id="9250" name="Google Shape;9250;p61"/>
            <p:cNvSpPr/>
            <p:nvPr/>
          </p:nvSpPr>
          <p:spPr>
            <a:xfrm>
              <a:off x="4093662" y="2737934"/>
              <a:ext cx="152334" cy="11082"/>
            </a:xfrm>
            <a:custGeom>
              <a:avLst/>
              <a:gdLst/>
              <a:ahLst/>
              <a:cxnLst/>
              <a:rect l="l" t="t" r="r" b="b"/>
              <a:pathLst>
                <a:path w="5801" h="422" extrusionOk="0">
                  <a:moveTo>
                    <a:pt x="0" y="0"/>
                  </a:moveTo>
                  <a:lnTo>
                    <a:pt x="0" y="421"/>
                  </a:lnTo>
                  <a:lnTo>
                    <a:pt x="5800" y="421"/>
                  </a:lnTo>
                  <a:lnTo>
                    <a:pt x="580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61"/>
            <p:cNvSpPr/>
            <p:nvPr/>
          </p:nvSpPr>
          <p:spPr>
            <a:xfrm>
              <a:off x="4164538" y="2422342"/>
              <a:ext cx="10819" cy="348286"/>
            </a:xfrm>
            <a:custGeom>
              <a:avLst/>
              <a:gdLst/>
              <a:ahLst/>
              <a:cxnLst/>
              <a:rect l="l" t="t" r="r" b="b"/>
              <a:pathLst>
                <a:path w="412" h="13263" extrusionOk="0">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61"/>
            <p:cNvSpPr/>
            <p:nvPr/>
          </p:nvSpPr>
          <p:spPr>
            <a:xfrm>
              <a:off x="4082344" y="2645657"/>
              <a:ext cx="33823" cy="125155"/>
            </a:xfrm>
            <a:custGeom>
              <a:avLst/>
              <a:gdLst/>
              <a:ahLst/>
              <a:cxnLst/>
              <a:rect l="l" t="t" r="r" b="b"/>
              <a:pathLst>
                <a:path w="1288" h="4766" extrusionOk="0">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61"/>
            <p:cNvSpPr/>
            <p:nvPr/>
          </p:nvSpPr>
          <p:spPr>
            <a:xfrm>
              <a:off x="4223623" y="2645578"/>
              <a:ext cx="33665" cy="125050"/>
            </a:xfrm>
            <a:custGeom>
              <a:avLst/>
              <a:gdLst/>
              <a:ahLst/>
              <a:cxnLst/>
              <a:rect l="l" t="t" r="r" b="b"/>
              <a:pathLst>
                <a:path w="1282" h="4762" extrusionOk="0">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61"/>
            <p:cNvSpPr/>
            <p:nvPr/>
          </p:nvSpPr>
          <p:spPr>
            <a:xfrm>
              <a:off x="4164538" y="2645447"/>
              <a:ext cx="10819" cy="21875"/>
            </a:xfrm>
            <a:custGeom>
              <a:avLst/>
              <a:gdLst/>
              <a:ahLst/>
              <a:cxnLst/>
              <a:rect l="l" t="t" r="r" b="b"/>
              <a:pathLst>
                <a:path w="412" h="833" extrusionOk="0">
                  <a:moveTo>
                    <a:pt x="0" y="0"/>
                  </a:moveTo>
                  <a:lnTo>
                    <a:pt x="0" y="833"/>
                  </a:lnTo>
                  <a:lnTo>
                    <a:pt x="412" y="833"/>
                  </a:lnTo>
                  <a:lnTo>
                    <a:pt x="41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61"/>
            <p:cNvSpPr/>
            <p:nvPr/>
          </p:nvSpPr>
          <p:spPr>
            <a:xfrm>
              <a:off x="4101462" y="2645604"/>
              <a:ext cx="14601" cy="21717"/>
            </a:xfrm>
            <a:custGeom>
              <a:avLst/>
              <a:gdLst/>
              <a:ahLst/>
              <a:cxnLst/>
              <a:rect l="l" t="t" r="r" b="b"/>
              <a:pathLst>
                <a:path w="556" h="827" extrusionOk="0">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61"/>
            <p:cNvSpPr/>
            <p:nvPr/>
          </p:nvSpPr>
          <p:spPr>
            <a:xfrm>
              <a:off x="4223623" y="2645578"/>
              <a:ext cx="14811" cy="21743"/>
            </a:xfrm>
            <a:custGeom>
              <a:avLst/>
              <a:gdLst/>
              <a:ahLst/>
              <a:cxnLst/>
              <a:rect l="l" t="t" r="r" b="b"/>
              <a:pathLst>
                <a:path w="564" h="828" extrusionOk="0">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61"/>
            <p:cNvSpPr/>
            <p:nvPr/>
          </p:nvSpPr>
          <p:spPr>
            <a:xfrm>
              <a:off x="4077329" y="2460471"/>
              <a:ext cx="185002" cy="196057"/>
            </a:xfrm>
            <a:custGeom>
              <a:avLst/>
              <a:gdLst/>
              <a:ahLst/>
              <a:cxnLst/>
              <a:rect l="l" t="t" r="r" b="b"/>
              <a:pathLst>
                <a:path w="7045" h="7466" extrusionOk="0">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61"/>
            <p:cNvSpPr/>
            <p:nvPr/>
          </p:nvSpPr>
          <p:spPr>
            <a:xfrm>
              <a:off x="4077329" y="2460471"/>
              <a:ext cx="185002" cy="16360"/>
            </a:xfrm>
            <a:custGeom>
              <a:avLst/>
              <a:gdLst/>
              <a:ahLst/>
              <a:cxnLst/>
              <a:rect l="l" t="t" r="r" b="b"/>
              <a:pathLst>
                <a:path w="7045" h="623" extrusionOk="0">
                  <a:moveTo>
                    <a:pt x="0" y="1"/>
                  </a:moveTo>
                  <a:lnTo>
                    <a:pt x="0" y="623"/>
                  </a:lnTo>
                  <a:lnTo>
                    <a:pt x="7044" y="623"/>
                  </a:lnTo>
                  <a:lnTo>
                    <a:pt x="7044"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61"/>
            <p:cNvSpPr/>
            <p:nvPr/>
          </p:nvSpPr>
          <p:spPr>
            <a:xfrm>
              <a:off x="4066510" y="2444137"/>
              <a:ext cx="206876" cy="21901"/>
            </a:xfrm>
            <a:custGeom>
              <a:avLst/>
              <a:gdLst/>
              <a:ahLst/>
              <a:cxnLst/>
              <a:rect l="l" t="t" r="r" b="b"/>
              <a:pathLst>
                <a:path w="7878" h="834" extrusionOk="0">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61"/>
            <p:cNvSpPr/>
            <p:nvPr/>
          </p:nvSpPr>
          <p:spPr>
            <a:xfrm>
              <a:off x="4094161" y="2508186"/>
              <a:ext cx="148185" cy="106563"/>
            </a:xfrm>
            <a:custGeom>
              <a:avLst/>
              <a:gdLst/>
              <a:ahLst/>
              <a:cxnLst/>
              <a:rect l="l" t="t" r="r" b="b"/>
              <a:pathLst>
                <a:path w="5643" h="4058" extrusionOk="0">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61"/>
            <p:cNvSpPr/>
            <p:nvPr/>
          </p:nvSpPr>
          <p:spPr>
            <a:xfrm>
              <a:off x="4066510" y="2454930"/>
              <a:ext cx="206876" cy="11108"/>
            </a:xfrm>
            <a:custGeom>
              <a:avLst/>
              <a:gdLst/>
              <a:ahLst/>
              <a:cxnLst/>
              <a:rect l="l" t="t" r="r" b="b"/>
              <a:pathLst>
                <a:path w="7878" h="423" extrusionOk="0">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62" name="Google Shape;9262;p61"/>
          <p:cNvSpPr/>
          <p:nvPr/>
        </p:nvSpPr>
        <p:spPr>
          <a:xfrm>
            <a:off x="2958206" y="3891720"/>
            <a:ext cx="28440" cy="133453"/>
          </a:xfrm>
          <a:custGeom>
            <a:avLst/>
            <a:gdLst/>
            <a:ahLst/>
            <a:cxnLst/>
            <a:rect l="l" t="t" r="r" b="b"/>
            <a:pathLst>
              <a:path w="1083" h="5082" extrusionOk="0">
                <a:moveTo>
                  <a:pt x="1" y="0"/>
                </a:moveTo>
                <a:lnTo>
                  <a:pt x="1" y="5082"/>
                </a:lnTo>
                <a:lnTo>
                  <a:pt x="1082" y="5082"/>
                </a:lnTo>
                <a:lnTo>
                  <a:pt x="1082"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63" name="Google Shape;9263;p61"/>
          <p:cNvGrpSpPr/>
          <p:nvPr/>
        </p:nvGrpSpPr>
        <p:grpSpPr>
          <a:xfrm>
            <a:off x="2617693" y="3817325"/>
            <a:ext cx="420475" cy="326491"/>
            <a:chOff x="2617693" y="3817325"/>
            <a:chExt cx="420475" cy="326491"/>
          </a:xfrm>
        </p:grpSpPr>
        <p:sp>
          <p:nvSpPr>
            <p:cNvPr id="9264" name="Google Shape;9264;p61"/>
            <p:cNvSpPr/>
            <p:nvPr/>
          </p:nvSpPr>
          <p:spPr>
            <a:xfrm>
              <a:off x="2688542" y="3845712"/>
              <a:ext cx="337047" cy="217170"/>
            </a:xfrm>
            <a:custGeom>
              <a:avLst/>
              <a:gdLst/>
              <a:ahLst/>
              <a:cxnLst/>
              <a:rect l="l" t="t" r="r" b="b"/>
              <a:pathLst>
                <a:path w="12835" h="8270" extrusionOk="0">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61"/>
            <p:cNvSpPr/>
            <p:nvPr/>
          </p:nvSpPr>
          <p:spPr>
            <a:xfrm>
              <a:off x="2734786" y="4063119"/>
              <a:ext cx="57089" cy="27153"/>
            </a:xfrm>
            <a:custGeom>
              <a:avLst/>
              <a:gdLst/>
              <a:ahLst/>
              <a:cxnLst/>
              <a:rect l="l" t="t" r="r" b="b"/>
              <a:pathLst>
                <a:path w="2174" h="1034" extrusionOk="0">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61"/>
            <p:cNvSpPr/>
            <p:nvPr/>
          </p:nvSpPr>
          <p:spPr>
            <a:xfrm>
              <a:off x="2747864" y="3991981"/>
              <a:ext cx="44012" cy="70902"/>
            </a:xfrm>
            <a:custGeom>
              <a:avLst/>
              <a:gdLst/>
              <a:ahLst/>
              <a:cxnLst/>
              <a:rect l="l" t="t" r="r" b="b"/>
              <a:pathLst>
                <a:path w="1676" h="2700" extrusionOk="0">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61"/>
            <p:cNvSpPr/>
            <p:nvPr/>
          </p:nvSpPr>
          <p:spPr>
            <a:xfrm>
              <a:off x="2692823" y="3979927"/>
              <a:ext cx="49027" cy="29411"/>
            </a:xfrm>
            <a:custGeom>
              <a:avLst/>
              <a:gdLst/>
              <a:ahLst/>
              <a:cxnLst/>
              <a:rect l="l" t="t" r="r" b="b"/>
              <a:pathLst>
                <a:path w="1867" h="1120" extrusionOk="0">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61"/>
            <p:cNvSpPr/>
            <p:nvPr/>
          </p:nvSpPr>
          <p:spPr>
            <a:xfrm>
              <a:off x="2688542" y="3845975"/>
              <a:ext cx="11344" cy="133979"/>
            </a:xfrm>
            <a:custGeom>
              <a:avLst/>
              <a:gdLst/>
              <a:ahLst/>
              <a:cxnLst/>
              <a:rect l="l" t="t" r="r" b="b"/>
              <a:pathLst>
                <a:path w="432" h="5102" extrusionOk="0">
                  <a:moveTo>
                    <a:pt x="1" y="0"/>
                  </a:moveTo>
                  <a:lnTo>
                    <a:pt x="1" y="5101"/>
                  </a:lnTo>
                  <a:lnTo>
                    <a:pt x="432" y="5101"/>
                  </a:lnTo>
                  <a:lnTo>
                    <a:pt x="432"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61"/>
            <p:cNvSpPr/>
            <p:nvPr/>
          </p:nvSpPr>
          <p:spPr>
            <a:xfrm>
              <a:off x="2688542" y="3844977"/>
              <a:ext cx="337047" cy="11082"/>
            </a:xfrm>
            <a:custGeom>
              <a:avLst/>
              <a:gdLst/>
              <a:ahLst/>
              <a:cxnLst/>
              <a:rect l="l" t="t" r="r" b="b"/>
              <a:pathLst>
                <a:path w="12835" h="422" extrusionOk="0">
                  <a:moveTo>
                    <a:pt x="1" y="0"/>
                  </a:moveTo>
                  <a:lnTo>
                    <a:pt x="1" y="421"/>
                  </a:lnTo>
                  <a:lnTo>
                    <a:pt x="12835" y="421"/>
                  </a:lnTo>
                  <a:lnTo>
                    <a:pt x="12835"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61"/>
            <p:cNvSpPr/>
            <p:nvPr/>
          </p:nvSpPr>
          <p:spPr>
            <a:xfrm>
              <a:off x="2723232" y="4061596"/>
              <a:ext cx="314936" cy="29936"/>
            </a:xfrm>
            <a:custGeom>
              <a:avLst/>
              <a:gdLst/>
              <a:ahLst/>
              <a:cxnLst/>
              <a:rect l="l" t="t" r="r" b="b"/>
              <a:pathLst>
                <a:path w="11993" h="1140" extrusionOk="0">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61"/>
            <p:cNvSpPr/>
            <p:nvPr/>
          </p:nvSpPr>
          <p:spPr>
            <a:xfrm>
              <a:off x="2676226" y="3817325"/>
              <a:ext cx="361679" cy="29936"/>
            </a:xfrm>
            <a:custGeom>
              <a:avLst/>
              <a:gdLst/>
              <a:ahLst/>
              <a:cxnLst/>
              <a:rect l="l" t="t" r="r" b="b"/>
              <a:pathLst>
                <a:path w="13773" h="1140" extrusionOk="0">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61"/>
            <p:cNvSpPr/>
            <p:nvPr/>
          </p:nvSpPr>
          <p:spPr>
            <a:xfrm>
              <a:off x="2812463" y="3959051"/>
              <a:ext cx="28413" cy="66123"/>
            </a:xfrm>
            <a:custGeom>
              <a:avLst/>
              <a:gdLst/>
              <a:ahLst/>
              <a:cxnLst/>
              <a:rect l="l" t="t" r="r" b="b"/>
              <a:pathLst>
                <a:path w="1082" h="2518" extrusionOk="0">
                  <a:moveTo>
                    <a:pt x="0" y="1"/>
                  </a:moveTo>
                  <a:lnTo>
                    <a:pt x="0" y="2518"/>
                  </a:lnTo>
                  <a:lnTo>
                    <a:pt x="1081" y="2518"/>
                  </a:lnTo>
                  <a:lnTo>
                    <a:pt x="1081"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61"/>
            <p:cNvSpPr/>
            <p:nvPr/>
          </p:nvSpPr>
          <p:spPr>
            <a:xfrm>
              <a:off x="2860966" y="3930664"/>
              <a:ext cx="28413" cy="94510"/>
            </a:xfrm>
            <a:custGeom>
              <a:avLst/>
              <a:gdLst/>
              <a:ahLst/>
              <a:cxnLst/>
              <a:rect l="l" t="t" r="r" b="b"/>
              <a:pathLst>
                <a:path w="1082" h="3599" extrusionOk="0">
                  <a:moveTo>
                    <a:pt x="0" y="0"/>
                  </a:moveTo>
                  <a:lnTo>
                    <a:pt x="0" y="3599"/>
                  </a:lnTo>
                  <a:lnTo>
                    <a:pt x="1082" y="3599"/>
                  </a:lnTo>
                  <a:lnTo>
                    <a:pt x="108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61"/>
            <p:cNvSpPr/>
            <p:nvPr/>
          </p:nvSpPr>
          <p:spPr>
            <a:xfrm>
              <a:off x="2908207" y="3947759"/>
              <a:ext cx="28413" cy="77414"/>
            </a:xfrm>
            <a:custGeom>
              <a:avLst/>
              <a:gdLst/>
              <a:ahLst/>
              <a:cxnLst/>
              <a:rect l="l" t="t" r="r" b="b"/>
              <a:pathLst>
                <a:path w="1082" h="2948" extrusionOk="0">
                  <a:moveTo>
                    <a:pt x="0" y="0"/>
                  </a:moveTo>
                  <a:lnTo>
                    <a:pt x="0" y="2948"/>
                  </a:lnTo>
                  <a:lnTo>
                    <a:pt x="1082" y="2948"/>
                  </a:lnTo>
                  <a:lnTo>
                    <a:pt x="108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61"/>
            <p:cNvSpPr/>
            <p:nvPr/>
          </p:nvSpPr>
          <p:spPr>
            <a:xfrm>
              <a:off x="2716693" y="3882161"/>
              <a:ext cx="54069" cy="13603"/>
            </a:xfrm>
            <a:custGeom>
              <a:avLst/>
              <a:gdLst/>
              <a:ahLst/>
              <a:cxnLst/>
              <a:rect l="l" t="t" r="r" b="b"/>
              <a:pathLst>
                <a:path w="2059" h="518" extrusionOk="0">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61"/>
            <p:cNvSpPr/>
            <p:nvPr/>
          </p:nvSpPr>
          <p:spPr>
            <a:xfrm>
              <a:off x="2716693" y="3904771"/>
              <a:ext cx="73659" cy="13340"/>
            </a:xfrm>
            <a:custGeom>
              <a:avLst/>
              <a:gdLst/>
              <a:ahLst/>
              <a:cxnLst/>
              <a:rect l="l" t="t" r="r" b="b"/>
              <a:pathLst>
                <a:path w="2805" h="508" extrusionOk="0">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61"/>
            <p:cNvSpPr/>
            <p:nvPr/>
          </p:nvSpPr>
          <p:spPr>
            <a:xfrm>
              <a:off x="2716693" y="3927145"/>
              <a:ext cx="73659" cy="13603"/>
            </a:xfrm>
            <a:custGeom>
              <a:avLst/>
              <a:gdLst/>
              <a:ahLst/>
              <a:cxnLst/>
              <a:rect l="l" t="t" r="r" b="b"/>
              <a:pathLst>
                <a:path w="2805" h="518" extrusionOk="0">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61"/>
            <p:cNvSpPr/>
            <p:nvPr/>
          </p:nvSpPr>
          <p:spPr>
            <a:xfrm>
              <a:off x="2716693" y="3949755"/>
              <a:ext cx="73659" cy="13603"/>
            </a:xfrm>
            <a:custGeom>
              <a:avLst/>
              <a:gdLst/>
              <a:ahLst/>
              <a:cxnLst/>
              <a:rect l="l" t="t" r="r" b="b"/>
              <a:pathLst>
                <a:path w="2805" h="518" extrusionOk="0">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61"/>
            <p:cNvSpPr/>
            <p:nvPr/>
          </p:nvSpPr>
          <p:spPr>
            <a:xfrm>
              <a:off x="2617693" y="3979428"/>
              <a:ext cx="164125" cy="164388"/>
            </a:xfrm>
            <a:custGeom>
              <a:avLst/>
              <a:gdLst/>
              <a:ahLst/>
              <a:cxnLst/>
              <a:rect l="l" t="t" r="r" b="b"/>
              <a:pathLst>
                <a:path w="6250" h="6260" extrusionOk="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61"/>
            <p:cNvSpPr/>
            <p:nvPr/>
          </p:nvSpPr>
          <p:spPr>
            <a:xfrm>
              <a:off x="2658895" y="4028167"/>
              <a:ext cx="36711" cy="66622"/>
            </a:xfrm>
            <a:custGeom>
              <a:avLst/>
              <a:gdLst/>
              <a:ahLst/>
              <a:cxnLst/>
              <a:rect l="l" t="t" r="r" b="b"/>
              <a:pathLst>
                <a:path w="1398" h="2537" extrusionOk="0">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1" name="Google Shape;9281;p61"/>
          <p:cNvGrpSpPr/>
          <p:nvPr/>
        </p:nvGrpSpPr>
        <p:grpSpPr>
          <a:xfrm>
            <a:off x="3545301" y="2423523"/>
            <a:ext cx="358134" cy="356637"/>
            <a:chOff x="3545301" y="2423523"/>
            <a:chExt cx="358134" cy="356637"/>
          </a:xfrm>
        </p:grpSpPr>
        <p:sp>
          <p:nvSpPr>
            <p:cNvPr id="9282" name="Google Shape;9282;p61"/>
            <p:cNvSpPr/>
            <p:nvPr/>
          </p:nvSpPr>
          <p:spPr>
            <a:xfrm>
              <a:off x="3545301" y="2633630"/>
              <a:ext cx="64600" cy="146531"/>
            </a:xfrm>
            <a:custGeom>
              <a:avLst/>
              <a:gdLst/>
              <a:ahLst/>
              <a:cxnLst/>
              <a:rect l="l" t="t" r="r" b="b"/>
              <a:pathLst>
                <a:path w="2460" h="5580" extrusionOk="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61"/>
            <p:cNvSpPr/>
            <p:nvPr/>
          </p:nvSpPr>
          <p:spPr>
            <a:xfrm>
              <a:off x="3545301" y="2633630"/>
              <a:ext cx="30934" cy="146531"/>
            </a:xfrm>
            <a:custGeom>
              <a:avLst/>
              <a:gdLst/>
              <a:ahLst/>
              <a:cxnLst/>
              <a:rect l="l" t="t" r="r" b="b"/>
              <a:pathLst>
                <a:path w="1178" h="5580" extrusionOk="0">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61"/>
            <p:cNvSpPr/>
            <p:nvPr/>
          </p:nvSpPr>
          <p:spPr>
            <a:xfrm>
              <a:off x="3643041" y="2597181"/>
              <a:ext cx="64888" cy="182980"/>
            </a:xfrm>
            <a:custGeom>
              <a:avLst/>
              <a:gdLst/>
              <a:ahLst/>
              <a:cxnLst/>
              <a:rect l="l" t="t" r="r" b="b"/>
              <a:pathLst>
                <a:path w="2471" h="6968" extrusionOk="0">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61"/>
            <p:cNvSpPr/>
            <p:nvPr/>
          </p:nvSpPr>
          <p:spPr>
            <a:xfrm>
              <a:off x="3643041" y="2597181"/>
              <a:ext cx="30961" cy="182980"/>
            </a:xfrm>
            <a:custGeom>
              <a:avLst/>
              <a:gdLst/>
              <a:ahLst/>
              <a:cxnLst/>
              <a:rect l="l" t="t" r="r" b="b"/>
              <a:pathLst>
                <a:path w="1179" h="6968" extrusionOk="0">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61"/>
            <p:cNvSpPr/>
            <p:nvPr/>
          </p:nvSpPr>
          <p:spPr>
            <a:xfrm>
              <a:off x="3740807" y="2560994"/>
              <a:ext cx="65125" cy="219166"/>
            </a:xfrm>
            <a:custGeom>
              <a:avLst/>
              <a:gdLst/>
              <a:ahLst/>
              <a:cxnLst/>
              <a:rect l="l" t="t" r="r" b="b"/>
              <a:pathLst>
                <a:path w="2480" h="8346" extrusionOk="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61"/>
            <p:cNvSpPr/>
            <p:nvPr/>
          </p:nvSpPr>
          <p:spPr>
            <a:xfrm>
              <a:off x="3740807" y="2560994"/>
              <a:ext cx="30934" cy="219166"/>
            </a:xfrm>
            <a:custGeom>
              <a:avLst/>
              <a:gdLst/>
              <a:ahLst/>
              <a:cxnLst/>
              <a:rect l="l" t="t" r="r" b="b"/>
              <a:pathLst>
                <a:path w="1178" h="8346" extrusionOk="0">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61"/>
            <p:cNvSpPr/>
            <p:nvPr/>
          </p:nvSpPr>
          <p:spPr>
            <a:xfrm>
              <a:off x="3838573" y="2524808"/>
              <a:ext cx="64862" cy="255352"/>
            </a:xfrm>
            <a:custGeom>
              <a:avLst/>
              <a:gdLst/>
              <a:ahLst/>
              <a:cxnLst/>
              <a:rect l="l" t="t" r="r" b="b"/>
              <a:pathLst>
                <a:path w="2470" h="9724" extrusionOk="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61"/>
            <p:cNvSpPr/>
            <p:nvPr/>
          </p:nvSpPr>
          <p:spPr>
            <a:xfrm>
              <a:off x="3838835" y="2524808"/>
              <a:ext cx="30934" cy="255352"/>
            </a:xfrm>
            <a:custGeom>
              <a:avLst/>
              <a:gdLst/>
              <a:ahLst/>
              <a:cxnLst/>
              <a:rect l="l" t="t" r="r" b="b"/>
              <a:pathLst>
                <a:path w="1178" h="9724" extrusionOk="0">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61"/>
            <p:cNvSpPr/>
            <p:nvPr/>
          </p:nvSpPr>
          <p:spPr>
            <a:xfrm>
              <a:off x="3560873" y="2423523"/>
              <a:ext cx="332767" cy="134241"/>
            </a:xfrm>
            <a:custGeom>
              <a:avLst/>
              <a:gdLst/>
              <a:ahLst/>
              <a:cxnLst/>
              <a:rect l="l" t="t" r="r" b="b"/>
              <a:pathLst>
                <a:path w="12672" h="5112" extrusionOk="0">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1" name="Google Shape;9291;p61"/>
          <p:cNvGrpSpPr/>
          <p:nvPr/>
        </p:nvGrpSpPr>
        <p:grpSpPr>
          <a:xfrm>
            <a:off x="5766424" y="4275195"/>
            <a:ext cx="358160" cy="356926"/>
            <a:chOff x="5766424" y="4275195"/>
            <a:chExt cx="358160" cy="356926"/>
          </a:xfrm>
        </p:grpSpPr>
        <p:sp>
          <p:nvSpPr>
            <p:cNvPr id="9292" name="Google Shape;9292;p61"/>
            <p:cNvSpPr/>
            <p:nvPr/>
          </p:nvSpPr>
          <p:spPr>
            <a:xfrm>
              <a:off x="5766424" y="4485327"/>
              <a:ext cx="64862" cy="146793"/>
            </a:xfrm>
            <a:custGeom>
              <a:avLst/>
              <a:gdLst/>
              <a:ahLst/>
              <a:cxnLst/>
              <a:rect l="l" t="t" r="r" b="b"/>
              <a:pathLst>
                <a:path w="2470" h="5590" extrusionOk="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61"/>
            <p:cNvSpPr/>
            <p:nvPr/>
          </p:nvSpPr>
          <p:spPr>
            <a:xfrm>
              <a:off x="5766661" y="4485327"/>
              <a:ext cx="30961" cy="146793"/>
            </a:xfrm>
            <a:custGeom>
              <a:avLst/>
              <a:gdLst/>
              <a:ahLst/>
              <a:cxnLst/>
              <a:rect l="l" t="t" r="r" b="b"/>
              <a:pathLst>
                <a:path w="1179" h="5590" extrusionOk="0">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61"/>
            <p:cNvSpPr/>
            <p:nvPr/>
          </p:nvSpPr>
          <p:spPr>
            <a:xfrm>
              <a:off x="5864190" y="4449115"/>
              <a:ext cx="64862" cy="183006"/>
            </a:xfrm>
            <a:custGeom>
              <a:avLst/>
              <a:gdLst/>
              <a:ahLst/>
              <a:cxnLst/>
              <a:rect l="l" t="t" r="r" b="b"/>
              <a:pathLst>
                <a:path w="2470" h="6969" extrusionOk="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61"/>
            <p:cNvSpPr/>
            <p:nvPr/>
          </p:nvSpPr>
          <p:spPr>
            <a:xfrm>
              <a:off x="5864190" y="4449115"/>
              <a:ext cx="30934" cy="183006"/>
            </a:xfrm>
            <a:custGeom>
              <a:avLst/>
              <a:gdLst/>
              <a:ahLst/>
              <a:cxnLst/>
              <a:rect l="l" t="t" r="r" b="b"/>
              <a:pathLst>
                <a:path w="1178" h="6969" extrusionOk="0">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61"/>
            <p:cNvSpPr/>
            <p:nvPr/>
          </p:nvSpPr>
          <p:spPr>
            <a:xfrm>
              <a:off x="5962193" y="4412692"/>
              <a:ext cx="64626" cy="219429"/>
            </a:xfrm>
            <a:custGeom>
              <a:avLst/>
              <a:gdLst/>
              <a:ahLst/>
              <a:cxnLst/>
              <a:rect l="l" t="t" r="r" b="b"/>
              <a:pathLst>
                <a:path w="2461" h="8356" extrusionOk="0">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61"/>
            <p:cNvSpPr/>
            <p:nvPr/>
          </p:nvSpPr>
          <p:spPr>
            <a:xfrm>
              <a:off x="5962193" y="4412692"/>
              <a:ext cx="30698" cy="219429"/>
            </a:xfrm>
            <a:custGeom>
              <a:avLst/>
              <a:gdLst/>
              <a:ahLst/>
              <a:cxnLst/>
              <a:rect l="l" t="t" r="r" b="b"/>
              <a:pathLst>
                <a:path w="1169" h="8356" extrusionOk="0">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61"/>
            <p:cNvSpPr/>
            <p:nvPr/>
          </p:nvSpPr>
          <p:spPr>
            <a:xfrm>
              <a:off x="6059959" y="4376506"/>
              <a:ext cx="64626" cy="255615"/>
            </a:xfrm>
            <a:custGeom>
              <a:avLst/>
              <a:gdLst/>
              <a:ahLst/>
              <a:cxnLst/>
              <a:rect l="l" t="t" r="r" b="b"/>
              <a:pathLst>
                <a:path w="2461" h="9734" extrusionOk="0">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61"/>
            <p:cNvSpPr/>
            <p:nvPr/>
          </p:nvSpPr>
          <p:spPr>
            <a:xfrm>
              <a:off x="6059959" y="4376506"/>
              <a:ext cx="30934" cy="255615"/>
            </a:xfrm>
            <a:custGeom>
              <a:avLst/>
              <a:gdLst/>
              <a:ahLst/>
              <a:cxnLst/>
              <a:rect l="l" t="t" r="r" b="b"/>
              <a:pathLst>
                <a:path w="1178" h="9734" extrusionOk="0">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61"/>
            <p:cNvSpPr/>
            <p:nvPr/>
          </p:nvSpPr>
          <p:spPr>
            <a:xfrm>
              <a:off x="5781997" y="4275195"/>
              <a:ext cx="332767" cy="134241"/>
            </a:xfrm>
            <a:custGeom>
              <a:avLst/>
              <a:gdLst/>
              <a:ahLst/>
              <a:cxnLst/>
              <a:rect l="l" t="t" r="r" b="b"/>
              <a:pathLst>
                <a:path w="12672" h="5112" extrusionOk="0">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1" name="Google Shape;9301;p61"/>
          <p:cNvGrpSpPr/>
          <p:nvPr/>
        </p:nvGrpSpPr>
        <p:grpSpPr>
          <a:xfrm>
            <a:off x="3531462" y="3824599"/>
            <a:ext cx="377251" cy="324232"/>
            <a:chOff x="3531462" y="3824599"/>
            <a:chExt cx="377251" cy="324232"/>
          </a:xfrm>
        </p:grpSpPr>
        <p:sp>
          <p:nvSpPr>
            <p:cNvPr id="9302" name="Google Shape;9302;p61"/>
            <p:cNvSpPr/>
            <p:nvPr/>
          </p:nvSpPr>
          <p:spPr>
            <a:xfrm>
              <a:off x="3573189" y="3854772"/>
              <a:ext cx="294059" cy="294059"/>
            </a:xfrm>
            <a:custGeom>
              <a:avLst/>
              <a:gdLst/>
              <a:ahLst/>
              <a:cxnLst/>
              <a:rect l="l" t="t" r="r" b="b"/>
              <a:pathLst>
                <a:path w="11198" h="11198" extrusionOk="0">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61"/>
            <p:cNvSpPr/>
            <p:nvPr/>
          </p:nvSpPr>
          <p:spPr>
            <a:xfrm>
              <a:off x="3719457" y="3939461"/>
              <a:ext cx="78439" cy="102808"/>
            </a:xfrm>
            <a:custGeom>
              <a:avLst/>
              <a:gdLst/>
              <a:ahLst/>
              <a:cxnLst/>
              <a:rect l="l" t="t" r="r" b="b"/>
              <a:pathLst>
                <a:path w="2987" h="3915" extrusionOk="0">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61"/>
            <p:cNvSpPr/>
            <p:nvPr/>
          </p:nvSpPr>
          <p:spPr>
            <a:xfrm>
              <a:off x="3719195" y="3878144"/>
              <a:ext cx="156851" cy="203594"/>
            </a:xfrm>
            <a:custGeom>
              <a:avLst/>
              <a:gdLst/>
              <a:ahLst/>
              <a:cxnLst/>
              <a:rect l="l" t="t" r="r" b="b"/>
              <a:pathLst>
                <a:path w="5973" h="7753" extrusionOk="0">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61"/>
            <p:cNvSpPr/>
            <p:nvPr/>
          </p:nvSpPr>
          <p:spPr>
            <a:xfrm>
              <a:off x="3718959" y="3824599"/>
              <a:ext cx="189755" cy="287048"/>
            </a:xfrm>
            <a:custGeom>
              <a:avLst/>
              <a:gdLst/>
              <a:ahLst/>
              <a:cxnLst/>
              <a:rect l="l" t="t" r="r" b="b"/>
              <a:pathLst>
                <a:path w="7226" h="10931" extrusionOk="0">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61"/>
            <p:cNvSpPr/>
            <p:nvPr/>
          </p:nvSpPr>
          <p:spPr>
            <a:xfrm>
              <a:off x="3576708" y="3855008"/>
              <a:ext cx="144036" cy="147555"/>
            </a:xfrm>
            <a:custGeom>
              <a:avLst/>
              <a:gdLst/>
              <a:ahLst/>
              <a:cxnLst/>
              <a:rect l="l" t="t" r="r" b="b"/>
              <a:pathLst>
                <a:path w="5485" h="5619" extrusionOk="0">
                  <a:moveTo>
                    <a:pt x="5455" y="1"/>
                  </a:moveTo>
                  <a:cubicBezTo>
                    <a:pt x="2833" y="1"/>
                    <a:pt x="565" y="1829"/>
                    <a:pt x="0" y="4394"/>
                  </a:cubicBezTo>
                  <a:lnTo>
                    <a:pt x="5484" y="5619"/>
                  </a:lnTo>
                  <a:lnTo>
                    <a:pt x="545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61"/>
            <p:cNvSpPr/>
            <p:nvPr/>
          </p:nvSpPr>
          <p:spPr>
            <a:xfrm>
              <a:off x="3573426" y="3969870"/>
              <a:ext cx="147319" cy="173684"/>
            </a:xfrm>
            <a:custGeom>
              <a:avLst/>
              <a:gdLst/>
              <a:ahLst/>
              <a:cxnLst/>
              <a:rect l="l" t="t" r="r" b="b"/>
              <a:pathLst>
                <a:path w="5610" h="6614" extrusionOk="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61"/>
            <p:cNvSpPr/>
            <p:nvPr/>
          </p:nvSpPr>
          <p:spPr>
            <a:xfrm>
              <a:off x="3664417" y="4122178"/>
              <a:ext cx="77940" cy="26654"/>
            </a:xfrm>
            <a:custGeom>
              <a:avLst/>
              <a:gdLst/>
              <a:ahLst/>
              <a:cxnLst/>
              <a:rect l="l" t="t" r="r" b="b"/>
              <a:pathLst>
                <a:path w="2968" h="1015" extrusionOk="0">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61"/>
            <p:cNvSpPr/>
            <p:nvPr/>
          </p:nvSpPr>
          <p:spPr>
            <a:xfrm>
              <a:off x="3576708" y="3854772"/>
              <a:ext cx="143275" cy="124919"/>
            </a:xfrm>
            <a:custGeom>
              <a:avLst/>
              <a:gdLst/>
              <a:ahLst/>
              <a:cxnLst/>
              <a:rect l="l" t="t" r="r" b="b"/>
              <a:pathLst>
                <a:path w="5456" h="4757" extrusionOk="0">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61"/>
            <p:cNvSpPr/>
            <p:nvPr/>
          </p:nvSpPr>
          <p:spPr>
            <a:xfrm>
              <a:off x="3531462" y="3831217"/>
              <a:ext cx="144561" cy="112393"/>
            </a:xfrm>
            <a:custGeom>
              <a:avLst/>
              <a:gdLst/>
              <a:ahLst/>
              <a:cxnLst/>
              <a:rect l="l" t="t" r="r" b="b"/>
              <a:pathLst>
                <a:path w="5505" h="4280" extrusionOk="0">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61"/>
            <p:cNvSpPr/>
            <p:nvPr/>
          </p:nvSpPr>
          <p:spPr>
            <a:xfrm>
              <a:off x="3653098" y="3932318"/>
              <a:ext cx="36711" cy="31538"/>
            </a:xfrm>
            <a:custGeom>
              <a:avLst/>
              <a:gdLst/>
              <a:ahLst/>
              <a:cxnLst/>
              <a:rect l="l" t="t" r="r" b="b"/>
              <a:pathLst>
                <a:path w="1398" h="1201" extrusionOk="0">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61"/>
            <p:cNvSpPr/>
            <p:nvPr/>
          </p:nvSpPr>
          <p:spPr>
            <a:xfrm>
              <a:off x="3559875" y="3969870"/>
              <a:ext cx="126179" cy="173684"/>
            </a:xfrm>
            <a:custGeom>
              <a:avLst/>
              <a:gdLst/>
              <a:ahLst/>
              <a:cxnLst/>
              <a:rect l="l" t="t" r="r" b="b"/>
              <a:pathLst>
                <a:path w="4805" h="6614" extrusionOk="0">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3" name="Google Shape;9313;p61"/>
          <p:cNvGrpSpPr/>
          <p:nvPr/>
        </p:nvGrpSpPr>
        <p:grpSpPr>
          <a:xfrm>
            <a:off x="4030586" y="3805246"/>
            <a:ext cx="286523" cy="340566"/>
            <a:chOff x="4030586" y="3805246"/>
            <a:chExt cx="286523" cy="340566"/>
          </a:xfrm>
        </p:grpSpPr>
        <p:sp>
          <p:nvSpPr>
            <p:cNvPr id="9314" name="Google Shape;9314;p61"/>
            <p:cNvSpPr/>
            <p:nvPr/>
          </p:nvSpPr>
          <p:spPr>
            <a:xfrm>
              <a:off x="4030586" y="3826122"/>
              <a:ext cx="87735" cy="145533"/>
            </a:xfrm>
            <a:custGeom>
              <a:avLst/>
              <a:gdLst/>
              <a:ahLst/>
              <a:cxnLst/>
              <a:rect l="l" t="t" r="r" b="b"/>
              <a:pathLst>
                <a:path w="3341" h="5542" extrusionOk="0">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61"/>
            <p:cNvSpPr/>
            <p:nvPr/>
          </p:nvSpPr>
          <p:spPr>
            <a:xfrm>
              <a:off x="4229374" y="3825860"/>
              <a:ext cx="87735" cy="145796"/>
            </a:xfrm>
            <a:custGeom>
              <a:avLst/>
              <a:gdLst/>
              <a:ahLst/>
              <a:cxnLst/>
              <a:rect l="l" t="t" r="r" b="b"/>
              <a:pathLst>
                <a:path w="3341" h="5552" extrusionOk="0">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61"/>
            <p:cNvSpPr/>
            <p:nvPr/>
          </p:nvSpPr>
          <p:spPr>
            <a:xfrm>
              <a:off x="4162779" y="3999018"/>
              <a:ext cx="22400" cy="101547"/>
            </a:xfrm>
            <a:custGeom>
              <a:avLst/>
              <a:gdLst/>
              <a:ahLst/>
              <a:cxnLst/>
              <a:rect l="l" t="t" r="r" b="b"/>
              <a:pathLst>
                <a:path w="853" h="3867" extrusionOk="0">
                  <a:moveTo>
                    <a:pt x="0" y="1"/>
                  </a:moveTo>
                  <a:lnTo>
                    <a:pt x="0" y="3867"/>
                  </a:lnTo>
                  <a:lnTo>
                    <a:pt x="852" y="3867"/>
                  </a:lnTo>
                  <a:lnTo>
                    <a:pt x="852"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61"/>
            <p:cNvSpPr/>
            <p:nvPr/>
          </p:nvSpPr>
          <p:spPr>
            <a:xfrm>
              <a:off x="4091903" y="3816564"/>
              <a:ext cx="163889" cy="200836"/>
            </a:xfrm>
            <a:custGeom>
              <a:avLst/>
              <a:gdLst/>
              <a:ahLst/>
              <a:cxnLst/>
              <a:rect l="l" t="t" r="r" b="b"/>
              <a:pathLst>
                <a:path w="6241" h="7648" extrusionOk="0">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61"/>
            <p:cNvSpPr/>
            <p:nvPr/>
          </p:nvSpPr>
          <p:spPr>
            <a:xfrm>
              <a:off x="4158498" y="3816564"/>
              <a:ext cx="97530" cy="200836"/>
            </a:xfrm>
            <a:custGeom>
              <a:avLst/>
              <a:gdLst/>
              <a:ahLst/>
              <a:cxnLst/>
              <a:rect l="l" t="t" r="r" b="b"/>
              <a:pathLst>
                <a:path w="3714" h="7648" extrusionOk="0">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61"/>
            <p:cNvSpPr/>
            <p:nvPr/>
          </p:nvSpPr>
          <p:spPr>
            <a:xfrm>
              <a:off x="4081084" y="3805246"/>
              <a:ext cx="185501" cy="22662"/>
            </a:xfrm>
            <a:custGeom>
              <a:avLst/>
              <a:gdLst/>
              <a:ahLst/>
              <a:cxnLst/>
              <a:rect l="l" t="t" r="r" b="b"/>
              <a:pathLst>
                <a:path w="7064" h="863" extrusionOk="0">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61"/>
            <p:cNvSpPr/>
            <p:nvPr/>
          </p:nvSpPr>
          <p:spPr>
            <a:xfrm>
              <a:off x="4235913" y="3805246"/>
              <a:ext cx="30672" cy="22662"/>
            </a:xfrm>
            <a:custGeom>
              <a:avLst/>
              <a:gdLst/>
              <a:ahLst/>
              <a:cxnLst/>
              <a:rect l="l" t="t" r="r" b="b"/>
              <a:pathLst>
                <a:path w="1168" h="863" extrusionOk="0">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61"/>
            <p:cNvSpPr/>
            <p:nvPr/>
          </p:nvSpPr>
          <p:spPr>
            <a:xfrm>
              <a:off x="4133368" y="3866195"/>
              <a:ext cx="81196" cy="76627"/>
            </a:xfrm>
            <a:custGeom>
              <a:avLst/>
              <a:gdLst/>
              <a:ahLst/>
              <a:cxnLst/>
              <a:rect l="l" t="t" r="r" b="b"/>
              <a:pathLst>
                <a:path w="3092" h="2918" extrusionOk="0">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61"/>
            <p:cNvSpPr/>
            <p:nvPr/>
          </p:nvSpPr>
          <p:spPr>
            <a:xfrm>
              <a:off x="4152721" y="4004060"/>
              <a:ext cx="42489" cy="20877"/>
            </a:xfrm>
            <a:custGeom>
              <a:avLst/>
              <a:gdLst/>
              <a:ahLst/>
              <a:cxnLst/>
              <a:rect l="l" t="t" r="r" b="b"/>
              <a:pathLst>
                <a:path w="1618" h="795" extrusionOk="0">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61"/>
            <p:cNvSpPr/>
            <p:nvPr/>
          </p:nvSpPr>
          <p:spPr>
            <a:xfrm>
              <a:off x="4130348" y="4085466"/>
              <a:ext cx="87236" cy="30199"/>
            </a:xfrm>
            <a:custGeom>
              <a:avLst/>
              <a:gdLst/>
              <a:ahLst/>
              <a:cxnLst/>
              <a:rect l="l" t="t" r="r" b="b"/>
              <a:pathLst>
                <a:path w="3322" h="1150" extrusionOk="0">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61"/>
            <p:cNvSpPr/>
            <p:nvPr/>
          </p:nvSpPr>
          <p:spPr>
            <a:xfrm>
              <a:off x="4186649" y="4085466"/>
              <a:ext cx="30934" cy="29936"/>
            </a:xfrm>
            <a:custGeom>
              <a:avLst/>
              <a:gdLst/>
              <a:ahLst/>
              <a:cxnLst/>
              <a:rect l="l" t="t" r="r" b="b"/>
              <a:pathLst>
                <a:path w="1178" h="1140" extrusionOk="0">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61"/>
            <p:cNvSpPr/>
            <p:nvPr/>
          </p:nvSpPr>
          <p:spPr>
            <a:xfrm>
              <a:off x="4098941" y="4108102"/>
              <a:ext cx="150050" cy="37709"/>
            </a:xfrm>
            <a:custGeom>
              <a:avLst/>
              <a:gdLst/>
              <a:ahLst/>
              <a:cxnLst/>
              <a:rect l="l" t="t" r="r" b="b"/>
              <a:pathLst>
                <a:path w="5714" h="1436" extrusionOk="0">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61"/>
            <p:cNvSpPr/>
            <p:nvPr/>
          </p:nvSpPr>
          <p:spPr>
            <a:xfrm>
              <a:off x="4211018" y="4108102"/>
              <a:ext cx="37736" cy="37709"/>
            </a:xfrm>
            <a:custGeom>
              <a:avLst/>
              <a:gdLst/>
              <a:ahLst/>
              <a:cxnLst/>
              <a:rect l="l" t="t" r="r" b="b"/>
              <a:pathLst>
                <a:path w="1437" h="1436" extrusionOk="0">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7" name="Google Shape;9327;p61"/>
          <p:cNvGrpSpPr/>
          <p:nvPr/>
        </p:nvGrpSpPr>
        <p:grpSpPr>
          <a:xfrm>
            <a:off x="2180884" y="2888719"/>
            <a:ext cx="376752" cy="374468"/>
            <a:chOff x="2180884" y="2888719"/>
            <a:chExt cx="376752" cy="374468"/>
          </a:xfrm>
        </p:grpSpPr>
        <p:sp>
          <p:nvSpPr>
            <p:cNvPr id="9328" name="Google Shape;9328;p61"/>
            <p:cNvSpPr/>
            <p:nvPr/>
          </p:nvSpPr>
          <p:spPr>
            <a:xfrm>
              <a:off x="2180884" y="2954054"/>
              <a:ext cx="309395" cy="309133"/>
            </a:xfrm>
            <a:custGeom>
              <a:avLst/>
              <a:gdLst/>
              <a:ahLst/>
              <a:cxnLst/>
              <a:rect l="l" t="t" r="r" b="b"/>
              <a:pathLst>
                <a:path w="11782" h="11772" extrusionOk="0">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61"/>
            <p:cNvSpPr/>
            <p:nvPr/>
          </p:nvSpPr>
          <p:spPr>
            <a:xfrm>
              <a:off x="2335713" y="3102082"/>
              <a:ext cx="154330" cy="12579"/>
            </a:xfrm>
            <a:custGeom>
              <a:avLst/>
              <a:gdLst/>
              <a:ahLst/>
              <a:cxnLst/>
              <a:rect l="l" t="t" r="r" b="b"/>
              <a:pathLst>
                <a:path w="5877" h="479" extrusionOk="0">
                  <a:moveTo>
                    <a:pt x="0" y="0"/>
                  </a:moveTo>
                  <a:lnTo>
                    <a:pt x="0" y="479"/>
                  </a:lnTo>
                  <a:lnTo>
                    <a:pt x="5876" y="479"/>
                  </a:lnTo>
                  <a:lnTo>
                    <a:pt x="5876" y="240"/>
                  </a:lnTo>
                  <a:lnTo>
                    <a:pt x="5876"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61"/>
            <p:cNvSpPr/>
            <p:nvPr/>
          </p:nvSpPr>
          <p:spPr>
            <a:xfrm>
              <a:off x="2465648" y="2888719"/>
              <a:ext cx="91989" cy="89993"/>
            </a:xfrm>
            <a:custGeom>
              <a:avLst/>
              <a:gdLst/>
              <a:ahLst/>
              <a:cxnLst/>
              <a:rect l="l" t="t" r="r" b="b"/>
              <a:pathLst>
                <a:path w="3503" h="3427" extrusionOk="0">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61"/>
            <p:cNvSpPr/>
            <p:nvPr/>
          </p:nvSpPr>
          <p:spPr>
            <a:xfrm>
              <a:off x="2465648" y="2888719"/>
              <a:ext cx="61842" cy="90229"/>
            </a:xfrm>
            <a:custGeom>
              <a:avLst/>
              <a:gdLst/>
              <a:ahLst/>
              <a:cxnLst/>
              <a:rect l="l" t="t" r="r" b="b"/>
              <a:pathLst>
                <a:path w="2355" h="3436" extrusionOk="0">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61"/>
            <p:cNvSpPr/>
            <p:nvPr/>
          </p:nvSpPr>
          <p:spPr>
            <a:xfrm>
              <a:off x="2218094" y="2991002"/>
              <a:ext cx="235263" cy="235263"/>
            </a:xfrm>
            <a:custGeom>
              <a:avLst/>
              <a:gdLst/>
              <a:ahLst/>
              <a:cxnLst/>
              <a:rect l="l" t="t" r="r" b="b"/>
              <a:pathLst>
                <a:path w="8959" h="8959" extrusionOk="0">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61"/>
            <p:cNvSpPr/>
            <p:nvPr/>
          </p:nvSpPr>
          <p:spPr>
            <a:xfrm>
              <a:off x="2335713" y="3102082"/>
              <a:ext cx="117382" cy="12579"/>
            </a:xfrm>
            <a:custGeom>
              <a:avLst/>
              <a:gdLst/>
              <a:ahLst/>
              <a:cxnLst/>
              <a:rect l="l" t="t" r="r" b="b"/>
              <a:pathLst>
                <a:path w="4470" h="479" extrusionOk="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61"/>
            <p:cNvSpPr/>
            <p:nvPr/>
          </p:nvSpPr>
          <p:spPr>
            <a:xfrm>
              <a:off x="2249003" y="3021910"/>
              <a:ext cx="173185" cy="173421"/>
            </a:xfrm>
            <a:custGeom>
              <a:avLst/>
              <a:gdLst/>
              <a:ahLst/>
              <a:cxnLst/>
              <a:rect l="l" t="t" r="r" b="b"/>
              <a:pathLst>
                <a:path w="6595" h="6604" extrusionOk="0">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61"/>
            <p:cNvSpPr/>
            <p:nvPr/>
          </p:nvSpPr>
          <p:spPr>
            <a:xfrm>
              <a:off x="2335713" y="3102082"/>
              <a:ext cx="86711" cy="12579"/>
            </a:xfrm>
            <a:custGeom>
              <a:avLst/>
              <a:gdLst/>
              <a:ahLst/>
              <a:cxnLst/>
              <a:rect l="l" t="t" r="r" b="b"/>
              <a:pathLst>
                <a:path w="3302" h="479" extrusionOk="0">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61"/>
            <p:cNvSpPr/>
            <p:nvPr/>
          </p:nvSpPr>
          <p:spPr>
            <a:xfrm>
              <a:off x="2286187" y="3059094"/>
              <a:ext cx="99053" cy="99053"/>
            </a:xfrm>
            <a:custGeom>
              <a:avLst/>
              <a:gdLst/>
              <a:ahLst/>
              <a:cxnLst/>
              <a:rect l="l" t="t" r="r" b="b"/>
              <a:pathLst>
                <a:path w="3772" h="3772" extrusionOk="0">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61"/>
            <p:cNvSpPr/>
            <p:nvPr/>
          </p:nvSpPr>
          <p:spPr>
            <a:xfrm>
              <a:off x="2335713" y="3102318"/>
              <a:ext cx="49526" cy="12342"/>
            </a:xfrm>
            <a:custGeom>
              <a:avLst/>
              <a:gdLst/>
              <a:ahLst/>
              <a:cxnLst/>
              <a:rect l="l" t="t" r="r" b="b"/>
              <a:pathLst>
                <a:path w="1886" h="470" extrusionOk="0">
                  <a:moveTo>
                    <a:pt x="0" y="1"/>
                  </a:moveTo>
                  <a:lnTo>
                    <a:pt x="0" y="470"/>
                  </a:lnTo>
                  <a:lnTo>
                    <a:pt x="1866" y="470"/>
                  </a:lnTo>
                  <a:cubicBezTo>
                    <a:pt x="1886" y="317"/>
                    <a:pt x="1886" y="154"/>
                    <a:pt x="1866"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61"/>
            <p:cNvSpPr/>
            <p:nvPr/>
          </p:nvSpPr>
          <p:spPr>
            <a:xfrm>
              <a:off x="2317095" y="3090002"/>
              <a:ext cx="37237" cy="37237"/>
            </a:xfrm>
            <a:custGeom>
              <a:avLst/>
              <a:gdLst/>
              <a:ahLst/>
              <a:cxnLst/>
              <a:rect l="l" t="t" r="r" b="b"/>
              <a:pathLst>
                <a:path w="1418" h="1418" extrusionOk="0">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61"/>
            <p:cNvSpPr/>
            <p:nvPr/>
          </p:nvSpPr>
          <p:spPr>
            <a:xfrm>
              <a:off x="2335713" y="3102318"/>
              <a:ext cx="18855" cy="12342"/>
            </a:xfrm>
            <a:custGeom>
              <a:avLst/>
              <a:gdLst/>
              <a:ahLst/>
              <a:cxnLst/>
              <a:rect l="l" t="t" r="r" b="b"/>
              <a:pathLst>
                <a:path w="718" h="470" extrusionOk="0">
                  <a:moveTo>
                    <a:pt x="0" y="1"/>
                  </a:moveTo>
                  <a:lnTo>
                    <a:pt x="0" y="470"/>
                  </a:lnTo>
                  <a:lnTo>
                    <a:pt x="661" y="470"/>
                  </a:lnTo>
                  <a:cubicBezTo>
                    <a:pt x="718" y="317"/>
                    <a:pt x="718" y="154"/>
                    <a:pt x="66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61"/>
            <p:cNvSpPr/>
            <p:nvPr/>
          </p:nvSpPr>
          <p:spPr>
            <a:xfrm>
              <a:off x="2326496" y="3073169"/>
              <a:ext cx="44668" cy="41570"/>
            </a:xfrm>
            <a:custGeom>
              <a:avLst/>
              <a:gdLst/>
              <a:ahLst/>
              <a:cxnLst/>
              <a:rect l="l" t="t" r="r" b="b"/>
              <a:pathLst>
                <a:path w="1701" h="1583" extrusionOk="0">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61"/>
            <p:cNvSpPr/>
            <p:nvPr/>
          </p:nvSpPr>
          <p:spPr>
            <a:xfrm>
              <a:off x="2355566" y="2901954"/>
              <a:ext cx="188704" cy="185080"/>
            </a:xfrm>
            <a:custGeom>
              <a:avLst/>
              <a:gdLst/>
              <a:ahLst/>
              <a:cxnLst/>
              <a:rect l="l" t="t" r="r" b="b"/>
              <a:pathLst>
                <a:path w="7186" h="7048" extrusionOk="0">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2" name="Google Shape;9342;p61"/>
          <p:cNvGrpSpPr/>
          <p:nvPr/>
        </p:nvGrpSpPr>
        <p:grpSpPr>
          <a:xfrm>
            <a:off x="3954432" y="2942999"/>
            <a:ext cx="378249" cy="265909"/>
            <a:chOff x="3954432" y="2942999"/>
            <a:chExt cx="378249" cy="265909"/>
          </a:xfrm>
        </p:grpSpPr>
        <p:sp>
          <p:nvSpPr>
            <p:cNvPr id="9343" name="Google Shape;9343;p61"/>
            <p:cNvSpPr/>
            <p:nvPr/>
          </p:nvSpPr>
          <p:spPr>
            <a:xfrm>
              <a:off x="3954432" y="2981207"/>
              <a:ext cx="378249" cy="227700"/>
            </a:xfrm>
            <a:custGeom>
              <a:avLst/>
              <a:gdLst/>
              <a:ahLst/>
              <a:cxnLst/>
              <a:rect l="l" t="t" r="r" b="b"/>
              <a:pathLst>
                <a:path w="14404" h="8671" extrusionOk="0">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61"/>
            <p:cNvSpPr/>
            <p:nvPr/>
          </p:nvSpPr>
          <p:spPr>
            <a:xfrm>
              <a:off x="3954432" y="2980944"/>
              <a:ext cx="208111" cy="227727"/>
            </a:xfrm>
            <a:custGeom>
              <a:avLst/>
              <a:gdLst/>
              <a:ahLst/>
              <a:cxnLst/>
              <a:rect l="l" t="t" r="r" b="b"/>
              <a:pathLst>
                <a:path w="7925" h="8672" extrusionOk="0">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61"/>
            <p:cNvSpPr/>
            <p:nvPr/>
          </p:nvSpPr>
          <p:spPr>
            <a:xfrm>
              <a:off x="4034604" y="3013270"/>
              <a:ext cx="190516" cy="163232"/>
            </a:xfrm>
            <a:custGeom>
              <a:avLst/>
              <a:gdLst/>
              <a:ahLst/>
              <a:cxnLst/>
              <a:rect l="l" t="t" r="r" b="b"/>
              <a:pathLst>
                <a:path w="7255" h="6216" extrusionOk="0">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61"/>
            <p:cNvSpPr/>
            <p:nvPr/>
          </p:nvSpPr>
          <p:spPr>
            <a:xfrm>
              <a:off x="4062256" y="3013349"/>
              <a:ext cx="96768" cy="163101"/>
            </a:xfrm>
            <a:custGeom>
              <a:avLst/>
              <a:gdLst/>
              <a:ahLst/>
              <a:cxnLst/>
              <a:rect l="l" t="t" r="r" b="b"/>
              <a:pathLst>
                <a:path w="3685" h="6211" extrusionOk="0">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61"/>
            <p:cNvSpPr/>
            <p:nvPr/>
          </p:nvSpPr>
          <p:spPr>
            <a:xfrm>
              <a:off x="4088647" y="3053763"/>
              <a:ext cx="96007" cy="82273"/>
            </a:xfrm>
            <a:custGeom>
              <a:avLst/>
              <a:gdLst/>
              <a:ahLst/>
              <a:cxnLst/>
              <a:rect l="l" t="t" r="r" b="b"/>
              <a:pathLst>
                <a:path w="3656" h="3133" extrusionOk="0">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61"/>
            <p:cNvSpPr/>
            <p:nvPr/>
          </p:nvSpPr>
          <p:spPr>
            <a:xfrm>
              <a:off x="4102696" y="3053868"/>
              <a:ext cx="57089" cy="82246"/>
            </a:xfrm>
            <a:custGeom>
              <a:avLst/>
              <a:gdLst/>
              <a:ahLst/>
              <a:cxnLst/>
              <a:rect l="l" t="t" r="r" b="b"/>
              <a:pathLst>
                <a:path w="2174" h="3132" extrusionOk="0">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61"/>
            <p:cNvSpPr/>
            <p:nvPr/>
          </p:nvSpPr>
          <p:spPr>
            <a:xfrm>
              <a:off x="4260807" y="2996411"/>
              <a:ext cx="38051" cy="26207"/>
            </a:xfrm>
            <a:custGeom>
              <a:avLst/>
              <a:gdLst/>
              <a:ahLst/>
              <a:cxnLst/>
              <a:rect l="l" t="t" r="r" b="b"/>
              <a:pathLst>
                <a:path w="1449" h="998" extrusionOk="0">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61"/>
            <p:cNvSpPr/>
            <p:nvPr/>
          </p:nvSpPr>
          <p:spPr>
            <a:xfrm>
              <a:off x="4020528" y="2942999"/>
              <a:ext cx="229381" cy="58323"/>
            </a:xfrm>
            <a:custGeom>
              <a:avLst/>
              <a:gdLst/>
              <a:ahLst/>
              <a:cxnLst/>
              <a:rect l="l" t="t" r="r" b="b"/>
              <a:pathLst>
                <a:path w="8735" h="2221" extrusionOk="0">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61"/>
            <p:cNvSpPr/>
            <p:nvPr/>
          </p:nvSpPr>
          <p:spPr>
            <a:xfrm>
              <a:off x="4153719" y="3056337"/>
              <a:ext cx="33193" cy="28440"/>
            </a:xfrm>
            <a:custGeom>
              <a:avLst/>
              <a:gdLst/>
              <a:ahLst/>
              <a:cxnLst/>
              <a:rect l="l" t="t" r="r" b="b"/>
              <a:pathLst>
                <a:path w="1264" h="1083" extrusionOk="0">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2" name="Google Shape;9352;p61"/>
          <p:cNvGrpSpPr/>
          <p:nvPr/>
        </p:nvGrpSpPr>
        <p:grpSpPr>
          <a:xfrm>
            <a:off x="1752137" y="4266608"/>
            <a:ext cx="378512" cy="374756"/>
            <a:chOff x="1752137" y="4266608"/>
            <a:chExt cx="378512" cy="374756"/>
          </a:xfrm>
        </p:grpSpPr>
        <p:sp>
          <p:nvSpPr>
            <p:cNvPr id="9353" name="Google Shape;9353;p61"/>
            <p:cNvSpPr/>
            <p:nvPr/>
          </p:nvSpPr>
          <p:spPr>
            <a:xfrm>
              <a:off x="1752400" y="4382020"/>
              <a:ext cx="171163" cy="82220"/>
            </a:xfrm>
            <a:custGeom>
              <a:avLst/>
              <a:gdLst/>
              <a:ahLst/>
              <a:cxnLst/>
              <a:rect l="l" t="t" r="r" b="b"/>
              <a:pathLst>
                <a:path w="6518" h="3131" extrusionOk="0">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61"/>
            <p:cNvSpPr/>
            <p:nvPr/>
          </p:nvSpPr>
          <p:spPr>
            <a:xfrm>
              <a:off x="1931834" y="4472250"/>
              <a:ext cx="81957" cy="169114"/>
            </a:xfrm>
            <a:custGeom>
              <a:avLst/>
              <a:gdLst/>
              <a:ahLst/>
              <a:cxnLst/>
              <a:rect l="l" t="t" r="r" b="b"/>
              <a:pathLst>
                <a:path w="3121" h="6440" extrusionOk="0">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61"/>
            <p:cNvSpPr/>
            <p:nvPr/>
          </p:nvSpPr>
          <p:spPr>
            <a:xfrm>
              <a:off x="1752137" y="4386537"/>
              <a:ext cx="123685" cy="71664"/>
            </a:xfrm>
            <a:custGeom>
              <a:avLst/>
              <a:gdLst/>
              <a:ahLst/>
              <a:cxnLst/>
              <a:rect l="l" t="t" r="r" b="b"/>
              <a:pathLst>
                <a:path w="4710" h="2729" extrusionOk="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61"/>
            <p:cNvSpPr/>
            <p:nvPr/>
          </p:nvSpPr>
          <p:spPr>
            <a:xfrm>
              <a:off x="1931834" y="4539108"/>
              <a:ext cx="23897" cy="102256"/>
            </a:xfrm>
            <a:custGeom>
              <a:avLst/>
              <a:gdLst/>
              <a:ahLst/>
              <a:cxnLst/>
              <a:rect l="l" t="t" r="r" b="b"/>
              <a:pathLst>
                <a:path w="910" h="3894" extrusionOk="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61"/>
            <p:cNvSpPr/>
            <p:nvPr/>
          </p:nvSpPr>
          <p:spPr>
            <a:xfrm>
              <a:off x="1823512" y="4266608"/>
              <a:ext cx="307137" cy="305115"/>
            </a:xfrm>
            <a:custGeom>
              <a:avLst/>
              <a:gdLst/>
              <a:ahLst/>
              <a:cxnLst/>
              <a:rect l="l" t="t" r="r" b="b"/>
              <a:pathLst>
                <a:path w="11696" h="11619" extrusionOk="0">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61"/>
            <p:cNvSpPr/>
            <p:nvPr/>
          </p:nvSpPr>
          <p:spPr>
            <a:xfrm>
              <a:off x="1823512" y="4266686"/>
              <a:ext cx="306507" cy="227963"/>
            </a:xfrm>
            <a:custGeom>
              <a:avLst/>
              <a:gdLst/>
              <a:ahLst/>
              <a:cxnLst/>
              <a:rect l="l" t="t" r="r" b="b"/>
              <a:pathLst>
                <a:path w="11672" h="8681" extrusionOk="0">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61"/>
            <p:cNvSpPr/>
            <p:nvPr/>
          </p:nvSpPr>
          <p:spPr>
            <a:xfrm>
              <a:off x="1978078" y="4353633"/>
              <a:ext cx="64127" cy="64101"/>
            </a:xfrm>
            <a:custGeom>
              <a:avLst/>
              <a:gdLst/>
              <a:ahLst/>
              <a:cxnLst/>
              <a:rect l="l" t="t" r="r" b="b"/>
              <a:pathLst>
                <a:path w="2442" h="2441" extrusionOk="0">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61"/>
            <p:cNvSpPr/>
            <p:nvPr/>
          </p:nvSpPr>
          <p:spPr>
            <a:xfrm>
              <a:off x="1978078" y="4353660"/>
              <a:ext cx="39731" cy="64206"/>
            </a:xfrm>
            <a:custGeom>
              <a:avLst/>
              <a:gdLst/>
              <a:ahLst/>
              <a:cxnLst/>
              <a:rect l="l" t="t" r="r" b="b"/>
              <a:pathLst>
                <a:path w="1513" h="2445" extrusionOk="0">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61"/>
            <p:cNvSpPr/>
            <p:nvPr/>
          </p:nvSpPr>
          <p:spPr>
            <a:xfrm>
              <a:off x="1815476" y="4497381"/>
              <a:ext cx="82955" cy="82404"/>
            </a:xfrm>
            <a:custGeom>
              <a:avLst/>
              <a:gdLst/>
              <a:ahLst/>
              <a:cxnLst/>
              <a:rect l="l" t="t" r="r" b="b"/>
              <a:pathLst>
                <a:path w="3159" h="3138" extrusionOk="0">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61"/>
            <p:cNvSpPr/>
            <p:nvPr/>
          </p:nvSpPr>
          <p:spPr>
            <a:xfrm>
              <a:off x="1815476" y="4497381"/>
              <a:ext cx="32195" cy="35950"/>
            </a:xfrm>
            <a:custGeom>
              <a:avLst/>
              <a:gdLst/>
              <a:ahLst/>
              <a:cxnLst/>
              <a:rect l="l" t="t" r="r" b="b"/>
              <a:pathLst>
                <a:path w="1226" h="1369" extrusionOk="0">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61"/>
            <p:cNvSpPr/>
            <p:nvPr/>
          </p:nvSpPr>
          <p:spPr>
            <a:xfrm>
              <a:off x="1823512" y="4463952"/>
              <a:ext cx="108349" cy="107719"/>
            </a:xfrm>
            <a:custGeom>
              <a:avLst/>
              <a:gdLst/>
              <a:ahLst/>
              <a:cxnLst/>
              <a:rect l="l" t="t" r="r" b="b"/>
              <a:pathLst>
                <a:path w="4126" h="4102" extrusionOk="0">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61"/>
            <p:cNvSpPr/>
            <p:nvPr/>
          </p:nvSpPr>
          <p:spPr>
            <a:xfrm>
              <a:off x="1823512" y="4463952"/>
              <a:ext cx="28939" cy="30698"/>
            </a:xfrm>
            <a:custGeom>
              <a:avLst/>
              <a:gdLst/>
              <a:ahLst/>
              <a:cxnLst/>
              <a:rect l="l" t="t" r="r" b="b"/>
              <a:pathLst>
                <a:path w="1102" h="1169" extrusionOk="0">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61"/>
            <p:cNvSpPr/>
            <p:nvPr/>
          </p:nvSpPr>
          <p:spPr>
            <a:xfrm>
              <a:off x="1776034" y="4536981"/>
              <a:ext cx="33692" cy="30724"/>
            </a:xfrm>
            <a:custGeom>
              <a:avLst/>
              <a:gdLst/>
              <a:ahLst/>
              <a:cxnLst/>
              <a:rect l="l" t="t" r="r" b="b"/>
              <a:pathLst>
                <a:path w="1283" h="1170" extrusionOk="0">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61"/>
            <p:cNvSpPr/>
            <p:nvPr/>
          </p:nvSpPr>
          <p:spPr>
            <a:xfrm>
              <a:off x="1794862" y="4555730"/>
              <a:ext cx="33508" cy="30567"/>
            </a:xfrm>
            <a:custGeom>
              <a:avLst/>
              <a:gdLst/>
              <a:ahLst/>
              <a:cxnLst/>
              <a:rect l="l" t="t" r="r" b="b"/>
              <a:pathLst>
                <a:path w="1276" h="1164" extrusionOk="0">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61"/>
            <p:cNvSpPr/>
            <p:nvPr/>
          </p:nvSpPr>
          <p:spPr>
            <a:xfrm>
              <a:off x="1832309" y="4593125"/>
              <a:ext cx="33481" cy="30619"/>
            </a:xfrm>
            <a:custGeom>
              <a:avLst/>
              <a:gdLst/>
              <a:ahLst/>
              <a:cxnLst/>
              <a:rect l="l" t="t" r="r" b="b"/>
              <a:pathLst>
                <a:path w="1275" h="1166" extrusionOk="0">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61"/>
            <p:cNvSpPr/>
            <p:nvPr/>
          </p:nvSpPr>
          <p:spPr>
            <a:xfrm>
              <a:off x="1813480" y="4574322"/>
              <a:ext cx="33665" cy="30645"/>
            </a:xfrm>
            <a:custGeom>
              <a:avLst/>
              <a:gdLst/>
              <a:ahLst/>
              <a:cxnLst/>
              <a:rect l="l" t="t" r="r" b="b"/>
              <a:pathLst>
                <a:path w="1282" h="1167" extrusionOk="0">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61"/>
            <p:cNvSpPr/>
            <p:nvPr/>
          </p:nvSpPr>
          <p:spPr>
            <a:xfrm>
              <a:off x="2057751" y="4266686"/>
              <a:ext cx="72241" cy="71375"/>
            </a:xfrm>
            <a:custGeom>
              <a:avLst/>
              <a:gdLst/>
              <a:ahLst/>
              <a:cxnLst/>
              <a:rect l="l" t="t" r="r" b="b"/>
              <a:pathLst>
                <a:path w="2751" h="2718" extrusionOk="0">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61"/>
            <p:cNvSpPr/>
            <p:nvPr/>
          </p:nvSpPr>
          <p:spPr>
            <a:xfrm>
              <a:off x="2057751" y="4266686"/>
              <a:ext cx="72241" cy="31171"/>
            </a:xfrm>
            <a:custGeom>
              <a:avLst/>
              <a:gdLst/>
              <a:ahLst/>
              <a:cxnLst/>
              <a:rect l="l" t="t" r="r" b="b"/>
              <a:pathLst>
                <a:path w="2751" h="1187" extrusionOk="0">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61"/>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61"/>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61"/>
            <p:cNvSpPr/>
            <p:nvPr/>
          </p:nvSpPr>
          <p:spPr>
            <a:xfrm>
              <a:off x="1839609" y="4424378"/>
              <a:ext cx="130696" cy="131090"/>
            </a:xfrm>
            <a:custGeom>
              <a:avLst/>
              <a:gdLst/>
              <a:ahLst/>
              <a:cxnLst/>
              <a:rect l="l" t="t" r="r" b="b"/>
              <a:pathLst>
                <a:path w="4977" h="4992" extrusionOk="0">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4" name="Google Shape;9374;p61"/>
          <p:cNvGrpSpPr/>
          <p:nvPr/>
        </p:nvGrpSpPr>
        <p:grpSpPr>
          <a:xfrm>
            <a:off x="3117788" y="3812546"/>
            <a:ext cx="341065" cy="341065"/>
            <a:chOff x="3117788" y="3812546"/>
            <a:chExt cx="341065" cy="341065"/>
          </a:xfrm>
        </p:grpSpPr>
        <p:sp>
          <p:nvSpPr>
            <p:cNvPr id="9375" name="Google Shape;9375;p61"/>
            <p:cNvSpPr/>
            <p:nvPr/>
          </p:nvSpPr>
          <p:spPr>
            <a:xfrm>
              <a:off x="3117788" y="3812546"/>
              <a:ext cx="259396" cy="259370"/>
            </a:xfrm>
            <a:custGeom>
              <a:avLst/>
              <a:gdLst/>
              <a:ahLst/>
              <a:cxnLst/>
              <a:rect l="l" t="t" r="r" b="b"/>
              <a:pathLst>
                <a:path w="9878" h="9877" extrusionOk="0">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61"/>
            <p:cNvSpPr/>
            <p:nvPr/>
          </p:nvSpPr>
          <p:spPr>
            <a:xfrm>
              <a:off x="3171332" y="3885181"/>
              <a:ext cx="132981" cy="114126"/>
            </a:xfrm>
            <a:custGeom>
              <a:avLst/>
              <a:gdLst/>
              <a:ahLst/>
              <a:cxnLst/>
              <a:rect l="l" t="t" r="r" b="b"/>
              <a:pathLst>
                <a:path w="5064" h="4346" extrusionOk="0">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61"/>
            <p:cNvSpPr/>
            <p:nvPr/>
          </p:nvSpPr>
          <p:spPr>
            <a:xfrm>
              <a:off x="3209541" y="3914067"/>
              <a:ext cx="66123" cy="56485"/>
            </a:xfrm>
            <a:custGeom>
              <a:avLst/>
              <a:gdLst/>
              <a:ahLst/>
              <a:cxnLst/>
              <a:rect l="l" t="t" r="r" b="b"/>
              <a:pathLst>
                <a:path w="2518" h="2151" extrusionOk="0">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61"/>
            <p:cNvSpPr/>
            <p:nvPr/>
          </p:nvSpPr>
          <p:spPr>
            <a:xfrm>
              <a:off x="3288189" y="3982947"/>
              <a:ext cx="170664" cy="170664"/>
            </a:xfrm>
            <a:custGeom>
              <a:avLst/>
              <a:gdLst/>
              <a:ahLst/>
              <a:cxnLst/>
              <a:rect l="l" t="t" r="r" b="b"/>
              <a:pathLst>
                <a:path w="6499" h="6499" extrusionOk="0">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61"/>
            <p:cNvSpPr/>
            <p:nvPr/>
          </p:nvSpPr>
          <p:spPr>
            <a:xfrm>
              <a:off x="3316340" y="4025672"/>
              <a:ext cx="99788" cy="85371"/>
            </a:xfrm>
            <a:custGeom>
              <a:avLst/>
              <a:gdLst/>
              <a:ahLst/>
              <a:cxnLst/>
              <a:rect l="l" t="t" r="r" b="b"/>
              <a:pathLst>
                <a:path w="3800" h="3251" extrusionOk="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61"/>
            <p:cNvSpPr/>
            <p:nvPr/>
          </p:nvSpPr>
          <p:spPr>
            <a:xfrm>
              <a:off x="3339213" y="4042741"/>
              <a:ext cx="59847" cy="51260"/>
            </a:xfrm>
            <a:custGeom>
              <a:avLst/>
              <a:gdLst/>
              <a:ahLst/>
              <a:cxnLst/>
              <a:rect l="l" t="t" r="r" b="b"/>
              <a:pathLst>
                <a:path w="2279" h="1952" extrusionOk="0">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1" name="Google Shape;9381;p61"/>
          <p:cNvGrpSpPr/>
          <p:nvPr/>
        </p:nvGrpSpPr>
        <p:grpSpPr>
          <a:xfrm>
            <a:off x="3994400" y="4299932"/>
            <a:ext cx="338281" cy="322657"/>
            <a:chOff x="3994400" y="4299932"/>
            <a:chExt cx="338281" cy="322657"/>
          </a:xfrm>
        </p:grpSpPr>
        <p:sp>
          <p:nvSpPr>
            <p:cNvPr id="9382" name="Google Shape;9382;p61"/>
            <p:cNvSpPr/>
            <p:nvPr/>
          </p:nvSpPr>
          <p:spPr>
            <a:xfrm>
              <a:off x="3994400" y="4299932"/>
              <a:ext cx="286759" cy="272447"/>
            </a:xfrm>
            <a:custGeom>
              <a:avLst/>
              <a:gdLst/>
              <a:ahLst/>
              <a:cxnLst/>
              <a:rect l="l" t="t" r="r" b="b"/>
              <a:pathLst>
                <a:path w="10920" h="10375" extrusionOk="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61"/>
            <p:cNvSpPr/>
            <p:nvPr/>
          </p:nvSpPr>
          <p:spPr>
            <a:xfrm>
              <a:off x="4027829" y="4330314"/>
              <a:ext cx="223184" cy="211839"/>
            </a:xfrm>
            <a:custGeom>
              <a:avLst/>
              <a:gdLst/>
              <a:ahLst/>
              <a:cxnLst/>
              <a:rect l="l" t="t" r="r" b="b"/>
              <a:pathLst>
                <a:path w="8499" h="8067" extrusionOk="0">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61"/>
            <p:cNvSpPr/>
            <p:nvPr/>
          </p:nvSpPr>
          <p:spPr>
            <a:xfrm>
              <a:off x="4095422" y="4335330"/>
              <a:ext cx="99053" cy="201729"/>
            </a:xfrm>
            <a:custGeom>
              <a:avLst/>
              <a:gdLst/>
              <a:ahLst/>
              <a:cxnLst/>
              <a:rect l="l" t="t" r="r" b="b"/>
              <a:pathLst>
                <a:path w="3772" h="7682" extrusionOk="0">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61"/>
            <p:cNvSpPr/>
            <p:nvPr/>
          </p:nvSpPr>
          <p:spPr>
            <a:xfrm>
              <a:off x="4179611" y="4472250"/>
              <a:ext cx="153070" cy="150339"/>
            </a:xfrm>
            <a:custGeom>
              <a:avLst/>
              <a:gdLst/>
              <a:ahLst/>
              <a:cxnLst/>
              <a:rect l="l" t="t" r="r" b="b"/>
              <a:pathLst>
                <a:path w="5829" h="5725" extrusionOk="0">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61"/>
            <p:cNvSpPr/>
            <p:nvPr/>
          </p:nvSpPr>
          <p:spPr>
            <a:xfrm>
              <a:off x="4238408" y="4472250"/>
              <a:ext cx="18119" cy="23135"/>
            </a:xfrm>
            <a:custGeom>
              <a:avLst/>
              <a:gdLst/>
              <a:ahLst/>
              <a:cxnLst/>
              <a:rect l="l" t="t" r="r" b="b"/>
              <a:pathLst>
                <a:path w="690" h="881" extrusionOk="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61"/>
            <p:cNvSpPr/>
            <p:nvPr/>
          </p:nvSpPr>
          <p:spPr>
            <a:xfrm>
              <a:off x="4217321" y="4590105"/>
              <a:ext cx="28151" cy="32484"/>
            </a:xfrm>
            <a:custGeom>
              <a:avLst/>
              <a:gdLst/>
              <a:ahLst/>
              <a:cxnLst/>
              <a:rect l="l" t="t" r="r" b="b"/>
              <a:pathLst>
                <a:path w="1072" h="1237" extrusionOk="0">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61"/>
            <p:cNvSpPr/>
            <p:nvPr/>
          </p:nvSpPr>
          <p:spPr>
            <a:xfrm>
              <a:off x="4179349" y="4482412"/>
              <a:ext cx="44274" cy="114520"/>
            </a:xfrm>
            <a:custGeom>
              <a:avLst/>
              <a:gdLst/>
              <a:ahLst/>
              <a:cxnLst/>
              <a:rect l="l" t="t" r="r" b="b"/>
              <a:pathLst>
                <a:path w="1686" h="4361" extrusionOk="0">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61"/>
            <p:cNvSpPr/>
            <p:nvPr/>
          </p:nvSpPr>
          <p:spPr>
            <a:xfrm>
              <a:off x="4208760" y="4511955"/>
              <a:ext cx="82456" cy="70639"/>
            </a:xfrm>
            <a:custGeom>
              <a:avLst/>
              <a:gdLst/>
              <a:ahLst/>
              <a:cxnLst/>
              <a:rect l="l" t="t" r="r" b="b"/>
              <a:pathLst>
                <a:path w="3140" h="2690" extrusionOk="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90" name="Google Shape;9390;p61"/>
          <p:cNvSpPr/>
          <p:nvPr/>
        </p:nvSpPr>
        <p:spPr>
          <a:xfrm>
            <a:off x="3700340" y="1965628"/>
            <a:ext cx="48528" cy="24159"/>
          </a:xfrm>
          <a:custGeom>
            <a:avLst/>
            <a:gdLst/>
            <a:ahLst/>
            <a:cxnLst/>
            <a:rect l="l" t="t" r="r" b="b"/>
            <a:pathLst>
              <a:path w="1848" h="920" extrusionOk="0">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61"/>
          <p:cNvSpPr/>
          <p:nvPr/>
        </p:nvSpPr>
        <p:spPr>
          <a:xfrm>
            <a:off x="3700340" y="1965628"/>
            <a:ext cx="33455" cy="21901"/>
          </a:xfrm>
          <a:custGeom>
            <a:avLst/>
            <a:gdLst/>
            <a:ahLst/>
            <a:cxnLst/>
            <a:rect l="l" t="t" r="r" b="b"/>
            <a:pathLst>
              <a:path w="1274" h="834" extrusionOk="0">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92" name="Google Shape;9392;p61"/>
          <p:cNvGrpSpPr/>
          <p:nvPr/>
        </p:nvGrpSpPr>
        <p:grpSpPr>
          <a:xfrm>
            <a:off x="3573426" y="1965628"/>
            <a:ext cx="302358" cy="374993"/>
            <a:chOff x="3573426" y="1965628"/>
            <a:chExt cx="302358" cy="374993"/>
          </a:xfrm>
        </p:grpSpPr>
        <p:sp>
          <p:nvSpPr>
            <p:cNvPr id="9393" name="Google Shape;9393;p61"/>
            <p:cNvSpPr/>
            <p:nvPr/>
          </p:nvSpPr>
          <p:spPr>
            <a:xfrm>
              <a:off x="3688287" y="2013894"/>
              <a:ext cx="72661" cy="60582"/>
            </a:xfrm>
            <a:custGeom>
              <a:avLst/>
              <a:gdLst/>
              <a:ahLst/>
              <a:cxnLst/>
              <a:rect l="l" t="t" r="r" b="b"/>
              <a:pathLst>
                <a:path w="2767" h="2307" extrusionOk="0">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61"/>
            <p:cNvSpPr/>
            <p:nvPr/>
          </p:nvSpPr>
          <p:spPr>
            <a:xfrm>
              <a:off x="3711422" y="2013894"/>
              <a:ext cx="26391" cy="18251"/>
            </a:xfrm>
            <a:custGeom>
              <a:avLst/>
              <a:gdLst/>
              <a:ahLst/>
              <a:cxnLst/>
              <a:rect l="l" t="t" r="r" b="b"/>
              <a:pathLst>
                <a:path w="1005" h="695" extrusionOk="0">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61"/>
            <p:cNvSpPr/>
            <p:nvPr/>
          </p:nvSpPr>
          <p:spPr>
            <a:xfrm>
              <a:off x="3688287" y="2032985"/>
              <a:ext cx="72661" cy="41491"/>
            </a:xfrm>
            <a:custGeom>
              <a:avLst/>
              <a:gdLst/>
              <a:ahLst/>
              <a:cxnLst/>
              <a:rect l="l" t="t" r="r" b="b"/>
              <a:pathLst>
                <a:path w="2767" h="1580" extrusionOk="0">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61"/>
            <p:cNvSpPr/>
            <p:nvPr/>
          </p:nvSpPr>
          <p:spPr>
            <a:xfrm>
              <a:off x="3688287" y="2043804"/>
              <a:ext cx="18119" cy="30672"/>
            </a:xfrm>
            <a:custGeom>
              <a:avLst/>
              <a:gdLst/>
              <a:ahLst/>
              <a:cxnLst/>
              <a:rect l="l" t="t" r="r" b="b"/>
              <a:pathLst>
                <a:path w="690" h="1168" extrusionOk="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61"/>
            <p:cNvSpPr/>
            <p:nvPr/>
          </p:nvSpPr>
          <p:spPr>
            <a:xfrm>
              <a:off x="3742829" y="2043804"/>
              <a:ext cx="18119" cy="30672"/>
            </a:xfrm>
            <a:custGeom>
              <a:avLst/>
              <a:gdLst/>
              <a:ahLst/>
              <a:cxnLst/>
              <a:rect l="l" t="t" r="r" b="b"/>
              <a:pathLst>
                <a:path w="690" h="1168" extrusionOk="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61"/>
            <p:cNvSpPr/>
            <p:nvPr/>
          </p:nvSpPr>
          <p:spPr>
            <a:xfrm>
              <a:off x="3700340" y="1965628"/>
              <a:ext cx="48528" cy="54306"/>
            </a:xfrm>
            <a:custGeom>
              <a:avLst/>
              <a:gdLst/>
              <a:ahLst/>
              <a:cxnLst/>
              <a:rect l="l" t="t" r="r" b="b"/>
              <a:pathLst>
                <a:path w="1848" h="2068" extrusionOk="0">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61"/>
            <p:cNvSpPr/>
            <p:nvPr/>
          </p:nvSpPr>
          <p:spPr>
            <a:xfrm>
              <a:off x="3700156" y="1965628"/>
              <a:ext cx="33639" cy="54621"/>
            </a:xfrm>
            <a:custGeom>
              <a:avLst/>
              <a:gdLst/>
              <a:ahLst/>
              <a:cxnLst/>
              <a:rect l="l" t="t" r="r" b="b"/>
              <a:pathLst>
                <a:path w="1281" h="2080" extrusionOk="0">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61"/>
            <p:cNvSpPr/>
            <p:nvPr/>
          </p:nvSpPr>
          <p:spPr>
            <a:xfrm>
              <a:off x="3682247" y="2086502"/>
              <a:ext cx="84741" cy="145060"/>
            </a:xfrm>
            <a:custGeom>
              <a:avLst/>
              <a:gdLst/>
              <a:ahLst/>
              <a:cxnLst/>
              <a:rect l="l" t="t" r="r" b="b"/>
              <a:pathLst>
                <a:path w="3227" h="5524" extrusionOk="0">
                  <a:moveTo>
                    <a:pt x="1" y="1"/>
                  </a:moveTo>
                  <a:lnTo>
                    <a:pt x="1" y="5523"/>
                  </a:lnTo>
                  <a:lnTo>
                    <a:pt x="3226" y="5523"/>
                  </a:lnTo>
                  <a:lnTo>
                    <a:pt x="322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61"/>
            <p:cNvSpPr/>
            <p:nvPr/>
          </p:nvSpPr>
          <p:spPr>
            <a:xfrm>
              <a:off x="3682247" y="2170955"/>
              <a:ext cx="84741" cy="60608"/>
            </a:xfrm>
            <a:custGeom>
              <a:avLst/>
              <a:gdLst/>
              <a:ahLst/>
              <a:cxnLst/>
              <a:rect l="l" t="t" r="r" b="b"/>
              <a:pathLst>
                <a:path w="3227" h="2308" extrusionOk="0">
                  <a:moveTo>
                    <a:pt x="1" y="1"/>
                  </a:moveTo>
                  <a:lnTo>
                    <a:pt x="1" y="2307"/>
                  </a:lnTo>
                  <a:lnTo>
                    <a:pt x="3226" y="2307"/>
                  </a:lnTo>
                  <a:lnTo>
                    <a:pt x="322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61"/>
            <p:cNvSpPr/>
            <p:nvPr/>
          </p:nvSpPr>
          <p:spPr>
            <a:xfrm>
              <a:off x="3754882"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61"/>
            <p:cNvSpPr/>
            <p:nvPr/>
          </p:nvSpPr>
          <p:spPr>
            <a:xfrm>
              <a:off x="3754646"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61"/>
            <p:cNvSpPr/>
            <p:nvPr/>
          </p:nvSpPr>
          <p:spPr>
            <a:xfrm>
              <a:off x="3754882"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61"/>
            <p:cNvSpPr/>
            <p:nvPr/>
          </p:nvSpPr>
          <p:spPr>
            <a:xfrm>
              <a:off x="3754882"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61"/>
            <p:cNvSpPr/>
            <p:nvPr/>
          </p:nvSpPr>
          <p:spPr>
            <a:xfrm>
              <a:off x="3736789" y="2219457"/>
              <a:ext cx="84715" cy="96794"/>
            </a:xfrm>
            <a:custGeom>
              <a:avLst/>
              <a:gdLst/>
              <a:ahLst/>
              <a:cxnLst/>
              <a:rect l="l" t="t" r="r" b="b"/>
              <a:pathLst>
                <a:path w="3226"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61"/>
            <p:cNvSpPr/>
            <p:nvPr/>
          </p:nvSpPr>
          <p:spPr>
            <a:xfrm>
              <a:off x="3736789" y="2233296"/>
              <a:ext cx="18119" cy="82955"/>
            </a:xfrm>
            <a:custGeom>
              <a:avLst/>
              <a:gdLst/>
              <a:ahLst/>
              <a:cxnLst/>
              <a:rect l="l" t="t" r="r" b="b"/>
              <a:pathLst>
                <a:path w="690" h="3159" extrusionOk="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61"/>
            <p:cNvSpPr/>
            <p:nvPr/>
          </p:nvSpPr>
          <p:spPr>
            <a:xfrm>
              <a:off x="3803148" y="2233296"/>
              <a:ext cx="18119" cy="82955"/>
            </a:xfrm>
            <a:custGeom>
              <a:avLst/>
              <a:gdLst/>
              <a:ahLst/>
              <a:cxnLst/>
              <a:rect l="l" t="t" r="r" b="b"/>
              <a:pathLst>
                <a:path w="690" h="3159" extrusionOk="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61"/>
            <p:cNvSpPr/>
            <p:nvPr/>
          </p:nvSpPr>
          <p:spPr>
            <a:xfrm>
              <a:off x="3646061"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61"/>
            <p:cNvSpPr/>
            <p:nvPr/>
          </p:nvSpPr>
          <p:spPr>
            <a:xfrm>
              <a:off x="3645824"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61"/>
            <p:cNvSpPr/>
            <p:nvPr/>
          </p:nvSpPr>
          <p:spPr>
            <a:xfrm>
              <a:off x="3646061"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61"/>
            <p:cNvSpPr/>
            <p:nvPr/>
          </p:nvSpPr>
          <p:spPr>
            <a:xfrm>
              <a:off x="3646061"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61"/>
            <p:cNvSpPr/>
            <p:nvPr/>
          </p:nvSpPr>
          <p:spPr>
            <a:xfrm>
              <a:off x="3627968" y="2219457"/>
              <a:ext cx="84478" cy="96794"/>
            </a:xfrm>
            <a:custGeom>
              <a:avLst/>
              <a:gdLst/>
              <a:ahLst/>
              <a:cxnLst/>
              <a:rect l="l" t="t" r="r" b="b"/>
              <a:pathLst>
                <a:path w="3217"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61"/>
            <p:cNvSpPr/>
            <p:nvPr/>
          </p:nvSpPr>
          <p:spPr>
            <a:xfrm>
              <a:off x="3627968" y="2233296"/>
              <a:ext cx="18119" cy="82955"/>
            </a:xfrm>
            <a:custGeom>
              <a:avLst/>
              <a:gdLst/>
              <a:ahLst/>
              <a:cxnLst/>
              <a:rect l="l" t="t" r="r" b="b"/>
              <a:pathLst>
                <a:path w="690" h="3159" extrusionOk="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61"/>
            <p:cNvSpPr/>
            <p:nvPr/>
          </p:nvSpPr>
          <p:spPr>
            <a:xfrm>
              <a:off x="3694327" y="2233296"/>
              <a:ext cx="18119" cy="82955"/>
            </a:xfrm>
            <a:custGeom>
              <a:avLst/>
              <a:gdLst/>
              <a:ahLst/>
              <a:cxnLst/>
              <a:rect l="l" t="t" r="r" b="b"/>
              <a:pathLst>
                <a:path w="690" h="3159" extrusionOk="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61"/>
            <p:cNvSpPr/>
            <p:nvPr/>
          </p:nvSpPr>
          <p:spPr>
            <a:xfrm>
              <a:off x="3809162" y="2213417"/>
              <a:ext cx="48528" cy="72661"/>
            </a:xfrm>
            <a:custGeom>
              <a:avLst/>
              <a:gdLst/>
              <a:ahLst/>
              <a:cxnLst/>
              <a:rect l="l" t="t" r="r" b="b"/>
              <a:pathLst>
                <a:path w="1848" h="2767" extrusionOk="0">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61"/>
            <p:cNvSpPr/>
            <p:nvPr/>
          </p:nvSpPr>
          <p:spPr>
            <a:xfrm>
              <a:off x="3809162"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61"/>
            <p:cNvSpPr/>
            <p:nvPr/>
          </p:nvSpPr>
          <p:spPr>
            <a:xfrm>
              <a:off x="3809162"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61"/>
            <p:cNvSpPr/>
            <p:nvPr/>
          </p:nvSpPr>
          <p:spPr>
            <a:xfrm>
              <a:off x="3809162" y="2213417"/>
              <a:ext cx="27442" cy="54069"/>
            </a:xfrm>
            <a:custGeom>
              <a:avLst/>
              <a:gdLst/>
              <a:ahLst/>
              <a:cxnLst/>
              <a:rect l="l" t="t" r="r" b="b"/>
              <a:pathLst>
                <a:path w="1045" h="2059" extrusionOk="0">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61"/>
            <p:cNvSpPr/>
            <p:nvPr/>
          </p:nvSpPr>
          <p:spPr>
            <a:xfrm>
              <a:off x="3791331" y="2280039"/>
              <a:ext cx="84452" cy="60319"/>
            </a:xfrm>
            <a:custGeom>
              <a:avLst/>
              <a:gdLst/>
              <a:ahLst/>
              <a:cxnLst/>
              <a:rect l="l" t="t" r="r" b="b"/>
              <a:pathLst>
                <a:path w="3216" h="2297" extrusionOk="0">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61"/>
            <p:cNvSpPr/>
            <p:nvPr/>
          </p:nvSpPr>
          <p:spPr>
            <a:xfrm>
              <a:off x="3791068"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61"/>
            <p:cNvSpPr/>
            <p:nvPr/>
          </p:nvSpPr>
          <p:spPr>
            <a:xfrm>
              <a:off x="3857664" y="2293589"/>
              <a:ext cx="17883" cy="47032"/>
            </a:xfrm>
            <a:custGeom>
              <a:avLst/>
              <a:gdLst/>
              <a:ahLst/>
              <a:cxnLst/>
              <a:rect l="l" t="t" r="r" b="b"/>
              <a:pathLst>
                <a:path w="681" h="1791" extrusionOk="0">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61"/>
            <p:cNvSpPr/>
            <p:nvPr/>
          </p:nvSpPr>
          <p:spPr>
            <a:xfrm>
              <a:off x="3700340" y="2213417"/>
              <a:ext cx="48528" cy="72661"/>
            </a:xfrm>
            <a:custGeom>
              <a:avLst/>
              <a:gdLst/>
              <a:ahLst/>
              <a:cxnLst/>
              <a:rect l="l" t="t" r="r" b="b"/>
              <a:pathLst>
                <a:path w="1848"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61"/>
            <p:cNvSpPr/>
            <p:nvPr/>
          </p:nvSpPr>
          <p:spPr>
            <a:xfrm>
              <a:off x="3700340"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61"/>
            <p:cNvSpPr/>
            <p:nvPr/>
          </p:nvSpPr>
          <p:spPr>
            <a:xfrm>
              <a:off x="3700340"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61"/>
            <p:cNvSpPr/>
            <p:nvPr/>
          </p:nvSpPr>
          <p:spPr>
            <a:xfrm>
              <a:off x="3700340" y="2213417"/>
              <a:ext cx="27442" cy="54069"/>
            </a:xfrm>
            <a:custGeom>
              <a:avLst/>
              <a:gdLst/>
              <a:ahLst/>
              <a:cxnLst/>
              <a:rect l="l" t="t" r="r" b="b"/>
              <a:pathLst>
                <a:path w="1045" h="2059" extrusionOk="0">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61"/>
            <p:cNvSpPr/>
            <p:nvPr/>
          </p:nvSpPr>
          <p:spPr>
            <a:xfrm>
              <a:off x="3682247" y="2280039"/>
              <a:ext cx="84741" cy="60319"/>
            </a:xfrm>
            <a:custGeom>
              <a:avLst/>
              <a:gdLst/>
              <a:ahLst/>
              <a:cxnLst/>
              <a:rect l="l" t="t" r="r" b="b"/>
              <a:pathLst>
                <a:path w="3227" h="2297" extrusionOk="0">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61"/>
            <p:cNvSpPr/>
            <p:nvPr/>
          </p:nvSpPr>
          <p:spPr>
            <a:xfrm>
              <a:off x="3682247" y="2293353"/>
              <a:ext cx="18119" cy="47005"/>
            </a:xfrm>
            <a:custGeom>
              <a:avLst/>
              <a:gdLst/>
              <a:ahLst/>
              <a:cxnLst/>
              <a:rect l="l" t="t" r="r" b="b"/>
              <a:pathLst>
                <a:path w="690" h="1790" extrusionOk="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61"/>
            <p:cNvSpPr/>
            <p:nvPr/>
          </p:nvSpPr>
          <p:spPr>
            <a:xfrm>
              <a:off x="3748842" y="2293589"/>
              <a:ext cx="18146" cy="47032"/>
            </a:xfrm>
            <a:custGeom>
              <a:avLst/>
              <a:gdLst/>
              <a:ahLst/>
              <a:cxnLst/>
              <a:rect l="l" t="t" r="r" b="b"/>
              <a:pathLst>
                <a:path w="691" h="1791" extrusionOk="0">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61"/>
            <p:cNvSpPr/>
            <p:nvPr/>
          </p:nvSpPr>
          <p:spPr>
            <a:xfrm>
              <a:off x="3591519" y="2213417"/>
              <a:ext cx="48555" cy="72661"/>
            </a:xfrm>
            <a:custGeom>
              <a:avLst/>
              <a:gdLst/>
              <a:ahLst/>
              <a:cxnLst/>
              <a:rect l="l" t="t" r="r" b="b"/>
              <a:pathLst>
                <a:path w="1849"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61"/>
            <p:cNvSpPr/>
            <p:nvPr/>
          </p:nvSpPr>
          <p:spPr>
            <a:xfrm>
              <a:off x="3591519" y="2213417"/>
              <a:ext cx="27179" cy="72661"/>
            </a:xfrm>
            <a:custGeom>
              <a:avLst/>
              <a:gdLst/>
              <a:ahLst/>
              <a:cxnLst/>
              <a:rect l="l" t="t" r="r" b="b"/>
              <a:pathLst>
                <a:path w="1035" h="2767" extrusionOk="0">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61"/>
            <p:cNvSpPr/>
            <p:nvPr/>
          </p:nvSpPr>
          <p:spPr>
            <a:xfrm>
              <a:off x="3591519" y="2213417"/>
              <a:ext cx="48555" cy="54332"/>
            </a:xfrm>
            <a:custGeom>
              <a:avLst/>
              <a:gdLst/>
              <a:ahLst/>
              <a:cxnLst/>
              <a:rect l="l" t="t" r="r" b="b"/>
              <a:pathLst>
                <a:path w="1849" h="2069" extrusionOk="0">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61"/>
            <p:cNvSpPr/>
            <p:nvPr/>
          </p:nvSpPr>
          <p:spPr>
            <a:xfrm>
              <a:off x="3591519" y="2213417"/>
              <a:ext cx="27442" cy="54069"/>
            </a:xfrm>
            <a:custGeom>
              <a:avLst/>
              <a:gdLst/>
              <a:ahLst/>
              <a:cxnLst/>
              <a:rect l="l" t="t" r="r" b="b"/>
              <a:pathLst>
                <a:path w="1045" h="2059" extrusionOk="0">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61"/>
            <p:cNvSpPr/>
            <p:nvPr/>
          </p:nvSpPr>
          <p:spPr>
            <a:xfrm>
              <a:off x="3573688" y="2280039"/>
              <a:ext cx="84478" cy="60319"/>
            </a:xfrm>
            <a:custGeom>
              <a:avLst/>
              <a:gdLst/>
              <a:ahLst/>
              <a:cxnLst/>
              <a:rect l="l" t="t" r="r" b="b"/>
              <a:pathLst>
                <a:path w="3217" h="2297" extrusionOk="0">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61"/>
            <p:cNvSpPr/>
            <p:nvPr/>
          </p:nvSpPr>
          <p:spPr>
            <a:xfrm>
              <a:off x="3573426"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61"/>
            <p:cNvSpPr/>
            <p:nvPr/>
          </p:nvSpPr>
          <p:spPr>
            <a:xfrm>
              <a:off x="3640047" y="2293353"/>
              <a:ext cx="18119" cy="47005"/>
            </a:xfrm>
            <a:custGeom>
              <a:avLst/>
              <a:gdLst/>
              <a:ahLst/>
              <a:cxnLst/>
              <a:rect l="l" t="t" r="r" b="b"/>
              <a:pathLst>
                <a:path w="690" h="1790" extrusionOk="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61"/>
            <p:cNvSpPr/>
            <p:nvPr/>
          </p:nvSpPr>
          <p:spPr>
            <a:xfrm>
              <a:off x="3666228" y="2068409"/>
              <a:ext cx="117041" cy="24159"/>
            </a:xfrm>
            <a:custGeom>
              <a:avLst/>
              <a:gdLst/>
              <a:ahLst/>
              <a:cxnLst/>
              <a:rect l="l" t="t" r="r" b="b"/>
              <a:pathLst>
                <a:path w="4457" h="920" extrusionOk="0">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61"/>
            <p:cNvSpPr/>
            <p:nvPr/>
          </p:nvSpPr>
          <p:spPr>
            <a:xfrm>
              <a:off x="3706380" y="2110635"/>
              <a:ext cx="36475" cy="18119"/>
            </a:xfrm>
            <a:custGeom>
              <a:avLst/>
              <a:gdLst/>
              <a:ahLst/>
              <a:cxnLst/>
              <a:rect l="l" t="t" r="r" b="b"/>
              <a:pathLst>
                <a:path w="1389" h="690" extrusionOk="0">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61"/>
            <p:cNvSpPr/>
            <p:nvPr/>
          </p:nvSpPr>
          <p:spPr>
            <a:xfrm>
              <a:off x="3682247" y="2080489"/>
              <a:ext cx="84741" cy="12080"/>
            </a:xfrm>
            <a:custGeom>
              <a:avLst/>
              <a:gdLst/>
              <a:ahLst/>
              <a:cxnLst/>
              <a:rect l="l" t="t" r="r" b="b"/>
              <a:pathLst>
                <a:path w="3227" h="460" extrusionOk="0">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0" name="Google Shape;9440;p61"/>
          <p:cNvGrpSpPr/>
          <p:nvPr/>
        </p:nvGrpSpPr>
        <p:grpSpPr>
          <a:xfrm>
            <a:off x="3513632" y="2908572"/>
            <a:ext cx="355876" cy="331007"/>
            <a:chOff x="3513632" y="2908572"/>
            <a:chExt cx="355876" cy="331007"/>
          </a:xfrm>
        </p:grpSpPr>
        <p:sp>
          <p:nvSpPr>
            <p:cNvPr id="9441" name="Google Shape;9441;p61"/>
            <p:cNvSpPr/>
            <p:nvPr/>
          </p:nvSpPr>
          <p:spPr>
            <a:xfrm>
              <a:off x="3576944" y="2916870"/>
              <a:ext cx="187024" cy="322709"/>
            </a:xfrm>
            <a:custGeom>
              <a:avLst/>
              <a:gdLst/>
              <a:ahLst/>
              <a:cxnLst/>
              <a:rect l="l" t="t" r="r" b="b"/>
              <a:pathLst>
                <a:path w="7122" h="12289" extrusionOk="0">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61"/>
            <p:cNvSpPr/>
            <p:nvPr/>
          </p:nvSpPr>
          <p:spPr>
            <a:xfrm>
              <a:off x="3725734" y="2916870"/>
              <a:ext cx="38235" cy="322709"/>
            </a:xfrm>
            <a:custGeom>
              <a:avLst/>
              <a:gdLst/>
              <a:ahLst/>
              <a:cxnLst/>
              <a:rect l="l" t="t" r="r" b="b"/>
              <a:pathLst>
                <a:path w="1456" h="12289" extrusionOk="0">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61"/>
            <p:cNvSpPr/>
            <p:nvPr/>
          </p:nvSpPr>
          <p:spPr>
            <a:xfrm>
              <a:off x="3576944" y="2916870"/>
              <a:ext cx="187024" cy="53544"/>
            </a:xfrm>
            <a:custGeom>
              <a:avLst/>
              <a:gdLst/>
              <a:ahLst/>
              <a:cxnLst/>
              <a:rect l="l" t="t" r="r" b="b"/>
              <a:pathLst>
                <a:path w="7122" h="2039" extrusionOk="0">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61"/>
            <p:cNvSpPr/>
            <p:nvPr/>
          </p:nvSpPr>
          <p:spPr>
            <a:xfrm>
              <a:off x="3725734" y="2916870"/>
              <a:ext cx="38235" cy="53544"/>
            </a:xfrm>
            <a:custGeom>
              <a:avLst/>
              <a:gdLst/>
              <a:ahLst/>
              <a:cxnLst/>
              <a:rect l="l" t="t" r="r" b="b"/>
              <a:pathLst>
                <a:path w="1456" h="2039" extrusionOk="0">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61"/>
            <p:cNvSpPr/>
            <p:nvPr/>
          </p:nvSpPr>
          <p:spPr>
            <a:xfrm>
              <a:off x="3576944" y="3186009"/>
              <a:ext cx="187024" cy="53570"/>
            </a:xfrm>
            <a:custGeom>
              <a:avLst/>
              <a:gdLst/>
              <a:ahLst/>
              <a:cxnLst/>
              <a:rect l="l" t="t" r="r" b="b"/>
              <a:pathLst>
                <a:path w="7122" h="2040" extrusionOk="0">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61"/>
            <p:cNvSpPr/>
            <p:nvPr/>
          </p:nvSpPr>
          <p:spPr>
            <a:xfrm>
              <a:off x="3725734" y="3186009"/>
              <a:ext cx="37972" cy="53570"/>
            </a:xfrm>
            <a:custGeom>
              <a:avLst/>
              <a:gdLst/>
              <a:ahLst/>
              <a:cxnLst/>
              <a:rect l="l" t="t" r="r" b="b"/>
              <a:pathLst>
                <a:path w="1446" h="2040" extrusionOk="0">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61"/>
            <p:cNvSpPr/>
            <p:nvPr/>
          </p:nvSpPr>
          <p:spPr>
            <a:xfrm>
              <a:off x="3664653" y="3010854"/>
              <a:ext cx="204854" cy="134215"/>
            </a:xfrm>
            <a:custGeom>
              <a:avLst/>
              <a:gdLst/>
              <a:ahLst/>
              <a:cxnLst/>
              <a:rect l="l" t="t" r="r" b="b"/>
              <a:pathLst>
                <a:path w="7801" h="5111" extrusionOk="0">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61"/>
            <p:cNvSpPr/>
            <p:nvPr/>
          </p:nvSpPr>
          <p:spPr>
            <a:xfrm>
              <a:off x="3843352" y="3010854"/>
              <a:ext cx="26155" cy="134215"/>
            </a:xfrm>
            <a:custGeom>
              <a:avLst/>
              <a:gdLst/>
              <a:ahLst/>
              <a:cxnLst/>
              <a:rect l="l" t="t" r="r" b="b"/>
              <a:pathLst>
                <a:path w="996" h="5111" extrusionOk="0">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61"/>
            <p:cNvSpPr/>
            <p:nvPr/>
          </p:nvSpPr>
          <p:spPr>
            <a:xfrm>
              <a:off x="3768958" y="3033228"/>
              <a:ext cx="55067" cy="47163"/>
            </a:xfrm>
            <a:custGeom>
              <a:avLst/>
              <a:gdLst/>
              <a:ahLst/>
              <a:cxnLst/>
              <a:rect l="l" t="t" r="r" b="b"/>
              <a:pathLst>
                <a:path w="2097" h="1796" extrusionOk="0">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61"/>
            <p:cNvSpPr/>
            <p:nvPr/>
          </p:nvSpPr>
          <p:spPr>
            <a:xfrm>
              <a:off x="3793589" y="3033228"/>
              <a:ext cx="55067" cy="47163"/>
            </a:xfrm>
            <a:custGeom>
              <a:avLst/>
              <a:gdLst/>
              <a:ahLst/>
              <a:cxnLst/>
              <a:rect l="l" t="t" r="r" b="b"/>
              <a:pathLst>
                <a:path w="2097" h="1796" extrusionOk="0">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61"/>
            <p:cNvSpPr/>
            <p:nvPr/>
          </p:nvSpPr>
          <p:spPr>
            <a:xfrm>
              <a:off x="3688024" y="3034462"/>
              <a:ext cx="65624" cy="44511"/>
            </a:xfrm>
            <a:custGeom>
              <a:avLst/>
              <a:gdLst/>
              <a:ahLst/>
              <a:cxnLst/>
              <a:rect l="l" t="t" r="r" b="b"/>
              <a:pathLst>
                <a:path w="2499" h="1695" extrusionOk="0">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61"/>
            <p:cNvSpPr/>
            <p:nvPr/>
          </p:nvSpPr>
          <p:spPr>
            <a:xfrm>
              <a:off x="3684768" y="3089004"/>
              <a:ext cx="166646" cy="29437"/>
            </a:xfrm>
            <a:custGeom>
              <a:avLst/>
              <a:gdLst/>
              <a:ahLst/>
              <a:cxnLst/>
              <a:rect l="l" t="t" r="r" b="b"/>
              <a:pathLst>
                <a:path w="6346" h="1121" extrusionOk="0">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61"/>
            <p:cNvSpPr/>
            <p:nvPr/>
          </p:nvSpPr>
          <p:spPr>
            <a:xfrm>
              <a:off x="3664653" y="2993628"/>
              <a:ext cx="10084" cy="169036"/>
            </a:xfrm>
            <a:custGeom>
              <a:avLst/>
              <a:gdLst/>
              <a:ahLst/>
              <a:cxnLst/>
              <a:rect l="l" t="t" r="r" b="b"/>
              <a:pathLst>
                <a:path w="384" h="6437" extrusionOk="0">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61"/>
            <p:cNvSpPr/>
            <p:nvPr/>
          </p:nvSpPr>
          <p:spPr>
            <a:xfrm>
              <a:off x="3513632" y="2908572"/>
              <a:ext cx="114126" cy="97687"/>
            </a:xfrm>
            <a:custGeom>
              <a:avLst/>
              <a:gdLst/>
              <a:ahLst/>
              <a:cxnLst/>
              <a:rect l="l" t="t" r="r" b="b"/>
              <a:pathLst>
                <a:path w="4346" h="3720" extrusionOk="0">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61"/>
            <p:cNvSpPr/>
            <p:nvPr/>
          </p:nvSpPr>
          <p:spPr>
            <a:xfrm>
              <a:off x="3571167" y="2908572"/>
              <a:ext cx="58586" cy="97661"/>
            </a:xfrm>
            <a:custGeom>
              <a:avLst/>
              <a:gdLst/>
              <a:ahLst/>
              <a:cxnLst/>
              <a:rect l="l" t="t" r="r" b="b"/>
              <a:pathLst>
                <a:path w="2231" h="3719" extrusionOk="0">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61"/>
            <p:cNvSpPr/>
            <p:nvPr/>
          </p:nvSpPr>
          <p:spPr>
            <a:xfrm>
              <a:off x="3557486" y="2942237"/>
              <a:ext cx="42672" cy="30199"/>
            </a:xfrm>
            <a:custGeom>
              <a:avLst/>
              <a:gdLst/>
              <a:ahLst/>
              <a:cxnLst/>
              <a:rect l="l" t="t" r="r" b="b"/>
              <a:pathLst>
                <a:path w="1625" h="1150" extrusionOk="0">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7" name="Google Shape;9457;p61"/>
          <p:cNvGrpSpPr/>
          <p:nvPr/>
        </p:nvGrpSpPr>
        <p:grpSpPr>
          <a:xfrm>
            <a:off x="2694083" y="2888430"/>
            <a:ext cx="235762" cy="374756"/>
            <a:chOff x="2694083" y="2888430"/>
            <a:chExt cx="235762" cy="374756"/>
          </a:xfrm>
        </p:grpSpPr>
        <p:sp>
          <p:nvSpPr>
            <p:cNvPr id="9458" name="Google Shape;9458;p61"/>
            <p:cNvSpPr/>
            <p:nvPr/>
          </p:nvSpPr>
          <p:spPr>
            <a:xfrm>
              <a:off x="2808682" y="2888430"/>
              <a:ext cx="30173" cy="36002"/>
            </a:xfrm>
            <a:custGeom>
              <a:avLst/>
              <a:gdLst/>
              <a:ahLst/>
              <a:cxnLst/>
              <a:rect l="l" t="t" r="r" b="b"/>
              <a:pathLst>
                <a:path w="1149" h="1371" extrusionOk="0">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61"/>
            <p:cNvSpPr/>
            <p:nvPr/>
          </p:nvSpPr>
          <p:spPr>
            <a:xfrm>
              <a:off x="2784549" y="2912091"/>
              <a:ext cx="139257" cy="266408"/>
            </a:xfrm>
            <a:custGeom>
              <a:avLst/>
              <a:gdLst/>
              <a:ahLst/>
              <a:cxnLst/>
              <a:rect l="l" t="t" r="r" b="b"/>
              <a:pathLst>
                <a:path w="5303" h="10145" extrusionOk="0">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61"/>
            <p:cNvSpPr/>
            <p:nvPr/>
          </p:nvSpPr>
          <p:spPr>
            <a:xfrm>
              <a:off x="2694083" y="2934202"/>
              <a:ext cx="223945" cy="256376"/>
            </a:xfrm>
            <a:custGeom>
              <a:avLst/>
              <a:gdLst/>
              <a:ahLst/>
              <a:cxnLst/>
              <a:rect l="l" t="t" r="r" b="b"/>
              <a:pathLst>
                <a:path w="8528" h="9763" extrusionOk="0">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61"/>
            <p:cNvSpPr/>
            <p:nvPr/>
          </p:nvSpPr>
          <p:spPr>
            <a:xfrm>
              <a:off x="2771997" y="2954238"/>
              <a:ext cx="12710" cy="18461"/>
            </a:xfrm>
            <a:custGeom>
              <a:avLst/>
              <a:gdLst/>
              <a:ahLst/>
              <a:cxnLst/>
              <a:rect l="l" t="t" r="r" b="b"/>
              <a:pathLst>
                <a:path w="484" h="703" extrusionOk="0">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61"/>
            <p:cNvSpPr/>
            <p:nvPr/>
          </p:nvSpPr>
          <p:spPr>
            <a:xfrm>
              <a:off x="2695843" y="2997830"/>
              <a:ext cx="155853" cy="186709"/>
            </a:xfrm>
            <a:custGeom>
              <a:avLst/>
              <a:gdLst/>
              <a:ahLst/>
              <a:cxnLst/>
              <a:rect l="l" t="t" r="r" b="b"/>
              <a:pathLst>
                <a:path w="5935" h="7110" extrusionOk="0">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61"/>
            <p:cNvSpPr/>
            <p:nvPr/>
          </p:nvSpPr>
          <p:spPr>
            <a:xfrm>
              <a:off x="2736047" y="3178735"/>
              <a:ext cx="181719" cy="30173"/>
            </a:xfrm>
            <a:custGeom>
              <a:avLst/>
              <a:gdLst/>
              <a:ahLst/>
              <a:cxnLst/>
              <a:rect l="l" t="t" r="r" b="b"/>
              <a:pathLst>
                <a:path w="6920" h="1149" extrusionOk="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61"/>
            <p:cNvSpPr/>
            <p:nvPr/>
          </p:nvSpPr>
          <p:spPr>
            <a:xfrm>
              <a:off x="2736047" y="3178735"/>
              <a:ext cx="60608" cy="30173"/>
            </a:xfrm>
            <a:custGeom>
              <a:avLst/>
              <a:gdLst/>
              <a:ahLst/>
              <a:cxnLst/>
              <a:rect l="l" t="t" r="r" b="b"/>
              <a:pathLst>
                <a:path w="2308" h="1149" extrusionOk="0">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61"/>
            <p:cNvSpPr/>
            <p:nvPr/>
          </p:nvSpPr>
          <p:spPr>
            <a:xfrm>
              <a:off x="2723993" y="3202605"/>
              <a:ext cx="205852" cy="60582"/>
            </a:xfrm>
            <a:custGeom>
              <a:avLst/>
              <a:gdLst/>
              <a:ahLst/>
              <a:cxnLst/>
              <a:rect l="l" t="t" r="r" b="b"/>
              <a:pathLst>
                <a:path w="7839" h="2307" extrusionOk="0">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61"/>
            <p:cNvSpPr/>
            <p:nvPr/>
          </p:nvSpPr>
          <p:spPr>
            <a:xfrm>
              <a:off x="2723993" y="3202605"/>
              <a:ext cx="78675" cy="60582"/>
            </a:xfrm>
            <a:custGeom>
              <a:avLst/>
              <a:gdLst/>
              <a:ahLst/>
              <a:cxnLst/>
              <a:rect l="l" t="t" r="r" b="b"/>
              <a:pathLst>
                <a:path w="2996" h="2307" extrusionOk="0">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7" name="Google Shape;9467;p61"/>
          <p:cNvGrpSpPr/>
          <p:nvPr/>
        </p:nvGrpSpPr>
        <p:grpSpPr>
          <a:xfrm>
            <a:off x="871534" y="4300588"/>
            <a:ext cx="357661" cy="311155"/>
            <a:chOff x="871534" y="4300588"/>
            <a:chExt cx="357661" cy="311155"/>
          </a:xfrm>
        </p:grpSpPr>
        <p:sp>
          <p:nvSpPr>
            <p:cNvPr id="9468" name="Google Shape;9468;p61"/>
            <p:cNvSpPr/>
            <p:nvPr/>
          </p:nvSpPr>
          <p:spPr>
            <a:xfrm>
              <a:off x="992672" y="4300588"/>
              <a:ext cx="115386" cy="62368"/>
            </a:xfrm>
            <a:custGeom>
              <a:avLst/>
              <a:gdLst/>
              <a:ahLst/>
              <a:cxnLst/>
              <a:rect l="l" t="t" r="r" b="b"/>
              <a:pathLst>
                <a:path w="4394" h="2375" extrusionOk="0">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61"/>
            <p:cNvSpPr/>
            <p:nvPr/>
          </p:nvSpPr>
          <p:spPr>
            <a:xfrm>
              <a:off x="883089" y="4473510"/>
              <a:ext cx="334526" cy="138233"/>
            </a:xfrm>
            <a:custGeom>
              <a:avLst/>
              <a:gdLst/>
              <a:ahLst/>
              <a:cxnLst/>
              <a:rect l="l" t="t" r="r" b="b"/>
              <a:pathLst>
                <a:path w="12739" h="5264" extrusionOk="0">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61"/>
            <p:cNvSpPr/>
            <p:nvPr/>
          </p:nvSpPr>
          <p:spPr>
            <a:xfrm>
              <a:off x="883089" y="4473248"/>
              <a:ext cx="334526" cy="138495"/>
            </a:xfrm>
            <a:custGeom>
              <a:avLst/>
              <a:gdLst/>
              <a:ahLst/>
              <a:cxnLst/>
              <a:rect l="l" t="t" r="r" b="b"/>
              <a:pathLst>
                <a:path w="12739" h="5274" extrusionOk="0">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61"/>
            <p:cNvSpPr/>
            <p:nvPr/>
          </p:nvSpPr>
          <p:spPr>
            <a:xfrm>
              <a:off x="871534" y="4358150"/>
              <a:ext cx="357661" cy="149813"/>
            </a:xfrm>
            <a:custGeom>
              <a:avLst/>
              <a:gdLst/>
              <a:ahLst/>
              <a:cxnLst/>
              <a:rect l="l" t="t" r="r" b="b"/>
              <a:pathLst>
                <a:path w="13620" h="5705" extrusionOk="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61"/>
            <p:cNvSpPr/>
            <p:nvPr/>
          </p:nvSpPr>
          <p:spPr>
            <a:xfrm>
              <a:off x="900446" y="4358150"/>
              <a:ext cx="299837" cy="17358"/>
            </a:xfrm>
            <a:custGeom>
              <a:avLst/>
              <a:gdLst/>
              <a:ahLst/>
              <a:cxnLst/>
              <a:rect l="l" t="t" r="r" b="b"/>
              <a:pathLst>
                <a:path w="11418" h="661" extrusionOk="0">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61"/>
            <p:cNvSpPr/>
            <p:nvPr/>
          </p:nvSpPr>
          <p:spPr>
            <a:xfrm>
              <a:off x="929332" y="4358150"/>
              <a:ext cx="34453" cy="253593"/>
            </a:xfrm>
            <a:custGeom>
              <a:avLst/>
              <a:gdLst/>
              <a:ahLst/>
              <a:cxnLst/>
              <a:rect l="l" t="t" r="r" b="b"/>
              <a:pathLst>
                <a:path w="1312" h="9657" extrusionOk="0">
                  <a:moveTo>
                    <a:pt x="1" y="0"/>
                  </a:moveTo>
                  <a:lnTo>
                    <a:pt x="1" y="9657"/>
                  </a:lnTo>
                  <a:lnTo>
                    <a:pt x="1312" y="9657"/>
                  </a:lnTo>
                  <a:lnTo>
                    <a:pt x="131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61"/>
            <p:cNvSpPr/>
            <p:nvPr/>
          </p:nvSpPr>
          <p:spPr>
            <a:xfrm>
              <a:off x="929332" y="4358150"/>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61"/>
            <p:cNvSpPr/>
            <p:nvPr/>
          </p:nvSpPr>
          <p:spPr>
            <a:xfrm>
              <a:off x="929332" y="4525269"/>
              <a:ext cx="34453" cy="17384"/>
            </a:xfrm>
            <a:custGeom>
              <a:avLst/>
              <a:gdLst/>
              <a:ahLst/>
              <a:cxnLst/>
              <a:rect l="l" t="t" r="r" b="b"/>
              <a:pathLst>
                <a:path w="1312" h="662" extrusionOk="0">
                  <a:moveTo>
                    <a:pt x="1" y="1"/>
                  </a:moveTo>
                  <a:lnTo>
                    <a:pt x="1" y="661"/>
                  </a:lnTo>
                  <a:lnTo>
                    <a:pt x="1312" y="661"/>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61"/>
            <p:cNvSpPr/>
            <p:nvPr/>
          </p:nvSpPr>
          <p:spPr>
            <a:xfrm>
              <a:off x="929332" y="4485065"/>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61"/>
            <p:cNvSpPr/>
            <p:nvPr/>
          </p:nvSpPr>
          <p:spPr>
            <a:xfrm>
              <a:off x="917778" y="4479025"/>
              <a:ext cx="57588" cy="52047"/>
            </a:xfrm>
            <a:custGeom>
              <a:avLst/>
              <a:gdLst/>
              <a:ahLst/>
              <a:cxnLst/>
              <a:rect l="l" t="t" r="r" b="b"/>
              <a:pathLst>
                <a:path w="2193"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61"/>
            <p:cNvSpPr/>
            <p:nvPr/>
          </p:nvSpPr>
          <p:spPr>
            <a:xfrm>
              <a:off x="940651" y="4479603"/>
              <a:ext cx="11581" cy="28361"/>
            </a:xfrm>
            <a:custGeom>
              <a:avLst/>
              <a:gdLst/>
              <a:ahLst/>
              <a:cxnLst/>
              <a:rect l="l" t="t" r="r" b="b"/>
              <a:pathLst>
                <a:path w="441" h="1080" extrusionOk="0">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61"/>
            <p:cNvSpPr/>
            <p:nvPr/>
          </p:nvSpPr>
          <p:spPr>
            <a:xfrm>
              <a:off x="929332" y="4588844"/>
              <a:ext cx="34453" cy="22899"/>
            </a:xfrm>
            <a:custGeom>
              <a:avLst/>
              <a:gdLst/>
              <a:ahLst/>
              <a:cxnLst/>
              <a:rect l="l" t="t" r="r" b="b"/>
              <a:pathLst>
                <a:path w="1312" h="872" extrusionOk="0">
                  <a:moveTo>
                    <a:pt x="1" y="1"/>
                  </a:moveTo>
                  <a:lnTo>
                    <a:pt x="1" y="872"/>
                  </a:lnTo>
                  <a:lnTo>
                    <a:pt x="1312" y="872"/>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61"/>
            <p:cNvSpPr/>
            <p:nvPr/>
          </p:nvSpPr>
          <p:spPr>
            <a:xfrm>
              <a:off x="1136918" y="4358150"/>
              <a:ext cx="34716" cy="253593"/>
            </a:xfrm>
            <a:custGeom>
              <a:avLst/>
              <a:gdLst/>
              <a:ahLst/>
              <a:cxnLst/>
              <a:rect l="l" t="t" r="r" b="b"/>
              <a:pathLst>
                <a:path w="1322" h="9657" extrusionOk="0">
                  <a:moveTo>
                    <a:pt x="1" y="0"/>
                  </a:moveTo>
                  <a:lnTo>
                    <a:pt x="1" y="9657"/>
                  </a:lnTo>
                  <a:lnTo>
                    <a:pt x="1322" y="9657"/>
                  </a:lnTo>
                  <a:lnTo>
                    <a:pt x="132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61"/>
            <p:cNvSpPr/>
            <p:nvPr/>
          </p:nvSpPr>
          <p:spPr>
            <a:xfrm>
              <a:off x="1136918" y="4358150"/>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61"/>
            <p:cNvSpPr/>
            <p:nvPr/>
          </p:nvSpPr>
          <p:spPr>
            <a:xfrm>
              <a:off x="1136918" y="4525269"/>
              <a:ext cx="34716" cy="17384"/>
            </a:xfrm>
            <a:custGeom>
              <a:avLst/>
              <a:gdLst/>
              <a:ahLst/>
              <a:cxnLst/>
              <a:rect l="l" t="t" r="r" b="b"/>
              <a:pathLst>
                <a:path w="1322" h="662" extrusionOk="0">
                  <a:moveTo>
                    <a:pt x="1" y="1"/>
                  </a:moveTo>
                  <a:lnTo>
                    <a:pt x="1" y="661"/>
                  </a:lnTo>
                  <a:lnTo>
                    <a:pt x="1322" y="661"/>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61"/>
            <p:cNvSpPr/>
            <p:nvPr/>
          </p:nvSpPr>
          <p:spPr>
            <a:xfrm>
              <a:off x="1136918" y="4485065"/>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61"/>
            <p:cNvSpPr/>
            <p:nvPr/>
          </p:nvSpPr>
          <p:spPr>
            <a:xfrm>
              <a:off x="1125363" y="4479025"/>
              <a:ext cx="57825" cy="52047"/>
            </a:xfrm>
            <a:custGeom>
              <a:avLst/>
              <a:gdLst/>
              <a:ahLst/>
              <a:cxnLst/>
              <a:rect l="l" t="t" r="r" b="b"/>
              <a:pathLst>
                <a:path w="2202"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61"/>
            <p:cNvSpPr/>
            <p:nvPr/>
          </p:nvSpPr>
          <p:spPr>
            <a:xfrm>
              <a:off x="1148105" y="4478841"/>
              <a:ext cx="12211" cy="29122"/>
            </a:xfrm>
            <a:custGeom>
              <a:avLst/>
              <a:gdLst/>
              <a:ahLst/>
              <a:cxnLst/>
              <a:rect l="l" t="t" r="r" b="b"/>
              <a:pathLst>
                <a:path w="465" h="1109" extrusionOk="0">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61"/>
            <p:cNvSpPr/>
            <p:nvPr/>
          </p:nvSpPr>
          <p:spPr>
            <a:xfrm>
              <a:off x="1136918" y="4588844"/>
              <a:ext cx="34716" cy="22899"/>
            </a:xfrm>
            <a:custGeom>
              <a:avLst/>
              <a:gdLst/>
              <a:ahLst/>
              <a:cxnLst/>
              <a:rect l="l" t="t" r="r" b="b"/>
              <a:pathLst>
                <a:path w="1322" h="872" extrusionOk="0">
                  <a:moveTo>
                    <a:pt x="1" y="1"/>
                  </a:moveTo>
                  <a:lnTo>
                    <a:pt x="1" y="872"/>
                  </a:lnTo>
                  <a:lnTo>
                    <a:pt x="1322" y="872"/>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61"/>
            <p:cNvSpPr/>
            <p:nvPr/>
          </p:nvSpPr>
          <p:spPr>
            <a:xfrm>
              <a:off x="1021584" y="4461956"/>
              <a:ext cx="57562" cy="23135"/>
            </a:xfrm>
            <a:custGeom>
              <a:avLst/>
              <a:gdLst/>
              <a:ahLst/>
              <a:cxnLst/>
              <a:rect l="l" t="t" r="r" b="b"/>
              <a:pathLst>
                <a:path w="2192" h="881" extrusionOk="0">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61"/>
            <p:cNvSpPr/>
            <p:nvPr/>
          </p:nvSpPr>
          <p:spPr>
            <a:xfrm>
              <a:off x="1021584" y="4473510"/>
              <a:ext cx="57562" cy="11581"/>
            </a:xfrm>
            <a:custGeom>
              <a:avLst/>
              <a:gdLst/>
              <a:ahLst/>
              <a:cxnLst/>
              <a:rect l="l" t="t" r="r" b="b"/>
              <a:pathLst>
                <a:path w="2192" h="441" extrusionOk="0">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9" name="Google Shape;9489;p61"/>
          <p:cNvGrpSpPr/>
          <p:nvPr/>
        </p:nvGrpSpPr>
        <p:grpSpPr>
          <a:xfrm>
            <a:off x="916019" y="3821606"/>
            <a:ext cx="250100" cy="336785"/>
            <a:chOff x="916019" y="3821606"/>
            <a:chExt cx="250100" cy="336785"/>
          </a:xfrm>
        </p:grpSpPr>
        <p:sp>
          <p:nvSpPr>
            <p:cNvPr id="9490" name="Google Shape;9490;p61"/>
            <p:cNvSpPr/>
            <p:nvPr/>
          </p:nvSpPr>
          <p:spPr>
            <a:xfrm>
              <a:off x="995429" y="3887676"/>
              <a:ext cx="32694" cy="71926"/>
            </a:xfrm>
            <a:custGeom>
              <a:avLst/>
              <a:gdLst/>
              <a:ahLst/>
              <a:cxnLst/>
              <a:rect l="l" t="t" r="r" b="b"/>
              <a:pathLst>
                <a:path w="1245" h="2739" extrusionOk="0">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61"/>
            <p:cNvSpPr/>
            <p:nvPr/>
          </p:nvSpPr>
          <p:spPr>
            <a:xfrm>
              <a:off x="1008506" y="3881163"/>
              <a:ext cx="78176" cy="78439"/>
            </a:xfrm>
            <a:custGeom>
              <a:avLst/>
              <a:gdLst/>
              <a:ahLst/>
              <a:cxnLst/>
              <a:rect l="l" t="t" r="r" b="b"/>
              <a:pathLst>
                <a:path w="2977" h="2987" extrusionOk="0">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61"/>
            <p:cNvSpPr/>
            <p:nvPr/>
          </p:nvSpPr>
          <p:spPr>
            <a:xfrm>
              <a:off x="1021584" y="3978903"/>
              <a:ext cx="38970" cy="28939"/>
            </a:xfrm>
            <a:custGeom>
              <a:avLst/>
              <a:gdLst/>
              <a:ahLst/>
              <a:cxnLst/>
              <a:rect l="l" t="t" r="r" b="b"/>
              <a:pathLst>
                <a:path w="1484" h="1102" extrusionOk="0">
                  <a:moveTo>
                    <a:pt x="0" y="1"/>
                  </a:moveTo>
                  <a:lnTo>
                    <a:pt x="0" y="1102"/>
                  </a:lnTo>
                  <a:lnTo>
                    <a:pt x="1483" y="1102"/>
                  </a:lnTo>
                  <a:lnTo>
                    <a:pt x="14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61"/>
            <p:cNvSpPr/>
            <p:nvPr/>
          </p:nvSpPr>
          <p:spPr>
            <a:xfrm>
              <a:off x="1021584" y="3979166"/>
              <a:ext cx="39232" cy="15861"/>
            </a:xfrm>
            <a:custGeom>
              <a:avLst/>
              <a:gdLst/>
              <a:ahLst/>
              <a:cxnLst/>
              <a:rect l="l" t="t" r="r" b="b"/>
              <a:pathLst>
                <a:path w="1494" h="604" extrusionOk="0">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61"/>
            <p:cNvSpPr/>
            <p:nvPr/>
          </p:nvSpPr>
          <p:spPr>
            <a:xfrm>
              <a:off x="975839" y="3994738"/>
              <a:ext cx="130460" cy="55067"/>
            </a:xfrm>
            <a:custGeom>
              <a:avLst/>
              <a:gdLst/>
              <a:ahLst/>
              <a:cxnLst/>
              <a:rect l="l" t="t" r="r" b="b"/>
              <a:pathLst>
                <a:path w="4968" h="2097" extrusionOk="0">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61"/>
            <p:cNvSpPr/>
            <p:nvPr/>
          </p:nvSpPr>
          <p:spPr>
            <a:xfrm>
              <a:off x="1034635" y="4007815"/>
              <a:ext cx="13104" cy="52809"/>
            </a:xfrm>
            <a:custGeom>
              <a:avLst/>
              <a:gdLst/>
              <a:ahLst/>
              <a:cxnLst/>
              <a:rect l="l" t="t" r="r" b="b"/>
              <a:pathLst>
                <a:path w="499" h="2011" extrusionOk="0">
                  <a:moveTo>
                    <a:pt x="125" y="1"/>
                  </a:moveTo>
                  <a:lnTo>
                    <a:pt x="1" y="2010"/>
                  </a:lnTo>
                  <a:lnTo>
                    <a:pt x="498" y="2010"/>
                  </a:lnTo>
                  <a:lnTo>
                    <a:pt x="374"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61"/>
            <p:cNvSpPr/>
            <p:nvPr/>
          </p:nvSpPr>
          <p:spPr>
            <a:xfrm>
              <a:off x="1001968" y="3914041"/>
              <a:ext cx="78176" cy="71427"/>
            </a:xfrm>
            <a:custGeom>
              <a:avLst/>
              <a:gdLst/>
              <a:ahLst/>
              <a:cxnLst/>
              <a:rect l="l" t="t" r="r" b="b"/>
              <a:pathLst>
                <a:path w="2977" h="2720" extrusionOk="0">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61"/>
            <p:cNvSpPr/>
            <p:nvPr/>
          </p:nvSpPr>
          <p:spPr>
            <a:xfrm>
              <a:off x="1001968" y="3914041"/>
              <a:ext cx="78176" cy="70167"/>
            </a:xfrm>
            <a:custGeom>
              <a:avLst/>
              <a:gdLst/>
              <a:ahLst/>
              <a:cxnLst/>
              <a:rect l="l" t="t" r="r" b="b"/>
              <a:pathLst>
                <a:path w="2977" h="2672" extrusionOk="0">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61"/>
            <p:cNvSpPr/>
            <p:nvPr/>
          </p:nvSpPr>
          <p:spPr>
            <a:xfrm>
              <a:off x="1034635" y="4007815"/>
              <a:ext cx="13104" cy="13104"/>
            </a:xfrm>
            <a:custGeom>
              <a:avLst/>
              <a:gdLst/>
              <a:ahLst/>
              <a:cxnLst/>
              <a:rect l="l" t="t" r="r" b="b"/>
              <a:pathLst>
                <a:path w="499" h="499" extrusionOk="0">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61"/>
            <p:cNvSpPr/>
            <p:nvPr/>
          </p:nvSpPr>
          <p:spPr>
            <a:xfrm>
              <a:off x="1014284" y="3989643"/>
              <a:ext cx="26917" cy="27442"/>
            </a:xfrm>
            <a:custGeom>
              <a:avLst/>
              <a:gdLst/>
              <a:ahLst/>
              <a:cxnLst/>
              <a:rect l="l" t="t" r="r" b="b"/>
              <a:pathLst>
                <a:path w="1025" h="1045" extrusionOk="0">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61"/>
            <p:cNvSpPr/>
            <p:nvPr/>
          </p:nvSpPr>
          <p:spPr>
            <a:xfrm>
              <a:off x="1041174" y="3989643"/>
              <a:ext cx="26680" cy="27442"/>
            </a:xfrm>
            <a:custGeom>
              <a:avLst/>
              <a:gdLst/>
              <a:ahLst/>
              <a:cxnLst/>
              <a:rect l="l" t="t" r="r" b="b"/>
              <a:pathLst>
                <a:path w="1016" h="1045" extrusionOk="0">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61"/>
            <p:cNvSpPr/>
            <p:nvPr/>
          </p:nvSpPr>
          <p:spPr>
            <a:xfrm>
              <a:off x="916019" y="3821606"/>
              <a:ext cx="250100" cy="336785"/>
            </a:xfrm>
            <a:custGeom>
              <a:avLst/>
              <a:gdLst/>
              <a:ahLst/>
              <a:cxnLst/>
              <a:rect l="l" t="t" r="r" b="b"/>
              <a:pathLst>
                <a:path w="9524" h="12825" extrusionOk="0">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61"/>
            <p:cNvSpPr/>
            <p:nvPr/>
          </p:nvSpPr>
          <p:spPr>
            <a:xfrm>
              <a:off x="916019" y="3821606"/>
              <a:ext cx="241539" cy="336785"/>
            </a:xfrm>
            <a:custGeom>
              <a:avLst/>
              <a:gdLst/>
              <a:ahLst/>
              <a:cxnLst/>
              <a:rect l="l" t="t" r="r" b="b"/>
              <a:pathLst>
                <a:path w="9198" h="12825" extrusionOk="0">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3" name="Google Shape;9503;p61"/>
          <p:cNvGrpSpPr/>
          <p:nvPr/>
        </p:nvGrpSpPr>
        <p:grpSpPr>
          <a:xfrm>
            <a:off x="849686" y="2909570"/>
            <a:ext cx="374730" cy="332504"/>
            <a:chOff x="849686" y="2909570"/>
            <a:chExt cx="374730" cy="332504"/>
          </a:xfrm>
        </p:grpSpPr>
        <p:sp>
          <p:nvSpPr>
            <p:cNvPr id="9504" name="Google Shape;9504;p61"/>
            <p:cNvSpPr/>
            <p:nvPr/>
          </p:nvSpPr>
          <p:spPr>
            <a:xfrm>
              <a:off x="1006747" y="2909570"/>
              <a:ext cx="217669" cy="181483"/>
            </a:xfrm>
            <a:custGeom>
              <a:avLst/>
              <a:gdLst/>
              <a:ahLst/>
              <a:cxnLst/>
              <a:rect l="l" t="t" r="r" b="b"/>
              <a:pathLst>
                <a:path w="8289" h="6911" extrusionOk="0">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61"/>
            <p:cNvSpPr/>
            <p:nvPr/>
          </p:nvSpPr>
          <p:spPr>
            <a:xfrm>
              <a:off x="849686" y="3053580"/>
              <a:ext cx="217905" cy="188494"/>
            </a:xfrm>
            <a:custGeom>
              <a:avLst/>
              <a:gdLst/>
              <a:ahLst/>
              <a:cxnLst/>
              <a:rect l="l" t="t" r="r" b="b"/>
              <a:pathLst>
                <a:path w="8298" h="7178" extrusionOk="0">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61"/>
            <p:cNvSpPr/>
            <p:nvPr/>
          </p:nvSpPr>
          <p:spPr>
            <a:xfrm>
              <a:off x="889391" y="3145306"/>
              <a:ext cx="41491" cy="18119"/>
            </a:xfrm>
            <a:custGeom>
              <a:avLst/>
              <a:gdLst/>
              <a:ahLst/>
              <a:cxnLst/>
              <a:rect l="l" t="t" r="r" b="b"/>
              <a:pathLst>
                <a:path w="1580" h="690" extrusionOk="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61"/>
            <p:cNvSpPr/>
            <p:nvPr/>
          </p:nvSpPr>
          <p:spPr>
            <a:xfrm>
              <a:off x="867779" y="3060617"/>
              <a:ext cx="30435" cy="66622"/>
            </a:xfrm>
            <a:custGeom>
              <a:avLst/>
              <a:gdLst/>
              <a:ahLst/>
              <a:cxnLst/>
              <a:rect l="l" t="t" r="r" b="b"/>
              <a:pathLst>
                <a:path w="1159" h="2537" extrusionOk="0">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61"/>
            <p:cNvSpPr/>
            <p:nvPr/>
          </p:nvSpPr>
          <p:spPr>
            <a:xfrm>
              <a:off x="879832" y="3054577"/>
              <a:ext cx="72661" cy="72661"/>
            </a:xfrm>
            <a:custGeom>
              <a:avLst/>
              <a:gdLst/>
              <a:ahLst/>
              <a:cxnLst/>
              <a:rect l="l" t="t" r="r" b="b"/>
              <a:pathLst>
                <a:path w="2767" h="2767" extrusionOk="0">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61"/>
            <p:cNvSpPr/>
            <p:nvPr/>
          </p:nvSpPr>
          <p:spPr>
            <a:xfrm>
              <a:off x="873793" y="3084986"/>
              <a:ext cx="72661" cy="66385"/>
            </a:xfrm>
            <a:custGeom>
              <a:avLst/>
              <a:gdLst/>
              <a:ahLst/>
              <a:cxnLst/>
              <a:rect l="l" t="t" r="r" b="b"/>
              <a:pathLst>
                <a:path w="2767" h="2528" extrusionOk="0">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61"/>
            <p:cNvSpPr/>
            <p:nvPr/>
          </p:nvSpPr>
          <p:spPr>
            <a:xfrm>
              <a:off x="873793" y="3084986"/>
              <a:ext cx="72399" cy="65125"/>
            </a:xfrm>
            <a:custGeom>
              <a:avLst/>
              <a:gdLst/>
              <a:ahLst/>
              <a:cxnLst/>
              <a:rect l="l" t="t" r="r" b="b"/>
              <a:pathLst>
                <a:path w="2757" h="2480" extrusionOk="0">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61"/>
            <p:cNvSpPr/>
            <p:nvPr/>
          </p:nvSpPr>
          <p:spPr>
            <a:xfrm>
              <a:off x="849686" y="3080706"/>
              <a:ext cx="199313" cy="161368"/>
            </a:xfrm>
            <a:custGeom>
              <a:avLst/>
              <a:gdLst/>
              <a:ahLst/>
              <a:cxnLst/>
              <a:rect l="l" t="t" r="r" b="b"/>
              <a:pathLst>
                <a:path w="7590" h="6145" extrusionOk="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61"/>
            <p:cNvSpPr/>
            <p:nvPr/>
          </p:nvSpPr>
          <p:spPr>
            <a:xfrm>
              <a:off x="849686" y="3175715"/>
              <a:ext cx="24133" cy="66359"/>
            </a:xfrm>
            <a:custGeom>
              <a:avLst/>
              <a:gdLst/>
              <a:ahLst/>
              <a:cxnLst/>
              <a:rect l="l" t="t" r="r" b="b"/>
              <a:pathLst>
                <a:path w="919" h="2527" extrusionOk="0">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61"/>
            <p:cNvSpPr/>
            <p:nvPr/>
          </p:nvSpPr>
          <p:spPr>
            <a:xfrm>
              <a:off x="946428" y="3080706"/>
              <a:ext cx="102572" cy="129199"/>
            </a:xfrm>
            <a:custGeom>
              <a:avLst/>
              <a:gdLst/>
              <a:ahLst/>
              <a:cxnLst/>
              <a:rect l="l" t="t" r="r" b="b"/>
              <a:pathLst>
                <a:path w="3906" h="4920" extrusionOk="0">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61"/>
            <p:cNvSpPr/>
            <p:nvPr/>
          </p:nvSpPr>
          <p:spPr>
            <a:xfrm>
              <a:off x="1023343" y="2936723"/>
              <a:ext cx="180327" cy="115544"/>
            </a:xfrm>
            <a:custGeom>
              <a:avLst/>
              <a:gdLst/>
              <a:ahLst/>
              <a:cxnLst/>
              <a:rect l="l" t="t" r="r" b="b"/>
              <a:pathLst>
                <a:path w="6867" h="4400" extrusionOk="0">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5" name="Google Shape;9515;p61"/>
          <p:cNvGrpSpPr/>
          <p:nvPr/>
        </p:nvGrpSpPr>
        <p:grpSpPr>
          <a:xfrm>
            <a:off x="1735567" y="2420241"/>
            <a:ext cx="417718" cy="372866"/>
            <a:chOff x="1735567" y="2420241"/>
            <a:chExt cx="417718" cy="372866"/>
          </a:xfrm>
        </p:grpSpPr>
        <p:sp>
          <p:nvSpPr>
            <p:cNvPr id="9516" name="Google Shape;9516;p61"/>
            <p:cNvSpPr/>
            <p:nvPr/>
          </p:nvSpPr>
          <p:spPr>
            <a:xfrm>
              <a:off x="1833569" y="2468822"/>
              <a:ext cx="284265" cy="163022"/>
            </a:xfrm>
            <a:custGeom>
              <a:avLst/>
              <a:gdLst/>
              <a:ahLst/>
              <a:cxnLst/>
              <a:rect l="l" t="t" r="r" b="b"/>
              <a:pathLst>
                <a:path w="10825" h="6208" extrusionOk="0">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61"/>
            <p:cNvSpPr/>
            <p:nvPr/>
          </p:nvSpPr>
          <p:spPr>
            <a:xfrm>
              <a:off x="1845124" y="2716821"/>
              <a:ext cx="89258" cy="76285"/>
            </a:xfrm>
            <a:custGeom>
              <a:avLst/>
              <a:gdLst/>
              <a:ahLst/>
              <a:cxnLst/>
              <a:rect l="l" t="t" r="r" b="b"/>
              <a:pathLst>
                <a:path w="3399" h="2905" extrusionOk="0">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61"/>
            <p:cNvSpPr/>
            <p:nvPr/>
          </p:nvSpPr>
          <p:spPr>
            <a:xfrm>
              <a:off x="1873038" y="2737409"/>
              <a:ext cx="40493" cy="34873"/>
            </a:xfrm>
            <a:custGeom>
              <a:avLst/>
              <a:gdLst/>
              <a:ahLst/>
              <a:cxnLst/>
              <a:rect l="l" t="t" r="r" b="b"/>
              <a:pathLst>
                <a:path w="1542" h="1328" extrusionOk="0">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61"/>
            <p:cNvSpPr/>
            <p:nvPr/>
          </p:nvSpPr>
          <p:spPr>
            <a:xfrm>
              <a:off x="1996933" y="2716821"/>
              <a:ext cx="89231" cy="76285"/>
            </a:xfrm>
            <a:custGeom>
              <a:avLst/>
              <a:gdLst/>
              <a:ahLst/>
              <a:cxnLst/>
              <a:rect l="l" t="t" r="r" b="b"/>
              <a:pathLst>
                <a:path w="3398" h="2905" extrusionOk="0">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61"/>
            <p:cNvSpPr/>
            <p:nvPr/>
          </p:nvSpPr>
          <p:spPr>
            <a:xfrm>
              <a:off x="2024585" y="2737672"/>
              <a:ext cx="40729" cy="34689"/>
            </a:xfrm>
            <a:custGeom>
              <a:avLst/>
              <a:gdLst/>
              <a:ahLst/>
              <a:cxnLst/>
              <a:rect l="l" t="t" r="r" b="b"/>
              <a:pathLst>
                <a:path w="1551" h="1321" extrusionOk="0">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61"/>
            <p:cNvSpPr/>
            <p:nvPr/>
          </p:nvSpPr>
          <p:spPr>
            <a:xfrm>
              <a:off x="1818496" y="2447893"/>
              <a:ext cx="333528" cy="174209"/>
            </a:xfrm>
            <a:custGeom>
              <a:avLst/>
              <a:gdLst/>
              <a:ahLst/>
              <a:cxnLst/>
              <a:rect l="l" t="t" r="r" b="b"/>
              <a:pathLst>
                <a:path w="12701" h="6634" extrusionOk="0">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61"/>
            <p:cNvSpPr/>
            <p:nvPr/>
          </p:nvSpPr>
          <p:spPr>
            <a:xfrm>
              <a:off x="2095697" y="2447893"/>
              <a:ext cx="56564" cy="174209"/>
            </a:xfrm>
            <a:custGeom>
              <a:avLst/>
              <a:gdLst/>
              <a:ahLst/>
              <a:cxnLst/>
              <a:rect l="l" t="t" r="r" b="b"/>
              <a:pathLst>
                <a:path w="2154" h="6634" extrusionOk="0">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61"/>
            <p:cNvSpPr/>
            <p:nvPr/>
          </p:nvSpPr>
          <p:spPr>
            <a:xfrm>
              <a:off x="1735567" y="2420241"/>
              <a:ext cx="416457" cy="235027"/>
            </a:xfrm>
            <a:custGeom>
              <a:avLst/>
              <a:gdLst/>
              <a:ahLst/>
              <a:cxnLst/>
              <a:rect l="l" t="t" r="r" b="b"/>
              <a:pathLst>
                <a:path w="15859" h="8950" extrusionOk="0">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61"/>
            <p:cNvSpPr/>
            <p:nvPr/>
          </p:nvSpPr>
          <p:spPr>
            <a:xfrm>
              <a:off x="1849903" y="2622075"/>
              <a:ext cx="303382" cy="33193"/>
            </a:xfrm>
            <a:custGeom>
              <a:avLst/>
              <a:gdLst/>
              <a:ahLst/>
              <a:cxnLst/>
              <a:rect l="l" t="t" r="r" b="b"/>
              <a:pathLst>
                <a:path w="11553" h="1264" extrusionOk="0">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61"/>
            <p:cNvSpPr/>
            <p:nvPr/>
          </p:nvSpPr>
          <p:spPr>
            <a:xfrm>
              <a:off x="1817498" y="2632868"/>
              <a:ext cx="286523" cy="92278"/>
            </a:xfrm>
            <a:custGeom>
              <a:avLst/>
              <a:gdLst/>
              <a:ahLst/>
              <a:cxnLst/>
              <a:rect l="l" t="t" r="r" b="b"/>
              <a:pathLst>
                <a:path w="10911" h="3514" extrusionOk="0">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61"/>
            <p:cNvSpPr/>
            <p:nvPr/>
          </p:nvSpPr>
          <p:spPr>
            <a:xfrm>
              <a:off x="1826794" y="2675856"/>
              <a:ext cx="276465" cy="49106"/>
            </a:xfrm>
            <a:custGeom>
              <a:avLst/>
              <a:gdLst/>
              <a:ahLst/>
              <a:cxnLst/>
              <a:rect l="l" t="t" r="r" b="b"/>
              <a:pathLst>
                <a:path w="10528" h="1870" extrusionOk="0">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61"/>
            <p:cNvSpPr/>
            <p:nvPr/>
          </p:nvSpPr>
          <p:spPr>
            <a:xfrm>
              <a:off x="1843364" y="2632868"/>
              <a:ext cx="38235" cy="32694"/>
            </a:xfrm>
            <a:custGeom>
              <a:avLst/>
              <a:gdLst/>
              <a:ahLst/>
              <a:cxnLst/>
              <a:rect l="l" t="t" r="r" b="b"/>
              <a:pathLst>
                <a:path w="1456" h="1245" extrusionOk="0">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8" name="Google Shape;9528;p61"/>
          <p:cNvGrpSpPr/>
          <p:nvPr/>
        </p:nvGrpSpPr>
        <p:grpSpPr>
          <a:xfrm>
            <a:off x="3599318" y="4299590"/>
            <a:ext cx="251098" cy="309028"/>
            <a:chOff x="3599318" y="4299590"/>
            <a:chExt cx="251098" cy="309028"/>
          </a:xfrm>
        </p:grpSpPr>
        <p:sp>
          <p:nvSpPr>
            <p:cNvPr id="9529" name="Google Shape;9529;p61"/>
            <p:cNvSpPr/>
            <p:nvPr/>
          </p:nvSpPr>
          <p:spPr>
            <a:xfrm>
              <a:off x="3599318" y="4299590"/>
              <a:ext cx="251098" cy="309028"/>
            </a:xfrm>
            <a:custGeom>
              <a:avLst/>
              <a:gdLst/>
              <a:ahLst/>
              <a:cxnLst/>
              <a:rect l="l" t="t" r="r" b="b"/>
              <a:pathLst>
                <a:path w="9562" h="11768" extrusionOk="0">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61"/>
            <p:cNvSpPr/>
            <p:nvPr/>
          </p:nvSpPr>
          <p:spPr>
            <a:xfrm>
              <a:off x="3618672" y="4319206"/>
              <a:ext cx="212391" cy="264018"/>
            </a:xfrm>
            <a:custGeom>
              <a:avLst/>
              <a:gdLst/>
              <a:ahLst/>
              <a:cxnLst/>
              <a:rect l="l" t="t" r="r" b="b"/>
              <a:pathLst>
                <a:path w="8088" h="10054" extrusionOk="0">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61"/>
            <p:cNvSpPr/>
            <p:nvPr/>
          </p:nvSpPr>
          <p:spPr>
            <a:xfrm>
              <a:off x="3618672" y="4335777"/>
              <a:ext cx="118144" cy="247448"/>
            </a:xfrm>
            <a:custGeom>
              <a:avLst/>
              <a:gdLst/>
              <a:ahLst/>
              <a:cxnLst/>
              <a:rect l="l" t="t" r="r" b="b"/>
              <a:pathLst>
                <a:path w="4499" h="9423" extrusionOk="0">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61"/>
            <p:cNvSpPr/>
            <p:nvPr/>
          </p:nvSpPr>
          <p:spPr>
            <a:xfrm>
              <a:off x="3634506" y="4362168"/>
              <a:ext cx="157849" cy="135423"/>
            </a:xfrm>
            <a:custGeom>
              <a:avLst/>
              <a:gdLst/>
              <a:ahLst/>
              <a:cxnLst/>
              <a:rect l="l" t="t" r="r" b="b"/>
              <a:pathLst>
                <a:path w="6011" h="5157" extrusionOk="0">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61"/>
            <p:cNvSpPr/>
            <p:nvPr/>
          </p:nvSpPr>
          <p:spPr>
            <a:xfrm>
              <a:off x="3653860" y="4376742"/>
              <a:ext cx="124184" cy="106353"/>
            </a:xfrm>
            <a:custGeom>
              <a:avLst/>
              <a:gdLst/>
              <a:ahLst/>
              <a:cxnLst/>
              <a:rect l="l" t="t" r="r" b="b"/>
              <a:pathLst>
                <a:path w="4729" h="4050" extrusionOk="0">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61"/>
            <p:cNvSpPr/>
            <p:nvPr/>
          </p:nvSpPr>
          <p:spPr>
            <a:xfrm>
              <a:off x="3700340" y="4377189"/>
              <a:ext cx="50550" cy="105381"/>
            </a:xfrm>
            <a:custGeom>
              <a:avLst/>
              <a:gdLst/>
              <a:ahLst/>
              <a:cxnLst/>
              <a:rect l="l" t="t" r="r" b="b"/>
              <a:pathLst>
                <a:path w="1925" h="4013" extrusionOk="0">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5" name="Google Shape;9535;p61"/>
          <p:cNvGrpSpPr/>
          <p:nvPr/>
        </p:nvGrpSpPr>
        <p:grpSpPr>
          <a:xfrm>
            <a:off x="3105998" y="2433240"/>
            <a:ext cx="345818" cy="345056"/>
            <a:chOff x="3105998" y="2433240"/>
            <a:chExt cx="345818" cy="345056"/>
          </a:xfrm>
        </p:grpSpPr>
        <p:sp>
          <p:nvSpPr>
            <p:cNvPr id="9536" name="Google Shape;9536;p61"/>
            <p:cNvSpPr/>
            <p:nvPr/>
          </p:nvSpPr>
          <p:spPr>
            <a:xfrm>
              <a:off x="3160277" y="2465487"/>
              <a:ext cx="237259" cy="312809"/>
            </a:xfrm>
            <a:custGeom>
              <a:avLst/>
              <a:gdLst/>
              <a:ahLst/>
              <a:cxnLst/>
              <a:rect l="l" t="t" r="r" b="b"/>
              <a:pathLst>
                <a:path w="9035" h="11912" extrusionOk="0">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61"/>
            <p:cNvSpPr/>
            <p:nvPr/>
          </p:nvSpPr>
          <p:spPr>
            <a:xfrm>
              <a:off x="3160277" y="2469268"/>
              <a:ext cx="137996" cy="309028"/>
            </a:xfrm>
            <a:custGeom>
              <a:avLst/>
              <a:gdLst/>
              <a:ahLst/>
              <a:cxnLst/>
              <a:rect l="l" t="t" r="r" b="b"/>
              <a:pathLst>
                <a:path w="5255" h="11768" extrusionOk="0">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61"/>
            <p:cNvSpPr/>
            <p:nvPr/>
          </p:nvSpPr>
          <p:spPr>
            <a:xfrm>
              <a:off x="3156259" y="2492377"/>
              <a:ext cx="214387" cy="183374"/>
            </a:xfrm>
            <a:custGeom>
              <a:avLst/>
              <a:gdLst/>
              <a:ahLst/>
              <a:cxnLst/>
              <a:rect l="l" t="t" r="r" b="b"/>
              <a:pathLst>
                <a:path w="8164" h="6983" extrusionOk="0">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61"/>
            <p:cNvSpPr/>
            <p:nvPr/>
          </p:nvSpPr>
          <p:spPr>
            <a:xfrm>
              <a:off x="3174589" y="2511731"/>
              <a:ext cx="176704" cy="164388"/>
            </a:xfrm>
            <a:custGeom>
              <a:avLst/>
              <a:gdLst/>
              <a:ahLst/>
              <a:cxnLst/>
              <a:rect l="l" t="t" r="r" b="b"/>
              <a:pathLst>
                <a:path w="6729" h="6260" extrusionOk="0">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61"/>
            <p:cNvSpPr/>
            <p:nvPr/>
          </p:nvSpPr>
          <p:spPr>
            <a:xfrm>
              <a:off x="3251005" y="2524493"/>
              <a:ext cx="55802" cy="119536"/>
            </a:xfrm>
            <a:custGeom>
              <a:avLst/>
              <a:gdLst/>
              <a:ahLst/>
              <a:cxnLst/>
              <a:rect l="l" t="t" r="r" b="b"/>
              <a:pathLst>
                <a:path w="2125" h="4552" extrusionOk="0">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61"/>
            <p:cNvSpPr/>
            <p:nvPr/>
          </p:nvSpPr>
          <p:spPr>
            <a:xfrm>
              <a:off x="3398875" y="2433318"/>
              <a:ext cx="52940" cy="86500"/>
            </a:xfrm>
            <a:custGeom>
              <a:avLst/>
              <a:gdLst/>
              <a:ahLst/>
              <a:cxnLst/>
              <a:rect l="l" t="t" r="r" b="b"/>
              <a:pathLst>
                <a:path w="2016" h="3294" extrusionOk="0">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61"/>
            <p:cNvSpPr/>
            <p:nvPr/>
          </p:nvSpPr>
          <p:spPr>
            <a:xfrm>
              <a:off x="3368466" y="2477803"/>
              <a:ext cx="29332" cy="42016"/>
            </a:xfrm>
            <a:custGeom>
              <a:avLst/>
              <a:gdLst/>
              <a:ahLst/>
              <a:cxnLst/>
              <a:rect l="l" t="t" r="r" b="b"/>
              <a:pathLst>
                <a:path w="1117" h="1600" extrusionOk="0">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61"/>
            <p:cNvSpPr/>
            <p:nvPr/>
          </p:nvSpPr>
          <p:spPr>
            <a:xfrm>
              <a:off x="3383802" y="2455587"/>
              <a:ext cx="40887" cy="64232"/>
            </a:xfrm>
            <a:custGeom>
              <a:avLst/>
              <a:gdLst/>
              <a:ahLst/>
              <a:cxnLst/>
              <a:rect l="l" t="t" r="r" b="b"/>
              <a:pathLst>
                <a:path w="1557" h="2446" extrusionOk="0">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61"/>
            <p:cNvSpPr/>
            <p:nvPr/>
          </p:nvSpPr>
          <p:spPr>
            <a:xfrm>
              <a:off x="3105998" y="2433240"/>
              <a:ext cx="52914" cy="86579"/>
            </a:xfrm>
            <a:custGeom>
              <a:avLst/>
              <a:gdLst/>
              <a:ahLst/>
              <a:cxnLst/>
              <a:rect l="l" t="t" r="r" b="b"/>
              <a:pathLst>
                <a:path w="2015" h="3297" extrusionOk="0">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61"/>
            <p:cNvSpPr/>
            <p:nvPr/>
          </p:nvSpPr>
          <p:spPr>
            <a:xfrm>
              <a:off x="3159778" y="2477803"/>
              <a:ext cx="29569" cy="42016"/>
            </a:xfrm>
            <a:custGeom>
              <a:avLst/>
              <a:gdLst/>
              <a:ahLst/>
              <a:cxnLst/>
              <a:rect l="l" t="t" r="r" b="b"/>
              <a:pathLst>
                <a:path w="1126" h="1600" extrusionOk="0">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61"/>
            <p:cNvSpPr/>
            <p:nvPr/>
          </p:nvSpPr>
          <p:spPr>
            <a:xfrm>
              <a:off x="3132888" y="2455587"/>
              <a:ext cx="41071" cy="64232"/>
            </a:xfrm>
            <a:custGeom>
              <a:avLst/>
              <a:gdLst/>
              <a:ahLst/>
              <a:cxnLst/>
              <a:rect l="l" t="t" r="r" b="b"/>
              <a:pathLst>
                <a:path w="1564" h="2446" extrusionOk="0">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7" name="Google Shape;9547;p61"/>
          <p:cNvGrpSpPr/>
          <p:nvPr/>
        </p:nvGrpSpPr>
        <p:grpSpPr>
          <a:xfrm>
            <a:off x="1737326" y="2900773"/>
            <a:ext cx="374730" cy="350361"/>
            <a:chOff x="1737326" y="2900773"/>
            <a:chExt cx="374730" cy="350361"/>
          </a:xfrm>
        </p:grpSpPr>
        <p:sp>
          <p:nvSpPr>
            <p:cNvPr id="9548" name="Google Shape;9548;p61"/>
            <p:cNvSpPr/>
            <p:nvPr/>
          </p:nvSpPr>
          <p:spPr>
            <a:xfrm>
              <a:off x="1942890" y="2936723"/>
              <a:ext cx="169167" cy="176966"/>
            </a:xfrm>
            <a:custGeom>
              <a:avLst/>
              <a:gdLst/>
              <a:ahLst/>
              <a:cxnLst/>
              <a:rect l="l" t="t" r="r" b="b"/>
              <a:pathLst>
                <a:path w="6442" h="6739" extrusionOk="0">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61"/>
            <p:cNvSpPr/>
            <p:nvPr/>
          </p:nvSpPr>
          <p:spPr>
            <a:xfrm>
              <a:off x="2003209" y="2936723"/>
              <a:ext cx="48528" cy="114861"/>
            </a:xfrm>
            <a:custGeom>
              <a:avLst/>
              <a:gdLst/>
              <a:ahLst/>
              <a:cxnLst/>
              <a:rect l="l" t="t" r="r" b="b"/>
              <a:pathLst>
                <a:path w="1848" h="4374" extrusionOk="0">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61"/>
            <p:cNvSpPr/>
            <p:nvPr/>
          </p:nvSpPr>
          <p:spPr>
            <a:xfrm>
              <a:off x="2015525" y="2900773"/>
              <a:ext cx="23660" cy="96532"/>
            </a:xfrm>
            <a:custGeom>
              <a:avLst/>
              <a:gdLst/>
              <a:ahLst/>
              <a:cxnLst/>
              <a:rect l="l" t="t" r="r" b="b"/>
              <a:pathLst>
                <a:path w="901" h="3676" extrusionOk="0">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61"/>
            <p:cNvSpPr/>
            <p:nvPr/>
          </p:nvSpPr>
          <p:spPr>
            <a:xfrm>
              <a:off x="2015289" y="3015371"/>
              <a:ext cx="24396" cy="24159"/>
            </a:xfrm>
            <a:custGeom>
              <a:avLst/>
              <a:gdLst/>
              <a:ahLst/>
              <a:cxnLst/>
              <a:rect l="l" t="t" r="r" b="b"/>
              <a:pathLst>
                <a:path w="929" h="920" extrusionOk="0">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61"/>
            <p:cNvSpPr/>
            <p:nvPr/>
          </p:nvSpPr>
          <p:spPr>
            <a:xfrm>
              <a:off x="1737326" y="3166419"/>
              <a:ext cx="205353" cy="84715"/>
            </a:xfrm>
            <a:custGeom>
              <a:avLst/>
              <a:gdLst/>
              <a:ahLst/>
              <a:cxnLst/>
              <a:rect l="l" t="t" r="r" b="b"/>
              <a:pathLst>
                <a:path w="7820" h="3226" extrusionOk="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61"/>
            <p:cNvSpPr/>
            <p:nvPr/>
          </p:nvSpPr>
          <p:spPr>
            <a:xfrm>
              <a:off x="1827792" y="3190788"/>
              <a:ext cx="24396" cy="60345"/>
            </a:xfrm>
            <a:custGeom>
              <a:avLst/>
              <a:gdLst/>
              <a:ahLst/>
              <a:cxnLst/>
              <a:rect l="l" t="t" r="r" b="b"/>
              <a:pathLst>
                <a:path w="929" h="2298" extrusionOk="0">
                  <a:moveTo>
                    <a:pt x="221" y="1"/>
                  </a:moveTo>
                  <a:lnTo>
                    <a:pt x="1" y="2298"/>
                  </a:lnTo>
                  <a:lnTo>
                    <a:pt x="929" y="2298"/>
                  </a:lnTo>
                  <a:lnTo>
                    <a:pt x="70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61"/>
            <p:cNvSpPr/>
            <p:nvPr/>
          </p:nvSpPr>
          <p:spPr>
            <a:xfrm>
              <a:off x="1829552" y="3178472"/>
              <a:ext cx="21139" cy="20640"/>
            </a:xfrm>
            <a:custGeom>
              <a:avLst/>
              <a:gdLst/>
              <a:ahLst/>
              <a:cxnLst/>
              <a:rect l="l" t="t" r="r" b="b"/>
              <a:pathLst>
                <a:path w="805" h="786" extrusionOk="0">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61"/>
            <p:cNvSpPr/>
            <p:nvPr/>
          </p:nvSpPr>
          <p:spPr>
            <a:xfrm>
              <a:off x="1906703" y="3191051"/>
              <a:ext cx="36213" cy="60083"/>
            </a:xfrm>
            <a:custGeom>
              <a:avLst/>
              <a:gdLst/>
              <a:ahLst/>
              <a:cxnLst/>
              <a:rect l="l" t="t" r="r" b="b"/>
              <a:pathLst>
                <a:path w="1379" h="2288" extrusionOk="0">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61"/>
            <p:cNvSpPr/>
            <p:nvPr/>
          </p:nvSpPr>
          <p:spPr>
            <a:xfrm>
              <a:off x="1773513" y="2979185"/>
              <a:ext cx="132981" cy="96794"/>
            </a:xfrm>
            <a:custGeom>
              <a:avLst/>
              <a:gdLst/>
              <a:ahLst/>
              <a:cxnLst/>
              <a:rect l="l" t="t" r="r" b="b"/>
              <a:pathLst>
                <a:path w="5064" h="3686" extrusionOk="0">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61"/>
            <p:cNvSpPr/>
            <p:nvPr/>
          </p:nvSpPr>
          <p:spPr>
            <a:xfrm>
              <a:off x="1803659" y="2979185"/>
              <a:ext cx="102834" cy="96794"/>
            </a:xfrm>
            <a:custGeom>
              <a:avLst/>
              <a:gdLst/>
              <a:ahLst/>
              <a:cxnLst/>
              <a:rect l="l" t="t" r="r" b="b"/>
              <a:pathLst>
                <a:path w="3916" h="3686" extrusionOk="0">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61"/>
            <p:cNvSpPr/>
            <p:nvPr/>
          </p:nvSpPr>
          <p:spPr>
            <a:xfrm>
              <a:off x="1803659" y="3124193"/>
              <a:ext cx="72661" cy="54306"/>
            </a:xfrm>
            <a:custGeom>
              <a:avLst/>
              <a:gdLst/>
              <a:ahLst/>
              <a:cxnLst/>
              <a:rect l="l" t="t" r="r" b="b"/>
              <a:pathLst>
                <a:path w="2767" h="2068" extrusionOk="0">
                  <a:moveTo>
                    <a:pt x="1" y="1"/>
                  </a:moveTo>
                  <a:lnTo>
                    <a:pt x="1" y="2068"/>
                  </a:lnTo>
                  <a:lnTo>
                    <a:pt x="2767" y="2068"/>
                  </a:lnTo>
                  <a:lnTo>
                    <a:pt x="2767"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61"/>
            <p:cNvSpPr/>
            <p:nvPr/>
          </p:nvSpPr>
          <p:spPr>
            <a:xfrm>
              <a:off x="1803659" y="3124193"/>
              <a:ext cx="72661" cy="30173"/>
            </a:xfrm>
            <a:custGeom>
              <a:avLst/>
              <a:gdLst/>
              <a:ahLst/>
              <a:cxnLst/>
              <a:rect l="l" t="t" r="r" b="b"/>
              <a:pathLst>
                <a:path w="2767" h="1149" extrusionOk="0">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61"/>
            <p:cNvSpPr/>
            <p:nvPr/>
          </p:nvSpPr>
          <p:spPr>
            <a:xfrm>
              <a:off x="1791606" y="3156387"/>
              <a:ext cx="48528" cy="43198"/>
            </a:xfrm>
            <a:custGeom>
              <a:avLst/>
              <a:gdLst/>
              <a:ahLst/>
              <a:cxnLst/>
              <a:rect l="l" t="t" r="r" b="b"/>
              <a:pathLst>
                <a:path w="1848" h="1645" extrusionOk="0">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61"/>
            <p:cNvSpPr/>
            <p:nvPr/>
          </p:nvSpPr>
          <p:spPr>
            <a:xfrm>
              <a:off x="1840108" y="3156387"/>
              <a:ext cx="48292" cy="43198"/>
            </a:xfrm>
            <a:custGeom>
              <a:avLst/>
              <a:gdLst/>
              <a:ahLst/>
              <a:cxnLst/>
              <a:rect l="l" t="t" r="r" b="b"/>
              <a:pathLst>
                <a:path w="1839" h="1645" extrusionOk="0">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61"/>
            <p:cNvSpPr/>
            <p:nvPr/>
          </p:nvSpPr>
          <p:spPr>
            <a:xfrm>
              <a:off x="1779552" y="3028107"/>
              <a:ext cx="121137" cy="114205"/>
            </a:xfrm>
            <a:custGeom>
              <a:avLst/>
              <a:gdLst/>
              <a:ahLst/>
              <a:cxnLst/>
              <a:rect l="l" t="t" r="r" b="b"/>
              <a:pathLst>
                <a:path w="4613" h="4349" extrusionOk="0">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61"/>
            <p:cNvSpPr/>
            <p:nvPr/>
          </p:nvSpPr>
          <p:spPr>
            <a:xfrm>
              <a:off x="1779552" y="3028107"/>
              <a:ext cx="108848" cy="113706"/>
            </a:xfrm>
            <a:custGeom>
              <a:avLst/>
              <a:gdLst/>
              <a:ahLst/>
              <a:cxnLst/>
              <a:rect l="l" t="t" r="r" b="b"/>
              <a:pathLst>
                <a:path w="4145" h="4330" extrusionOk="0">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61"/>
            <p:cNvSpPr/>
            <p:nvPr/>
          </p:nvSpPr>
          <p:spPr>
            <a:xfrm>
              <a:off x="1737326" y="3191051"/>
              <a:ext cx="36213" cy="60083"/>
            </a:xfrm>
            <a:custGeom>
              <a:avLst/>
              <a:gdLst/>
              <a:ahLst/>
              <a:cxnLst/>
              <a:rect l="l" t="t" r="r" b="b"/>
              <a:pathLst>
                <a:path w="1379" h="2288" extrusionOk="0">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5" name="Google Shape;9565;p61"/>
          <p:cNvGrpSpPr/>
          <p:nvPr/>
        </p:nvGrpSpPr>
        <p:grpSpPr>
          <a:xfrm>
            <a:off x="4000676" y="1579396"/>
            <a:ext cx="327226" cy="211603"/>
            <a:chOff x="4000676" y="1579396"/>
            <a:chExt cx="327226" cy="211603"/>
          </a:xfrm>
        </p:grpSpPr>
        <p:sp>
          <p:nvSpPr>
            <p:cNvPr id="9566" name="Google Shape;9566;p61"/>
            <p:cNvSpPr/>
            <p:nvPr/>
          </p:nvSpPr>
          <p:spPr>
            <a:xfrm>
              <a:off x="4081924" y="1581365"/>
              <a:ext cx="121584" cy="89757"/>
            </a:xfrm>
            <a:custGeom>
              <a:avLst/>
              <a:gdLst/>
              <a:ahLst/>
              <a:cxnLst/>
              <a:rect l="l" t="t" r="r" b="b"/>
              <a:pathLst>
                <a:path w="4630" h="3418" extrusionOk="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61"/>
            <p:cNvSpPr/>
            <p:nvPr/>
          </p:nvSpPr>
          <p:spPr>
            <a:xfrm>
              <a:off x="4083605" y="1581628"/>
              <a:ext cx="119903" cy="89494"/>
            </a:xfrm>
            <a:custGeom>
              <a:avLst/>
              <a:gdLst/>
              <a:ahLst/>
              <a:cxnLst/>
              <a:rect l="l" t="t" r="r" b="b"/>
              <a:pathLst>
                <a:path w="4566" h="3408" extrusionOk="0">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61"/>
            <p:cNvSpPr/>
            <p:nvPr/>
          </p:nvSpPr>
          <p:spPr>
            <a:xfrm>
              <a:off x="4000676" y="1613534"/>
              <a:ext cx="327226" cy="94037"/>
            </a:xfrm>
            <a:custGeom>
              <a:avLst/>
              <a:gdLst/>
              <a:ahLst/>
              <a:cxnLst/>
              <a:rect l="l" t="t" r="r" b="b"/>
              <a:pathLst>
                <a:path w="12461" h="3581" extrusionOk="0">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61"/>
            <p:cNvSpPr/>
            <p:nvPr/>
          </p:nvSpPr>
          <p:spPr>
            <a:xfrm>
              <a:off x="4081924" y="1686169"/>
              <a:ext cx="135922" cy="104830"/>
            </a:xfrm>
            <a:custGeom>
              <a:avLst/>
              <a:gdLst/>
              <a:ahLst/>
              <a:cxnLst/>
              <a:rect l="l" t="t" r="r" b="b"/>
              <a:pathLst>
                <a:path w="5176" h="3992" extrusionOk="0">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61"/>
            <p:cNvSpPr/>
            <p:nvPr/>
          </p:nvSpPr>
          <p:spPr>
            <a:xfrm>
              <a:off x="4193923" y="1579448"/>
              <a:ext cx="132193" cy="49710"/>
            </a:xfrm>
            <a:custGeom>
              <a:avLst/>
              <a:gdLst/>
              <a:ahLst/>
              <a:cxnLst/>
              <a:rect l="l" t="t" r="r" b="b"/>
              <a:pathLst>
                <a:path w="5034" h="1893" extrusionOk="0">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61"/>
            <p:cNvSpPr/>
            <p:nvPr/>
          </p:nvSpPr>
          <p:spPr>
            <a:xfrm>
              <a:off x="4123573"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61"/>
            <p:cNvSpPr/>
            <p:nvPr/>
          </p:nvSpPr>
          <p:spPr>
            <a:xfrm>
              <a:off x="4097418" y="1679551"/>
              <a:ext cx="15362" cy="13183"/>
            </a:xfrm>
            <a:custGeom>
              <a:avLst/>
              <a:gdLst/>
              <a:ahLst/>
              <a:cxnLst/>
              <a:rect l="l" t="t" r="r" b="b"/>
              <a:pathLst>
                <a:path w="585" h="502" extrusionOk="0">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61"/>
            <p:cNvSpPr/>
            <p:nvPr/>
          </p:nvSpPr>
          <p:spPr>
            <a:xfrm>
              <a:off x="4071053" y="1679551"/>
              <a:ext cx="15598" cy="13183"/>
            </a:xfrm>
            <a:custGeom>
              <a:avLst/>
              <a:gdLst/>
              <a:ahLst/>
              <a:cxnLst/>
              <a:rect l="l" t="t" r="r" b="b"/>
              <a:pathLst>
                <a:path w="594" h="502" extrusionOk="0">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61"/>
            <p:cNvSpPr/>
            <p:nvPr/>
          </p:nvSpPr>
          <p:spPr>
            <a:xfrm>
              <a:off x="4044661"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61"/>
            <p:cNvSpPr/>
            <p:nvPr/>
          </p:nvSpPr>
          <p:spPr>
            <a:xfrm>
              <a:off x="4235650" y="1679551"/>
              <a:ext cx="15598" cy="13183"/>
            </a:xfrm>
            <a:custGeom>
              <a:avLst/>
              <a:gdLst/>
              <a:ahLst/>
              <a:cxnLst/>
              <a:rect l="l" t="t" r="r" b="b"/>
              <a:pathLst>
                <a:path w="594" h="502" extrusionOk="0">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61"/>
            <p:cNvSpPr/>
            <p:nvPr/>
          </p:nvSpPr>
          <p:spPr>
            <a:xfrm>
              <a:off x="4249227" y="1579396"/>
              <a:ext cx="76889" cy="49763"/>
            </a:xfrm>
            <a:custGeom>
              <a:avLst/>
              <a:gdLst/>
              <a:ahLst/>
              <a:cxnLst/>
              <a:rect l="l" t="t" r="r" b="b"/>
              <a:pathLst>
                <a:path w="2928" h="1895" extrusionOk="0">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61"/>
            <p:cNvSpPr/>
            <p:nvPr/>
          </p:nvSpPr>
          <p:spPr>
            <a:xfrm>
              <a:off x="4083867" y="1686431"/>
              <a:ext cx="133716" cy="104567"/>
            </a:xfrm>
            <a:custGeom>
              <a:avLst/>
              <a:gdLst/>
              <a:ahLst/>
              <a:cxnLst/>
              <a:rect l="l" t="t" r="r" b="b"/>
              <a:pathLst>
                <a:path w="5092" h="3982" extrusionOk="0">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61"/>
            <p:cNvSpPr/>
            <p:nvPr/>
          </p:nvSpPr>
          <p:spPr>
            <a:xfrm>
              <a:off x="4257525" y="1664819"/>
              <a:ext cx="17620" cy="4280"/>
            </a:xfrm>
            <a:custGeom>
              <a:avLst/>
              <a:gdLst/>
              <a:ahLst/>
              <a:cxnLst/>
              <a:rect l="l" t="t" r="r" b="b"/>
              <a:pathLst>
                <a:path w="671" h="163" extrusionOk="0">
                  <a:moveTo>
                    <a:pt x="0" y="0"/>
                  </a:moveTo>
                  <a:cubicBezTo>
                    <a:pt x="230" y="0"/>
                    <a:pt x="469" y="58"/>
                    <a:pt x="670" y="163"/>
                  </a:cubicBezTo>
                  <a:lnTo>
                    <a:pt x="670"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61"/>
            <p:cNvSpPr/>
            <p:nvPr/>
          </p:nvSpPr>
          <p:spPr>
            <a:xfrm>
              <a:off x="4296731" y="1687666"/>
              <a:ext cx="31171" cy="19905"/>
            </a:xfrm>
            <a:custGeom>
              <a:avLst/>
              <a:gdLst/>
              <a:ahLst/>
              <a:cxnLst/>
              <a:rect l="l" t="t" r="r" b="b"/>
              <a:pathLst>
                <a:path w="1187" h="758" extrusionOk="0">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61"/>
            <p:cNvSpPr/>
            <p:nvPr/>
          </p:nvSpPr>
          <p:spPr>
            <a:xfrm>
              <a:off x="4275355" y="1664819"/>
              <a:ext cx="41254" cy="23135"/>
            </a:xfrm>
            <a:custGeom>
              <a:avLst/>
              <a:gdLst/>
              <a:ahLst/>
              <a:cxnLst/>
              <a:rect l="l" t="t" r="r" b="b"/>
              <a:pathLst>
                <a:path w="1571" h="881" extrusionOk="0">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61"/>
            <p:cNvSpPr/>
            <p:nvPr/>
          </p:nvSpPr>
          <p:spPr>
            <a:xfrm>
              <a:off x="4275119" y="1664819"/>
              <a:ext cx="41491" cy="23135"/>
            </a:xfrm>
            <a:custGeom>
              <a:avLst/>
              <a:gdLst/>
              <a:ahLst/>
              <a:cxnLst/>
              <a:rect l="l" t="t" r="r" b="b"/>
              <a:pathLst>
                <a:path w="1580" h="881" extrusionOk="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2" name="Google Shape;9582;p61"/>
          <p:cNvGrpSpPr/>
          <p:nvPr/>
        </p:nvGrpSpPr>
        <p:grpSpPr>
          <a:xfrm>
            <a:off x="2635523" y="1515584"/>
            <a:ext cx="371054" cy="336469"/>
            <a:chOff x="2635523" y="1515584"/>
            <a:chExt cx="371054" cy="336469"/>
          </a:xfrm>
        </p:grpSpPr>
        <p:sp>
          <p:nvSpPr>
            <p:cNvPr id="9583" name="Google Shape;9583;p61"/>
            <p:cNvSpPr/>
            <p:nvPr/>
          </p:nvSpPr>
          <p:spPr>
            <a:xfrm>
              <a:off x="2680769" y="1825399"/>
              <a:ext cx="310393" cy="26654"/>
            </a:xfrm>
            <a:custGeom>
              <a:avLst/>
              <a:gdLst/>
              <a:ahLst/>
              <a:cxnLst/>
              <a:rect l="l" t="t" r="r" b="b"/>
              <a:pathLst>
                <a:path w="11820" h="1015" extrusionOk="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61"/>
            <p:cNvSpPr/>
            <p:nvPr/>
          </p:nvSpPr>
          <p:spPr>
            <a:xfrm>
              <a:off x="2635523" y="1631627"/>
              <a:ext cx="312153" cy="171163"/>
            </a:xfrm>
            <a:custGeom>
              <a:avLst/>
              <a:gdLst/>
              <a:ahLst/>
              <a:cxnLst/>
              <a:rect l="l" t="t" r="r" b="b"/>
              <a:pathLst>
                <a:path w="11887" h="6518" extrusionOk="0">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61"/>
            <p:cNvSpPr/>
            <p:nvPr/>
          </p:nvSpPr>
          <p:spPr>
            <a:xfrm>
              <a:off x="2828797" y="1679131"/>
              <a:ext cx="94247" cy="99053"/>
            </a:xfrm>
            <a:custGeom>
              <a:avLst/>
              <a:gdLst/>
              <a:ahLst/>
              <a:cxnLst/>
              <a:rect l="l" t="t" r="r" b="b"/>
              <a:pathLst>
                <a:path w="3589" h="3772" extrusionOk="0">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61"/>
            <p:cNvSpPr/>
            <p:nvPr/>
          </p:nvSpPr>
          <p:spPr>
            <a:xfrm>
              <a:off x="2911464" y="1631627"/>
              <a:ext cx="11581" cy="35477"/>
            </a:xfrm>
            <a:custGeom>
              <a:avLst/>
              <a:gdLst/>
              <a:ahLst/>
              <a:cxnLst/>
              <a:rect l="l" t="t" r="r" b="b"/>
              <a:pathLst>
                <a:path w="441" h="1351" extrusionOk="0">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61"/>
            <p:cNvSpPr/>
            <p:nvPr/>
          </p:nvSpPr>
          <p:spPr>
            <a:xfrm>
              <a:off x="2803404" y="1515584"/>
              <a:ext cx="19511" cy="99000"/>
            </a:xfrm>
            <a:custGeom>
              <a:avLst/>
              <a:gdLst/>
              <a:ahLst/>
              <a:cxnLst/>
              <a:rect l="l" t="t" r="r" b="b"/>
              <a:pathLst>
                <a:path w="743" h="3770" extrusionOk="0">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61"/>
            <p:cNvSpPr/>
            <p:nvPr/>
          </p:nvSpPr>
          <p:spPr>
            <a:xfrm>
              <a:off x="2848886" y="1516529"/>
              <a:ext cx="19380" cy="98055"/>
            </a:xfrm>
            <a:custGeom>
              <a:avLst/>
              <a:gdLst/>
              <a:ahLst/>
              <a:cxnLst/>
              <a:rect l="l" t="t" r="r" b="b"/>
              <a:pathLst>
                <a:path w="738" h="3734" extrusionOk="0">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61"/>
            <p:cNvSpPr/>
            <p:nvPr/>
          </p:nvSpPr>
          <p:spPr>
            <a:xfrm>
              <a:off x="2666195" y="1819832"/>
              <a:ext cx="340382" cy="11397"/>
            </a:xfrm>
            <a:custGeom>
              <a:avLst/>
              <a:gdLst/>
              <a:ahLst/>
              <a:cxnLst/>
              <a:rect l="l" t="t" r="r" b="b"/>
              <a:pathLst>
                <a:path w="12962" h="434" extrusionOk="0">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0" name="Google Shape;9590;p61"/>
          <p:cNvGrpSpPr/>
          <p:nvPr/>
        </p:nvGrpSpPr>
        <p:grpSpPr>
          <a:xfrm>
            <a:off x="2231907" y="1520731"/>
            <a:ext cx="311627" cy="326569"/>
            <a:chOff x="2231907" y="1520731"/>
            <a:chExt cx="311627" cy="326569"/>
          </a:xfrm>
        </p:grpSpPr>
        <p:sp>
          <p:nvSpPr>
            <p:cNvPr id="9591" name="Google Shape;9591;p61"/>
            <p:cNvSpPr/>
            <p:nvPr/>
          </p:nvSpPr>
          <p:spPr>
            <a:xfrm>
              <a:off x="2382456" y="1520731"/>
              <a:ext cx="161079" cy="135790"/>
            </a:xfrm>
            <a:custGeom>
              <a:avLst/>
              <a:gdLst/>
              <a:ahLst/>
              <a:cxnLst/>
              <a:rect l="l" t="t" r="r" b="b"/>
              <a:pathLst>
                <a:path w="6134" h="5171" extrusionOk="0">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61"/>
            <p:cNvSpPr/>
            <p:nvPr/>
          </p:nvSpPr>
          <p:spPr>
            <a:xfrm>
              <a:off x="2423421" y="1551140"/>
              <a:ext cx="74920" cy="65335"/>
            </a:xfrm>
            <a:custGeom>
              <a:avLst/>
              <a:gdLst/>
              <a:ahLst/>
              <a:cxnLst/>
              <a:rect l="l" t="t" r="r" b="b"/>
              <a:pathLst>
                <a:path w="2853" h="2488" extrusionOk="0">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61"/>
            <p:cNvSpPr/>
            <p:nvPr/>
          </p:nvSpPr>
          <p:spPr>
            <a:xfrm>
              <a:off x="2248241" y="1565530"/>
              <a:ext cx="266171" cy="266171"/>
            </a:xfrm>
            <a:custGeom>
              <a:avLst/>
              <a:gdLst/>
              <a:ahLst/>
              <a:cxnLst/>
              <a:rect l="l" t="t" r="r" b="b"/>
              <a:pathLst>
                <a:path w="10136" h="10136" extrusionOk="0">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61"/>
            <p:cNvSpPr/>
            <p:nvPr/>
          </p:nvSpPr>
          <p:spPr>
            <a:xfrm>
              <a:off x="2321375" y="1565530"/>
              <a:ext cx="192801" cy="192801"/>
            </a:xfrm>
            <a:custGeom>
              <a:avLst/>
              <a:gdLst/>
              <a:ahLst/>
              <a:cxnLst/>
              <a:rect l="l" t="t" r="r" b="b"/>
              <a:pathLst>
                <a:path w="7342" h="7342" extrusionOk="0">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61"/>
            <p:cNvSpPr/>
            <p:nvPr/>
          </p:nvSpPr>
          <p:spPr>
            <a:xfrm>
              <a:off x="2231907" y="1549748"/>
              <a:ext cx="118643" cy="117592"/>
            </a:xfrm>
            <a:custGeom>
              <a:avLst/>
              <a:gdLst/>
              <a:ahLst/>
              <a:cxnLst/>
              <a:rect l="l" t="t" r="r" b="b"/>
              <a:pathLst>
                <a:path w="4518" h="4478" extrusionOk="0">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61"/>
            <p:cNvSpPr/>
            <p:nvPr/>
          </p:nvSpPr>
          <p:spPr>
            <a:xfrm>
              <a:off x="2239208" y="1556497"/>
              <a:ext cx="111342" cy="110843"/>
            </a:xfrm>
            <a:custGeom>
              <a:avLst/>
              <a:gdLst/>
              <a:ahLst/>
              <a:cxnLst/>
              <a:rect l="l" t="t" r="r" b="b"/>
              <a:pathLst>
                <a:path w="4240" h="4221" extrusionOk="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61"/>
            <p:cNvSpPr/>
            <p:nvPr/>
          </p:nvSpPr>
          <p:spPr>
            <a:xfrm>
              <a:off x="2412103" y="1729892"/>
              <a:ext cx="118406" cy="117408"/>
            </a:xfrm>
            <a:custGeom>
              <a:avLst/>
              <a:gdLst/>
              <a:ahLst/>
              <a:cxnLst/>
              <a:rect l="l" t="t" r="r" b="b"/>
              <a:pathLst>
                <a:path w="4509" h="4471" extrusionOk="0">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61"/>
            <p:cNvSpPr/>
            <p:nvPr/>
          </p:nvSpPr>
          <p:spPr>
            <a:xfrm>
              <a:off x="2419141" y="1736430"/>
              <a:ext cx="111369" cy="110870"/>
            </a:xfrm>
            <a:custGeom>
              <a:avLst/>
              <a:gdLst/>
              <a:ahLst/>
              <a:cxnLst/>
              <a:rect l="l" t="t" r="r" b="b"/>
              <a:pathLst>
                <a:path w="4241" h="4222" extrusionOk="0">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61"/>
            <p:cNvSpPr/>
            <p:nvPr/>
          </p:nvSpPr>
          <p:spPr>
            <a:xfrm>
              <a:off x="2291964" y="1669572"/>
              <a:ext cx="78701" cy="29175"/>
            </a:xfrm>
            <a:custGeom>
              <a:avLst/>
              <a:gdLst/>
              <a:ahLst/>
              <a:cxnLst/>
              <a:rect l="l" t="t" r="r" b="b"/>
              <a:pathLst>
                <a:path w="2997" h="1111" extrusionOk="0">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61"/>
            <p:cNvSpPr/>
            <p:nvPr/>
          </p:nvSpPr>
          <p:spPr>
            <a:xfrm>
              <a:off x="2381694" y="1751005"/>
              <a:ext cx="82456" cy="46769"/>
            </a:xfrm>
            <a:custGeom>
              <a:avLst/>
              <a:gdLst/>
              <a:ahLst/>
              <a:cxnLst/>
              <a:rect l="l" t="t" r="r" b="b"/>
              <a:pathLst>
                <a:path w="3140" h="1781" extrusionOk="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1" name="Google Shape;9601;p61"/>
          <p:cNvGrpSpPr/>
          <p:nvPr/>
        </p:nvGrpSpPr>
        <p:grpSpPr>
          <a:xfrm>
            <a:off x="1340249" y="4301533"/>
            <a:ext cx="311890" cy="304695"/>
            <a:chOff x="1340249" y="4301533"/>
            <a:chExt cx="311890" cy="304695"/>
          </a:xfrm>
        </p:grpSpPr>
        <p:sp>
          <p:nvSpPr>
            <p:cNvPr id="9602" name="Google Shape;9602;p61"/>
            <p:cNvSpPr/>
            <p:nvPr/>
          </p:nvSpPr>
          <p:spPr>
            <a:xfrm>
              <a:off x="1407081" y="4404893"/>
              <a:ext cx="182481" cy="165149"/>
            </a:xfrm>
            <a:custGeom>
              <a:avLst/>
              <a:gdLst/>
              <a:ahLst/>
              <a:cxnLst/>
              <a:rect l="l" t="t" r="r" b="b"/>
              <a:pathLst>
                <a:path w="6949" h="6289" extrusionOk="0">
                  <a:moveTo>
                    <a:pt x="1" y="1"/>
                  </a:moveTo>
                  <a:lnTo>
                    <a:pt x="1" y="6288"/>
                  </a:lnTo>
                  <a:lnTo>
                    <a:pt x="6949" y="6288"/>
                  </a:lnTo>
                  <a:lnTo>
                    <a:pt x="6949"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61"/>
            <p:cNvSpPr/>
            <p:nvPr/>
          </p:nvSpPr>
          <p:spPr>
            <a:xfrm>
              <a:off x="1369896" y="4301533"/>
              <a:ext cx="252359" cy="82772"/>
            </a:xfrm>
            <a:custGeom>
              <a:avLst/>
              <a:gdLst/>
              <a:ahLst/>
              <a:cxnLst/>
              <a:rect l="l" t="t" r="r" b="b"/>
              <a:pathLst>
                <a:path w="9610" h="3152" extrusionOk="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61"/>
            <p:cNvSpPr/>
            <p:nvPr/>
          </p:nvSpPr>
          <p:spPr>
            <a:xfrm>
              <a:off x="1400805" y="4322830"/>
              <a:ext cx="190516" cy="62499"/>
            </a:xfrm>
            <a:custGeom>
              <a:avLst/>
              <a:gdLst/>
              <a:ahLst/>
              <a:cxnLst/>
              <a:rect l="l" t="t" r="r" b="b"/>
              <a:pathLst>
                <a:path w="7255" h="2380" extrusionOk="0">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61"/>
            <p:cNvSpPr/>
            <p:nvPr/>
          </p:nvSpPr>
          <p:spPr>
            <a:xfrm>
              <a:off x="1367874" y="4373985"/>
              <a:ext cx="256376" cy="30934"/>
            </a:xfrm>
            <a:custGeom>
              <a:avLst/>
              <a:gdLst/>
              <a:ahLst/>
              <a:cxnLst/>
              <a:rect l="l" t="t" r="r" b="b"/>
              <a:pathLst>
                <a:path w="9763" h="1178" extrusionOk="0">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61"/>
            <p:cNvSpPr/>
            <p:nvPr/>
          </p:nvSpPr>
          <p:spPr>
            <a:xfrm>
              <a:off x="1407081" y="4404893"/>
              <a:ext cx="182481" cy="160370"/>
            </a:xfrm>
            <a:custGeom>
              <a:avLst/>
              <a:gdLst/>
              <a:ahLst/>
              <a:cxnLst/>
              <a:rect l="l" t="t" r="r" b="b"/>
              <a:pathLst>
                <a:path w="6949" h="6107" extrusionOk="0">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61"/>
            <p:cNvSpPr/>
            <p:nvPr/>
          </p:nvSpPr>
          <p:spPr>
            <a:xfrm>
              <a:off x="1373573" y="4404893"/>
              <a:ext cx="65965" cy="146032"/>
            </a:xfrm>
            <a:custGeom>
              <a:avLst/>
              <a:gdLst/>
              <a:ahLst/>
              <a:cxnLst/>
              <a:rect l="l" t="t" r="r" b="b"/>
              <a:pathLst>
                <a:path w="2512" h="5561" extrusionOk="0">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61"/>
            <p:cNvSpPr/>
            <p:nvPr/>
          </p:nvSpPr>
          <p:spPr>
            <a:xfrm>
              <a:off x="1387753" y="4550898"/>
              <a:ext cx="34689" cy="17883"/>
            </a:xfrm>
            <a:custGeom>
              <a:avLst/>
              <a:gdLst/>
              <a:ahLst/>
              <a:cxnLst/>
              <a:rect l="l" t="t" r="r" b="b"/>
              <a:pathLst>
                <a:path w="1321" h="681" extrusionOk="0">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61"/>
            <p:cNvSpPr/>
            <p:nvPr/>
          </p:nvSpPr>
          <p:spPr>
            <a:xfrm>
              <a:off x="1466323" y="4404893"/>
              <a:ext cx="65939" cy="146032"/>
            </a:xfrm>
            <a:custGeom>
              <a:avLst/>
              <a:gdLst/>
              <a:ahLst/>
              <a:cxnLst/>
              <a:rect l="l" t="t" r="r" b="b"/>
              <a:pathLst>
                <a:path w="2511" h="5561" extrusionOk="0">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61"/>
            <p:cNvSpPr/>
            <p:nvPr/>
          </p:nvSpPr>
          <p:spPr>
            <a:xfrm>
              <a:off x="1480477" y="4550898"/>
              <a:ext cx="34716" cy="17883"/>
            </a:xfrm>
            <a:custGeom>
              <a:avLst/>
              <a:gdLst/>
              <a:ahLst/>
              <a:cxnLst/>
              <a:rect l="l" t="t" r="r" b="b"/>
              <a:pathLst>
                <a:path w="1322" h="681" extrusionOk="0">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61"/>
            <p:cNvSpPr/>
            <p:nvPr/>
          </p:nvSpPr>
          <p:spPr>
            <a:xfrm>
              <a:off x="1559047" y="4404893"/>
              <a:ext cx="65703" cy="146032"/>
            </a:xfrm>
            <a:custGeom>
              <a:avLst/>
              <a:gdLst/>
              <a:ahLst/>
              <a:cxnLst/>
              <a:rect l="l" t="t" r="r" b="b"/>
              <a:pathLst>
                <a:path w="2502" h="5561" extrusionOk="0">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61"/>
            <p:cNvSpPr/>
            <p:nvPr/>
          </p:nvSpPr>
          <p:spPr>
            <a:xfrm>
              <a:off x="1572965" y="4550898"/>
              <a:ext cx="34952" cy="17883"/>
            </a:xfrm>
            <a:custGeom>
              <a:avLst/>
              <a:gdLst/>
              <a:ahLst/>
              <a:cxnLst/>
              <a:rect l="l" t="t" r="r" b="b"/>
              <a:pathLst>
                <a:path w="1331" h="681" extrusionOk="0">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61"/>
            <p:cNvSpPr/>
            <p:nvPr/>
          </p:nvSpPr>
          <p:spPr>
            <a:xfrm>
              <a:off x="1369135" y="4564974"/>
              <a:ext cx="254118" cy="21638"/>
            </a:xfrm>
            <a:custGeom>
              <a:avLst/>
              <a:gdLst/>
              <a:ahLst/>
              <a:cxnLst/>
              <a:rect l="l" t="t" r="r" b="b"/>
              <a:pathLst>
                <a:path w="9677" h="824" extrusionOk="0">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61"/>
            <p:cNvSpPr/>
            <p:nvPr/>
          </p:nvSpPr>
          <p:spPr>
            <a:xfrm>
              <a:off x="1359603" y="4583330"/>
              <a:ext cx="272946" cy="18382"/>
            </a:xfrm>
            <a:custGeom>
              <a:avLst/>
              <a:gdLst/>
              <a:ahLst/>
              <a:cxnLst/>
              <a:rect l="l" t="t" r="r" b="b"/>
              <a:pathLst>
                <a:path w="10394" h="700" extrusionOk="0">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61"/>
            <p:cNvSpPr/>
            <p:nvPr/>
          </p:nvSpPr>
          <p:spPr>
            <a:xfrm>
              <a:off x="1340249" y="4597142"/>
              <a:ext cx="311890" cy="9086"/>
            </a:xfrm>
            <a:custGeom>
              <a:avLst/>
              <a:gdLst/>
              <a:ahLst/>
              <a:cxnLst/>
              <a:rect l="l" t="t" r="r" b="b"/>
              <a:pathLst>
                <a:path w="11877" h="346" extrusionOk="0">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6" name="Google Shape;9616;p61"/>
          <p:cNvGrpSpPr/>
          <p:nvPr/>
        </p:nvGrpSpPr>
        <p:grpSpPr>
          <a:xfrm>
            <a:off x="1330690" y="3377024"/>
            <a:ext cx="306874" cy="332268"/>
            <a:chOff x="1330690" y="3377024"/>
            <a:chExt cx="306874" cy="332268"/>
          </a:xfrm>
        </p:grpSpPr>
        <p:sp>
          <p:nvSpPr>
            <p:cNvPr id="9617" name="Google Shape;9617;p61"/>
            <p:cNvSpPr/>
            <p:nvPr/>
          </p:nvSpPr>
          <p:spPr>
            <a:xfrm>
              <a:off x="1403325" y="3377024"/>
              <a:ext cx="234239" cy="332268"/>
            </a:xfrm>
            <a:custGeom>
              <a:avLst/>
              <a:gdLst/>
              <a:ahLst/>
              <a:cxnLst/>
              <a:rect l="l" t="t" r="r" b="b"/>
              <a:pathLst>
                <a:path w="8920" h="12653" extrusionOk="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61"/>
            <p:cNvSpPr/>
            <p:nvPr/>
          </p:nvSpPr>
          <p:spPr>
            <a:xfrm>
              <a:off x="1381713" y="3397375"/>
              <a:ext cx="234003" cy="291539"/>
            </a:xfrm>
            <a:custGeom>
              <a:avLst/>
              <a:gdLst/>
              <a:ahLst/>
              <a:cxnLst/>
              <a:rect l="l" t="t" r="r" b="b"/>
              <a:pathLst>
                <a:path w="8911" h="11102" extrusionOk="0">
                  <a:moveTo>
                    <a:pt x="0" y="0"/>
                  </a:moveTo>
                  <a:lnTo>
                    <a:pt x="0" y="11102"/>
                  </a:lnTo>
                  <a:lnTo>
                    <a:pt x="8910" y="11102"/>
                  </a:lnTo>
                  <a:lnTo>
                    <a:pt x="891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61"/>
            <p:cNvSpPr/>
            <p:nvPr/>
          </p:nvSpPr>
          <p:spPr>
            <a:xfrm>
              <a:off x="1361861" y="3377024"/>
              <a:ext cx="234239" cy="332268"/>
            </a:xfrm>
            <a:custGeom>
              <a:avLst/>
              <a:gdLst/>
              <a:ahLst/>
              <a:cxnLst/>
              <a:rect l="l" t="t" r="r" b="b"/>
              <a:pathLst>
                <a:path w="8920" h="12653" extrusionOk="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61"/>
            <p:cNvSpPr/>
            <p:nvPr/>
          </p:nvSpPr>
          <p:spPr>
            <a:xfrm>
              <a:off x="1559888" y="3377024"/>
              <a:ext cx="36213" cy="332268"/>
            </a:xfrm>
            <a:custGeom>
              <a:avLst/>
              <a:gdLst/>
              <a:ahLst/>
              <a:cxnLst/>
              <a:rect l="l" t="t" r="r" b="b"/>
              <a:pathLst>
                <a:path w="1379" h="12653" extrusionOk="0">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61"/>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61"/>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61"/>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61"/>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61"/>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61"/>
            <p:cNvSpPr/>
            <p:nvPr/>
          </p:nvSpPr>
          <p:spPr>
            <a:xfrm>
              <a:off x="1355060" y="3413945"/>
              <a:ext cx="34217" cy="26706"/>
            </a:xfrm>
            <a:custGeom>
              <a:avLst/>
              <a:gdLst/>
              <a:ahLst/>
              <a:cxnLst/>
              <a:rect l="l" t="t" r="r" b="b"/>
              <a:pathLst>
                <a:path w="1303" h="1017" extrusionOk="0">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61"/>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61"/>
            <p:cNvSpPr/>
            <p:nvPr/>
          </p:nvSpPr>
          <p:spPr>
            <a:xfrm>
              <a:off x="1355585" y="3490861"/>
              <a:ext cx="33954" cy="26706"/>
            </a:xfrm>
            <a:custGeom>
              <a:avLst/>
              <a:gdLst/>
              <a:ahLst/>
              <a:cxnLst/>
              <a:rect l="l" t="t" r="r" b="b"/>
              <a:pathLst>
                <a:path w="1293" h="1017" extrusionOk="0">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61"/>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61"/>
            <p:cNvSpPr/>
            <p:nvPr/>
          </p:nvSpPr>
          <p:spPr>
            <a:xfrm>
              <a:off x="1355821" y="3567750"/>
              <a:ext cx="34217" cy="26706"/>
            </a:xfrm>
            <a:custGeom>
              <a:avLst/>
              <a:gdLst/>
              <a:ahLst/>
              <a:cxnLst/>
              <a:rect l="l" t="t" r="r" b="b"/>
              <a:pathLst>
                <a:path w="1303" h="1017" extrusionOk="0">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61"/>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61"/>
            <p:cNvSpPr/>
            <p:nvPr/>
          </p:nvSpPr>
          <p:spPr>
            <a:xfrm>
              <a:off x="1356084" y="3644640"/>
              <a:ext cx="34191" cy="26733"/>
            </a:xfrm>
            <a:custGeom>
              <a:avLst/>
              <a:gdLst/>
              <a:ahLst/>
              <a:cxnLst/>
              <a:rect l="l" t="t" r="r" b="b"/>
              <a:pathLst>
                <a:path w="1302" h="1018" extrusionOk="0">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61"/>
            <p:cNvSpPr/>
            <p:nvPr/>
          </p:nvSpPr>
          <p:spPr>
            <a:xfrm>
              <a:off x="1419397" y="3626310"/>
              <a:ext cx="133243" cy="9847"/>
            </a:xfrm>
            <a:custGeom>
              <a:avLst/>
              <a:gdLst/>
              <a:ahLst/>
              <a:cxnLst/>
              <a:rect l="l" t="t" r="r" b="b"/>
              <a:pathLst>
                <a:path w="5074" h="375" extrusionOk="0">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61"/>
            <p:cNvSpPr/>
            <p:nvPr/>
          </p:nvSpPr>
          <p:spPr>
            <a:xfrm>
              <a:off x="1419397" y="3647686"/>
              <a:ext cx="133243" cy="9821"/>
            </a:xfrm>
            <a:custGeom>
              <a:avLst/>
              <a:gdLst/>
              <a:ahLst/>
              <a:cxnLst/>
              <a:rect l="l" t="t" r="r" b="b"/>
              <a:pathLst>
                <a:path w="5074" h="374" extrusionOk="0">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61"/>
            <p:cNvSpPr/>
            <p:nvPr/>
          </p:nvSpPr>
          <p:spPr>
            <a:xfrm>
              <a:off x="1444527" y="3433063"/>
              <a:ext cx="68145" cy="169403"/>
            </a:xfrm>
            <a:custGeom>
              <a:avLst/>
              <a:gdLst/>
              <a:ahLst/>
              <a:cxnLst/>
              <a:rect l="l" t="t" r="r" b="b"/>
              <a:pathLst>
                <a:path w="2595" h="6451" extrusionOk="0">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6" name="Google Shape;9636;p61"/>
          <p:cNvGrpSpPr/>
          <p:nvPr/>
        </p:nvGrpSpPr>
        <p:grpSpPr>
          <a:xfrm>
            <a:off x="2650597" y="3381777"/>
            <a:ext cx="341511" cy="324994"/>
            <a:chOff x="2650597" y="3381777"/>
            <a:chExt cx="341511" cy="324994"/>
          </a:xfrm>
        </p:grpSpPr>
        <p:sp>
          <p:nvSpPr>
            <p:cNvPr id="9637" name="Google Shape;9637;p61"/>
            <p:cNvSpPr/>
            <p:nvPr/>
          </p:nvSpPr>
          <p:spPr>
            <a:xfrm>
              <a:off x="2672970" y="3644928"/>
              <a:ext cx="51811" cy="56800"/>
            </a:xfrm>
            <a:custGeom>
              <a:avLst/>
              <a:gdLst/>
              <a:ahLst/>
              <a:cxnLst/>
              <a:rect l="l" t="t" r="r" b="b"/>
              <a:pathLst>
                <a:path w="1973" h="2163" extrusionOk="0">
                  <a:moveTo>
                    <a:pt x="1" y="0"/>
                  </a:moveTo>
                  <a:lnTo>
                    <a:pt x="1" y="2163"/>
                  </a:lnTo>
                  <a:lnTo>
                    <a:pt x="1972" y="2163"/>
                  </a:lnTo>
                  <a:lnTo>
                    <a:pt x="1972"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61"/>
            <p:cNvSpPr/>
            <p:nvPr/>
          </p:nvSpPr>
          <p:spPr>
            <a:xfrm>
              <a:off x="2672970" y="3644928"/>
              <a:ext cx="51811" cy="15336"/>
            </a:xfrm>
            <a:custGeom>
              <a:avLst/>
              <a:gdLst/>
              <a:ahLst/>
              <a:cxnLst/>
              <a:rect l="l" t="t" r="r" b="b"/>
              <a:pathLst>
                <a:path w="1973" h="584" extrusionOk="0">
                  <a:moveTo>
                    <a:pt x="1" y="0"/>
                  </a:moveTo>
                  <a:lnTo>
                    <a:pt x="1" y="584"/>
                  </a:lnTo>
                  <a:lnTo>
                    <a:pt x="1972" y="584"/>
                  </a:lnTo>
                  <a:lnTo>
                    <a:pt x="19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61"/>
            <p:cNvSpPr/>
            <p:nvPr/>
          </p:nvSpPr>
          <p:spPr>
            <a:xfrm>
              <a:off x="2667955" y="3629330"/>
              <a:ext cx="56564" cy="20640"/>
            </a:xfrm>
            <a:custGeom>
              <a:avLst/>
              <a:gdLst/>
              <a:ahLst/>
              <a:cxnLst/>
              <a:rect l="l" t="t" r="r" b="b"/>
              <a:pathLst>
                <a:path w="2154" h="786" extrusionOk="0">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61"/>
            <p:cNvSpPr/>
            <p:nvPr/>
          </p:nvSpPr>
          <p:spPr>
            <a:xfrm>
              <a:off x="2672970" y="3639650"/>
              <a:ext cx="51548" cy="10320"/>
            </a:xfrm>
            <a:custGeom>
              <a:avLst/>
              <a:gdLst/>
              <a:ahLst/>
              <a:cxnLst/>
              <a:rect l="l" t="t" r="r" b="b"/>
              <a:pathLst>
                <a:path w="1963" h="393" extrusionOk="0">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61"/>
            <p:cNvSpPr/>
            <p:nvPr/>
          </p:nvSpPr>
          <p:spPr>
            <a:xfrm>
              <a:off x="2719477" y="3469249"/>
              <a:ext cx="41228" cy="232243"/>
            </a:xfrm>
            <a:custGeom>
              <a:avLst/>
              <a:gdLst/>
              <a:ahLst/>
              <a:cxnLst/>
              <a:rect l="l" t="t" r="r" b="b"/>
              <a:pathLst>
                <a:path w="1570" h="8844" extrusionOk="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61"/>
            <p:cNvSpPr/>
            <p:nvPr/>
          </p:nvSpPr>
          <p:spPr>
            <a:xfrm>
              <a:off x="2781293" y="3526286"/>
              <a:ext cx="31197" cy="82456"/>
            </a:xfrm>
            <a:custGeom>
              <a:avLst/>
              <a:gdLst/>
              <a:ahLst/>
              <a:cxnLst/>
              <a:rect l="l" t="t" r="r" b="b"/>
              <a:pathLst>
                <a:path w="1188" h="3140" extrusionOk="0">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61"/>
            <p:cNvSpPr/>
            <p:nvPr/>
          </p:nvSpPr>
          <p:spPr>
            <a:xfrm>
              <a:off x="2724230" y="3469249"/>
              <a:ext cx="31696" cy="15598"/>
            </a:xfrm>
            <a:custGeom>
              <a:avLst/>
              <a:gdLst/>
              <a:ahLst/>
              <a:cxnLst/>
              <a:rect l="l" t="t" r="r" b="b"/>
              <a:pathLst>
                <a:path w="1207" h="594" extrusionOk="0">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61"/>
            <p:cNvSpPr/>
            <p:nvPr/>
          </p:nvSpPr>
          <p:spPr>
            <a:xfrm>
              <a:off x="2785573" y="3526286"/>
              <a:ext cx="22636" cy="15362"/>
            </a:xfrm>
            <a:custGeom>
              <a:avLst/>
              <a:gdLst/>
              <a:ahLst/>
              <a:cxnLst/>
              <a:rect l="l" t="t" r="r" b="b"/>
              <a:pathLst>
                <a:path w="862" h="585" extrusionOk="0">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61"/>
            <p:cNvSpPr/>
            <p:nvPr/>
          </p:nvSpPr>
          <p:spPr>
            <a:xfrm>
              <a:off x="2833051" y="3526286"/>
              <a:ext cx="30934" cy="82456"/>
            </a:xfrm>
            <a:custGeom>
              <a:avLst/>
              <a:gdLst/>
              <a:ahLst/>
              <a:cxnLst/>
              <a:rect l="l" t="t" r="r" b="b"/>
              <a:pathLst>
                <a:path w="1178" h="3140" extrusionOk="0">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61"/>
            <p:cNvSpPr/>
            <p:nvPr/>
          </p:nvSpPr>
          <p:spPr>
            <a:xfrm>
              <a:off x="2837069" y="3526286"/>
              <a:ext cx="22662" cy="15362"/>
            </a:xfrm>
            <a:custGeom>
              <a:avLst/>
              <a:gdLst/>
              <a:ahLst/>
              <a:cxnLst/>
              <a:rect l="l" t="t" r="r" b="b"/>
              <a:pathLst>
                <a:path w="863" h="585" extrusionOk="0">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61"/>
            <p:cNvSpPr/>
            <p:nvPr/>
          </p:nvSpPr>
          <p:spPr>
            <a:xfrm>
              <a:off x="2884836" y="3526286"/>
              <a:ext cx="30934" cy="82456"/>
            </a:xfrm>
            <a:custGeom>
              <a:avLst/>
              <a:gdLst/>
              <a:ahLst/>
              <a:cxnLst/>
              <a:rect l="l" t="t" r="r" b="b"/>
              <a:pathLst>
                <a:path w="1178" h="3140" extrusionOk="0">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61"/>
            <p:cNvSpPr/>
            <p:nvPr/>
          </p:nvSpPr>
          <p:spPr>
            <a:xfrm>
              <a:off x="2888854" y="3526286"/>
              <a:ext cx="22636" cy="15362"/>
            </a:xfrm>
            <a:custGeom>
              <a:avLst/>
              <a:gdLst/>
              <a:ahLst/>
              <a:cxnLst/>
              <a:rect l="l" t="t" r="r" b="b"/>
              <a:pathLst>
                <a:path w="862" h="585" extrusionOk="0">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61"/>
            <p:cNvSpPr/>
            <p:nvPr/>
          </p:nvSpPr>
          <p:spPr>
            <a:xfrm>
              <a:off x="2740065" y="3624052"/>
              <a:ext cx="216908" cy="77441"/>
            </a:xfrm>
            <a:custGeom>
              <a:avLst/>
              <a:gdLst/>
              <a:ahLst/>
              <a:cxnLst/>
              <a:rect l="l" t="t" r="r" b="b"/>
              <a:pathLst>
                <a:path w="8260" h="2949" extrusionOk="0">
                  <a:moveTo>
                    <a:pt x="1" y="1"/>
                  </a:moveTo>
                  <a:lnTo>
                    <a:pt x="1" y="2948"/>
                  </a:lnTo>
                  <a:lnTo>
                    <a:pt x="8260" y="2948"/>
                  </a:lnTo>
                  <a:lnTo>
                    <a:pt x="8260"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61"/>
            <p:cNvSpPr/>
            <p:nvPr/>
          </p:nvSpPr>
          <p:spPr>
            <a:xfrm>
              <a:off x="2740065" y="3624052"/>
              <a:ext cx="216908" cy="15625"/>
            </a:xfrm>
            <a:custGeom>
              <a:avLst/>
              <a:gdLst/>
              <a:ahLst/>
              <a:cxnLst/>
              <a:rect l="l" t="t" r="r" b="b"/>
              <a:pathLst>
                <a:path w="8260" h="595" extrusionOk="0">
                  <a:moveTo>
                    <a:pt x="1" y="1"/>
                  </a:moveTo>
                  <a:lnTo>
                    <a:pt x="1" y="594"/>
                  </a:lnTo>
                  <a:lnTo>
                    <a:pt x="8260" y="594"/>
                  </a:lnTo>
                  <a:lnTo>
                    <a:pt x="826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61"/>
            <p:cNvSpPr/>
            <p:nvPr/>
          </p:nvSpPr>
          <p:spPr>
            <a:xfrm>
              <a:off x="2770973" y="3644850"/>
              <a:ext cx="10583" cy="20693"/>
            </a:xfrm>
            <a:custGeom>
              <a:avLst/>
              <a:gdLst/>
              <a:ahLst/>
              <a:cxnLst/>
              <a:rect l="l" t="t" r="r" b="b"/>
              <a:pathLst>
                <a:path w="403" h="788" extrusionOk="0">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61"/>
            <p:cNvSpPr/>
            <p:nvPr/>
          </p:nvSpPr>
          <p:spPr>
            <a:xfrm>
              <a:off x="2791849"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61"/>
            <p:cNvSpPr/>
            <p:nvPr/>
          </p:nvSpPr>
          <p:spPr>
            <a:xfrm>
              <a:off x="281246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61"/>
            <p:cNvSpPr/>
            <p:nvPr/>
          </p:nvSpPr>
          <p:spPr>
            <a:xfrm>
              <a:off x="2833051" y="3644850"/>
              <a:ext cx="10346" cy="20693"/>
            </a:xfrm>
            <a:custGeom>
              <a:avLst/>
              <a:gdLst/>
              <a:ahLst/>
              <a:cxnLst/>
              <a:rect l="l" t="t" r="r" b="b"/>
              <a:pathLst>
                <a:path w="394" h="788" extrusionOk="0">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61"/>
            <p:cNvSpPr/>
            <p:nvPr/>
          </p:nvSpPr>
          <p:spPr>
            <a:xfrm>
              <a:off x="2853665" y="3644850"/>
              <a:ext cx="10320" cy="20693"/>
            </a:xfrm>
            <a:custGeom>
              <a:avLst/>
              <a:gdLst/>
              <a:ahLst/>
              <a:cxnLst/>
              <a:rect l="l" t="t" r="r" b="b"/>
              <a:pathLst>
                <a:path w="393" h="788" extrusionOk="0">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61"/>
            <p:cNvSpPr/>
            <p:nvPr/>
          </p:nvSpPr>
          <p:spPr>
            <a:xfrm>
              <a:off x="2874279" y="3644850"/>
              <a:ext cx="10320" cy="20693"/>
            </a:xfrm>
            <a:custGeom>
              <a:avLst/>
              <a:gdLst/>
              <a:ahLst/>
              <a:cxnLst/>
              <a:rect l="l" t="t" r="r" b="b"/>
              <a:pathLst>
                <a:path w="393" h="788" extrusionOk="0">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61"/>
            <p:cNvSpPr/>
            <p:nvPr/>
          </p:nvSpPr>
          <p:spPr>
            <a:xfrm>
              <a:off x="289489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61"/>
            <p:cNvSpPr/>
            <p:nvPr/>
          </p:nvSpPr>
          <p:spPr>
            <a:xfrm>
              <a:off x="2915481" y="3644850"/>
              <a:ext cx="10583" cy="20693"/>
            </a:xfrm>
            <a:custGeom>
              <a:avLst/>
              <a:gdLst/>
              <a:ahLst/>
              <a:cxnLst/>
              <a:rect l="l" t="t" r="r" b="b"/>
              <a:pathLst>
                <a:path w="403" h="788" extrusionOk="0">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61"/>
            <p:cNvSpPr/>
            <p:nvPr/>
          </p:nvSpPr>
          <p:spPr>
            <a:xfrm>
              <a:off x="2650597" y="3696451"/>
              <a:ext cx="333791" cy="10320"/>
            </a:xfrm>
            <a:custGeom>
              <a:avLst/>
              <a:gdLst/>
              <a:ahLst/>
              <a:cxnLst/>
              <a:rect l="l" t="t" r="r" b="b"/>
              <a:pathLst>
                <a:path w="12711" h="393" extrusionOk="0">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61"/>
            <p:cNvSpPr/>
            <p:nvPr/>
          </p:nvSpPr>
          <p:spPr>
            <a:xfrm>
              <a:off x="2735049" y="3608742"/>
              <a:ext cx="226965" cy="20614"/>
            </a:xfrm>
            <a:custGeom>
              <a:avLst/>
              <a:gdLst/>
              <a:ahLst/>
              <a:cxnLst/>
              <a:rect l="l" t="t" r="r" b="b"/>
              <a:pathLst>
                <a:path w="8643" h="785" extrusionOk="0">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61"/>
            <p:cNvSpPr/>
            <p:nvPr/>
          </p:nvSpPr>
          <p:spPr>
            <a:xfrm>
              <a:off x="2740065" y="3619036"/>
              <a:ext cx="216908" cy="10320"/>
            </a:xfrm>
            <a:custGeom>
              <a:avLst/>
              <a:gdLst/>
              <a:ahLst/>
              <a:cxnLst/>
              <a:rect l="l" t="t" r="r" b="b"/>
              <a:pathLst>
                <a:path w="8260" h="393" extrusionOk="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61"/>
            <p:cNvSpPr/>
            <p:nvPr/>
          </p:nvSpPr>
          <p:spPr>
            <a:xfrm>
              <a:off x="2770973" y="3644928"/>
              <a:ext cx="10583" cy="10320"/>
            </a:xfrm>
            <a:custGeom>
              <a:avLst/>
              <a:gdLst/>
              <a:ahLst/>
              <a:cxnLst/>
              <a:rect l="l" t="t" r="r" b="b"/>
              <a:pathLst>
                <a:path w="403" h="393" extrusionOk="0">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61"/>
            <p:cNvSpPr/>
            <p:nvPr/>
          </p:nvSpPr>
          <p:spPr>
            <a:xfrm>
              <a:off x="2791849" y="3644928"/>
              <a:ext cx="10320" cy="10320"/>
            </a:xfrm>
            <a:custGeom>
              <a:avLst/>
              <a:gdLst/>
              <a:ahLst/>
              <a:cxnLst/>
              <a:rect l="l" t="t" r="r" b="b"/>
              <a:pathLst>
                <a:path w="393" h="393" extrusionOk="0">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61"/>
            <p:cNvSpPr/>
            <p:nvPr/>
          </p:nvSpPr>
          <p:spPr>
            <a:xfrm>
              <a:off x="2812463" y="3644928"/>
              <a:ext cx="10320" cy="10320"/>
            </a:xfrm>
            <a:custGeom>
              <a:avLst/>
              <a:gdLst/>
              <a:ahLst/>
              <a:cxnLst/>
              <a:rect l="l" t="t" r="r" b="b"/>
              <a:pathLst>
                <a:path w="393" h="393" extrusionOk="0">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61"/>
            <p:cNvSpPr/>
            <p:nvPr/>
          </p:nvSpPr>
          <p:spPr>
            <a:xfrm>
              <a:off x="2833051" y="3644928"/>
              <a:ext cx="10346" cy="10320"/>
            </a:xfrm>
            <a:custGeom>
              <a:avLst/>
              <a:gdLst/>
              <a:ahLst/>
              <a:cxnLst/>
              <a:rect l="l" t="t" r="r" b="b"/>
              <a:pathLst>
                <a:path w="394" h="393" extrusionOk="0">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61"/>
            <p:cNvSpPr/>
            <p:nvPr/>
          </p:nvSpPr>
          <p:spPr>
            <a:xfrm>
              <a:off x="2853665" y="3644928"/>
              <a:ext cx="10320" cy="10320"/>
            </a:xfrm>
            <a:custGeom>
              <a:avLst/>
              <a:gdLst/>
              <a:ahLst/>
              <a:cxnLst/>
              <a:rect l="l" t="t" r="r" b="b"/>
              <a:pathLst>
                <a:path w="393" h="393" extrusionOk="0">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61"/>
            <p:cNvSpPr/>
            <p:nvPr/>
          </p:nvSpPr>
          <p:spPr>
            <a:xfrm>
              <a:off x="2874279" y="3644928"/>
              <a:ext cx="10320" cy="10320"/>
            </a:xfrm>
            <a:custGeom>
              <a:avLst/>
              <a:gdLst/>
              <a:ahLst/>
              <a:cxnLst/>
              <a:rect l="l" t="t" r="r" b="b"/>
              <a:pathLst>
                <a:path w="393" h="393" extrusionOk="0">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61"/>
            <p:cNvSpPr/>
            <p:nvPr/>
          </p:nvSpPr>
          <p:spPr>
            <a:xfrm>
              <a:off x="2894893" y="3644928"/>
              <a:ext cx="10320" cy="10320"/>
            </a:xfrm>
            <a:custGeom>
              <a:avLst/>
              <a:gdLst/>
              <a:ahLst/>
              <a:cxnLst/>
              <a:rect l="l" t="t" r="r" b="b"/>
              <a:pathLst>
                <a:path w="393" h="393" extrusionOk="0">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61"/>
            <p:cNvSpPr/>
            <p:nvPr/>
          </p:nvSpPr>
          <p:spPr>
            <a:xfrm>
              <a:off x="2915481" y="3644928"/>
              <a:ext cx="10583" cy="10320"/>
            </a:xfrm>
            <a:custGeom>
              <a:avLst/>
              <a:gdLst/>
              <a:ahLst/>
              <a:cxnLst/>
              <a:rect l="l" t="t" r="r" b="b"/>
              <a:pathLst>
                <a:path w="403" h="393" extrusionOk="0">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61"/>
            <p:cNvSpPr/>
            <p:nvPr/>
          </p:nvSpPr>
          <p:spPr>
            <a:xfrm>
              <a:off x="2732081" y="3381777"/>
              <a:ext cx="260027" cy="113391"/>
            </a:xfrm>
            <a:custGeom>
              <a:avLst/>
              <a:gdLst/>
              <a:ahLst/>
              <a:cxnLst/>
              <a:rect l="l" t="t" r="r" b="b"/>
              <a:pathLst>
                <a:path w="9902" h="4318" extrusionOk="0">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61"/>
            <p:cNvSpPr/>
            <p:nvPr/>
          </p:nvSpPr>
          <p:spPr>
            <a:xfrm>
              <a:off x="2731845" y="3397612"/>
              <a:ext cx="241487" cy="97320"/>
            </a:xfrm>
            <a:custGeom>
              <a:avLst/>
              <a:gdLst/>
              <a:ahLst/>
              <a:cxnLst/>
              <a:rect l="l" t="t" r="r" b="b"/>
              <a:pathLst>
                <a:path w="9196" h="3706" extrusionOk="0">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2" name="Google Shape;9672;p61"/>
          <p:cNvGrpSpPr/>
          <p:nvPr/>
        </p:nvGrpSpPr>
        <p:grpSpPr>
          <a:xfrm>
            <a:off x="1295502" y="2437362"/>
            <a:ext cx="402645" cy="323917"/>
            <a:chOff x="1295502" y="2437362"/>
            <a:chExt cx="402645" cy="323917"/>
          </a:xfrm>
        </p:grpSpPr>
        <p:sp>
          <p:nvSpPr>
            <p:cNvPr id="9673" name="Google Shape;9673;p61"/>
            <p:cNvSpPr/>
            <p:nvPr/>
          </p:nvSpPr>
          <p:spPr>
            <a:xfrm>
              <a:off x="1295502" y="2437362"/>
              <a:ext cx="402645" cy="278724"/>
            </a:xfrm>
            <a:custGeom>
              <a:avLst/>
              <a:gdLst/>
              <a:ahLst/>
              <a:cxnLst/>
              <a:rect l="l" t="t" r="r" b="b"/>
              <a:pathLst>
                <a:path w="15333" h="10614" extrusionOk="0">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61"/>
            <p:cNvSpPr/>
            <p:nvPr/>
          </p:nvSpPr>
          <p:spPr>
            <a:xfrm>
              <a:off x="1295502" y="2437362"/>
              <a:ext cx="402645" cy="278724"/>
            </a:xfrm>
            <a:custGeom>
              <a:avLst/>
              <a:gdLst/>
              <a:ahLst/>
              <a:cxnLst/>
              <a:rect l="l" t="t" r="r" b="b"/>
              <a:pathLst>
                <a:path w="15333" h="10614" extrusionOk="0">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61"/>
            <p:cNvSpPr/>
            <p:nvPr/>
          </p:nvSpPr>
          <p:spPr>
            <a:xfrm>
              <a:off x="1324651" y="2467771"/>
              <a:ext cx="344347" cy="217905"/>
            </a:xfrm>
            <a:custGeom>
              <a:avLst/>
              <a:gdLst/>
              <a:ahLst/>
              <a:cxnLst/>
              <a:rect l="l" t="t" r="r" b="b"/>
              <a:pathLst>
                <a:path w="13113" h="8298" extrusionOk="0">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61"/>
            <p:cNvSpPr/>
            <p:nvPr/>
          </p:nvSpPr>
          <p:spPr>
            <a:xfrm>
              <a:off x="1600617" y="2467771"/>
              <a:ext cx="68381" cy="217905"/>
            </a:xfrm>
            <a:custGeom>
              <a:avLst/>
              <a:gdLst/>
              <a:ahLst/>
              <a:cxnLst/>
              <a:rect l="l" t="t" r="r" b="b"/>
              <a:pathLst>
                <a:path w="2604" h="8298" extrusionOk="0">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61"/>
            <p:cNvSpPr/>
            <p:nvPr/>
          </p:nvSpPr>
          <p:spPr>
            <a:xfrm>
              <a:off x="1557445" y="2680871"/>
              <a:ext cx="66044" cy="80408"/>
            </a:xfrm>
            <a:custGeom>
              <a:avLst/>
              <a:gdLst/>
              <a:ahLst/>
              <a:cxnLst/>
              <a:rect l="l" t="t" r="r" b="b"/>
              <a:pathLst>
                <a:path w="2515" h="3062" extrusionOk="0">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61"/>
            <p:cNvSpPr/>
            <p:nvPr/>
          </p:nvSpPr>
          <p:spPr>
            <a:xfrm>
              <a:off x="1607129" y="2680871"/>
              <a:ext cx="66070" cy="80408"/>
            </a:xfrm>
            <a:custGeom>
              <a:avLst/>
              <a:gdLst/>
              <a:ahLst/>
              <a:cxnLst/>
              <a:rect l="l" t="t" r="r" b="b"/>
              <a:pathLst>
                <a:path w="2516" h="3062" extrusionOk="0">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61"/>
            <p:cNvSpPr/>
            <p:nvPr/>
          </p:nvSpPr>
          <p:spPr>
            <a:xfrm>
              <a:off x="1556631" y="2604927"/>
              <a:ext cx="117146" cy="115229"/>
            </a:xfrm>
            <a:custGeom>
              <a:avLst/>
              <a:gdLst/>
              <a:ahLst/>
              <a:cxnLst/>
              <a:rect l="l" t="t" r="r" b="b"/>
              <a:pathLst>
                <a:path w="4461" h="4388" extrusionOk="0">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61"/>
            <p:cNvSpPr/>
            <p:nvPr/>
          </p:nvSpPr>
          <p:spPr>
            <a:xfrm>
              <a:off x="1595076" y="2714300"/>
              <a:ext cx="2048" cy="26"/>
            </a:xfrm>
            <a:custGeom>
              <a:avLst/>
              <a:gdLst/>
              <a:ahLst/>
              <a:cxnLst/>
              <a:rect l="l" t="t" r="r" b="b"/>
              <a:pathLst>
                <a:path w="78" h="1" extrusionOk="0">
                  <a:moveTo>
                    <a:pt x="1" y="0"/>
                  </a:moveTo>
                  <a:lnTo>
                    <a:pt x="29" y="0"/>
                  </a:lnTo>
                  <a:lnTo>
                    <a:pt x="77" y="0"/>
                  </a:lnTo>
                  <a:cubicBezTo>
                    <a:pt x="48" y="0"/>
                    <a:pt x="29" y="0"/>
                    <a:pt x="1"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61"/>
            <p:cNvSpPr/>
            <p:nvPr/>
          </p:nvSpPr>
          <p:spPr>
            <a:xfrm>
              <a:off x="1595076" y="2610757"/>
              <a:ext cx="2048" cy="26"/>
            </a:xfrm>
            <a:custGeom>
              <a:avLst/>
              <a:gdLst/>
              <a:ahLst/>
              <a:cxnLst/>
              <a:rect l="l" t="t" r="r" b="b"/>
              <a:pathLst>
                <a:path w="78" h="1" extrusionOk="0">
                  <a:moveTo>
                    <a:pt x="77" y="1"/>
                  </a:moveTo>
                  <a:lnTo>
                    <a:pt x="29" y="1"/>
                  </a:lnTo>
                  <a:lnTo>
                    <a:pt x="1" y="1"/>
                  </a:lnTo>
                  <a:cubicBezTo>
                    <a:pt x="29" y="1"/>
                    <a:pt x="48" y="1"/>
                    <a:pt x="77"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61"/>
            <p:cNvSpPr/>
            <p:nvPr/>
          </p:nvSpPr>
          <p:spPr>
            <a:xfrm>
              <a:off x="1598857" y="2604927"/>
              <a:ext cx="74920" cy="115176"/>
            </a:xfrm>
            <a:custGeom>
              <a:avLst/>
              <a:gdLst/>
              <a:ahLst/>
              <a:cxnLst/>
              <a:rect l="l" t="t" r="r" b="b"/>
              <a:pathLst>
                <a:path w="2853" h="4386" extrusionOk="0">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61"/>
            <p:cNvSpPr/>
            <p:nvPr/>
          </p:nvSpPr>
          <p:spPr>
            <a:xfrm>
              <a:off x="1583023" y="2630872"/>
              <a:ext cx="63602" cy="63339"/>
            </a:xfrm>
            <a:custGeom>
              <a:avLst/>
              <a:gdLst/>
              <a:ahLst/>
              <a:cxnLst/>
              <a:rect l="l" t="t" r="r" b="b"/>
              <a:pathLst>
                <a:path w="2422" h="2412" extrusionOk="0">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61"/>
            <p:cNvSpPr/>
            <p:nvPr/>
          </p:nvSpPr>
          <p:spPr>
            <a:xfrm>
              <a:off x="1595076" y="2630872"/>
              <a:ext cx="56827" cy="63287"/>
            </a:xfrm>
            <a:custGeom>
              <a:avLst/>
              <a:gdLst/>
              <a:ahLst/>
              <a:cxnLst/>
              <a:rect l="l" t="t" r="r" b="b"/>
              <a:pathLst>
                <a:path w="2164" h="2410" extrusionOk="0">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61"/>
            <p:cNvSpPr/>
            <p:nvPr/>
          </p:nvSpPr>
          <p:spPr>
            <a:xfrm>
              <a:off x="1370054" y="2536074"/>
              <a:ext cx="253304" cy="12158"/>
            </a:xfrm>
            <a:custGeom>
              <a:avLst/>
              <a:gdLst/>
              <a:ahLst/>
              <a:cxnLst/>
              <a:rect l="l" t="t" r="r" b="b"/>
              <a:pathLst>
                <a:path w="9646" h="463" extrusionOk="0">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61"/>
            <p:cNvSpPr/>
            <p:nvPr/>
          </p:nvSpPr>
          <p:spPr>
            <a:xfrm>
              <a:off x="1370054" y="2503170"/>
              <a:ext cx="253304" cy="12132"/>
            </a:xfrm>
            <a:custGeom>
              <a:avLst/>
              <a:gdLst/>
              <a:ahLst/>
              <a:cxnLst/>
              <a:rect l="l" t="t" r="r" b="b"/>
              <a:pathLst>
                <a:path w="9646" h="462" extrusionOk="0">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61"/>
            <p:cNvSpPr/>
            <p:nvPr/>
          </p:nvSpPr>
          <p:spPr>
            <a:xfrm>
              <a:off x="1370133" y="2569266"/>
              <a:ext cx="253146" cy="12132"/>
            </a:xfrm>
            <a:custGeom>
              <a:avLst/>
              <a:gdLst/>
              <a:ahLst/>
              <a:cxnLst/>
              <a:rect l="l" t="t" r="r" b="b"/>
              <a:pathLst>
                <a:path w="9640" h="462" extrusionOk="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61"/>
            <p:cNvSpPr/>
            <p:nvPr/>
          </p:nvSpPr>
          <p:spPr>
            <a:xfrm>
              <a:off x="1447521" y="2612228"/>
              <a:ext cx="98344" cy="12158"/>
            </a:xfrm>
            <a:custGeom>
              <a:avLst/>
              <a:gdLst/>
              <a:ahLst/>
              <a:cxnLst/>
              <a:rect l="l" t="t" r="r" b="b"/>
              <a:pathLst>
                <a:path w="3745" h="463" extrusionOk="0">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9" name="Google Shape;9689;p61"/>
          <p:cNvGrpSpPr/>
          <p:nvPr/>
        </p:nvGrpSpPr>
        <p:grpSpPr>
          <a:xfrm>
            <a:off x="882590" y="2438360"/>
            <a:ext cx="337310" cy="337047"/>
            <a:chOff x="882590" y="2438360"/>
            <a:chExt cx="337310" cy="337047"/>
          </a:xfrm>
        </p:grpSpPr>
        <p:sp>
          <p:nvSpPr>
            <p:cNvPr id="9690" name="Google Shape;9690;p61"/>
            <p:cNvSpPr/>
            <p:nvPr/>
          </p:nvSpPr>
          <p:spPr>
            <a:xfrm>
              <a:off x="992934" y="2438360"/>
              <a:ext cx="114625" cy="337047"/>
            </a:xfrm>
            <a:custGeom>
              <a:avLst/>
              <a:gdLst/>
              <a:ahLst/>
              <a:cxnLst/>
              <a:rect l="l" t="t" r="r" b="b"/>
              <a:pathLst>
                <a:path w="4365" h="12835" extrusionOk="0">
                  <a:moveTo>
                    <a:pt x="0" y="0"/>
                  </a:moveTo>
                  <a:lnTo>
                    <a:pt x="0" y="12834"/>
                  </a:lnTo>
                  <a:lnTo>
                    <a:pt x="4364" y="12834"/>
                  </a:lnTo>
                  <a:lnTo>
                    <a:pt x="4364"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61"/>
            <p:cNvSpPr/>
            <p:nvPr/>
          </p:nvSpPr>
          <p:spPr>
            <a:xfrm>
              <a:off x="1081640" y="2438360"/>
              <a:ext cx="25919" cy="337047"/>
            </a:xfrm>
            <a:custGeom>
              <a:avLst/>
              <a:gdLst/>
              <a:ahLst/>
              <a:cxnLst/>
              <a:rect l="l" t="t" r="r" b="b"/>
              <a:pathLst>
                <a:path w="987" h="12835" extrusionOk="0">
                  <a:moveTo>
                    <a:pt x="0" y="0"/>
                  </a:moveTo>
                  <a:lnTo>
                    <a:pt x="0" y="12834"/>
                  </a:lnTo>
                  <a:lnTo>
                    <a:pt x="986" y="12834"/>
                  </a:lnTo>
                  <a:lnTo>
                    <a:pt x="986" y="0"/>
                  </a:ln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61"/>
            <p:cNvSpPr/>
            <p:nvPr/>
          </p:nvSpPr>
          <p:spPr>
            <a:xfrm>
              <a:off x="882590" y="2438360"/>
              <a:ext cx="112367" cy="337047"/>
            </a:xfrm>
            <a:custGeom>
              <a:avLst/>
              <a:gdLst/>
              <a:ahLst/>
              <a:cxnLst/>
              <a:rect l="l" t="t" r="r" b="b"/>
              <a:pathLst>
                <a:path w="4279" h="12835" extrusionOk="0">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61"/>
            <p:cNvSpPr/>
            <p:nvPr/>
          </p:nvSpPr>
          <p:spPr>
            <a:xfrm>
              <a:off x="969799" y="2438360"/>
              <a:ext cx="25157" cy="337047"/>
            </a:xfrm>
            <a:custGeom>
              <a:avLst/>
              <a:gdLst/>
              <a:ahLst/>
              <a:cxnLst/>
              <a:rect l="l" t="t" r="r" b="b"/>
              <a:pathLst>
                <a:path w="958" h="12835" extrusionOk="0">
                  <a:moveTo>
                    <a:pt x="1" y="0"/>
                  </a:moveTo>
                  <a:lnTo>
                    <a:pt x="1" y="12834"/>
                  </a:lnTo>
                  <a:lnTo>
                    <a:pt x="958" y="12834"/>
                  </a:lnTo>
                  <a:lnTo>
                    <a:pt x="958"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61"/>
            <p:cNvSpPr/>
            <p:nvPr/>
          </p:nvSpPr>
          <p:spPr>
            <a:xfrm>
              <a:off x="1106010" y="2438360"/>
              <a:ext cx="113890" cy="337047"/>
            </a:xfrm>
            <a:custGeom>
              <a:avLst/>
              <a:gdLst/>
              <a:ahLst/>
              <a:cxnLst/>
              <a:rect l="l" t="t" r="r" b="b"/>
              <a:pathLst>
                <a:path w="4337" h="12835" extrusionOk="0">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61"/>
            <p:cNvSpPr/>
            <p:nvPr/>
          </p:nvSpPr>
          <p:spPr>
            <a:xfrm>
              <a:off x="1167852" y="2438360"/>
              <a:ext cx="52047" cy="337047"/>
            </a:xfrm>
            <a:custGeom>
              <a:avLst/>
              <a:gdLst/>
              <a:ahLst/>
              <a:cxnLst/>
              <a:rect l="l" t="t" r="r" b="b"/>
              <a:pathLst>
                <a:path w="1982" h="12835" extrusionOk="0">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61"/>
            <p:cNvSpPr/>
            <p:nvPr/>
          </p:nvSpPr>
          <p:spPr>
            <a:xfrm>
              <a:off x="922058" y="2707525"/>
              <a:ext cx="33193" cy="33193"/>
            </a:xfrm>
            <a:custGeom>
              <a:avLst/>
              <a:gdLst/>
              <a:ahLst/>
              <a:cxnLst/>
              <a:rect l="l" t="t" r="r" b="b"/>
              <a:pathLst>
                <a:path w="1264" h="1264" extrusionOk="0">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61"/>
            <p:cNvSpPr/>
            <p:nvPr/>
          </p:nvSpPr>
          <p:spPr>
            <a:xfrm>
              <a:off x="1034635" y="2707525"/>
              <a:ext cx="33219" cy="33193"/>
            </a:xfrm>
            <a:custGeom>
              <a:avLst/>
              <a:gdLst/>
              <a:ahLst/>
              <a:cxnLst/>
              <a:rect l="l" t="t" r="r" b="b"/>
              <a:pathLst>
                <a:path w="1265" h="1264" extrusionOk="0">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61"/>
            <p:cNvSpPr/>
            <p:nvPr/>
          </p:nvSpPr>
          <p:spPr>
            <a:xfrm>
              <a:off x="1145715" y="2707525"/>
              <a:ext cx="33455" cy="33193"/>
            </a:xfrm>
            <a:custGeom>
              <a:avLst/>
              <a:gdLst/>
              <a:ahLst/>
              <a:cxnLst/>
              <a:rect l="l" t="t" r="r" b="b"/>
              <a:pathLst>
                <a:path w="1274" h="1264" extrusionOk="0">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61"/>
            <p:cNvSpPr/>
            <p:nvPr/>
          </p:nvSpPr>
          <p:spPr>
            <a:xfrm>
              <a:off x="907484"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61"/>
            <p:cNvSpPr/>
            <p:nvPr/>
          </p:nvSpPr>
          <p:spPr>
            <a:xfrm>
              <a:off x="907484"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61"/>
            <p:cNvSpPr/>
            <p:nvPr/>
          </p:nvSpPr>
          <p:spPr>
            <a:xfrm>
              <a:off x="1020061" y="2475045"/>
              <a:ext cx="62367" cy="123422"/>
            </a:xfrm>
            <a:custGeom>
              <a:avLst/>
              <a:gdLst/>
              <a:ahLst/>
              <a:cxnLst/>
              <a:rect l="l" t="t" r="r" b="b"/>
              <a:pathLst>
                <a:path w="2375" h="4700" extrusionOk="0">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61"/>
            <p:cNvSpPr/>
            <p:nvPr/>
          </p:nvSpPr>
          <p:spPr>
            <a:xfrm>
              <a:off x="1020061" y="2598441"/>
              <a:ext cx="62367" cy="41990"/>
            </a:xfrm>
            <a:custGeom>
              <a:avLst/>
              <a:gdLst/>
              <a:ahLst/>
              <a:cxnLst/>
              <a:rect l="l" t="t" r="r" b="b"/>
              <a:pathLst>
                <a:path w="2375" h="1599" extrusionOk="0">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61"/>
            <p:cNvSpPr/>
            <p:nvPr/>
          </p:nvSpPr>
          <p:spPr>
            <a:xfrm>
              <a:off x="1131403"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61"/>
            <p:cNvSpPr/>
            <p:nvPr/>
          </p:nvSpPr>
          <p:spPr>
            <a:xfrm>
              <a:off x="1131403"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61"/>
            <p:cNvSpPr/>
            <p:nvPr/>
          </p:nvSpPr>
          <p:spPr>
            <a:xfrm>
              <a:off x="921560" y="2501437"/>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61"/>
            <p:cNvSpPr/>
            <p:nvPr/>
          </p:nvSpPr>
          <p:spPr>
            <a:xfrm>
              <a:off x="921560"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61"/>
            <p:cNvSpPr/>
            <p:nvPr/>
          </p:nvSpPr>
          <p:spPr>
            <a:xfrm>
              <a:off x="921560"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61"/>
            <p:cNvSpPr/>
            <p:nvPr/>
          </p:nvSpPr>
          <p:spPr>
            <a:xfrm>
              <a:off x="1145479" y="2501437"/>
              <a:ext cx="33954" cy="10084"/>
            </a:xfrm>
            <a:custGeom>
              <a:avLst/>
              <a:gdLst/>
              <a:ahLst/>
              <a:cxnLst/>
              <a:rect l="l" t="t" r="r" b="b"/>
              <a:pathLst>
                <a:path w="1293" h="384" extrusionOk="0">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61"/>
            <p:cNvSpPr/>
            <p:nvPr/>
          </p:nvSpPr>
          <p:spPr>
            <a:xfrm>
              <a:off x="1145479"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61"/>
            <p:cNvSpPr/>
            <p:nvPr/>
          </p:nvSpPr>
          <p:spPr>
            <a:xfrm>
              <a:off x="1145479"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61"/>
            <p:cNvSpPr/>
            <p:nvPr/>
          </p:nvSpPr>
          <p:spPr>
            <a:xfrm>
              <a:off x="1034399" y="2501437"/>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61"/>
            <p:cNvSpPr/>
            <p:nvPr/>
          </p:nvSpPr>
          <p:spPr>
            <a:xfrm>
              <a:off x="1034399" y="2531583"/>
              <a:ext cx="33692" cy="10084"/>
            </a:xfrm>
            <a:custGeom>
              <a:avLst/>
              <a:gdLst/>
              <a:ahLst/>
              <a:cxnLst/>
              <a:rect l="l" t="t" r="r" b="b"/>
              <a:pathLst>
                <a:path w="1283" h="384" extrusionOk="0">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61"/>
            <p:cNvSpPr/>
            <p:nvPr/>
          </p:nvSpPr>
          <p:spPr>
            <a:xfrm>
              <a:off x="1034399" y="2561756"/>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4" name="Google Shape;9714;p61"/>
          <p:cNvGrpSpPr/>
          <p:nvPr/>
        </p:nvGrpSpPr>
        <p:grpSpPr>
          <a:xfrm>
            <a:off x="4885060" y="1518788"/>
            <a:ext cx="385786" cy="342588"/>
            <a:chOff x="4885060" y="1518788"/>
            <a:chExt cx="385786" cy="342588"/>
          </a:xfrm>
        </p:grpSpPr>
        <p:sp>
          <p:nvSpPr>
            <p:cNvPr id="9715" name="Google Shape;9715;p61"/>
            <p:cNvSpPr/>
            <p:nvPr/>
          </p:nvSpPr>
          <p:spPr>
            <a:xfrm>
              <a:off x="4953415" y="1537380"/>
              <a:ext cx="74920" cy="62367"/>
            </a:xfrm>
            <a:custGeom>
              <a:avLst/>
              <a:gdLst/>
              <a:ahLst/>
              <a:cxnLst/>
              <a:rect l="l" t="t" r="r" b="b"/>
              <a:pathLst>
                <a:path w="2853" h="2375" extrusionOk="0">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61"/>
            <p:cNvSpPr/>
            <p:nvPr/>
          </p:nvSpPr>
          <p:spPr>
            <a:xfrm>
              <a:off x="4953415" y="1537380"/>
              <a:ext cx="50025" cy="62367"/>
            </a:xfrm>
            <a:custGeom>
              <a:avLst/>
              <a:gdLst/>
              <a:ahLst/>
              <a:cxnLst/>
              <a:rect l="l" t="t" r="r" b="b"/>
              <a:pathLst>
                <a:path w="1905" h="2375" extrusionOk="0">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61"/>
            <p:cNvSpPr/>
            <p:nvPr/>
          </p:nvSpPr>
          <p:spPr>
            <a:xfrm>
              <a:off x="4909928" y="1568550"/>
              <a:ext cx="161893" cy="161867"/>
            </a:xfrm>
            <a:custGeom>
              <a:avLst/>
              <a:gdLst/>
              <a:ahLst/>
              <a:cxnLst/>
              <a:rect l="l" t="t" r="r" b="b"/>
              <a:pathLst>
                <a:path w="6165" h="6164" extrusionOk="0">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61"/>
            <p:cNvSpPr/>
            <p:nvPr/>
          </p:nvSpPr>
          <p:spPr>
            <a:xfrm>
              <a:off x="4942596" y="1568577"/>
              <a:ext cx="129462" cy="161840"/>
            </a:xfrm>
            <a:custGeom>
              <a:avLst/>
              <a:gdLst/>
              <a:ahLst/>
              <a:cxnLst/>
              <a:rect l="l" t="t" r="r" b="b"/>
              <a:pathLst>
                <a:path w="4930" h="6163" extrusionOk="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61"/>
            <p:cNvSpPr/>
            <p:nvPr/>
          </p:nvSpPr>
          <p:spPr>
            <a:xfrm>
              <a:off x="4885060" y="1736693"/>
              <a:ext cx="211629" cy="124682"/>
            </a:xfrm>
            <a:custGeom>
              <a:avLst/>
              <a:gdLst/>
              <a:ahLst/>
              <a:cxnLst/>
              <a:rect l="l" t="t" r="r" b="b"/>
              <a:pathLst>
                <a:path w="8059" h="4748" extrusionOk="0">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61"/>
            <p:cNvSpPr/>
            <p:nvPr/>
          </p:nvSpPr>
          <p:spPr>
            <a:xfrm>
              <a:off x="4885060" y="1781414"/>
              <a:ext cx="211892" cy="79962"/>
            </a:xfrm>
            <a:custGeom>
              <a:avLst/>
              <a:gdLst/>
              <a:ahLst/>
              <a:cxnLst/>
              <a:rect l="l" t="t" r="r" b="b"/>
              <a:pathLst>
                <a:path w="8069" h="3045" extrusionOk="0">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61"/>
            <p:cNvSpPr/>
            <p:nvPr/>
          </p:nvSpPr>
          <p:spPr>
            <a:xfrm>
              <a:off x="4959691" y="1736693"/>
              <a:ext cx="62368" cy="24894"/>
            </a:xfrm>
            <a:custGeom>
              <a:avLst/>
              <a:gdLst/>
              <a:ahLst/>
              <a:cxnLst/>
              <a:rect l="l" t="t" r="r" b="b"/>
              <a:pathLst>
                <a:path w="2375" h="948" extrusionOk="0">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61"/>
            <p:cNvSpPr/>
            <p:nvPr/>
          </p:nvSpPr>
          <p:spPr>
            <a:xfrm>
              <a:off x="4928520" y="1631994"/>
              <a:ext cx="124682" cy="117146"/>
            </a:xfrm>
            <a:custGeom>
              <a:avLst/>
              <a:gdLst/>
              <a:ahLst/>
              <a:cxnLst/>
              <a:rect l="l" t="t" r="r" b="b"/>
              <a:pathLst>
                <a:path w="4748" h="4461" extrusionOk="0">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61"/>
            <p:cNvSpPr/>
            <p:nvPr/>
          </p:nvSpPr>
          <p:spPr>
            <a:xfrm>
              <a:off x="4928520" y="1632178"/>
              <a:ext cx="121925" cy="116594"/>
            </a:xfrm>
            <a:custGeom>
              <a:avLst/>
              <a:gdLst/>
              <a:ahLst/>
              <a:cxnLst/>
              <a:rect l="l" t="t" r="r" b="b"/>
              <a:pathLst>
                <a:path w="4643" h="4440" extrusionOk="0">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61"/>
            <p:cNvSpPr/>
            <p:nvPr/>
          </p:nvSpPr>
          <p:spPr>
            <a:xfrm>
              <a:off x="4885060" y="1802028"/>
              <a:ext cx="43487" cy="59348"/>
            </a:xfrm>
            <a:custGeom>
              <a:avLst/>
              <a:gdLst/>
              <a:ahLst/>
              <a:cxnLst/>
              <a:rect l="l" t="t" r="r" b="b"/>
              <a:pathLst>
                <a:path w="1656" h="2260" extrusionOk="0">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61"/>
            <p:cNvSpPr/>
            <p:nvPr/>
          </p:nvSpPr>
          <p:spPr>
            <a:xfrm>
              <a:off x="5053177" y="1802028"/>
              <a:ext cx="43775" cy="59348"/>
            </a:xfrm>
            <a:custGeom>
              <a:avLst/>
              <a:gdLst/>
              <a:ahLst/>
              <a:cxnLst/>
              <a:rect l="l" t="t" r="r" b="b"/>
              <a:pathLst>
                <a:path w="1667" h="2260" extrusionOk="0">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61"/>
            <p:cNvSpPr/>
            <p:nvPr/>
          </p:nvSpPr>
          <p:spPr>
            <a:xfrm>
              <a:off x="5096663" y="1537642"/>
              <a:ext cx="174183" cy="181982"/>
            </a:xfrm>
            <a:custGeom>
              <a:avLst/>
              <a:gdLst/>
              <a:ahLst/>
              <a:cxnLst/>
              <a:rect l="l" t="t" r="r" b="b"/>
              <a:pathLst>
                <a:path w="6633" h="6930" extrusionOk="0">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61"/>
            <p:cNvSpPr/>
            <p:nvPr/>
          </p:nvSpPr>
          <p:spPr>
            <a:xfrm>
              <a:off x="5121531" y="1537380"/>
              <a:ext cx="136499" cy="93407"/>
            </a:xfrm>
            <a:custGeom>
              <a:avLst/>
              <a:gdLst/>
              <a:ahLst/>
              <a:cxnLst/>
              <a:rect l="l" t="t" r="r" b="b"/>
              <a:pathLst>
                <a:path w="5198" h="3557" extrusionOk="0">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61"/>
            <p:cNvSpPr/>
            <p:nvPr/>
          </p:nvSpPr>
          <p:spPr>
            <a:xfrm>
              <a:off x="5177596" y="1630681"/>
              <a:ext cx="12579" cy="25105"/>
            </a:xfrm>
            <a:custGeom>
              <a:avLst/>
              <a:gdLst/>
              <a:ahLst/>
              <a:cxnLst/>
              <a:rect l="l" t="t" r="r" b="b"/>
              <a:pathLst>
                <a:path w="479" h="956" extrusionOk="0">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61"/>
            <p:cNvSpPr/>
            <p:nvPr/>
          </p:nvSpPr>
          <p:spPr>
            <a:xfrm>
              <a:off x="5134110" y="1518788"/>
              <a:ext cx="99552" cy="99552"/>
            </a:xfrm>
            <a:custGeom>
              <a:avLst/>
              <a:gdLst/>
              <a:ahLst/>
              <a:cxnLst/>
              <a:rect l="l" t="t" r="r" b="b"/>
              <a:pathLst>
                <a:path w="3791" h="3791" extrusionOk="0">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61"/>
            <p:cNvSpPr/>
            <p:nvPr/>
          </p:nvSpPr>
          <p:spPr>
            <a:xfrm>
              <a:off x="5146426" y="1531366"/>
              <a:ext cx="74657" cy="74657"/>
            </a:xfrm>
            <a:custGeom>
              <a:avLst/>
              <a:gdLst/>
              <a:ahLst/>
              <a:cxnLst/>
              <a:rect l="l" t="t" r="r" b="b"/>
              <a:pathLst>
                <a:path w="2843" h="2843" extrusionOk="0">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61"/>
            <p:cNvSpPr/>
            <p:nvPr/>
          </p:nvSpPr>
          <p:spPr>
            <a:xfrm>
              <a:off x="5158558" y="1562379"/>
              <a:ext cx="50708" cy="55960"/>
            </a:xfrm>
            <a:custGeom>
              <a:avLst/>
              <a:gdLst/>
              <a:ahLst/>
              <a:cxnLst/>
              <a:rect l="l" t="t" r="r" b="b"/>
              <a:pathLst>
                <a:path w="1931" h="2131" extrusionOk="0">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61"/>
            <p:cNvSpPr/>
            <p:nvPr/>
          </p:nvSpPr>
          <p:spPr>
            <a:xfrm>
              <a:off x="5165281" y="1614794"/>
              <a:ext cx="37473" cy="28676"/>
            </a:xfrm>
            <a:custGeom>
              <a:avLst/>
              <a:gdLst/>
              <a:ahLst/>
              <a:cxnLst/>
              <a:rect l="l" t="t" r="r" b="b"/>
              <a:pathLst>
                <a:path w="1427" h="1092" extrusionOk="0">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61"/>
            <p:cNvSpPr/>
            <p:nvPr/>
          </p:nvSpPr>
          <p:spPr>
            <a:xfrm>
              <a:off x="5165018" y="1614794"/>
              <a:ext cx="18881" cy="28676"/>
            </a:xfrm>
            <a:custGeom>
              <a:avLst/>
              <a:gdLst/>
              <a:ahLst/>
              <a:cxnLst/>
              <a:rect l="l" t="t" r="r" b="b"/>
              <a:pathLst>
                <a:path w="719" h="1092" extrusionOk="0">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4" name="Google Shape;9734;p61"/>
          <p:cNvGrpSpPr/>
          <p:nvPr/>
        </p:nvGrpSpPr>
        <p:grpSpPr>
          <a:xfrm>
            <a:off x="5394478" y="1514533"/>
            <a:ext cx="249076" cy="351096"/>
            <a:chOff x="5394478" y="1514533"/>
            <a:chExt cx="249076" cy="351096"/>
          </a:xfrm>
        </p:grpSpPr>
        <p:sp>
          <p:nvSpPr>
            <p:cNvPr id="9735" name="Google Shape;9735;p61"/>
            <p:cNvSpPr/>
            <p:nvPr/>
          </p:nvSpPr>
          <p:spPr>
            <a:xfrm>
              <a:off x="5394478" y="1537143"/>
              <a:ext cx="249076" cy="328486"/>
            </a:xfrm>
            <a:custGeom>
              <a:avLst/>
              <a:gdLst/>
              <a:ahLst/>
              <a:cxnLst/>
              <a:rect l="l" t="t" r="r" b="b"/>
              <a:pathLst>
                <a:path w="9485" h="12509" extrusionOk="0">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61"/>
            <p:cNvSpPr/>
            <p:nvPr/>
          </p:nvSpPr>
          <p:spPr>
            <a:xfrm>
              <a:off x="5405770" y="1537143"/>
              <a:ext cx="226729" cy="305876"/>
            </a:xfrm>
            <a:custGeom>
              <a:avLst/>
              <a:gdLst/>
              <a:ahLst/>
              <a:cxnLst/>
              <a:rect l="l" t="t" r="r" b="b"/>
              <a:pathLst>
                <a:path w="8634" h="11648" extrusionOk="0">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61"/>
            <p:cNvSpPr/>
            <p:nvPr/>
          </p:nvSpPr>
          <p:spPr>
            <a:xfrm>
              <a:off x="5417088" y="1559753"/>
              <a:ext cx="203856" cy="271949"/>
            </a:xfrm>
            <a:custGeom>
              <a:avLst/>
              <a:gdLst/>
              <a:ahLst/>
              <a:cxnLst/>
              <a:rect l="l" t="t" r="r" b="b"/>
              <a:pathLst>
                <a:path w="7763" h="10356" extrusionOk="0">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61"/>
            <p:cNvSpPr/>
            <p:nvPr/>
          </p:nvSpPr>
          <p:spPr>
            <a:xfrm>
              <a:off x="5468111" y="1514533"/>
              <a:ext cx="101810" cy="50787"/>
            </a:xfrm>
            <a:custGeom>
              <a:avLst/>
              <a:gdLst/>
              <a:ahLst/>
              <a:cxnLst/>
              <a:rect l="l" t="t" r="r" b="b"/>
              <a:pathLst>
                <a:path w="3877" h="1934" extrusionOk="0">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61"/>
            <p:cNvSpPr/>
            <p:nvPr/>
          </p:nvSpPr>
          <p:spPr>
            <a:xfrm>
              <a:off x="5448258" y="1670098"/>
              <a:ext cx="28413" cy="28413"/>
            </a:xfrm>
            <a:custGeom>
              <a:avLst/>
              <a:gdLst/>
              <a:ahLst/>
              <a:cxnLst/>
              <a:rect l="l" t="t" r="r" b="b"/>
              <a:pathLst>
                <a:path w="1082" h="1082" extrusionOk="0">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61"/>
            <p:cNvSpPr/>
            <p:nvPr/>
          </p:nvSpPr>
          <p:spPr>
            <a:xfrm>
              <a:off x="5448258" y="1721095"/>
              <a:ext cx="28413" cy="28440"/>
            </a:xfrm>
            <a:custGeom>
              <a:avLst/>
              <a:gdLst/>
              <a:ahLst/>
              <a:cxnLst/>
              <a:rect l="l" t="t" r="r" b="b"/>
              <a:pathLst>
                <a:path w="1082" h="1083" extrusionOk="0">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61"/>
            <p:cNvSpPr/>
            <p:nvPr/>
          </p:nvSpPr>
          <p:spPr>
            <a:xfrm>
              <a:off x="5448258" y="1772118"/>
              <a:ext cx="28413" cy="28440"/>
            </a:xfrm>
            <a:custGeom>
              <a:avLst/>
              <a:gdLst/>
              <a:ahLst/>
              <a:cxnLst/>
              <a:rect l="l" t="t" r="r" b="b"/>
              <a:pathLst>
                <a:path w="1082" h="1083" extrusionOk="0">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61"/>
            <p:cNvSpPr/>
            <p:nvPr/>
          </p:nvSpPr>
          <p:spPr>
            <a:xfrm>
              <a:off x="5488961" y="1667314"/>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61"/>
            <p:cNvSpPr/>
            <p:nvPr/>
          </p:nvSpPr>
          <p:spPr>
            <a:xfrm>
              <a:off x="5488725" y="1689950"/>
              <a:ext cx="105828" cy="11318"/>
            </a:xfrm>
            <a:custGeom>
              <a:avLst/>
              <a:gdLst/>
              <a:ahLst/>
              <a:cxnLst/>
              <a:rect l="l" t="t" r="r" b="b"/>
              <a:pathLst>
                <a:path w="4030" h="431" extrusionOk="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61"/>
            <p:cNvSpPr/>
            <p:nvPr/>
          </p:nvSpPr>
          <p:spPr>
            <a:xfrm>
              <a:off x="5488961" y="1718337"/>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61"/>
            <p:cNvSpPr/>
            <p:nvPr/>
          </p:nvSpPr>
          <p:spPr>
            <a:xfrm>
              <a:off x="5488725" y="1740947"/>
              <a:ext cx="105828" cy="11344"/>
            </a:xfrm>
            <a:custGeom>
              <a:avLst/>
              <a:gdLst/>
              <a:ahLst/>
              <a:cxnLst/>
              <a:rect l="l" t="t" r="r" b="b"/>
              <a:pathLst>
                <a:path w="4030" h="432" extrusionOk="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61"/>
            <p:cNvSpPr/>
            <p:nvPr/>
          </p:nvSpPr>
          <p:spPr>
            <a:xfrm>
              <a:off x="5488961" y="1769360"/>
              <a:ext cx="66123" cy="11318"/>
            </a:xfrm>
            <a:custGeom>
              <a:avLst/>
              <a:gdLst/>
              <a:ahLst/>
              <a:cxnLst/>
              <a:rect l="l" t="t" r="r" b="b"/>
              <a:pathLst>
                <a:path w="2518" h="431" extrusionOk="0">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61"/>
            <p:cNvSpPr/>
            <p:nvPr/>
          </p:nvSpPr>
          <p:spPr>
            <a:xfrm>
              <a:off x="5488725" y="1791970"/>
              <a:ext cx="105828" cy="11344"/>
            </a:xfrm>
            <a:custGeom>
              <a:avLst/>
              <a:gdLst/>
              <a:ahLst/>
              <a:cxnLst/>
              <a:rect l="l" t="t" r="r" b="b"/>
              <a:pathLst>
                <a:path w="4030" h="432" extrusionOk="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61"/>
            <p:cNvSpPr/>
            <p:nvPr/>
          </p:nvSpPr>
          <p:spPr>
            <a:xfrm>
              <a:off x="5488961" y="1582389"/>
              <a:ext cx="100051" cy="11318"/>
            </a:xfrm>
            <a:custGeom>
              <a:avLst/>
              <a:gdLst/>
              <a:ahLst/>
              <a:cxnLst/>
              <a:rect l="l" t="t" r="r" b="b"/>
              <a:pathLst>
                <a:path w="3810" h="431" extrusionOk="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61"/>
            <p:cNvSpPr/>
            <p:nvPr/>
          </p:nvSpPr>
          <p:spPr>
            <a:xfrm>
              <a:off x="5443479" y="1633386"/>
              <a:ext cx="151074" cy="11344"/>
            </a:xfrm>
            <a:custGeom>
              <a:avLst/>
              <a:gdLst/>
              <a:ahLst/>
              <a:cxnLst/>
              <a:rect l="l" t="t" r="r" b="b"/>
              <a:pathLst>
                <a:path w="5753" h="432" extrusionOk="0">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61"/>
            <p:cNvSpPr/>
            <p:nvPr/>
          </p:nvSpPr>
          <p:spPr>
            <a:xfrm>
              <a:off x="5488961" y="1604999"/>
              <a:ext cx="26418" cy="11344"/>
            </a:xfrm>
            <a:custGeom>
              <a:avLst/>
              <a:gdLst/>
              <a:ahLst/>
              <a:cxnLst/>
              <a:rect l="l" t="t" r="r" b="b"/>
              <a:pathLst>
                <a:path w="1006" h="432" extrusionOk="0">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61"/>
            <p:cNvSpPr/>
            <p:nvPr/>
          </p:nvSpPr>
          <p:spPr>
            <a:xfrm>
              <a:off x="5522889" y="1604999"/>
              <a:ext cx="37736" cy="11344"/>
            </a:xfrm>
            <a:custGeom>
              <a:avLst/>
              <a:gdLst/>
              <a:ahLst/>
              <a:cxnLst/>
              <a:rect l="l" t="t" r="r" b="b"/>
              <a:pathLst>
                <a:path w="1437" h="432" extrusionOk="0">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61"/>
            <p:cNvSpPr/>
            <p:nvPr/>
          </p:nvSpPr>
          <p:spPr>
            <a:xfrm>
              <a:off x="5445501" y="1582389"/>
              <a:ext cx="34191" cy="33954"/>
            </a:xfrm>
            <a:custGeom>
              <a:avLst/>
              <a:gdLst/>
              <a:ahLst/>
              <a:cxnLst/>
              <a:rect l="l" t="t" r="r" b="b"/>
              <a:pathLst>
                <a:path w="1302" h="1293" extrusionOk="0">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61"/>
            <p:cNvSpPr/>
            <p:nvPr/>
          </p:nvSpPr>
          <p:spPr>
            <a:xfrm>
              <a:off x="5468347" y="1553976"/>
              <a:ext cx="101810" cy="11581"/>
            </a:xfrm>
            <a:custGeom>
              <a:avLst/>
              <a:gdLst/>
              <a:ahLst/>
              <a:cxnLst/>
              <a:rect l="l" t="t" r="r" b="b"/>
              <a:pathLst>
                <a:path w="3877" h="441" extrusionOk="0">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61"/>
            <p:cNvSpPr/>
            <p:nvPr/>
          </p:nvSpPr>
          <p:spPr>
            <a:xfrm>
              <a:off x="5454036" y="1590924"/>
              <a:ext cx="16859" cy="16859"/>
            </a:xfrm>
            <a:custGeom>
              <a:avLst/>
              <a:gdLst/>
              <a:ahLst/>
              <a:cxnLst/>
              <a:rect l="l" t="t" r="r" b="b"/>
              <a:pathLst>
                <a:path w="642" h="642" extrusionOk="0">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5" name="Google Shape;9755;p61"/>
          <p:cNvGrpSpPr/>
          <p:nvPr/>
        </p:nvGrpSpPr>
        <p:grpSpPr>
          <a:xfrm>
            <a:off x="5782259" y="1512012"/>
            <a:ext cx="356138" cy="356138"/>
            <a:chOff x="5782259" y="1512012"/>
            <a:chExt cx="356138" cy="356138"/>
          </a:xfrm>
        </p:grpSpPr>
        <p:sp>
          <p:nvSpPr>
            <p:cNvPr id="9756" name="Google Shape;9756;p61"/>
            <p:cNvSpPr/>
            <p:nvPr/>
          </p:nvSpPr>
          <p:spPr>
            <a:xfrm>
              <a:off x="5902635" y="1701505"/>
              <a:ext cx="114888" cy="97792"/>
            </a:xfrm>
            <a:custGeom>
              <a:avLst/>
              <a:gdLst/>
              <a:ahLst/>
              <a:cxnLst/>
              <a:rect l="l" t="t" r="r" b="b"/>
              <a:pathLst>
                <a:path w="4375" h="3724" extrusionOk="0">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61"/>
            <p:cNvSpPr/>
            <p:nvPr/>
          </p:nvSpPr>
          <p:spPr>
            <a:xfrm>
              <a:off x="5940082" y="1701505"/>
              <a:ext cx="40230" cy="17358"/>
            </a:xfrm>
            <a:custGeom>
              <a:avLst/>
              <a:gdLst/>
              <a:ahLst/>
              <a:cxnLst/>
              <a:rect l="l" t="t" r="r" b="b"/>
              <a:pathLst>
                <a:path w="1532" h="661" extrusionOk="0">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61"/>
            <p:cNvSpPr/>
            <p:nvPr/>
          </p:nvSpPr>
          <p:spPr>
            <a:xfrm>
              <a:off x="5902635" y="1716079"/>
              <a:ext cx="115124" cy="83218"/>
            </a:xfrm>
            <a:custGeom>
              <a:avLst/>
              <a:gdLst/>
              <a:ahLst/>
              <a:cxnLst/>
              <a:rect l="l" t="t" r="r" b="b"/>
              <a:pathLst>
                <a:path w="4384" h="3169" extrusionOk="0">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61"/>
            <p:cNvSpPr/>
            <p:nvPr/>
          </p:nvSpPr>
          <p:spPr>
            <a:xfrm>
              <a:off x="5919967" y="1621070"/>
              <a:ext cx="28676" cy="63103"/>
            </a:xfrm>
            <a:custGeom>
              <a:avLst/>
              <a:gdLst/>
              <a:ahLst/>
              <a:cxnLst/>
              <a:rect l="l" t="t" r="r" b="b"/>
              <a:pathLst>
                <a:path w="1092" h="2403" extrusionOk="0">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61"/>
            <p:cNvSpPr/>
            <p:nvPr/>
          </p:nvSpPr>
          <p:spPr>
            <a:xfrm>
              <a:off x="5931547" y="1615293"/>
              <a:ext cx="69116" cy="68880"/>
            </a:xfrm>
            <a:custGeom>
              <a:avLst/>
              <a:gdLst/>
              <a:ahLst/>
              <a:cxnLst/>
              <a:rect l="l" t="t" r="r" b="b"/>
              <a:pathLst>
                <a:path w="2632" h="2623" extrusionOk="0">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61"/>
            <p:cNvSpPr/>
            <p:nvPr/>
          </p:nvSpPr>
          <p:spPr>
            <a:xfrm>
              <a:off x="5925744" y="1644179"/>
              <a:ext cx="68906" cy="63129"/>
            </a:xfrm>
            <a:custGeom>
              <a:avLst/>
              <a:gdLst/>
              <a:ahLst/>
              <a:cxnLst/>
              <a:rect l="l" t="t" r="r" b="b"/>
              <a:pathLst>
                <a:path w="2624" h="2404" extrusionOk="0">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61"/>
            <p:cNvSpPr/>
            <p:nvPr/>
          </p:nvSpPr>
          <p:spPr>
            <a:xfrm>
              <a:off x="5925744" y="1644205"/>
              <a:ext cx="68906" cy="61606"/>
            </a:xfrm>
            <a:custGeom>
              <a:avLst/>
              <a:gdLst/>
              <a:ahLst/>
              <a:cxnLst/>
              <a:rect l="l" t="t" r="r" b="b"/>
              <a:pathLst>
                <a:path w="2624" h="2346" extrusionOk="0">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61"/>
            <p:cNvSpPr/>
            <p:nvPr/>
          </p:nvSpPr>
          <p:spPr>
            <a:xfrm>
              <a:off x="5902898" y="1730916"/>
              <a:ext cx="22872" cy="68381"/>
            </a:xfrm>
            <a:custGeom>
              <a:avLst/>
              <a:gdLst/>
              <a:ahLst/>
              <a:cxnLst/>
              <a:rect l="l" t="t" r="r" b="b"/>
              <a:pathLst>
                <a:path w="871" h="2604" extrusionOk="0">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61"/>
            <p:cNvSpPr/>
            <p:nvPr/>
          </p:nvSpPr>
          <p:spPr>
            <a:xfrm>
              <a:off x="5994624" y="1730916"/>
              <a:ext cx="23135" cy="68381"/>
            </a:xfrm>
            <a:custGeom>
              <a:avLst/>
              <a:gdLst/>
              <a:ahLst/>
              <a:cxnLst/>
              <a:rect l="l" t="t" r="r" b="b"/>
              <a:pathLst>
                <a:path w="881" h="2604" extrusionOk="0">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61"/>
            <p:cNvSpPr/>
            <p:nvPr/>
          </p:nvSpPr>
          <p:spPr>
            <a:xfrm>
              <a:off x="5782259" y="1512012"/>
              <a:ext cx="356138" cy="356138"/>
            </a:xfrm>
            <a:custGeom>
              <a:avLst/>
              <a:gdLst/>
              <a:ahLst/>
              <a:cxnLst/>
              <a:rect l="l" t="t" r="r" b="b"/>
              <a:pathLst>
                <a:path w="13562" h="13562" extrusionOk="0">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61"/>
            <p:cNvSpPr/>
            <p:nvPr/>
          </p:nvSpPr>
          <p:spPr>
            <a:xfrm>
              <a:off x="5823724" y="1563535"/>
              <a:ext cx="262889" cy="252936"/>
            </a:xfrm>
            <a:custGeom>
              <a:avLst/>
              <a:gdLst/>
              <a:ahLst/>
              <a:cxnLst/>
              <a:rect l="l" t="t" r="r" b="b"/>
              <a:pathLst>
                <a:path w="10011" h="9632" extrusionOk="0">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7" name="Google Shape;9767;p61"/>
          <p:cNvGrpSpPr/>
          <p:nvPr/>
        </p:nvGrpSpPr>
        <p:grpSpPr>
          <a:xfrm>
            <a:off x="6229598" y="1518052"/>
            <a:ext cx="343560" cy="343822"/>
            <a:chOff x="6229598" y="1518052"/>
            <a:chExt cx="343560" cy="343822"/>
          </a:xfrm>
        </p:grpSpPr>
        <p:sp>
          <p:nvSpPr>
            <p:cNvPr id="9768" name="Google Shape;9768;p61"/>
            <p:cNvSpPr/>
            <p:nvPr/>
          </p:nvSpPr>
          <p:spPr>
            <a:xfrm>
              <a:off x="6229598" y="1518052"/>
              <a:ext cx="343560" cy="343822"/>
            </a:xfrm>
            <a:custGeom>
              <a:avLst/>
              <a:gdLst/>
              <a:ahLst/>
              <a:cxnLst/>
              <a:rect l="l" t="t" r="r" b="b"/>
              <a:pathLst>
                <a:path w="13083" h="13093" extrusionOk="0">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61"/>
            <p:cNvSpPr/>
            <p:nvPr/>
          </p:nvSpPr>
          <p:spPr>
            <a:xfrm>
              <a:off x="6255228" y="1543918"/>
              <a:ext cx="292064" cy="292064"/>
            </a:xfrm>
            <a:custGeom>
              <a:avLst/>
              <a:gdLst/>
              <a:ahLst/>
              <a:cxnLst/>
              <a:rect l="l" t="t" r="r" b="b"/>
              <a:pathLst>
                <a:path w="11122" h="11122" extrusionOk="0">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61"/>
            <p:cNvSpPr/>
            <p:nvPr/>
          </p:nvSpPr>
          <p:spPr>
            <a:xfrm>
              <a:off x="6396218" y="1564034"/>
              <a:ext cx="10320" cy="131221"/>
            </a:xfrm>
            <a:custGeom>
              <a:avLst/>
              <a:gdLst/>
              <a:ahLst/>
              <a:cxnLst/>
              <a:rect l="l" t="t" r="r" b="b"/>
              <a:pathLst>
                <a:path w="393" h="4997" extrusionOk="0">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61"/>
            <p:cNvSpPr/>
            <p:nvPr/>
          </p:nvSpPr>
          <p:spPr>
            <a:xfrm>
              <a:off x="6394459" y="1684908"/>
              <a:ext cx="134477" cy="10346"/>
            </a:xfrm>
            <a:custGeom>
              <a:avLst/>
              <a:gdLst/>
              <a:ahLst/>
              <a:cxnLst/>
              <a:rect l="l" t="t" r="r" b="b"/>
              <a:pathLst>
                <a:path w="5121" h="394" extrusionOk="0">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61"/>
            <p:cNvSpPr/>
            <p:nvPr/>
          </p:nvSpPr>
          <p:spPr>
            <a:xfrm>
              <a:off x="6291178" y="1579868"/>
              <a:ext cx="272946" cy="256009"/>
            </a:xfrm>
            <a:custGeom>
              <a:avLst/>
              <a:gdLst/>
              <a:ahLst/>
              <a:cxnLst/>
              <a:rect l="l" t="t" r="r" b="b"/>
              <a:pathLst>
                <a:path w="10394" h="9749" extrusionOk="0">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61"/>
            <p:cNvSpPr/>
            <p:nvPr/>
          </p:nvSpPr>
          <p:spPr>
            <a:xfrm>
              <a:off x="6273584" y="1684908"/>
              <a:ext cx="21376" cy="10346"/>
            </a:xfrm>
            <a:custGeom>
              <a:avLst/>
              <a:gdLst/>
              <a:ahLst/>
              <a:cxnLst/>
              <a:rect l="l" t="t" r="r" b="b"/>
              <a:pathLst>
                <a:path w="814" h="394" extrusionOk="0">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61"/>
            <p:cNvSpPr/>
            <p:nvPr/>
          </p:nvSpPr>
          <p:spPr>
            <a:xfrm>
              <a:off x="6396218" y="1798194"/>
              <a:ext cx="10320" cy="17673"/>
            </a:xfrm>
            <a:custGeom>
              <a:avLst/>
              <a:gdLst/>
              <a:ahLst/>
              <a:cxnLst/>
              <a:rect l="l" t="t" r="r" b="b"/>
              <a:pathLst>
                <a:path w="393" h="673" extrusionOk="0">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61"/>
            <p:cNvSpPr/>
            <p:nvPr/>
          </p:nvSpPr>
          <p:spPr>
            <a:xfrm>
              <a:off x="6308063" y="1599117"/>
              <a:ext cx="20036" cy="15966"/>
            </a:xfrm>
            <a:custGeom>
              <a:avLst/>
              <a:gdLst/>
              <a:ahLst/>
              <a:cxnLst/>
              <a:rect l="l" t="t" r="r" b="b"/>
              <a:pathLst>
                <a:path w="763" h="608" extrusionOk="0">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61"/>
            <p:cNvSpPr/>
            <p:nvPr/>
          </p:nvSpPr>
          <p:spPr>
            <a:xfrm>
              <a:off x="6473606" y="1764581"/>
              <a:ext cx="20141" cy="16097"/>
            </a:xfrm>
            <a:custGeom>
              <a:avLst/>
              <a:gdLst/>
              <a:ahLst/>
              <a:cxnLst/>
              <a:rect l="l" t="t" r="r" b="b"/>
              <a:pathLst>
                <a:path w="767" h="613" extrusionOk="0">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61"/>
            <p:cNvSpPr/>
            <p:nvPr/>
          </p:nvSpPr>
          <p:spPr>
            <a:xfrm>
              <a:off x="6474368" y="1599117"/>
              <a:ext cx="20141" cy="15966"/>
            </a:xfrm>
            <a:custGeom>
              <a:avLst/>
              <a:gdLst/>
              <a:ahLst/>
              <a:cxnLst/>
              <a:rect l="l" t="t" r="r" b="b"/>
              <a:pathLst>
                <a:path w="767" h="608" extrusionOk="0">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61"/>
            <p:cNvSpPr/>
            <p:nvPr/>
          </p:nvSpPr>
          <p:spPr>
            <a:xfrm>
              <a:off x="6308772" y="1765001"/>
              <a:ext cx="19432" cy="15677"/>
            </a:xfrm>
            <a:custGeom>
              <a:avLst/>
              <a:gdLst/>
              <a:ahLst/>
              <a:cxnLst/>
              <a:rect l="l" t="t" r="r" b="b"/>
              <a:pathLst>
                <a:path w="740" h="597" extrusionOk="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61"/>
            <p:cNvSpPr/>
            <p:nvPr/>
          </p:nvSpPr>
          <p:spPr>
            <a:xfrm>
              <a:off x="6283064" y="1637404"/>
              <a:ext cx="20693" cy="13366"/>
            </a:xfrm>
            <a:custGeom>
              <a:avLst/>
              <a:gdLst/>
              <a:ahLst/>
              <a:cxnLst/>
              <a:rect l="l" t="t" r="r" b="b"/>
              <a:pathLst>
                <a:path w="788" h="509" extrusionOk="0">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61"/>
            <p:cNvSpPr/>
            <p:nvPr/>
          </p:nvSpPr>
          <p:spPr>
            <a:xfrm>
              <a:off x="6498947" y="1729445"/>
              <a:ext cx="20640" cy="13051"/>
            </a:xfrm>
            <a:custGeom>
              <a:avLst/>
              <a:gdLst/>
              <a:ahLst/>
              <a:cxnLst/>
              <a:rect l="l" t="t" r="r" b="b"/>
              <a:pathLst>
                <a:path w="786" h="497" extrusionOk="0">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61"/>
            <p:cNvSpPr/>
            <p:nvPr/>
          </p:nvSpPr>
          <p:spPr>
            <a:xfrm>
              <a:off x="6439442" y="1574511"/>
              <a:ext cx="14837" cy="16675"/>
            </a:xfrm>
            <a:custGeom>
              <a:avLst/>
              <a:gdLst/>
              <a:ahLst/>
              <a:cxnLst/>
              <a:rect l="l" t="t" r="r" b="b"/>
              <a:pathLst>
                <a:path w="565" h="635" extrusionOk="0">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61"/>
            <p:cNvSpPr/>
            <p:nvPr/>
          </p:nvSpPr>
          <p:spPr>
            <a:xfrm>
              <a:off x="6347978" y="1789581"/>
              <a:ext cx="15861" cy="16754"/>
            </a:xfrm>
            <a:custGeom>
              <a:avLst/>
              <a:gdLst/>
              <a:ahLst/>
              <a:cxnLst/>
              <a:rect l="l" t="t" r="r" b="b"/>
              <a:pathLst>
                <a:path w="604" h="638" extrusionOk="0">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61"/>
            <p:cNvSpPr/>
            <p:nvPr/>
          </p:nvSpPr>
          <p:spPr>
            <a:xfrm>
              <a:off x="6349633" y="1572883"/>
              <a:ext cx="15441" cy="17305"/>
            </a:xfrm>
            <a:custGeom>
              <a:avLst/>
              <a:gdLst/>
              <a:ahLst/>
              <a:cxnLst/>
              <a:rect l="l" t="t" r="r" b="b"/>
              <a:pathLst>
                <a:path w="588" h="659" extrusionOk="0">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61"/>
            <p:cNvSpPr/>
            <p:nvPr/>
          </p:nvSpPr>
          <p:spPr>
            <a:xfrm>
              <a:off x="6437341" y="1789896"/>
              <a:ext cx="15441" cy="17437"/>
            </a:xfrm>
            <a:custGeom>
              <a:avLst/>
              <a:gdLst/>
              <a:ahLst/>
              <a:cxnLst/>
              <a:rect l="l" t="t" r="r" b="b"/>
              <a:pathLst>
                <a:path w="588" h="664" extrusionOk="0">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61"/>
            <p:cNvSpPr/>
            <p:nvPr/>
          </p:nvSpPr>
          <p:spPr>
            <a:xfrm>
              <a:off x="6499262" y="1639505"/>
              <a:ext cx="21664" cy="13261"/>
            </a:xfrm>
            <a:custGeom>
              <a:avLst/>
              <a:gdLst/>
              <a:ahLst/>
              <a:cxnLst/>
              <a:rect l="l" t="t" r="r" b="b"/>
              <a:pathLst>
                <a:path w="825" h="505" extrusionOk="0">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61"/>
            <p:cNvSpPr/>
            <p:nvPr/>
          </p:nvSpPr>
          <p:spPr>
            <a:xfrm>
              <a:off x="6282118" y="1727161"/>
              <a:ext cx="21638" cy="13314"/>
            </a:xfrm>
            <a:custGeom>
              <a:avLst/>
              <a:gdLst/>
              <a:ahLst/>
              <a:cxnLst/>
              <a:rect l="l" t="t" r="r" b="b"/>
              <a:pathLst>
                <a:path w="824" h="507" extrusionOk="0">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7" name="Google Shape;9787;p61"/>
          <p:cNvGrpSpPr/>
          <p:nvPr/>
        </p:nvGrpSpPr>
        <p:grpSpPr>
          <a:xfrm>
            <a:off x="870773" y="3357985"/>
            <a:ext cx="342824" cy="351228"/>
            <a:chOff x="870773" y="3357985"/>
            <a:chExt cx="342824" cy="351228"/>
          </a:xfrm>
        </p:grpSpPr>
        <p:sp>
          <p:nvSpPr>
            <p:cNvPr id="9788" name="Google Shape;9788;p61"/>
            <p:cNvSpPr/>
            <p:nvPr/>
          </p:nvSpPr>
          <p:spPr>
            <a:xfrm>
              <a:off x="870773" y="3357985"/>
              <a:ext cx="342824" cy="351228"/>
            </a:xfrm>
            <a:custGeom>
              <a:avLst/>
              <a:gdLst/>
              <a:ahLst/>
              <a:cxnLst/>
              <a:rect l="l" t="t" r="r" b="b"/>
              <a:pathLst>
                <a:path w="13055" h="13375" extrusionOk="0">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61"/>
            <p:cNvSpPr/>
            <p:nvPr/>
          </p:nvSpPr>
          <p:spPr>
            <a:xfrm>
              <a:off x="1024577" y="3357985"/>
              <a:ext cx="50288" cy="49238"/>
            </a:xfrm>
            <a:custGeom>
              <a:avLst/>
              <a:gdLst/>
              <a:ahLst/>
              <a:cxnLst/>
              <a:rect l="l" t="t" r="r" b="b"/>
              <a:pathLst>
                <a:path w="1915" h="1875" extrusionOk="0">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61"/>
            <p:cNvSpPr/>
            <p:nvPr/>
          </p:nvSpPr>
          <p:spPr>
            <a:xfrm>
              <a:off x="1111787" y="3388552"/>
              <a:ext cx="101810" cy="289832"/>
            </a:xfrm>
            <a:custGeom>
              <a:avLst/>
              <a:gdLst/>
              <a:ahLst/>
              <a:cxnLst/>
              <a:rect l="l" t="t" r="r" b="b"/>
              <a:pathLst>
                <a:path w="3877" h="11037" extrusionOk="0">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61"/>
            <p:cNvSpPr/>
            <p:nvPr/>
          </p:nvSpPr>
          <p:spPr>
            <a:xfrm>
              <a:off x="1024840" y="3660133"/>
              <a:ext cx="50025" cy="49080"/>
            </a:xfrm>
            <a:custGeom>
              <a:avLst/>
              <a:gdLst/>
              <a:ahLst/>
              <a:cxnLst/>
              <a:rect l="l" t="t" r="r" b="b"/>
              <a:pathLst>
                <a:path w="1905" h="1869" extrusionOk="0">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61"/>
            <p:cNvSpPr/>
            <p:nvPr/>
          </p:nvSpPr>
          <p:spPr>
            <a:xfrm>
              <a:off x="939390" y="3431067"/>
              <a:ext cx="211892" cy="205222"/>
            </a:xfrm>
            <a:custGeom>
              <a:avLst/>
              <a:gdLst/>
              <a:ahLst/>
              <a:cxnLst/>
              <a:rect l="l" t="t" r="r" b="b"/>
              <a:pathLst>
                <a:path w="8069" h="7815" extrusionOk="0">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61"/>
            <p:cNvSpPr/>
            <p:nvPr/>
          </p:nvSpPr>
          <p:spPr>
            <a:xfrm>
              <a:off x="970561" y="3470641"/>
              <a:ext cx="60345" cy="51653"/>
            </a:xfrm>
            <a:custGeom>
              <a:avLst/>
              <a:gdLst/>
              <a:ahLst/>
              <a:cxnLst/>
              <a:rect l="l" t="t" r="r" b="b"/>
              <a:pathLst>
                <a:path w="2298" h="1967" extrusionOk="0">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61"/>
            <p:cNvSpPr/>
            <p:nvPr/>
          </p:nvSpPr>
          <p:spPr>
            <a:xfrm>
              <a:off x="1053332" y="3545140"/>
              <a:ext cx="60188" cy="51417"/>
            </a:xfrm>
            <a:custGeom>
              <a:avLst/>
              <a:gdLst/>
              <a:ahLst/>
              <a:cxnLst/>
              <a:rect l="l" t="t" r="r" b="b"/>
              <a:pathLst>
                <a:path w="2292" h="1958" extrusionOk="0">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61"/>
            <p:cNvSpPr/>
            <p:nvPr/>
          </p:nvSpPr>
          <p:spPr>
            <a:xfrm>
              <a:off x="992330" y="3479595"/>
              <a:ext cx="106090" cy="101836"/>
            </a:xfrm>
            <a:custGeom>
              <a:avLst/>
              <a:gdLst/>
              <a:ahLst/>
              <a:cxnLst/>
              <a:rect l="l" t="t" r="r" b="b"/>
              <a:pathLst>
                <a:path w="4040" h="3878" extrusionOk="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6" name="Google Shape;9796;p61"/>
          <p:cNvGrpSpPr/>
          <p:nvPr/>
        </p:nvGrpSpPr>
        <p:grpSpPr>
          <a:xfrm>
            <a:off x="2743084" y="4299590"/>
            <a:ext cx="159372" cy="308896"/>
            <a:chOff x="2743084" y="4299590"/>
            <a:chExt cx="159372" cy="308896"/>
          </a:xfrm>
        </p:grpSpPr>
        <p:sp>
          <p:nvSpPr>
            <p:cNvPr id="9797" name="Google Shape;9797;p61"/>
            <p:cNvSpPr/>
            <p:nvPr/>
          </p:nvSpPr>
          <p:spPr>
            <a:xfrm>
              <a:off x="2828534" y="4425428"/>
              <a:ext cx="9585" cy="105907"/>
            </a:xfrm>
            <a:custGeom>
              <a:avLst/>
              <a:gdLst/>
              <a:ahLst/>
              <a:cxnLst/>
              <a:rect l="l" t="t" r="r" b="b"/>
              <a:pathLst>
                <a:path w="365" h="4033" extrusionOk="0">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61"/>
            <p:cNvSpPr/>
            <p:nvPr/>
          </p:nvSpPr>
          <p:spPr>
            <a:xfrm>
              <a:off x="2743084" y="4299590"/>
              <a:ext cx="158111" cy="135239"/>
            </a:xfrm>
            <a:custGeom>
              <a:avLst/>
              <a:gdLst/>
              <a:ahLst/>
              <a:cxnLst/>
              <a:rect l="l" t="t" r="r" b="b"/>
              <a:pathLst>
                <a:path w="6021" h="5150" extrusionOk="0">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61"/>
            <p:cNvSpPr/>
            <p:nvPr/>
          </p:nvSpPr>
          <p:spPr>
            <a:xfrm>
              <a:off x="2762438" y="4313928"/>
              <a:ext cx="123921" cy="106406"/>
            </a:xfrm>
            <a:custGeom>
              <a:avLst/>
              <a:gdLst/>
              <a:ahLst/>
              <a:cxnLst/>
              <a:rect l="l" t="t" r="r" b="b"/>
              <a:pathLst>
                <a:path w="4719" h="4052" extrusionOk="0">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61"/>
            <p:cNvSpPr/>
            <p:nvPr/>
          </p:nvSpPr>
          <p:spPr>
            <a:xfrm>
              <a:off x="2809443" y="4314348"/>
              <a:ext cx="49526" cy="105460"/>
            </a:xfrm>
            <a:custGeom>
              <a:avLst/>
              <a:gdLst/>
              <a:ahLst/>
              <a:cxnLst/>
              <a:rect l="l" t="t" r="r" b="b"/>
              <a:pathLst>
                <a:path w="1886" h="4016" extrusionOk="0">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61"/>
            <p:cNvSpPr/>
            <p:nvPr/>
          </p:nvSpPr>
          <p:spPr>
            <a:xfrm>
              <a:off x="2780032" y="4521513"/>
              <a:ext cx="106589" cy="86973"/>
            </a:xfrm>
            <a:custGeom>
              <a:avLst/>
              <a:gdLst/>
              <a:ahLst/>
              <a:cxnLst/>
              <a:rect l="l" t="t" r="r" b="b"/>
              <a:pathLst>
                <a:path w="4059" h="3312" extrusionOk="0">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61"/>
            <p:cNvSpPr/>
            <p:nvPr/>
          </p:nvSpPr>
          <p:spPr>
            <a:xfrm>
              <a:off x="2782553" y="4545620"/>
              <a:ext cx="20614" cy="48292"/>
            </a:xfrm>
            <a:custGeom>
              <a:avLst/>
              <a:gdLst/>
              <a:ahLst/>
              <a:cxnLst/>
              <a:rect l="l" t="t" r="r" b="b"/>
              <a:pathLst>
                <a:path w="785" h="1839" extrusionOk="0">
                  <a:moveTo>
                    <a:pt x="0" y="1"/>
                  </a:moveTo>
                  <a:lnTo>
                    <a:pt x="230" y="1838"/>
                  </a:lnTo>
                  <a:lnTo>
                    <a:pt x="785" y="1838"/>
                  </a:lnTo>
                  <a:lnTo>
                    <a:pt x="55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61"/>
            <p:cNvSpPr/>
            <p:nvPr/>
          </p:nvSpPr>
          <p:spPr>
            <a:xfrm>
              <a:off x="2780032" y="4521514"/>
              <a:ext cx="106826" cy="28912"/>
            </a:xfrm>
            <a:custGeom>
              <a:avLst/>
              <a:gdLst/>
              <a:ahLst/>
              <a:cxnLst/>
              <a:rect l="l" t="t" r="r" b="b"/>
              <a:pathLst>
                <a:path w="4068" h="1101" extrusionOk="0">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61"/>
            <p:cNvSpPr/>
            <p:nvPr/>
          </p:nvSpPr>
          <p:spPr>
            <a:xfrm>
              <a:off x="2788068" y="4589107"/>
              <a:ext cx="90518" cy="19380"/>
            </a:xfrm>
            <a:custGeom>
              <a:avLst/>
              <a:gdLst/>
              <a:ahLst/>
              <a:cxnLst/>
              <a:rect l="l" t="t" r="r" b="b"/>
              <a:pathLst>
                <a:path w="3447" h="738" extrusionOk="0">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61"/>
            <p:cNvSpPr/>
            <p:nvPr/>
          </p:nvSpPr>
          <p:spPr>
            <a:xfrm>
              <a:off x="2780032" y="4521514"/>
              <a:ext cx="106589" cy="28912"/>
            </a:xfrm>
            <a:custGeom>
              <a:avLst/>
              <a:gdLst/>
              <a:ahLst/>
              <a:cxnLst/>
              <a:rect l="l" t="t" r="r" b="b"/>
              <a:pathLst>
                <a:path w="4059" h="1101" extrusionOk="0">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61"/>
            <p:cNvSpPr/>
            <p:nvPr/>
          </p:nvSpPr>
          <p:spPr>
            <a:xfrm>
              <a:off x="2788068" y="4589107"/>
              <a:ext cx="21139" cy="19380"/>
            </a:xfrm>
            <a:custGeom>
              <a:avLst/>
              <a:gdLst/>
              <a:ahLst/>
              <a:cxnLst/>
              <a:rect l="l" t="t" r="r" b="b"/>
              <a:pathLst>
                <a:path w="805" h="738" extrusionOk="0">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61"/>
            <p:cNvSpPr/>
            <p:nvPr/>
          </p:nvSpPr>
          <p:spPr>
            <a:xfrm>
              <a:off x="2838093" y="4439504"/>
              <a:ext cx="64363" cy="48161"/>
            </a:xfrm>
            <a:custGeom>
              <a:avLst/>
              <a:gdLst/>
              <a:ahLst/>
              <a:cxnLst/>
              <a:rect l="l" t="t" r="r" b="b"/>
              <a:pathLst>
                <a:path w="2451" h="1834" extrusionOk="0">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61"/>
            <p:cNvSpPr/>
            <p:nvPr/>
          </p:nvSpPr>
          <p:spPr>
            <a:xfrm>
              <a:off x="2838093" y="4463715"/>
              <a:ext cx="64363" cy="23949"/>
            </a:xfrm>
            <a:custGeom>
              <a:avLst/>
              <a:gdLst/>
              <a:ahLst/>
              <a:cxnLst/>
              <a:rect l="l" t="t" r="r" b="b"/>
              <a:pathLst>
                <a:path w="2451" h="912" extrusionOk="0">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61"/>
            <p:cNvSpPr/>
            <p:nvPr/>
          </p:nvSpPr>
          <p:spPr>
            <a:xfrm>
              <a:off x="2764197" y="4439504"/>
              <a:ext cx="64363" cy="48161"/>
            </a:xfrm>
            <a:custGeom>
              <a:avLst/>
              <a:gdLst/>
              <a:ahLst/>
              <a:cxnLst/>
              <a:rect l="l" t="t" r="r" b="b"/>
              <a:pathLst>
                <a:path w="2451" h="1834" extrusionOk="0">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61"/>
            <p:cNvSpPr/>
            <p:nvPr/>
          </p:nvSpPr>
          <p:spPr>
            <a:xfrm>
              <a:off x="2764197" y="4463715"/>
              <a:ext cx="64363" cy="23949"/>
            </a:xfrm>
            <a:custGeom>
              <a:avLst/>
              <a:gdLst/>
              <a:ahLst/>
              <a:cxnLst/>
              <a:rect l="l" t="t" r="r" b="b"/>
              <a:pathLst>
                <a:path w="2451" h="912" extrusionOk="0">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61"/>
            <p:cNvSpPr/>
            <p:nvPr/>
          </p:nvSpPr>
          <p:spPr>
            <a:xfrm>
              <a:off x="2765694" y="4502160"/>
              <a:ext cx="135239" cy="29175"/>
            </a:xfrm>
            <a:custGeom>
              <a:avLst/>
              <a:gdLst/>
              <a:ahLst/>
              <a:cxnLst/>
              <a:rect l="l" t="t" r="r" b="b"/>
              <a:pathLst>
                <a:path w="5150" h="1111" extrusionOk="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2" name="Google Shape;9812;p61"/>
          <p:cNvGrpSpPr/>
          <p:nvPr/>
        </p:nvGrpSpPr>
        <p:grpSpPr>
          <a:xfrm>
            <a:off x="1293506" y="2939716"/>
            <a:ext cx="374730" cy="272211"/>
            <a:chOff x="1293506" y="2939716"/>
            <a:chExt cx="374730" cy="272211"/>
          </a:xfrm>
        </p:grpSpPr>
        <p:sp>
          <p:nvSpPr>
            <p:cNvPr id="9813" name="Google Shape;9813;p61"/>
            <p:cNvSpPr/>
            <p:nvPr/>
          </p:nvSpPr>
          <p:spPr>
            <a:xfrm>
              <a:off x="1311599" y="2939716"/>
              <a:ext cx="338544" cy="248078"/>
            </a:xfrm>
            <a:custGeom>
              <a:avLst/>
              <a:gdLst/>
              <a:ahLst/>
              <a:cxnLst/>
              <a:rect l="l" t="t" r="r" b="b"/>
              <a:pathLst>
                <a:path w="12892" h="9447" extrusionOk="0">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61"/>
            <p:cNvSpPr/>
            <p:nvPr/>
          </p:nvSpPr>
          <p:spPr>
            <a:xfrm>
              <a:off x="1335706" y="2964112"/>
              <a:ext cx="290304" cy="193274"/>
            </a:xfrm>
            <a:custGeom>
              <a:avLst/>
              <a:gdLst/>
              <a:ahLst/>
              <a:cxnLst/>
              <a:rect l="l" t="t" r="r" b="b"/>
              <a:pathLst>
                <a:path w="11055" h="7360" extrusionOk="0">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61"/>
            <p:cNvSpPr/>
            <p:nvPr/>
          </p:nvSpPr>
          <p:spPr>
            <a:xfrm>
              <a:off x="1335706" y="3121173"/>
              <a:ext cx="169430" cy="36213"/>
            </a:xfrm>
            <a:custGeom>
              <a:avLst/>
              <a:gdLst/>
              <a:ahLst/>
              <a:cxnLst/>
              <a:rect l="l" t="t" r="r" b="b"/>
              <a:pathLst>
                <a:path w="6452" h="1379" extrusionOk="0">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61"/>
            <p:cNvSpPr/>
            <p:nvPr/>
          </p:nvSpPr>
          <p:spPr>
            <a:xfrm>
              <a:off x="1505109" y="2964112"/>
              <a:ext cx="120901" cy="96532"/>
            </a:xfrm>
            <a:custGeom>
              <a:avLst/>
              <a:gdLst/>
              <a:ahLst/>
              <a:cxnLst/>
              <a:rect l="l" t="t" r="r" b="b"/>
              <a:pathLst>
                <a:path w="4604" h="3676" extrusionOk="0">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61"/>
            <p:cNvSpPr/>
            <p:nvPr/>
          </p:nvSpPr>
          <p:spPr>
            <a:xfrm>
              <a:off x="1505109" y="3060617"/>
              <a:ext cx="120901" cy="96768"/>
            </a:xfrm>
            <a:custGeom>
              <a:avLst/>
              <a:gdLst/>
              <a:ahLst/>
              <a:cxnLst/>
              <a:rect l="l" t="t" r="r" b="b"/>
              <a:pathLst>
                <a:path w="4604" h="3685" extrusionOk="0">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61"/>
            <p:cNvSpPr/>
            <p:nvPr/>
          </p:nvSpPr>
          <p:spPr>
            <a:xfrm>
              <a:off x="1293506" y="3181755"/>
              <a:ext cx="374730" cy="30173"/>
            </a:xfrm>
            <a:custGeom>
              <a:avLst/>
              <a:gdLst/>
              <a:ahLst/>
              <a:cxnLst/>
              <a:rect l="l" t="t" r="r" b="b"/>
              <a:pathLst>
                <a:path w="14270" h="1149" extrusionOk="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61"/>
            <p:cNvSpPr/>
            <p:nvPr/>
          </p:nvSpPr>
          <p:spPr>
            <a:xfrm>
              <a:off x="1293506" y="3181755"/>
              <a:ext cx="374730" cy="12080"/>
            </a:xfrm>
            <a:custGeom>
              <a:avLst/>
              <a:gdLst/>
              <a:ahLst/>
              <a:cxnLst/>
              <a:rect l="l" t="t" r="r" b="b"/>
              <a:pathLst>
                <a:path w="14270" h="460" extrusionOk="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61"/>
            <p:cNvSpPr/>
            <p:nvPr/>
          </p:nvSpPr>
          <p:spPr>
            <a:xfrm>
              <a:off x="1444527" y="3181755"/>
              <a:ext cx="72661" cy="18119"/>
            </a:xfrm>
            <a:custGeom>
              <a:avLst/>
              <a:gdLst/>
              <a:ahLst/>
              <a:cxnLst/>
              <a:rect l="l" t="t" r="r" b="b"/>
              <a:pathLst>
                <a:path w="2767" h="690" extrusionOk="0">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61"/>
            <p:cNvSpPr/>
            <p:nvPr/>
          </p:nvSpPr>
          <p:spPr>
            <a:xfrm>
              <a:off x="1535256" y="3036484"/>
              <a:ext cx="60345" cy="24159"/>
            </a:xfrm>
            <a:custGeom>
              <a:avLst/>
              <a:gdLst/>
              <a:ahLst/>
              <a:cxnLst/>
              <a:rect l="l" t="t" r="r" b="b"/>
              <a:pathLst>
                <a:path w="2298" h="920" extrusionOk="0">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61"/>
            <p:cNvSpPr/>
            <p:nvPr/>
          </p:nvSpPr>
          <p:spPr>
            <a:xfrm>
              <a:off x="1553349" y="3018391"/>
              <a:ext cx="24422" cy="30435"/>
            </a:xfrm>
            <a:custGeom>
              <a:avLst/>
              <a:gdLst/>
              <a:ahLst/>
              <a:cxnLst/>
              <a:rect l="l" t="t" r="r" b="b"/>
              <a:pathLst>
                <a:path w="930" h="1159" extrusionOk="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61"/>
            <p:cNvSpPr/>
            <p:nvPr/>
          </p:nvSpPr>
          <p:spPr>
            <a:xfrm>
              <a:off x="1547335" y="2988245"/>
              <a:ext cx="36449" cy="42226"/>
            </a:xfrm>
            <a:custGeom>
              <a:avLst/>
              <a:gdLst/>
              <a:ahLst/>
              <a:cxnLst/>
              <a:rect l="l" t="t" r="r" b="b"/>
              <a:pathLst>
                <a:path w="1388" h="1608" extrusionOk="0">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61"/>
            <p:cNvSpPr/>
            <p:nvPr/>
          </p:nvSpPr>
          <p:spPr>
            <a:xfrm>
              <a:off x="1547335" y="2988245"/>
              <a:ext cx="24133" cy="42331"/>
            </a:xfrm>
            <a:custGeom>
              <a:avLst/>
              <a:gdLst/>
              <a:ahLst/>
              <a:cxnLst/>
              <a:rect l="l" t="t" r="r" b="b"/>
              <a:pathLst>
                <a:path w="919" h="1612" extrusionOk="0">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61"/>
            <p:cNvSpPr/>
            <p:nvPr/>
          </p:nvSpPr>
          <p:spPr>
            <a:xfrm>
              <a:off x="1547335" y="2988245"/>
              <a:ext cx="36449" cy="17857"/>
            </a:xfrm>
            <a:custGeom>
              <a:avLst/>
              <a:gdLst/>
              <a:ahLst/>
              <a:cxnLst/>
              <a:rect l="l" t="t" r="r" b="b"/>
              <a:pathLst>
                <a:path w="1388" h="680" extrusionOk="0">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61"/>
            <p:cNvSpPr/>
            <p:nvPr/>
          </p:nvSpPr>
          <p:spPr>
            <a:xfrm>
              <a:off x="1547335" y="2988245"/>
              <a:ext cx="24133" cy="15099"/>
            </a:xfrm>
            <a:custGeom>
              <a:avLst/>
              <a:gdLst/>
              <a:ahLst/>
              <a:cxnLst/>
              <a:rect l="l" t="t" r="r" b="b"/>
              <a:pathLst>
                <a:path w="919" h="575" extrusionOk="0">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61"/>
            <p:cNvSpPr/>
            <p:nvPr/>
          </p:nvSpPr>
          <p:spPr>
            <a:xfrm>
              <a:off x="1535256" y="3133252"/>
              <a:ext cx="60345" cy="24133"/>
            </a:xfrm>
            <a:custGeom>
              <a:avLst/>
              <a:gdLst/>
              <a:ahLst/>
              <a:cxnLst/>
              <a:rect l="l" t="t" r="r" b="b"/>
              <a:pathLst>
                <a:path w="2298" h="919" extrusionOk="0">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61"/>
            <p:cNvSpPr/>
            <p:nvPr/>
          </p:nvSpPr>
          <p:spPr>
            <a:xfrm>
              <a:off x="1553349" y="3115159"/>
              <a:ext cx="24422" cy="30173"/>
            </a:xfrm>
            <a:custGeom>
              <a:avLst/>
              <a:gdLst/>
              <a:ahLst/>
              <a:cxnLst/>
              <a:rect l="l" t="t" r="r" b="b"/>
              <a:pathLst>
                <a:path w="930" h="1149" extrusionOk="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61"/>
            <p:cNvSpPr/>
            <p:nvPr/>
          </p:nvSpPr>
          <p:spPr>
            <a:xfrm>
              <a:off x="1547335" y="3084986"/>
              <a:ext cx="36449" cy="42252"/>
            </a:xfrm>
            <a:custGeom>
              <a:avLst/>
              <a:gdLst/>
              <a:ahLst/>
              <a:cxnLst/>
              <a:rect l="l" t="t" r="r" b="b"/>
              <a:pathLst>
                <a:path w="1388" h="1609" extrusionOk="0">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61"/>
            <p:cNvSpPr/>
            <p:nvPr/>
          </p:nvSpPr>
          <p:spPr>
            <a:xfrm>
              <a:off x="1547335" y="3084986"/>
              <a:ext cx="24133" cy="42331"/>
            </a:xfrm>
            <a:custGeom>
              <a:avLst/>
              <a:gdLst/>
              <a:ahLst/>
              <a:cxnLst/>
              <a:rect l="l" t="t" r="r" b="b"/>
              <a:pathLst>
                <a:path w="919" h="1612" extrusionOk="0">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61"/>
            <p:cNvSpPr/>
            <p:nvPr/>
          </p:nvSpPr>
          <p:spPr>
            <a:xfrm>
              <a:off x="1547335" y="3084986"/>
              <a:ext cx="36449" cy="17883"/>
            </a:xfrm>
            <a:custGeom>
              <a:avLst/>
              <a:gdLst/>
              <a:ahLst/>
              <a:cxnLst/>
              <a:rect l="l" t="t" r="r" b="b"/>
              <a:pathLst>
                <a:path w="1388" h="681" extrusionOk="0">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61"/>
            <p:cNvSpPr/>
            <p:nvPr/>
          </p:nvSpPr>
          <p:spPr>
            <a:xfrm>
              <a:off x="1547335" y="3084986"/>
              <a:ext cx="24133" cy="15099"/>
            </a:xfrm>
            <a:custGeom>
              <a:avLst/>
              <a:gdLst/>
              <a:ahLst/>
              <a:cxnLst/>
              <a:rect l="l" t="t" r="r" b="b"/>
              <a:pathLst>
                <a:path w="919" h="575" extrusionOk="0">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61"/>
            <p:cNvSpPr/>
            <p:nvPr/>
          </p:nvSpPr>
          <p:spPr>
            <a:xfrm>
              <a:off x="1384234" y="3042524"/>
              <a:ext cx="72399" cy="90755"/>
            </a:xfrm>
            <a:custGeom>
              <a:avLst/>
              <a:gdLst/>
              <a:ahLst/>
              <a:cxnLst/>
              <a:rect l="l" t="t" r="r" b="b"/>
              <a:pathLst>
                <a:path w="2757" h="3456" extrusionOk="0">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61"/>
            <p:cNvSpPr/>
            <p:nvPr/>
          </p:nvSpPr>
          <p:spPr>
            <a:xfrm>
              <a:off x="1407081" y="3042524"/>
              <a:ext cx="26680" cy="18251"/>
            </a:xfrm>
            <a:custGeom>
              <a:avLst/>
              <a:gdLst/>
              <a:ahLst/>
              <a:cxnLst/>
              <a:rect l="l" t="t" r="r" b="b"/>
              <a:pathLst>
                <a:path w="1016" h="695" extrusionOk="0">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61"/>
            <p:cNvSpPr/>
            <p:nvPr/>
          </p:nvSpPr>
          <p:spPr>
            <a:xfrm>
              <a:off x="1384234" y="3061615"/>
              <a:ext cx="72399" cy="71664"/>
            </a:xfrm>
            <a:custGeom>
              <a:avLst/>
              <a:gdLst/>
              <a:ahLst/>
              <a:cxnLst/>
              <a:rect l="l" t="t" r="r" b="b"/>
              <a:pathLst>
                <a:path w="2757" h="2729" extrusionOk="0">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61"/>
            <p:cNvSpPr/>
            <p:nvPr/>
          </p:nvSpPr>
          <p:spPr>
            <a:xfrm>
              <a:off x="1396288" y="2994258"/>
              <a:ext cx="48266" cy="54568"/>
            </a:xfrm>
            <a:custGeom>
              <a:avLst/>
              <a:gdLst/>
              <a:ahLst/>
              <a:cxnLst/>
              <a:rect l="l" t="t" r="r" b="b"/>
              <a:pathLst>
                <a:path w="1838" h="2078" extrusionOk="0">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61"/>
            <p:cNvSpPr/>
            <p:nvPr/>
          </p:nvSpPr>
          <p:spPr>
            <a:xfrm>
              <a:off x="1396025" y="2994258"/>
              <a:ext cx="33455" cy="54384"/>
            </a:xfrm>
            <a:custGeom>
              <a:avLst/>
              <a:gdLst/>
              <a:ahLst/>
              <a:cxnLst/>
              <a:rect l="l" t="t" r="r" b="b"/>
              <a:pathLst>
                <a:path w="1274" h="2071" extrusionOk="0">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61"/>
            <p:cNvSpPr/>
            <p:nvPr/>
          </p:nvSpPr>
          <p:spPr>
            <a:xfrm>
              <a:off x="1396288" y="2994258"/>
              <a:ext cx="48528" cy="24159"/>
            </a:xfrm>
            <a:custGeom>
              <a:avLst/>
              <a:gdLst/>
              <a:ahLst/>
              <a:cxnLst/>
              <a:rect l="l" t="t" r="r" b="b"/>
              <a:pathLst>
                <a:path w="1848" h="920" extrusionOk="0">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61"/>
            <p:cNvSpPr/>
            <p:nvPr/>
          </p:nvSpPr>
          <p:spPr>
            <a:xfrm>
              <a:off x="1396025" y="2994258"/>
              <a:ext cx="33455" cy="21901"/>
            </a:xfrm>
            <a:custGeom>
              <a:avLst/>
              <a:gdLst/>
              <a:ahLst/>
              <a:cxnLst/>
              <a:rect l="l" t="t" r="r" b="b"/>
              <a:pathLst>
                <a:path w="1274" h="834" extrusionOk="0">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61"/>
            <p:cNvSpPr/>
            <p:nvPr/>
          </p:nvSpPr>
          <p:spPr>
            <a:xfrm>
              <a:off x="1384234" y="3072434"/>
              <a:ext cx="30173" cy="60844"/>
            </a:xfrm>
            <a:custGeom>
              <a:avLst/>
              <a:gdLst/>
              <a:ahLst/>
              <a:cxnLst/>
              <a:rect l="l" t="t" r="r" b="b"/>
              <a:pathLst>
                <a:path w="1149" h="2317" extrusionOk="0">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61"/>
            <p:cNvSpPr/>
            <p:nvPr/>
          </p:nvSpPr>
          <p:spPr>
            <a:xfrm>
              <a:off x="1426434" y="3072434"/>
              <a:ext cx="30199" cy="60844"/>
            </a:xfrm>
            <a:custGeom>
              <a:avLst/>
              <a:gdLst/>
              <a:ahLst/>
              <a:cxnLst/>
              <a:rect l="l" t="t" r="r" b="b"/>
              <a:pathLst>
                <a:path w="1150" h="2317" extrusionOk="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61"/>
            <p:cNvSpPr/>
            <p:nvPr/>
          </p:nvSpPr>
          <p:spPr>
            <a:xfrm>
              <a:off x="1408341" y="3121173"/>
              <a:ext cx="24159" cy="12106"/>
            </a:xfrm>
            <a:custGeom>
              <a:avLst/>
              <a:gdLst/>
              <a:ahLst/>
              <a:cxnLst/>
              <a:rect l="l" t="t" r="r" b="b"/>
              <a:pathLst>
                <a:path w="920" h="461" extrusionOk="0">
                  <a:moveTo>
                    <a:pt x="1" y="1"/>
                  </a:moveTo>
                  <a:lnTo>
                    <a:pt x="1" y="460"/>
                  </a:lnTo>
                  <a:lnTo>
                    <a:pt x="920" y="460"/>
                  </a:lnTo>
                  <a:lnTo>
                    <a:pt x="920"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3" name="Google Shape;9843;p61"/>
          <p:cNvGrpSpPr/>
          <p:nvPr/>
        </p:nvGrpSpPr>
        <p:grpSpPr>
          <a:xfrm>
            <a:off x="6669900" y="1505474"/>
            <a:ext cx="345083" cy="369216"/>
            <a:chOff x="6669900" y="1505474"/>
            <a:chExt cx="345083" cy="369216"/>
          </a:xfrm>
        </p:grpSpPr>
        <p:sp>
          <p:nvSpPr>
            <p:cNvPr id="9844" name="Google Shape;9844;p61"/>
            <p:cNvSpPr/>
            <p:nvPr/>
          </p:nvSpPr>
          <p:spPr>
            <a:xfrm>
              <a:off x="6700309" y="1505474"/>
              <a:ext cx="48292" cy="42252"/>
            </a:xfrm>
            <a:custGeom>
              <a:avLst/>
              <a:gdLst/>
              <a:ahLst/>
              <a:cxnLst/>
              <a:rect l="l" t="t" r="r" b="b"/>
              <a:pathLst>
                <a:path w="1839" h="1609" extrusionOk="0">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61"/>
            <p:cNvSpPr/>
            <p:nvPr/>
          </p:nvSpPr>
          <p:spPr>
            <a:xfrm>
              <a:off x="6700309" y="1505474"/>
              <a:ext cx="33455" cy="42252"/>
            </a:xfrm>
            <a:custGeom>
              <a:avLst/>
              <a:gdLst/>
              <a:ahLst/>
              <a:cxnLst/>
              <a:rect l="l" t="t" r="r" b="b"/>
              <a:pathLst>
                <a:path w="1274" h="1609" extrusionOk="0">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61"/>
            <p:cNvSpPr/>
            <p:nvPr/>
          </p:nvSpPr>
          <p:spPr>
            <a:xfrm>
              <a:off x="6669900" y="1608255"/>
              <a:ext cx="109110" cy="84715"/>
            </a:xfrm>
            <a:custGeom>
              <a:avLst/>
              <a:gdLst/>
              <a:ahLst/>
              <a:cxnLst/>
              <a:rect l="l" t="t" r="r" b="b"/>
              <a:pathLst>
                <a:path w="4155" h="3226" extrusionOk="0">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61"/>
            <p:cNvSpPr/>
            <p:nvPr/>
          </p:nvSpPr>
          <p:spPr>
            <a:xfrm>
              <a:off x="6706086" y="1608255"/>
              <a:ext cx="36974" cy="24422"/>
            </a:xfrm>
            <a:custGeom>
              <a:avLst/>
              <a:gdLst/>
              <a:ahLst/>
              <a:cxnLst/>
              <a:rect l="l" t="t" r="r" b="b"/>
              <a:pathLst>
                <a:path w="1408" h="930" extrusionOk="0">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61"/>
            <p:cNvSpPr/>
            <p:nvPr/>
          </p:nvSpPr>
          <p:spPr>
            <a:xfrm>
              <a:off x="6669900" y="1640188"/>
              <a:ext cx="109110" cy="52783"/>
            </a:xfrm>
            <a:custGeom>
              <a:avLst/>
              <a:gdLst/>
              <a:ahLst/>
              <a:cxnLst/>
              <a:rect l="l" t="t" r="r" b="b"/>
              <a:pathLst>
                <a:path w="4155" h="2010" extrusionOk="0">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61"/>
            <p:cNvSpPr/>
            <p:nvPr/>
          </p:nvSpPr>
          <p:spPr>
            <a:xfrm>
              <a:off x="6681953" y="1523567"/>
              <a:ext cx="84741" cy="84715"/>
            </a:xfrm>
            <a:custGeom>
              <a:avLst/>
              <a:gdLst/>
              <a:ahLst/>
              <a:cxnLst/>
              <a:rect l="l" t="t" r="r" b="b"/>
              <a:pathLst>
                <a:path w="3227" h="3226" extrusionOk="0">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61"/>
            <p:cNvSpPr/>
            <p:nvPr/>
          </p:nvSpPr>
          <p:spPr>
            <a:xfrm>
              <a:off x="6697552" y="1523567"/>
              <a:ext cx="70902" cy="76180"/>
            </a:xfrm>
            <a:custGeom>
              <a:avLst/>
              <a:gdLst/>
              <a:ahLst/>
              <a:cxnLst/>
              <a:rect l="l" t="t" r="r" b="b"/>
              <a:pathLst>
                <a:path w="2700" h="2901" extrusionOk="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61"/>
            <p:cNvSpPr/>
            <p:nvPr/>
          </p:nvSpPr>
          <p:spPr>
            <a:xfrm>
              <a:off x="6687993" y="1560909"/>
              <a:ext cx="72661" cy="59453"/>
            </a:xfrm>
            <a:custGeom>
              <a:avLst/>
              <a:gdLst/>
              <a:ahLst/>
              <a:cxnLst/>
              <a:rect l="l" t="t" r="r" b="b"/>
              <a:pathLst>
                <a:path w="2767" h="2264" extrusionOk="0">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61"/>
            <p:cNvSpPr/>
            <p:nvPr/>
          </p:nvSpPr>
          <p:spPr>
            <a:xfrm>
              <a:off x="6688256" y="1560909"/>
              <a:ext cx="72661" cy="58954"/>
            </a:xfrm>
            <a:custGeom>
              <a:avLst/>
              <a:gdLst/>
              <a:ahLst/>
              <a:cxnLst/>
              <a:rect l="l" t="t" r="r" b="b"/>
              <a:pathLst>
                <a:path w="2767" h="2245" extrusionOk="0">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61"/>
            <p:cNvSpPr/>
            <p:nvPr/>
          </p:nvSpPr>
          <p:spPr>
            <a:xfrm>
              <a:off x="6669900" y="1652503"/>
              <a:ext cx="24396" cy="40467"/>
            </a:xfrm>
            <a:custGeom>
              <a:avLst/>
              <a:gdLst/>
              <a:ahLst/>
              <a:cxnLst/>
              <a:rect l="l" t="t" r="r" b="b"/>
              <a:pathLst>
                <a:path w="929" h="1541" extrusionOk="0">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61"/>
            <p:cNvSpPr/>
            <p:nvPr/>
          </p:nvSpPr>
          <p:spPr>
            <a:xfrm>
              <a:off x="6754588" y="1652503"/>
              <a:ext cx="24422" cy="40467"/>
            </a:xfrm>
            <a:custGeom>
              <a:avLst/>
              <a:gdLst/>
              <a:ahLst/>
              <a:cxnLst/>
              <a:rect l="l" t="t" r="r" b="b"/>
              <a:pathLst>
                <a:path w="930" h="1541" extrusionOk="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61"/>
            <p:cNvSpPr/>
            <p:nvPr/>
          </p:nvSpPr>
          <p:spPr>
            <a:xfrm>
              <a:off x="6767797" y="1578004"/>
              <a:ext cx="201440" cy="110791"/>
            </a:xfrm>
            <a:custGeom>
              <a:avLst/>
              <a:gdLst/>
              <a:ahLst/>
              <a:cxnLst/>
              <a:rect l="l" t="t" r="r" b="b"/>
              <a:pathLst>
                <a:path w="7671" h="4219" extrusionOk="0">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61"/>
            <p:cNvSpPr/>
            <p:nvPr/>
          </p:nvSpPr>
          <p:spPr>
            <a:xfrm>
              <a:off x="6711128" y="1710617"/>
              <a:ext cx="199917" cy="109557"/>
            </a:xfrm>
            <a:custGeom>
              <a:avLst/>
              <a:gdLst/>
              <a:ahLst/>
              <a:cxnLst/>
              <a:rect l="l" t="t" r="r" b="b"/>
              <a:pathLst>
                <a:path w="7613" h="4172" extrusionOk="0">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61"/>
            <p:cNvSpPr/>
            <p:nvPr/>
          </p:nvSpPr>
          <p:spPr>
            <a:xfrm>
              <a:off x="6893819" y="1795988"/>
              <a:ext cx="121164" cy="78701"/>
            </a:xfrm>
            <a:custGeom>
              <a:avLst/>
              <a:gdLst/>
              <a:ahLst/>
              <a:cxnLst/>
              <a:rect l="l" t="t" r="r" b="b"/>
              <a:pathLst>
                <a:path w="4614" h="2997" extrusionOk="0">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61"/>
            <p:cNvSpPr/>
            <p:nvPr/>
          </p:nvSpPr>
          <p:spPr>
            <a:xfrm>
              <a:off x="6893819" y="1812584"/>
              <a:ext cx="121164" cy="62105"/>
            </a:xfrm>
            <a:custGeom>
              <a:avLst/>
              <a:gdLst/>
              <a:ahLst/>
              <a:cxnLst/>
              <a:rect l="l" t="t" r="r" b="b"/>
              <a:pathLst>
                <a:path w="4614" h="2365" extrusionOk="0">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61"/>
            <p:cNvSpPr/>
            <p:nvPr/>
          </p:nvSpPr>
          <p:spPr>
            <a:xfrm>
              <a:off x="6912175" y="1711063"/>
              <a:ext cx="30173" cy="66622"/>
            </a:xfrm>
            <a:custGeom>
              <a:avLst/>
              <a:gdLst/>
              <a:ahLst/>
              <a:cxnLst/>
              <a:rect l="l" t="t" r="r" b="b"/>
              <a:pathLst>
                <a:path w="1149" h="2537" extrusionOk="0">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61"/>
            <p:cNvSpPr/>
            <p:nvPr/>
          </p:nvSpPr>
          <p:spPr>
            <a:xfrm>
              <a:off x="6924228" y="1705260"/>
              <a:ext cx="72661" cy="72425"/>
            </a:xfrm>
            <a:custGeom>
              <a:avLst/>
              <a:gdLst/>
              <a:ahLst/>
              <a:cxnLst/>
              <a:rect l="l" t="t" r="r" b="b"/>
              <a:pathLst>
                <a:path w="2767" h="2758" extrusionOk="0">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61"/>
            <p:cNvSpPr/>
            <p:nvPr/>
          </p:nvSpPr>
          <p:spPr>
            <a:xfrm>
              <a:off x="6936307" y="1795988"/>
              <a:ext cx="36213" cy="14679"/>
            </a:xfrm>
            <a:custGeom>
              <a:avLst/>
              <a:gdLst/>
              <a:ahLst/>
              <a:cxnLst/>
              <a:rect l="l" t="t" r="r" b="b"/>
              <a:pathLst>
                <a:path w="1379" h="559" extrusionOk="0">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61"/>
            <p:cNvSpPr/>
            <p:nvPr/>
          </p:nvSpPr>
          <p:spPr>
            <a:xfrm>
              <a:off x="6918214" y="1735433"/>
              <a:ext cx="72635" cy="66622"/>
            </a:xfrm>
            <a:custGeom>
              <a:avLst/>
              <a:gdLst/>
              <a:ahLst/>
              <a:cxnLst/>
              <a:rect l="l" t="t" r="r" b="b"/>
              <a:pathLst>
                <a:path w="2766" h="2537" extrusionOk="0">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61"/>
            <p:cNvSpPr/>
            <p:nvPr/>
          </p:nvSpPr>
          <p:spPr>
            <a:xfrm>
              <a:off x="6917952" y="1735433"/>
              <a:ext cx="72661" cy="65125"/>
            </a:xfrm>
            <a:custGeom>
              <a:avLst/>
              <a:gdLst/>
              <a:ahLst/>
              <a:cxnLst/>
              <a:rect l="l" t="t" r="r" b="b"/>
              <a:pathLst>
                <a:path w="2767" h="2480" extrusionOk="0">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61"/>
            <p:cNvSpPr/>
            <p:nvPr/>
          </p:nvSpPr>
          <p:spPr>
            <a:xfrm>
              <a:off x="6893819" y="1825898"/>
              <a:ext cx="24422" cy="48528"/>
            </a:xfrm>
            <a:custGeom>
              <a:avLst/>
              <a:gdLst/>
              <a:ahLst/>
              <a:cxnLst/>
              <a:rect l="l" t="t" r="r" b="b"/>
              <a:pathLst>
                <a:path w="930" h="1848" extrusionOk="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61"/>
            <p:cNvSpPr/>
            <p:nvPr/>
          </p:nvSpPr>
          <p:spPr>
            <a:xfrm>
              <a:off x="6990587" y="1825898"/>
              <a:ext cx="24396" cy="48528"/>
            </a:xfrm>
            <a:custGeom>
              <a:avLst/>
              <a:gdLst/>
              <a:ahLst/>
              <a:cxnLst/>
              <a:rect l="l" t="t" r="r" b="b"/>
              <a:pathLst>
                <a:path w="929" h="1848" extrusionOk="0">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6" name="Google Shape;9866;p61"/>
          <p:cNvGrpSpPr/>
          <p:nvPr/>
        </p:nvGrpSpPr>
        <p:grpSpPr>
          <a:xfrm>
            <a:off x="7117003" y="1518000"/>
            <a:ext cx="333003" cy="344085"/>
            <a:chOff x="7117003" y="1518000"/>
            <a:chExt cx="333003" cy="344085"/>
          </a:xfrm>
        </p:grpSpPr>
        <p:sp>
          <p:nvSpPr>
            <p:cNvPr id="9867" name="Google Shape;9867;p61"/>
            <p:cNvSpPr/>
            <p:nvPr/>
          </p:nvSpPr>
          <p:spPr>
            <a:xfrm>
              <a:off x="7161645" y="1518000"/>
              <a:ext cx="241119" cy="57116"/>
            </a:xfrm>
            <a:custGeom>
              <a:avLst/>
              <a:gdLst/>
              <a:ahLst/>
              <a:cxnLst/>
              <a:rect l="l" t="t" r="r" b="b"/>
              <a:pathLst>
                <a:path w="9182" h="2175" extrusionOk="0">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61"/>
            <p:cNvSpPr/>
            <p:nvPr/>
          </p:nvSpPr>
          <p:spPr>
            <a:xfrm>
              <a:off x="7168525" y="1808068"/>
              <a:ext cx="232217" cy="54017"/>
            </a:xfrm>
            <a:custGeom>
              <a:avLst/>
              <a:gdLst/>
              <a:ahLst/>
              <a:cxnLst/>
              <a:rect l="l" t="t" r="r" b="b"/>
              <a:pathLst>
                <a:path w="8843" h="2057" extrusionOk="0">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61"/>
            <p:cNvSpPr/>
            <p:nvPr/>
          </p:nvSpPr>
          <p:spPr>
            <a:xfrm>
              <a:off x="7174801" y="1735931"/>
              <a:ext cx="25157" cy="20141"/>
            </a:xfrm>
            <a:custGeom>
              <a:avLst/>
              <a:gdLst/>
              <a:ahLst/>
              <a:cxnLst/>
              <a:rect l="l" t="t" r="r" b="b"/>
              <a:pathLst>
                <a:path w="958" h="767" extrusionOk="0">
                  <a:moveTo>
                    <a:pt x="479" y="0"/>
                  </a:moveTo>
                  <a:lnTo>
                    <a:pt x="0" y="355"/>
                  </a:lnTo>
                  <a:lnTo>
                    <a:pt x="173" y="766"/>
                  </a:lnTo>
                  <a:lnTo>
                    <a:pt x="804" y="766"/>
                  </a:lnTo>
                  <a:lnTo>
                    <a:pt x="957" y="355"/>
                  </a:lnTo>
                  <a:lnTo>
                    <a:pt x="4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61"/>
            <p:cNvSpPr/>
            <p:nvPr/>
          </p:nvSpPr>
          <p:spPr>
            <a:xfrm>
              <a:off x="7173803" y="1756047"/>
              <a:ext cx="27652" cy="35714"/>
            </a:xfrm>
            <a:custGeom>
              <a:avLst/>
              <a:gdLst/>
              <a:ahLst/>
              <a:cxnLst/>
              <a:rect l="l" t="t" r="r" b="b"/>
              <a:pathLst>
                <a:path w="1053" h="1360" extrusionOk="0">
                  <a:moveTo>
                    <a:pt x="211" y="0"/>
                  </a:moveTo>
                  <a:lnTo>
                    <a:pt x="220" y="29"/>
                  </a:lnTo>
                  <a:lnTo>
                    <a:pt x="0" y="1359"/>
                  </a:lnTo>
                  <a:lnTo>
                    <a:pt x="1053" y="1359"/>
                  </a:lnTo>
                  <a:lnTo>
                    <a:pt x="833" y="29"/>
                  </a:lnTo>
                  <a:lnTo>
                    <a:pt x="84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61"/>
            <p:cNvSpPr/>
            <p:nvPr/>
          </p:nvSpPr>
          <p:spPr>
            <a:xfrm>
              <a:off x="7159964" y="1726373"/>
              <a:ext cx="23161" cy="65387"/>
            </a:xfrm>
            <a:custGeom>
              <a:avLst/>
              <a:gdLst/>
              <a:ahLst/>
              <a:cxnLst/>
              <a:rect l="l" t="t" r="r" b="b"/>
              <a:pathLst>
                <a:path w="882" h="2490" extrusionOk="0">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61"/>
            <p:cNvSpPr/>
            <p:nvPr/>
          </p:nvSpPr>
          <p:spPr>
            <a:xfrm>
              <a:off x="7192132" y="1725874"/>
              <a:ext cx="23398" cy="65886"/>
            </a:xfrm>
            <a:custGeom>
              <a:avLst/>
              <a:gdLst/>
              <a:ahLst/>
              <a:cxnLst/>
              <a:rect l="l" t="t" r="r" b="b"/>
              <a:pathLst>
                <a:path w="891" h="2509" extrusionOk="0">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61"/>
            <p:cNvSpPr/>
            <p:nvPr/>
          </p:nvSpPr>
          <p:spPr>
            <a:xfrm>
              <a:off x="7155447" y="1714057"/>
              <a:ext cx="63864" cy="37368"/>
            </a:xfrm>
            <a:custGeom>
              <a:avLst/>
              <a:gdLst/>
              <a:ahLst/>
              <a:cxnLst/>
              <a:rect l="l" t="t" r="r" b="b"/>
              <a:pathLst>
                <a:path w="2432" h="1423" extrusionOk="0">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61"/>
            <p:cNvSpPr/>
            <p:nvPr/>
          </p:nvSpPr>
          <p:spPr>
            <a:xfrm>
              <a:off x="7142133" y="1596202"/>
              <a:ext cx="90755" cy="64101"/>
            </a:xfrm>
            <a:custGeom>
              <a:avLst/>
              <a:gdLst/>
              <a:ahLst/>
              <a:cxnLst/>
              <a:rect l="l" t="t" r="r" b="b"/>
              <a:pathLst>
                <a:path w="3456" h="2441" extrusionOk="0">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61"/>
            <p:cNvSpPr/>
            <p:nvPr/>
          </p:nvSpPr>
          <p:spPr>
            <a:xfrm>
              <a:off x="7142133" y="1596202"/>
              <a:ext cx="49264" cy="64101"/>
            </a:xfrm>
            <a:custGeom>
              <a:avLst/>
              <a:gdLst/>
              <a:ahLst/>
              <a:cxnLst/>
              <a:rect l="l" t="t" r="r" b="b"/>
              <a:pathLst>
                <a:path w="1876" h="2441" extrusionOk="0">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61"/>
            <p:cNvSpPr/>
            <p:nvPr/>
          </p:nvSpPr>
          <p:spPr>
            <a:xfrm>
              <a:off x="7220546" y="1653685"/>
              <a:ext cx="19879" cy="26733"/>
            </a:xfrm>
            <a:custGeom>
              <a:avLst/>
              <a:gdLst/>
              <a:ahLst/>
              <a:cxnLst/>
              <a:rect l="l" t="t" r="r" b="b"/>
              <a:pathLst>
                <a:path w="757" h="1018" extrusionOk="0">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61"/>
            <p:cNvSpPr/>
            <p:nvPr/>
          </p:nvSpPr>
          <p:spPr>
            <a:xfrm>
              <a:off x="7134833" y="1653738"/>
              <a:ext cx="19879" cy="26628"/>
            </a:xfrm>
            <a:custGeom>
              <a:avLst/>
              <a:gdLst/>
              <a:ahLst/>
              <a:cxnLst/>
              <a:rect l="l" t="t" r="r" b="b"/>
              <a:pathLst>
                <a:path w="757" h="1014" extrusionOk="0">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61"/>
            <p:cNvSpPr/>
            <p:nvPr/>
          </p:nvSpPr>
          <p:spPr>
            <a:xfrm>
              <a:off x="7171019" y="1700349"/>
              <a:ext cx="33219" cy="38130"/>
            </a:xfrm>
            <a:custGeom>
              <a:avLst/>
              <a:gdLst/>
              <a:ahLst/>
              <a:cxnLst/>
              <a:rect l="l" t="t" r="r" b="b"/>
              <a:pathLst>
                <a:path w="1265" h="1452" extrusionOk="0">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61"/>
            <p:cNvSpPr/>
            <p:nvPr/>
          </p:nvSpPr>
          <p:spPr>
            <a:xfrm>
              <a:off x="7171019" y="1700428"/>
              <a:ext cx="20378" cy="38051"/>
            </a:xfrm>
            <a:custGeom>
              <a:avLst/>
              <a:gdLst/>
              <a:ahLst/>
              <a:cxnLst/>
              <a:rect l="l" t="t" r="r" b="b"/>
              <a:pathLst>
                <a:path w="776" h="1449" extrusionOk="0">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61"/>
            <p:cNvSpPr/>
            <p:nvPr/>
          </p:nvSpPr>
          <p:spPr>
            <a:xfrm>
              <a:off x="7151928" y="1633728"/>
              <a:ext cx="71401" cy="76338"/>
            </a:xfrm>
            <a:custGeom>
              <a:avLst/>
              <a:gdLst/>
              <a:ahLst/>
              <a:cxnLst/>
              <a:rect l="l" t="t" r="r" b="b"/>
              <a:pathLst>
                <a:path w="2719" h="2907" extrusionOk="0">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61"/>
            <p:cNvSpPr/>
            <p:nvPr/>
          </p:nvSpPr>
          <p:spPr>
            <a:xfrm>
              <a:off x="7151928" y="1633728"/>
              <a:ext cx="51785" cy="76338"/>
            </a:xfrm>
            <a:custGeom>
              <a:avLst/>
              <a:gdLst/>
              <a:ahLst/>
              <a:cxnLst/>
              <a:rect l="l" t="t" r="r" b="b"/>
              <a:pathLst>
                <a:path w="1972" h="2907" extrusionOk="0">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61"/>
            <p:cNvSpPr/>
            <p:nvPr/>
          </p:nvSpPr>
          <p:spPr>
            <a:xfrm>
              <a:off x="7117003" y="1723353"/>
              <a:ext cx="61081" cy="68407"/>
            </a:xfrm>
            <a:custGeom>
              <a:avLst/>
              <a:gdLst/>
              <a:ahLst/>
              <a:cxnLst/>
              <a:rect l="l" t="t" r="r" b="b"/>
              <a:pathLst>
                <a:path w="2326" h="2605" extrusionOk="0">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61"/>
            <p:cNvSpPr/>
            <p:nvPr/>
          </p:nvSpPr>
          <p:spPr>
            <a:xfrm>
              <a:off x="7197174" y="1723616"/>
              <a:ext cx="60319" cy="68145"/>
            </a:xfrm>
            <a:custGeom>
              <a:avLst/>
              <a:gdLst/>
              <a:ahLst/>
              <a:cxnLst/>
              <a:rect l="l" t="t" r="r" b="b"/>
              <a:pathLst>
                <a:path w="2297" h="2595" extrusionOk="0">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61"/>
            <p:cNvSpPr/>
            <p:nvPr/>
          </p:nvSpPr>
          <p:spPr>
            <a:xfrm>
              <a:off x="7136094"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61"/>
            <p:cNvSpPr/>
            <p:nvPr/>
          </p:nvSpPr>
          <p:spPr>
            <a:xfrm>
              <a:off x="7227583" y="1759303"/>
              <a:ext cx="11082" cy="32457"/>
            </a:xfrm>
            <a:custGeom>
              <a:avLst/>
              <a:gdLst/>
              <a:ahLst/>
              <a:cxnLst/>
              <a:rect l="l" t="t" r="r" b="b"/>
              <a:pathLst>
                <a:path w="422" h="1236" extrusionOk="0">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61"/>
            <p:cNvSpPr/>
            <p:nvPr/>
          </p:nvSpPr>
          <p:spPr>
            <a:xfrm>
              <a:off x="7117003" y="1723353"/>
              <a:ext cx="42988" cy="68407"/>
            </a:xfrm>
            <a:custGeom>
              <a:avLst/>
              <a:gdLst/>
              <a:ahLst/>
              <a:cxnLst/>
              <a:rect l="l" t="t" r="r" b="b"/>
              <a:pathLst>
                <a:path w="1637" h="2605" extrusionOk="0">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61"/>
            <p:cNvSpPr/>
            <p:nvPr/>
          </p:nvSpPr>
          <p:spPr>
            <a:xfrm>
              <a:off x="7367313" y="1735931"/>
              <a:ext cx="25393" cy="20141"/>
            </a:xfrm>
            <a:custGeom>
              <a:avLst/>
              <a:gdLst/>
              <a:ahLst/>
              <a:cxnLst/>
              <a:rect l="l" t="t" r="r" b="b"/>
              <a:pathLst>
                <a:path w="967" h="767" extrusionOk="0">
                  <a:moveTo>
                    <a:pt x="488" y="0"/>
                  </a:moveTo>
                  <a:lnTo>
                    <a:pt x="0" y="355"/>
                  </a:lnTo>
                  <a:lnTo>
                    <a:pt x="172" y="766"/>
                  </a:lnTo>
                  <a:lnTo>
                    <a:pt x="814" y="766"/>
                  </a:lnTo>
                  <a:lnTo>
                    <a:pt x="967" y="355"/>
                  </a:lnTo>
                  <a:lnTo>
                    <a:pt x="48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61"/>
            <p:cNvSpPr/>
            <p:nvPr/>
          </p:nvSpPr>
          <p:spPr>
            <a:xfrm>
              <a:off x="7366551" y="1756047"/>
              <a:ext cx="27415" cy="35714"/>
            </a:xfrm>
            <a:custGeom>
              <a:avLst/>
              <a:gdLst/>
              <a:ahLst/>
              <a:cxnLst/>
              <a:rect l="l" t="t" r="r" b="b"/>
              <a:pathLst>
                <a:path w="1044" h="1360" extrusionOk="0">
                  <a:moveTo>
                    <a:pt x="201" y="0"/>
                  </a:moveTo>
                  <a:lnTo>
                    <a:pt x="221" y="29"/>
                  </a:lnTo>
                  <a:lnTo>
                    <a:pt x="0" y="1359"/>
                  </a:lnTo>
                  <a:lnTo>
                    <a:pt x="1044" y="1359"/>
                  </a:lnTo>
                  <a:lnTo>
                    <a:pt x="833" y="29"/>
                  </a:lnTo>
                  <a:lnTo>
                    <a:pt x="8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61"/>
            <p:cNvSpPr/>
            <p:nvPr/>
          </p:nvSpPr>
          <p:spPr>
            <a:xfrm>
              <a:off x="7352476" y="1726373"/>
              <a:ext cx="23398" cy="65387"/>
            </a:xfrm>
            <a:custGeom>
              <a:avLst/>
              <a:gdLst/>
              <a:ahLst/>
              <a:cxnLst/>
              <a:rect l="l" t="t" r="r" b="b"/>
              <a:pathLst>
                <a:path w="891" h="2490" extrusionOk="0">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61"/>
            <p:cNvSpPr/>
            <p:nvPr/>
          </p:nvSpPr>
          <p:spPr>
            <a:xfrm>
              <a:off x="7384907" y="1725874"/>
              <a:ext cx="23398" cy="65886"/>
            </a:xfrm>
            <a:custGeom>
              <a:avLst/>
              <a:gdLst/>
              <a:ahLst/>
              <a:cxnLst/>
              <a:rect l="l" t="t" r="r" b="b"/>
              <a:pathLst>
                <a:path w="891" h="2509" extrusionOk="0">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61"/>
            <p:cNvSpPr/>
            <p:nvPr/>
          </p:nvSpPr>
          <p:spPr>
            <a:xfrm>
              <a:off x="7348196" y="1714057"/>
              <a:ext cx="63628" cy="37368"/>
            </a:xfrm>
            <a:custGeom>
              <a:avLst/>
              <a:gdLst/>
              <a:ahLst/>
              <a:cxnLst/>
              <a:rect l="l" t="t" r="r" b="b"/>
              <a:pathLst>
                <a:path w="2423" h="1423" extrusionOk="0">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61"/>
            <p:cNvSpPr/>
            <p:nvPr/>
          </p:nvSpPr>
          <p:spPr>
            <a:xfrm>
              <a:off x="7334882" y="1596202"/>
              <a:ext cx="90755" cy="64101"/>
            </a:xfrm>
            <a:custGeom>
              <a:avLst/>
              <a:gdLst/>
              <a:ahLst/>
              <a:cxnLst/>
              <a:rect l="l" t="t" r="r" b="b"/>
              <a:pathLst>
                <a:path w="3456" h="2441" extrusionOk="0">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61"/>
            <p:cNvSpPr/>
            <p:nvPr/>
          </p:nvSpPr>
          <p:spPr>
            <a:xfrm>
              <a:off x="7334645" y="1596202"/>
              <a:ext cx="49264" cy="64101"/>
            </a:xfrm>
            <a:custGeom>
              <a:avLst/>
              <a:gdLst/>
              <a:ahLst/>
              <a:cxnLst/>
              <a:rect l="l" t="t" r="r" b="b"/>
              <a:pathLst>
                <a:path w="1876" h="2441" extrusionOk="0">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61"/>
            <p:cNvSpPr/>
            <p:nvPr/>
          </p:nvSpPr>
          <p:spPr>
            <a:xfrm>
              <a:off x="7413294" y="1653685"/>
              <a:ext cx="19879" cy="26733"/>
            </a:xfrm>
            <a:custGeom>
              <a:avLst/>
              <a:gdLst/>
              <a:ahLst/>
              <a:cxnLst/>
              <a:rect l="l" t="t" r="r" b="b"/>
              <a:pathLst>
                <a:path w="757" h="1018" extrusionOk="0">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61"/>
            <p:cNvSpPr/>
            <p:nvPr/>
          </p:nvSpPr>
          <p:spPr>
            <a:xfrm>
              <a:off x="7327345" y="1653738"/>
              <a:ext cx="20141" cy="26628"/>
            </a:xfrm>
            <a:custGeom>
              <a:avLst/>
              <a:gdLst/>
              <a:ahLst/>
              <a:cxnLst/>
              <a:rect l="l" t="t" r="r" b="b"/>
              <a:pathLst>
                <a:path w="767" h="1014" extrusionOk="0">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61"/>
            <p:cNvSpPr/>
            <p:nvPr/>
          </p:nvSpPr>
          <p:spPr>
            <a:xfrm>
              <a:off x="7363794" y="1700349"/>
              <a:ext cx="33193" cy="38130"/>
            </a:xfrm>
            <a:custGeom>
              <a:avLst/>
              <a:gdLst/>
              <a:ahLst/>
              <a:cxnLst/>
              <a:rect l="l" t="t" r="r" b="b"/>
              <a:pathLst>
                <a:path w="1264" h="1452" extrusionOk="0">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61"/>
            <p:cNvSpPr/>
            <p:nvPr/>
          </p:nvSpPr>
          <p:spPr>
            <a:xfrm>
              <a:off x="7363531" y="1700428"/>
              <a:ext cx="20640" cy="38051"/>
            </a:xfrm>
            <a:custGeom>
              <a:avLst/>
              <a:gdLst/>
              <a:ahLst/>
              <a:cxnLst/>
              <a:rect l="l" t="t" r="r" b="b"/>
              <a:pathLst>
                <a:path w="786" h="1449" extrusionOk="0">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61"/>
            <p:cNvSpPr/>
            <p:nvPr/>
          </p:nvSpPr>
          <p:spPr>
            <a:xfrm>
              <a:off x="7344677" y="1633728"/>
              <a:ext cx="71401" cy="76338"/>
            </a:xfrm>
            <a:custGeom>
              <a:avLst/>
              <a:gdLst/>
              <a:ahLst/>
              <a:cxnLst/>
              <a:rect l="l" t="t" r="r" b="b"/>
              <a:pathLst>
                <a:path w="2719"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61"/>
            <p:cNvSpPr/>
            <p:nvPr/>
          </p:nvSpPr>
          <p:spPr>
            <a:xfrm>
              <a:off x="7344677" y="1633728"/>
              <a:ext cx="51811" cy="76338"/>
            </a:xfrm>
            <a:custGeom>
              <a:avLst/>
              <a:gdLst/>
              <a:ahLst/>
              <a:cxnLst/>
              <a:rect l="l" t="t" r="r" b="b"/>
              <a:pathLst>
                <a:path w="1973"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61"/>
            <p:cNvSpPr/>
            <p:nvPr/>
          </p:nvSpPr>
          <p:spPr>
            <a:xfrm>
              <a:off x="7309751" y="1723353"/>
              <a:ext cx="61107" cy="68407"/>
            </a:xfrm>
            <a:custGeom>
              <a:avLst/>
              <a:gdLst/>
              <a:ahLst/>
              <a:cxnLst/>
              <a:rect l="l" t="t" r="r" b="b"/>
              <a:pathLst>
                <a:path w="2327" h="2605" extrusionOk="0">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61"/>
            <p:cNvSpPr/>
            <p:nvPr/>
          </p:nvSpPr>
          <p:spPr>
            <a:xfrm>
              <a:off x="7389660" y="1723616"/>
              <a:ext cx="60345" cy="68145"/>
            </a:xfrm>
            <a:custGeom>
              <a:avLst/>
              <a:gdLst/>
              <a:ahLst/>
              <a:cxnLst/>
              <a:rect l="l" t="t" r="r" b="b"/>
              <a:pathLst>
                <a:path w="2298" h="2595" extrusionOk="0">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61"/>
            <p:cNvSpPr/>
            <p:nvPr/>
          </p:nvSpPr>
          <p:spPr>
            <a:xfrm>
              <a:off x="7328842" y="1759303"/>
              <a:ext cx="10845" cy="32457"/>
            </a:xfrm>
            <a:custGeom>
              <a:avLst/>
              <a:gdLst/>
              <a:ahLst/>
              <a:cxnLst/>
              <a:rect l="l" t="t" r="r" b="b"/>
              <a:pathLst>
                <a:path w="413" h="1236" extrusionOk="0">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61"/>
            <p:cNvSpPr/>
            <p:nvPr/>
          </p:nvSpPr>
          <p:spPr>
            <a:xfrm>
              <a:off x="7420332"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61"/>
            <p:cNvSpPr/>
            <p:nvPr/>
          </p:nvSpPr>
          <p:spPr>
            <a:xfrm>
              <a:off x="7309751" y="1723353"/>
              <a:ext cx="42751" cy="68407"/>
            </a:xfrm>
            <a:custGeom>
              <a:avLst/>
              <a:gdLst/>
              <a:ahLst/>
              <a:cxnLst/>
              <a:rect l="l" t="t" r="r" b="b"/>
              <a:pathLst>
                <a:path w="1628" h="2605" extrusionOk="0">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5" name="Google Shape;9905;p61"/>
          <p:cNvGrpSpPr/>
          <p:nvPr/>
        </p:nvGrpSpPr>
        <p:grpSpPr>
          <a:xfrm>
            <a:off x="2200238" y="4289165"/>
            <a:ext cx="374756" cy="329300"/>
            <a:chOff x="2200238" y="4289165"/>
            <a:chExt cx="374756" cy="329300"/>
          </a:xfrm>
        </p:grpSpPr>
        <p:sp>
          <p:nvSpPr>
            <p:cNvPr id="9906" name="Google Shape;9906;p61"/>
            <p:cNvSpPr/>
            <p:nvPr/>
          </p:nvSpPr>
          <p:spPr>
            <a:xfrm>
              <a:off x="2437733" y="4289165"/>
              <a:ext cx="54568" cy="65991"/>
            </a:xfrm>
            <a:custGeom>
              <a:avLst/>
              <a:gdLst/>
              <a:ahLst/>
              <a:cxnLst/>
              <a:rect l="l" t="t" r="r" b="b"/>
              <a:pathLst>
                <a:path w="2078" h="2513" extrusionOk="0">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61"/>
            <p:cNvSpPr/>
            <p:nvPr/>
          </p:nvSpPr>
          <p:spPr>
            <a:xfrm>
              <a:off x="2448552" y="4306575"/>
              <a:ext cx="40493" cy="48844"/>
            </a:xfrm>
            <a:custGeom>
              <a:avLst/>
              <a:gdLst/>
              <a:ahLst/>
              <a:cxnLst/>
              <a:rect l="l" t="t" r="r" b="b"/>
              <a:pathLst>
                <a:path w="1542" h="1860" extrusionOk="0">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61"/>
            <p:cNvSpPr/>
            <p:nvPr/>
          </p:nvSpPr>
          <p:spPr>
            <a:xfrm>
              <a:off x="2282930" y="4552658"/>
              <a:ext cx="54805" cy="65808"/>
            </a:xfrm>
            <a:custGeom>
              <a:avLst/>
              <a:gdLst/>
              <a:ahLst/>
              <a:cxnLst/>
              <a:rect l="l" t="t" r="r" b="b"/>
              <a:pathLst>
                <a:path w="2087" h="2506" extrusionOk="0">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61"/>
            <p:cNvSpPr/>
            <p:nvPr/>
          </p:nvSpPr>
          <p:spPr>
            <a:xfrm>
              <a:off x="2300026" y="4558960"/>
              <a:ext cx="37709" cy="54542"/>
            </a:xfrm>
            <a:custGeom>
              <a:avLst/>
              <a:gdLst/>
              <a:ahLst/>
              <a:cxnLst/>
              <a:rect l="l" t="t" r="r" b="b"/>
              <a:pathLst>
                <a:path w="1436" h="2077" extrusionOk="0">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61"/>
            <p:cNvSpPr/>
            <p:nvPr/>
          </p:nvSpPr>
          <p:spPr>
            <a:xfrm>
              <a:off x="2282930" y="4289349"/>
              <a:ext cx="54805" cy="66070"/>
            </a:xfrm>
            <a:custGeom>
              <a:avLst/>
              <a:gdLst/>
              <a:ahLst/>
              <a:cxnLst/>
              <a:rect l="l" t="t" r="r" b="b"/>
              <a:pathLst>
                <a:path w="2087" h="2516" extrusionOk="0">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61"/>
            <p:cNvSpPr/>
            <p:nvPr/>
          </p:nvSpPr>
          <p:spPr>
            <a:xfrm>
              <a:off x="2300026" y="4294312"/>
              <a:ext cx="37709" cy="54805"/>
            </a:xfrm>
            <a:custGeom>
              <a:avLst/>
              <a:gdLst/>
              <a:ahLst/>
              <a:cxnLst/>
              <a:rect l="l" t="t" r="r" b="b"/>
              <a:pathLst>
                <a:path w="1436" h="2087" extrusionOk="0">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61"/>
            <p:cNvSpPr/>
            <p:nvPr/>
          </p:nvSpPr>
          <p:spPr>
            <a:xfrm>
              <a:off x="2437497" y="4552658"/>
              <a:ext cx="54542" cy="65808"/>
            </a:xfrm>
            <a:custGeom>
              <a:avLst/>
              <a:gdLst/>
              <a:ahLst/>
              <a:cxnLst/>
              <a:rect l="l" t="t" r="r" b="b"/>
              <a:pathLst>
                <a:path w="2077" h="2506" extrusionOk="0">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61"/>
            <p:cNvSpPr/>
            <p:nvPr/>
          </p:nvSpPr>
          <p:spPr>
            <a:xfrm>
              <a:off x="2448552" y="4552658"/>
              <a:ext cx="40493" cy="48791"/>
            </a:xfrm>
            <a:custGeom>
              <a:avLst/>
              <a:gdLst/>
              <a:ahLst/>
              <a:cxnLst/>
              <a:rect l="l" t="t" r="r" b="b"/>
              <a:pathLst>
                <a:path w="1542" h="1858" extrusionOk="0">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61"/>
            <p:cNvSpPr/>
            <p:nvPr/>
          </p:nvSpPr>
          <p:spPr>
            <a:xfrm>
              <a:off x="2200238" y="4437482"/>
              <a:ext cx="66385" cy="33088"/>
            </a:xfrm>
            <a:custGeom>
              <a:avLst/>
              <a:gdLst/>
              <a:ahLst/>
              <a:cxnLst/>
              <a:rect l="l" t="t" r="r" b="b"/>
              <a:pathLst>
                <a:path w="2528" h="1260" extrusionOk="0">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61"/>
            <p:cNvSpPr/>
            <p:nvPr/>
          </p:nvSpPr>
          <p:spPr>
            <a:xfrm>
              <a:off x="2212317" y="4437455"/>
              <a:ext cx="54306" cy="19537"/>
            </a:xfrm>
            <a:custGeom>
              <a:avLst/>
              <a:gdLst/>
              <a:ahLst/>
              <a:cxnLst/>
              <a:rect l="l" t="t" r="r" b="b"/>
              <a:pathLst>
                <a:path w="2068" h="744" extrusionOk="0">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61"/>
            <p:cNvSpPr/>
            <p:nvPr/>
          </p:nvSpPr>
          <p:spPr>
            <a:xfrm>
              <a:off x="2508346" y="4437482"/>
              <a:ext cx="66648" cy="33088"/>
            </a:xfrm>
            <a:custGeom>
              <a:avLst/>
              <a:gdLst/>
              <a:ahLst/>
              <a:cxnLst/>
              <a:rect l="l" t="t" r="r" b="b"/>
              <a:pathLst>
                <a:path w="2538" h="1260" extrusionOk="0">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61"/>
            <p:cNvSpPr/>
            <p:nvPr/>
          </p:nvSpPr>
          <p:spPr>
            <a:xfrm>
              <a:off x="2508346" y="4437455"/>
              <a:ext cx="54568" cy="19537"/>
            </a:xfrm>
            <a:custGeom>
              <a:avLst/>
              <a:gdLst/>
              <a:ahLst/>
              <a:cxnLst/>
              <a:rect l="l" t="t" r="r" b="b"/>
              <a:pathLst>
                <a:path w="2078" h="744" extrusionOk="0">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61"/>
            <p:cNvSpPr/>
            <p:nvPr/>
          </p:nvSpPr>
          <p:spPr>
            <a:xfrm>
              <a:off x="2250762" y="4326979"/>
              <a:ext cx="263913" cy="253960"/>
            </a:xfrm>
            <a:custGeom>
              <a:avLst/>
              <a:gdLst/>
              <a:ahLst/>
              <a:cxnLst/>
              <a:rect l="l" t="t" r="r" b="b"/>
              <a:pathLst>
                <a:path w="10050" h="9671" extrusionOk="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61"/>
            <p:cNvSpPr/>
            <p:nvPr/>
          </p:nvSpPr>
          <p:spPr>
            <a:xfrm>
              <a:off x="2270116" y="4345073"/>
              <a:ext cx="226204" cy="217669"/>
            </a:xfrm>
            <a:custGeom>
              <a:avLst/>
              <a:gdLst/>
              <a:ahLst/>
              <a:cxnLst/>
              <a:rect l="l" t="t" r="r" b="b"/>
              <a:pathLst>
                <a:path w="8614" h="8289" extrusionOk="0">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61"/>
            <p:cNvSpPr/>
            <p:nvPr/>
          </p:nvSpPr>
          <p:spPr>
            <a:xfrm>
              <a:off x="2390990" y="4408412"/>
              <a:ext cx="28177" cy="30934"/>
            </a:xfrm>
            <a:custGeom>
              <a:avLst/>
              <a:gdLst/>
              <a:ahLst/>
              <a:cxnLst/>
              <a:rect l="l" t="t" r="r" b="b"/>
              <a:pathLst>
                <a:path w="1073" h="1178" extrusionOk="0">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61"/>
            <p:cNvSpPr/>
            <p:nvPr/>
          </p:nvSpPr>
          <p:spPr>
            <a:xfrm>
              <a:off x="2390990" y="4468731"/>
              <a:ext cx="28177" cy="30934"/>
            </a:xfrm>
            <a:custGeom>
              <a:avLst/>
              <a:gdLst/>
              <a:ahLst/>
              <a:cxnLst/>
              <a:rect l="l" t="t" r="r" b="b"/>
              <a:pathLst>
                <a:path w="1073" h="1178" extrusionOk="0">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61"/>
            <p:cNvSpPr/>
            <p:nvPr/>
          </p:nvSpPr>
          <p:spPr>
            <a:xfrm>
              <a:off x="2410081" y="4444861"/>
              <a:ext cx="26181" cy="18119"/>
            </a:xfrm>
            <a:custGeom>
              <a:avLst/>
              <a:gdLst/>
              <a:ahLst/>
              <a:cxnLst/>
              <a:rect l="l" t="t" r="r" b="b"/>
              <a:pathLst>
                <a:path w="997" h="690" extrusionOk="0">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61"/>
            <p:cNvSpPr/>
            <p:nvPr/>
          </p:nvSpPr>
          <p:spPr>
            <a:xfrm>
              <a:off x="2338969" y="4444861"/>
              <a:ext cx="26155" cy="18119"/>
            </a:xfrm>
            <a:custGeom>
              <a:avLst/>
              <a:gdLst/>
              <a:ahLst/>
              <a:cxnLst/>
              <a:rect l="l" t="t" r="r" b="b"/>
              <a:pathLst>
                <a:path w="996" h="690" extrusionOk="0">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61"/>
            <p:cNvSpPr/>
            <p:nvPr/>
          </p:nvSpPr>
          <p:spPr>
            <a:xfrm>
              <a:off x="2356065" y="4408412"/>
              <a:ext cx="28177" cy="30934"/>
            </a:xfrm>
            <a:custGeom>
              <a:avLst/>
              <a:gdLst/>
              <a:ahLst/>
              <a:cxnLst/>
              <a:rect l="l" t="t" r="r" b="b"/>
              <a:pathLst>
                <a:path w="1073" h="1178" extrusionOk="0">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61"/>
            <p:cNvSpPr/>
            <p:nvPr/>
          </p:nvSpPr>
          <p:spPr>
            <a:xfrm>
              <a:off x="2356065" y="4468731"/>
              <a:ext cx="28177" cy="30934"/>
            </a:xfrm>
            <a:custGeom>
              <a:avLst/>
              <a:gdLst/>
              <a:ahLst/>
              <a:cxnLst/>
              <a:rect l="l" t="t" r="r" b="b"/>
              <a:pathLst>
                <a:path w="1073" h="1178" extrusionOk="0">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61"/>
            <p:cNvSpPr/>
            <p:nvPr/>
          </p:nvSpPr>
          <p:spPr>
            <a:xfrm>
              <a:off x="2338969" y="4417708"/>
              <a:ext cx="84977" cy="72583"/>
            </a:xfrm>
            <a:custGeom>
              <a:avLst/>
              <a:gdLst/>
              <a:ahLst/>
              <a:cxnLst/>
              <a:rect l="l" t="t" r="r" b="b"/>
              <a:pathLst>
                <a:path w="3236" h="2764" extrusionOk="0">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61"/>
            <p:cNvSpPr/>
            <p:nvPr/>
          </p:nvSpPr>
          <p:spPr>
            <a:xfrm>
              <a:off x="2355303" y="4429787"/>
              <a:ext cx="56564" cy="48423"/>
            </a:xfrm>
            <a:custGeom>
              <a:avLst/>
              <a:gdLst/>
              <a:ahLst/>
              <a:cxnLst/>
              <a:rect l="l" t="t" r="r" b="b"/>
              <a:pathLst>
                <a:path w="2154" h="1844" extrusionOk="0">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8" name="Google Shape;9928;p61"/>
          <p:cNvGrpSpPr/>
          <p:nvPr/>
        </p:nvGrpSpPr>
        <p:grpSpPr>
          <a:xfrm>
            <a:off x="7556043" y="1499959"/>
            <a:ext cx="337283" cy="380192"/>
            <a:chOff x="7556043" y="1499959"/>
            <a:chExt cx="337283" cy="380192"/>
          </a:xfrm>
        </p:grpSpPr>
        <p:sp>
          <p:nvSpPr>
            <p:cNvPr id="9929" name="Google Shape;9929;p61"/>
            <p:cNvSpPr/>
            <p:nvPr/>
          </p:nvSpPr>
          <p:spPr>
            <a:xfrm>
              <a:off x="7556043" y="1499959"/>
              <a:ext cx="337283" cy="380140"/>
            </a:xfrm>
            <a:custGeom>
              <a:avLst/>
              <a:gdLst/>
              <a:ahLst/>
              <a:cxnLst/>
              <a:rect l="l" t="t" r="r" b="b"/>
              <a:pathLst>
                <a:path w="12844" h="14476" extrusionOk="0">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61"/>
            <p:cNvSpPr/>
            <p:nvPr/>
          </p:nvSpPr>
          <p:spPr>
            <a:xfrm>
              <a:off x="7714628" y="1552479"/>
              <a:ext cx="178699" cy="327672"/>
            </a:xfrm>
            <a:custGeom>
              <a:avLst/>
              <a:gdLst/>
              <a:ahLst/>
              <a:cxnLst/>
              <a:rect l="l" t="t" r="r" b="b"/>
              <a:pathLst>
                <a:path w="6805" h="12478" extrusionOk="0">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61"/>
            <p:cNvSpPr/>
            <p:nvPr/>
          </p:nvSpPr>
          <p:spPr>
            <a:xfrm>
              <a:off x="7588974" y="1536382"/>
              <a:ext cx="271450" cy="305824"/>
            </a:xfrm>
            <a:custGeom>
              <a:avLst/>
              <a:gdLst/>
              <a:ahLst/>
              <a:cxnLst/>
              <a:rect l="l" t="t" r="r" b="b"/>
              <a:pathLst>
                <a:path w="10337" h="11646" extrusionOk="0">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61"/>
            <p:cNvSpPr/>
            <p:nvPr/>
          </p:nvSpPr>
          <p:spPr>
            <a:xfrm>
              <a:off x="7719906" y="1577846"/>
              <a:ext cx="140517" cy="264281"/>
            </a:xfrm>
            <a:custGeom>
              <a:avLst/>
              <a:gdLst/>
              <a:ahLst/>
              <a:cxnLst/>
              <a:rect l="l" t="t" r="r" b="b"/>
              <a:pathLst>
                <a:path w="5351" h="10064" extrusionOk="0">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61"/>
            <p:cNvSpPr/>
            <p:nvPr/>
          </p:nvSpPr>
          <p:spPr>
            <a:xfrm>
              <a:off x="7657565" y="1674352"/>
              <a:ext cx="134477" cy="90518"/>
            </a:xfrm>
            <a:custGeom>
              <a:avLst/>
              <a:gdLst/>
              <a:ahLst/>
              <a:cxnLst/>
              <a:rect l="l" t="t" r="r" b="b"/>
              <a:pathLst>
                <a:path w="5121" h="3447" extrusionOk="0">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61"/>
            <p:cNvSpPr/>
            <p:nvPr/>
          </p:nvSpPr>
          <p:spPr>
            <a:xfrm>
              <a:off x="7714365" y="1674352"/>
              <a:ext cx="77677" cy="90518"/>
            </a:xfrm>
            <a:custGeom>
              <a:avLst/>
              <a:gdLst/>
              <a:ahLst/>
              <a:cxnLst/>
              <a:rect l="l" t="t" r="r" b="b"/>
              <a:pathLst>
                <a:path w="2958" h="3447" extrusionOk="0">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61"/>
            <p:cNvSpPr/>
            <p:nvPr/>
          </p:nvSpPr>
          <p:spPr>
            <a:xfrm>
              <a:off x="7709586" y="1680076"/>
              <a:ext cx="30199" cy="17437"/>
            </a:xfrm>
            <a:custGeom>
              <a:avLst/>
              <a:gdLst/>
              <a:ahLst/>
              <a:cxnLst/>
              <a:rect l="l" t="t" r="r" b="b"/>
              <a:pathLst>
                <a:path w="1150" h="664" extrusionOk="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61"/>
            <p:cNvSpPr/>
            <p:nvPr/>
          </p:nvSpPr>
          <p:spPr>
            <a:xfrm>
              <a:off x="7702811" y="1690686"/>
              <a:ext cx="43749" cy="62866"/>
            </a:xfrm>
            <a:custGeom>
              <a:avLst/>
              <a:gdLst/>
              <a:ahLst/>
              <a:cxnLst/>
              <a:rect l="l" t="t" r="r" b="b"/>
              <a:pathLst>
                <a:path w="1666" h="2394" extrusionOk="0">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61"/>
            <p:cNvSpPr/>
            <p:nvPr/>
          </p:nvSpPr>
          <p:spPr>
            <a:xfrm>
              <a:off x="7714365" y="1690922"/>
              <a:ext cx="31958" cy="62630"/>
            </a:xfrm>
            <a:custGeom>
              <a:avLst/>
              <a:gdLst/>
              <a:ahLst/>
              <a:cxnLst/>
              <a:rect l="l" t="t" r="r" b="b"/>
              <a:pathLst>
                <a:path w="1217" h="2385" extrusionOk="0">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61"/>
            <p:cNvSpPr/>
            <p:nvPr/>
          </p:nvSpPr>
          <p:spPr>
            <a:xfrm>
              <a:off x="7701813" y="1674352"/>
              <a:ext cx="45745" cy="23161"/>
            </a:xfrm>
            <a:custGeom>
              <a:avLst/>
              <a:gdLst/>
              <a:ahLst/>
              <a:cxnLst/>
              <a:rect l="l" t="t" r="r" b="b"/>
              <a:pathLst>
                <a:path w="1742" h="882" extrusionOk="0">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61"/>
            <p:cNvSpPr/>
            <p:nvPr/>
          </p:nvSpPr>
          <p:spPr>
            <a:xfrm>
              <a:off x="7720667" y="1674851"/>
              <a:ext cx="26890" cy="22662"/>
            </a:xfrm>
            <a:custGeom>
              <a:avLst/>
              <a:gdLst/>
              <a:ahLst/>
              <a:cxnLst/>
              <a:rect l="l" t="t" r="r" b="b"/>
              <a:pathLst>
                <a:path w="1024" h="863" extrusionOk="0">
                  <a:moveTo>
                    <a:pt x="431" y="1"/>
                  </a:moveTo>
                  <a:lnTo>
                    <a:pt x="0" y="862"/>
                  </a:lnTo>
                  <a:lnTo>
                    <a:pt x="660" y="862"/>
                  </a:lnTo>
                  <a:lnTo>
                    <a:pt x="1024" y="144"/>
                  </a:lnTo>
                  <a:cubicBezTo>
                    <a:pt x="833" y="68"/>
                    <a:pt x="632" y="30"/>
                    <a:pt x="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61"/>
            <p:cNvSpPr/>
            <p:nvPr/>
          </p:nvSpPr>
          <p:spPr>
            <a:xfrm>
              <a:off x="7689733" y="1590162"/>
              <a:ext cx="69904" cy="95534"/>
            </a:xfrm>
            <a:custGeom>
              <a:avLst/>
              <a:gdLst/>
              <a:ahLst/>
              <a:cxnLst/>
              <a:rect l="l" t="t" r="r" b="b"/>
              <a:pathLst>
                <a:path w="2662" h="3638" extrusionOk="0">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61"/>
            <p:cNvSpPr/>
            <p:nvPr/>
          </p:nvSpPr>
          <p:spPr>
            <a:xfrm>
              <a:off x="7714365" y="1590162"/>
              <a:ext cx="45272" cy="95534"/>
            </a:xfrm>
            <a:custGeom>
              <a:avLst/>
              <a:gdLst/>
              <a:ahLst/>
              <a:cxnLst/>
              <a:rect l="l" t="t" r="r" b="b"/>
              <a:pathLst>
                <a:path w="1724" h="3638" extrusionOk="0">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61"/>
            <p:cNvSpPr/>
            <p:nvPr/>
          </p:nvSpPr>
          <p:spPr>
            <a:xfrm>
              <a:off x="7689733" y="1591423"/>
              <a:ext cx="69904" cy="46533"/>
            </a:xfrm>
            <a:custGeom>
              <a:avLst/>
              <a:gdLst/>
              <a:ahLst/>
              <a:cxnLst/>
              <a:rect l="l" t="t" r="r" b="b"/>
              <a:pathLst>
                <a:path w="2662" h="1772" extrusionOk="0">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3" name="Google Shape;9943;p61"/>
          <p:cNvGrpSpPr/>
          <p:nvPr/>
        </p:nvGrpSpPr>
        <p:grpSpPr>
          <a:xfrm>
            <a:off x="7992826" y="1517790"/>
            <a:ext cx="317431" cy="344584"/>
            <a:chOff x="7992826" y="1517790"/>
            <a:chExt cx="317431" cy="344584"/>
          </a:xfrm>
        </p:grpSpPr>
        <p:sp>
          <p:nvSpPr>
            <p:cNvPr id="9944" name="Google Shape;9944;p61"/>
            <p:cNvSpPr/>
            <p:nvPr/>
          </p:nvSpPr>
          <p:spPr>
            <a:xfrm>
              <a:off x="8021239" y="1517790"/>
              <a:ext cx="289018" cy="289044"/>
            </a:xfrm>
            <a:custGeom>
              <a:avLst/>
              <a:gdLst/>
              <a:ahLst/>
              <a:cxnLst/>
              <a:rect l="l" t="t" r="r" b="b"/>
              <a:pathLst>
                <a:path w="11006" h="11007" extrusionOk="0">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61"/>
            <p:cNvSpPr/>
            <p:nvPr/>
          </p:nvSpPr>
          <p:spPr>
            <a:xfrm>
              <a:off x="7992826" y="1520810"/>
              <a:ext cx="274706" cy="285866"/>
            </a:xfrm>
            <a:custGeom>
              <a:avLst/>
              <a:gdLst/>
              <a:ahLst/>
              <a:cxnLst/>
              <a:rect l="l" t="t" r="r" b="b"/>
              <a:pathLst>
                <a:path w="10461" h="10886" extrusionOk="0">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61"/>
            <p:cNvSpPr/>
            <p:nvPr/>
          </p:nvSpPr>
          <p:spPr>
            <a:xfrm>
              <a:off x="8021476" y="1517790"/>
              <a:ext cx="288781" cy="288781"/>
            </a:xfrm>
            <a:custGeom>
              <a:avLst/>
              <a:gdLst/>
              <a:ahLst/>
              <a:cxnLst/>
              <a:rect l="l" t="t" r="r" b="b"/>
              <a:pathLst>
                <a:path w="10997" h="10997" extrusionOk="0">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61"/>
            <p:cNvSpPr/>
            <p:nvPr/>
          </p:nvSpPr>
          <p:spPr>
            <a:xfrm>
              <a:off x="8021476" y="1520810"/>
              <a:ext cx="217932" cy="285761"/>
            </a:xfrm>
            <a:custGeom>
              <a:avLst/>
              <a:gdLst/>
              <a:ahLst/>
              <a:cxnLst/>
              <a:rect l="l" t="t" r="r" b="b"/>
              <a:pathLst>
                <a:path w="8299" h="10882" extrusionOk="0">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61"/>
            <p:cNvSpPr/>
            <p:nvPr/>
          </p:nvSpPr>
          <p:spPr>
            <a:xfrm>
              <a:off x="8071238" y="1795752"/>
              <a:ext cx="189019" cy="66622"/>
            </a:xfrm>
            <a:custGeom>
              <a:avLst/>
              <a:gdLst/>
              <a:ahLst/>
              <a:cxnLst/>
              <a:rect l="l" t="t" r="r" b="b"/>
              <a:pathLst>
                <a:path w="7198" h="2537" extrusionOk="0">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61"/>
            <p:cNvSpPr/>
            <p:nvPr/>
          </p:nvSpPr>
          <p:spPr>
            <a:xfrm>
              <a:off x="8154666" y="1817863"/>
              <a:ext cx="22163" cy="44511"/>
            </a:xfrm>
            <a:custGeom>
              <a:avLst/>
              <a:gdLst/>
              <a:ahLst/>
              <a:cxnLst/>
              <a:rect l="l" t="t" r="r" b="b"/>
              <a:pathLst>
                <a:path w="844" h="1695" extrusionOk="0">
                  <a:moveTo>
                    <a:pt x="202" y="0"/>
                  </a:moveTo>
                  <a:lnTo>
                    <a:pt x="1" y="1694"/>
                  </a:lnTo>
                  <a:lnTo>
                    <a:pt x="843" y="1694"/>
                  </a:lnTo>
                  <a:lnTo>
                    <a:pt x="64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61"/>
            <p:cNvSpPr/>
            <p:nvPr/>
          </p:nvSpPr>
          <p:spPr>
            <a:xfrm>
              <a:off x="8155927" y="1806807"/>
              <a:ext cx="19642" cy="18618"/>
            </a:xfrm>
            <a:custGeom>
              <a:avLst/>
              <a:gdLst/>
              <a:ahLst/>
              <a:cxnLst/>
              <a:rect l="l" t="t" r="r" b="b"/>
              <a:pathLst>
                <a:path w="748" h="709" extrusionOk="0">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61"/>
            <p:cNvSpPr/>
            <p:nvPr/>
          </p:nvSpPr>
          <p:spPr>
            <a:xfrm>
              <a:off x="8226803" y="1818362"/>
              <a:ext cx="33455" cy="44012"/>
            </a:xfrm>
            <a:custGeom>
              <a:avLst/>
              <a:gdLst/>
              <a:ahLst/>
              <a:cxnLst/>
              <a:rect l="l" t="t" r="r" b="b"/>
              <a:pathLst>
                <a:path w="1274" h="1676" extrusionOk="0">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61"/>
            <p:cNvSpPr/>
            <p:nvPr/>
          </p:nvSpPr>
          <p:spPr>
            <a:xfrm>
              <a:off x="8104667" y="1623329"/>
              <a:ext cx="122162" cy="88995"/>
            </a:xfrm>
            <a:custGeom>
              <a:avLst/>
              <a:gdLst/>
              <a:ahLst/>
              <a:cxnLst/>
              <a:rect l="l" t="t" r="r" b="b"/>
              <a:pathLst>
                <a:path w="4652" h="3389" extrusionOk="0">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61"/>
            <p:cNvSpPr/>
            <p:nvPr/>
          </p:nvSpPr>
          <p:spPr>
            <a:xfrm>
              <a:off x="8132319" y="1623329"/>
              <a:ext cx="94772" cy="88995"/>
            </a:xfrm>
            <a:custGeom>
              <a:avLst/>
              <a:gdLst/>
              <a:ahLst/>
              <a:cxnLst/>
              <a:rect l="l" t="t" r="r" b="b"/>
              <a:pathLst>
                <a:path w="3609" h="3389" extrusionOk="0">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61"/>
            <p:cNvSpPr/>
            <p:nvPr/>
          </p:nvSpPr>
          <p:spPr>
            <a:xfrm>
              <a:off x="8132556" y="1756782"/>
              <a:ext cx="66622" cy="50052"/>
            </a:xfrm>
            <a:custGeom>
              <a:avLst/>
              <a:gdLst/>
              <a:ahLst/>
              <a:cxnLst/>
              <a:rect l="l" t="t" r="r" b="b"/>
              <a:pathLst>
                <a:path w="2537" h="1906" extrusionOk="0">
                  <a:moveTo>
                    <a:pt x="1" y="1"/>
                  </a:moveTo>
                  <a:lnTo>
                    <a:pt x="1" y="1905"/>
                  </a:lnTo>
                  <a:lnTo>
                    <a:pt x="2537" y="1905"/>
                  </a:lnTo>
                  <a:lnTo>
                    <a:pt x="253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61"/>
            <p:cNvSpPr/>
            <p:nvPr/>
          </p:nvSpPr>
          <p:spPr>
            <a:xfrm>
              <a:off x="8132556" y="1756546"/>
              <a:ext cx="66622" cy="27914"/>
            </a:xfrm>
            <a:custGeom>
              <a:avLst/>
              <a:gdLst/>
              <a:ahLst/>
              <a:cxnLst/>
              <a:rect l="l" t="t" r="r" b="b"/>
              <a:pathLst>
                <a:path w="2537" h="1063" extrusionOk="0">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61"/>
            <p:cNvSpPr/>
            <p:nvPr/>
          </p:nvSpPr>
          <p:spPr>
            <a:xfrm>
              <a:off x="8121264" y="1786324"/>
              <a:ext cx="44484" cy="39836"/>
            </a:xfrm>
            <a:custGeom>
              <a:avLst/>
              <a:gdLst/>
              <a:ahLst/>
              <a:cxnLst/>
              <a:rect l="l" t="t" r="r" b="b"/>
              <a:pathLst>
                <a:path w="1694" h="1517" extrusionOk="0">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61"/>
            <p:cNvSpPr/>
            <p:nvPr/>
          </p:nvSpPr>
          <p:spPr>
            <a:xfrm>
              <a:off x="8165748" y="1786324"/>
              <a:ext cx="44484" cy="39836"/>
            </a:xfrm>
            <a:custGeom>
              <a:avLst/>
              <a:gdLst/>
              <a:ahLst/>
              <a:cxnLst/>
              <a:rect l="l" t="t" r="r" b="b"/>
              <a:pathLst>
                <a:path w="1694" h="1517" extrusionOk="0">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61"/>
            <p:cNvSpPr/>
            <p:nvPr/>
          </p:nvSpPr>
          <p:spPr>
            <a:xfrm>
              <a:off x="8110182" y="1668365"/>
              <a:ext cx="110870" cy="105040"/>
            </a:xfrm>
            <a:custGeom>
              <a:avLst/>
              <a:gdLst/>
              <a:ahLst/>
              <a:cxnLst/>
              <a:rect l="l" t="t" r="r" b="b"/>
              <a:pathLst>
                <a:path w="4222" h="4000" extrusionOk="0">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61"/>
            <p:cNvSpPr/>
            <p:nvPr/>
          </p:nvSpPr>
          <p:spPr>
            <a:xfrm>
              <a:off x="8110445" y="1668259"/>
              <a:ext cx="100051" cy="104646"/>
            </a:xfrm>
            <a:custGeom>
              <a:avLst/>
              <a:gdLst/>
              <a:ahLst/>
              <a:cxnLst/>
              <a:rect l="l" t="t" r="r" b="b"/>
              <a:pathLst>
                <a:path w="3810" h="3985" extrusionOk="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61"/>
            <p:cNvSpPr/>
            <p:nvPr/>
          </p:nvSpPr>
          <p:spPr>
            <a:xfrm>
              <a:off x="8071238" y="1818362"/>
              <a:ext cx="33455" cy="44012"/>
            </a:xfrm>
            <a:custGeom>
              <a:avLst/>
              <a:gdLst/>
              <a:ahLst/>
              <a:cxnLst/>
              <a:rect l="l" t="t" r="r" b="b"/>
              <a:pathLst>
                <a:path w="1274" h="1676" extrusionOk="0">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1" name="Google Shape;9961;p61"/>
          <p:cNvGrpSpPr/>
          <p:nvPr/>
        </p:nvGrpSpPr>
        <p:grpSpPr>
          <a:xfrm>
            <a:off x="4864446" y="3340207"/>
            <a:ext cx="395607" cy="387414"/>
            <a:chOff x="4864446" y="3340207"/>
            <a:chExt cx="395607" cy="387414"/>
          </a:xfrm>
        </p:grpSpPr>
        <p:sp>
          <p:nvSpPr>
            <p:cNvPr id="9962" name="Google Shape;9962;p61"/>
            <p:cNvSpPr/>
            <p:nvPr/>
          </p:nvSpPr>
          <p:spPr>
            <a:xfrm>
              <a:off x="4939077" y="3412948"/>
              <a:ext cx="246581" cy="246581"/>
            </a:xfrm>
            <a:custGeom>
              <a:avLst/>
              <a:gdLst/>
              <a:ahLst/>
              <a:cxnLst/>
              <a:rect l="l" t="t" r="r" b="b"/>
              <a:pathLst>
                <a:path w="9390" h="9390" extrusionOk="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61"/>
            <p:cNvSpPr/>
            <p:nvPr/>
          </p:nvSpPr>
          <p:spPr>
            <a:xfrm>
              <a:off x="4988341" y="3499159"/>
              <a:ext cx="148054" cy="148054"/>
            </a:xfrm>
            <a:custGeom>
              <a:avLst/>
              <a:gdLst/>
              <a:ahLst/>
              <a:cxnLst/>
              <a:rect l="l" t="t" r="r" b="b"/>
              <a:pathLst>
                <a:path w="5638" h="5638" extrusionOk="0">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61"/>
            <p:cNvSpPr/>
            <p:nvPr/>
          </p:nvSpPr>
          <p:spPr>
            <a:xfrm>
              <a:off x="4864446" y="3530067"/>
              <a:ext cx="56564" cy="12342"/>
            </a:xfrm>
            <a:custGeom>
              <a:avLst/>
              <a:gdLst/>
              <a:ahLst/>
              <a:cxnLst/>
              <a:rect l="l" t="t" r="r" b="b"/>
              <a:pathLst>
                <a:path w="2154"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61"/>
            <p:cNvSpPr/>
            <p:nvPr/>
          </p:nvSpPr>
          <p:spPr>
            <a:xfrm>
              <a:off x="5203463" y="3530067"/>
              <a:ext cx="56590" cy="12342"/>
            </a:xfrm>
            <a:custGeom>
              <a:avLst/>
              <a:gdLst/>
              <a:ahLst/>
              <a:cxnLst/>
              <a:rect l="l" t="t" r="r" b="b"/>
              <a:pathLst>
                <a:path w="2155"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61"/>
            <p:cNvSpPr/>
            <p:nvPr/>
          </p:nvSpPr>
          <p:spPr>
            <a:xfrm>
              <a:off x="5056197" y="3340207"/>
              <a:ext cx="12342" cy="54437"/>
            </a:xfrm>
            <a:custGeom>
              <a:avLst/>
              <a:gdLst/>
              <a:ahLst/>
              <a:cxnLst/>
              <a:rect l="l" t="t" r="r" b="b"/>
              <a:pathLst>
                <a:path w="470" h="2073" extrusionOk="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61"/>
            <p:cNvSpPr/>
            <p:nvPr/>
          </p:nvSpPr>
          <p:spPr>
            <a:xfrm>
              <a:off x="4968488" y="3658557"/>
              <a:ext cx="28597" cy="33376"/>
            </a:xfrm>
            <a:custGeom>
              <a:avLst/>
              <a:gdLst/>
              <a:ahLst/>
              <a:cxnLst/>
              <a:rect l="l" t="t" r="r" b="b"/>
              <a:pathLst>
                <a:path w="1089" h="1271" extrusionOk="0">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61"/>
            <p:cNvSpPr/>
            <p:nvPr/>
          </p:nvSpPr>
          <p:spPr>
            <a:xfrm>
              <a:off x="5128832" y="3381068"/>
              <a:ext cx="28387" cy="33166"/>
            </a:xfrm>
            <a:custGeom>
              <a:avLst/>
              <a:gdLst/>
              <a:ahLst/>
              <a:cxnLst/>
              <a:rect l="l" t="t" r="r" b="b"/>
              <a:pathLst>
                <a:path w="1081" h="1263" extrusionOk="0">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61"/>
            <p:cNvSpPr/>
            <p:nvPr/>
          </p:nvSpPr>
          <p:spPr>
            <a:xfrm>
              <a:off x="4903915" y="3443646"/>
              <a:ext cx="38471" cy="24868"/>
            </a:xfrm>
            <a:custGeom>
              <a:avLst/>
              <a:gdLst/>
              <a:ahLst/>
              <a:cxnLst/>
              <a:rect l="l" t="t" r="r" b="b"/>
              <a:pathLst>
                <a:path w="1465" h="947" extrusionOk="0">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61"/>
            <p:cNvSpPr/>
            <p:nvPr/>
          </p:nvSpPr>
          <p:spPr>
            <a:xfrm>
              <a:off x="5181641" y="3603910"/>
              <a:ext cx="38445" cy="24947"/>
            </a:xfrm>
            <a:custGeom>
              <a:avLst/>
              <a:gdLst/>
              <a:ahLst/>
              <a:cxnLst/>
              <a:rect l="l" t="t" r="r" b="b"/>
              <a:pathLst>
                <a:path w="1464" h="950" extrusionOk="0">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61"/>
            <p:cNvSpPr/>
            <p:nvPr/>
          </p:nvSpPr>
          <p:spPr>
            <a:xfrm>
              <a:off x="5127676" y="3658321"/>
              <a:ext cx="28571" cy="33613"/>
            </a:xfrm>
            <a:custGeom>
              <a:avLst/>
              <a:gdLst/>
              <a:ahLst/>
              <a:cxnLst/>
              <a:rect l="l" t="t" r="r" b="b"/>
              <a:pathLst>
                <a:path w="1088" h="1280" extrusionOk="0">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61"/>
            <p:cNvSpPr/>
            <p:nvPr/>
          </p:nvSpPr>
          <p:spPr>
            <a:xfrm>
              <a:off x="4967333" y="3380858"/>
              <a:ext cx="28571" cy="33376"/>
            </a:xfrm>
            <a:custGeom>
              <a:avLst/>
              <a:gdLst/>
              <a:ahLst/>
              <a:cxnLst/>
              <a:rect l="l" t="t" r="r" b="b"/>
              <a:pathLst>
                <a:path w="1088" h="1271" extrusionOk="0">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61"/>
            <p:cNvSpPr/>
            <p:nvPr/>
          </p:nvSpPr>
          <p:spPr>
            <a:xfrm>
              <a:off x="5182350" y="3443646"/>
              <a:ext cx="38471" cy="24868"/>
            </a:xfrm>
            <a:custGeom>
              <a:avLst/>
              <a:gdLst/>
              <a:ahLst/>
              <a:cxnLst/>
              <a:rect l="l" t="t" r="r" b="b"/>
              <a:pathLst>
                <a:path w="1465" h="947" extrusionOk="0">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61"/>
            <p:cNvSpPr/>
            <p:nvPr/>
          </p:nvSpPr>
          <p:spPr>
            <a:xfrm>
              <a:off x="4904650" y="3603910"/>
              <a:ext cx="38445" cy="24947"/>
            </a:xfrm>
            <a:custGeom>
              <a:avLst/>
              <a:gdLst/>
              <a:ahLst/>
              <a:cxnLst/>
              <a:rect l="l" t="t" r="r" b="b"/>
              <a:pathLst>
                <a:path w="1464" h="950" extrusionOk="0">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61"/>
            <p:cNvSpPr/>
            <p:nvPr/>
          </p:nvSpPr>
          <p:spPr>
            <a:xfrm>
              <a:off x="5075839" y="3433037"/>
              <a:ext cx="87209" cy="73948"/>
            </a:xfrm>
            <a:custGeom>
              <a:avLst/>
              <a:gdLst/>
              <a:ahLst/>
              <a:cxnLst/>
              <a:rect l="l" t="t" r="r" b="b"/>
              <a:pathLst>
                <a:path w="3321" h="2816" extrusionOk="0">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61"/>
            <p:cNvSpPr/>
            <p:nvPr/>
          </p:nvSpPr>
          <p:spPr>
            <a:xfrm>
              <a:off x="5025288" y="3585607"/>
              <a:ext cx="74158" cy="111106"/>
            </a:xfrm>
            <a:custGeom>
              <a:avLst/>
              <a:gdLst/>
              <a:ahLst/>
              <a:cxnLst/>
              <a:rect l="l" t="t" r="r" b="b"/>
              <a:pathLst>
                <a:path w="2824" h="4231" extrusionOk="0">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61"/>
            <p:cNvSpPr/>
            <p:nvPr/>
          </p:nvSpPr>
          <p:spPr>
            <a:xfrm>
              <a:off x="5025288" y="3606458"/>
              <a:ext cx="74158" cy="90256"/>
            </a:xfrm>
            <a:custGeom>
              <a:avLst/>
              <a:gdLst/>
              <a:ahLst/>
              <a:cxnLst/>
              <a:rect l="l" t="t" r="r" b="b"/>
              <a:pathLst>
                <a:path w="2824" h="3437" extrusionOk="0">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61"/>
            <p:cNvSpPr/>
            <p:nvPr/>
          </p:nvSpPr>
          <p:spPr>
            <a:xfrm>
              <a:off x="5048660" y="3585607"/>
              <a:ext cx="27678" cy="18382"/>
            </a:xfrm>
            <a:custGeom>
              <a:avLst/>
              <a:gdLst/>
              <a:ahLst/>
              <a:cxnLst/>
              <a:rect l="l" t="t" r="r" b="b"/>
              <a:pathLst>
                <a:path w="1054" h="700" extrusionOk="0">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61"/>
            <p:cNvSpPr/>
            <p:nvPr/>
          </p:nvSpPr>
          <p:spPr>
            <a:xfrm>
              <a:off x="5037604" y="3536343"/>
              <a:ext cx="49526" cy="55330"/>
            </a:xfrm>
            <a:custGeom>
              <a:avLst/>
              <a:gdLst/>
              <a:ahLst/>
              <a:cxnLst/>
              <a:rect l="l" t="t" r="r" b="b"/>
              <a:pathLst>
                <a:path w="1886" h="2107" extrusionOk="0">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61"/>
            <p:cNvSpPr/>
            <p:nvPr/>
          </p:nvSpPr>
          <p:spPr>
            <a:xfrm>
              <a:off x="5037604" y="3536343"/>
              <a:ext cx="33954" cy="55382"/>
            </a:xfrm>
            <a:custGeom>
              <a:avLst/>
              <a:gdLst/>
              <a:ahLst/>
              <a:cxnLst/>
              <a:rect l="l" t="t" r="r" b="b"/>
              <a:pathLst>
                <a:path w="1293" h="2109" extrusionOk="0">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61"/>
            <p:cNvSpPr/>
            <p:nvPr/>
          </p:nvSpPr>
          <p:spPr>
            <a:xfrm>
              <a:off x="5037604" y="3696451"/>
              <a:ext cx="49526" cy="31171"/>
            </a:xfrm>
            <a:custGeom>
              <a:avLst/>
              <a:gdLst/>
              <a:ahLst/>
              <a:cxnLst/>
              <a:rect l="l" t="t" r="r" b="b"/>
              <a:pathLst>
                <a:path w="1886" h="1187" extrusionOk="0">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61"/>
            <p:cNvSpPr/>
            <p:nvPr/>
          </p:nvSpPr>
          <p:spPr>
            <a:xfrm>
              <a:off x="5025288" y="3615255"/>
              <a:ext cx="12342" cy="81222"/>
            </a:xfrm>
            <a:custGeom>
              <a:avLst/>
              <a:gdLst/>
              <a:ahLst/>
              <a:cxnLst/>
              <a:rect l="l" t="t" r="r" b="b"/>
              <a:pathLst>
                <a:path w="470" h="3093" extrusionOk="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61"/>
            <p:cNvSpPr/>
            <p:nvPr/>
          </p:nvSpPr>
          <p:spPr>
            <a:xfrm>
              <a:off x="5086868" y="3615255"/>
              <a:ext cx="12579" cy="81222"/>
            </a:xfrm>
            <a:custGeom>
              <a:avLst/>
              <a:gdLst/>
              <a:ahLst/>
              <a:cxnLst/>
              <a:rect l="l" t="t" r="r" b="b"/>
              <a:pathLst>
                <a:path w="479" h="3093" extrusionOk="0">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61"/>
            <p:cNvSpPr/>
            <p:nvPr/>
          </p:nvSpPr>
          <p:spPr>
            <a:xfrm>
              <a:off x="5059216" y="3708740"/>
              <a:ext cx="6302" cy="18645"/>
            </a:xfrm>
            <a:custGeom>
              <a:avLst/>
              <a:gdLst/>
              <a:ahLst/>
              <a:cxnLst/>
              <a:rect l="l" t="t" r="r" b="b"/>
              <a:pathLst>
                <a:path w="240" h="710" extrusionOk="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61"/>
            <p:cNvSpPr/>
            <p:nvPr/>
          </p:nvSpPr>
          <p:spPr>
            <a:xfrm>
              <a:off x="5037604" y="3536343"/>
              <a:ext cx="49526" cy="24658"/>
            </a:xfrm>
            <a:custGeom>
              <a:avLst/>
              <a:gdLst/>
              <a:ahLst/>
              <a:cxnLst/>
              <a:rect l="l" t="t" r="r" b="b"/>
              <a:pathLst>
                <a:path w="1886" h="939" extrusionOk="0">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61"/>
            <p:cNvSpPr/>
            <p:nvPr/>
          </p:nvSpPr>
          <p:spPr>
            <a:xfrm>
              <a:off x="5037604" y="3536343"/>
              <a:ext cx="33954" cy="22400"/>
            </a:xfrm>
            <a:custGeom>
              <a:avLst/>
              <a:gdLst/>
              <a:ahLst/>
              <a:cxnLst/>
              <a:rect l="l" t="t" r="r" b="b"/>
              <a:pathLst>
                <a:path w="1293" h="853" extrusionOk="0">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7" name="Google Shape;9987;p61"/>
          <p:cNvGrpSpPr/>
          <p:nvPr/>
        </p:nvGrpSpPr>
        <p:grpSpPr>
          <a:xfrm>
            <a:off x="3130367" y="4324485"/>
            <a:ext cx="297342" cy="258871"/>
            <a:chOff x="3130367" y="4324485"/>
            <a:chExt cx="297342" cy="258871"/>
          </a:xfrm>
        </p:grpSpPr>
        <p:sp>
          <p:nvSpPr>
            <p:cNvPr id="9988" name="Google Shape;9988;p61"/>
            <p:cNvSpPr/>
            <p:nvPr/>
          </p:nvSpPr>
          <p:spPr>
            <a:xfrm>
              <a:off x="3130367" y="4391579"/>
              <a:ext cx="297342" cy="191777"/>
            </a:xfrm>
            <a:custGeom>
              <a:avLst/>
              <a:gdLst/>
              <a:ahLst/>
              <a:cxnLst/>
              <a:rect l="l" t="t" r="r" b="b"/>
              <a:pathLst>
                <a:path w="11323" h="7303" extrusionOk="0">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61"/>
            <p:cNvSpPr/>
            <p:nvPr/>
          </p:nvSpPr>
          <p:spPr>
            <a:xfrm>
              <a:off x="3130367" y="4391579"/>
              <a:ext cx="297342" cy="14601"/>
            </a:xfrm>
            <a:custGeom>
              <a:avLst/>
              <a:gdLst/>
              <a:ahLst/>
              <a:cxnLst/>
              <a:rect l="l" t="t" r="r" b="b"/>
              <a:pathLst>
                <a:path w="11323" h="556" extrusionOk="0">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61"/>
            <p:cNvSpPr/>
            <p:nvPr/>
          </p:nvSpPr>
          <p:spPr>
            <a:xfrm>
              <a:off x="3159279" y="4430024"/>
              <a:ext cx="95770" cy="124682"/>
            </a:xfrm>
            <a:custGeom>
              <a:avLst/>
              <a:gdLst/>
              <a:ahLst/>
              <a:cxnLst/>
              <a:rect l="l" t="t" r="r" b="b"/>
              <a:pathLst>
                <a:path w="3647" h="4748" extrusionOk="0">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61"/>
            <p:cNvSpPr/>
            <p:nvPr/>
          </p:nvSpPr>
          <p:spPr>
            <a:xfrm>
              <a:off x="3279156" y="4430024"/>
              <a:ext cx="119903" cy="23897"/>
            </a:xfrm>
            <a:custGeom>
              <a:avLst/>
              <a:gdLst/>
              <a:ahLst/>
              <a:cxnLst/>
              <a:rect l="l" t="t" r="r" b="b"/>
              <a:pathLst>
                <a:path w="4566" h="910" extrusionOk="0">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61"/>
            <p:cNvSpPr/>
            <p:nvPr/>
          </p:nvSpPr>
          <p:spPr>
            <a:xfrm>
              <a:off x="3279156" y="4468232"/>
              <a:ext cx="90991" cy="19380"/>
            </a:xfrm>
            <a:custGeom>
              <a:avLst/>
              <a:gdLst/>
              <a:ahLst/>
              <a:cxnLst/>
              <a:rect l="l" t="t" r="r" b="b"/>
              <a:pathLst>
                <a:path w="3465" h="738" extrusionOk="0">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61"/>
            <p:cNvSpPr/>
            <p:nvPr/>
          </p:nvSpPr>
          <p:spPr>
            <a:xfrm>
              <a:off x="3277896" y="4501897"/>
              <a:ext cx="60687" cy="9585"/>
            </a:xfrm>
            <a:custGeom>
              <a:avLst/>
              <a:gdLst/>
              <a:ahLst/>
              <a:cxnLst/>
              <a:rect l="l" t="t" r="r" b="b"/>
              <a:pathLst>
                <a:path w="2311" h="365" extrusionOk="0">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61"/>
            <p:cNvSpPr/>
            <p:nvPr/>
          </p:nvSpPr>
          <p:spPr>
            <a:xfrm>
              <a:off x="3344150" y="4501897"/>
              <a:ext cx="32878" cy="9585"/>
            </a:xfrm>
            <a:custGeom>
              <a:avLst/>
              <a:gdLst/>
              <a:ahLst/>
              <a:cxnLst/>
              <a:rect l="l" t="t" r="r" b="b"/>
              <a:pathLst>
                <a:path w="1252" h="365" extrusionOk="0">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61"/>
            <p:cNvSpPr/>
            <p:nvPr/>
          </p:nvSpPr>
          <p:spPr>
            <a:xfrm>
              <a:off x="3277896" y="4530810"/>
              <a:ext cx="21376" cy="9559"/>
            </a:xfrm>
            <a:custGeom>
              <a:avLst/>
              <a:gdLst/>
              <a:ahLst/>
              <a:cxnLst/>
              <a:rect l="l" t="t" r="r" b="b"/>
              <a:pathLst>
                <a:path w="814" h="364" extrusionOk="0">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61"/>
            <p:cNvSpPr/>
            <p:nvPr/>
          </p:nvSpPr>
          <p:spPr>
            <a:xfrm>
              <a:off x="3306782" y="4530757"/>
              <a:ext cx="50892" cy="9637"/>
            </a:xfrm>
            <a:custGeom>
              <a:avLst/>
              <a:gdLst/>
              <a:ahLst/>
              <a:cxnLst/>
              <a:rect l="l" t="t" r="r" b="b"/>
              <a:pathLst>
                <a:path w="1938" h="367" extrusionOk="0">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61"/>
            <p:cNvSpPr/>
            <p:nvPr/>
          </p:nvSpPr>
          <p:spPr>
            <a:xfrm>
              <a:off x="3277055" y="4549874"/>
              <a:ext cx="23083" cy="9611"/>
            </a:xfrm>
            <a:custGeom>
              <a:avLst/>
              <a:gdLst/>
              <a:ahLst/>
              <a:cxnLst/>
              <a:rect l="l" t="t" r="r" b="b"/>
              <a:pathLst>
                <a:path w="879" h="366" extrusionOk="0">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61"/>
            <p:cNvSpPr/>
            <p:nvPr/>
          </p:nvSpPr>
          <p:spPr>
            <a:xfrm>
              <a:off x="3305705" y="4549874"/>
              <a:ext cx="51969" cy="9611"/>
            </a:xfrm>
            <a:custGeom>
              <a:avLst/>
              <a:gdLst/>
              <a:ahLst/>
              <a:cxnLst/>
              <a:rect l="l" t="t" r="r" b="b"/>
              <a:pathLst>
                <a:path w="1979" h="366" extrusionOk="0">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61"/>
            <p:cNvSpPr/>
            <p:nvPr/>
          </p:nvSpPr>
          <p:spPr>
            <a:xfrm>
              <a:off x="3255259" y="4324485"/>
              <a:ext cx="47531" cy="86474"/>
            </a:xfrm>
            <a:custGeom>
              <a:avLst/>
              <a:gdLst/>
              <a:ahLst/>
              <a:cxnLst/>
              <a:rect l="l" t="t" r="r" b="b"/>
              <a:pathLst>
                <a:path w="1810" h="3293" extrusionOk="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61"/>
            <p:cNvSpPr/>
            <p:nvPr/>
          </p:nvSpPr>
          <p:spPr>
            <a:xfrm>
              <a:off x="3178370" y="4492365"/>
              <a:ext cx="57562" cy="62341"/>
            </a:xfrm>
            <a:custGeom>
              <a:avLst/>
              <a:gdLst/>
              <a:ahLst/>
              <a:cxnLst/>
              <a:rect l="l" t="t" r="r" b="b"/>
              <a:pathLst>
                <a:path w="2192" h="2374" extrusionOk="0">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61"/>
            <p:cNvSpPr/>
            <p:nvPr/>
          </p:nvSpPr>
          <p:spPr>
            <a:xfrm>
              <a:off x="3196726" y="4492365"/>
              <a:ext cx="20877" cy="14390"/>
            </a:xfrm>
            <a:custGeom>
              <a:avLst/>
              <a:gdLst/>
              <a:ahLst/>
              <a:cxnLst/>
              <a:rect l="l" t="t" r="r" b="b"/>
              <a:pathLst>
                <a:path w="795" h="548" extrusionOk="0">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61"/>
            <p:cNvSpPr/>
            <p:nvPr/>
          </p:nvSpPr>
          <p:spPr>
            <a:xfrm>
              <a:off x="3178370" y="4507438"/>
              <a:ext cx="57562" cy="47268"/>
            </a:xfrm>
            <a:custGeom>
              <a:avLst/>
              <a:gdLst/>
              <a:ahLst/>
              <a:cxnLst/>
              <a:rect l="l" t="t" r="r" b="b"/>
              <a:pathLst>
                <a:path w="2192" h="1800" extrusionOk="0">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61"/>
            <p:cNvSpPr/>
            <p:nvPr/>
          </p:nvSpPr>
          <p:spPr>
            <a:xfrm>
              <a:off x="3178370" y="4515973"/>
              <a:ext cx="14338" cy="38733"/>
            </a:xfrm>
            <a:custGeom>
              <a:avLst/>
              <a:gdLst/>
              <a:ahLst/>
              <a:cxnLst/>
              <a:rect l="l" t="t" r="r" b="b"/>
              <a:pathLst>
                <a:path w="546" h="1475" extrusionOk="0">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61"/>
            <p:cNvSpPr/>
            <p:nvPr/>
          </p:nvSpPr>
          <p:spPr>
            <a:xfrm>
              <a:off x="3221594" y="4515973"/>
              <a:ext cx="14338" cy="38733"/>
            </a:xfrm>
            <a:custGeom>
              <a:avLst/>
              <a:gdLst/>
              <a:ahLst/>
              <a:cxnLst/>
              <a:rect l="l" t="t" r="r" b="b"/>
              <a:pathLst>
                <a:path w="546" h="1475" extrusionOk="0">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61"/>
            <p:cNvSpPr/>
            <p:nvPr/>
          </p:nvSpPr>
          <p:spPr>
            <a:xfrm>
              <a:off x="3187929" y="4453894"/>
              <a:ext cx="38471" cy="43250"/>
            </a:xfrm>
            <a:custGeom>
              <a:avLst/>
              <a:gdLst/>
              <a:ahLst/>
              <a:cxnLst/>
              <a:rect l="l" t="t" r="r" b="b"/>
              <a:pathLst>
                <a:path w="1465" h="1647" extrusionOk="0">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61"/>
            <p:cNvSpPr/>
            <p:nvPr/>
          </p:nvSpPr>
          <p:spPr>
            <a:xfrm>
              <a:off x="3187929" y="4454157"/>
              <a:ext cx="26391" cy="43119"/>
            </a:xfrm>
            <a:custGeom>
              <a:avLst/>
              <a:gdLst/>
              <a:ahLst/>
              <a:cxnLst/>
              <a:rect l="l" t="t" r="r" b="b"/>
              <a:pathLst>
                <a:path w="1005" h="1642" extrusionOk="0">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61"/>
            <p:cNvSpPr/>
            <p:nvPr/>
          </p:nvSpPr>
          <p:spPr>
            <a:xfrm>
              <a:off x="3187929" y="4453894"/>
              <a:ext cx="38471" cy="19406"/>
            </a:xfrm>
            <a:custGeom>
              <a:avLst/>
              <a:gdLst/>
              <a:ahLst/>
              <a:cxnLst/>
              <a:rect l="l" t="t" r="r" b="b"/>
              <a:pathLst>
                <a:path w="1465" h="739" extrusionOk="0">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61"/>
            <p:cNvSpPr/>
            <p:nvPr/>
          </p:nvSpPr>
          <p:spPr>
            <a:xfrm>
              <a:off x="3187929" y="4453894"/>
              <a:ext cx="26391" cy="17620"/>
            </a:xfrm>
            <a:custGeom>
              <a:avLst/>
              <a:gdLst/>
              <a:ahLst/>
              <a:cxnLst/>
              <a:rect l="l" t="t" r="r" b="b"/>
              <a:pathLst>
                <a:path w="1005" h="671" extrusionOk="0">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61"/>
            <p:cNvSpPr/>
            <p:nvPr/>
          </p:nvSpPr>
          <p:spPr>
            <a:xfrm>
              <a:off x="3269335" y="4387036"/>
              <a:ext cx="19380" cy="9349"/>
            </a:xfrm>
            <a:custGeom>
              <a:avLst/>
              <a:gdLst/>
              <a:ahLst/>
              <a:cxnLst/>
              <a:rect l="l" t="t" r="r" b="b"/>
              <a:pathLst>
                <a:path w="738" h="356" extrusionOk="0">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61"/>
            <p:cNvSpPr/>
            <p:nvPr/>
          </p:nvSpPr>
          <p:spPr>
            <a:xfrm>
              <a:off x="3255522" y="4324485"/>
              <a:ext cx="47032" cy="9559"/>
            </a:xfrm>
            <a:custGeom>
              <a:avLst/>
              <a:gdLst/>
              <a:ahLst/>
              <a:cxnLst/>
              <a:rect l="l" t="t" r="r" b="b"/>
              <a:pathLst>
                <a:path w="1791" h="364" extrusionOk="0">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1" name="Google Shape;10011;p61"/>
          <p:cNvGrpSpPr/>
          <p:nvPr/>
        </p:nvGrpSpPr>
        <p:grpSpPr>
          <a:xfrm>
            <a:off x="5302988" y="3389839"/>
            <a:ext cx="394609" cy="286523"/>
            <a:chOff x="5302988" y="3389839"/>
            <a:chExt cx="394609" cy="286523"/>
          </a:xfrm>
        </p:grpSpPr>
        <p:sp>
          <p:nvSpPr>
            <p:cNvPr id="10012" name="Google Shape;10012;p61"/>
            <p:cNvSpPr/>
            <p:nvPr/>
          </p:nvSpPr>
          <p:spPr>
            <a:xfrm>
              <a:off x="5589485" y="3491859"/>
              <a:ext cx="31696" cy="69904"/>
            </a:xfrm>
            <a:custGeom>
              <a:avLst/>
              <a:gdLst/>
              <a:ahLst/>
              <a:cxnLst/>
              <a:rect l="l" t="t" r="r" b="b"/>
              <a:pathLst>
                <a:path w="1207" h="2662" extrusionOk="0">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61"/>
            <p:cNvSpPr/>
            <p:nvPr/>
          </p:nvSpPr>
          <p:spPr>
            <a:xfrm>
              <a:off x="5602063" y="3485583"/>
              <a:ext cx="76417" cy="76180"/>
            </a:xfrm>
            <a:custGeom>
              <a:avLst/>
              <a:gdLst/>
              <a:ahLst/>
              <a:cxnLst/>
              <a:rect l="l" t="t" r="r" b="b"/>
              <a:pathLst>
                <a:path w="2910" h="2901" extrusionOk="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61"/>
            <p:cNvSpPr/>
            <p:nvPr/>
          </p:nvSpPr>
          <p:spPr>
            <a:xfrm>
              <a:off x="5614878" y="3580828"/>
              <a:ext cx="38235" cy="28177"/>
            </a:xfrm>
            <a:custGeom>
              <a:avLst/>
              <a:gdLst/>
              <a:ahLst/>
              <a:cxnLst/>
              <a:rect l="l" t="t" r="r" b="b"/>
              <a:pathLst>
                <a:path w="1456" h="1073" extrusionOk="0">
                  <a:moveTo>
                    <a:pt x="0" y="1"/>
                  </a:moveTo>
                  <a:lnTo>
                    <a:pt x="0" y="1073"/>
                  </a:lnTo>
                  <a:lnTo>
                    <a:pt x="1455" y="1073"/>
                  </a:lnTo>
                  <a:lnTo>
                    <a:pt x="145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61"/>
            <p:cNvSpPr/>
            <p:nvPr/>
          </p:nvSpPr>
          <p:spPr>
            <a:xfrm>
              <a:off x="5614878" y="3580828"/>
              <a:ext cx="38235" cy="15625"/>
            </a:xfrm>
            <a:custGeom>
              <a:avLst/>
              <a:gdLst/>
              <a:ahLst/>
              <a:cxnLst/>
              <a:rect l="l" t="t" r="r" b="b"/>
              <a:pathLst>
                <a:path w="1456" h="595" extrusionOk="0">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61"/>
            <p:cNvSpPr/>
            <p:nvPr/>
          </p:nvSpPr>
          <p:spPr>
            <a:xfrm>
              <a:off x="5570394" y="3596426"/>
              <a:ext cx="126941" cy="79935"/>
            </a:xfrm>
            <a:custGeom>
              <a:avLst/>
              <a:gdLst/>
              <a:ahLst/>
              <a:cxnLst/>
              <a:rect l="l" t="t" r="r" b="b"/>
              <a:pathLst>
                <a:path w="4834" h="3044" extrusionOk="0">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61"/>
            <p:cNvSpPr/>
            <p:nvPr/>
          </p:nvSpPr>
          <p:spPr>
            <a:xfrm>
              <a:off x="5627693" y="3608979"/>
              <a:ext cx="12605" cy="67383"/>
            </a:xfrm>
            <a:custGeom>
              <a:avLst/>
              <a:gdLst/>
              <a:ahLst/>
              <a:cxnLst/>
              <a:rect l="l" t="t" r="r" b="b"/>
              <a:pathLst>
                <a:path w="480" h="2566" extrusionOk="0">
                  <a:moveTo>
                    <a:pt x="115" y="1"/>
                  </a:moveTo>
                  <a:lnTo>
                    <a:pt x="1" y="2565"/>
                  </a:lnTo>
                  <a:lnTo>
                    <a:pt x="479" y="2565"/>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61"/>
            <p:cNvSpPr/>
            <p:nvPr/>
          </p:nvSpPr>
          <p:spPr>
            <a:xfrm>
              <a:off x="5595787" y="3517462"/>
              <a:ext cx="76417" cy="69930"/>
            </a:xfrm>
            <a:custGeom>
              <a:avLst/>
              <a:gdLst/>
              <a:ahLst/>
              <a:cxnLst/>
              <a:rect l="l" t="t" r="r" b="b"/>
              <a:pathLst>
                <a:path w="2910" h="2663" extrusionOk="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61"/>
            <p:cNvSpPr/>
            <p:nvPr/>
          </p:nvSpPr>
          <p:spPr>
            <a:xfrm>
              <a:off x="5595787" y="3517515"/>
              <a:ext cx="76154" cy="68381"/>
            </a:xfrm>
            <a:custGeom>
              <a:avLst/>
              <a:gdLst/>
              <a:ahLst/>
              <a:cxnLst/>
              <a:rect l="l" t="t" r="r" b="b"/>
              <a:pathLst>
                <a:path w="2900" h="2604" extrusionOk="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61"/>
            <p:cNvSpPr/>
            <p:nvPr/>
          </p:nvSpPr>
          <p:spPr>
            <a:xfrm>
              <a:off x="5672177" y="3612497"/>
              <a:ext cx="25420" cy="63864"/>
            </a:xfrm>
            <a:custGeom>
              <a:avLst/>
              <a:gdLst/>
              <a:ahLst/>
              <a:cxnLst/>
              <a:rect l="l" t="t" r="r" b="b"/>
              <a:pathLst>
                <a:path w="968" h="2432" extrusionOk="0">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61"/>
            <p:cNvSpPr/>
            <p:nvPr/>
          </p:nvSpPr>
          <p:spPr>
            <a:xfrm>
              <a:off x="5627955" y="3609241"/>
              <a:ext cx="12579" cy="12579"/>
            </a:xfrm>
            <a:custGeom>
              <a:avLst/>
              <a:gdLst/>
              <a:ahLst/>
              <a:cxnLst/>
              <a:rect l="l" t="t" r="r" b="b"/>
              <a:pathLst>
                <a:path w="479" h="479" extrusionOk="0">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61"/>
            <p:cNvSpPr/>
            <p:nvPr/>
          </p:nvSpPr>
          <p:spPr>
            <a:xfrm>
              <a:off x="5607840" y="3591279"/>
              <a:ext cx="26155" cy="26706"/>
            </a:xfrm>
            <a:custGeom>
              <a:avLst/>
              <a:gdLst/>
              <a:ahLst/>
              <a:cxnLst/>
              <a:rect l="l" t="t" r="r" b="b"/>
              <a:pathLst>
                <a:path w="996" h="1017" extrusionOk="0">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61"/>
            <p:cNvSpPr/>
            <p:nvPr/>
          </p:nvSpPr>
          <p:spPr>
            <a:xfrm>
              <a:off x="5633969" y="3591279"/>
              <a:ext cx="26181" cy="26706"/>
            </a:xfrm>
            <a:custGeom>
              <a:avLst/>
              <a:gdLst/>
              <a:ahLst/>
              <a:cxnLst/>
              <a:rect l="l" t="t" r="r" b="b"/>
              <a:pathLst>
                <a:path w="997" h="1017" extrusionOk="0">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61"/>
            <p:cNvSpPr/>
            <p:nvPr/>
          </p:nvSpPr>
          <p:spPr>
            <a:xfrm>
              <a:off x="5303750" y="3488104"/>
              <a:ext cx="114625" cy="114362"/>
            </a:xfrm>
            <a:custGeom>
              <a:avLst/>
              <a:gdLst/>
              <a:ahLst/>
              <a:cxnLst/>
              <a:rect l="l" t="t" r="r" b="b"/>
              <a:pathLst>
                <a:path w="4365" h="4355" extrusionOk="0">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61"/>
            <p:cNvSpPr/>
            <p:nvPr/>
          </p:nvSpPr>
          <p:spPr>
            <a:xfrm>
              <a:off x="5334920" y="3488104"/>
              <a:ext cx="83192" cy="114362"/>
            </a:xfrm>
            <a:custGeom>
              <a:avLst/>
              <a:gdLst/>
              <a:ahLst/>
              <a:cxnLst/>
              <a:rect l="l" t="t" r="r" b="b"/>
              <a:pathLst>
                <a:path w="3168" h="4355" extrusionOk="0">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61"/>
            <p:cNvSpPr/>
            <p:nvPr/>
          </p:nvSpPr>
          <p:spPr>
            <a:xfrm>
              <a:off x="5302988" y="3574552"/>
              <a:ext cx="114625" cy="101810"/>
            </a:xfrm>
            <a:custGeom>
              <a:avLst/>
              <a:gdLst/>
              <a:ahLst/>
              <a:cxnLst/>
              <a:rect l="l" t="t" r="r" b="b"/>
              <a:pathLst>
                <a:path w="4365" h="3877" extrusionOk="0">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61"/>
            <p:cNvSpPr/>
            <p:nvPr/>
          </p:nvSpPr>
          <p:spPr>
            <a:xfrm>
              <a:off x="5340934" y="3574552"/>
              <a:ext cx="38996" cy="25420"/>
            </a:xfrm>
            <a:custGeom>
              <a:avLst/>
              <a:gdLst/>
              <a:ahLst/>
              <a:cxnLst/>
              <a:rect l="l" t="t" r="r" b="b"/>
              <a:pathLst>
                <a:path w="1485" h="968" extrusionOk="0">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61"/>
            <p:cNvSpPr/>
            <p:nvPr/>
          </p:nvSpPr>
          <p:spPr>
            <a:xfrm>
              <a:off x="5302988" y="3607981"/>
              <a:ext cx="114389" cy="68381"/>
            </a:xfrm>
            <a:custGeom>
              <a:avLst/>
              <a:gdLst/>
              <a:ahLst/>
              <a:cxnLst/>
              <a:rect l="l" t="t" r="r" b="b"/>
              <a:pathLst>
                <a:path w="4356" h="2604" extrusionOk="0">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61"/>
            <p:cNvSpPr/>
            <p:nvPr/>
          </p:nvSpPr>
          <p:spPr>
            <a:xfrm>
              <a:off x="5322105" y="3524605"/>
              <a:ext cx="76417" cy="62788"/>
            </a:xfrm>
            <a:custGeom>
              <a:avLst/>
              <a:gdLst/>
              <a:ahLst/>
              <a:cxnLst/>
              <a:rect l="l" t="t" r="r" b="b"/>
              <a:pathLst>
                <a:path w="2910" h="2391" extrusionOk="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61"/>
            <p:cNvSpPr/>
            <p:nvPr/>
          </p:nvSpPr>
          <p:spPr>
            <a:xfrm>
              <a:off x="5322105" y="3524841"/>
              <a:ext cx="76417" cy="62052"/>
            </a:xfrm>
            <a:custGeom>
              <a:avLst/>
              <a:gdLst/>
              <a:ahLst/>
              <a:cxnLst/>
              <a:rect l="l" t="t" r="r" b="b"/>
              <a:pathLst>
                <a:path w="2910" h="2363" extrusionOk="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61"/>
            <p:cNvSpPr/>
            <p:nvPr/>
          </p:nvSpPr>
          <p:spPr>
            <a:xfrm>
              <a:off x="5302988" y="3621032"/>
              <a:ext cx="25420" cy="55330"/>
            </a:xfrm>
            <a:custGeom>
              <a:avLst/>
              <a:gdLst/>
              <a:ahLst/>
              <a:cxnLst/>
              <a:rect l="l" t="t" r="r" b="b"/>
              <a:pathLst>
                <a:path w="968" h="2107" extrusionOk="0">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61"/>
            <p:cNvSpPr/>
            <p:nvPr/>
          </p:nvSpPr>
          <p:spPr>
            <a:xfrm>
              <a:off x="5392219" y="3587367"/>
              <a:ext cx="216146" cy="88995"/>
            </a:xfrm>
            <a:custGeom>
              <a:avLst/>
              <a:gdLst/>
              <a:ahLst/>
              <a:cxnLst/>
              <a:rect l="l" t="t" r="r" b="b"/>
              <a:pathLst>
                <a:path w="8231" h="3389" extrusionOk="0">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61"/>
            <p:cNvSpPr/>
            <p:nvPr/>
          </p:nvSpPr>
          <p:spPr>
            <a:xfrm>
              <a:off x="5487701" y="3612760"/>
              <a:ext cx="25420" cy="63602"/>
            </a:xfrm>
            <a:custGeom>
              <a:avLst/>
              <a:gdLst/>
              <a:ahLst/>
              <a:cxnLst/>
              <a:rect l="l" t="t" r="r" b="b"/>
              <a:pathLst>
                <a:path w="968" h="2422" extrusionOk="0">
                  <a:moveTo>
                    <a:pt x="231" y="0"/>
                  </a:moveTo>
                  <a:lnTo>
                    <a:pt x="1" y="2421"/>
                  </a:lnTo>
                  <a:lnTo>
                    <a:pt x="967" y="2421"/>
                  </a:lnTo>
                  <a:lnTo>
                    <a:pt x="73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61"/>
            <p:cNvSpPr/>
            <p:nvPr/>
          </p:nvSpPr>
          <p:spPr>
            <a:xfrm>
              <a:off x="5489224" y="3599945"/>
              <a:ext cx="22400" cy="21638"/>
            </a:xfrm>
            <a:custGeom>
              <a:avLst/>
              <a:gdLst/>
              <a:ahLst/>
              <a:cxnLst/>
              <a:rect l="l" t="t" r="r" b="b"/>
              <a:pathLst>
                <a:path w="853" h="824" extrusionOk="0">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61"/>
            <p:cNvSpPr/>
            <p:nvPr/>
          </p:nvSpPr>
          <p:spPr>
            <a:xfrm>
              <a:off x="5570394" y="3613259"/>
              <a:ext cx="38235" cy="63103"/>
            </a:xfrm>
            <a:custGeom>
              <a:avLst/>
              <a:gdLst/>
              <a:ahLst/>
              <a:cxnLst/>
              <a:rect l="l" t="t" r="r" b="b"/>
              <a:pathLst>
                <a:path w="1456" h="2403" extrusionOk="0">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61"/>
            <p:cNvSpPr/>
            <p:nvPr/>
          </p:nvSpPr>
          <p:spPr>
            <a:xfrm>
              <a:off x="5430165" y="3389839"/>
              <a:ext cx="140255" cy="101810"/>
            </a:xfrm>
            <a:custGeom>
              <a:avLst/>
              <a:gdLst/>
              <a:ahLst/>
              <a:cxnLst/>
              <a:rect l="l" t="t" r="r" b="b"/>
              <a:pathLst>
                <a:path w="5341" h="3877" extrusionOk="0">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61"/>
            <p:cNvSpPr/>
            <p:nvPr/>
          </p:nvSpPr>
          <p:spPr>
            <a:xfrm>
              <a:off x="5462071" y="3390338"/>
              <a:ext cx="108086" cy="101547"/>
            </a:xfrm>
            <a:custGeom>
              <a:avLst/>
              <a:gdLst/>
              <a:ahLst/>
              <a:cxnLst/>
              <a:rect l="l" t="t" r="r" b="b"/>
              <a:pathLst>
                <a:path w="4116" h="3867" extrusionOk="0">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61"/>
            <p:cNvSpPr/>
            <p:nvPr/>
          </p:nvSpPr>
          <p:spPr>
            <a:xfrm>
              <a:off x="5462071" y="3542646"/>
              <a:ext cx="76443" cy="57326"/>
            </a:xfrm>
            <a:custGeom>
              <a:avLst/>
              <a:gdLst/>
              <a:ahLst/>
              <a:cxnLst/>
              <a:rect l="l" t="t" r="r" b="b"/>
              <a:pathLst>
                <a:path w="2911" h="2183" extrusionOk="0">
                  <a:moveTo>
                    <a:pt x="1" y="0"/>
                  </a:moveTo>
                  <a:lnTo>
                    <a:pt x="1" y="2182"/>
                  </a:lnTo>
                  <a:lnTo>
                    <a:pt x="2910" y="2182"/>
                  </a:ln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61"/>
            <p:cNvSpPr/>
            <p:nvPr/>
          </p:nvSpPr>
          <p:spPr>
            <a:xfrm>
              <a:off x="5462071" y="3542646"/>
              <a:ext cx="76443" cy="31985"/>
            </a:xfrm>
            <a:custGeom>
              <a:avLst/>
              <a:gdLst/>
              <a:ahLst/>
              <a:cxnLst/>
              <a:rect l="l" t="t" r="r" b="b"/>
              <a:pathLst>
                <a:path w="2911" h="1218" extrusionOk="0">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61"/>
            <p:cNvSpPr/>
            <p:nvPr/>
          </p:nvSpPr>
          <p:spPr>
            <a:xfrm>
              <a:off x="5449519" y="3576600"/>
              <a:ext cx="50787" cy="45535"/>
            </a:xfrm>
            <a:custGeom>
              <a:avLst/>
              <a:gdLst/>
              <a:ahLst/>
              <a:cxnLst/>
              <a:rect l="l" t="t" r="r" b="b"/>
              <a:pathLst>
                <a:path w="1934" h="1734" extrusionOk="0">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61"/>
            <p:cNvSpPr/>
            <p:nvPr/>
          </p:nvSpPr>
          <p:spPr>
            <a:xfrm>
              <a:off x="5500279" y="3576600"/>
              <a:ext cx="50787" cy="45535"/>
            </a:xfrm>
            <a:custGeom>
              <a:avLst/>
              <a:gdLst/>
              <a:ahLst/>
              <a:cxnLst/>
              <a:rect l="l" t="t" r="r" b="b"/>
              <a:pathLst>
                <a:path w="1934" h="1734" extrusionOk="0">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61"/>
            <p:cNvSpPr/>
            <p:nvPr/>
          </p:nvSpPr>
          <p:spPr>
            <a:xfrm>
              <a:off x="5436704" y="3441545"/>
              <a:ext cx="127177" cy="120218"/>
            </a:xfrm>
            <a:custGeom>
              <a:avLst/>
              <a:gdLst/>
              <a:ahLst/>
              <a:cxnLst/>
              <a:rect l="l" t="t" r="r" b="b"/>
              <a:pathLst>
                <a:path w="4843" h="4578" extrusionOk="0">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61"/>
            <p:cNvSpPr/>
            <p:nvPr/>
          </p:nvSpPr>
          <p:spPr>
            <a:xfrm>
              <a:off x="5436704" y="3441676"/>
              <a:ext cx="114625" cy="119588"/>
            </a:xfrm>
            <a:custGeom>
              <a:avLst/>
              <a:gdLst/>
              <a:ahLst/>
              <a:cxnLst/>
              <a:rect l="l" t="t" r="r" b="b"/>
              <a:pathLst>
                <a:path w="4365" h="4554" extrusionOk="0">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61"/>
            <p:cNvSpPr/>
            <p:nvPr/>
          </p:nvSpPr>
          <p:spPr>
            <a:xfrm>
              <a:off x="5392219" y="3613259"/>
              <a:ext cx="37972" cy="63103"/>
            </a:xfrm>
            <a:custGeom>
              <a:avLst/>
              <a:gdLst/>
              <a:ahLst/>
              <a:cxnLst/>
              <a:rect l="l" t="t" r="r" b="b"/>
              <a:pathLst>
                <a:path w="1446" h="2403" extrusionOk="0">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45" name="Google Shape;10045;p61"/>
          <p:cNvSpPr/>
          <p:nvPr/>
        </p:nvSpPr>
        <p:spPr>
          <a:xfrm>
            <a:off x="5741031" y="3617513"/>
            <a:ext cx="25157" cy="62866"/>
          </a:xfrm>
          <a:custGeom>
            <a:avLst/>
            <a:gdLst/>
            <a:ahLst/>
            <a:cxnLst/>
            <a:rect l="l" t="t" r="r" b="b"/>
            <a:pathLst>
              <a:path w="958" h="2394" extrusionOk="0">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46" name="Google Shape;10046;p61"/>
          <p:cNvGrpSpPr/>
          <p:nvPr/>
        </p:nvGrpSpPr>
        <p:grpSpPr>
          <a:xfrm>
            <a:off x="3060752" y="2903609"/>
            <a:ext cx="390565" cy="359578"/>
            <a:chOff x="3060752" y="2903609"/>
            <a:chExt cx="390565" cy="359578"/>
          </a:xfrm>
        </p:grpSpPr>
        <p:sp>
          <p:nvSpPr>
            <p:cNvPr id="10047" name="Google Shape;10047;p61"/>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61"/>
            <p:cNvSpPr/>
            <p:nvPr/>
          </p:nvSpPr>
          <p:spPr>
            <a:xfrm>
              <a:off x="3097936" y="3011852"/>
              <a:ext cx="102572" cy="104068"/>
            </a:xfrm>
            <a:custGeom>
              <a:avLst/>
              <a:gdLst/>
              <a:ahLst/>
              <a:cxnLst/>
              <a:rect l="l" t="t" r="r" b="b"/>
              <a:pathLst>
                <a:path w="3906" h="3963" extrusionOk="0">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61"/>
            <p:cNvSpPr/>
            <p:nvPr/>
          </p:nvSpPr>
          <p:spPr>
            <a:xfrm>
              <a:off x="3097936" y="3011852"/>
              <a:ext cx="27678" cy="104068"/>
            </a:xfrm>
            <a:custGeom>
              <a:avLst/>
              <a:gdLst/>
              <a:ahLst/>
              <a:cxnLst/>
              <a:rect l="l" t="t" r="r" b="b"/>
              <a:pathLst>
                <a:path w="1054" h="3963" extrusionOk="0">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61"/>
            <p:cNvSpPr/>
            <p:nvPr/>
          </p:nvSpPr>
          <p:spPr>
            <a:xfrm>
              <a:off x="3092421" y="3102318"/>
              <a:ext cx="113863" cy="38235"/>
            </a:xfrm>
            <a:custGeom>
              <a:avLst/>
              <a:gdLst/>
              <a:ahLst/>
              <a:cxnLst/>
              <a:rect l="l" t="t" r="r" b="b"/>
              <a:pathLst>
                <a:path w="4336" h="1456" extrusionOk="0">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61"/>
            <p:cNvSpPr/>
            <p:nvPr/>
          </p:nvSpPr>
          <p:spPr>
            <a:xfrm>
              <a:off x="3060752" y="3184170"/>
              <a:ext cx="147791" cy="26759"/>
            </a:xfrm>
            <a:custGeom>
              <a:avLst/>
              <a:gdLst/>
              <a:ahLst/>
              <a:cxnLst/>
              <a:rect l="l" t="t" r="r" b="b"/>
              <a:pathLst>
                <a:path w="5628" h="1019" extrusionOk="0">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61"/>
            <p:cNvSpPr/>
            <p:nvPr/>
          </p:nvSpPr>
          <p:spPr>
            <a:xfrm>
              <a:off x="3070048" y="3126950"/>
              <a:ext cx="152072" cy="58586"/>
            </a:xfrm>
            <a:custGeom>
              <a:avLst/>
              <a:gdLst/>
              <a:ahLst/>
              <a:cxnLst/>
              <a:rect l="l" t="t" r="r" b="b"/>
              <a:pathLst>
                <a:path w="5791" h="2231" extrusionOk="0">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61"/>
            <p:cNvSpPr/>
            <p:nvPr/>
          </p:nvSpPr>
          <p:spPr>
            <a:xfrm>
              <a:off x="3093183" y="2903609"/>
              <a:ext cx="112104" cy="120586"/>
            </a:xfrm>
            <a:custGeom>
              <a:avLst/>
              <a:gdLst/>
              <a:ahLst/>
              <a:cxnLst/>
              <a:rect l="l" t="t" r="r" b="b"/>
              <a:pathLst>
                <a:path w="4269" h="4592" extrusionOk="0">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61"/>
            <p:cNvSpPr/>
            <p:nvPr/>
          </p:nvSpPr>
          <p:spPr>
            <a:xfrm>
              <a:off x="3093183" y="2924407"/>
              <a:ext cx="49763" cy="99788"/>
            </a:xfrm>
            <a:custGeom>
              <a:avLst/>
              <a:gdLst/>
              <a:ahLst/>
              <a:cxnLst/>
              <a:rect l="l" t="t" r="r" b="b"/>
              <a:pathLst>
                <a:path w="1895" h="3800" extrusionOk="0">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61"/>
            <p:cNvSpPr/>
            <p:nvPr/>
          </p:nvSpPr>
          <p:spPr>
            <a:xfrm>
              <a:off x="3097201" y="2987719"/>
              <a:ext cx="71401" cy="16255"/>
            </a:xfrm>
            <a:custGeom>
              <a:avLst/>
              <a:gdLst/>
              <a:ahLst/>
              <a:cxnLst/>
              <a:rect l="l" t="t" r="r" b="b"/>
              <a:pathLst>
                <a:path w="2719" h="619" extrusionOk="0">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61"/>
            <p:cNvSpPr/>
            <p:nvPr/>
          </p:nvSpPr>
          <p:spPr>
            <a:xfrm>
              <a:off x="3311823" y="3011852"/>
              <a:ext cx="102309" cy="104068"/>
            </a:xfrm>
            <a:custGeom>
              <a:avLst/>
              <a:gdLst/>
              <a:ahLst/>
              <a:cxnLst/>
              <a:rect l="l" t="t" r="r" b="b"/>
              <a:pathLst>
                <a:path w="3896" h="3963" extrusionOk="0">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61"/>
            <p:cNvSpPr/>
            <p:nvPr/>
          </p:nvSpPr>
          <p:spPr>
            <a:xfrm>
              <a:off x="3311823" y="3011852"/>
              <a:ext cx="27415" cy="104068"/>
            </a:xfrm>
            <a:custGeom>
              <a:avLst/>
              <a:gdLst/>
              <a:ahLst/>
              <a:cxnLst/>
              <a:rect l="l" t="t" r="r" b="b"/>
              <a:pathLst>
                <a:path w="1044" h="3963" extrusionOk="0">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61"/>
            <p:cNvSpPr/>
            <p:nvPr/>
          </p:nvSpPr>
          <p:spPr>
            <a:xfrm>
              <a:off x="3306046" y="3102318"/>
              <a:ext cx="113863" cy="38235"/>
            </a:xfrm>
            <a:custGeom>
              <a:avLst/>
              <a:gdLst/>
              <a:ahLst/>
              <a:cxnLst/>
              <a:rect l="l" t="t" r="r" b="b"/>
              <a:pathLst>
                <a:path w="4336" h="1456" extrusionOk="0">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61"/>
            <p:cNvSpPr/>
            <p:nvPr/>
          </p:nvSpPr>
          <p:spPr>
            <a:xfrm>
              <a:off x="3303263" y="3184512"/>
              <a:ext cx="148054" cy="26418"/>
            </a:xfrm>
            <a:custGeom>
              <a:avLst/>
              <a:gdLst/>
              <a:ahLst/>
              <a:cxnLst/>
              <a:rect l="l" t="t" r="r" b="b"/>
              <a:pathLst>
                <a:path w="5638" h="1006" extrusionOk="0">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61"/>
            <p:cNvSpPr/>
            <p:nvPr/>
          </p:nvSpPr>
          <p:spPr>
            <a:xfrm>
              <a:off x="3289949" y="3126950"/>
              <a:ext cx="152072" cy="58586"/>
            </a:xfrm>
            <a:custGeom>
              <a:avLst/>
              <a:gdLst/>
              <a:ahLst/>
              <a:cxnLst/>
              <a:rect l="l" t="t" r="r" b="b"/>
              <a:pathLst>
                <a:path w="5791" h="2231" extrusionOk="0">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61"/>
            <p:cNvSpPr/>
            <p:nvPr/>
          </p:nvSpPr>
          <p:spPr>
            <a:xfrm>
              <a:off x="3289949" y="3126950"/>
              <a:ext cx="19642" cy="58586"/>
            </a:xfrm>
            <a:custGeom>
              <a:avLst/>
              <a:gdLst/>
              <a:ahLst/>
              <a:cxnLst/>
              <a:rect l="l" t="t" r="r" b="b"/>
              <a:pathLst>
                <a:path w="748" h="2231" extrusionOk="0">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61"/>
            <p:cNvSpPr/>
            <p:nvPr/>
          </p:nvSpPr>
          <p:spPr>
            <a:xfrm>
              <a:off x="3204761" y="3064136"/>
              <a:ext cx="27678" cy="104068"/>
            </a:xfrm>
            <a:custGeom>
              <a:avLst/>
              <a:gdLst/>
              <a:ahLst/>
              <a:cxnLst/>
              <a:rect l="l" t="t" r="r" b="b"/>
              <a:pathLst>
                <a:path w="1054" h="3963" extrusionOk="0">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61"/>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61"/>
            <p:cNvSpPr/>
            <p:nvPr/>
          </p:nvSpPr>
          <p:spPr>
            <a:xfrm>
              <a:off x="3307044" y="2903609"/>
              <a:ext cx="111868" cy="120586"/>
            </a:xfrm>
            <a:custGeom>
              <a:avLst/>
              <a:gdLst/>
              <a:ahLst/>
              <a:cxnLst/>
              <a:rect l="l" t="t" r="r" b="b"/>
              <a:pathLst>
                <a:path w="4260" h="4592" extrusionOk="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61"/>
            <p:cNvSpPr/>
            <p:nvPr/>
          </p:nvSpPr>
          <p:spPr>
            <a:xfrm>
              <a:off x="3306782" y="2924407"/>
              <a:ext cx="50052" cy="99788"/>
            </a:xfrm>
            <a:custGeom>
              <a:avLst/>
              <a:gdLst/>
              <a:ahLst/>
              <a:cxnLst/>
              <a:rect l="l" t="t" r="r" b="b"/>
              <a:pathLst>
                <a:path w="1906" h="3800" extrusionOk="0">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61"/>
            <p:cNvSpPr/>
            <p:nvPr/>
          </p:nvSpPr>
          <p:spPr>
            <a:xfrm>
              <a:off x="3289713" y="3126714"/>
              <a:ext cx="38970" cy="58586"/>
            </a:xfrm>
            <a:custGeom>
              <a:avLst/>
              <a:gdLst/>
              <a:ahLst/>
              <a:cxnLst/>
              <a:rect l="l" t="t" r="r" b="b"/>
              <a:pathLst>
                <a:path w="1484" h="2231" extrusionOk="0">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61"/>
            <p:cNvSpPr/>
            <p:nvPr/>
          </p:nvSpPr>
          <p:spPr>
            <a:xfrm>
              <a:off x="3310799" y="2987719"/>
              <a:ext cx="70666" cy="16255"/>
            </a:xfrm>
            <a:custGeom>
              <a:avLst/>
              <a:gdLst/>
              <a:ahLst/>
              <a:cxnLst/>
              <a:rect l="l" t="t" r="r" b="b"/>
              <a:pathLst>
                <a:path w="2691" h="619" extrusionOk="0">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61"/>
            <p:cNvSpPr/>
            <p:nvPr/>
          </p:nvSpPr>
          <p:spPr>
            <a:xfrm>
              <a:off x="3204761" y="3064136"/>
              <a:ext cx="102545" cy="104068"/>
            </a:xfrm>
            <a:custGeom>
              <a:avLst/>
              <a:gdLst/>
              <a:ahLst/>
              <a:cxnLst/>
              <a:rect l="l" t="t" r="r" b="b"/>
              <a:pathLst>
                <a:path w="3905" h="3963" extrusionOk="0">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61"/>
            <p:cNvSpPr/>
            <p:nvPr/>
          </p:nvSpPr>
          <p:spPr>
            <a:xfrm>
              <a:off x="3204761" y="3064136"/>
              <a:ext cx="28413" cy="104068"/>
            </a:xfrm>
            <a:custGeom>
              <a:avLst/>
              <a:gdLst/>
              <a:ahLst/>
              <a:cxnLst/>
              <a:rect l="l" t="t" r="r" b="b"/>
              <a:pathLst>
                <a:path w="1082" h="3963" extrusionOk="0">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61"/>
            <p:cNvSpPr/>
            <p:nvPr/>
          </p:nvSpPr>
          <p:spPr>
            <a:xfrm>
              <a:off x="3199221" y="3154339"/>
              <a:ext cx="113890" cy="38497"/>
            </a:xfrm>
            <a:custGeom>
              <a:avLst/>
              <a:gdLst/>
              <a:ahLst/>
              <a:cxnLst/>
              <a:rect l="l" t="t" r="r" b="b"/>
              <a:pathLst>
                <a:path w="4337" h="1466" extrusionOk="0">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61"/>
            <p:cNvSpPr/>
            <p:nvPr/>
          </p:nvSpPr>
          <p:spPr>
            <a:xfrm>
              <a:off x="3167551" y="3235272"/>
              <a:ext cx="176704" cy="27914"/>
            </a:xfrm>
            <a:custGeom>
              <a:avLst/>
              <a:gdLst/>
              <a:ahLst/>
              <a:cxnLst/>
              <a:rect l="l" t="t" r="r" b="b"/>
              <a:pathLst>
                <a:path w="6729" h="1063" extrusionOk="0">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61"/>
            <p:cNvSpPr/>
            <p:nvPr/>
          </p:nvSpPr>
          <p:spPr>
            <a:xfrm>
              <a:off x="3179631" y="3181229"/>
              <a:ext cx="152807" cy="54568"/>
            </a:xfrm>
            <a:custGeom>
              <a:avLst/>
              <a:gdLst/>
              <a:ahLst/>
              <a:cxnLst/>
              <a:rect l="l" t="t" r="r" b="b"/>
              <a:pathLst>
                <a:path w="5819" h="2078" extrusionOk="0">
                  <a:moveTo>
                    <a:pt x="565" y="1"/>
                  </a:moveTo>
                  <a:lnTo>
                    <a:pt x="0" y="2078"/>
                  </a:lnTo>
                  <a:lnTo>
                    <a:pt x="5819" y="2078"/>
                  </a:lnTo>
                  <a:lnTo>
                    <a:pt x="525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61"/>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61"/>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61"/>
            <p:cNvSpPr/>
            <p:nvPr/>
          </p:nvSpPr>
          <p:spPr>
            <a:xfrm>
              <a:off x="3200245" y="2956260"/>
              <a:ext cx="111841" cy="120218"/>
            </a:xfrm>
            <a:custGeom>
              <a:avLst/>
              <a:gdLst/>
              <a:ahLst/>
              <a:cxnLst/>
              <a:rect l="l" t="t" r="r" b="b"/>
              <a:pathLst>
                <a:path w="4259" h="4578" extrusionOk="0">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61"/>
            <p:cNvSpPr/>
            <p:nvPr/>
          </p:nvSpPr>
          <p:spPr>
            <a:xfrm>
              <a:off x="3199982" y="2976664"/>
              <a:ext cx="49789" cy="99814"/>
            </a:xfrm>
            <a:custGeom>
              <a:avLst/>
              <a:gdLst/>
              <a:ahLst/>
              <a:cxnLst/>
              <a:rect l="l" t="t" r="r" b="b"/>
              <a:pathLst>
                <a:path w="1896" h="3801" extrusionOk="0">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61"/>
            <p:cNvSpPr/>
            <p:nvPr/>
          </p:nvSpPr>
          <p:spPr>
            <a:xfrm>
              <a:off x="3204000" y="3040003"/>
              <a:ext cx="71401" cy="16255"/>
            </a:xfrm>
            <a:custGeom>
              <a:avLst/>
              <a:gdLst/>
              <a:ahLst/>
              <a:cxnLst/>
              <a:rect l="l" t="t" r="r" b="b"/>
              <a:pathLst>
                <a:path w="2719" h="619" extrusionOk="0">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61"/>
            <p:cNvSpPr/>
            <p:nvPr/>
          </p:nvSpPr>
          <p:spPr>
            <a:xfrm>
              <a:off x="3389133" y="2987719"/>
              <a:ext cx="28256" cy="8088"/>
            </a:xfrm>
            <a:custGeom>
              <a:avLst/>
              <a:gdLst/>
              <a:ahLst/>
              <a:cxnLst/>
              <a:rect l="l" t="t" r="r" b="b"/>
              <a:pathLst>
                <a:path w="1076" h="308" extrusionOk="0">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61"/>
            <p:cNvSpPr/>
            <p:nvPr/>
          </p:nvSpPr>
          <p:spPr>
            <a:xfrm>
              <a:off x="3282307" y="3040213"/>
              <a:ext cx="28282" cy="8141"/>
            </a:xfrm>
            <a:custGeom>
              <a:avLst/>
              <a:gdLst/>
              <a:ahLst/>
              <a:cxnLst/>
              <a:rect l="l" t="t" r="r" b="b"/>
              <a:pathLst>
                <a:path w="1077" h="310" extrusionOk="0">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61"/>
            <p:cNvSpPr/>
            <p:nvPr/>
          </p:nvSpPr>
          <p:spPr>
            <a:xfrm>
              <a:off x="3175508" y="2987719"/>
              <a:ext cx="28256" cy="8088"/>
            </a:xfrm>
            <a:custGeom>
              <a:avLst/>
              <a:gdLst/>
              <a:ahLst/>
              <a:cxnLst/>
              <a:rect l="l" t="t" r="r" b="b"/>
              <a:pathLst>
                <a:path w="1076" h="308" extrusionOk="0">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1" name="Google Shape;10081;p61"/>
          <p:cNvGrpSpPr/>
          <p:nvPr/>
        </p:nvGrpSpPr>
        <p:grpSpPr>
          <a:xfrm>
            <a:off x="5741031" y="3386057"/>
            <a:ext cx="394609" cy="294585"/>
            <a:chOff x="5741031" y="3386057"/>
            <a:chExt cx="394609" cy="294585"/>
          </a:xfrm>
        </p:grpSpPr>
        <p:sp>
          <p:nvSpPr>
            <p:cNvPr id="10082" name="Google Shape;10082;p61"/>
            <p:cNvSpPr/>
            <p:nvPr/>
          </p:nvSpPr>
          <p:spPr>
            <a:xfrm>
              <a:off x="6054182" y="3473766"/>
              <a:ext cx="50025" cy="43749"/>
            </a:xfrm>
            <a:custGeom>
              <a:avLst/>
              <a:gdLst/>
              <a:ahLst/>
              <a:cxnLst/>
              <a:rect l="l" t="t" r="r" b="b"/>
              <a:pathLst>
                <a:path w="1905" h="1666" extrusionOk="0">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61"/>
            <p:cNvSpPr/>
            <p:nvPr/>
          </p:nvSpPr>
          <p:spPr>
            <a:xfrm>
              <a:off x="6054182" y="3473766"/>
              <a:ext cx="34453" cy="44012"/>
            </a:xfrm>
            <a:custGeom>
              <a:avLst/>
              <a:gdLst/>
              <a:ahLst/>
              <a:cxnLst/>
              <a:rect l="l" t="t" r="r" b="b"/>
              <a:pathLst>
                <a:path w="1312" h="1676" extrusionOk="0">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61"/>
            <p:cNvSpPr/>
            <p:nvPr/>
          </p:nvSpPr>
          <p:spPr>
            <a:xfrm>
              <a:off x="6022775" y="3580329"/>
              <a:ext cx="112603" cy="100313"/>
            </a:xfrm>
            <a:custGeom>
              <a:avLst/>
              <a:gdLst/>
              <a:ahLst/>
              <a:cxnLst/>
              <a:rect l="l" t="t" r="r" b="b"/>
              <a:pathLst>
                <a:path w="4288" h="3820" extrusionOk="0">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61"/>
            <p:cNvSpPr/>
            <p:nvPr/>
          </p:nvSpPr>
          <p:spPr>
            <a:xfrm>
              <a:off x="6059959" y="3580066"/>
              <a:ext cx="38471" cy="25183"/>
            </a:xfrm>
            <a:custGeom>
              <a:avLst/>
              <a:gdLst/>
              <a:ahLst/>
              <a:cxnLst/>
              <a:rect l="l" t="t" r="r" b="b"/>
              <a:pathLst>
                <a:path w="1465" h="959" extrusionOk="0">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61"/>
            <p:cNvSpPr/>
            <p:nvPr/>
          </p:nvSpPr>
          <p:spPr>
            <a:xfrm>
              <a:off x="6022775" y="3613259"/>
              <a:ext cx="112603" cy="67383"/>
            </a:xfrm>
            <a:custGeom>
              <a:avLst/>
              <a:gdLst/>
              <a:ahLst/>
              <a:cxnLst/>
              <a:rect l="l" t="t" r="r" b="b"/>
              <a:pathLst>
                <a:path w="4288" h="2566" extrusionOk="0">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61"/>
            <p:cNvSpPr/>
            <p:nvPr/>
          </p:nvSpPr>
          <p:spPr>
            <a:xfrm>
              <a:off x="6035327" y="3492358"/>
              <a:ext cx="87735" cy="87735"/>
            </a:xfrm>
            <a:custGeom>
              <a:avLst/>
              <a:gdLst/>
              <a:ahLst/>
              <a:cxnLst/>
              <a:rect l="l" t="t" r="r" b="b"/>
              <a:pathLst>
                <a:path w="3341" h="3341" extrusionOk="0">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61"/>
            <p:cNvSpPr/>
            <p:nvPr/>
          </p:nvSpPr>
          <p:spPr>
            <a:xfrm>
              <a:off x="6051424" y="3492358"/>
              <a:ext cx="73397" cy="78964"/>
            </a:xfrm>
            <a:custGeom>
              <a:avLst/>
              <a:gdLst/>
              <a:ahLst/>
              <a:cxnLst/>
              <a:rect l="l" t="t" r="r" b="b"/>
              <a:pathLst>
                <a:path w="2795" h="3007" extrusionOk="0">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61"/>
            <p:cNvSpPr/>
            <p:nvPr/>
          </p:nvSpPr>
          <p:spPr>
            <a:xfrm>
              <a:off x="6041603" y="3531118"/>
              <a:ext cx="75182" cy="61553"/>
            </a:xfrm>
            <a:custGeom>
              <a:avLst/>
              <a:gdLst/>
              <a:ahLst/>
              <a:cxnLst/>
              <a:rect l="l" t="t" r="r" b="b"/>
              <a:pathLst>
                <a:path w="2863" h="2344" extrusionOk="0">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61"/>
            <p:cNvSpPr/>
            <p:nvPr/>
          </p:nvSpPr>
          <p:spPr>
            <a:xfrm>
              <a:off x="6041603" y="3531118"/>
              <a:ext cx="74920" cy="61054"/>
            </a:xfrm>
            <a:custGeom>
              <a:avLst/>
              <a:gdLst/>
              <a:ahLst/>
              <a:cxnLst/>
              <a:rect l="l" t="t" r="r" b="b"/>
              <a:pathLst>
                <a:path w="2853" h="2325" extrusionOk="0">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61"/>
            <p:cNvSpPr/>
            <p:nvPr/>
          </p:nvSpPr>
          <p:spPr>
            <a:xfrm>
              <a:off x="6110483" y="3625811"/>
              <a:ext cx="25157" cy="54568"/>
            </a:xfrm>
            <a:custGeom>
              <a:avLst/>
              <a:gdLst/>
              <a:ahLst/>
              <a:cxnLst/>
              <a:rect l="l" t="t" r="r" b="b"/>
              <a:pathLst>
                <a:path w="958" h="2078" extrusionOk="0">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61"/>
            <p:cNvSpPr/>
            <p:nvPr/>
          </p:nvSpPr>
          <p:spPr>
            <a:xfrm>
              <a:off x="5759886" y="3498660"/>
              <a:ext cx="31197" cy="68880"/>
            </a:xfrm>
            <a:custGeom>
              <a:avLst/>
              <a:gdLst/>
              <a:ahLst/>
              <a:cxnLst/>
              <a:rect l="l" t="t" r="r" b="b"/>
              <a:pathLst>
                <a:path w="1188" h="2623" extrusionOk="0">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61"/>
            <p:cNvSpPr/>
            <p:nvPr/>
          </p:nvSpPr>
          <p:spPr>
            <a:xfrm>
              <a:off x="5772202" y="3492121"/>
              <a:ext cx="75419" cy="75681"/>
            </a:xfrm>
            <a:custGeom>
              <a:avLst/>
              <a:gdLst/>
              <a:ahLst/>
              <a:cxnLst/>
              <a:rect l="l" t="t" r="r" b="b"/>
              <a:pathLst>
                <a:path w="2872" h="2882" extrusionOk="0">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61"/>
            <p:cNvSpPr/>
            <p:nvPr/>
          </p:nvSpPr>
          <p:spPr>
            <a:xfrm>
              <a:off x="5784754" y="3586369"/>
              <a:ext cx="37736" cy="27652"/>
            </a:xfrm>
            <a:custGeom>
              <a:avLst/>
              <a:gdLst/>
              <a:ahLst/>
              <a:cxnLst/>
              <a:rect l="l" t="t" r="r" b="b"/>
              <a:pathLst>
                <a:path w="1437" h="1053" extrusionOk="0">
                  <a:moveTo>
                    <a:pt x="1" y="0"/>
                  </a:moveTo>
                  <a:lnTo>
                    <a:pt x="1" y="1053"/>
                  </a:lnTo>
                  <a:lnTo>
                    <a:pt x="1437" y="1053"/>
                  </a:lnTo>
                  <a:lnTo>
                    <a:pt x="143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61"/>
            <p:cNvSpPr/>
            <p:nvPr/>
          </p:nvSpPr>
          <p:spPr>
            <a:xfrm>
              <a:off x="5785017" y="3586369"/>
              <a:ext cx="37736" cy="15362"/>
            </a:xfrm>
            <a:custGeom>
              <a:avLst/>
              <a:gdLst/>
              <a:ahLst/>
              <a:cxnLst/>
              <a:rect l="l" t="t" r="r" b="b"/>
              <a:pathLst>
                <a:path w="1437" h="585" extrusionOk="0">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61"/>
            <p:cNvSpPr/>
            <p:nvPr/>
          </p:nvSpPr>
          <p:spPr>
            <a:xfrm>
              <a:off x="5741031" y="3601704"/>
              <a:ext cx="125444" cy="78675"/>
            </a:xfrm>
            <a:custGeom>
              <a:avLst/>
              <a:gdLst/>
              <a:ahLst/>
              <a:cxnLst/>
              <a:rect l="l" t="t" r="r" b="b"/>
              <a:pathLst>
                <a:path w="4777" h="2996" extrusionOk="0">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61"/>
            <p:cNvSpPr/>
            <p:nvPr/>
          </p:nvSpPr>
          <p:spPr>
            <a:xfrm>
              <a:off x="5797332" y="3614257"/>
              <a:ext cx="12579" cy="66123"/>
            </a:xfrm>
            <a:custGeom>
              <a:avLst/>
              <a:gdLst/>
              <a:ahLst/>
              <a:cxnLst/>
              <a:rect l="l" t="t" r="r" b="b"/>
              <a:pathLst>
                <a:path w="479" h="2518" extrusionOk="0">
                  <a:moveTo>
                    <a:pt x="125" y="1"/>
                  </a:moveTo>
                  <a:lnTo>
                    <a:pt x="0" y="2518"/>
                  </a:lnTo>
                  <a:lnTo>
                    <a:pt x="479" y="2518"/>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61"/>
            <p:cNvSpPr/>
            <p:nvPr/>
          </p:nvSpPr>
          <p:spPr>
            <a:xfrm>
              <a:off x="5766162" y="3523791"/>
              <a:ext cx="75182" cy="68880"/>
            </a:xfrm>
            <a:custGeom>
              <a:avLst/>
              <a:gdLst/>
              <a:ahLst/>
              <a:cxnLst/>
              <a:rect l="l" t="t" r="r" b="b"/>
              <a:pathLst>
                <a:path w="2863" h="2623" extrusionOk="0">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61"/>
            <p:cNvSpPr/>
            <p:nvPr/>
          </p:nvSpPr>
          <p:spPr>
            <a:xfrm>
              <a:off x="5766162" y="3523791"/>
              <a:ext cx="74920" cy="67383"/>
            </a:xfrm>
            <a:custGeom>
              <a:avLst/>
              <a:gdLst/>
              <a:ahLst/>
              <a:cxnLst/>
              <a:rect l="l" t="t" r="r" b="b"/>
              <a:pathLst>
                <a:path w="2853" h="2566" extrusionOk="0">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61"/>
            <p:cNvSpPr/>
            <p:nvPr/>
          </p:nvSpPr>
          <p:spPr>
            <a:xfrm>
              <a:off x="5797595" y="3614257"/>
              <a:ext cx="12579" cy="12605"/>
            </a:xfrm>
            <a:custGeom>
              <a:avLst/>
              <a:gdLst/>
              <a:ahLst/>
              <a:cxnLst/>
              <a:rect l="l" t="t" r="r" b="b"/>
              <a:pathLst>
                <a:path w="479" h="480" extrusionOk="0">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61"/>
            <p:cNvSpPr/>
            <p:nvPr/>
          </p:nvSpPr>
          <p:spPr>
            <a:xfrm>
              <a:off x="5778241" y="3596715"/>
              <a:ext cx="25656" cy="26286"/>
            </a:xfrm>
            <a:custGeom>
              <a:avLst/>
              <a:gdLst/>
              <a:ahLst/>
              <a:cxnLst/>
              <a:rect l="l" t="t" r="r" b="b"/>
              <a:pathLst>
                <a:path w="977" h="1001" extrusionOk="0">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61"/>
            <p:cNvSpPr/>
            <p:nvPr/>
          </p:nvSpPr>
          <p:spPr>
            <a:xfrm>
              <a:off x="5803871" y="3596715"/>
              <a:ext cx="25656" cy="26286"/>
            </a:xfrm>
            <a:custGeom>
              <a:avLst/>
              <a:gdLst/>
              <a:ahLst/>
              <a:cxnLst/>
              <a:rect l="l" t="t" r="r" b="b"/>
              <a:pathLst>
                <a:path w="977" h="1001" extrusionOk="0">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61"/>
            <p:cNvSpPr/>
            <p:nvPr/>
          </p:nvSpPr>
          <p:spPr>
            <a:xfrm>
              <a:off x="5847857" y="3386057"/>
              <a:ext cx="187234" cy="219192"/>
            </a:xfrm>
            <a:custGeom>
              <a:avLst/>
              <a:gdLst/>
              <a:ahLst/>
              <a:cxnLst/>
              <a:rect l="l" t="t" r="r" b="b"/>
              <a:pathLst>
                <a:path w="7130" h="8347" extrusionOk="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61"/>
            <p:cNvSpPr/>
            <p:nvPr/>
          </p:nvSpPr>
          <p:spPr>
            <a:xfrm>
              <a:off x="5891816" y="3386057"/>
              <a:ext cx="143275" cy="219192"/>
            </a:xfrm>
            <a:custGeom>
              <a:avLst/>
              <a:gdLst/>
              <a:ahLst/>
              <a:cxnLst/>
              <a:rect l="l" t="t" r="r" b="b"/>
              <a:pathLst>
                <a:path w="5456" h="8347" extrusionOk="0">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61"/>
            <p:cNvSpPr/>
            <p:nvPr/>
          </p:nvSpPr>
          <p:spPr>
            <a:xfrm>
              <a:off x="5835042" y="3555198"/>
              <a:ext cx="212890" cy="125181"/>
            </a:xfrm>
            <a:custGeom>
              <a:avLst/>
              <a:gdLst/>
              <a:ahLst/>
              <a:cxnLst/>
              <a:rect l="l" t="t" r="r" b="b"/>
              <a:pathLst>
                <a:path w="8107" h="4767" extrusionOk="0">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61"/>
            <p:cNvSpPr/>
            <p:nvPr/>
          </p:nvSpPr>
          <p:spPr>
            <a:xfrm>
              <a:off x="5835042" y="3600181"/>
              <a:ext cx="212890" cy="80198"/>
            </a:xfrm>
            <a:custGeom>
              <a:avLst/>
              <a:gdLst/>
              <a:ahLst/>
              <a:cxnLst/>
              <a:rect l="l" t="t" r="r" b="b"/>
              <a:pathLst>
                <a:path w="8107" h="3054" extrusionOk="0">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61"/>
            <p:cNvSpPr/>
            <p:nvPr/>
          </p:nvSpPr>
          <p:spPr>
            <a:xfrm>
              <a:off x="5910172" y="3555198"/>
              <a:ext cx="62604" cy="25105"/>
            </a:xfrm>
            <a:custGeom>
              <a:avLst/>
              <a:gdLst/>
              <a:ahLst/>
              <a:cxnLst/>
              <a:rect l="l" t="t" r="r" b="b"/>
              <a:pathLst>
                <a:path w="2384" h="956" extrusionOk="0">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61"/>
            <p:cNvSpPr/>
            <p:nvPr/>
          </p:nvSpPr>
          <p:spPr>
            <a:xfrm>
              <a:off x="5878765" y="3449764"/>
              <a:ext cx="125418" cy="117907"/>
            </a:xfrm>
            <a:custGeom>
              <a:avLst/>
              <a:gdLst/>
              <a:ahLst/>
              <a:cxnLst/>
              <a:rect l="l" t="t" r="r" b="b"/>
              <a:pathLst>
                <a:path w="4776" h="4490" extrusionOk="0">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61"/>
            <p:cNvSpPr/>
            <p:nvPr/>
          </p:nvSpPr>
          <p:spPr>
            <a:xfrm>
              <a:off x="5878765" y="3449764"/>
              <a:ext cx="122398" cy="117277"/>
            </a:xfrm>
            <a:custGeom>
              <a:avLst/>
              <a:gdLst/>
              <a:ahLst/>
              <a:cxnLst/>
              <a:rect l="l" t="t" r="r" b="b"/>
              <a:pathLst>
                <a:path w="4661" h="4466" extrusionOk="0">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61"/>
            <p:cNvSpPr/>
            <p:nvPr/>
          </p:nvSpPr>
          <p:spPr>
            <a:xfrm>
              <a:off x="5835042" y="3620796"/>
              <a:ext cx="43986" cy="59584"/>
            </a:xfrm>
            <a:custGeom>
              <a:avLst/>
              <a:gdLst/>
              <a:ahLst/>
              <a:cxnLst/>
              <a:rect l="l" t="t" r="r" b="b"/>
              <a:pathLst>
                <a:path w="1675" h="2269" extrusionOk="0">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61"/>
            <p:cNvSpPr/>
            <p:nvPr/>
          </p:nvSpPr>
          <p:spPr>
            <a:xfrm>
              <a:off x="6003920" y="3620796"/>
              <a:ext cx="44012" cy="59584"/>
            </a:xfrm>
            <a:custGeom>
              <a:avLst/>
              <a:gdLst/>
              <a:ahLst/>
              <a:cxnLst/>
              <a:rect l="l" t="t" r="r" b="b"/>
              <a:pathLst>
                <a:path w="1676" h="2269" extrusionOk="0">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12" name="Google Shape;10112;p61"/>
          <p:cNvSpPr/>
          <p:nvPr/>
        </p:nvSpPr>
        <p:spPr>
          <a:xfrm>
            <a:off x="6560317" y="3564757"/>
            <a:ext cx="13366" cy="86711"/>
          </a:xfrm>
          <a:custGeom>
            <a:avLst/>
            <a:gdLst/>
            <a:ahLst/>
            <a:cxnLst/>
            <a:rect l="l" t="t" r="r" b="b"/>
            <a:pathLst>
              <a:path w="509" h="3302" extrusionOk="0">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13" name="Google Shape;10113;p61"/>
          <p:cNvGrpSpPr/>
          <p:nvPr/>
        </p:nvGrpSpPr>
        <p:grpSpPr>
          <a:xfrm>
            <a:off x="6179074" y="3368726"/>
            <a:ext cx="394609" cy="328749"/>
            <a:chOff x="6179074" y="3368726"/>
            <a:chExt cx="394609" cy="328749"/>
          </a:xfrm>
        </p:grpSpPr>
        <p:sp>
          <p:nvSpPr>
            <p:cNvPr id="10114" name="Google Shape;10114;p61"/>
            <p:cNvSpPr/>
            <p:nvPr/>
          </p:nvSpPr>
          <p:spPr>
            <a:xfrm>
              <a:off x="6363052"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61"/>
            <p:cNvSpPr/>
            <p:nvPr/>
          </p:nvSpPr>
          <p:spPr>
            <a:xfrm>
              <a:off x="6361791"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61"/>
            <p:cNvSpPr/>
            <p:nvPr/>
          </p:nvSpPr>
          <p:spPr>
            <a:xfrm>
              <a:off x="6336660" y="3442096"/>
              <a:ext cx="79174" cy="97556"/>
            </a:xfrm>
            <a:custGeom>
              <a:avLst/>
              <a:gdLst/>
              <a:ahLst/>
              <a:cxnLst/>
              <a:rect l="l" t="t" r="r" b="b"/>
              <a:pathLst>
                <a:path w="3015" h="3715" extrusionOk="0">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61"/>
            <p:cNvSpPr/>
            <p:nvPr/>
          </p:nvSpPr>
          <p:spPr>
            <a:xfrm>
              <a:off x="6349974"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61"/>
            <p:cNvSpPr/>
            <p:nvPr/>
          </p:nvSpPr>
          <p:spPr>
            <a:xfrm>
              <a:off x="6336897" y="3452915"/>
              <a:ext cx="13104" cy="86973"/>
            </a:xfrm>
            <a:custGeom>
              <a:avLst/>
              <a:gdLst/>
              <a:ahLst/>
              <a:cxnLst/>
              <a:rect l="l" t="t" r="r" b="b"/>
              <a:pathLst>
                <a:path w="499" h="3312" extrusionOk="0">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61"/>
            <p:cNvSpPr/>
            <p:nvPr/>
          </p:nvSpPr>
          <p:spPr>
            <a:xfrm>
              <a:off x="6402494" y="3452915"/>
              <a:ext cx="13340" cy="86973"/>
            </a:xfrm>
            <a:custGeom>
              <a:avLst/>
              <a:gdLst/>
              <a:ahLst/>
              <a:cxnLst/>
              <a:rect l="l" t="t" r="r" b="b"/>
              <a:pathLst>
                <a:path w="508" h="3312" extrusionOk="0">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61"/>
            <p:cNvSpPr/>
            <p:nvPr/>
          </p:nvSpPr>
          <p:spPr>
            <a:xfrm>
              <a:off x="6356014" y="3434691"/>
              <a:ext cx="40493" cy="105198"/>
            </a:xfrm>
            <a:custGeom>
              <a:avLst/>
              <a:gdLst/>
              <a:ahLst/>
              <a:cxnLst/>
              <a:rect l="l" t="t" r="r" b="b"/>
              <a:pathLst>
                <a:path w="1542" h="4006" extrusionOk="0">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61"/>
            <p:cNvSpPr/>
            <p:nvPr/>
          </p:nvSpPr>
          <p:spPr>
            <a:xfrm>
              <a:off x="6373109" y="3552913"/>
              <a:ext cx="6775" cy="98554"/>
            </a:xfrm>
            <a:custGeom>
              <a:avLst/>
              <a:gdLst/>
              <a:ahLst/>
              <a:cxnLst/>
              <a:rect l="l" t="t" r="r" b="b"/>
              <a:pathLst>
                <a:path w="258" h="3753" extrusionOk="0">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61"/>
            <p:cNvSpPr/>
            <p:nvPr/>
          </p:nvSpPr>
          <p:spPr>
            <a:xfrm>
              <a:off x="6349974" y="3368726"/>
              <a:ext cx="52546" cy="59321"/>
            </a:xfrm>
            <a:custGeom>
              <a:avLst/>
              <a:gdLst/>
              <a:ahLst/>
              <a:cxnLst/>
              <a:rect l="l" t="t" r="r" b="b"/>
              <a:pathLst>
                <a:path w="2001" h="2259" extrusionOk="0">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61"/>
            <p:cNvSpPr/>
            <p:nvPr/>
          </p:nvSpPr>
          <p:spPr>
            <a:xfrm>
              <a:off x="6349974" y="3368726"/>
              <a:ext cx="36213" cy="59269"/>
            </a:xfrm>
            <a:custGeom>
              <a:avLst/>
              <a:gdLst/>
              <a:ahLst/>
              <a:cxnLst/>
              <a:rect l="l" t="t" r="r" b="b"/>
              <a:pathLst>
                <a:path w="1379" h="2257" extrusionOk="0">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61"/>
            <p:cNvSpPr/>
            <p:nvPr/>
          </p:nvSpPr>
          <p:spPr>
            <a:xfrm>
              <a:off x="6349974" y="3368726"/>
              <a:ext cx="52546" cy="26418"/>
            </a:xfrm>
            <a:custGeom>
              <a:avLst/>
              <a:gdLst/>
              <a:ahLst/>
              <a:cxnLst/>
              <a:rect l="l" t="t" r="r" b="b"/>
              <a:pathLst>
                <a:path w="2001" h="1006" extrusionOk="0">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61"/>
            <p:cNvSpPr/>
            <p:nvPr/>
          </p:nvSpPr>
          <p:spPr>
            <a:xfrm>
              <a:off x="6349974" y="3368726"/>
              <a:ext cx="36213" cy="24159"/>
            </a:xfrm>
            <a:custGeom>
              <a:avLst/>
              <a:gdLst/>
              <a:ahLst/>
              <a:cxnLst/>
              <a:rect l="l" t="t" r="r" b="b"/>
              <a:pathLst>
                <a:path w="1379" h="920" extrusionOk="0">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61"/>
            <p:cNvSpPr/>
            <p:nvPr/>
          </p:nvSpPr>
          <p:spPr>
            <a:xfrm>
              <a:off x="6468354"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61"/>
            <p:cNvSpPr/>
            <p:nvPr/>
          </p:nvSpPr>
          <p:spPr>
            <a:xfrm>
              <a:off x="6467094"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61"/>
            <p:cNvSpPr/>
            <p:nvPr/>
          </p:nvSpPr>
          <p:spPr>
            <a:xfrm>
              <a:off x="6441963" y="3442096"/>
              <a:ext cx="78938" cy="97556"/>
            </a:xfrm>
            <a:custGeom>
              <a:avLst/>
              <a:gdLst/>
              <a:ahLst/>
              <a:cxnLst/>
              <a:rect l="l" t="t" r="r" b="b"/>
              <a:pathLst>
                <a:path w="3006" h="3715" extrusionOk="0">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61"/>
            <p:cNvSpPr/>
            <p:nvPr/>
          </p:nvSpPr>
          <p:spPr>
            <a:xfrm>
              <a:off x="6455277"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61"/>
            <p:cNvSpPr/>
            <p:nvPr/>
          </p:nvSpPr>
          <p:spPr>
            <a:xfrm>
              <a:off x="6441963" y="3452915"/>
              <a:ext cx="13340" cy="86973"/>
            </a:xfrm>
            <a:custGeom>
              <a:avLst/>
              <a:gdLst/>
              <a:ahLst/>
              <a:cxnLst/>
              <a:rect l="l" t="t" r="r" b="b"/>
              <a:pathLst>
                <a:path w="508" h="3312" extrusionOk="0">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61"/>
            <p:cNvSpPr/>
            <p:nvPr/>
          </p:nvSpPr>
          <p:spPr>
            <a:xfrm>
              <a:off x="6507797" y="3452915"/>
              <a:ext cx="13104" cy="86973"/>
            </a:xfrm>
            <a:custGeom>
              <a:avLst/>
              <a:gdLst/>
              <a:ahLst/>
              <a:cxnLst/>
              <a:rect l="l" t="t" r="r" b="b"/>
              <a:pathLst>
                <a:path w="499" h="3312" extrusionOk="0">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61"/>
            <p:cNvSpPr/>
            <p:nvPr/>
          </p:nvSpPr>
          <p:spPr>
            <a:xfrm>
              <a:off x="6461317" y="3434691"/>
              <a:ext cx="40493" cy="105198"/>
            </a:xfrm>
            <a:custGeom>
              <a:avLst/>
              <a:gdLst/>
              <a:ahLst/>
              <a:cxnLst/>
              <a:rect l="l" t="t" r="r" b="b"/>
              <a:pathLst>
                <a:path w="1542" h="4006" extrusionOk="0">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61"/>
            <p:cNvSpPr/>
            <p:nvPr/>
          </p:nvSpPr>
          <p:spPr>
            <a:xfrm>
              <a:off x="6478412" y="3552913"/>
              <a:ext cx="6539" cy="98554"/>
            </a:xfrm>
            <a:custGeom>
              <a:avLst/>
              <a:gdLst/>
              <a:ahLst/>
              <a:cxnLst/>
              <a:rect l="l" t="t" r="r" b="b"/>
              <a:pathLst>
                <a:path w="249" h="3753" extrusionOk="0">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61"/>
            <p:cNvSpPr/>
            <p:nvPr/>
          </p:nvSpPr>
          <p:spPr>
            <a:xfrm>
              <a:off x="6455277" y="3368726"/>
              <a:ext cx="52546" cy="59321"/>
            </a:xfrm>
            <a:custGeom>
              <a:avLst/>
              <a:gdLst/>
              <a:ahLst/>
              <a:cxnLst/>
              <a:rect l="l" t="t" r="r" b="b"/>
              <a:pathLst>
                <a:path w="2001" h="2259" extrusionOk="0">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61"/>
            <p:cNvSpPr/>
            <p:nvPr/>
          </p:nvSpPr>
          <p:spPr>
            <a:xfrm>
              <a:off x="6455277" y="3368726"/>
              <a:ext cx="36213" cy="59269"/>
            </a:xfrm>
            <a:custGeom>
              <a:avLst/>
              <a:gdLst/>
              <a:ahLst/>
              <a:cxnLst/>
              <a:rect l="l" t="t" r="r" b="b"/>
              <a:pathLst>
                <a:path w="1379" h="2257" extrusionOk="0">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61"/>
            <p:cNvSpPr/>
            <p:nvPr/>
          </p:nvSpPr>
          <p:spPr>
            <a:xfrm>
              <a:off x="6455277" y="3368726"/>
              <a:ext cx="52546" cy="26418"/>
            </a:xfrm>
            <a:custGeom>
              <a:avLst/>
              <a:gdLst/>
              <a:ahLst/>
              <a:cxnLst/>
              <a:rect l="l" t="t" r="r" b="b"/>
              <a:pathLst>
                <a:path w="2001" h="1006" extrusionOk="0">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61"/>
            <p:cNvSpPr/>
            <p:nvPr/>
          </p:nvSpPr>
          <p:spPr>
            <a:xfrm>
              <a:off x="6455277" y="3368726"/>
              <a:ext cx="36213" cy="24159"/>
            </a:xfrm>
            <a:custGeom>
              <a:avLst/>
              <a:gdLst/>
              <a:ahLst/>
              <a:cxnLst/>
              <a:rect l="l" t="t" r="r" b="b"/>
              <a:pathLst>
                <a:path w="1379" h="920" extrusionOk="0">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61"/>
            <p:cNvSpPr/>
            <p:nvPr/>
          </p:nvSpPr>
          <p:spPr>
            <a:xfrm>
              <a:off x="6257985" y="3421508"/>
              <a:ext cx="26181" cy="26155"/>
            </a:xfrm>
            <a:custGeom>
              <a:avLst/>
              <a:gdLst/>
              <a:ahLst/>
              <a:cxnLst/>
              <a:rect l="l" t="t" r="r" b="b"/>
              <a:pathLst>
                <a:path w="997" h="996" extrusionOk="0">
                  <a:moveTo>
                    <a:pt x="1" y="0"/>
                  </a:moveTo>
                  <a:lnTo>
                    <a:pt x="1" y="995"/>
                  </a:lnTo>
                  <a:lnTo>
                    <a:pt x="996" y="99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61"/>
            <p:cNvSpPr/>
            <p:nvPr/>
          </p:nvSpPr>
          <p:spPr>
            <a:xfrm>
              <a:off x="6256725" y="3421508"/>
              <a:ext cx="28676" cy="19695"/>
            </a:xfrm>
            <a:custGeom>
              <a:avLst/>
              <a:gdLst/>
              <a:ahLst/>
              <a:cxnLst/>
              <a:rect l="l" t="t" r="r" b="b"/>
              <a:pathLst>
                <a:path w="1092" h="750" extrusionOk="0">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61"/>
            <p:cNvSpPr/>
            <p:nvPr/>
          </p:nvSpPr>
          <p:spPr>
            <a:xfrm>
              <a:off x="6231594" y="3442096"/>
              <a:ext cx="78964" cy="97556"/>
            </a:xfrm>
            <a:custGeom>
              <a:avLst/>
              <a:gdLst/>
              <a:ahLst/>
              <a:cxnLst/>
              <a:rect l="l" t="t" r="r" b="b"/>
              <a:pathLst>
                <a:path w="3007" h="3715" extrusionOk="0">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61"/>
            <p:cNvSpPr/>
            <p:nvPr/>
          </p:nvSpPr>
          <p:spPr>
            <a:xfrm>
              <a:off x="6244672" y="3539862"/>
              <a:ext cx="52809" cy="111605"/>
            </a:xfrm>
            <a:custGeom>
              <a:avLst/>
              <a:gdLst/>
              <a:ahLst/>
              <a:cxnLst/>
              <a:rect l="l" t="t" r="r" b="b"/>
              <a:pathLst>
                <a:path w="2011" h="4250" extrusionOk="0">
                  <a:moveTo>
                    <a:pt x="1" y="1"/>
                  </a:moveTo>
                  <a:lnTo>
                    <a:pt x="1" y="4250"/>
                  </a:lnTo>
                  <a:lnTo>
                    <a:pt x="2010" y="4250"/>
                  </a:lnTo>
                  <a:lnTo>
                    <a:pt x="2010"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61"/>
            <p:cNvSpPr/>
            <p:nvPr/>
          </p:nvSpPr>
          <p:spPr>
            <a:xfrm>
              <a:off x="6231594" y="3452915"/>
              <a:ext cx="13104" cy="86973"/>
            </a:xfrm>
            <a:custGeom>
              <a:avLst/>
              <a:gdLst/>
              <a:ahLst/>
              <a:cxnLst/>
              <a:rect l="l" t="t" r="r" b="b"/>
              <a:pathLst>
                <a:path w="499" h="3312" extrusionOk="0">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61"/>
            <p:cNvSpPr/>
            <p:nvPr/>
          </p:nvSpPr>
          <p:spPr>
            <a:xfrm>
              <a:off x="6297454" y="3452915"/>
              <a:ext cx="13104" cy="86973"/>
            </a:xfrm>
            <a:custGeom>
              <a:avLst/>
              <a:gdLst/>
              <a:ahLst/>
              <a:cxnLst/>
              <a:rect l="l" t="t" r="r" b="b"/>
              <a:pathLst>
                <a:path w="499" h="3312" extrusionOk="0">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61"/>
            <p:cNvSpPr/>
            <p:nvPr/>
          </p:nvSpPr>
          <p:spPr>
            <a:xfrm>
              <a:off x="6250948" y="3434691"/>
              <a:ext cx="40257" cy="105198"/>
            </a:xfrm>
            <a:custGeom>
              <a:avLst/>
              <a:gdLst/>
              <a:ahLst/>
              <a:cxnLst/>
              <a:rect l="l" t="t" r="r" b="b"/>
              <a:pathLst>
                <a:path w="1533" h="4006" extrusionOk="0">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61"/>
            <p:cNvSpPr/>
            <p:nvPr/>
          </p:nvSpPr>
          <p:spPr>
            <a:xfrm>
              <a:off x="6268043" y="3552913"/>
              <a:ext cx="6565" cy="98554"/>
            </a:xfrm>
            <a:custGeom>
              <a:avLst/>
              <a:gdLst/>
              <a:ahLst/>
              <a:cxnLst/>
              <a:rect l="l" t="t" r="r" b="b"/>
              <a:pathLst>
                <a:path w="250" h="3753" extrusionOk="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61"/>
            <p:cNvSpPr/>
            <p:nvPr/>
          </p:nvSpPr>
          <p:spPr>
            <a:xfrm>
              <a:off x="6244672" y="3368726"/>
              <a:ext cx="52809" cy="59321"/>
            </a:xfrm>
            <a:custGeom>
              <a:avLst/>
              <a:gdLst/>
              <a:ahLst/>
              <a:cxnLst/>
              <a:rect l="l" t="t" r="r" b="b"/>
              <a:pathLst>
                <a:path w="2011" h="2259" extrusionOk="0">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61"/>
            <p:cNvSpPr/>
            <p:nvPr/>
          </p:nvSpPr>
          <p:spPr>
            <a:xfrm>
              <a:off x="6244934" y="3368726"/>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61"/>
            <p:cNvSpPr/>
            <p:nvPr/>
          </p:nvSpPr>
          <p:spPr>
            <a:xfrm>
              <a:off x="6244672" y="3368726"/>
              <a:ext cx="52809" cy="26418"/>
            </a:xfrm>
            <a:custGeom>
              <a:avLst/>
              <a:gdLst/>
              <a:ahLst/>
              <a:cxnLst/>
              <a:rect l="l" t="t" r="r" b="b"/>
              <a:pathLst>
                <a:path w="2011" h="1006" extrusionOk="0">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61"/>
            <p:cNvSpPr/>
            <p:nvPr/>
          </p:nvSpPr>
          <p:spPr>
            <a:xfrm>
              <a:off x="6244934" y="3368726"/>
              <a:ext cx="35950" cy="24159"/>
            </a:xfrm>
            <a:custGeom>
              <a:avLst/>
              <a:gdLst/>
              <a:ahLst/>
              <a:cxnLst/>
              <a:rect l="l" t="t" r="r" b="b"/>
              <a:pathLst>
                <a:path w="1369" h="920" extrusionOk="0">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61"/>
            <p:cNvSpPr/>
            <p:nvPr/>
          </p:nvSpPr>
          <p:spPr>
            <a:xfrm>
              <a:off x="6205229"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61"/>
            <p:cNvSpPr/>
            <p:nvPr/>
          </p:nvSpPr>
          <p:spPr>
            <a:xfrm>
              <a:off x="6203969" y="3533087"/>
              <a:ext cx="28912" cy="19931"/>
            </a:xfrm>
            <a:custGeom>
              <a:avLst/>
              <a:gdLst/>
              <a:ahLst/>
              <a:cxnLst/>
              <a:rect l="l" t="t" r="r" b="b"/>
              <a:pathLst>
                <a:path w="1101" h="759" extrusionOk="0">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61"/>
            <p:cNvSpPr/>
            <p:nvPr/>
          </p:nvSpPr>
          <p:spPr>
            <a:xfrm>
              <a:off x="6179074" y="3553938"/>
              <a:ext cx="78938" cy="97530"/>
            </a:xfrm>
            <a:custGeom>
              <a:avLst/>
              <a:gdLst/>
              <a:ahLst/>
              <a:cxnLst/>
              <a:rect l="l" t="t" r="r" b="b"/>
              <a:pathLst>
                <a:path w="3006" h="3714" extrusionOk="0">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61"/>
            <p:cNvSpPr/>
            <p:nvPr/>
          </p:nvSpPr>
          <p:spPr>
            <a:xfrm>
              <a:off x="6192152" y="3651441"/>
              <a:ext cx="52546" cy="46034"/>
            </a:xfrm>
            <a:custGeom>
              <a:avLst/>
              <a:gdLst/>
              <a:ahLst/>
              <a:cxnLst/>
              <a:rect l="l" t="t" r="r" b="b"/>
              <a:pathLst>
                <a:path w="2001" h="1753" extrusionOk="0">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61"/>
            <p:cNvSpPr/>
            <p:nvPr/>
          </p:nvSpPr>
          <p:spPr>
            <a:xfrm>
              <a:off x="6179074" y="3564757"/>
              <a:ext cx="13104" cy="86711"/>
            </a:xfrm>
            <a:custGeom>
              <a:avLst/>
              <a:gdLst/>
              <a:ahLst/>
              <a:cxnLst/>
              <a:rect l="l" t="t" r="r" b="b"/>
              <a:pathLst>
                <a:path w="499" h="3302" extrusionOk="0">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61"/>
            <p:cNvSpPr/>
            <p:nvPr/>
          </p:nvSpPr>
          <p:spPr>
            <a:xfrm>
              <a:off x="6244672" y="3564757"/>
              <a:ext cx="13340" cy="86711"/>
            </a:xfrm>
            <a:custGeom>
              <a:avLst/>
              <a:gdLst/>
              <a:ahLst/>
              <a:cxnLst/>
              <a:rect l="l" t="t" r="r" b="b"/>
              <a:pathLst>
                <a:path w="508" h="3302" extrusionOk="0">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61"/>
            <p:cNvSpPr/>
            <p:nvPr/>
          </p:nvSpPr>
          <p:spPr>
            <a:xfrm>
              <a:off x="6198191" y="3546270"/>
              <a:ext cx="40467" cy="105198"/>
            </a:xfrm>
            <a:custGeom>
              <a:avLst/>
              <a:gdLst/>
              <a:ahLst/>
              <a:cxnLst/>
              <a:rect l="l" t="t" r="r" b="b"/>
              <a:pathLst>
                <a:path w="1541" h="4006" extrusionOk="0">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61"/>
            <p:cNvSpPr/>
            <p:nvPr/>
          </p:nvSpPr>
          <p:spPr>
            <a:xfrm>
              <a:off x="6215260" y="3664755"/>
              <a:ext cx="6565" cy="32720"/>
            </a:xfrm>
            <a:custGeom>
              <a:avLst/>
              <a:gdLst/>
              <a:ahLst/>
              <a:cxnLst/>
              <a:rect l="l" t="t" r="r" b="b"/>
              <a:pathLst>
                <a:path w="250" h="1246" extrusionOk="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61"/>
            <p:cNvSpPr/>
            <p:nvPr/>
          </p:nvSpPr>
          <p:spPr>
            <a:xfrm>
              <a:off x="6192152"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61"/>
            <p:cNvSpPr/>
            <p:nvPr/>
          </p:nvSpPr>
          <p:spPr>
            <a:xfrm>
              <a:off x="6192204" y="3480567"/>
              <a:ext cx="36160" cy="59269"/>
            </a:xfrm>
            <a:custGeom>
              <a:avLst/>
              <a:gdLst/>
              <a:ahLst/>
              <a:cxnLst/>
              <a:rect l="l" t="t" r="r" b="b"/>
              <a:pathLst>
                <a:path w="1377" h="2257" extrusionOk="0">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61"/>
            <p:cNvSpPr/>
            <p:nvPr/>
          </p:nvSpPr>
          <p:spPr>
            <a:xfrm>
              <a:off x="6192152" y="3480567"/>
              <a:ext cx="52546" cy="26418"/>
            </a:xfrm>
            <a:custGeom>
              <a:avLst/>
              <a:gdLst/>
              <a:ahLst/>
              <a:cxnLst/>
              <a:rect l="l" t="t" r="r" b="b"/>
              <a:pathLst>
                <a:path w="2001" h="1006" extrusionOk="0">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61"/>
            <p:cNvSpPr/>
            <p:nvPr/>
          </p:nvSpPr>
          <p:spPr>
            <a:xfrm>
              <a:off x="6192414" y="3480567"/>
              <a:ext cx="35950" cy="23897"/>
            </a:xfrm>
            <a:custGeom>
              <a:avLst/>
              <a:gdLst/>
              <a:ahLst/>
              <a:cxnLst/>
              <a:rect l="l" t="t" r="r" b="b"/>
              <a:pathLst>
                <a:path w="1369" h="910" extrusionOk="0">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61"/>
            <p:cNvSpPr/>
            <p:nvPr/>
          </p:nvSpPr>
          <p:spPr>
            <a:xfrm>
              <a:off x="6310532"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61"/>
            <p:cNvSpPr/>
            <p:nvPr/>
          </p:nvSpPr>
          <p:spPr>
            <a:xfrm>
              <a:off x="6309271" y="3533087"/>
              <a:ext cx="28912" cy="19931"/>
            </a:xfrm>
            <a:custGeom>
              <a:avLst/>
              <a:gdLst/>
              <a:ahLst/>
              <a:cxnLst/>
              <a:rect l="l" t="t" r="r" b="b"/>
              <a:pathLst>
                <a:path w="1101" h="759" extrusionOk="0">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61"/>
            <p:cNvSpPr/>
            <p:nvPr/>
          </p:nvSpPr>
          <p:spPr>
            <a:xfrm>
              <a:off x="6284140"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61"/>
            <p:cNvSpPr/>
            <p:nvPr/>
          </p:nvSpPr>
          <p:spPr>
            <a:xfrm>
              <a:off x="6297454"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61"/>
            <p:cNvSpPr/>
            <p:nvPr/>
          </p:nvSpPr>
          <p:spPr>
            <a:xfrm>
              <a:off x="6297454" y="3480567"/>
              <a:ext cx="36213" cy="59269"/>
            </a:xfrm>
            <a:custGeom>
              <a:avLst/>
              <a:gdLst/>
              <a:ahLst/>
              <a:cxnLst/>
              <a:rect l="l" t="t" r="r" b="b"/>
              <a:pathLst>
                <a:path w="1379" h="2257" extrusionOk="0">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61"/>
            <p:cNvSpPr/>
            <p:nvPr/>
          </p:nvSpPr>
          <p:spPr>
            <a:xfrm>
              <a:off x="6297454" y="3651441"/>
              <a:ext cx="52546" cy="46034"/>
            </a:xfrm>
            <a:custGeom>
              <a:avLst/>
              <a:gdLst/>
              <a:ahLst/>
              <a:cxnLst/>
              <a:rect l="l" t="t" r="r" b="b"/>
              <a:pathLst>
                <a:path w="2001" h="1753" extrusionOk="0">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61"/>
            <p:cNvSpPr/>
            <p:nvPr/>
          </p:nvSpPr>
          <p:spPr>
            <a:xfrm>
              <a:off x="6284140" y="3564757"/>
              <a:ext cx="13340" cy="86711"/>
            </a:xfrm>
            <a:custGeom>
              <a:avLst/>
              <a:gdLst/>
              <a:ahLst/>
              <a:cxnLst/>
              <a:rect l="l" t="t" r="r" b="b"/>
              <a:pathLst>
                <a:path w="508" h="3302" extrusionOk="0">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61"/>
            <p:cNvSpPr/>
            <p:nvPr/>
          </p:nvSpPr>
          <p:spPr>
            <a:xfrm>
              <a:off x="6349974" y="3564757"/>
              <a:ext cx="13104" cy="86711"/>
            </a:xfrm>
            <a:custGeom>
              <a:avLst/>
              <a:gdLst/>
              <a:ahLst/>
              <a:cxnLst/>
              <a:rect l="l" t="t" r="r" b="b"/>
              <a:pathLst>
                <a:path w="499" h="3302" extrusionOk="0">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61"/>
            <p:cNvSpPr/>
            <p:nvPr/>
          </p:nvSpPr>
          <p:spPr>
            <a:xfrm>
              <a:off x="6303494" y="3546532"/>
              <a:ext cx="40467" cy="104935"/>
            </a:xfrm>
            <a:custGeom>
              <a:avLst/>
              <a:gdLst/>
              <a:ahLst/>
              <a:cxnLst/>
              <a:rect l="l" t="t" r="r" b="b"/>
              <a:pathLst>
                <a:path w="1541" h="3996" extrusionOk="0">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61"/>
            <p:cNvSpPr/>
            <p:nvPr/>
          </p:nvSpPr>
          <p:spPr>
            <a:xfrm>
              <a:off x="6320563" y="3664755"/>
              <a:ext cx="6565" cy="32720"/>
            </a:xfrm>
            <a:custGeom>
              <a:avLst/>
              <a:gdLst/>
              <a:ahLst/>
              <a:cxnLst/>
              <a:rect l="l" t="t" r="r" b="b"/>
              <a:pathLst>
                <a:path w="250" h="1246" extrusionOk="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61"/>
            <p:cNvSpPr/>
            <p:nvPr/>
          </p:nvSpPr>
          <p:spPr>
            <a:xfrm>
              <a:off x="6297454" y="3480567"/>
              <a:ext cx="52546" cy="26418"/>
            </a:xfrm>
            <a:custGeom>
              <a:avLst/>
              <a:gdLst/>
              <a:ahLst/>
              <a:cxnLst/>
              <a:rect l="l" t="t" r="r" b="b"/>
              <a:pathLst>
                <a:path w="2001" h="1006" extrusionOk="0">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61"/>
            <p:cNvSpPr/>
            <p:nvPr/>
          </p:nvSpPr>
          <p:spPr>
            <a:xfrm>
              <a:off x="6297454" y="3480567"/>
              <a:ext cx="36213" cy="23897"/>
            </a:xfrm>
            <a:custGeom>
              <a:avLst/>
              <a:gdLst/>
              <a:ahLst/>
              <a:cxnLst/>
              <a:rect l="l" t="t" r="r" b="b"/>
              <a:pathLst>
                <a:path w="1379" h="910" extrusionOk="0">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61"/>
            <p:cNvSpPr/>
            <p:nvPr/>
          </p:nvSpPr>
          <p:spPr>
            <a:xfrm>
              <a:off x="6415808" y="3533087"/>
              <a:ext cx="26181" cy="26418"/>
            </a:xfrm>
            <a:custGeom>
              <a:avLst/>
              <a:gdLst/>
              <a:ahLst/>
              <a:cxnLst/>
              <a:rect l="l" t="t" r="r" b="b"/>
              <a:pathLst>
                <a:path w="997" h="1006" extrusionOk="0">
                  <a:moveTo>
                    <a:pt x="1" y="0"/>
                  </a:moveTo>
                  <a:lnTo>
                    <a:pt x="1" y="1005"/>
                  </a:lnTo>
                  <a:lnTo>
                    <a:pt x="996" y="100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61"/>
            <p:cNvSpPr/>
            <p:nvPr/>
          </p:nvSpPr>
          <p:spPr>
            <a:xfrm>
              <a:off x="6414574" y="3533087"/>
              <a:ext cx="28676" cy="19931"/>
            </a:xfrm>
            <a:custGeom>
              <a:avLst/>
              <a:gdLst/>
              <a:ahLst/>
              <a:cxnLst/>
              <a:rect l="l" t="t" r="r" b="b"/>
              <a:pathLst>
                <a:path w="1092" h="759" extrusionOk="0">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61"/>
            <p:cNvSpPr/>
            <p:nvPr/>
          </p:nvSpPr>
          <p:spPr>
            <a:xfrm>
              <a:off x="6389443"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61"/>
            <p:cNvSpPr/>
            <p:nvPr/>
          </p:nvSpPr>
          <p:spPr>
            <a:xfrm>
              <a:off x="6402494" y="3651441"/>
              <a:ext cx="52809" cy="46034"/>
            </a:xfrm>
            <a:custGeom>
              <a:avLst/>
              <a:gdLst/>
              <a:ahLst/>
              <a:cxnLst/>
              <a:rect l="l" t="t" r="r" b="b"/>
              <a:pathLst>
                <a:path w="2011" h="1753" extrusionOk="0">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61"/>
            <p:cNvSpPr/>
            <p:nvPr/>
          </p:nvSpPr>
          <p:spPr>
            <a:xfrm>
              <a:off x="6389443" y="3564757"/>
              <a:ext cx="13077" cy="86711"/>
            </a:xfrm>
            <a:custGeom>
              <a:avLst/>
              <a:gdLst/>
              <a:ahLst/>
              <a:cxnLst/>
              <a:rect l="l" t="t" r="r" b="b"/>
              <a:pathLst>
                <a:path w="498" h="3302" extrusionOk="0">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61"/>
            <p:cNvSpPr/>
            <p:nvPr/>
          </p:nvSpPr>
          <p:spPr>
            <a:xfrm>
              <a:off x="6455277" y="3564757"/>
              <a:ext cx="13104" cy="86711"/>
            </a:xfrm>
            <a:custGeom>
              <a:avLst/>
              <a:gdLst/>
              <a:ahLst/>
              <a:cxnLst/>
              <a:rect l="l" t="t" r="r" b="b"/>
              <a:pathLst>
                <a:path w="499" h="3302" extrusionOk="0">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61"/>
            <p:cNvSpPr/>
            <p:nvPr/>
          </p:nvSpPr>
          <p:spPr>
            <a:xfrm>
              <a:off x="6408797" y="3546270"/>
              <a:ext cx="40230" cy="105198"/>
            </a:xfrm>
            <a:custGeom>
              <a:avLst/>
              <a:gdLst/>
              <a:ahLst/>
              <a:cxnLst/>
              <a:rect l="l" t="t" r="r" b="b"/>
              <a:pathLst>
                <a:path w="1532" h="4006" extrusionOk="0">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61"/>
            <p:cNvSpPr/>
            <p:nvPr/>
          </p:nvSpPr>
          <p:spPr>
            <a:xfrm>
              <a:off x="6425866" y="3664781"/>
              <a:ext cx="6329" cy="32694"/>
            </a:xfrm>
            <a:custGeom>
              <a:avLst/>
              <a:gdLst/>
              <a:ahLst/>
              <a:cxnLst/>
              <a:rect l="l" t="t" r="r" b="b"/>
              <a:pathLst>
                <a:path w="241" h="1245" extrusionOk="0">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61"/>
            <p:cNvSpPr/>
            <p:nvPr/>
          </p:nvSpPr>
          <p:spPr>
            <a:xfrm>
              <a:off x="6402494" y="3480567"/>
              <a:ext cx="52809" cy="59321"/>
            </a:xfrm>
            <a:custGeom>
              <a:avLst/>
              <a:gdLst/>
              <a:ahLst/>
              <a:cxnLst/>
              <a:rect l="l" t="t" r="r" b="b"/>
              <a:pathLst>
                <a:path w="2011" h="2259" extrusionOk="0">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61"/>
            <p:cNvSpPr/>
            <p:nvPr/>
          </p:nvSpPr>
          <p:spPr>
            <a:xfrm>
              <a:off x="6402757" y="3480567"/>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61"/>
            <p:cNvSpPr/>
            <p:nvPr/>
          </p:nvSpPr>
          <p:spPr>
            <a:xfrm>
              <a:off x="6402494" y="3480567"/>
              <a:ext cx="52809" cy="26418"/>
            </a:xfrm>
            <a:custGeom>
              <a:avLst/>
              <a:gdLst/>
              <a:ahLst/>
              <a:cxnLst/>
              <a:rect l="l" t="t" r="r" b="b"/>
              <a:pathLst>
                <a:path w="2011" h="1006" extrusionOk="0">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61"/>
            <p:cNvSpPr/>
            <p:nvPr/>
          </p:nvSpPr>
          <p:spPr>
            <a:xfrm>
              <a:off x="6402757" y="3480567"/>
              <a:ext cx="35950" cy="23897"/>
            </a:xfrm>
            <a:custGeom>
              <a:avLst/>
              <a:gdLst/>
              <a:ahLst/>
              <a:cxnLst/>
              <a:rect l="l" t="t" r="r" b="b"/>
              <a:pathLst>
                <a:path w="1369" h="910" extrusionOk="0">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61"/>
            <p:cNvSpPr/>
            <p:nvPr/>
          </p:nvSpPr>
          <p:spPr>
            <a:xfrm>
              <a:off x="6520874" y="3533087"/>
              <a:ext cx="26418" cy="26418"/>
            </a:xfrm>
            <a:custGeom>
              <a:avLst/>
              <a:gdLst/>
              <a:ahLst/>
              <a:cxnLst/>
              <a:rect l="l" t="t" r="r" b="b"/>
              <a:pathLst>
                <a:path w="1006"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61"/>
            <p:cNvSpPr/>
            <p:nvPr/>
          </p:nvSpPr>
          <p:spPr>
            <a:xfrm>
              <a:off x="6519614" y="3533087"/>
              <a:ext cx="28939" cy="19931"/>
            </a:xfrm>
            <a:custGeom>
              <a:avLst/>
              <a:gdLst/>
              <a:ahLst/>
              <a:cxnLst/>
              <a:rect l="l" t="t" r="r" b="b"/>
              <a:pathLst>
                <a:path w="1102" h="759" extrusionOk="0">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61"/>
            <p:cNvSpPr/>
            <p:nvPr/>
          </p:nvSpPr>
          <p:spPr>
            <a:xfrm>
              <a:off x="6494483" y="3553938"/>
              <a:ext cx="79200" cy="97530"/>
            </a:xfrm>
            <a:custGeom>
              <a:avLst/>
              <a:gdLst/>
              <a:ahLst/>
              <a:cxnLst/>
              <a:rect l="l" t="t" r="r" b="b"/>
              <a:pathLst>
                <a:path w="3016" h="3714" extrusionOk="0">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61"/>
            <p:cNvSpPr/>
            <p:nvPr/>
          </p:nvSpPr>
          <p:spPr>
            <a:xfrm>
              <a:off x="6507797" y="3651441"/>
              <a:ext cx="52546" cy="46034"/>
            </a:xfrm>
            <a:custGeom>
              <a:avLst/>
              <a:gdLst/>
              <a:ahLst/>
              <a:cxnLst/>
              <a:rect l="l" t="t" r="r" b="b"/>
              <a:pathLst>
                <a:path w="2001" h="1753" extrusionOk="0">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61"/>
            <p:cNvSpPr/>
            <p:nvPr/>
          </p:nvSpPr>
          <p:spPr>
            <a:xfrm>
              <a:off x="6494483" y="3564757"/>
              <a:ext cx="13340" cy="86711"/>
            </a:xfrm>
            <a:custGeom>
              <a:avLst/>
              <a:gdLst/>
              <a:ahLst/>
              <a:cxnLst/>
              <a:rect l="l" t="t" r="r" b="b"/>
              <a:pathLst>
                <a:path w="508" h="3302" extrusionOk="0">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61"/>
            <p:cNvSpPr/>
            <p:nvPr/>
          </p:nvSpPr>
          <p:spPr>
            <a:xfrm>
              <a:off x="6513837" y="3546532"/>
              <a:ext cx="40493" cy="104935"/>
            </a:xfrm>
            <a:custGeom>
              <a:avLst/>
              <a:gdLst/>
              <a:ahLst/>
              <a:cxnLst/>
              <a:rect l="l" t="t" r="r" b="b"/>
              <a:pathLst>
                <a:path w="1542" h="3996" extrusionOk="0">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61"/>
            <p:cNvSpPr/>
            <p:nvPr/>
          </p:nvSpPr>
          <p:spPr>
            <a:xfrm>
              <a:off x="6530932" y="3664755"/>
              <a:ext cx="6565" cy="32720"/>
            </a:xfrm>
            <a:custGeom>
              <a:avLst/>
              <a:gdLst/>
              <a:ahLst/>
              <a:cxnLst/>
              <a:rect l="l" t="t" r="r" b="b"/>
              <a:pathLst>
                <a:path w="250" h="1246" extrusionOk="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61"/>
            <p:cNvSpPr/>
            <p:nvPr/>
          </p:nvSpPr>
          <p:spPr>
            <a:xfrm>
              <a:off x="6507797" y="3480567"/>
              <a:ext cx="52546" cy="59321"/>
            </a:xfrm>
            <a:custGeom>
              <a:avLst/>
              <a:gdLst/>
              <a:ahLst/>
              <a:cxnLst/>
              <a:rect l="l" t="t" r="r" b="b"/>
              <a:pathLst>
                <a:path w="2001" h="2259" extrusionOk="0">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61"/>
            <p:cNvSpPr/>
            <p:nvPr/>
          </p:nvSpPr>
          <p:spPr>
            <a:xfrm>
              <a:off x="6507797" y="3480567"/>
              <a:ext cx="36213" cy="59269"/>
            </a:xfrm>
            <a:custGeom>
              <a:avLst/>
              <a:gdLst/>
              <a:ahLst/>
              <a:cxnLst/>
              <a:rect l="l" t="t" r="r" b="b"/>
              <a:pathLst>
                <a:path w="1379" h="2257" extrusionOk="0">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61"/>
            <p:cNvSpPr/>
            <p:nvPr/>
          </p:nvSpPr>
          <p:spPr>
            <a:xfrm>
              <a:off x="6507797" y="3480567"/>
              <a:ext cx="52546" cy="26418"/>
            </a:xfrm>
            <a:custGeom>
              <a:avLst/>
              <a:gdLst/>
              <a:ahLst/>
              <a:cxnLst/>
              <a:rect l="l" t="t" r="r" b="b"/>
              <a:pathLst>
                <a:path w="2001" h="1006" extrusionOk="0">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61"/>
            <p:cNvSpPr/>
            <p:nvPr/>
          </p:nvSpPr>
          <p:spPr>
            <a:xfrm>
              <a:off x="6507797" y="3480567"/>
              <a:ext cx="36213" cy="23897"/>
            </a:xfrm>
            <a:custGeom>
              <a:avLst/>
              <a:gdLst/>
              <a:ahLst/>
              <a:cxnLst/>
              <a:rect l="l" t="t" r="r" b="b"/>
              <a:pathLst>
                <a:path w="1379" h="910" extrusionOk="0">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7" name="Google Shape;10197;p61"/>
          <p:cNvGrpSpPr/>
          <p:nvPr/>
        </p:nvGrpSpPr>
        <p:grpSpPr>
          <a:xfrm>
            <a:off x="7054924" y="3367728"/>
            <a:ext cx="394583" cy="331007"/>
            <a:chOff x="7054924" y="3367728"/>
            <a:chExt cx="394583" cy="331007"/>
          </a:xfrm>
        </p:grpSpPr>
        <p:sp>
          <p:nvSpPr>
            <p:cNvPr id="10198" name="Google Shape;10198;p61"/>
            <p:cNvSpPr/>
            <p:nvPr/>
          </p:nvSpPr>
          <p:spPr>
            <a:xfrm>
              <a:off x="7054924" y="3367728"/>
              <a:ext cx="394583" cy="331007"/>
            </a:xfrm>
            <a:custGeom>
              <a:avLst/>
              <a:gdLst/>
              <a:ahLst/>
              <a:cxnLst/>
              <a:rect l="l" t="t" r="r" b="b"/>
              <a:pathLst>
                <a:path w="15026" h="12605" extrusionOk="0">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61"/>
            <p:cNvSpPr/>
            <p:nvPr/>
          </p:nvSpPr>
          <p:spPr>
            <a:xfrm>
              <a:off x="7156708" y="3450394"/>
              <a:ext cx="191015" cy="191042"/>
            </a:xfrm>
            <a:custGeom>
              <a:avLst/>
              <a:gdLst/>
              <a:ahLst/>
              <a:cxnLst/>
              <a:rect l="l" t="t" r="r" b="b"/>
              <a:pathLst>
                <a:path w="7274" h="7275" extrusionOk="0">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61"/>
            <p:cNvSpPr/>
            <p:nvPr/>
          </p:nvSpPr>
          <p:spPr>
            <a:xfrm>
              <a:off x="7175799" y="3469512"/>
              <a:ext cx="152833" cy="152807"/>
            </a:xfrm>
            <a:custGeom>
              <a:avLst/>
              <a:gdLst/>
              <a:ahLst/>
              <a:cxnLst/>
              <a:rect l="l" t="t" r="r" b="b"/>
              <a:pathLst>
                <a:path w="5820" h="5819" extrusionOk="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61"/>
            <p:cNvSpPr/>
            <p:nvPr/>
          </p:nvSpPr>
          <p:spPr>
            <a:xfrm>
              <a:off x="7214007" y="3552178"/>
              <a:ext cx="76417" cy="70009"/>
            </a:xfrm>
            <a:custGeom>
              <a:avLst/>
              <a:gdLst/>
              <a:ahLst/>
              <a:cxnLst/>
              <a:rect l="l" t="t" r="r" b="b"/>
              <a:pathLst>
                <a:path w="2910" h="2666" extrusionOk="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61"/>
            <p:cNvSpPr/>
            <p:nvPr/>
          </p:nvSpPr>
          <p:spPr>
            <a:xfrm>
              <a:off x="7171781" y="3367728"/>
              <a:ext cx="144036" cy="38208"/>
            </a:xfrm>
            <a:custGeom>
              <a:avLst/>
              <a:gdLst/>
              <a:ahLst/>
              <a:cxnLst/>
              <a:rect l="l" t="t" r="r" b="b"/>
              <a:pathLst>
                <a:path w="5485" h="1455" extrusionOk="0">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61"/>
            <p:cNvSpPr/>
            <p:nvPr/>
          </p:nvSpPr>
          <p:spPr>
            <a:xfrm>
              <a:off x="7220546" y="3367728"/>
              <a:ext cx="95508" cy="38208"/>
            </a:xfrm>
            <a:custGeom>
              <a:avLst/>
              <a:gdLst/>
              <a:ahLst/>
              <a:cxnLst/>
              <a:rect l="l" t="t" r="r" b="b"/>
              <a:pathLst>
                <a:path w="3637" h="1455" extrusionOk="0">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61"/>
            <p:cNvSpPr/>
            <p:nvPr/>
          </p:nvSpPr>
          <p:spPr>
            <a:xfrm>
              <a:off x="7054924" y="3666777"/>
              <a:ext cx="394583" cy="31958"/>
            </a:xfrm>
            <a:custGeom>
              <a:avLst/>
              <a:gdLst/>
              <a:ahLst/>
              <a:cxnLst/>
              <a:rect l="l" t="t" r="r" b="b"/>
              <a:pathLst>
                <a:path w="15026" h="1217" extrusionOk="0">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61"/>
            <p:cNvSpPr/>
            <p:nvPr/>
          </p:nvSpPr>
          <p:spPr>
            <a:xfrm>
              <a:off x="7214007" y="3572293"/>
              <a:ext cx="76417" cy="49894"/>
            </a:xfrm>
            <a:custGeom>
              <a:avLst/>
              <a:gdLst/>
              <a:ahLst/>
              <a:cxnLst/>
              <a:rect l="l" t="t" r="r" b="b"/>
              <a:pathLst>
                <a:path w="2910" h="1900" extrusionOk="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61"/>
            <p:cNvSpPr/>
            <p:nvPr/>
          </p:nvSpPr>
          <p:spPr>
            <a:xfrm>
              <a:off x="7238140" y="3552178"/>
              <a:ext cx="27914" cy="19249"/>
            </a:xfrm>
            <a:custGeom>
              <a:avLst/>
              <a:gdLst/>
              <a:ahLst/>
              <a:cxnLst/>
              <a:rect l="l" t="t" r="r" b="b"/>
              <a:pathLst>
                <a:path w="1063" h="733" extrusionOk="0">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61"/>
            <p:cNvSpPr/>
            <p:nvPr/>
          </p:nvSpPr>
          <p:spPr>
            <a:xfrm>
              <a:off x="7226822" y="3501418"/>
              <a:ext cx="51049" cy="57326"/>
            </a:xfrm>
            <a:custGeom>
              <a:avLst/>
              <a:gdLst/>
              <a:ahLst/>
              <a:cxnLst/>
              <a:rect l="l" t="t" r="r" b="b"/>
              <a:pathLst>
                <a:path w="1944" h="2183" extrusionOk="0">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61"/>
            <p:cNvSpPr/>
            <p:nvPr/>
          </p:nvSpPr>
          <p:spPr>
            <a:xfrm>
              <a:off x="7226822" y="3501418"/>
              <a:ext cx="34952" cy="57194"/>
            </a:xfrm>
            <a:custGeom>
              <a:avLst/>
              <a:gdLst/>
              <a:ahLst/>
              <a:cxnLst/>
              <a:rect l="l" t="t" r="r" b="b"/>
              <a:pathLst>
                <a:path w="1331" h="2178" extrusionOk="0">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61"/>
            <p:cNvSpPr/>
            <p:nvPr/>
          </p:nvSpPr>
          <p:spPr>
            <a:xfrm>
              <a:off x="7226822" y="3501418"/>
              <a:ext cx="51049" cy="25420"/>
            </a:xfrm>
            <a:custGeom>
              <a:avLst/>
              <a:gdLst/>
              <a:ahLst/>
              <a:cxnLst/>
              <a:rect l="l" t="t" r="r" b="b"/>
              <a:pathLst>
                <a:path w="1944" h="968" extrusionOk="0">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61"/>
            <p:cNvSpPr/>
            <p:nvPr/>
          </p:nvSpPr>
          <p:spPr>
            <a:xfrm>
              <a:off x="7226822" y="3501155"/>
              <a:ext cx="34952" cy="23398"/>
            </a:xfrm>
            <a:custGeom>
              <a:avLst/>
              <a:gdLst/>
              <a:ahLst/>
              <a:cxnLst/>
              <a:rect l="l" t="t" r="r" b="b"/>
              <a:pathLst>
                <a:path w="1331" h="891" extrusionOk="0">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61"/>
            <p:cNvSpPr/>
            <p:nvPr/>
          </p:nvSpPr>
          <p:spPr>
            <a:xfrm>
              <a:off x="7214007" y="3583585"/>
              <a:ext cx="19117" cy="36239"/>
            </a:xfrm>
            <a:custGeom>
              <a:avLst/>
              <a:gdLst/>
              <a:ahLst/>
              <a:cxnLst/>
              <a:rect l="l" t="t" r="r" b="b"/>
              <a:pathLst>
                <a:path w="728" h="1380" extrusionOk="0">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61"/>
            <p:cNvSpPr/>
            <p:nvPr/>
          </p:nvSpPr>
          <p:spPr>
            <a:xfrm>
              <a:off x="7271306" y="3583585"/>
              <a:ext cx="19117" cy="36239"/>
            </a:xfrm>
            <a:custGeom>
              <a:avLst/>
              <a:gdLst/>
              <a:ahLst/>
              <a:cxnLst/>
              <a:rect l="l" t="t" r="r" b="b"/>
              <a:pathLst>
                <a:path w="728" h="1380" extrusionOk="0">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3" name="Google Shape;10213;p61"/>
          <p:cNvGrpSpPr/>
          <p:nvPr/>
        </p:nvGrpSpPr>
        <p:grpSpPr>
          <a:xfrm>
            <a:off x="7492967" y="3361425"/>
            <a:ext cx="394583" cy="343586"/>
            <a:chOff x="7492967" y="3361425"/>
            <a:chExt cx="394583" cy="343586"/>
          </a:xfrm>
        </p:grpSpPr>
        <p:sp>
          <p:nvSpPr>
            <p:cNvPr id="10214" name="Google Shape;10214;p61"/>
            <p:cNvSpPr/>
            <p:nvPr/>
          </p:nvSpPr>
          <p:spPr>
            <a:xfrm>
              <a:off x="7492967" y="3450394"/>
              <a:ext cx="394583" cy="254617"/>
            </a:xfrm>
            <a:custGeom>
              <a:avLst/>
              <a:gdLst/>
              <a:ahLst/>
              <a:cxnLst/>
              <a:rect l="l" t="t" r="r" b="b"/>
              <a:pathLst>
                <a:path w="15026" h="9696" extrusionOk="0">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61"/>
            <p:cNvSpPr/>
            <p:nvPr/>
          </p:nvSpPr>
          <p:spPr>
            <a:xfrm>
              <a:off x="7492967" y="3450657"/>
              <a:ext cx="394583" cy="19117"/>
            </a:xfrm>
            <a:custGeom>
              <a:avLst/>
              <a:gdLst/>
              <a:ahLst/>
              <a:cxnLst/>
              <a:rect l="l" t="t" r="r" b="b"/>
              <a:pathLst>
                <a:path w="15026" h="728" extrusionOk="0">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61"/>
            <p:cNvSpPr/>
            <p:nvPr/>
          </p:nvSpPr>
          <p:spPr>
            <a:xfrm>
              <a:off x="7531149" y="3501418"/>
              <a:ext cx="127203" cy="165385"/>
            </a:xfrm>
            <a:custGeom>
              <a:avLst/>
              <a:gdLst/>
              <a:ahLst/>
              <a:cxnLst/>
              <a:rect l="l" t="t" r="r" b="b"/>
              <a:pathLst>
                <a:path w="4844" h="6298" extrusionOk="0">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61"/>
            <p:cNvSpPr/>
            <p:nvPr/>
          </p:nvSpPr>
          <p:spPr>
            <a:xfrm>
              <a:off x="7690232" y="3501418"/>
              <a:ext cx="159109" cy="31696"/>
            </a:xfrm>
            <a:custGeom>
              <a:avLst/>
              <a:gdLst/>
              <a:ahLst/>
              <a:cxnLst/>
              <a:rect l="l" t="t" r="r" b="b"/>
              <a:pathLst>
                <a:path w="6059" h="1207" extrusionOk="0">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61"/>
            <p:cNvSpPr/>
            <p:nvPr/>
          </p:nvSpPr>
          <p:spPr>
            <a:xfrm>
              <a:off x="7690495" y="3552441"/>
              <a:ext cx="120665" cy="25393"/>
            </a:xfrm>
            <a:custGeom>
              <a:avLst/>
              <a:gdLst/>
              <a:ahLst/>
              <a:cxnLst/>
              <a:rect l="l" t="t" r="r" b="b"/>
              <a:pathLst>
                <a:path w="4595" h="967" extrusionOk="0">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61"/>
            <p:cNvSpPr/>
            <p:nvPr/>
          </p:nvSpPr>
          <p:spPr>
            <a:xfrm>
              <a:off x="7687974" y="3596925"/>
              <a:ext cx="80697" cy="12579"/>
            </a:xfrm>
            <a:custGeom>
              <a:avLst/>
              <a:gdLst/>
              <a:ahLst/>
              <a:cxnLst/>
              <a:rect l="l" t="t" r="r" b="b"/>
              <a:pathLst>
                <a:path w="3073" h="479" extrusionOk="0">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61"/>
            <p:cNvSpPr/>
            <p:nvPr/>
          </p:nvSpPr>
          <p:spPr>
            <a:xfrm>
              <a:off x="7777205" y="3596925"/>
              <a:ext cx="42489" cy="12579"/>
            </a:xfrm>
            <a:custGeom>
              <a:avLst/>
              <a:gdLst/>
              <a:ahLst/>
              <a:cxnLst/>
              <a:rect l="l" t="t" r="r" b="b"/>
              <a:pathLst>
                <a:path w="1618" h="479" extrusionOk="0">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61"/>
            <p:cNvSpPr/>
            <p:nvPr/>
          </p:nvSpPr>
          <p:spPr>
            <a:xfrm>
              <a:off x="7688236" y="3635107"/>
              <a:ext cx="29674" cy="12605"/>
            </a:xfrm>
            <a:custGeom>
              <a:avLst/>
              <a:gdLst/>
              <a:ahLst/>
              <a:cxnLst/>
              <a:rect l="l" t="t" r="r" b="b"/>
              <a:pathLst>
                <a:path w="1130" h="480" extrusionOk="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61"/>
            <p:cNvSpPr/>
            <p:nvPr/>
          </p:nvSpPr>
          <p:spPr>
            <a:xfrm>
              <a:off x="7726182" y="3635107"/>
              <a:ext cx="67882" cy="12605"/>
            </a:xfrm>
            <a:custGeom>
              <a:avLst/>
              <a:gdLst/>
              <a:ahLst/>
              <a:cxnLst/>
              <a:rect l="l" t="t" r="r" b="b"/>
              <a:pathLst>
                <a:path w="2585" h="480" extrusionOk="0">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61"/>
            <p:cNvSpPr/>
            <p:nvPr/>
          </p:nvSpPr>
          <p:spPr>
            <a:xfrm>
              <a:off x="7688236" y="3660501"/>
              <a:ext cx="29674" cy="12579"/>
            </a:xfrm>
            <a:custGeom>
              <a:avLst/>
              <a:gdLst/>
              <a:ahLst/>
              <a:cxnLst/>
              <a:rect l="l" t="t" r="r" b="b"/>
              <a:pathLst>
                <a:path w="1130" h="479" extrusionOk="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61"/>
            <p:cNvSpPr/>
            <p:nvPr/>
          </p:nvSpPr>
          <p:spPr>
            <a:xfrm>
              <a:off x="7726182" y="3660501"/>
              <a:ext cx="67882" cy="12579"/>
            </a:xfrm>
            <a:custGeom>
              <a:avLst/>
              <a:gdLst/>
              <a:ahLst/>
              <a:cxnLst/>
              <a:rect l="l" t="t" r="r" b="b"/>
              <a:pathLst>
                <a:path w="2585" h="479" extrusionOk="0">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61"/>
            <p:cNvSpPr/>
            <p:nvPr/>
          </p:nvSpPr>
          <p:spPr>
            <a:xfrm>
              <a:off x="7658825" y="3361425"/>
              <a:ext cx="62866" cy="114625"/>
            </a:xfrm>
            <a:custGeom>
              <a:avLst/>
              <a:gdLst/>
              <a:ahLst/>
              <a:cxnLst/>
              <a:rect l="l" t="t" r="r" b="b"/>
              <a:pathLst>
                <a:path w="2394" h="4365" extrusionOk="0">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61"/>
            <p:cNvSpPr/>
            <p:nvPr/>
          </p:nvSpPr>
          <p:spPr>
            <a:xfrm>
              <a:off x="7556542" y="3584110"/>
              <a:ext cx="76417" cy="82693"/>
            </a:xfrm>
            <a:custGeom>
              <a:avLst/>
              <a:gdLst/>
              <a:ahLst/>
              <a:cxnLst/>
              <a:rect l="l" t="t" r="r" b="b"/>
              <a:pathLst>
                <a:path w="2910" h="3149" extrusionOk="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61"/>
            <p:cNvSpPr/>
            <p:nvPr/>
          </p:nvSpPr>
          <p:spPr>
            <a:xfrm>
              <a:off x="7580912" y="3584110"/>
              <a:ext cx="27941" cy="18986"/>
            </a:xfrm>
            <a:custGeom>
              <a:avLst/>
              <a:gdLst/>
              <a:ahLst/>
              <a:cxnLst/>
              <a:rect l="l" t="t" r="r" b="b"/>
              <a:pathLst>
                <a:path w="1064" h="723" extrusionOk="0">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61"/>
            <p:cNvSpPr/>
            <p:nvPr/>
          </p:nvSpPr>
          <p:spPr>
            <a:xfrm>
              <a:off x="7556542" y="3604199"/>
              <a:ext cx="76417" cy="62604"/>
            </a:xfrm>
            <a:custGeom>
              <a:avLst/>
              <a:gdLst/>
              <a:ahLst/>
              <a:cxnLst/>
              <a:rect l="l" t="t" r="r" b="b"/>
              <a:pathLst>
                <a:path w="2910" h="2384" extrusionOk="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61"/>
            <p:cNvSpPr/>
            <p:nvPr/>
          </p:nvSpPr>
          <p:spPr>
            <a:xfrm>
              <a:off x="7556542" y="3615517"/>
              <a:ext cx="19117" cy="51286"/>
            </a:xfrm>
            <a:custGeom>
              <a:avLst/>
              <a:gdLst/>
              <a:ahLst/>
              <a:cxnLst/>
              <a:rect l="l" t="t" r="r" b="b"/>
              <a:pathLst>
                <a:path w="728" h="1953" extrusionOk="0">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61"/>
            <p:cNvSpPr/>
            <p:nvPr/>
          </p:nvSpPr>
          <p:spPr>
            <a:xfrm>
              <a:off x="7613842" y="3615517"/>
              <a:ext cx="19117" cy="51286"/>
            </a:xfrm>
            <a:custGeom>
              <a:avLst/>
              <a:gdLst/>
              <a:ahLst/>
              <a:cxnLst/>
              <a:rect l="l" t="t" r="r" b="b"/>
              <a:pathLst>
                <a:path w="728" h="1953" extrusionOk="0">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61"/>
            <p:cNvSpPr/>
            <p:nvPr/>
          </p:nvSpPr>
          <p:spPr>
            <a:xfrm>
              <a:off x="7569357" y="3533087"/>
              <a:ext cx="51049" cy="57326"/>
            </a:xfrm>
            <a:custGeom>
              <a:avLst/>
              <a:gdLst/>
              <a:ahLst/>
              <a:cxnLst/>
              <a:rect l="l" t="t" r="r" b="b"/>
              <a:pathLst>
                <a:path w="1944" h="2183" extrusionOk="0">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61"/>
            <p:cNvSpPr/>
            <p:nvPr/>
          </p:nvSpPr>
          <p:spPr>
            <a:xfrm>
              <a:off x="7569357" y="3533087"/>
              <a:ext cx="34952" cy="57457"/>
            </a:xfrm>
            <a:custGeom>
              <a:avLst/>
              <a:gdLst/>
              <a:ahLst/>
              <a:cxnLst/>
              <a:rect l="l" t="t" r="r" b="b"/>
              <a:pathLst>
                <a:path w="1331" h="2188" extrusionOk="0">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61"/>
            <p:cNvSpPr/>
            <p:nvPr/>
          </p:nvSpPr>
          <p:spPr>
            <a:xfrm>
              <a:off x="7569121" y="3533087"/>
              <a:ext cx="51023" cy="25393"/>
            </a:xfrm>
            <a:custGeom>
              <a:avLst/>
              <a:gdLst/>
              <a:ahLst/>
              <a:cxnLst/>
              <a:rect l="l" t="t" r="r" b="b"/>
              <a:pathLst>
                <a:path w="1943" h="967" extrusionOk="0">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61"/>
            <p:cNvSpPr/>
            <p:nvPr/>
          </p:nvSpPr>
          <p:spPr>
            <a:xfrm>
              <a:off x="7569357" y="3533087"/>
              <a:ext cx="34952" cy="23135"/>
            </a:xfrm>
            <a:custGeom>
              <a:avLst/>
              <a:gdLst/>
              <a:ahLst/>
              <a:cxnLst/>
              <a:rect l="l" t="t" r="r" b="b"/>
              <a:pathLst>
                <a:path w="1331" h="881" extrusionOk="0">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61"/>
            <p:cNvSpPr/>
            <p:nvPr/>
          </p:nvSpPr>
          <p:spPr>
            <a:xfrm>
              <a:off x="7677680" y="3444118"/>
              <a:ext cx="25157" cy="12579"/>
            </a:xfrm>
            <a:custGeom>
              <a:avLst/>
              <a:gdLst/>
              <a:ahLst/>
              <a:cxnLst/>
              <a:rect l="l" t="t" r="r" b="b"/>
              <a:pathLst>
                <a:path w="958" h="479" extrusionOk="0">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61"/>
            <p:cNvSpPr/>
            <p:nvPr/>
          </p:nvSpPr>
          <p:spPr>
            <a:xfrm>
              <a:off x="7659324" y="3361425"/>
              <a:ext cx="61869" cy="12605"/>
            </a:xfrm>
            <a:custGeom>
              <a:avLst/>
              <a:gdLst/>
              <a:ahLst/>
              <a:cxnLst/>
              <a:rect l="l" t="t" r="r" b="b"/>
              <a:pathLst>
                <a:path w="2356" h="480" extrusionOk="0">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7" name="Google Shape;10237;p61"/>
          <p:cNvGrpSpPr/>
          <p:nvPr/>
        </p:nvGrpSpPr>
        <p:grpSpPr>
          <a:xfrm>
            <a:off x="7935527" y="3353154"/>
            <a:ext cx="385287" cy="360156"/>
            <a:chOff x="7935527" y="3353154"/>
            <a:chExt cx="385287" cy="360156"/>
          </a:xfrm>
        </p:grpSpPr>
        <p:sp>
          <p:nvSpPr>
            <p:cNvPr id="10238" name="Google Shape;10238;p61"/>
            <p:cNvSpPr/>
            <p:nvPr/>
          </p:nvSpPr>
          <p:spPr>
            <a:xfrm>
              <a:off x="7935789" y="3428283"/>
              <a:ext cx="385024" cy="285026"/>
            </a:xfrm>
            <a:custGeom>
              <a:avLst/>
              <a:gdLst/>
              <a:ahLst/>
              <a:cxnLst/>
              <a:rect l="l" t="t" r="r" b="b"/>
              <a:pathLst>
                <a:path w="14662" h="10854" extrusionOk="0">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61"/>
            <p:cNvSpPr/>
            <p:nvPr/>
          </p:nvSpPr>
          <p:spPr>
            <a:xfrm>
              <a:off x="7935527" y="3428283"/>
              <a:ext cx="192775" cy="285026"/>
            </a:xfrm>
            <a:custGeom>
              <a:avLst/>
              <a:gdLst/>
              <a:ahLst/>
              <a:cxnLst/>
              <a:rect l="l" t="t" r="r" b="b"/>
              <a:pathLst>
                <a:path w="7341" h="10854" extrusionOk="0">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61"/>
            <p:cNvSpPr/>
            <p:nvPr/>
          </p:nvSpPr>
          <p:spPr>
            <a:xfrm>
              <a:off x="7968956" y="3461949"/>
              <a:ext cx="318429" cy="217932"/>
            </a:xfrm>
            <a:custGeom>
              <a:avLst/>
              <a:gdLst/>
              <a:ahLst/>
              <a:cxnLst/>
              <a:rect l="l" t="t" r="r" b="b"/>
              <a:pathLst>
                <a:path w="12126" h="8299" extrusionOk="0">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61"/>
            <p:cNvSpPr/>
            <p:nvPr/>
          </p:nvSpPr>
          <p:spPr>
            <a:xfrm>
              <a:off x="7968956" y="3461712"/>
              <a:ext cx="159346" cy="218168"/>
            </a:xfrm>
            <a:custGeom>
              <a:avLst/>
              <a:gdLst/>
              <a:ahLst/>
              <a:cxnLst/>
              <a:rect l="l" t="t" r="r" b="b"/>
              <a:pathLst>
                <a:path w="6068" h="8308" extrusionOk="0">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61"/>
            <p:cNvSpPr/>
            <p:nvPr/>
          </p:nvSpPr>
          <p:spPr>
            <a:xfrm>
              <a:off x="8052646" y="3353154"/>
              <a:ext cx="151074" cy="126179"/>
            </a:xfrm>
            <a:custGeom>
              <a:avLst/>
              <a:gdLst/>
              <a:ahLst/>
              <a:cxnLst/>
              <a:rect l="l" t="t" r="r" b="b"/>
              <a:pathLst>
                <a:path w="5753"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61"/>
            <p:cNvSpPr/>
            <p:nvPr/>
          </p:nvSpPr>
          <p:spPr>
            <a:xfrm>
              <a:off x="8086574" y="3514994"/>
              <a:ext cx="149551" cy="106616"/>
            </a:xfrm>
            <a:custGeom>
              <a:avLst/>
              <a:gdLst/>
              <a:ahLst/>
              <a:cxnLst/>
              <a:rect l="l" t="t" r="r" b="b"/>
              <a:pathLst>
                <a:path w="5695" h="4060" extrusionOk="0">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61"/>
            <p:cNvSpPr/>
            <p:nvPr/>
          </p:nvSpPr>
          <p:spPr>
            <a:xfrm>
              <a:off x="8042589" y="3593643"/>
              <a:ext cx="44012" cy="37867"/>
            </a:xfrm>
            <a:custGeom>
              <a:avLst/>
              <a:gdLst/>
              <a:ahLst/>
              <a:cxnLst/>
              <a:rect l="l" t="t" r="r" b="b"/>
              <a:pathLst>
                <a:path w="1676" h="1442" extrusionOk="0">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61"/>
            <p:cNvSpPr/>
            <p:nvPr/>
          </p:nvSpPr>
          <p:spPr>
            <a:xfrm>
              <a:off x="8001571" y="3505645"/>
              <a:ext cx="44432" cy="38156"/>
            </a:xfrm>
            <a:custGeom>
              <a:avLst/>
              <a:gdLst/>
              <a:ahLst/>
              <a:cxnLst/>
              <a:rect l="l" t="t" r="r" b="b"/>
              <a:pathLst>
                <a:path w="1692" h="1453" extrusionOk="0">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61"/>
            <p:cNvSpPr/>
            <p:nvPr/>
          </p:nvSpPr>
          <p:spPr>
            <a:xfrm>
              <a:off x="8220133" y="3606510"/>
              <a:ext cx="41780" cy="37263"/>
            </a:xfrm>
            <a:custGeom>
              <a:avLst/>
              <a:gdLst/>
              <a:ahLst/>
              <a:cxnLst/>
              <a:rect l="l" t="t" r="r" b="b"/>
              <a:pathLst>
                <a:path w="1591" h="1419" extrusionOk="0">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61"/>
            <p:cNvSpPr/>
            <p:nvPr/>
          </p:nvSpPr>
          <p:spPr>
            <a:xfrm>
              <a:off x="8110129" y="3522242"/>
              <a:ext cx="44458" cy="38550"/>
            </a:xfrm>
            <a:custGeom>
              <a:avLst/>
              <a:gdLst/>
              <a:ahLst/>
              <a:cxnLst/>
              <a:rect l="l" t="t" r="r" b="b"/>
              <a:pathLst>
                <a:path w="1693" h="1468" extrusionOk="0">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61"/>
            <p:cNvSpPr/>
            <p:nvPr/>
          </p:nvSpPr>
          <p:spPr>
            <a:xfrm>
              <a:off x="8052646" y="3353154"/>
              <a:ext cx="75655" cy="126179"/>
            </a:xfrm>
            <a:custGeom>
              <a:avLst/>
              <a:gdLst/>
              <a:ahLst/>
              <a:cxnLst/>
              <a:rect l="l" t="t" r="r" b="b"/>
              <a:pathLst>
                <a:path w="2881"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61"/>
            <p:cNvSpPr/>
            <p:nvPr/>
          </p:nvSpPr>
          <p:spPr>
            <a:xfrm>
              <a:off x="8105429" y="3419933"/>
              <a:ext cx="39968" cy="34269"/>
            </a:xfrm>
            <a:custGeom>
              <a:avLst/>
              <a:gdLst/>
              <a:ahLst/>
              <a:cxnLst/>
              <a:rect l="l" t="t" r="r" b="b"/>
              <a:pathLst>
                <a:path w="1522" h="1305" extrusionOk="0">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0" name="Google Shape;10250;p61"/>
          <p:cNvGrpSpPr/>
          <p:nvPr/>
        </p:nvGrpSpPr>
        <p:grpSpPr>
          <a:xfrm>
            <a:off x="5319821" y="1986242"/>
            <a:ext cx="348103" cy="348103"/>
            <a:chOff x="5319821" y="1986242"/>
            <a:chExt cx="348103" cy="348103"/>
          </a:xfrm>
        </p:grpSpPr>
        <p:sp>
          <p:nvSpPr>
            <p:cNvPr id="10251" name="Google Shape;10251;p61"/>
            <p:cNvSpPr/>
            <p:nvPr/>
          </p:nvSpPr>
          <p:spPr>
            <a:xfrm>
              <a:off x="5319821" y="2134506"/>
              <a:ext cx="104830" cy="115150"/>
            </a:xfrm>
            <a:custGeom>
              <a:avLst/>
              <a:gdLst/>
              <a:ahLst/>
              <a:cxnLst/>
              <a:rect l="l" t="t" r="r" b="b"/>
              <a:pathLst>
                <a:path w="3992" h="4385" extrusionOk="0">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61"/>
            <p:cNvSpPr/>
            <p:nvPr/>
          </p:nvSpPr>
          <p:spPr>
            <a:xfrm>
              <a:off x="5320083" y="2164258"/>
              <a:ext cx="29437" cy="85634"/>
            </a:xfrm>
            <a:custGeom>
              <a:avLst/>
              <a:gdLst/>
              <a:ahLst/>
              <a:cxnLst/>
              <a:rect l="l" t="t" r="r" b="b"/>
              <a:pathLst>
                <a:path w="1121" h="3261" extrusionOk="0">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61"/>
            <p:cNvSpPr/>
            <p:nvPr/>
          </p:nvSpPr>
          <p:spPr>
            <a:xfrm>
              <a:off x="5341695" y="2134506"/>
              <a:ext cx="13104" cy="47793"/>
            </a:xfrm>
            <a:custGeom>
              <a:avLst/>
              <a:gdLst/>
              <a:ahLst/>
              <a:cxnLst/>
              <a:rect l="l" t="t" r="r" b="b"/>
              <a:pathLst>
                <a:path w="499" h="1820" extrusionOk="0">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61"/>
            <p:cNvSpPr/>
            <p:nvPr/>
          </p:nvSpPr>
          <p:spPr>
            <a:xfrm>
              <a:off x="5363701" y="2140047"/>
              <a:ext cx="8429" cy="43276"/>
            </a:xfrm>
            <a:custGeom>
              <a:avLst/>
              <a:gdLst/>
              <a:ahLst/>
              <a:cxnLst/>
              <a:rect l="l" t="t" r="r" b="b"/>
              <a:pathLst>
                <a:path w="321" h="1648" extrusionOk="0">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61"/>
            <p:cNvSpPr/>
            <p:nvPr/>
          </p:nvSpPr>
          <p:spPr>
            <a:xfrm>
              <a:off x="5382241" y="2143907"/>
              <a:ext cx="8981" cy="43171"/>
            </a:xfrm>
            <a:custGeom>
              <a:avLst/>
              <a:gdLst/>
              <a:ahLst/>
              <a:cxnLst/>
              <a:rect l="l" t="t" r="r" b="b"/>
              <a:pathLst>
                <a:path w="342" h="1644" extrusionOk="0">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61"/>
            <p:cNvSpPr/>
            <p:nvPr/>
          </p:nvSpPr>
          <p:spPr>
            <a:xfrm>
              <a:off x="5403012" y="2147846"/>
              <a:ext cx="6565" cy="39784"/>
            </a:xfrm>
            <a:custGeom>
              <a:avLst/>
              <a:gdLst/>
              <a:ahLst/>
              <a:cxnLst/>
              <a:rect l="l" t="t" r="r" b="b"/>
              <a:pathLst>
                <a:path w="250" h="1515" extrusionOk="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61"/>
            <p:cNvSpPr/>
            <p:nvPr/>
          </p:nvSpPr>
          <p:spPr>
            <a:xfrm>
              <a:off x="5396736" y="1986242"/>
              <a:ext cx="43749" cy="30173"/>
            </a:xfrm>
            <a:custGeom>
              <a:avLst/>
              <a:gdLst/>
              <a:ahLst/>
              <a:cxnLst/>
              <a:rect l="l" t="t" r="r" b="b"/>
              <a:pathLst>
                <a:path w="1666" h="1149" extrusionOk="0">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61"/>
            <p:cNvSpPr/>
            <p:nvPr/>
          </p:nvSpPr>
          <p:spPr>
            <a:xfrm>
              <a:off x="5398233" y="1987003"/>
              <a:ext cx="35976" cy="29411"/>
            </a:xfrm>
            <a:custGeom>
              <a:avLst/>
              <a:gdLst/>
              <a:ahLst/>
              <a:cxnLst/>
              <a:rect l="l" t="t" r="r" b="b"/>
              <a:pathLst>
                <a:path w="1370" h="1120" extrusionOk="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61"/>
            <p:cNvSpPr/>
            <p:nvPr/>
          </p:nvSpPr>
          <p:spPr>
            <a:xfrm>
              <a:off x="5425648" y="1988500"/>
              <a:ext cx="61081" cy="49290"/>
            </a:xfrm>
            <a:custGeom>
              <a:avLst/>
              <a:gdLst/>
              <a:ahLst/>
              <a:cxnLst/>
              <a:rect l="l" t="t" r="r" b="b"/>
              <a:pathLst>
                <a:path w="2326" h="1877" extrusionOk="0">
                  <a:moveTo>
                    <a:pt x="479" y="1"/>
                  </a:moveTo>
                  <a:lnTo>
                    <a:pt x="0" y="1025"/>
                  </a:lnTo>
                  <a:lnTo>
                    <a:pt x="2029" y="1876"/>
                  </a:lnTo>
                  <a:lnTo>
                    <a:pt x="2326" y="776"/>
                  </a:lnTo>
                  <a:lnTo>
                    <a:pt x="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61"/>
            <p:cNvSpPr/>
            <p:nvPr/>
          </p:nvSpPr>
          <p:spPr>
            <a:xfrm>
              <a:off x="5548782" y="2038000"/>
              <a:ext cx="32956" cy="37998"/>
            </a:xfrm>
            <a:custGeom>
              <a:avLst/>
              <a:gdLst/>
              <a:ahLst/>
              <a:cxnLst/>
              <a:rect l="l" t="t" r="r" b="b"/>
              <a:pathLst>
                <a:path w="1255" h="1447" extrusionOk="0">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61"/>
            <p:cNvSpPr/>
            <p:nvPr/>
          </p:nvSpPr>
          <p:spPr>
            <a:xfrm>
              <a:off x="5552038" y="2038000"/>
              <a:ext cx="29700" cy="24159"/>
            </a:xfrm>
            <a:custGeom>
              <a:avLst/>
              <a:gdLst/>
              <a:ahLst/>
              <a:cxnLst/>
              <a:rect l="l" t="t" r="r" b="b"/>
              <a:pathLst>
                <a:path w="1131" h="920" extrusionOk="0">
                  <a:moveTo>
                    <a:pt x="154" y="1"/>
                  </a:moveTo>
                  <a:lnTo>
                    <a:pt x="1" y="546"/>
                  </a:lnTo>
                  <a:lnTo>
                    <a:pt x="891" y="920"/>
                  </a:lnTo>
                  <a:lnTo>
                    <a:pt x="1111" y="460"/>
                  </a:lnTo>
                  <a:lnTo>
                    <a:pt x="1130" y="412"/>
                  </a:lnTo>
                  <a:lnTo>
                    <a:pt x="15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61"/>
            <p:cNvSpPr/>
            <p:nvPr/>
          </p:nvSpPr>
          <p:spPr>
            <a:xfrm>
              <a:off x="5432161" y="1988500"/>
              <a:ext cx="54568" cy="34453"/>
            </a:xfrm>
            <a:custGeom>
              <a:avLst/>
              <a:gdLst/>
              <a:ahLst/>
              <a:cxnLst/>
              <a:rect l="l" t="t" r="r" b="b"/>
              <a:pathLst>
                <a:path w="2078" h="1312" extrusionOk="0">
                  <a:moveTo>
                    <a:pt x="231" y="1"/>
                  </a:moveTo>
                  <a:lnTo>
                    <a:pt x="1" y="489"/>
                  </a:lnTo>
                  <a:lnTo>
                    <a:pt x="1934" y="1312"/>
                  </a:lnTo>
                  <a:lnTo>
                    <a:pt x="2078" y="776"/>
                  </a:lnTo>
                  <a:lnTo>
                    <a:pt x="2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61"/>
            <p:cNvSpPr/>
            <p:nvPr/>
          </p:nvSpPr>
          <p:spPr>
            <a:xfrm>
              <a:off x="5563093" y="2104097"/>
              <a:ext cx="104830" cy="115150"/>
            </a:xfrm>
            <a:custGeom>
              <a:avLst/>
              <a:gdLst/>
              <a:ahLst/>
              <a:cxnLst/>
              <a:rect l="l" t="t" r="r" b="b"/>
              <a:pathLst>
                <a:path w="3992" h="4385" extrusionOk="0">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61"/>
            <p:cNvSpPr/>
            <p:nvPr/>
          </p:nvSpPr>
          <p:spPr>
            <a:xfrm>
              <a:off x="5563618" y="2133849"/>
              <a:ext cx="29175" cy="85634"/>
            </a:xfrm>
            <a:custGeom>
              <a:avLst/>
              <a:gdLst/>
              <a:ahLst/>
              <a:cxnLst/>
              <a:rect l="l" t="t" r="r" b="b"/>
              <a:pathLst>
                <a:path w="1111" h="3261" extrusionOk="0">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61"/>
            <p:cNvSpPr/>
            <p:nvPr/>
          </p:nvSpPr>
          <p:spPr>
            <a:xfrm>
              <a:off x="5448258" y="1994934"/>
              <a:ext cx="115124" cy="129803"/>
            </a:xfrm>
            <a:custGeom>
              <a:avLst/>
              <a:gdLst/>
              <a:ahLst/>
              <a:cxnLst/>
              <a:rect l="l" t="t" r="r" b="b"/>
              <a:pathLst>
                <a:path w="4384" h="4943" extrusionOk="0">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61"/>
            <p:cNvSpPr/>
            <p:nvPr/>
          </p:nvSpPr>
          <p:spPr>
            <a:xfrm>
              <a:off x="5448258" y="2028205"/>
              <a:ext cx="25157" cy="96033"/>
            </a:xfrm>
            <a:custGeom>
              <a:avLst/>
              <a:gdLst/>
              <a:ahLst/>
              <a:cxnLst/>
              <a:rect l="l" t="t" r="r" b="b"/>
              <a:pathLst>
                <a:path w="958" h="3657" extrusionOk="0">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61"/>
            <p:cNvSpPr/>
            <p:nvPr/>
          </p:nvSpPr>
          <p:spPr>
            <a:xfrm>
              <a:off x="5567636" y="2048058"/>
              <a:ext cx="32195" cy="33902"/>
            </a:xfrm>
            <a:custGeom>
              <a:avLst/>
              <a:gdLst/>
              <a:ahLst/>
              <a:cxnLst/>
              <a:rect l="l" t="t" r="r" b="b"/>
              <a:pathLst>
                <a:path w="1226" h="1291" extrusionOk="0">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61"/>
            <p:cNvSpPr/>
            <p:nvPr/>
          </p:nvSpPr>
          <p:spPr>
            <a:xfrm>
              <a:off x="5454561" y="2149842"/>
              <a:ext cx="86212" cy="184266"/>
            </a:xfrm>
            <a:custGeom>
              <a:avLst/>
              <a:gdLst/>
              <a:ahLst/>
              <a:cxnLst/>
              <a:rect l="l" t="t" r="r" b="b"/>
              <a:pathLst>
                <a:path w="3283" h="7017" extrusionOk="0">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61"/>
            <p:cNvSpPr/>
            <p:nvPr/>
          </p:nvSpPr>
          <p:spPr>
            <a:xfrm>
              <a:off x="5578193" y="2244089"/>
              <a:ext cx="85975" cy="90019"/>
            </a:xfrm>
            <a:custGeom>
              <a:avLst/>
              <a:gdLst/>
              <a:ahLst/>
              <a:cxnLst/>
              <a:rect l="l" t="t" r="r" b="b"/>
              <a:pathLst>
                <a:path w="3274" h="3428" extrusionOk="0">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61"/>
            <p:cNvSpPr/>
            <p:nvPr/>
          </p:nvSpPr>
          <p:spPr>
            <a:xfrm>
              <a:off x="5473389" y="2149842"/>
              <a:ext cx="67383" cy="184266"/>
            </a:xfrm>
            <a:custGeom>
              <a:avLst/>
              <a:gdLst/>
              <a:ahLst/>
              <a:cxnLst/>
              <a:rect l="l" t="t" r="r" b="b"/>
              <a:pathLst>
                <a:path w="2566" h="7017" extrusionOk="0">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61"/>
            <p:cNvSpPr/>
            <p:nvPr/>
          </p:nvSpPr>
          <p:spPr>
            <a:xfrm>
              <a:off x="5595262" y="2244089"/>
              <a:ext cx="69143" cy="90019"/>
            </a:xfrm>
            <a:custGeom>
              <a:avLst/>
              <a:gdLst/>
              <a:ahLst/>
              <a:cxnLst/>
              <a:rect l="l" t="t" r="r" b="b"/>
              <a:pathLst>
                <a:path w="2633" h="3428" extrusionOk="0">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61"/>
            <p:cNvSpPr/>
            <p:nvPr/>
          </p:nvSpPr>
          <p:spPr>
            <a:xfrm>
              <a:off x="5334421" y="2274997"/>
              <a:ext cx="86973" cy="59348"/>
            </a:xfrm>
            <a:custGeom>
              <a:avLst/>
              <a:gdLst/>
              <a:ahLst/>
              <a:cxnLst/>
              <a:rect l="l" t="t" r="r" b="b"/>
              <a:pathLst>
                <a:path w="3312" h="2260" extrusionOk="0">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61"/>
            <p:cNvSpPr/>
            <p:nvPr/>
          </p:nvSpPr>
          <p:spPr>
            <a:xfrm>
              <a:off x="5353512" y="2274997"/>
              <a:ext cx="67619" cy="59085"/>
            </a:xfrm>
            <a:custGeom>
              <a:avLst/>
              <a:gdLst/>
              <a:ahLst/>
              <a:cxnLst/>
              <a:rect l="l" t="t" r="r" b="b"/>
              <a:pathLst>
                <a:path w="2575" h="2250" extrusionOk="0">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61"/>
            <p:cNvSpPr/>
            <p:nvPr/>
          </p:nvSpPr>
          <p:spPr>
            <a:xfrm>
              <a:off x="5454298" y="2121192"/>
              <a:ext cx="86973" cy="32457"/>
            </a:xfrm>
            <a:custGeom>
              <a:avLst/>
              <a:gdLst/>
              <a:ahLst/>
              <a:cxnLst/>
              <a:rect l="l" t="t" r="r" b="b"/>
              <a:pathLst>
                <a:path w="3312" h="1236" extrusionOk="0">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61"/>
            <p:cNvSpPr/>
            <p:nvPr/>
          </p:nvSpPr>
          <p:spPr>
            <a:xfrm>
              <a:off x="5473389" y="2121192"/>
              <a:ext cx="67882" cy="32457"/>
            </a:xfrm>
            <a:custGeom>
              <a:avLst/>
              <a:gdLst/>
              <a:ahLst/>
              <a:cxnLst/>
              <a:rect l="l" t="t" r="r" b="b"/>
              <a:pathLst>
                <a:path w="2585" h="1236" extrusionOk="0">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61"/>
            <p:cNvSpPr/>
            <p:nvPr/>
          </p:nvSpPr>
          <p:spPr>
            <a:xfrm>
              <a:off x="5476146" y="1994435"/>
              <a:ext cx="24658" cy="44537"/>
            </a:xfrm>
            <a:custGeom>
              <a:avLst/>
              <a:gdLst/>
              <a:ahLst/>
              <a:cxnLst/>
              <a:rect l="l" t="t" r="r" b="b"/>
              <a:pathLst>
                <a:path w="939" h="1696" extrusionOk="0">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61"/>
            <p:cNvSpPr/>
            <p:nvPr/>
          </p:nvSpPr>
          <p:spPr>
            <a:xfrm>
              <a:off x="5497758" y="2003731"/>
              <a:ext cx="18382" cy="41281"/>
            </a:xfrm>
            <a:custGeom>
              <a:avLst/>
              <a:gdLst/>
              <a:ahLst/>
              <a:cxnLst/>
              <a:rect l="l" t="t" r="r" b="b"/>
              <a:pathLst>
                <a:path w="700" h="1572" extrusionOk="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61"/>
            <p:cNvSpPr/>
            <p:nvPr/>
          </p:nvSpPr>
          <p:spPr>
            <a:xfrm>
              <a:off x="5515615" y="2011872"/>
              <a:ext cx="18618" cy="41176"/>
            </a:xfrm>
            <a:custGeom>
              <a:avLst/>
              <a:gdLst/>
              <a:ahLst/>
              <a:cxnLst/>
              <a:rect l="l" t="t" r="r" b="b"/>
              <a:pathLst>
                <a:path w="709" h="1568" extrusionOk="0">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61"/>
            <p:cNvSpPr/>
            <p:nvPr/>
          </p:nvSpPr>
          <p:spPr>
            <a:xfrm>
              <a:off x="5534706" y="2020669"/>
              <a:ext cx="16360" cy="37657"/>
            </a:xfrm>
            <a:custGeom>
              <a:avLst/>
              <a:gdLst/>
              <a:ahLst/>
              <a:cxnLst/>
              <a:rect l="l" t="t" r="r" b="b"/>
              <a:pathLst>
                <a:path w="623" h="1434" extrusionOk="0">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61"/>
            <p:cNvSpPr/>
            <p:nvPr/>
          </p:nvSpPr>
          <p:spPr>
            <a:xfrm>
              <a:off x="5585230" y="2104097"/>
              <a:ext cx="13077" cy="47793"/>
            </a:xfrm>
            <a:custGeom>
              <a:avLst/>
              <a:gdLst/>
              <a:ahLst/>
              <a:cxnLst/>
              <a:rect l="l" t="t" r="r" b="b"/>
              <a:pathLst>
                <a:path w="498" h="1820" extrusionOk="0">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61"/>
            <p:cNvSpPr/>
            <p:nvPr/>
          </p:nvSpPr>
          <p:spPr>
            <a:xfrm>
              <a:off x="5606947" y="2109480"/>
              <a:ext cx="8456" cy="43171"/>
            </a:xfrm>
            <a:custGeom>
              <a:avLst/>
              <a:gdLst/>
              <a:ahLst/>
              <a:cxnLst/>
              <a:rect l="l" t="t" r="r" b="b"/>
              <a:pathLst>
                <a:path w="322" h="1644" extrusionOk="0">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61"/>
            <p:cNvSpPr/>
            <p:nvPr/>
          </p:nvSpPr>
          <p:spPr>
            <a:xfrm>
              <a:off x="5625513" y="2113314"/>
              <a:ext cx="8981" cy="43093"/>
            </a:xfrm>
            <a:custGeom>
              <a:avLst/>
              <a:gdLst/>
              <a:ahLst/>
              <a:cxnLst/>
              <a:rect l="l" t="t" r="r" b="b"/>
              <a:pathLst>
                <a:path w="342" h="1641" extrusionOk="0">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61"/>
            <p:cNvSpPr/>
            <p:nvPr/>
          </p:nvSpPr>
          <p:spPr>
            <a:xfrm>
              <a:off x="5646285" y="2117437"/>
              <a:ext cx="6801" cy="39731"/>
            </a:xfrm>
            <a:custGeom>
              <a:avLst/>
              <a:gdLst/>
              <a:ahLst/>
              <a:cxnLst/>
              <a:rect l="l" t="t" r="r" b="b"/>
              <a:pathLst>
                <a:path w="259" h="1513" extrusionOk="0">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61"/>
            <p:cNvSpPr/>
            <p:nvPr/>
          </p:nvSpPr>
          <p:spPr>
            <a:xfrm>
              <a:off x="5577694" y="2215439"/>
              <a:ext cx="86973" cy="32694"/>
            </a:xfrm>
            <a:custGeom>
              <a:avLst/>
              <a:gdLst/>
              <a:ahLst/>
              <a:cxnLst/>
              <a:rect l="l" t="t" r="r" b="b"/>
              <a:pathLst>
                <a:path w="3312" h="1245" extrusionOk="0">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61"/>
            <p:cNvSpPr/>
            <p:nvPr/>
          </p:nvSpPr>
          <p:spPr>
            <a:xfrm>
              <a:off x="5595262" y="2215439"/>
              <a:ext cx="69405" cy="32694"/>
            </a:xfrm>
            <a:custGeom>
              <a:avLst/>
              <a:gdLst/>
              <a:ahLst/>
              <a:cxnLst/>
              <a:rect l="l" t="t" r="r" b="b"/>
              <a:pathLst>
                <a:path w="2643" h="1245" extrusionOk="0">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61"/>
            <p:cNvSpPr/>
            <p:nvPr/>
          </p:nvSpPr>
          <p:spPr>
            <a:xfrm>
              <a:off x="5334421" y="2246111"/>
              <a:ext cx="86973" cy="32431"/>
            </a:xfrm>
            <a:custGeom>
              <a:avLst/>
              <a:gdLst/>
              <a:ahLst/>
              <a:cxnLst/>
              <a:rect l="l" t="t" r="r" b="b"/>
              <a:pathLst>
                <a:path w="3312" h="1235" extrusionOk="0">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61"/>
            <p:cNvSpPr/>
            <p:nvPr/>
          </p:nvSpPr>
          <p:spPr>
            <a:xfrm>
              <a:off x="5353512" y="2246111"/>
              <a:ext cx="67882" cy="32431"/>
            </a:xfrm>
            <a:custGeom>
              <a:avLst/>
              <a:gdLst/>
              <a:ahLst/>
              <a:cxnLst/>
              <a:rect l="l" t="t" r="r" b="b"/>
              <a:pathLst>
                <a:path w="2585" h="1235" extrusionOk="0">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8" name="Google Shape;10288;p61"/>
          <p:cNvGrpSpPr/>
          <p:nvPr/>
        </p:nvGrpSpPr>
        <p:grpSpPr>
          <a:xfrm>
            <a:off x="5765926" y="1976683"/>
            <a:ext cx="348339" cy="348103"/>
            <a:chOff x="5765926" y="1976683"/>
            <a:chExt cx="348339" cy="348103"/>
          </a:xfrm>
        </p:grpSpPr>
        <p:sp>
          <p:nvSpPr>
            <p:cNvPr id="10289" name="Google Shape;10289;p61"/>
            <p:cNvSpPr/>
            <p:nvPr/>
          </p:nvSpPr>
          <p:spPr>
            <a:xfrm>
              <a:off x="5765926" y="1976683"/>
              <a:ext cx="263808" cy="173946"/>
            </a:xfrm>
            <a:custGeom>
              <a:avLst/>
              <a:gdLst/>
              <a:ahLst/>
              <a:cxnLst/>
              <a:rect l="l" t="t" r="r" b="b"/>
              <a:pathLst>
                <a:path w="10046" h="6624" extrusionOk="0">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61"/>
            <p:cNvSpPr/>
            <p:nvPr/>
          </p:nvSpPr>
          <p:spPr>
            <a:xfrm>
              <a:off x="5940082" y="1976683"/>
              <a:ext cx="174183" cy="263677"/>
            </a:xfrm>
            <a:custGeom>
              <a:avLst/>
              <a:gdLst/>
              <a:ahLst/>
              <a:cxnLst/>
              <a:rect l="l" t="t" r="r" b="b"/>
              <a:pathLst>
                <a:path w="6633" h="10041" extrusionOk="0">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61"/>
            <p:cNvSpPr/>
            <p:nvPr/>
          </p:nvSpPr>
          <p:spPr>
            <a:xfrm>
              <a:off x="5850194" y="2150603"/>
              <a:ext cx="263834" cy="174183"/>
            </a:xfrm>
            <a:custGeom>
              <a:avLst/>
              <a:gdLst/>
              <a:ahLst/>
              <a:cxnLst/>
              <a:rect l="l" t="t" r="r" b="b"/>
              <a:pathLst>
                <a:path w="10047" h="6633" extrusionOk="0">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61"/>
            <p:cNvSpPr/>
            <p:nvPr/>
          </p:nvSpPr>
          <p:spPr>
            <a:xfrm>
              <a:off x="5765926" y="2060873"/>
              <a:ext cx="173920" cy="263913"/>
            </a:xfrm>
            <a:custGeom>
              <a:avLst/>
              <a:gdLst/>
              <a:ahLst/>
              <a:cxnLst/>
              <a:rect l="l" t="t" r="r" b="b"/>
              <a:pathLst>
                <a:path w="6623" h="10050" extrusionOk="0">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61"/>
            <p:cNvSpPr/>
            <p:nvPr/>
          </p:nvSpPr>
          <p:spPr>
            <a:xfrm>
              <a:off x="5765926" y="2150603"/>
              <a:ext cx="39469" cy="174183"/>
            </a:xfrm>
            <a:custGeom>
              <a:avLst/>
              <a:gdLst/>
              <a:ahLst/>
              <a:cxnLst/>
              <a:rect l="l" t="t" r="r" b="b"/>
              <a:pathLst>
                <a:path w="1503" h="6633" extrusionOk="0">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61"/>
            <p:cNvSpPr/>
            <p:nvPr/>
          </p:nvSpPr>
          <p:spPr>
            <a:xfrm>
              <a:off x="5810778" y="2061057"/>
              <a:ext cx="47898" cy="89573"/>
            </a:xfrm>
            <a:custGeom>
              <a:avLst/>
              <a:gdLst/>
              <a:ahLst/>
              <a:cxnLst/>
              <a:rect l="l" t="t" r="r" b="b"/>
              <a:pathLst>
                <a:path w="1824" h="3411" extrusionOk="0">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61"/>
            <p:cNvSpPr/>
            <p:nvPr/>
          </p:nvSpPr>
          <p:spPr>
            <a:xfrm>
              <a:off x="5765926" y="1976683"/>
              <a:ext cx="39469" cy="173946"/>
            </a:xfrm>
            <a:custGeom>
              <a:avLst/>
              <a:gdLst/>
              <a:ahLst/>
              <a:cxnLst/>
              <a:rect l="l" t="t" r="r" b="b"/>
              <a:pathLst>
                <a:path w="1503" h="6624" extrusionOk="0">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61"/>
            <p:cNvSpPr/>
            <p:nvPr/>
          </p:nvSpPr>
          <p:spPr>
            <a:xfrm>
              <a:off x="6004655" y="2032906"/>
              <a:ext cx="39232" cy="61553"/>
            </a:xfrm>
            <a:custGeom>
              <a:avLst/>
              <a:gdLst/>
              <a:ahLst/>
              <a:cxnLst/>
              <a:rect l="l" t="t" r="r" b="b"/>
              <a:pathLst>
                <a:path w="1494" h="2344" extrusionOk="0">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61"/>
            <p:cNvSpPr/>
            <p:nvPr/>
          </p:nvSpPr>
          <p:spPr>
            <a:xfrm>
              <a:off x="5939819" y="1976683"/>
              <a:ext cx="22662" cy="73160"/>
            </a:xfrm>
            <a:custGeom>
              <a:avLst/>
              <a:gdLst/>
              <a:ahLst/>
              <a:cxnLst/>
              <a:rect l="l" t="t" r="r" b="b"/>
              <a:pathLst>
                <a:path w="863" h="2786" extrusionOk="0">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61"/>
            <p:cNvSpPr/>
            <p:nvPr/>
          </p:nvSpPr>
          <p:spPr>
            <a:xfrm>
              <a:off x="5940082" y="2077732"/>
              <a:ext cx="22400" cy="72898"/>
            </a:xfrm>
            <a:custGeom>
              <a:avLst/>
              <a:gdLst/>
              <a:ahLst/>
              <a:cxnLst/>
              <a:rect l="l" t="t" r="r" b="b"/>
              <a:pathLst>
                <a:path w="853" h="2776" extrusionOk="0">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61"/>
            <p:cNvSpPr/>
            <p:nvPr/>
          </p:nvSpPr>
          <p:spPr>
            <a:xfrm>
              <a:off x="5987324" y="2150839"/>
              <a:ext cx="45272" cy="89573"/>
            </a:xfrm>
            <a:custGeom>
              <a:avLst/>
              <a:gdLst/>
              <a:ahLst/>
              <a:cxnLst/>
              <a:rect l="l" t="t" r="r" b="b"/>
              <a:pathLst>
                <a:path w="1724" h="3411" extrusionOk="0">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61"/>
            <p:cNvSpPr/>
            <p:nvPr/>
          </p:nvSpPr>
          <p:spPr>
            <a:xfrm>
              <a:off x="5928764" y="2150603"/>
              <a:ext cx="22400" cy="73160"/>
            </a:xfrm>
            <a:custGeom>
              <a:avLst/>
              <a:gdLst/>
              <a:ahLst/>
              <a:cxnLst/>
              <a:rect l="l" t="t" r="r" b="b"/>
              <a:pathLst>
                <a:path w="853" h="2786" extrusionOk="0">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61"/>
            <p:cNvSpPr/>
            <p:nvPr/>
          </p:nvSpPr>
          <p:spPr>
            <a:xfrm>
              <a:off x="5847332" y="2206826"/>
              <a:ext cx="39232" cy="61737"/>
            </a:xfrm>
            <a:custGeom>
              <a:avLst/>
              <a:gdLst/>
              <a:ahLst/>
              <a:cxnLst/>
              <a:rect l="l" t="t" r="r" b="b"/>
              <a:pathLst>
                <a:path w="1494" h="2351" extrusionOk="0">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61"/>
            <p:cNvSpPr/>
            <p:nvPr/>
          </p:nvSpPr>
          <p:spPr>
            <a:xfrm>
              <a:off x="5928764" y="2251625"/>
              <a:ext cx="28177" cy="73160"/>
            </a:xfrm>
            <a:custGeom>
              <a:avLst/>
              <a:gdLst/>
              <a:ahLst/>
              <a:cxnLst/>
              <a:rect l="l" t="t" r="r" b="b"/>
              <a:pathLst>
                <a:path w="1073" h="2786" extrusionOk="0">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3" name="Google Shape;10303;p61"/>
          <p:cNvGrpSpPr/>
          <p:nvPr/>
        </p:nvGrpSpPr>
        <p:grpSpPr>
          <a:xfrm>
            <a:off x="6191390" y="1981489"/>
            <a:ext cx="389068" cy="347787"/>
            <a:chOff x="6191390" y="1981489"/>
            <a:chExt cx="389068" cy="347787"/>
          </a:xfrm>
        </p:grpSpPr>
        <p:sp>
          <p:nvSpPr>
            <p:cNvPr id="10304" name="Google Shape;10304;p61"/>
            <p:cNvSpPr/>
            <p:nvPr/>
          </p:nvSpPr>
          <p:spPr>
            <a:xfrm>
              <a:off x="6260769" y="2030464"/>
              <a:ext cx="250074" cy="250100"/>
            </a:xfrm>
            <a:custGeom>
              <a:avLst/>
              <a:gdLst/>
              <a:ahLst/>
              <a:cxnLst/>
              <a:rect l="l" t="t" r="r" b="b"/>
              <a:pathLst>
                <a:path w="9523" h="9524" extrusionOk="0">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61"/>
            <p:cNvSpPr/>
            <p:nvPr/>
          </p:nvSpPr>
          <p:spPr>
            <a:xfrm>
              <a:off x="6236137" y="2032985"/>
              <a:ext cx="238021" cy="247553"/>
            </a:xfrm>
            <a:custGeom>
              <a:avLst/>
              <a:gdLst/>
              <a:ahLst/>
              <a:cxnLst/>
              <a:rect l="l" t="t" r="r" b="b"/>
              <a:pathLst>
                <a:path w="9064" h="9427" extrusionOk="0">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61"/>
            <p:cNvSpPr/>
            <p:nvPr/>
          </p:nvSpPr>
          <p:spPr>
            <a:xfrm>
              <a:off x="6312291" y="2031724"/>
              <a:ext cx="198552" cy="246818"/>
            </a:xfrm>
            <a:custGeom>
              <a:avLst/>
              <a:gdLst/>
              <a:ahLst/>
              <a:cxnLst/>
              <a:rect l="l" t="t" r="r" b="b"/>
              <a:pathLst>
                <a:path w="7561" h="9399" extrusionOk="0">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61"/>
            <p:cNvSpPr/>
            <p:nvPr/>
          </p:nvSpPr>
          <p:spPr>
            <a:xfrm>
              <a:off x="6342175" y="2077469"/>
              <a:ext cx="15861" cy="25656"/>
            </a:xfrm>
            <a:custGeom>
              <a:avLst/>
              <a:gdLst/>
              <a:ahLst/>
              <a:cxnLst/>
              <a:rect l="l" t="t" r="r" b="b"/>
              <a:pathLst>
                <a:path w="604" h="977" extrusionOk="0">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61"/>
            <p:cNvSpPr/>
            <p:nvPr/>
          </p:nvSpPr>
          <p:spPr>
            <a:xfrm>
              <a:off x="6312527" y="2161396"/>
              <a:ext cx="143774" cy="117146"/>
            </a:xfrm>
            <a:custGeom>
              <a:avLst/>
              <a:gdLst/>
              <a:ahLst/>
              <a:cxnLst/>
              <a:rect l="l" t="t" r="r" b="b"/>
              <a:pathLst>
                <a:path w="5475" h="4461" extrusionOk="0">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61"/>
            <p:cNvSpPr/>
            <p:nvPr/>
          </p:nvSpPr>
          <p:spPr>
            <a:xfrm>
              <a:off x="6241730" y="2077679"/>
              <a:ext cx="338728" cy="251597"/>
            </a:xfrm>
            <a:custGeom>
              <a:avLst/>
              <a:gdLst/>
              <a:ahLst/>
              <a:cxnLst/>
              <a:rect l="l" t="t" r="r" b="b"/>
              <a:pathLst>
                <a:path w="12899" h="9581" extrusionOk="0">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61"/>
            <p:cNvSpPr/>
            <p:nvPr/>
          </p:nvSpPr>
          <p:spPr>
            <a:xfrm>
              <a:off x="6191390" y="1981489"/>
              <a:ext cx="338807" cy="251676"/>
            </a:xfrm>
            <a:custGeom>
              <a:avLst/>
              <a:gdLst/>
              <a:ahLst/>
              <a:cxnLst/>
              <a:rect l="l" t="t" r="r" b="b"/>
              <a:pathLst>
                <a:path w="12902" h="9584" extrusionOk="0">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1" name="Google Shape;10311;p61"/>
          <p:cNvGrpSpPr/>
          <p:nvPr/>
        </p:nvGrpSpPr>
        <p:grpSpPr>
          <a:xfrm>
            <a:off x="6657846" y="2007591"/>
            <a:ext cx="348103" cy="295714"/>
            <a:chOff x="6657846" y="2007591"/>
            <a:chExt cx="348103" cy="295714"/>
          </a:xfrm>
        </p:grpSpPr>
        <p:sp>
          <p:nvSpPr>
            <p:cNvPr id="10312" name="Google Shape;10312;p61"/>
            <p:cNvSpPr/>
            <p:nvPr/>
          </p:nvSpPr>
          <p:spPr>
            <a:xfrm>
              <a:off x="6820186" y="2082984"/>
              <a:ext cx="179224" cy="163153"/>
            </a:xfrm>
            <a:custGeom>
              <a:avLst/>
              <a:gdLst/>
              <a:ahLst/>
              <a:cxnLst/>
              <a:rect l="l" t="t" r="r" b="b"/>
              <a:pathLst>
                <a:path w="6825" h="6213" extrusionOk="0">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61"/>
            <p:cNvSpPr/>
            <p:nvPr/>
          </p:nvSpPr>
          <p:spPr>
            <a:xfrm>
              <a:off x="6900620" y="2007591"/>
              <a:ext cx="105329" cy="193431"/>
            </a:xfrm>
            <a:custGeom>
              <a:avLst/>
              <a:gdLst/>
              <a:ahLst/>
              <a:cxnLst/>
              <a:rect l="l" t="t" r="r" b="b"/>
              <a:pathLst>
                <a:path w="4011" h="7366" extrusionOk="0">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61"/>
            <p:cNvSpPr/>
            <p:nvPr/>
          </p:nvSpPr>
          <p:spPr>
            <a:xfrm>
              <a:off x="6972494" y="2152862"/>
              <a:ext cx="32930" cy="48292"/>
            </a:xfrm>
            <a:custGeom>
              <a:avLst/>
              <a:gdLst/>
              <a:ahLst/>
              <a:cxnLst/>
              <a:rect l="l" t="t" r="r" b="b"/>
              <a:pathLst>
                <a:path w="1254" h="1839" extrusionOk="0">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61"/>
            <p:cNvSpPr/>
            <p:nvPr/>
          </p:nvSpPr>
          <p:spPr>
            <a:xfrm>
              <a:off x="6832003" y="2137027"/>
              <a:ext cx="136237" cy="90439"/>
            </a:xfrm>
            <a:custGeom>
              <a:avLst/>
              <a:gdLst/>
              <a:ahLst/>
              <a:cxnLst/>
              <a:rect l="l" t="t" r="r" b="b"/>
              <a:pathLst>
                <a:path w="5188" h="3444" extrusionOk="0">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61"/>
            <p:cNvSpPr/>
            <p:nvPr/>
          </p:nvSpPr>
          <p:spPr>
            <a:xfrm>
              <a:off x="6885284" y="2182509"/>
              <a:ext cx="79935" cy="44957"/>
            </a:xfrm>
            <a:custGeom>
              <a:avLst/>
              <a:gdLst/>
              <a:ahLst/>
              <a:cxnLst/>
              <a:rect l="l" t="t" r="r" b="b"/>
              <a:pathLst>
                <a:path w="3044" h="1712" extrusionOk="0">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61"/>
            <p:cNvSpPr/>
            <p:nvPr/>
          </p:nvSpPr>
          <p:spPr>
            <a:xfrm>
              <a:off x="6806872" y="2160661"/>
              <a:ext cx="136237" cy="90229"/>
            </a:xfrm>
            <a:custGeom>
              <a:avLst/>
              <a:gdLst/>
              <a:ahLst/>
              <a:cxnLst/>
              <a:rect l="l" t="t" r="r" b="b"/>
              <a:pathLst>
                <a:path w="5188" h="3436" extrusionOk="0">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61"/>
            <p:cNvSpPr/>
            <p:nvPr/>
          </p:nvSpPr>
          <p:spPr>
            <a:xfrm>
              <a:off x="6868688" y="2211920"/>
              <a:ext cx="71165" cy="38944"/>
            </a:xfrm>
            <a:custGeom>
              <a:avLst/>
              <a:gdLst/>
              <a:ahLst/>
              <a:cxnLst/>
              <a:rect l="l" t="t" r="r" b="b"/>
              <a:pathLst>
                <a:path w="2710" h="1483" extrusionOk="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61"/>
            <p:cNvSpPr/>
            <p:nvPr/>
          </p:nvSpPr>
          <p:spPr>
            <a:xfrm>
              <a:off x="6781741" y="2184032"/>
              <a:ext cx="136237" cy="90334"/>
            </a:xfrm>
            <a:custGeom>
              <a:avLst/>
              <a:gdLst/>
              <a:ahLst/>
              <a:cxnLst/>
              <a:rect l="l" t="t" r="r" b="b"/>
              <a:pathLst>
                <a:path w="5188" h="3440" extrusionOk="0">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61"/>
            <p:cNvSpPr/>
            <p:nvPr/>
          </p:nvSpPr>
          <p:spPr>
            <a:xfrm>
              <a:off x="6852354" y="2240570"/>
              <a:ext cx="61842" cy="33770"/>
            </a:xfrm>
            <a:custGeom>
              <a:avLst/>
              <a:gdLst/>
              <a:ahLst/>
              <a:cxnLst/>
              <a:rect l="l" t="t" r="r" b="b"/>
              <a:pathLst>
                <a:path w="2355" h="1286" extrusionOk="0">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61"/>
            <p:cNvSpPr/>
            <p:nvPr/>
          </p:nvSpPr>
          <p:spPr>
            <a:xfrm>
              <a:off x="6756610" y="2207404"/>
              <a:ext cx="136237" cy="90413"/>
            </a:xfrm>
            <a:custGeom>
              <a:avLst/>
              <a:gdLst/>
              <a:ahLst/>
              <a:cxnLst/>
              <a:rect l="l" t="t" r="r" b="b"/>
              <a:pathLst>
                <a:path w="5188" h="3443" extrusionOk="0">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61"/>
            <p:cNvSpPr/>
            <p:nvPr/>
          </p:nvSpPr>
          <p:spPr>
            <a:xfrm>
              <a:off x="6836021" y="2267723"/>
              <a:ext cx="53308" cy="29989"/>
            </a:xfrm>
            <a:custGeom>
              <a:avLst/>
              <a:gdLst/>
              <a:ahLst/>
              <a:cxnLst/>
              <a:rect l="l" t="t" r="r" b="b"/>
              <a:pathLst>
                <a:path w="2030" h="1142" extrusionOk="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61"/>
            <p:cNvSpPr/>
            <p:nvPr/>
          </p:nvSpPr>
          <p:spPr>
            <a:xfrm>
              <a:off x="6674180" y="2094564"/>
              <a:ext cx="173421" cy="157087"/>
            </a:xfrm>
            <a:custGeom>
              <a:avLst/>
              <a:gdLst/>
              <a:ahLst/>
              <a:cxnLst/>
              <a:rect l="l" t="t" r="r" b="b"/>
              <a:pathLst>
                <a:path w="6604" h="5982" extrusionOk="0">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61"/>
            <p:cNvSpPr/>
            <p:nvPr/>
          </p:nvSpPr>
          <p:spPr>
            <a:xfrm>
              <a:off x="6657846" y="2031488"/>
              <a:ext cx="107587" cy="185606"/>
            </a:xfrm>
            <a:custGeom>
              <a:avLst/>
              <a:gdLst/>
              <a:ahLst/>
              <a:cxnLst/>
              <a:rect l="l" t="t" r="r" b="b"/>
              <a:pathLst>
                <a:path w="4097" h="7068" extrusionOk="0">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61"/>
            <p:cNvSpPr/>
            <p:nvPr/>
          </p:nvSpPr>
          <p:spPr>
            <a:xfrm>
              <a:off x="6657846" y="2031488"/>
              <a:ext cx="82693" cy="173684"/>
            </a:xfrm>
            <a:custGeom>
              <a:avLst/>
              <a:gdLst/>
              <a:ahLst/>
              <a:cxnLst/>
              <a:rect l="l" t="t" r="r" b="b"/>
              <a:pathLst>
                <a:path w="3149" h="6614" extrusionOk="0">
                  <a:moveTo>
                    <a:pt x="0" y="0"/>
                  </a:moveTo>
                  <a:lnTo>
                    <a:pt x="0" y="6336"/>
                  </a:lnTo>
                  <a:lnTo>
                    <a:pt x="469" y="6613"/>
                  </a:lnTo>
                  <a:lnTo>
                    <a:pt x="3149" y="1828"/>
                  </a:lnTo>
                  <a:lnTo>
                    <a:pt x="0"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61"/>
            <p:cNvSpPr/>
            <p:nvPr/>
          </p:nvSpPr>
          <p:spPr>
            <a:xfrm>
              <a:off x="6657846" y="2162158"/>
              <a:ext cx="51785" cy="54752"/>
            </a:xfrm>
            <a:custGeom>
              <a:avLst/>
              <a:gdLst/>
              <a:ahLst/>
              <a:cxnLst/>
              <a:rect l="l" t="t" r="r" b="b"/>
              <a:pathLst>
                <a:path w="1972" h="2085" extrusionOk="0">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61"/>
            <p:cNvSpPr/>
            <p:nvPr/>
          </p:nvSpPr>
          <p:spPr>
            <a:xfrm>
              <a:off x="6657846" y="2162158"/>
              <a:ext cx="27153" cy="43014"/>
            </a:xfrm>
            <a:custGeom>
              <a:avLst/>
              <a:gdLst/>
              <a:ahLst/>
              <a:cxnLst/>
              <a:rect l="l" t="t" r="r" b="b"/>
              <a:pathLst>
                <a:path w="1034" h="1638" extrusionOk="0">
                  <a:moveTo>
                    <a:pt x="0" y="1"/>
                  </a:moveTo>
                  <a:lnTo>
                    <a:pt x="0" y="1360"/>
                  </a:lnTo>
                  <a:lnTo>
                    <a:pt x="469" y="1637"/>
                  </a:lnTo>
                  <a:lnTo>
                    <a:pt x="1034" y="632"/>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61"/>
            <p:cNvSpPr/>
            <p:nvPr/>
          </p:nvSpPr>
          <p:spPr>
            <a:xfrm>
              <a:off x="6710104" y="2184557"/>
              <a:ext cx="73160" cy="58665"/>
            </a:xfrm>
            <a:custGeom>
              <a:avLst/>
              <a:gdLst/>
              <a:ahLst/>
              <a:cxnLst/>
              <a:rect l="l" t="t" r="r" b="b"/>
              <a:pathLst>
                <a:path w="2786" h="2234" extrusionOk="0">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61"/>
            <p:cNvSpPr/>
            <p:nvPr/>
          </p:nvSpPr>
          <p:spPr>
            <a:xfrm>
              <a:off x="6713386" y="2185529"/>
              <a:ext cx="69878" cy="57536"/>
            </a:xfrm>
            <a:custGeom>
              <a:avLst/>
              <a:gdLst/>
              <a:ahLst/>
              <a:cxnLst/>
              <a:rect l="l" t="t" r="r" b="b"/>
              <a:pathLst>
                <a:path w="2661" h="2191" extrusionOk="0">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61"/>
            <p:cNvSpPr/>
            <p:nvPr/>
          </p:nvSpPr>
          <p:spPr>
            <a:xfrm>
              <a:off x="6738018" y="2210266"/>
              <a:ext cx="65099" cy="52888"/>
            </a:xfrm>
            <a:custGeom>
              <a:avLst/>
              <a:gdLst/>
              <a:ahLst/>
              <a:cxnLst/>
              <a:rect l="l" t="t" r="r" b="b"/>
              <a:pathLst>
                <a:path w="2479" h="2014" extrusionOk="0">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61"/>
            <p:cNvSpPr/>
            <p:nvPr/>
          </p:nvSpPr>
          <p:spPr>
            <a:xfrm>
              <a:off x="6741274" y="2211421"/>
              <a:ext cx="61842" cy="51732"/>
            </a:xfrm>
            <a:custGeom>
              <a:avLst/>
              <a:gdLst/>
              <a:ahLst/>
              <a:cxnLst/>
              <a:rect l="l" t="t" r="r" b="b"/>
              <a:pathLst>
                <a:path w="2355" h="1970" extrusionOk="0">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61"/>
            <p:cNvSpPr/>
            <p:nvPr/>
          </p:nvSpPr>
          <p:spPr>
            <a:xfrm>
              <a:off x="6765906" y="2236263"/>
              <a:ext cx="57063" cy="47084"/>
            </a:xfrm>
            <a:custGeom>
              <a:avLst/>
              <a:gdLst/>
              <a:ahLst/>
              <a:cxnLst/>
              <a:rect l="l" t="t" r="r" b="b"/>
              <a:pathLst>
                <a:path w="2173" h="1793" extrusionOk="0">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61"/>
            <p:cNvSpPr/>
            <p:nvPr/>
          </p:nvSpPr>
          <p:spPr>
            <a:xfrm>
              <a:off x="6769163" y="2237051"/>
              <a:ext cx="53807" cy="46296"/>
            </a:xfrm>
            <a:custGeom>
              <a:avLst/>
              <a:gdLst/>
              <a:ahLst/>
              <a:cxnLst/>
              <a:rect l="l" t="t" r="r" b="b"/>
              <a:pathLst>
                <a:path w="2049" h="1763" extrusionOk="0">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61"/>
            <p:cNvSpPr/>
            <p:nvPr/>
          </p:nvSpPr>
          <p:spPr>
            <a:xfrm>
              <a:off x="6793794" y="2262156"/>
              <a:ext cx="49027" cy="41149"/>
            </a:xfrm>
            <a:custGeom>
              <a:avLst/>
              <a:gdLst/>
              <a:ahLst/>
              <a:cxnLst/>
              <a:rect l="l" t="t" r="r" b="b"/>
              <a:pathLst>
                <a:path w="1867" h="1567" extrusionOk="0">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61"/>
            <p:cNvSpPr/>
            <p:nvPr/>
          </p:nvSpPr>
          <p:spPr>
            <a:xfrm>
              <a:off x="6797313" y="2263180"/>
              <a:ext cx="45509" cy="40125"/>
            </a:xfrm>
            <a:custGeom>
              <a:avLst/>
              <a:gdLst/>
              <a:ahLst/>
              <a:cxnLst/>
              <a:rect l="l" t="t" r="r" b="b"/>
              <a:pathLst>
                <a:path w="1733" h="1528" extrusionOk="0">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61"/>
            <p:cNvSpPr/>
            <p:nvPr/>
          </p:nvSpPr>
          <p:spPr>
            <a:xfrm>
              <a:off x="6799335" y="2099843"/>
              <a:ext cx="70639" cy="108848"/>
            </a:xfrm>
            <a:custGeom>
              <a:avLst/>
              <a:gdLst/>
              <a:ahLst/>
              <a:cxnLst/>
              <a:rect l="l" t="t" r="r" b="b"/>
              <a:pathLst>
                <a:path w="2690" h="4145" extrusionOk="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61"/>
            <p:cNvSpPr/>
            <p:nvPr/>
          </p:nvSpPr>
          <p:spPr>
            <a:xfrm>
              <a:off x="6799335" y="2100053"/>
              <a:ext cx="29936" cy="108638"/>
            </a:xfrm>
            <a:custGeom>
              <a:avLst/>
              <a:gdLst/>
              <a:ahLst/>
              <a:cxnLst/>
              <a:rect l="l" t="t" r="r" b="b"/>
              <a:pathLst>
                <a:path w="1140" h="4137" extrusionOk="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8" name="Google Shape;10338;p61"/>
          <p:cNvGrpSpPr/>
          <p:nvPr/>
        </p:nvGrpSpPr>
        <p:grpSpPr>
          <a:xfrm>
            <a:off x="7104188" y="1971904"/>
            <a:ext cx="347341" cy="348103"/>
            <a:chOff x="7104188" y="1971904"/>
            <a:chExt cx="347341" cy="348103"/>
          </a:xfrm>
        </p:grpSpPr>
        <p:sp>
          <p:nvSpPr>
            <p:cNvPr id="10339" name="Google Shape;10339;p61"/>
            <p:cNvSpPr/>
            <p:nvPr/>
          </p:nvSpPr>
          <p:spPr>
            <a:xfrm>
              <a:off x="7204947" y="1994277"/>
              <a:ext cx="167906" cy="153752"/>
            </a:xfrm>
            <a:custGeom>
              <a:avLst/>
              <a:gdLst/>
              <a:ahLst/>
              <a:cxnLst/>
              <a:rect l="l" t="t" r="r" b="b"/>
              <a:pathLst>
                <a:path w="6394" h="5855" extrusionOk="0">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61"/>
            <p:cNvSpPr/>
            <p:nvPr/>
          </p:nvSpPr>
          <p:spPr>
            <a:xfrm>
              <a:off x="7204711" y="1994277"/>
              <a:ext cx="156851" cy="112130"/>
            </a:xfrm>
            <a:custGeom>
              <a:avLst/>
              <a:gdLst/>
              <a:ahLst/>
              <a:cxnLst/>
              <a:rect l="l" t="t" r="r" b="b"/>
              <a:pathLst>
                <a:path w="5973" h="4270" extrusionOk="0">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61"/>
            <p:cNvSpPr/>
            <p:nvPr/>
          </p:nvSpPr>
          <p:spPr>
            <a:xfrm>
              <a:off x="7104923" y="2129490"/>
              <a:ext cx="122923" cy="123159"/>
            </a:xfrm>
            <a:custGeom>
              <a:avLst/>
              <a:gdLst/>
              <a:ahLst/>
              <a:cxnLst/>
              <a:rect l="l" t="t" r="r" b="b"/>
              <a:pathLst>
                <a:path w="4681" h="4690" extrusionOk="0">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61"/>
            <p:cNvSpPr/>
            <p:nvPr/>
          </p:nvSpPr>
          <p:spPr>
            <a:xfrm>
              <a:off x="7138352" y="2129490"/>
              <a:ext cx="89494" cy="123159"/>
            </a:xfrm>
            <a:custGeom>
              <a:avLst/>
              <a:gdLst/>
              <a:ahLst/>
              <a:cxnLst/>
              <a:rect l="l" t="t" r="r" b="b"/>
              <a:pathLst>
                <a:path w="3408" h="4690" extrusionOk="0">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61"/>
            <p:cNvSpPr/>
            <p:nvPr/>
          </p:nvSpPr>
          <p:spPr>
            <a:xfrm>
              <a:off x="7104188" y="2222477"/>
              <a:ext cx="123159" cy="97293"/>
            </a:xfrm>
            <a:custGeom>
              <a:avLst/>
              <a:gdLst/>
              <a:ahLst/>
              <a:cxnLst/>
              <a:rect l="l" t="t" r="r" b="b"/>
              <a:pathLst>
                <a:path w="4690" h="3705" extrusionOk="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61"/>
            <p:cNvSpPr/>
            <p:nvPr/>
          </p:nvSpPr>
          <p:spPr>
            <a:xfrm>
              <a:off x="7144891" y="2222477"/>
              <a:ext cx="41753" cy="27678"/>
            </a:xfrm>
            <a:custGeom>
              <a:avLst/>
              <a:gdLst/>
              <a:ahLst/>
              <a:cxnLst/>
              <a:rect l="l" t="t" r="r" b="b"/>
              <a:pathLst>
                <a:path w="1590" h="1054" extrusionOk="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61"/>
            <p:cNvSpPr/>
            <p:nvPr/>
          </p:nvSpPr>
          <p:spPr>
            <a:xfrm>
              <a:off x="7104188" y="2258663"/>
              <a:ext cx="123159" cy="61343"/>
            </a:xfrm>
            <a:custGeom>
              <a:avLst/>
              <a:gdLst/>
              <a:ahLst/>
              <a:cxnLst/>
              <a:rect l="l" t="t" r="r" b="b"/>
              <a:pathLst>
                <a:path w="4690" h="2336" extrusionOk="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61"/>
            <p:cNvSpPr/>
            <p:nvPr/>
          </p:nvSpPr>
          <p:spPr>
            <a:xfrm>
              <a:off x="7124539" y="2169011"/>
              <a:ext cx="82194" cy="67304"/>
            </a:xfrm>
            <a:custGeom>
              <a:avLst/>
              <a:gdLst/>
              <a:ahLst/>
              <a:cxnLst/>
              <a:rect l="l" t="t" r="r" b="b"/>
              <a:pathLst>
                <a:path w="3130" h="2563" extrusionOk="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61"/>
            <p:cNvSpPr/>
            <p:nvPr/>
          </p:nvSpPr>
          <p:spPr>
            <a:xfrm>
              <a:off x="7124277" y="2169011"/>
              <a:ext cx="82456" cy="66569"/>
            </a:xfrm>
            <a:custGeom>
              <a:avLst/>
              <a:gdLst/>
              <a:ahLst/>
              <a:cxnLst/>
              <a:rect l="l" t="t" r="r" b="b"/>
              <a:pathLst>
                <a:path w="3140" h="2535" extrusionOk="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61"/>
            <p:cNvSpPr/>
            <p:nvPr/>
          </p:nvSpPr>
          <p:spPr>
            <a:xfrm>
              <a:off x="7104188" y="2272476"/>
              <a:ext cx="27415" cy="47531"/>
            </a:xfrm>
            <a:custGeom>
              <a:avLst/>
              <a:gdLst/>
              <a:ahLst/>
              <a:cxnLst/>
              <a:rect l="l" t="t" r="r" b="b"/>
              <a:pathLst>
                <a:path w="1044" h="1810" extrusionOk="0">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61"/>
            <p:cNvSpPr/>
            <p:nvPr/>
          </p:nvSpPr>
          <p:spPr>
            <a:xfrm>
              <a:off x="7199932" y="2272476"/>
              <a:ext cx="27415" cy="47531"/>
            </a:xfrm>
            <a:custGeom>
              <a:avLst/>
              <a:gdLst/>
              <a:ahLst/>
              <a:cxnLst/>
              <a:rect l="l" t="t" r="r" b="b"/>
              <a:pathLst>
                <a:path w="1044" h="1810" extrusionOk="0">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61"/>
            <p:cNvSpPr/>
            <p:nvPr/>
          </p:nvSpPr>
          <p:spPr>
            <a:xfrm>
              <a:off x="7337140" y="2141806"/>
              <a:ext cx="33718" cy="73922"/>
            </a:xfrm>
            <a:custGeom>
              <a:avLst/>
              <a:gdLst/>
              <a:ahLst/>
              <a:cxnLst/>
              <a:rect l="l" t="t" r="r" b="b"/>
              <a:pathLst>
                <a:path w="1284" h="2815" extrusionOk="0">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61"/>
            <p:cNvSpPr/>
            <p:nvPr/>
          </p:nvSpPr>
          <p:spPr>
            <a:xfrm>
              <a:off x="7350717" y="2135031"/>
              <a:ext cx="80697" cy="80697"/>
            </a:xfrm>
            <a:custGeom>
              <a:avLst/>
              <a:gdLst/>
              <a:ahLst/>
              <a:cxnLst/>
              <a:rect l="l" t="t" r="r" b="b"/>
              <a:pathLst>
                <a:path w="3073" h="3073" extrusionOk="0">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61"/>
            <p:cNvSpPr/>
            <p:nvPr/>
          </p:nvSpPr>
          <p:spPr>
            <a:xfrm>
              <a:off x="7364030" y="2235791"/>
              <a:ext cx="40493" cy="29936"/>
            </a:xfrm>
            <a:custGeom>
              <a:avLst/>
              <a:gdLst/>
              <a:ahLst/>
              <a:cxnLst/>
              <a:rect l="l" t="t" r="r" b="b"/>
              <a:pathLst>
                <a:path w="1542" h="1140" extrusionOk="0">
                  <a:moveTo>
                    <a:pt x="1" y="1"/>
                  </a:moveTo>
                  <a:lnTo>
                    <a:pt x="1" y="1140"/>
                  </a:lnTo>
                  <a:lnTo>
                    <a:pt x="1542" y="1140"/>
                  </a:lnTo>
                  <a:lnTo>
                    <a:pt x="15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61"/>
            <p:cNvSpPr/>
            <p:nvPr/>
          </p:nvSpPr>
          <p:spPr>
            <a:xfrm>
              <a:off x="7364030" y="2236053"/>
              <a:ext cx="40493" cy="16281"/>
            </a:xfrm>
            <a:custGeom>
              <a:avLst/>
              <a:gdLst/>
              <a:ahLst/>
              <a:cxnLst/>
              <a:rect l="l" t="t" r="r" b="b"/>
              <a:pathLst>
                <a:path w="1542" h="620" extrusionOk="0">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61"/>
            <p:cNvSpPr/>
            <p:nvPr/>
          </p:nvSpPr>
          <p:spPr>
            <a:xfrm>
              <a:off x="7317051" y="2252124"/>
              <a:ext cx="134477" cy="67882"/>
            </a:xfrm>
            <a:custGeom>
              <a:avLst/>
              <a:gdLst/>
              <a:ahLst/>
              <a:cxnLst/>
              <a:rect l="l" t="t" r="r" b="b"/>
              <a:pathLst>
                <a:path w="5121" h="2585" extrusionOk="0">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61"/>
            <p:cNvSpPr/>
            <p:nvPr/>
          </p:nvSpPr>
          <p:spPr>
            <a:xfrm>
              <a:off x="7377607" y="2265701"/>
              <a:ext cx="13340" cy="54306"/>
            </a:xfrm>
            <a:custGeom>
              <a:avLst/>
              <a:gdLst/>
              <a:ahLst/>
              <a:cxnLst/>
              <a:rect l="l" t="t" r="r" b="b"/>
              <a:pathLst>
                <a:path w="508" h="2068" extrusionOk="0">
                  <a:moveTo>
                    <a:pt x="125" y="1"/>
                  </a:moveTo>
                  <a:lnTo>
                    <a:pt x="1" y="2068"/>
                  </a:lnTo>
                  <a:lnTo>
                    <a:pt x="508" y="2068"/>
                  </a:lnTo>
                  <a:lnTo>
                    <a:pt x="383"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61"/>
            <p:cNvSpPr/>
            <p:nvPr/>
          </p:nvSpPr>
          <p:spPr>
            <a:xfrm>
              <a:off x="7343941" y="2168906"/>
              <a:ext cx="80697" cy="73712"/>
            </a:xfrm>
            <a:custGeom>
              <a:avLst/>
              <a:gdLst/>
              <a:ahLst/>
              <a:cxnLst/>
              <a:rect l="l" t="t" r="r" b="b"/>
              <a:pathLst>
                <a:path w="3073" h="2807" extrusionOk="0">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61"/>
            <p:cNvSpPr/>
            <p:nvPr/>
          </p:nvSpPr>
          <p:spPr>
            <a:xfrm>
              <a:off x="7343941" y="2168906"/>
              <a:ext cx="80434" cy="72189"/>
            </a:xfrm>
            <a:custGeom>
              <a:avLst/>
              <a:gdLst/>
              <a:ahLst/>
              <a:cxnLst/>
              <a:rect l="l" t="t" r="r" b="b"/>
              <a:pathLst>
                <a:path w="3063" h="2749" extrusionOk="0">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61"/>
            <p:cNvSpPr/>
            <p:nvPr/>
          </p:nvSpPr>
          <p:spPr>
            <a:xfrm>
              <a:off x="7317051" y="2269482"/>
              <a:ext cx="26916" cy="50524"/>
            </a:xfrm>
            <a:custGeom>
              <a:avLst/>
              <a:gdLst/>
              <a:ahLst/>
              <a:cxnLst/>
              <a:rect l="l" t="t" r="r" b="b"/>
              <a:pathLst>
                <a:path w="1025" h="1924" extrusionOk="0">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61"/>
            <p:cNvSpPr/>
            <p:nvPr/>
          </p:nvSpPr>
          <p:spPr>
            <a:xfrm>
              <a:off x="7424612" y="2269482"/>
              <a:ext cx="26916" cy="50524"/>
            </a:xfrm>
            <a:custGeom>
              <a:avLst/>
              <a:gdLst/>
              <a:ahLst/>
              <a:cxnLst/>
              <a:rect l="l" t="t" r="r" b="b"/>
              <a:pathLst>
                <a:path w="1025" h="1924" extrusionOk="0">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61"/>
            <p:cNvSpPr/>
            <p:nvPr/>
          </p:nvSpPr>
          <p:spPr>
            <a:xfrm>
              <a:off x="7377607" y="2265701"/>
              <a:ext cx="13340" cy="13340"/>
            </a:xfrm>
            <a:custGeom>
              <a:avLst/>
              <a:gdLst/>
              <a:ahLst/>
              <a:cxnLst/>
              <a:rect l="l" t="t" r="r" b="b"/>
              <a:pathLst>
                <a:path w="508" h="508" extrusionOk="0">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61"/>
            <p:cNvSpPr/>
            <p:nvPr/>
          </p:nvSpPr>
          <p:spPr>
            <a:xfrm>
              <a:off x="7356756" y="2246899"/>
              <a:ext cx="27415" cy="28229"/>
            </a:xfrm>
            <a:custGeom>
              <a:avLst/>
              <a:gdLst/>
              <a:ahLst/>
              <a:cxnLst/>
              <a:rect l="l" t="t" r="r" b="b"/>
              <a:pathLst>
                <a:path w="1044" h="1075" extrusionOk="0">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61"/>
            <p:cNvSpPr/>
            <p:nvPr/>
          </p:nvSpPr>
          <p:spPr>
            <a:xfrm>
              <a:off x="7384146" y="2246899"/>
              <a:ext cx="27678" cy="28229"/>
            </a:xfrm>
            <a:custGeom>
              <a:avLst/>
              <a:gdLst/>
              <a:ahLst/>
              <a:cxnLst/>
              <a:rect l="l" t="t" r="r" b="b"/>
              <a:pathLst>
                <a:path w="1054" h="1075" extrusionOk="0">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61"/>
            <p:cNvSpPr/>
            <p:nvPr/>
          </p:nvSpPr>
          <p:spPr>
            <a:xfrm>
              <a:off x="7159964" y="1971904"/>
              <a:ext cx="190516" cy="164151"/>
            </a:xfrm>
            <a:custGeom>
              <a:avLst/>
              <a:gdLst/>
              <a:ahLst/>
              <a:cxnLst/>
              <a:rect l="l" t="t" r="r" b="b"/>
              <a:pathLst>
                <a:path w="7255" h="6251" extrusionOk="0">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61"/>
            <p:cNvSpPr/>
            <p:nvPr/>
          </p:nvSpPr>
          <p:spPr>
            <a:xfrm>
              <a:off x="7191896" y="2000055"/>
              <a:ext cx="31670" cy="11082"/>
            </a:xfrm>
            <a:custGeom>
              <a:avLst/>
              <a:gdLst/>
              <a:ahLst/>
              <a:cxnLst/>
              <a:rect l="l" t="t" r="r" b="b"/>
              <a:pathLst>
                <a:path w="1206" h="422" extrusionOk="0">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61"/>
            <p:cNvSpPr/>
            <p:nvPr/>
          </p:nvSpPr>
          <p:spPr>
            <a:xfrm>
              <a:off x="7231102" y="2000055"/>
              <a:ext cx="87735" cy="11082"/>
            </a:xfrm>
            <a:custGeom>
              <a:avLst/>
              <a:gdLst/>
              <a:ahLst/>
              <a:cxnLst/>
              <a:rect l="l" t="t" r="r" b="b"/>
              <a:pathLst>
                <a:path w="3341" h="422" extrusionOk="0">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61"/>
            <p:cNvSpPr/>
            <p:nvPr/>
          </p:nvSpPr>
          <p:spPr>
            <a:xfrm>
              <a:off x="7191896" y="2027969"/>
              <a:ext cx="126941" cy="11318"/>
            </a:xfrm>
            <a:custGeom>
              <a:avLst/>
              <a:gdLst/>
              <a:ahLst/>
              <a:cxnLst/>
              <a:rect l="l" t="t" r="r" b="b"/>
              <a:pathLst>
                <a:path w="4834" h="431" extrusionOk="0">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61"/>
            <p:cNvSpPr/>
            <p:nvPr/>
          </p:nvSpPr>
          <p:spPr>
            <a:xfrm>
              <a:off x="7191896" y="2056093"/>
              <a:ext cx="87735" cy="11108"/>
            </a:xfrm>
            <a:custGeom>
              <a:avLst/>
              <a:gdLst/>
              <a:ahLst/>
              <a:cxnLst/>
              <a:rect l="l" t="t" r="r" b="b"/>
              <a:pathLst>
                <a:path w="3341" h="423" extrusionOk="0">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61"/>
            <p:cNvSpPr/>
            <p:nvPr/>
          </p:nvSpPr>
          <p:spPr>
            <a:xfrm>
              <a:off x="7286878" y="2056093"/>
              <a:ext cx="31958" cy="11108"/>
            </a:xfrm>
            <a:custGeom>
              <a:avLst/>
              <a:gdLst/>
              <a:ahLst/>
              <a:cxnLst/>
              <a:rect l="l" t="t" r="r" b="b"/>
              <a:pathLst>
                <a:path w="1217" h="423" extrusionOk="0">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9" name="Google Shape;10369;p61"/>
          <p:cNvGrpSpPr/>
          <p:nvPr/>
        </p:nvGrpSpPr>
        <p:grpSpPr>
          <a:xfrm>
            <a:off x="7551264" y="1971904"/>
            <a:ext cx="344321" cy="348155"/>
            <a:chOff x="7551264" y="1971904"/>
            <a:chExt cx="344321" cy="348155"/>
          </a:xfrm>
        </p:grpSpPr>
        <p:sp>
          <p:nvSpPr>
            <p:cNvPr id="10370" name="Google Shape;10370;p61"/>
            <p:cNvSpPr/>
            <p:nvPr/>
          </p:nvSpPr>
          <p:spPr>
            <a:xfrm>
              <a:off x="7820665" y="1973164"/>
              <a:ext cx="9086" cy="73659"/>
            </a:xfrm>
            <a:custGeom>
              <a:avLst/>
              <a:gdLst/>
              <a:ahLst/>
              <a:cxnLst/>
              <a:rect l="l" t="t" r="r" b="b"/>
              <a:pathLst>
                <a:path w="346" h="2805" extrusionOk="0">
                  <a:moveTo>
                    <a:pt x="1" y="1"/>
                  </a:moveTo>
                  <a:lnTo>
                    <a:pt x="1" y="2805"/>
                  </a:lnTo>
                  <a:lnTo>
                    <a:pt x="346" y="2805"/>
                  </a:lnTo>
                  <a:lnTo>
                    <a:pt x="346" y="336"/>
                  </a:lnTo>
                  <a:lnTo>
                    <a:pt x="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61"/>
            <p:cNvSpPr/>
            <p:nvPr/>
          </p:nvSpPr>
          <p:spPr>
            <a:xfrm>
              <a:off x="7625396" y="1971904"/>
              <a:ext cx="270189" cy="348103"/>
            </a:xfrm>
            <a:custGeom>
              <a:avLst/>
              <a:gdLst/>
              <a:ahLst/>
              <a:cxnLst/>
              <a:rect l="l" t="t" r="r" b="b"/>
              <a:pathLst>
                <a:path w="10289" h="13256" extrusionOk="0">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61"/>
            <p:cNvSpPr/>
            <p:nvPr/>
          </p:nvSpPr>
          <p:spPr>
            <a:xfrm>
              <a:off x="7625396" y="1971904"/>
              <a:ext cx="86238" cy="348103"/>
            </a:xfrm>
            <a:custGeom>
              <a:avLst/>
              <a:gdLst/>
              <a:ahLst/>
              <a:cxnLst/>
              <a:rect l="l" t="t" r="r" b="b"/>
              <a:pathLst>
                <a:path w="3284" h="13256" extrusionOk="0">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61"/>
            <p:cNvSpPr/>
            <p:nvPr/>
          </p:nvSpPr>
          <p:spPr>
            <a:xfrm>
              <a:off x="7685715" y="2063893"/>
              <a:ext cx="103333" cy="11344"/>
            </a:xfrm>
            <a:custGeom>
              <a:avLst/>
              <a:gdLst/>
              <a:ahLst/>
              <a:cxnLst/>
              <a:rect l="l" t="t" r="r" b="b"/>
              <a:pathLst>
                <a:path w="3935" h="432" extrusionOk="0">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61"/>
            <p:cNvSpPr/>
            <p:nvPr/>
          </p:nvSpPr>
          <p:spPr>
            <a:xfrm>
              <a:off x="7685715" y="2102337"/>
              <a:ext cx="148553" cy="11344"/>
            </a:xfrm>
            <a:custGeom>
              <a:avLst/>
              <a:gdLst/>
              <a:ahLst/>
              <a:cxnLst/>
              <a:rect l="l" t="t" r="r" b="b"/>
              <a:pathLst>
                <a:path w="5657" h="432" extrusionOk="0">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61"/>
            <p:cNvSpPr/>
            <p:nvPr/>
          </p:nvSpPr>
          <p:spPr>
            <a:xfrm>
              <a:off x="7685715" y="2140808"/>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61"/>
            <p:cNvSpPr/>
            <p:nvPr/>
          </p:nvSpPr>
          <p:spPr>
            <a:xfrm>
              <a:off x="7685715" y="2179253"/>
              <a:ext cx="148553" cy="11344"/>
            </a:xfrm>
            <a:custGeom>
              <a:avLst/>
              <a:gdLst/>
              <a:ahLst/>
              <a:cxnLst/>
              <a:rect l="l" t="t" r="r" b="b"/>
              <a:pathLst>
                <a:path w="5657" h="432"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61"/>
            <p:cNvSpPr/>
            <p:nvPr/>
          </p:nvSpPr>
          <p:spPr>
            <a:xfrm>
              <a:off x="7685715" y="2217461"/>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61"/>
            <p:cNvSpPr/>
            <p:nvPr/>
          </p:nvSpPr>
          <p:spPr>
            <a:xfrm>
              <a:off x="7552367" y="2239309"/>
              <a:ext cx="152492" cy="80487"/>
            </a:xfrm>
            <a:custGeom>
              <a:avLst/>
              <a:gdLst/>
              <a:ahLst/>
              <a:cxnLst/>
              <a:rect l="l" t="t" r="r" b="b"/>
              <a:pathLst>
                <a:path w="5807" h="3065" extrusionOk="0">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61"/>
            <p:cNvSpPr/>
            <p:nvPr/>
          </p:nvSpPr>
          <p:spPr>
            <a:xfrm>
              <a:off x="7551264" y="2239808"/>
              <a:ext cx="61842" cy="80251"/>
            </a:xfrm>
            <a:custGeom>
              <a:avLst/>
              <a:gdLst/>
              <a:ahLst/>
              <a:cxnLst/>
              <a:rect l="l" t="t" r="r" b="b"/>
              <a:pathLst>
                <a:path w="2355" h="3056" extrusionOk="0">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61"/>
            <p:cNvSpPr/>
            <p:nvPr/>
          </p:nvSpPr>
          <p:spPr>
            <a:xfrm>
              <a:off x="7579677" y="2113156"/>
              <a:ext cx="96532" cy="68381"/>
            </a:xfrm>
            <a:custGeom>
              <a:avLst/>
              <a:gdLst/>
              <a:ahLst/>
              <a:cxnLst/>
              <a:rect l="l" t="t" r="r" b="b"/>
              <a:pathLst>
                <a:path w="3676" h="2604" extrusionOk="0">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61"/>
            <p:cNvSpPr/>
            <p:nvPr/>
          </p:nvSpPr>
          <p:spPr>
            <a:xfrm>
              <a:off x="7579677" y="2113393"/>
              <a:ext cx="52284" cy="68145"/>
            </a:xfrm>
            <a:custGeom>
              <a:avLst/>
              <a:gdLst/>
              <a:ahLst/>
              <a:cxnLst/>
              <a:rect l="l" t="t" r="r" b="b"/>
              <a:pathLst>
                <a:path w="1991" h="2595" extrusionOk="0">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61"/>
            <p:cNvSpPr/>
            <p:nvPr/>
          </p:nvSpPr>
          <p:spPr>
            <a:xfrm>
              <a:off x="7662843" y="2174263"/>
              <a:ext cx="20903" cy="28387"/>
            </a:xfrm>
            <a:custGeom>
              <a:avLst/>
              <a:gdLst/>
              <a:ahLst/>
              <a:cxnLst/>
              <a:rect l="l" t="t" r="r" b="b"/>
              <a:pathLst>
                <a:path w="796" h="1081" extrusionOk="0">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61"/>
            <p:cNvSpPr/>
            <p:nvPr/>
          </p:nvSpPr>
          <p:spPr>
            <a:xfrm>
              <a:off x="7571878" y="2174237"/>
              <a:ext cx="21139" cy="28361"/>
            </a:xfrm>
            <a:custGeom>
              <a:avLst/>
              <a:gdLst/>
              <a:ahLst/>
              <a:cxnLst/>
              <a:rect l="l" t="t" r="r" b="b"/>
              <a:pathLst>
                <a:path w="805" h="1080" extrusionOk="0">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61"/>
            <p:cNvSpPr/>
            <p:nvPr/>
          </p:nvSpPr>
          <p:spPr>
            <a:xfrm>
              <a:off x="7610087" y="2223869"/>
              <a:ext cx="35714" cy="40362"/>
            </a:xfrm>
            <a:custGeom>
              <a:avLst/>
              <a:gdLst/>
              <a:ahLst/>
              <a:cxnLst/>
              <a:rect l="l" t="t" r="r" b="b"/>
              <a:pathLst>
                <a:path w="1360" h="1537" extrusionOk="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61"/>
            <p:cNvSpPr/>
            <p:nvPr/>
          </p:nvSpPr>
          <p:spPr>
            <a:xfrm>
              <a:off x="7610087" y="2224105"/>
              <a:ext cx="21875" cy="40362"/>
            </a:xfrm>
            <a:custGeom>
              <a:avLst/>
              <a:gdLst/>
              <a:ahLst/>
              <a:cxnLst/>
              <a:rect l="l" t="t" r="r" b="b"/>
              <a:pathLst>
                <a:path w="833" h="1537" extrusionOk="0">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61"/>
            <p:cNvSpPr/>
            <p:nvPr/>
          </p:nvSpPr>
          <p:spPr>
            <a:xfrm>
              <a:off x="7589971" y="2153072"/>
              <a:ext cx="75918" cy="81248"/>
            </a:xfrm>
            <a:custGeom>
              <a:avLst/>
              <a:gdLst/>
              <a:ahLst/>
              <a:cxnLst/>
              <a:rect l="l" t="t" r="r" b="b"/>
              <a:pathLst>
                <a:path w="2891" h="3094" extrusionOk="0">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61"/>
            <p:cNvSpPr/>
            <p:nvPr/>
          </p:nvSpPr>
          <p:spPr>
            <a:xfrm>
              <a:off x="7589971" y="2153072"/>
              <a:ext cx="55067" cy="81248"/>
            </a:xfrm>
            <a:custGeom>
              <a:avLst/>
              <a:gdLst/>
              <a:ahLst/>
              <a:cxnLst/>
              <a:rect l="l" t="t" r="r" b="b"/>
              <a:pathLst>
                <a:path w="2097" h="3094" extrusionOk="0">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61"/>
            <p:cNvSpPr/>
            <p:nvPr/>
          </p:nvSpPr>
          <p:spPr>
            <a:xfrm>
              <a:off x="7820665" y="1973164"/>
              <a:ext cx="73922" cy="73659"/>
            </a:xfrm>
            <a:custGeom>
              <a:avLst/>
              <a:gdLst/>
              <a:ahLst/>
              <a:cxnLst/>
              <a:rect l="l" t="t" r="r" b="b"/>
              <a:pathLst>
                <a:path w="2815" h="2805" extrusionOk="0">
                  <a:moveTo>
                    <a:pt x="1" y="1"/>
                  </a:moveTo>
                  <a:lnTo>
                    <a:pt x="1" y="2259"/>
                  </a:lnTo>
                  <a:cubicBezTo>
                    <a:pt x="1" y="2346"/>
                    <a:pt x="39" y="2805"/>
                    <a:pt x="623" y="2805"/>
                  </a:cubicBezTo>
                  <a:lnTo>
                    <a:pt x="2815" y="2805"/>
                  </a:lnTo>
                  <a:lnTo>
                    <a:pt x="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9" name="Google Shape;10389;p61"/>
          <p:cNvGrpSpPr/>
          <p:nvPr/>
        </p:nvGrpSpPr>
        <p:grpSpPr>
          <a:xfrm>
            <a:off x="7992065" y="1971904"/>
            <a:ext cx="351621" cy="348103"/>
            <a:chOff x="7992065" y="1971904"/>
            <a:chExt cx="351621" cy="348103"/>
          </a:xfrm>
        </p:grpSpPr>
        <p:sp>
          <p:nvSpPr>
            <p:cNvPr id="10390" name="Google Shape;10390;p61"/>
            <p:cNvSpPr/>
            <p:nvPr/>
          </p:nvSpPr>
          <p:spPr>
            <a:xfrm>
              <a:off x="8136074" y="1971904"/>
              <a:ext cx="67383" cy="67383"/>
            </a:xfrm>
            <a:custGeom>
              <a:avLst/>
              <a:gdLst/>
              <a:ahLst/>
              <a:cxnLst/>
              <a:rect l="l" t="t" r="r" b="b"/>
              <a:pathLst>
                <a:path w="2566" h="2566" extrusionOk="0">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61"/>
            <p:cNvSpPr/>
            <p:nvPr/>
          </p:nvSpPr>
          <p:spPr>
            <a:xfrm>
              <a:off x="8022552" y="2180014"/>
              <a:ext cx="137025" cy="95376"/>
            </a:xfrm>
            <a:custGeom>
              <a:avLst/>
              <a:gdLst/>
              <a:ahLst/>
              <a:cxnLst/>
              <a:rect l="l" t="t" r="r" b="b"/>
              <a:pathLst>
                <a:path w="5218" h="3632" extrusionOk="0">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61"/>
            <p:cNvSpPr/>
            <p:nvPr/>
          </p:nvSpPr>
          <p:spPr>
            <a:xfrm>
              <a:off x="8109946" y="2050080"/>
              <a:ext cx="120849" cy="62604"/>
            </a:xfrm>
            <a:custGeom>
              <a:avLst/>
              <a:gdLst/>
              <a:ahLst/>
              <a:cxnLst/>
              <a:rect l="l" t="t" r="r" b="b"/>
              <a:pathLst>
                <a:path w="4602" h="2384" extrusionOk="0">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61"/>
            <p:cNvSpPr/>
            <p:nvPr/>
          </p:nvSpPr>
          <p:spPr>
            <a:xfrm>
              <a:off x="8179613" y="2180014"/>
              <a:ext cx="137130" cy="95376"/>
            </a:xfrm>
            <a:custGeom>
              <a:avLst/>
              <a:gdLst/>
              <a:ahLst/>
              <a:cxnLst/>
              <a:rect l="l" t="t" r="r" b="b"/>
              <a:pathLst>
                <a:path w="5222" h="3632" extrusionOk="0">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61"/>
            <p:cNvSpPr/>
            <p:nvPr/>
          </p:nvSpPr>
          <p:spPr>
            <a:xfrm>
              <a:off x="8129037" y="1973427"/>
              <a:ext cx="66884" cy="65939"/>
            </a:xfrm>
            <a:custGeom>
              <a:avLst/>
              <a:gdLst/>
              <a:ahLst/>
              <a:cxnLst/>
              <a:rect l="l" t="t" r="r" b="b"/>
              <a:pathLst>
                <a:path w="2547" h="2511" extrusionOk="0">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61"/>
            <p:cNvSpPr/>
            <p:nvPr/>
          </p:nvSpPr>
          <p:spPr>
            <a:xfrm>
              <a:off x="8068717" y="2123450"/>
              <a:ext cx="44773" cy="45010"/>
            </a:xfrm>
            <a:custGeom>
              <a:avLst/>
              <a:gdLst/>
              <a:ahLst/>
              <a:cxnLst/>
              <a:rect l="l" t="t" r="r" b="b"/>
              <a:pathLst>
                <a:path w="1705" h="1714" extrusionOk="0">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61"/>
            <p:cNvSpPr/>
            <p:nvPr/>
          </p:nvSpPr>
          <p:spPr>
            <a:xfrm>
              <a:off x="8063964" y="2124474"/>
              <a:ext cx="44484" cy="43854"/>
            </a:xfrm>
            <a:custGeom>
              <a:avLst/>
              <a:gdLst/>
              <a:ahLst/>
              <a:cxnLst/>
              <a:rect l="l" t="t" r="r" b="b"/>
              <a:pathLst>
                <a:path w="1694" h="1670" extrusionOk="0">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61"/>
            <p:cNvSpPr/>
            <p:nvPr/>
          </p:nvSpPr>
          <p:spPr>
            <a:xfrm>
              <a:off x="8225805" y="2123450"/>
              <a:ext cx="44747" cy="45010"/>
            </a:xfrm>
            <a:custGeom>
              <a:avLst/>
              <a:gdLst/>
              <a:ahLst/>
              <a:cxnLst/>
              <a:rect l="l" t="t" r="r" b="b"/>
              <a:pathLst>
                <a:path w="1704" h="1714" extrusionOk="0">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61"/>
            <p:cNvSpPr/>
            <p:nvPr/>
          </p:nvSpPr>
          <p:spPr>
            <a:xfrm>
              <a:off x="8221025" y="2124474"/>
              <a:ext cx="44747" cy="43854"/>
            </a:xfrm>
            <a:custGeom>
              <a:avLst/>
              <a:gdLst/>
              <a:ahLst/>
              <a:cxnLst/>
              <a:rect l="l" t="t" r="r" b="b"/>
              <a:pathLst>
                <a:path w="1704" h="1670" extrusionOk="0">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61"/>
            <p:cNvSpPr/>
            <p:nvPr/>
          </p:nvSpPr>
          <p:spPr>
            <a:xfrm>
              <a:off x="7995583" y="2286315"/>
              <a:ext cx="33718" cy="33692"/>
            </a:xfrm>
            <a:custGeom>
              <a:avLst/>
              <a:gdLst/>
              <a:ahLst/>
              <a:cxnLst/>
              <a:rect l="l" t="t" r="r" b="b"/>
              <a:pathLst>
                <a:path w="1284" h="1283" extrusionOk="0">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61"/>
            <p:cNvSpPr/>
            <p:nvPr/>
          </p:nvSpPr>
          <p:spPr>
            <a:xfrm>
              <a:off x="7992065" y="2286814"/>
              <a:ext cx="33718" cy="33193"/>
            </a:xfrm>
            <a:custGeom>
              <a:avLst/>
              <a:gdLst/>
              <a:ahLst/>
              <a:cxnLst/>
              <a:rect l="l" t="t" r="r" b="b"/>
              <a:pathLst>
                <a:path w="1284" h="1264" extrusionOk="0">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61"/>
            <p:cNvSpPr/>
            <p:nvPr/>
          </p:nvSpPr>
          <p:spPr>
            <a:xfrm>
              <a:off x="8152907" y="2286315"/>
              <a:ext cx="33718" cy="33692"/>
            </a:xfrm>
            <a:custGeom>
              <a:avLst/>
              <a:gdLst/>
              <a:ahLst/>
              <a:cxnLst/>
              <a:rect l="l" t="t" r="r" b="b"/>
              <a:pathLst>
                <a:path w="1284" h="1283" extrusionOk="0">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61"/>
            <p:cNvSpPr/>
            <p:nvPr/>
          </p:nvSpPr>
          <p:spPr>
            <a:xfrm>
              <a:off x="8149388" y="2286814"/>
              <a:ext cx="33455" cy="33193"/>
            </a:xfrm>
            <a:custGeom>
              <a:avLst/>
              <a:gdLst/>
              <a:ahLst/>
              <a:cxnLst/>
              <a:rect l="l" t="t" r="r" b="b"/>
              <a:pathLst>
                <a:path w="1274" h="1264" extrusionOk="0">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61"/>
            <p:cNvSpPr/>
            <p:nvPr/>
          </p:nvSpPr>
          <p:spPr>
            <a:xfrm>
              <a:off x="8309994" y="2286315"/>
              <a:ext cx="33692" cy="33692"/>
            </a:xfrm>
            <a:custGeom>
              <a:avLst/>
              <a:gdLst/>
              <a:ahLst/>
              <a:cxnLst/>
              <a:rect l="l" t="t" r="r" b="b"/>
              <a:pathLst>
                <a:path w="1283" h="1283" extrusionOk="0">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61"/>
            <p:cNvSpPr/>
            <p:nvPr/>
          </p:nvSpPr>
          <p:spPr>
            <a:xfrm>
              <a:off x="8306475" y="2286814"/>
              <a:ext cx="33455" cy="33193"/>
            </a:xfrm>
            <a:custGeom>
              <a:avLst/>
              <a:gdLst/>
              <a:ahLst/>
              <a:cxnLst/>
              <a:rect l="l" t="t" r="r" b="b"/>
              <a:pathLst>
                <a:path w="1274" h="1264" extrusionOk="0">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5" name="Google Shape;10405;p61"/>
          <p:cNvGrpSpPr/>
          <p:nvPr/>
        </p:nvGrpSpPr>
        <p:grpSpPr>
          <a:xfrm>
            <a:off x="4911189" y="3793455"/>
            <a:ext cx="296580" cy="364935"/>
            <a:chOff x="4911189" y="3793455"/>
            <a:chExt cx="296580" cy="364935"/>
          </a:xfrm>
        </p:grpSpPr>
        <p:sp>
          <p:nvSpPr>
            <p:cNvPr id="10406" name="Google Shape;10406;p61"/>
            <p:cNvSpPr/>
            <p:nvPr/>
          </p:nvSpPr>
          <p:spPr>
            <a:xfrm>
              <a:off x="4951157" y="3861810"/>
              <a:ext cx="31932" cy="35215"/>
            </a:xfrm>
            <a:custGeom>
              <a:avLst/>
              <a:gdLst/>
              <a:ahLst/>
              <a:cxnLst/>
              <a:rect l="l" t="t" r="r" b="b"/>
              <a:pathLst>
                <a:path w="1216" h="1341" extrusionOk="0">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61"/>
            <p:cNvSpPr/>
            <p:nvPr/>
          </p:nvSpPr>
          <p:spPr>
            <a:xfrm>
              <a:off x="5136132" y="3861810"/>
              <a:ext cx="31932" cy="34952"/>
            </a:xfrm>
            <a:custGeom>
              <a:avLst/>
              <a:gdLst/>
              <a:ahLst/>
              <a:cxnLst/>
              <a:rect l="l" t="t" r="r" b="b"/>
              <a:pathLst>
                <a:path w="1216" h="1331" extrusionOk="0">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61"/>
            <p:cNvSpPr/>
            <p:nvPr/>
          </p:nvSpPr>
          <p:spPr>
            <a:xfrm>
              <a:off x="5043382" y="3833659"/>
              <a:ext cx="32457" cy="33193"/>
            </a:xfrm>
            <a:custGeom>
              <a:avLst/>
              <a:gdLst/>
              <a:ahLst/>
              <a:cxnLst/>
              <a:rect l="l" t="t" r="r" b="b"/>
              <a:pathLst>
                <a:path w="1236" h="1264" extrusionOk="0">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61"/>
            <p:cNvSpPr/>
            <p:nvPr/>
          </p:nvSpPr>
          <p:spPr>
            <a:xfrm>
              <a:off x="5043382" y="3833659"/>
              <a:ext cx="21901" cy="33193"/>
            </a:xfrm>
            <a:custGeom>
              <a:avLst/>
              <a:gdLst/>
              <a:ahLst/>
              <a:cxnLst/>
              <a:rect l="l" t="t" r="r" b="b"/>
              <a:pathLst>
                <a:path w="834" h="1264" extrusionOk="0">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61"/>
            <p:cNvSpPr/>
            <p:nvPr/>
          </p:nvSpPr>
          <p:spPr>
            <a:xfrm>
              <a:off x="4911189" y="3861810"/>
              <a:ext cx="296580" cy="296580"/>
            </a:xfrm>
            <a:custGeom>
              <a:avLst/>
              <a:gdLst/>
              <a:ahLst/>
              <a:cxnLst/>
              <a:rect l="l" t="t" r="r" b="b"/>
              <a:pathLst>
                <a:path w="11294" h="11294" extrusionOk="0">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61"/>
            <p:cNvSpPr/>
            <p:nvPr/>
          </p:nvSpPr>
          <p:spPr>
            <a:xfrm>
              <a:off x="4911189" y="3861810"/>
              <a:ext cx="161630" cy="296580"/>
            </a:xfrm>
            <a:custGeom>
              <a:avLst/>
              <a:gdLst/>
              <a:ahLst/>
              <a:cxnLst/>
              <a:rect l="l" t="t" r="r" b="b"/>
              <a:pathLst>
                <a:path w="6155" h="11294" extrusionOk="0">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61"/>
            <p:cNvSpPr/>
            <p:nvPr/>
          </p:nvSpPr>
          <p:spPr>
            <a:xfrm>
              <a:off x="4925527" y="3885680"/>
              <a:ext cx="258372" cy="248577"/>
            </a:xfrm>
            <a:custGeom>
              <a:avLst/>
              <a:gdLst/>
              <a:ahLst/>
              <a:cxnLst/>
              <a:rect l="l" t="t" r="r" b="b"/>
              <a:pathLst>
                <a:path w="9839" h="9466" extrusionOk="0">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61"/>
            <p:cNvSpPr/>
            <p:nvPr/>
          </p:nvSpPr>
          <p:spPr>
            <a:xfrm>
              <a:off x="4937317" y="3885680"/>
              <a:ext cx="129724" cy="248577"/>
            </a:xfrm>
            <a:custGeom>
              <a:avLst/>
              <a:gdLst/>
              <a:ahLst/>
              <a:cxnLst/>
              <a:rect l="l" t="t" r="r" b="b"/>
              <a:pathLst>
                <a:path w="4940" h="9466" extrusionOk="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61"/>
            <p:cNvSpPr/>
            <p:nvPr/>
          </p:nvSpPr>
          <p:spPr>
            <a:xfrm>
              <a:off x="4942596" y="3902381"/>
              <a:ext cx="223972" cy="215279"/>
            </a:xfrm>
            <a:custGeom>
              <a:avLst/>
              <a:gdLst/>
              <a:ahLst/>
              <a:cxnLst/>
              <a:rect l="l" t="t" r="r" b="b"/>
              <a:pathLst>
                <a:path w="8529" h="8198" extrusionOk="0">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61"/>
            <p:cNvSpPr/>
            <p:nvPr/>
          </p:nvSpPr>
          <p:spPr>
            <a:xfrm>
              <a:off x="4951157" y="3902381"/>
              <a:ext cx="121400" cy="215385"/>
            </a:xfrm>
            <a:custGeom>
              <a:avLst/>
              <a:gdLst/>
              <a:ahLst/>
              <a:cxnLst/>
              <a:rect l="l" t="t" r="r" b="b"/>
              <a:pathLst>
                <a:path w="4623" h="8202" extrusionOk="0">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61"/>
            <p:cNvSpPr/>
            <p:nvPr/>
          </p:nvSpPr>
          <p:spPr>
            <a:xfrm>
              <a:off x="5054069" y="3937255"/>
              <a:ext cx="10950" cy="76128"/>
            </a:xfrm>
            <a:custGeom>
              <a:avLst/>
              <a:gdLst/>
              <a:ahLst/>
              <a:cxnLst/>
              <a:rect l="l" t="t" r="r" b="b"/>
              <a:pathLst>
                <a:path w="417" h="2899" extrusionOk="0">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61"/>
            <p:cNvSpPr/>
            <p:nvPr/>
          </p:nvSpPr>
          <p:spPr>
            <a:xfrm>
              <a:off x="5139388" y="3833685"/>
              <a:ext cx="57326" cy="48712"/>
            </a:xfrm>
            <a:custGeom>
              <a:avLst/>
              <a:gdLst/>
              <a:ahLst/>
              <a:cxnLst/>
              <a:rect l="l" t="t" r="r" b="b"/>
              <a:pathLst>
                <a:path w="2183" h="1855" extrusionOk="0">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61"/>
            <p:cNvSpPr/>
            <p:nvPr/>
          </p:nvSpPr>
          <p:spPr>
            <a:xfrm>
              <a:off x="4922507" y="3833685"/>
              <a:ext cx="57063" cy="48712"/>
            </a:xfrm>
            <a:custGeom>
              <a:avLst/>
              <a:gdLst/>
              <a:ahLst/>
              <a:cxnLst/>
              <a:rect l="l" t="t" r="r" b="b"/>
              <a:pathLst>
                <a:path w="2173"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61"/>
            <p:cNvSpPr/>
            <p:nvPr/>
          </p:nvSpPr>
          <p:spPr>
            <a:xfrm>
              <a:off x="5023792" y="3793455"/>
              <a:ext cx="71637" cy="42988"/>
            </a:xfrm>
            <a:custGeom>
              <a:avLst/>
              <a:gdLst/>
              <a:ahLst/>
              <a:cxnLst/>
              <a:rect l="l" t="t" r="r" b="b"/>
              <a:pathLst>
                <a:path w="2728" h="1637" extrusionOk="0">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61"/>
            <p:cNvSpPr/>
            <p:nvPr/>
          </p:nvSpPr>
          <p:spPr>
            <a:xfrm>
              <a:off x="5139388" y="3833685"/>
              <a:ext cx="51049" cy="48712"/>
            </a:xfrm>
            <a:custGeom>
              <a:avLst/>
              <a:gdLst/>
              <a:ahLst/>
              <a:cxnLst/>
              <a:rect l="l" t="t" r="r" b="b"/>
              <a:pathLst>
                <a:path w="1944" h="1855" extrusionOk="0">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61"/>
            <p:cNvSpPr/>
            <p:nvPr/>
          </p:nvSpPr>
          <p:spPr>
            <a:xfrm>
              <a:off x="4922507" y="3833685"/>
              <a:ext cx="50787" cy="48712"/>
            </a:xfrm>
            <a:custGeom>
              <a:avLst/>
              <a:gdLst/>
              <a:ahLst/>
              <a:cxnLst/>
              <a:rect l="l" t="t" r="r" b="b"/>
              <a:pathLst>
                <a:path w="1934"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61"/>
            <p:cNvSpPr/>
            <p:nvPr/>
          </p:nvSpPr>
          <p:spPr>
            <a:xfrm>
              <a:off x="5024028" y="3793455"/>
              <a:ext cx="30934" cy="42988"/>
            </a:xfrm>
            <a:custGeom>
              <a:avLst/>
              <a:gdLst/>
              <a:ahLst/>
              <a:cxnLst/>
              <a:rect l="l" t="t" r="r" b="b"/>
              <a:pathLst>
                <a:path w="1178" h="1637" extrusionOk="0">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61"/>
            <p:cNvSpPr/>
            <p:nvPr/>
          </p:nvSpPr>
          <p:spPr>
            <a:xfrm>
              <a:off x="4937580" y="3896998"/>
              <a:ext cx="235001" cy="226046"/>
            </a:xfrm>
            <a:custGeom>
              <a:avLst/>
              <a:gdLst/>
              <a:ahLst/>
              <a:cxnLst/>
              <a:rect l="l" t="t" r="r" b="b"/>
              <a:pathLst>
                <a:path w="8949" h="8608" extrusionOk="0">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61"/>
            <p:cNvSpPr/>
            <p:nvPr/>
          </p:nvSpPr>
          <p:spPr>
            <a:xfrm>
              <a:off x="5044905" y="3995263"/>
              <a:ext cx="29411" cy="29411"/>
            </a:xfrm>
            <a:custGeom>
              <a:avLst/>
              <a:gdLst/>
              <a:ahLst/>
              <a:cxnLst/>
              <a:rect l="l" t="t" r="r" b="b"/>
              <a:pathLst>
                <a:path w="1120" h="1120" extrusionOk="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61"/>
            <p:cNvSpPr/>
            <p:nvPr/>
          </p:nvSpPr>
          <p:spPr>
            <a:xfrm>
              <a:off x="5044642" y="3995132"/>
              <a:ext cx="24396" cy="29674"/>
            </a:xfrm>
            <a:custGeom>
              <a:avLst/>
              <a:gdLst/>
              <a:ahLst/>
              <a:cxnLst/>
              <a:rect l="l" t="t" r="r" b="b"/>
              <a:pathLst>
                <a:path w="929" h="1130" extrusionOk="0">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6" name="Google Shape;10426;p61"/>
          <p:cNvGrpSpPr/>
          <p:nvPr/>
        </p:nvGrpSpPr>
        <p:grpSpPr>
          <a:xfrm>
            <a:off x="5341433" y="3793271"/>
            <a:ext cx="330272" cy="329117"/>
            <a:chOff x="5341433" y="3793271"/>
            <a:chExt cx="330272" cy="329117"/>
          </a:xfrm>
        </p:grpSpPr>
        <p:sp>
          <p:nvSpPr>
            <p:cNvPr id="10427" name="Google Shape;10427;p61"/>
            <p:cNvSpPr/>
            <p:nvPr/>
          </p:nvSpPr>
          <p:spPr>
            <a:xfrm>
              <a:off x="5436441" y="3976408"/>
              <a:ext cx="52546" cy="52546"/>
            </a:xfrm>
            <a:custGeom>
              <a:avLst/>
              <a:gdLst/>
              <a:ahLst/>
              <a:cxnLst/>
              <a:rect l="l" t="t" r="r" b="b"/>
              <a:pathLst>
                <a:path w="2001" h="2001" extrusionOk="0">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61"/>
            <p:cNvSpPr/>
            <p:nvPr/>
          </p:nvSpPr>
          <p:spPr>
            <a:xfrm>
              <a:off x="5436179" y="3976146"/>
              <a:ext cx="42515" cy="52310"/>
            </a:xfrm>
            <a:custGeom>
              <a:avLst/>
              <a:gdLst/>
              <a:ahLst/>
              <a:cxnLst/>
              <a:rect l="l" t="t" r="r" b="b"/>
              <a:pathLst>
                <a:path w="1619" h="1992" extrusionOk="0">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61"/>
            <p:cNvSpPr/>
            <p:nvPr/>
          </p:nvSpPr>
          <p:spPr>
            <a:xfrm>
              <a:off x="5431925" y="3793350"/>
              <a:ext cx="239780" cy="228830"/>
            </a:xfrm>
            <a:custGeom>
              <a:avLst/>
              <a:gdLst/>
              <a:ahLst/>
              <a:cxnLst/>
              <a:rect l="l" t="t" r="r" b="b"/>
              <a:pathLst>
                <a:path w="9131" h="8714" extrusionOk="0">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61"/>
            <p:cNvSpPr/>
            <p:nvPr/>
          </p:nvSpPr>
          <p:spPr>
            <a:xfrm>
              <a:off x="5427408" y="3793271"/>
              <a:ext cx="139756" cy="228830"/>
            </a:xfrm>
            <a:custGeom>
              <a:avLst/>
              <a:gdLst/>
              <a:ahLst/>
              <a:cxnLst/>
              <a:rect l="l" t="t" r="r" b="b"/>
              <a:pathLst>
                <a:path w="5322" h="8714" extrusionOk="0">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61"/>
            <p:cNvSpPr/>
            <p:nvPr/>
          </p:nvSpPr>
          <p:spPr>
            <a:xfrm>
              <a:off x="5464828" y="3814936"/>
              <a:ext cx="194061" cy="185343"/>
            </a:xfrm>
            <a:custGeom>
              <a:avLst/>
              <a:gdLst/>
              <a:ahLst/>
              <a:cxnLst/>
              <a:rect l="l" t="t" r="r" b="b"/>
              <a:pathLst>
                <a:path w="7390" h="7058" extrusionOk="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61"/>
            <p:cNvSpPr/>
            <p:nvPr/>
          </p:nvSpPr>
          <p:spPr>
            <a:xfrm>
              <a:off x="5456793" y="3815251"/>
              <a:ext cx="110607" cy="185080"/>
            </a:xfrm>
            <a:custGeom>
              <a:avLst/>
              <a:gdLst/>
              <a:ahLst/>
              <a:cxnLst/>
              <a:rect l="l" t="t" r="r" b="b"/>
              <a:pathLst>
                <a:path w="4212" h="7048" extrusionOk="0">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61"/>
            <p:cNvSpPr/>
            <p:nvPr/>
          </p:nvSpPr>
          <p:spPr>
            <a:xfrm>
              <a:off x="5531949" y="3851752"/>
              <a:ext cx="50787" cy="50550"/>
            </a:xfrm>
            <a:custGeom>
              <a:avLst/>
              <a:gdLst/>
              <a:ahLst/>
              <a:cxnLst/>
              <a:rect l="l" t="t" r="r" b="b"/>
              <a:pathLst>
                <a:path w="1934" h="1925" extrusionOk="0">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61"/>
            <p:cNvSpPr/>
            <p:nvPr/>
          </p:nvSpPr>
          <p:spPr>
            <a:xfrm>
              <a:off x="5532185" y="3851726"/>
              <a:ext cx="35215" cy="50577"/>
            </a:xfrm>
            <a:custGeom>
              <a:avLst/>
              <a:gdLst/>
              <a:ahLst/>
              <a:cxnLst/>
              <a:rect l="l" t="t" r="r" b="b"/>
              <a:pathLst>
                <a:path w="1341" h="1926" extrusionOk="0">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61"/>
            <p:cNvSpPr/>
            <p:nvPr/>
          </p:nvSpPr>
          <p:spPr>
            <a:xfrm>
              <a:off x="5515852" y="3902276"/>
              <a:ext cx="82955" cy="53045"/>
            </a:xfrm>
            <a:custGeom>
              <a:avLst/>
              <a:gdLst/>
              <a:ahLst/>
              <a:cxnLst/>
              <a:rect l="l" t="t" r="r" b="b"/>
              <a:pathLst>
                <a:path w="3159" h="2020" extrusionOk="0">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61"/>
            <p:cNvSpPr/>
            <p:nvPr/>
          </p:nvSpPr>
          <p:spPr>
            <a:xfrm>
              <a:off x="5515852" y="3902276"/>
              <a:ext cx="47032" cy="53045"/>
            </a:xfrm>
            <a:custGeom>
              <a:avLst/>
              <a:gdLst/>
              <a:ahLst/>
              <a:cxnLst/>
              <a:rect l="l" t="t" r="r" b="b"/>
              <a:pathLst>
                <a:path w="1791" h="2020" extrusionOk="0">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61"/>
            <p:cNvSpPr/>
            <p:nvPr/>
          </p:nvSpPr>
          <p:spPr>
            <a:xfrm>
              <a:off x="5531686" y="3923311"/>
              <a:ext cx="10084" cy="32011"/>
            </a:xfrm>
            <a:custGeom>
              <a:avLst/>
              <a:gdLst/>
              <a:ahLst/>
              <a:cxnLst/>
              <a:rect l="l" t="t" r="r" b="b"/>
              <a:pathLst>
                <a:path w="384" h="1219" extrusionOk="0">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61"/>
            <p:cNvSpPr/>
            <p:nvPr/>
          </p:nvSpPr>
          <p:spPr>
            <a:xfrm>
              <a:off x="5572915" y="3923311"/>
              <a:ext cx="10084" cy="32011"/>
            </a:xfrm>
            <a:custGeom>
              <a:avLst/>
              <a:gdLst/>
              <a:ahLst/>
              <a:cxnLst/>
              <a:rect l="l" t="t" r="r" b="b"/>
              <a:pathLst>
                <a:path w="384" h="1219" extrusionOk="0">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61"/>
            <p:cNvSpPr/>
            <p:nvPr/>
          </p:nvSpPr>
          <p:spPr>
            <a:xfrm>
              <a:off x="5341433" y="4004874"/>
              <a:ext cx="120166" cy="117514"/>
            </a:xfrm>
            <a:custGeom>
              <a:avLst/>
              <a:gdLst/>
              <a:ahLst/>
              <a:cxnLst/>
              <a:rect l="l" t="t" r="r" b="b"/>
              <a:pathLst>
                <a:path w="4576"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61"/>
            <p:cNvSpPr/>
            <p:nvPr/>
          </p:nvSpPr>
          <p:spPr>
            <a:xfrm>
              <a:off x="5341433" y="4004874"/>
              <a:ext cx="105093" cy="117514"/>
            </a:xfrm>
            <a:custGeom>
              <a:avLst/>
              <a:gdLst/>
              <a:ahLst/>
              <a:cxnLst/>
              <a:rect l="l" t="t" r="r" b="b"/>
              <a:pathLst>
                <a:path w="4002"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61"/>
            <p:cNvSpPr/>
            <p:nvPr/>
          </p:nvSpPr>
          <p:spPr>
            <a:xfrm>
              <a:off x="5417587" y="4004874"/>
              <a:ext cx="43749" cy="42436"/>
            </a:xfrm>
            <a:custGeom>
              <a:avLst/>
              <a:gdLst/>
              <a:ahLst/>
              <a:cxnLst/>
              <a:rect l="l" t="t" r="r" b="b"/>
              <a:pathLst>
                <a:path w="1666" h="1616" extrusionOk="0">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61"/>
            <p:cNvSpPr/>
            <p:nvPr/>
          </p:nvSpPr>
          <p:spPr>
            <a:xfrm>
              <a:off x="5417587" y="4004795"/>
              <a:ext cx="28939" cy="23398"/>
            </a:xfrm>
            <a:custGeom>
              <a:avLst/>
              <a:gdLst/>
              <a:ahLst/>
              <a:cxnLst/>
              <a:rect l="l" t="t" r="r" b="b"/>
              <a:pathLst>
                <a:path w="1102" h="891" extrusionOk="0">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3" name="Google Shape;10443;p61"/>
          <p:cNvGrpSpPr/>
          <p:nvPr/>
        </p:nvGrpSpPr>
        <p:grpSpPr>
          <a:xfrm>
            <a:off x="5744051" y="3766250"/>
            <a:ext cx="428511" cy="383186"/>
            <a:chOff x="5744051" y="3766250"/>
            <a:chExt cx="428511" cy="383186"/>
          </a:xfrm>
        </p:grpSpPr>
        <p:sp>
          <p:nvSpPr>
            <p:cNvPr id="10444" name="Google Shape;10444;p61"/>
            <p:cNvSpPr/>
            <p:nvPr/>
          </p:nvSpPr>
          <p:spPr>
            <a:xfrm>
              <a:off x="5872489" y="3804510"/>
              <a:ext cx="130696" cy="130460"/>
            </a:xfrm>
            <a:custGeom>
              <a:avLst/>
              <a:gdLst/>
              <a:ahLst/>
              <a:cxnLst/>
              <a:rect l="l" t="t" r="r" b="b"/>
              <a:pathLst>
                <a:path w="4977" h="4968" extrusionOk="0">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61"/>
            <p:cNvSpPr/>
            <p:nvPr/>
          </p:nvSpPr>
          <p:spPr>
            <a:xfrm>
              <a:off x="5871963" y="3804169"/>
              <a:ext cx="74185" cy="130775"/>
            </a:xfrm>
            <a:custGeom>
              <a:avLst/>
              <a:gdLst/>
              <a:ahLst/>
              <a:cxnLst/>
              <a:rect l="l" t="t" r="r" b="b"/>
              <a:pathLst>
                <a:path w="2825" h="4980" extrusionOk="0">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61"/>
            <p:cNvSpPr/>
            <p:nvPr/>
          </p:nvSpPr>
          <p:spPr>
            <a:xfrm>
              <a:off x="5893339" y="3825361"/>
              <a:ext cx="88995" cy="88733"/>
            </a:xfrm>
            <a:custGeom>
              <a:avLst/>
              <a:gdLst/>
              <a:ahLst/>
              <a:cxnLst/>
              <a:rect l="l" t="t" r="r" b="b"/>
              <a:pathLst>
                <a:path w="3389" h="3379" extrusionOk="0">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61"/>
            <p:cNvSpPr/>
            <p:nvPr/>
          </p:nvSpPr>
          <p:spPr>
            <a:xfrm>
              <a:off x="5892840" y="3824993"/>
              <a:ext cx="53308" cy="88995"/>
            </a:xfrm>
            <a:custGeom>
              <a:avLst/>
              <a:gdLst/>
              <a:ahLst/>
              <a:cxnLst/>
              <a:rect l="l" t="t" r="r" b="b"/>
              <a:pathLst>
                <a:path w="2030" h="3389" extrusionOk="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61"/>
            <p:cNvSpPr/>
            <p:nvPr/>
          </p:nvSpPr>
          <p:spPr>
            <a:xfrm>
              <a:off x="5919231" y="3839436"/>
              <a:ext cx="35714" cy="61107"/>
            </a:xfrm>
            <a:custGeom>
              <a:avLst/>
              <a:gdLst/>
              <a:ahLst/>
              <a:cxnLst/>
              <a:rect l="l" t="t" r="r" b="b"/>
              <a:pathLst>
                <a:path w="1360" h="2327" extrusionOk="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61"/>
            <p:cNvSpPr/>
            <p:nvPr/>
          </p:nvSpPr>
          <p:spPr>
            <a:xfrm>
              <a:off x="5973747" y="3766565"/>
              <a:ext cx="130959" cy="130460"/>
            </a:xfrm>
            <a:custGeom>
              <a:avLst/>
              <a:gdLst/>
              <a:ahLst/>
              <a:cxnLst/>
              <a:rect l="l" t="t" r="r" b="b"/>
              <a:pathLst>
                <a:path w="4987" h="4968" extrusionOk="0">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61"/>
            <p:cNvSpPr/>
            <p:nvPr/>
          </p:nvSpPr>
          <p:spPr>
            <a:xfrm>
              <a:off x="5973274" y="3766250"/>
              <a:ext cx="74132" cy="130801"/>
            </a:xfrm>
            <a:custGeom>
              <a:avLst/>
              <a:gdLst/>
              <a:ahLst/>
              <a:cxnLst/>
              <a:rect l="l" t="t" r="r" b="b"/>
              <a:pathLst>
                <a:path w="2823" h="4981" extrusionOk="0">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61"/>
            <p:cNvSpPr/>
            <p:nvPr/>
          </p:nvSpPr>
          <p:spPr>
            <a:xfrm>
              <a:off x="5994624" y="3787415"/>
              <a:ext cx="89231" cy="88733"/>
            </a:xfrm>
            <a:custGeom>
              <a:avLst/>
              <a:gdLst/>
              <a:ahLst/>
              <a:cxnLst/>
              <a:rect l="l" t="t" r="r" b="b"/>
              <a:pathLst>
                <a:path w="3398" h="3379" extrusionOk="0">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61"/>
            <p:cNvSpPr/>
            <p:nvPr/>
          </p:nvSpPr>
          <p:spPr>
            <a:xfrm>
              <a:off x="5994361" y="3787284"/>
              <a:ext cx="53308" cy="88916"/>
            </a:xfrm>
            <a:custGeom>
              <a:avLst/>
              <a:gdLst/>
              <a:ahLst/>
              <a:cxnLst/>
              <a:rect l="l" t="t" r="r" b="b"/>
              <a:pathLst>
                <a:path w="2030" h="3386" extrusionOk="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61"/>
            <p:cNvSpPr/>
            <p:nvPr/>
          </p:nvSpPr>
          <p:spPr>
            <a:xfrm>
              <a:off x="6020753" y="3801727"/>
              <a:ext cx="35451" cy="60844"/>
            </a:xfrm>
            <a:custGeom>
              <a:avLst/>
              <a:gdLst/>
              <a:ahLst/>
              <a:cxnLst/>
              <a:rect l="l" t="t" r="r" b="b"/>
              <a:pathLst>
                <a:path w="1350" h="2317" extrusionOk="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61"/>
            <p:cNvSpPr/>
            <p:nvPr/>
          </p:nvSpPr>
          <p:spPr>
            <a:xfrm>
              <a:off x="5744051" y="3983945"/>
              <a:ext cx="147056" cy="165491"/>
            </a:xfrm>
            <a:custGeom>
              <a:avLst/>
              <a:gdLst/>
              <a:ahLst/>
              <a:cxnLst/>
              <a:rect l="l" t="t" r="r" b="b"/>
              <a:pathLst>
                <a:path w="5600" h="6302" extrusionOk="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61"/>
            <p:cNvSpPr/>
            <p:nvPr/>
          </p:nvSpPr>
          <p:spPr>
            <a:xfrm>
              <a:off x="5784754" y="4095786"/>
              <a:ext cx="106353" cy="53597"/>
            </a:xfrm>
            <a:custGeom>
              <a:avLst/>
              <a:gdLst/>
              <a:ahLst/>
              <a:cxnLst/>
              <a:rect l="l" t="t" r="r" b="b"/>
              <a:pathLst>
                <a:path w="4050" h="2041" extrusionOk="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61"/>
            <p:cNvSpPr/>
            <p:nvPr/>
          </p:nvSpPr>
          <p:spPr>
            <a:xfrm>
              <a:off x="5886538" y="3909550"/>
              <a:ext cx="286024" cy="176441"/>
            </a:xfrm>
            <a:custGeom>
              <a:avLst/>
              <a:gdLst/>
              <a:ahLst/>
              <a:cxnLst/>
              <a:rect l="l" t="t" r="r" b="b"/>
              <a:pathLst>
                <a:path w="10892" h="6719" extrusionOk="0">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61"/>
            <p:cNvSpPr/>
            <p:nvPr/>
          </p:nvSpPr>
          <p:spPr>
            <a:xfrm>
              <a:off x="5886538" y="3976408"/>
              <a:ext cx="57851" cy="109347"/>
            </a:xfrm>
            <a:custGeom>
              <a:avLst/>
              <a:gdLst/>
              <a:ahLst/>
              <a:cxnLst/>
              <a:rect l="l" t="t" r="r" b="b"/>
              <a:pathLst>
                <a:path w="2203" h="4164" extrusionOk="0">
                  <a:moveTo>
                    <a:pt x="767" y="0"/>
                  </a:moveTo>
                  <a:lnTo>
                    <a:pt x="1" y="307"/>
                  </a:lnTo>
                  <a:lnTo>
                    <a:pt x="1446" y="4163"/>
                  </a:lnTo>
                  <a:lnTo>
                    <a:pt x="2202" y="3848"/>
                  </a:lnTo>
                  <a:lnTo>
                    <a:pt x="76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61"/>
            <p:cNvSpPr/>
            <p:nvPr/>
          </p:nvSpPr>
          <p:spPr>
            <a:xfrm>
              <a:off x="5961956" y="3961335"/>
              <a:ext cx="82456" cy="52467"/>
            </a:xfrm>
            <a:custGeom>
              <a:avLst/>
              <a:gdLst/>
              <a:ahLst/>
              <a:cxnLst/>
              <a:rect l="l" t="t" r="r" b="b"/>
              <a:pathLst>
                <a:path w="3140" h="1998" extrusionOk="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61"/>
            <p:cNvSpPr/>
            <p:nvPr/>
          </p:nvSpPr>
          <p:spPr>
            <a:xfrm>
              <a:off x="5840556" y="3971235"/>
              <a:ext cx="89258" cy="144167"/>
            </a:xfrm>
            <a:custGeom>
              <a:avLst/>
              <a:gdLst/>
              <a:ahLst/>
              <a:cxnLst/>
              <a:rect l="l" t="t" r="r" b="b"/>
              <a:pathLst>
                <a:path w="3399" h="5490" extrusionOk="0">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61"/>
            <p:cNvSpPr/>
            <p:nvPr/>
          </p:nvSpPr>
          <p:spPr>
            <a:xfrm>
              <a:off x="5882284" y="4079689"/>
              <a:ext cx="47531" cy="35714"/>
            </a:xfrm>
            <a:custGeom>
              <a:avLst/>
              <a:gdLst/>
              <a:ahLst/>
              <a:cxnLst/>
              <a:rect l="l" t="t" r="r" b="b"/>
              <a:pathLst>
                <a:path w="1810" h="1360" extrusionOk="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1" name="Google Shape;10461;p61"/>
          <p:cNvGrpSpPr/>
          <p:nvPr/>
        </p:nvGrpSpPr>
        <p:grpSpPr>
          <a:xfrm>
            <a:off x="6678697" y="3793324"/>
            <a:ext cx="342824" cy="328985"/>
            <a:chOff x="6678697" y="3793324"/>
            <a:chExt cx="342824" cy="328985"/>
          </a:xfrm>
        </p:grpSpPr>
        <p:sp>
          <p:nvSpPr>
            <p:cNvPr id="10462" name="Google Shape;10462;p61"/>
            <p:cNvSpPr/>
            <p:nvPr/>
          </p:nvSpPr>
          <p:spPr>
            <a:xfrm>
              <a:off x="6789015" y="3990720"/>
              <a:ext cx="9086" cy="19144"/>
            </a:xfrm>
            <a:custGeom>
              <a:avLst/>
              <a:gdLst/>
              <a:ahLst/>
              <a:cxnLst/>
              <a:rect l="l" t="t" r="r" b="b"/>
              <a:pathLst>
                <a:path w="346" h="729" extrusionOk="0">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61"/>
            <p:cNvSpPr/>
            <p:nvPr/>
          </p:nvSpPr>
          <p:spPr>
            <a:xfrm>
              <a:off x="6798075" y="3815067"/>
              <a:ext cx="223446" cy="235001"/>
            </a:xfrm>
            <a:custGeom>
              <a:avLst/>
              <a:gdLst/>
              <a:ahLst/>
              <a:cxnLst/>
              <a:rect l="l" t="t" r="r" b="b"/>
              <a:pathLst>
                <a:path w="8509" h="8949" extrusionOk="0">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61"/>
            <p:cNvSpPr/>
            <p:nvPr/>
          </p:nvSpPr>
          <p:spPr>
            <a:xfrm>
              <a:off x="6777461" y="3793324"/>
              <a:ext cx="235762" cy="228016"/>
            </a:xfrm>
            <a:custGeom>
              <a:avLst/>
              <a:gdLst/>
              <a:ahLst/>
              <a:cxnLst/>
              <a:rect l="l" t="t" r="r" b="b"/>
              <a:pathLst>
                <a:path w="8978" h="8683" extrusionOk="0">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61"/>
            <p:cNvSpPr/>
            <p:nvPr/>
          </p:nvSpPr>
          <p:spPr>
            <a:xfrm>
              <a:off x="6898099" y="3906032"/>
              <a:ext cx="22899" cy="54805"/>
            </a:xfrm>
            <a:custGeom>
              <a:avLst/>
              <a:gdLst/>
              <a:ahLst/>
              <a:cxnLst/>
              <a:rect l="l" t="t" r="r" b="b"/>
              <a:pathLst>
                <a:path w="872" h="2087" extrusionOk="0">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61"/>
            <p:cNvSpPr/>
            <p:nvPr/>
          </p:nvSpPr>
          <p:spPr>
            <a:xfrm>
              <a:off x="6707347" y="4049044"/>
              <a:ext cx="152334" cy="73265"/>
            </a:xfrm>
            <a:custGeom>
              <a:avLst/>
              <a:gdLst/>
              <a:ahLst/>
              <a:cxnLst/>
              <a:rect l="l" t="t" r="r" b="b"/>
              <a:pathLst>
                <a:path w="5801" h="2790" extrusionOk="0">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61"/>
            <p:cNvSpPr/>
            <p:nvPr/>
          </p:nvSpPr>
          <p:spPr>
            <a:xfrm>
              <a:off x="6822208" y="4006371"/>
              <a:ext cx="83402" cy="46664"/>
            </a:xfrm>
            <a:custGeom>
              <a:avLst/>
              <a:gdLst/>
              <a:ahLst/>
              <a:cxnLst/>
              <a:rect l="l" t="t" r="r" b="b"/>
              <a:pathLst>
                <a:path w="3176" h="1777" extrusionOk="0">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61"/>
            <p:cNvSpPr/>
            <p:nvPr/>
          </p:nvSpPr>
          <p:spPr>
            <a:xfrm>
              <a:off x="6678697" y="3884367"/>
              <a:ext cx="236760" cy="227963"/>
            </a:xfrm>
            <a:custGeom>
              <a:avLst/>
              <a:gdLst/>
              <a:ahLst/>
              <a:cxnLst/>
              <a:rect l="l" t="t" r="r" b="b"/>
              <a:pathLst>
                <a:path w="9016" h="8681" extrusionOk="0">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61"/>
            <p:cNvSpPr/>
            <p:nvPr/>
          </p:nvSpPr>
          <p:spPr>
            <a:xfrm>
              <a:off x="6813411" y="4028666"/>
              <a:ext cx="36711" cy="22163"/>
            </a:xfrm>
            <a:custGeom>
              <a:avLst/>
              <a:gdLst/>
              <a:ahLst/>
              <a:cxnLst/>
              <a:rect l="l" t="t" r="r" b="b"/>
              <a:pathLst>
                <a:path w="1398" h="844" extrusionOk="0">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0" name="Google Shape;10470;p61"/>
          <p:cNvGrpSpPr/>
          <p:nvPr/>
        </p:nvGrpSpPr>
        <p:grpSpPr>
          <a:xfrm>
            <a:off x="7101903" y="3762022"/>
            <a:ext cx="398627" cy="392088"/>
            <a:chOff x="7101903" y="3762022"/>
            <a:chExt cx="398627" cy="392088"/>
          </a:xfrm>
        </p:grpSpPr>
        <p:sp>
          <p:nvSpPr>
            <p:cNvPr id="10471" name="Google Shape;10471;p61"/>
            <p:cNvSpPr/>
            <p:nvPr/>
          </p:nvSpPr>
          <p:spPr>
            <a:xfrm>
              <a:off x="7101903" y="3887676"/>
              <a:ext cx="201099" cy="201335"/>
            </a:xfrm>
            <a:custGeom>
              <a:avLst/>
              <a:gdLst/>
              <a:ahLst/>
              <a:cxnLst/>
              <a:rect l="l" t="t" r="r" b="b"/>
              <a:pathLst>
                <a:path w="7658" h="7667" extrusionOk="0">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61"/>
            <p:cNvSpPr/>
            <p:nvPr/>
          </p:nvSpPr>
          <p:spPr>
            <a:xfrm>
              <a:off x="7191502" y="3887702"/>
              <a:ext cx="48397" cy="70876"/>
            </a:xfrm>
            <a:custGeom>
              <a:avLst/>
              <a:gdLst/>
              <a:ahLst/>
              <a:cxnLst/>
              <a:rect l="l" t="t" r="r" b="b"/>
              <a:pathLst>
                <a:path w="1843" h="2699" extrusionOk="0">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61"/>
            <p:cNvSpPr/>
            <p:nvPr/>
          </p:nvSpPr>
          <p:spPr>
            <a:xfrm>
              <a:off x="7102166" y="3989223"/>
              <a:ext cx="36213" cy="62341"/>
            </a:xfrm>
            <a:custGeom>
              <a:avLst/>
              <a:gdLst/>
              <a:ahLst/>
              <a:cxnLst/>
              <a:rect l="l" t="t" r="r" b="b"/>
              <a:pathLst>
                <a:path w="1379" h="2374" extrusionOk="0">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61"/>
            <p:cNvSpPr/>
            <p:nvPr/>
          </p:nvSpPr>
          <p:spPr>
            <a:xfrm>
              <a:off x="7166503" y="3958552"/>
              <a:ext cx="10084" cy="44012"/>
            </a:xfrm>
            <a:custGeom>
              <a:avLst/>
              <a:gdLst/>
              <a:ahLst/>
              <a:cxnLst/>
              <a:rect l="l" t="t" r="r" b="b"/>
              <a:pathLst>
                <a:path w="384" h="1676" extrusionOk="0">
                  <a:moveTo>
                    <a:pt x="0" y="1"/>
                  </a:moveTo>
                  <a:lnTo>
                    <a:pt x="0" y="1484"/>
                  </a:lnTo>
                  <a:lnTo>
                    <a:pt x="0" y="1589"/>
                  </a:lnTo>
                  <a:lnTo>
                    <a:pt x="0" y="1676"/>
                  </a:lnTo>
                  <a:lnTo>
                    <a:pt x="383" y="1676"/>
                  </a:ln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61"/>
            <p:cNvSpPr/>
            <p:nvPr/>
          </p:nvSpPr>
          <p:spPr>
            <a:xfrm>
              <a:off x="7166503" y="4038487"/>
              <a:ext cx="10084" cy="49526"/>
            </a:xfrm>
            <a:custGeom>
              <a:avLst/>
              <a:gdLst/>
              <a:ahLst/>
              <a:cxnLst/>
              <a:rect l="l" t="t" r="r" b="b"/>
              <a:pathLst>
                <a:path w="384" h="1886" extrusionOk="0">
                  <a:moveTo>
                    <a:pt x="0" y="0"/>
                  </a:moveTo>
                  <a:lnTo>
                    <a:pt x="0" y="1235"/>
                  </a:lnTo>
                  <a:cubicBezTo>
                    <a:pt x="0" y="1637"/>
                    <a:pt x="192" y="1809"/>
                    <a:pt x="383" y="1885"/>
                  </a:cubicBezTo>
                  <a:lnTo>
                    <a:pt x="38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61"/>
            <p:cNvSpPr/>
            <p:nvPr/>
          </p:nvSpPr>
          <p:spPr>
            <a:xfrm>
              <a:off x="7296673" y="3826858"/>
              <a:ext cx="203856" cy="196556"/>
            </a:xfrm>
            <a:custGeom>
              <a:avLst/>
              <a:gdLst/>
              <a:ahLst/>
              <a:cxnLst/>
              <a:rect l="l" t="t" r="r" b="b"/>
              <a:pathLst>
                <a:path w="7763" h="7485" extrusionOk="0">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61"/>
            <p:cNvSpPr/>
            <p:nvPr/>
          </p:nvSpPr>
          <p:spPr>
            <a:xfrm>
              <a:off x="7339162" y="3867324"/>
              <a:ext cx="30672" cy="50787"/>
            </a:xfrm>
            <a:custGeom>
              <a:avLst/>
              <a:gdLst/>
              <a:ahLst/>
              <a:cxnLst/>
              <a:rect l="l" t="t" r="r" b="b"/>
              <a:pathLst>
                <a:path w="1168" h="1934" extrusionOk="0">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61"/>
            <p:cNvSpPr/>
            <p:nvPr/>
          </p:nvSpPr>
          <p:spPr>
            <a:xfrm>
              <a:off x="7234096" y="3958552"/>
              <a:ext cx="194560" cy="195558"/>
            </a:xfrm>
            <a:custGeom>
              <a:avLst/>
              <a:gdLst/>
              <a:ahLst/>
              <a:cxnLst/>
              <a:rect l="l" t="t" r="r" b="b"/>
              <a:pathLst>
                <a:path w="7409" h="7447" extrusionOk="0">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61"/>
            <p:cNvSpPr/>
            <p:nvPr/>
          </p:nvSpPr>
          <p:spPr>
            <a:xfrm>
              <a:off x="7234621" y="3994738"/>
              <a:ext cx="33193" cy="58087"/>
            </a:xfrm>
            <a:custGeom>
              <a:avLst/>
              <a:gdLst/>
              <a:ahLst/>
              <a:cxnLst/>
              <a:rect l="l" t="t" r="r" b="b"/>
              <a:pathLst>
                <a:path w="1264" h="2212" extrusionOk="0">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61"/>
            <p:cNvSpPr/>
            <p:nvPr/>
          </p:nvSpPr>
          <p:spPr>
            <a:xfrm>
              <a:off x="7297934" y="3958552"/>
              <a:ext cx="8823" cy="49789"/>
            </a:xfrm>
            <a:custGeom>
              <a:avLst/>
              <a:gdLst/>
              <a:ahLst/>
              <a:cxnLst/>
              <a:rect l="l" t="t" r="r" b="b"/>
              <a:pathLst>
                <a:path w="336" h="1896" extrusionOk="0">
                  <a:moveTo>
                    <a:pt x="1" y="1"/>
                  </a:moveTo>
                  <a:lnTo>
                    <a:pt x="1" y="1896"/>
                  </a:lnTo>
                  <a:lnTo>
                    <a:pt x="336" y="1896"/>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61"/>
            <p:cNvSpPr/>
            <p:nvPr/>
          </p:nvSpPr>
          <p:spPr>
            <a:xfrm>
              <a:off x="7297934" y="4039721"/>
              <a:ext cx="8823" cy="49290"/>
            </a:xfrm>
            <a:custGeom>
              <a:avLst/>
              <a:gdLst/>
              <a:ahLst/>
              <a:cxnLst/>
              <a:rect l="l" t="t" r="r" b="b"/>
              <a:pathLst>
                <a:path w="336" h="1877" extrusionOk="0">
                  <a:moveTo>
                    <a:pt x="1" y="1"/>
                  </a:moveTo>
                  <a:lnTo>
                    <a:pt x="1" y="1877"/>
                  </a:lnTo>
                  <a:lnTo>
                    <a:pt x="336" y="1877"/>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61"/>
            <p:cNvSpPr/>
            <p:nvPr/>
          </p:nvSpPr>
          <p:spPr>
            <a:xfrm>
              <a:off x="7323459" y="4088985"/>
              <a:ext cx="45876" cy="64626"/>
            </a:xfrm>
            <a:custGeom>
              <a:avLst/>
              <a:gdLst/>
              <a:ahLst/>
              <a:cxnLst/>
              <a:rect l="l" t="t" r="r" b="b"/>
              <a:pathLst>
                <a:path w="1747" h="2461" extrusionOk="0">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61"/>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61"/>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61"/>
            <p:cNvSpPr/>
            <p:nvPr/>
          </p:nvSpPr>
          <p:spPr>
            <a:xfrm>
              <a:off x="7191528" y="3762022"/>
              <a:ext cx="45876" cy="64626"/>
            </a:xfrm>
            <a:custGeom>
              <a:avLst/>
              <a:gdLst/>
              <a:ahLst/>
              <a:cxnLst/>
              <a:rect l="l" t="t" r="r" b="b"/>
              <a:pathLst>
                <a:path w="1747" h="2461" extrusionOk="0">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61"/>
            <p:cNvSpPr/>
            <p:nvPr/>
          </p:nvSpPr>
          <p:spPr>
            <a:xfrm>
              <a:off x="7166503" y="3827882"/>
              <a:ext cx="10084" cy="130696"/>
            </a:xfrm>
            <a:custGeom>
              <a:avLst/>
              <a:gdLst/>
              <a:ahLst/>
              <a:cxnLst/>
              <a:rect l="l" t="t" r="r" b="b"/>
              <a:pathLst>
                <a:path w="384" h="4977" extrusionOk="0">
                  <a:moveTo>
                    <a:pt x="383" y="0"/>
                  </a:moveTo>
                  <a:cubicBezTo>
                    <a:pt x="201" y="58"/>
                    <a:pt x="29" y="211"/>
                    <a:pt x="0" y="555"/>
                  </a:cubicBezTo>
                  <a:lnTo>
                    <a:pt x="0" y="4977"/>
                  </a:lnTo>
                  <a:lnTo>
                    <a:pt x="383" y="4977"/>
                  </a:lnTo>
                  <a:lnTo>
                    <a:pt x="3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61"/>
            <p:cNvSpPr/>
            <p:nvPr/>
          </p:nvSpPr>
          <p:spPr>
            <a:xfrm>
              <a:off x="7297698" y="3826621"/>
              <a:ext cx="9060" cy="50288"/>
            </a:xfrm>
            <a:custGeom>
              <a:avLst/>
              <a:gdLst/>
              <a:ahLst/>
              <a:cxnLst/>
              <a:rect l="l" t="t" r="r" b="b"/>
              <a:pathLst>
                <a:path w="345" h="1915" extrusionOk="0">
                  <a:moveTo>
                    <a:pt x="0" y="0"/>
                  </a:moveTo>
                  <a:lnTo>
                    <a:pt x="0" y="1914"/>
                  </a:lnTo>
                  <a:lnTo>
                    <a:pt x="345" y="1914"/>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61"/>
            <p:cNvSpPr/>
            <p:nvPr/>
          </p:nvSpPr>
          <p:spPr>
            <a:xfrm>
              <a:off x="7297698" y="3908553"/>
              <a:ext cx="9060" cy="50025"/>
            </a:xfrm>
            <a:custGeom>
              <a:avLst/>
              <a:gdLst/>
              <a:ahLst/>
              <a:cxnLst/>
              <a:rect l="l" t="t" r="r" b="b"/>
              <a:pathLst>
                <a:path w="345" h="1905" extrusionOk="0">
                  <a:moveTo>
                    <a:pt x="0" y="0"/>
                  </a:moveTo>
                  <a:lnTo>
                    <a:pt x="0" y="1905"/>
                  </a:lnTo>
                  <a:lnTo>
                    <a:pt x="345" y="1905"/>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9" name="Google Shape;10489;p61"/>
          <p:cNvGrpSpPr/>
          <p:nvPr/>
        </p:nvGrpSpPr>
        <p:grpSpPr>
          <a:xfrm>
            <a:off x="7541469" y="3793455"/>
            <a:ext cx="407897" cy="328985"/>
            <a:chOff x="7541469" y="3793455"/>
            <a:chExt cx="407897" cy="328985"/>
          </a:xfrm>
        </p:grpSpPr>
        <p:sp>
          <p:nvSpPr>
            <p:cNvPr id="10490" name="Google Shape;10490;p61"/>
            <p:cNvSpPr/>
            <p:nvPr/>
          </p:nvSpPr>
          <p:spPr>
            <a:xfrm>
              <a:off x="7541469" y="3819820"/>
              <a:ext cx="407897" cy="302620"/>
            </a:xfrm>
            <a:custGeom>
              <a:avLst/>
              <a:gdLst/>
              <a:ahLst/>
              <a:cxnLst/>
              <a:rect l="l" t="t" r="r" b="b"/>
              <a:pathLst>
                <a:path w="15533" h="11524" extrusionOk="0">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61"/>
            <p:cNvSpPr/>
            <p:nvPr/>
          </p:nvSpPr>
          <p:spPr>
            <a:xfrm>
              <a:off x="7541469" y="3819820"/>
              <a:ext cx="407897" cy="39495"/>
            </a:xfrm>
            <a:custGeom>
              <a:avLst/>
              <a:gdLst/>
              <a:ahLst/>
              <a:cxnLst/>
              <a:rect l="l" t="t" r="r" b="b"/>
              <a:pathLst>
                <a:path w="15533" h="1504" extrusionOk="0">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61"/>
            <p:cNvSpPr/>
            <p:nvPr/>
          </p:nvSpPr>
          <p:spPr>
            <a:xfrm>
              <a:off x="7567860" y="3819846"/>
              <a:ext cx="52546" cy="26155"/>
            </a:xfrm>
            <a:custGeom>
              <a:avLst/>
              <a:gdLst/>
              <a:ahLst/>
              <a:cxnLst/>
              <a:rect l="l" t="t" r="r" b="b"/>
              <a:pathLst>
                <a:path w="2001" h="996" extrusionOk="0">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61"/>
            <p:cNvSpPr/>
            <p:nvPr/>
          </p:nvSpPr>
          <p:spPr>
            <a:xfrm>
              <a:off x="7870428" y="3819846"/>
              <a:ext cx="52573" cy="26155"/>
            </a:xfrm>
            <a:custGeom>
              <a:avLst/>
              <a:gdLst/>
              <a:ahLst/>
              <a:cxnLst/>
              <a:rect l="l" t="t" r="r" b="b"/>
              <a:pathLst>
                <a:path w="2002" h="996" extrusionOk="0">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61"/>
            <p:cNvSpPr/>
            <p:nvPr/>
          </p:nvSpPr>
          <p:spPr>
            <a:xfrm>
              <a:off x="7580912" y="3793455"/>
              <a:ext cx="26418" cy="39469"/>
            </a:xfrm>
            <a:custGeom>
              <a:avLst/>
              <a:gdLst/>
              <a:ahLst/>
              <a:cxnLst/>
              <a:rect l="l" t="t" r="r" b="b"/>
              <a:pathLst>
                <a:path w="1006" h="1503" extrusionOk="0">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61"/>
            <p:cNvSpPr/>
            <p:nvPr/>
          </p:nvSpPr>
          <p:spPr>
            <a:xfrm>
              <a:off x="7580912" y="3793455"/>
              <a:ext cx="26418" cy="19616"/>
            </a:xfrm>
            <a:custGeom>
              <a:avLst/>
              <a:gdLst/>
              <a:ahLst/>
              <a:cxnLst/>
              <a:rect l="l" t="t" r="r" b="b"/>
              <a:pathLst>
                <a:path w="1006" h="747" extrusionOk="0">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61"/>
            <p:cNvSpPr/>
            <p:nvPr/>
          </p:nvSpPr>
          <p:spPr>
            <a:xfrm>
              <a:off x="7883506" y="3793455"/>
              <a:ext cx="26418" cy="39469"/>
            </a:xfrm>
            <a:custGeom>
              <a:avLst/>
              <a:gdLst/>
              <a:ahLst/>
              <a:cxnLst/>
              <a:rect l="l" t="t" r="r" b="b"/>
              <a:pathLst>
                <a:path w="1006" h="1503" extrusionOk="0">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61"/>
            <p:cNvSpPr/>
            <p:nvPr/>
          </p:nvSpPr>
          <p:spPr>
            <a:xfrm>
              <a:off x="7883506" y="3793455"/>
              <a:ext cx="26418" cy="19616"/>
            </a:xfrm>
            <a:custGeom>
              <a:avLst/>
              <a:gdLst/>
              <a:ahLst/>
              <a:cxnLst/>
              <a:rect l="l" t="t" r="r" b="b"/>
              <a:pathLst>
                <a:path w="1006" h="747" extrusionOk="0">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61"/>
            <p:cNvSpPr/>
            <p:nvPr/>
          </p:nvSpPr>
          <p:spPr>
            <a:xfrm>
              <a:off x="7541469" y="3859289"/>
              <a:ext cx="407897" cy="13104"/>
            </a:xfrm>
            <a:custGeom>
              <a:avLst/>
              <a:gdLst/>
              <a:ahLst/>
              <a:cxnLst/>
              <a:rect l="l" t="t" r="r" b="b"/>
              <a:pathLst>
                <a:path w="15533" h="499" extrusionOk="0">
                  <a:moveTo>
                    <a:pt x="0" y="1"/>
                  </a:moveTo>
                  <a:lnTo>
                    <a:pt x="0" y="498"/>
                  </a:lnTo>
                  <a:lnTo>
                    <a:pt x="15533" y="498"/>
                  </a:lnTo>
                  <a:lnTo>
                    <a:pt x="1553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61"/>
            <p:cNvSpPr/>
            <p:nvPr/>
          </p:nvSpPr>
          <p:spPr>
            <a:xfrm>
              <a:off x="7580912"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61"/>
            <p:cNvSpPr/>
            <p:nvPr/>
          </p:nvSpPr>
          <p:spPr>
            <a:xfrm>
              <a:off x="7580912"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61"/>
            <p:cNvSpPr/>
            <p:nvPr/>
          </p:nvSpPr>
          <p:spPr>
            <a:xfrm>
              <a:off x="7580912"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61"/>
            <p:cNvSpPr/>
            <p:nvPr/>
          </p:nvSpPr>
          <p:spPr>
            <a:xfrm>
              <a:off x="7672900" y="4004060"/>
              <a:ext cx="52809" cy="26155"/>
            </a:xfrm>
            <a:custGeom>
              <a:avLst/>
              <a:gdLst/>
              <a:ahLst/>
              <a:cxnLst/>
              <a:rect l="l" t="t" r="r" b="b"/>
              <a:pathLst>
                <a:path w="2011" h="996" extrusionOk="0">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61"/>
            <p:cNvSpPr/>
            <p:nvPr/>
          </p:nvSpPr>
          <p:spPr>
            <a:xfrm>
              <a:off x="7765126"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61"/>
            <p:cNvSpPr/>
            <p:nvPr/>
          </p:nvSpPr>
          <p:spPr>
            <a:xfrm>
              <a:off x="7672900" y="3951278"/>
              <a:ext cx="52809" cy="26418"/>
            </a:xfrm>
            <a:custGeom>
              <a:avLst/>
              <a:gdLst/>
              <a:ahLst/>
              <a:cxnLst/>
              <a:rect l="l" t="t" r="r" b="b"/>
              <a:pathLst>
                <a:path w="2011" h="1006" extrusionOk="0">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61"/>
            <p:cNvSpPr/>
            <p:nvPr/>
          </p:nvSpPr>
          <p:spPr>
            <a:xfrm>
              <a:off x="7580912"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61"/>
            <p:cNvSpPr/>
            <p:nvPr/>
          </p:nvSpPr>
          <p:spPr>
            <a:xfrm>
              <a:off x="7672900" y="3898758"/>
              <a:ext cx="52809" cy="26155"/>
            </a:xfrm>
            <a:custGeom>
              <a:avLst/>
              <a:gdLst/>
              <a:ahLst/>
              <a:cxnLst/>
              <a:rect l="l" t="t" r="r" b="b"/>
              <a:pathLst>
                <a:path w="2011" h="996" extrusionOk="0">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61"/>
            <p:cNvSpPr/>
            <p:nvPr/>
          </p:nvSpPr>
          <p:spPr>
            <a:xfrm>
              <a:off x="7672900" y="4056580"/>
              <a:ext cx="52809" cy="26418"/>
            </a:xfrm>
            <a:custGeom>
              <a:avLst/>
              <a:gdLst/>
              <a:ahLst/>
              <a:cxnLst/>
              <a:rect l="l" t="t" r="r" b="b"/>
              <a:pathLst>
                <a:path w="2011" h="1006" extrusionOk="0">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61"/>
            <p:cNvSpPr/>
            <p:nvPr/>
          </p:nvSpPr>
          <p:spPr>
            <a:xfrm>
              <a:off x="7857114" y="4004060"/>
              <a:ext cx="52809" cy="26155"/>
            </a:xfrm>
            <a:custGeom>
              <a:avLst/>
              <a:gdLst/>
              <a:ahLst/>
              <a:cxnLst/>
              <a:rect l="l" t="t" r="r" b="b"/>
              <a:pathLst>
                <a:path w="2011" h="996" extrusionOk="0">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61"/>
            <p:cNvSpPr/>
            <p:nvPr/>
          </p:nvSpPr>
          <p:spPr>
            <a:xfrm>
              <a:off x="7857114" y="3898758"/>
              <a:ext cx="52809" cy="26155"/>
            </a:xfrm>
            <a:custGeom>
              <a:avLst/>
              <a:gdLst/>
              <a:ahLst/>
              <a:cxnLst/>
              <a:rect l="l" t="t" r="r" b="b"/>
              <a:pathLst>
                <a:path w="2011" h="996" extrusionOk="0">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61"/>
            <p:cNvSpPr/>
            <p:nvPr/>
          </p:nvSpPr>
          <p:spPr>
            <a:xfrm>
              <a:off x="7857114" y="4056580"/>
              <a:ext cx="52809" cy="26418"/>
            </a:xfrm>
            <a:custGeom>
              <a:avLst/>
              <a:gdLst/>
              <a:ahLst/>
              <a:cxnLst/>
              <a:rect l="l" t="t" r="r" b="b"/>
              <a:pathLst>
                <a:path w="2011" h="1006" extrusionOk="0">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61"/>
            <p:cNvSpPr/>
            <p:nvPr/>
          </p:nvSpPr>
          <p:spPr>
            <a:xfrm>
              <a:off x="7765126"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61"/>
            <p:cNvSpPr/>
            <p:nvPr/>
          </p:nvSpPr>
          <p:spPr>
            <a:xfrm>
              <a:off x="7765126"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61"/>
            <p:cNvSpPr/>
            <p:nvPr/>
          </p:nvSpPr>
          <p:spPr>
            <a:xfrm>
              <a:off x="7857114" y="3951278"/>
              <a:ext cx="52809" cy="26418"/>
            </a:xfrm>
            <a:custGeom>
              <a:avLst/>
              <a:gdLst/>
              <a:ahLst/>
              <a:cxnLst/>
              <a:rect l="l" t="t" r="r" b="b"/>
              <a:pathLst>
                <a:path w="2011" h="1006" extrusionOk="0">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61"/>
            <p:cNvSpPr/>
            <p:nvPr/>
          </p:nvSpPr>
          <p:spPr>
            <a:xfrm>
              <a:off x="7765126"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61"/>
            <p:cNvSpPr/>
            <p:nvPr/>
          </p:nvSpPr>
          <p:spPr>
            <a:xfrm>
              <a:off x="7854305" y="3944450"/>
              <a:ext cx="58691" cy="39758"/>
            </a:xfrm>
            <a:custGeom>
              <a:avLst/>
              <a:gdLst/>
              <a:ahLst/>
              <a:cxnLst/>
              <a:rect l="l" t="t" r="r" b="b"/>
              <a:pathLst>
                <a:path w="2235" h="1514" extrusionOk="0">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61"/>
            <p:cNvSpPr/>
            <p:nvPr/>
          </p:nvSpPr>
          <p:spPr>
            <a:xfrm>
              <a:off x="7670091" y="3944450"/>
              <a:ext cx="58691" cy="39758"/>
            </a:xfrm>
            <a:custGeom>
              <a:avLst/>
              <a:gdLst/>
              <a:ahLst/>
              <a:cxnLst/>
              <a:rect l="l" t="t" r="r" b="b"/>
              <a:pathLst>
                <a:path w="2235" h="1514" extrusionOk="0">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61"/>
            <p:cNvSpPr/>
            <p:nvPr/>
          </p:nvSpPr>
          <p:spPr>
            <a:xfrm>
              <a:off x="7762342" y="3996970"/>
              <a:ext cx="58665" cy="39810"/>
            </a:xfrm>
            <a:custGeom>
              <a:avLst/>
              <a:gdLst/>
              <a:ahLst/>
              <a:cxnLst/>
              <a:rect l="l" t="t" r="r" b="b"/>
              <a:pathLst>
                <a:path w="2234" h="1516" extrusionOk="0">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61"/>
            <p:cNvSpPr/>
            <p:nvPr/>
          </p:nvSpPr>
          <p:spPr>
            <a:xfrm>
              <a:off x="7578102" y="4049700"/>
              <a:ext cx="58665" cy="39810"/>
            </a:xfrm>
            <a:custGeom>
              <a:avLst/>
              <a:gdLst/>
              <a:ahLst/>
              <a:cxnLst/>
              <a:rect l="l" t="t" r="r" b="b"/>
              <a:pathLst>
                <a:path w="2234" h="1516" extrusionOk="0">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61"/>
            <p:cNvSpPr/>
            <p:nvPr/>
          </p:nvSpPr>
          <p:spPr>
            <a:xfrm>
              <a:off x="7762342" y="3891667"/>
              <a:ext cx="58665" cy="39784"/>
            </a:xfrm>
            <a:custGeom>
              <a:avLst/>
              <a:gdLst/>
              <a:ahLst/>
              <a:cxnLst/>
              <a:rect l="l" t="t" r="r" b="b"/>
              <a:pathLst>
                <a:path w="2234" h="1515" extrusionOk="0">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0" name="Google Shape;10520;p61"/>
          <p:cNvGrpSpPr/>
          <p:nvPr/>
        </p:nvGrpSpPr>
        <p:grpSpPr>
          <a:xfrm>
            <a:off x="5310288" y="2956312"/>
            <a:ext cx="432292" cy="264412"/>
            <a:chOff x="5310288" y="2956312"/>
            <a:chExt cx="432292" cy="264412"/>
          </a:xfrm>
        </p:grpSpPr>
        <p:sp>
          <p:nvSpPr>
            <p:cNvPr id="10521" name="Google Shape;10521;p61"/>
            <p:cNvSpPr/>
            <p:nvPr/>
          </p:nvSpPr>
          <p:spPr>
            <a:xfrm>
              <a:off x="5491220" y="3151083"/>
              <a:ext cx="69642" cy="69642"/>
            </a:xfrm>
            <a:custGeom>
              <a:avLst/>
              <a:gdLst/>
              <a:ahLst/>
              <a:cxnLst/>
              <a:rect l="l" t="t" r="r" b="b"/>
              <a:pathLst>
                <a:path w="2652" h="2652" extrusionOk="0">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61"/>
            <p:cNvSpPr/>
            <p:nvPr/>
          </p:nvSpPr>
          <p:spPr>
            <a:xfrm>
              <a:off x="5505059" y="3164896"/>
              <a:ext cx="41727" cy="41753"/>
            </a:xfrm>
            <a:custGeom>
              <a:avLst/>
              <a:gdLst/>
              <a:ahLst/>
              <a:cxnLst/>
              <a:rect l="l" t="t" r="r" b="b"/>
              <a:pathLst>
                <a:path w="1589" h="1590" extrusionOk="0">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61"/>
            <p:cNvSpPr/>
            <p:nvPr/>
          </p:nvSpPr>
          <p:spPr>
            <a:xfrm>
              <a:off x="5589747" y="2956312"/>
              <a:ext cx="152833" cy="153070"/>
            </a:xfrm>
            <a:custGeom>
              <a:avLst/>
              <a:gdLst/>
              <a:ahLst/>
              <a:cxnLst/>
              <a:rect l="l" t="t" r="r" b="b"/>
              <a:pathLst>
                <a:path w="5820" h="5829" extrusionOk="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61"/>
            <p:cNvSpPr/>
            <p:nvPr/>
          </p:nvSpPr>
          <p:spPr>
            <a:xfrm>
              <a:off x="5631212" y="2956312"/>
              <a:ext cx="111369" cy="152833"/>
            </a:xfrm>
            <a:custGeom>
              <a:avLst/>
              <a:gdLst/>
              <a:ahLst/>
              <a:cxnLst/>
              <a:rect l="l" t="t" r="r" b="b"/>
              <a:pathLst>
                <a:path w="4241" h="5820" extrusionOk="0">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61"/>
            <p:cNvSpPr/>
            <p:nvPr/>
          </p:nvSpPr>
          <p:spPr>
            <a:xfrm>
              <a:off x="5588487" y="3071909"/>
              <a:ext cx="153332" cy="120927"/>
            </a:xfrm>
            <a:custGeom>
              <a:avLst/>
              <a:gdLst/>
              <a:ahLst/>
              <a:cxnLst/>
              <a:rect l="l" t="t" r="r" b="b"/>
              <a:pathLst>
                <a:path w="5839" h="4605" extrusionOk="0">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61"/>
            <p:cNvSpPr/>
            <p:nvPr/>
          </p:nvSpPr>
          <p:spPr>
            <a:xfrm>
              <a:off x="5639247" y="3071909"/>
              <a:ext cx="52047" cy="33954"/>
            </a:xfrm>
            <a:custGeom>
              <a:avLst/>
              <a:gdLst/>
              <a:ahLst/>
              <a:cxnLst/>
              <a:rect l="l" t="t" r="r" b="b"/>
              <a:pathLst>
                <a:path w="1982" h="1293" extrusionOk="0">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61"/>
            <p:cNvSpPr/>
            <p:nvPr/>
          </p:nvSpPr>
          <p:spPr>
            <a:xfrm>
              <a:off x="5588749" y="3116656"/>
              <a:ext cx="153070" cy="76180"/>
            </a:xfrm>
            <a:custGeom>
              <a:avLst/>
              <a:gdLst/>
              <a:ahLst/>
              <a:cxnLst/>
              <a:rect l="l" t="t" r="r" b="b"/>
              <a:pathLst>
                <a:path w="5829" h="2901" extrusionOk="0">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61"/>
            <p:cNvSpPr/>
            <p:nvPr/>
          </p:nvSpPr>
          <p:spPr>
            <a:xfrm>
              <a:off x="5614116" y="3005314"/>
              <a:ext cx="102073" cy="83717"/>
            </a:xfrm>
            <a:custGeom>
              <a:avLst/>
              <a:gdLst/>
              <a:ahLst/>
              <a:cxnLst/>
              <a:rect l="l" t="t" r="r" b="b"/>
              <a:pathLst>
                <a:path w="3887" h="3188" extrusionOk="0">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61"/>
            <p:cNvSpPr/>
            <p:nvPr/>
          </p:nvSpPr>
          <p:spPr>
            <a:xfrm>
              <a:off x="5614116" y="3005314"/>
              <a:ext cx="102073" cy="82955"/>
            </a:xfrm>
            <a:custGeom>
              <a:avLst/>
              <a:gdLst/>
              <a:ahLst/>
              <a:cxnLst/>
              <a:rect l="l" t="t" r="r" b="b"/>
              <a:pathLst>
                <a:path w="3887" h="3159" extrusionOk="0">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61"/>
            <p:cNvSpPr/>
            <p:nvPr/>
          </p:nvSpPr>
          <p:spPr>
            <a:xfrm>
              <a:off x="5588749" y="3133751"/>
              <a:ext cx="33954" cy="59085"/>
            </a:xfrm>
            <a:custGeom>
              <a:avLst/>
              <a:gdLst/>
              <a:ahLst/>
              <a:cxnLst/>
              <a:rect l="l" t="t" r="r" b="b"/>
              <a:pathLst>
                <a:path w="1293" h="2250" extrusionOk="0">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61"/>
            <p:cNvSpPr/>
            <p:nvPr/>
          </p:nvSpPr>
          <p:spPr>
            <a:xfrm>
              <a:off x="5707602" y="3133751"/>
              <a:ext cx="34217" cy="59085"/>
            </a:xfrm>
            <a:custGeom>
              <a:avLst/>
              <a:gdLst/>
              <a:ahLst/>
              <a:cxnLst/>
              <a:rect l="l" t="t" r="r" b="b"/>
              <a:pathLst>
                <a:path w="1303" h="2250" extrusionOk="0">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61"/>
            <p:cNvSpPr/>
            <p:nvPr/>
          </p:nvSpPr>
          <p:spPr>
            <a:xfrm>
              <a:off x="5335419" y="2971648"/>
              <a:ext cx="41727" cy="91752"/>
            </a:xfrm>
            <a:custGeom>
              <a:avLst/>
              <a:gdLst/>
              <a:ahLst/>
              <a:cxnLst/>
              <a:rect l="l" t="t" r="r" b="b"/>
              <a:pathLst>
                <a:path w="1589" h="3494" extrusionOk="0">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61"/>
            <p:cNvSpPr/>
            <p:nvPr/>
          </p:nvSpPr>
          <p:spPr>
            <a:xfrm>
              <a:off x="5351989" y="2963114"/>
              <a:ext cx="100313" cy="100287"/>
            </a:xfrm>
            <a:custGeom>
              <a:avLst/>
              <a:gdLst/>
              <a:ahLst/>
              <a:cxnLst/>
              <a:rect l="l" t="t" r="r" b="b"/>
              <a:pathLst>
                <a:path w="3820" h="3819" extrusionOk="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61"/>
            <p:cNvSpPr/>
            <p:nvPr/>
          </p:nvSpPr>
          <p:spPr>
            <a:xfrm>
              <a:off x="5368848" y="3088505"/>
              <a:ext cx="50025" cy="36974"/>
            </a:xfrm>
            <a:custGeom>
              <a:avLst/>
              <a:gdLst/>
              <a:ahLst/>
              <a:cxnLst/>
              <a:rect l="l" t="t" r="r" b="b"/>
              <a:pathLst>
                <a:path w="1905" h="1408" extrusionOk="0">
                  <a:moveTo>
                    <a:pt x="0" y="1"/>
                  </a:moveTo>
                  <a:lnTo>
                    <a:pt x="0" y="1407"/>
                  </a:lnTo>
                  <a:lnTo>
                    <a:pt x="1905" y="1407"/>
                  </a:lnTo>
                  <a:lnTo>
                    <a:pt x="190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61"/>
            <p:cNvSpPr/>
            <p:nvPr/>
          </p:nvSpPr>
          <p:spPr>
            <a:xfrm>
              <a:off x="5368848" y="3088505"/>
              <a:ext cx="50025" cy="20246"/>
            </a:xfrm>
            <a:custGeom>
              <a:avLst/>
              <a:gdLst/>
              <a:ahLst/>
              <a:cxnLst/>
              <a:rect l="l" t="t" r="r" b="b"/>
              <a:pathLst>
                <a:path w="1905" h="771" extrusionOk="0">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61"/>
            <p:cNvSpPr/>
            <p:nvPr/>
          </p:nvSpPr>
          <p:spPr>
            <a:xfrm>
              <a:off x="5310288" y="3108620"/>
              <a:ext cx="166882" cy="84216"/>
            </a:xfrm>
            <a:custGeom>
              <a:avLst/>
              <a:gdLst/>
              <a:ahLst/>
              <a:cxnLst/>
              <a:rect l="l" t="t" r="r" b="b"/>
              <a:pathLst>
                <a:path w="6355" h="3207" extrusionOk="0">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61"/>
            <p:cNvSpPr/>
            <p:nvPr/>
          </p:nvSpPr>
          <p:spPr>
            <a:xfrm>
              <a:off x="5385418" y="3125453"/>
              <a:ext cx="16859" cy="67383"/>
            </a:xfrm>
            <a:custGeom>
              <a:avLst/>
              <a:gdLst/>
              <a:ahLst/>
              <a:cxnLst/>
              <a:rect l="l" t="t" r="r" b="b"/>
              <a:pathLst>
                <a:path w="642" h="2566" extrusionOk="0">
                  <a:moveTo>
                    <a:pt x="163" y="0"/>
                  </a:moveTo>
                  <a:lnTo>
                    <a:pt x="1" y="2565"/>
                  </a:lnTo>
                  <a:lnTo>
                    <a:pt x="642" y="2565"/>
                  </a:lnTo>
                  <a:lnTo>
                    <a:pt x="479"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61"/>
            <p:cNvSpPr/>
            <p:nvPr/>
          </p:nvSpPr>
          <p:spPr>
            <a:xfrm>
              <a:off x="5343717" y="3005051"/>
              <a:ext cx="100287" cy="91779"/>
            </a:xfrm>
            <a:custGeom>
              <a:avLst/>
              <a:gdLst/>
              <a:ahLst/>
              <a:cxnLst/>
              <a:rect l="l" t="t" r="r" b="b"/>
              <a:pathLst>
                <a:path w="3819" h="3495" extrusionOk="0">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61"/>
            <p:cNvSpPr/>
            <p:nvPr/>
          </p:nvSpPr>
          <p:spPr>
            <a:xfrm>
              <a:off x="5343717" y="3005051"/>
              <a:ext cx="100051" cy="89757"/>
            </a:xfrm>
            <a:custGeom>
              <a:avLst/>
              <a:gdLst/>
              <a:ahLst/>
              <a:cxnLst/>
              <a:rect l="l" t="t" r="r" b="b"/>
              <a:pathLst>
                <a:path w="3810" h="3418" extrusionOk="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61"/>
            <p:cNvSpPr/>
            <p:nvPr/>
          </p:nvSpPr>
          <p:spPr>
            <a:xfrm>
              <a:off x="5310288" y="3129970"/>
              <a:ext cx="33692" cy="62866"/>
            </a:xfrm>
            <a:custGeom>
              <a:avLst/>
              <a:gdLst/>
              <a:ahLst/>
              <a:cxnLst/>
              <a:rect l="l" t="t" r="r" b="b"/>
              <a:pathLst>
                <a:path w="1283" h="2394" extrusionOk="0">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61"/>
            <p:cNvSpPr/>
            <p:nvPr/>
          </p:nvSpPr>
          <p:spPr>
            <a:xfrm>
              <a:off x="5443742" y="3129970"/>
              <a:ext cx="33692" cy="62866"/>
            </a:xfrm>
            <a:custGeom>
              <a:avLst/>
              <a:gdLst/>
              <a:ahLst/>
              <a:cxnLst/>
              <a:rect l="l" t="t" r="r" b="b"/>
              <a:pathLst>
                <a:path w="1283" h="2394" extrusionOk="0">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61"/>
            <p:cNvSpPr/>
            <p:nvPr/>
          </p:nvSpPr>
          <p:spPr>
            <a:xfrm>
              <a:off x="5385681" y="3125453"/>
              <a:ext cx="16596" cy="16623"/>
            </a:xfrm>
            <a:custGeom>
              <a:avLst/>
              <a:gdLst/>
              <a:ahLst/>
              <a:cxnLst/>
              <a:rect l="l" t="t" r="r" b="b"/>
              <a:pathLst>
                <a:path w="632" h="633" extrusionOk="0">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61"/>
            <p:cNvSpPr/>
            <p:nvPr/>
          </p:nvSpPr>
          <p:spPr>
            <a:xfrm>
              <a:off x="5359788" y="3102055"/>
              <a:ext cx="33954" cy="35110"/>
            </a:xfrm>
            <a:custGeom>
              <a:avLst/>
              <a:gdLst/>
              <a:ahLst/>
              <a:cxnLst/>
              <a:rect l="l" t="t" r="r" b="b"/>
              <a:pathLst>
                <a:path w="1293" h="1337" extrusionOk="0">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61"/>
            <p:cNvSpPr/>
            <p:nvPr/>
          </p:nvSpPr>
          <p:spPr>
            <a:xfrm>
              <a:off x="5393716" y="3102055"/>
              <a:ext cx="34217" cy="35110"/>
            </a:xfrm>
            <a:custGeom>
              <a:avLst/>
              <a:gdLst/>
              <a:ahLst/>
              <a:cxnLst/>
              <a:rect l="l" t="t" r="r" b="b"/>
              <a:pathLst>
                <a:path w="1303" h="1337" extrusionOk="0">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61"/>
            <p:cNvSpPr/>
            <p:nvPr/>
          </p:nvSpPr>
          <p:spPr>
            <a:xfrm>
              <a:off x="5413569" y="3157884"/>
              <a:ext cx="93774" cy="55803"/>
            </a:xfrm>
            <a:custGeom>
              <a:avLst/>
              <a:gdLst/>
              <a:ahLst/>
              <a:cxnLst/>
              <a:rect l="l" t="t" r="r" b="b"/>
              <a:pathLst>
                <a:path w="3571" h="2125" extrusionOk="0">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61"/>
            <p:cNvSpPr/>
            <p:nvPr/>
          </p:nvSpPr>
          <p:spPr>
            <a:xfrm>
              <a:off x="5544501" y="3157884"/>
              <a:ext cx="93774" cy="55908"/>
            </a:xfrm>
            <a:custGeom>
              <a:avLst/>
              <a:gdLst/>
              <a:ahLst/>
              <a:cxnLst/>
              <a:rect l="l" t="t" r="r" b="b"/>
              <a:pathLst>
                <a:path w="3571" h="2129" extrusionOk="0">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61"/>
            <p:cNvSpPr/>
            <p:nvPr/>
          </p:nvSpPr>
          <p:spPr>
            <a:xfrm>
              <a:off x="5519134" y="3178971"/>
              <a:ext cx="13839" cy="13865"/>
            </a:xfrm>
            <a:custGeom>
              <a:avLst/>
              <a:gdLst/>
              <a:ahLst/>
              <a:cxnLst/>
              <a:rect l="l" t="t" r="r" b="b"/>
              <a:pathLst>
                <a:path w="527" h="528" extrusionOk="0">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8" name="Google Shape;10548;p61"/>
          <p:cNvGrpSpPr/>
          <p:nvPr/>
        </p:nvGrpSpPr>
        <p:grpSpPr>
          <a:xfrm>
            <a:off x="4879047" y="2432320"/>
            <a:ext cx="398075" cy="340303"/>
            <a:chOff x="4879047" y="2432320"/>
            <a:chExt cx="398075" cy="340303"/>
          </a:xfrm>
        </p:grpSpPr>
        <p:sp>
          <p:nvSpPr>
            <p:cNvPr id="10549" name="Google Shape;10549;p61"/>
            <p:cNvSpPr/>
            <p:nvPr/>
          </p:nvSpPr>
          <p:spPr>
            <a:xfrm>
              <a:off x="5071795" y="2432320"/>
              <a:ext cx="186000" cy="181483"/>
            </a:xfrm>
            <a:custGeom>
              <a:avLst/>
              <a:gdLst/>
              <a:ahLst/>
              <a:cxnLst/>
              <a:rect l="l" t="t" r="r" b="b"/>
              <a:pathLst>
                <a:path w="7083" h="6911" extrusionOk="0">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61"/>
            <p:cNvSpPr/>
            <p:nvPr/>
          </p:nvSpPr>
          <p:spPr>
            <a:xfrm>
              <a:off x="5102204" y="2463412"/>
              <a:ext cx="32405" cy="12500"/>
            </a:xfrm>
            <a:custGeom>
              <a:avLst/>
              <a:gdLst/>
              <a:ahLst/>
              <a:cxnLst/>
              <a:rect l="l" t="t" r="r" b="b"/>
              <a:pathLst>
                <a:path w="1234" h="476" extrusionOk="0">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61"/>
            <p:cNvSpPr/>
            <p:nvPr/>
          </p:nvSpPr>
          <p:spPr>
            <a:xfrm>
              <a:off x="5145454" y="2463412"/>
              <a:ext cx="82141" cy="12500"/>
            </a:xfrm>
            <a:custGeom>
              <a:avLst/>
              <a:gdLst/>
              <a:ahLst/>
              <a:cxnLst/>
              <a:rect l="l" t="t" r="r" b="b"/>
              <a:pathLst>
                <a:path w="3128" h="476" extrusionOk="0">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61"/>
            <p:cNvSpPr/>
            <p:nvPr/>
          </p:nvSpPr>
          <p:spPr>
            <a:xfrm>
              <a:off x="5102204" y="2494320"/>
              <a:ext cx="125392" cy="12500"/>
            </a:xfrm>
            <a:custGeom>
              <a:avLst/>
              <a:gdLst/>
              <a:ahLst/>
              <a:cxnLst/>
              <a:rect l="l" t="t" r="r" b="b"/>
              <a:pathLst>
                <a:path w="4775" h="476" extrusionOk="0">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61"/>
            <p:cNvSpPr/>
            <p:nvPr/>
          </p:nvSpPr>
          <p:spPr>
            <a:xfrm>
              <a:off x="5102178" y="2525255"/>
              <a:ext cx="81984" cy="12710"/>
            </a:xfrm>
            <a:custGeom>
              <a:avLst/>
              <a:gdLst/>
              <a:ahLst/>
              <a:cxnLst/>
              <a:rect l="l" t="t" r="r" b="b"/>
              <a:pathLst>
                <a:path w="3122" h="484" extrusionOk="0">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61"/>
            <p:cNvSpPr/>
            <p:nvPr/>
          </p:nvSpPr>
          <p:spPr>
            <a:xfrm>
              <a:off x="5195164" y="2525255"/>
              <a:ext cx="32484" cy="12710"/>
            </a:xfrm>
            <a:custGeom>
              <a:avLst/>
              <a:gdLst/>
              <a:ahLst/>
              <a:cxnLst/>
              <a:rect l="l" t="t" r="r" b="b"/>
              <a:pathLst>
                <a:path w="1237" h="484" extrusionOk="0">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61"/>
            <p:cNvSpPr/>
            <p:nvPr/>
          </p:nvSpPr>
          <p:spPr>
            <a:xfrm>
              <a:off x="4898374" y="2711543"/>
              <a:ext cx="359421" cy="18618"/>
            </a:xfrm>
            <a:custGeom>
              <a:avLst/>
              <a:gdLst/>
              <a:ahLst/>
              <a:cxnLst/>
              <a:rect l="l" t="t" r="r" b="b"/>
              <a:pathLst>
                <a:path w="13687" h="709" extrusionOk="0">
                  <a:moveTo>
                    <a:pt x="1" y="0"/>
                  </a:moveTo>
                  <a:lnTo>
                    <a:pt x="1" y="708"/>
                  </a:lnTo>
                  <a:lnTo>
                    <a:pt x="13686" y="708"/>
                  </a:lnTo>
                  <a:lnTo>
                    <a:pt x="1368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61"/>
            <p:cNvSpPr/>
            <p:nvPr/>
          </p:nvSpPr>
          <p:spPr>
            <a:xfrm>
              <a:off x="4891468" y="2711543"/>
              <a:ext cx="13603" cy="61081"/>
            </a:xfrm>
            <a:custGeom>
              <a:avLst/>
              <a:gdLst/>
              <a:ahLst/>
              <a:cxnLst/>
              <a:rect l="l" t="t" r="r" b="b"/>
              <a:pathLst>
                <a:path w="518" h="2326" extrusionOk="0">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61"/>
            <p:cNvSpPr/>
            <p:nvPr/>
          </p:nvSpPr>
          <p:spPr>
            <a:xfrm>
              <a:off x="5251728" y="2711543"/>
              <a:ext cx="12342" cy="61081"/>
            </a:xfrm>
            <a:custGeom>
              <a:avLst/>
              <a:gdLst/>
              <a:ahLst/>
              <a:cxnLst/>
              <a:rect l="l" t="t" r="r" b="b"/>
              <a:pathLst>
                <a:path w="470" h="2326" extrusionOk="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61"/>
            <p:cNvSpPr/>
            <p:nvPr/>
          </p:nvSpPr>
          <p:spPr>
            <a:xfrm>
              <a:off x="4935322" y="2578851"/>
              <a:ext cx="111868" cy="126416"/>
            </a:xfrm>
            <a:custGeom>
              <a:avLst/>
              <a:gdLst/>
              <a:ahLst/>
              <a:cxnLst/>
              <a:rect l="l" t="t" r="r" b="b"/>
              <a:pathLst>
                <a:path w="4260" h="4814" extrusionOk="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61"/>
            <p:cNvSpPr/>
            <p:nvPr/>
          </p:nvSpPr>
          <p:spPr>
            <a:xfrm>
              <a:off x="4972270" y="2578851"/>
              <a:ext cx="37972" cy="24632"/>
            </a:xfrm>
            <a:custGeom>
              <a:avLst/>
              <a:gdLst/>
              <a:ahLst/>
              <a:cxnLst/>
              <a:rect l="l" t="t" r="r" b="b"/>
              <a:pathLst>
                <a:path w="1446" h="938" extrusionOk="0">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61"/>
            <p:cNvSpPr/>
            <p:nvPr/>
          </p:nvSpPr>
          <p:spPr>
            <a:xfrm>
              <a:off x="4935322" y="2611256"/>
              <a:ext cx="111868" cy="94011"/>
            </a:xfrm>
            <a:custGeom>
              <a:avLst/>
              <a:gdLst/>
              <a:ahLst/>
              <a:cxnLst/>
              <a:rect l="l" t="t" r="r" b="b"/>
              <a:pathLst>
                <a:path w="4260" h="3580" extrusionOk="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61"/>
            <p:cNvSpPr/>
            <p:nvPr/>
          </p:nvSpPr>
          <p:spPr>
            <a:xfrm>
              <a:off x="5022269" y="2623835"/>
              <a:ext cx="24921" cy="81432"/>
            </a:xfrm>
            <a:custGeom>
              <a:avLst/>
              <a:gdLst/>
              <a:ahLst/>
              <a:cxnLst/>
              <a:rect l="l" t="t" r="r" b="b"/>
              <a:pathLst>
                <a:path w="949" h="3101" extrusionOk="0">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61"/>
            <p:cNvSpPr/>
            <p:nvPr/>
          </p:nvSpPr>
          <p:spPr>
            <a:xfrm>
              <a:off x="4935322" y="2624071"/>
              <a:ext cx="55803" cy="81196"/>
            </a:xfrm>
            <a:custGeom>
              <a:avLst/>
              <a:gdLst/>
              <a:ahLst/>
              <a:cxnLst/>
              <a:rect l="l" t="t" r="r" b="b"/>
              <a:pathLst>
                <a:path w="2125" h="3092" extrusionOk="0">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61"/>
            <p:cNvSpPr/>
            <p:nvPr/>
          </p:nvSpPr>
          <p:spPr>
            <a:xfrm>
              <a:off x="4966492" y="2475807"/>
              <a:ext cx="49526" cy="43487"/>
            </a:xfrm>
            <a:custGeom>
              <a:avLst/>
              <a:gdLst/>
              <a:ahLst/>
              <a:cxnLst/>
              <a:rect l="l" t="t" r="r" b="b"/>
              <a:pathLst>
                <a:path w="1886" h="1656" extrusionOk="0">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61"/>
            <p:cNvSpPr/>
            <p:nvPr/>
          </p:nvSpPr>
          <p:spPr>
            <a:xfrm>
              <a:off x="4966230" y="2475807"/>
              <a:ext cx="34453" cy="43487"/>
            </a:xfrm>
            <a:custGeom>
              <a:avLst/>
              <a:gdLst/>
              <a:ahLst/>
              <a:cxnLst/>
              <a:rect l="l" t="t" r="r" b="b"/>
              <a:pathLst>
                <a:path w="1312" h="1656" extrusionOk="0">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61"/>
            <p:cNvSpPr/>
            <p:nvPr/>
          </p:nvSpPr>
          <p:spPr>
            <a:xfrm>
              <a:off x="4947874" y="2494399"/>
              <a:ext cx="86737" cy="86737"/>
            </a:xfrm>
            <a:custGeom>
              <a:avLst/>
              <a:gdLst/>
              <a:ahLst/>
              <a:cxnLst/>
              <a:rect l="l" t="t" r="r" b="b"/>
              <a:pathLst>
                <a:path w="3303" h="3303" extrusionOk="0">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61"/>
            <p:cNvSpPr/>
            <p:nvPr/>
          </p:nvSpPr>
          <p:spPr>
            <a:xfrm>
              <a:off x="4963472" y="2494399"/>
              <a:ext cx="72898" cy="78176"/>
            </a:xfrm>
            <a:custGeom>
              <a:avLst/>
              <a:gdLst/>
              <a:ahLst/>
              <a:cxnLst/>
              <a:rect l="l" t="t" r="r" b="b"/>
              <a:pathLst>
                <a:path w="2776" h="2977" extrusionOk="0">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61"/>
            <p:cNvSpPr/>
            <p:nvPr/>
          </p:nvSpPr>
          <p:spPr>
            <a:xfrm>
              <a:off x="4953914" y="2532660"/>
              <a:ext cx="74421" cy="61028"/>
            </a:xfrm>
            <a:custGeom>
              <a:avLst/>
              <a:gdLst/>
              <a:ahLst/>
              <a:cxnLst/>
              <a:rect l="l" t="t" r="r" b="b"/>
              <a:pathLst>
                <a:path w="2834" h="2324" extrusionOk="0">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61"/>
            <p:cNvSpPr/>
            <p:nvPr/>
          </p:nvSpPr>
          <p:spPr>
            <a:xfrm>
              <a:off x="4953914" y="2532660"/>
              <a:ext cx="74657" cy="60529"/>
            </a:xfrm>
            <a:custGeom>
              <a:avLst/>
              <a:gdLst/>
              <a:ahLst/>
              <a:cxnLst/>
              <a:rect l="l" t="t" r="r" b="b"/>
              <a:pathLst>
                <a:path w="2843" h="2305" extrusionOk="0">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61"/>
            <p:cNvSpPr/>
            <p:nvPr/>
          </p:nvSpPr>
          <p:spPr>
            <a:xfrm>
              <a:off x="489209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61"/>
            <p:cNvSpPr/>
            <p:nvPr/>
          </p:nvSpPr>
          <p:spPr>
            <a:xfrm>
              <a:off x="525172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61"/>
            <p:cNvSpPr/>
            <p:nvPr/>
          </p:nvSpPr>
          <p:spPr>
            <a:xfrm>
              <a:off x="4879047" y="2705188"/>
              <a:ext cx="398075" cy="12474"/>
            </a:xfrm>
            <a:custGeom>
              <a:avLst/>
              <a:gdLst/>
              <a:ahLst/>
              <a:cxnLst/>
              <a:rect l="l" t="t" r="r" b="b"/>
              <a:pathLst>
                <a:path w="15159" h="475" extrusionOk="0">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61"/>
            <p:cNvSpPr/>
            <p:nvPr/>
          </p:nvSpPr>
          <p:spPr>
            <a:xfrm>
              <a:off x="4960190" y="2692688"/>
              <a:ext cx="37237" cy="12579"/>
            </a:xfrm>
            <a:custGeom>
              <a:avLst/>
              <a:gdLst/>
              <a:ahLst/>
              <a:cxnLst/>
              <a:rect l="l" t="t" r="r" b="b"/>
              <a:pathLst>
                <a:path w="1418" h="479" extrusionOk="0">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61"/>
            <p:cNvSpPr/>
            <p:nvPr/>
          </p:nvSpPr>
          <p:spPr>
            <a:xfrm>
              <a:off x="4984822" y="2643188"/>
              <a:ext cx="86999" cy="62341"/>
            </a:xfrm>
            <a:custGeom>
              <a:avLst/>
              <a:gdLst/>
              <a:ahLst/>
              <a:cxnLst/>
              <a:rect l="l" t="t" r="r" b="b"/>
              <a:pathLst>
                <a:path w="3313" h="2374" extrusionOk="0">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61"/>
            <p:cNvSpPr/>
            <p:nvPr/>
          </p:nvSpPr>
          <p:spPr>
            <a:xfrm>
              <a:off x="5015257" y="2667978"/>
              <a:ext cx="26365" cy="12500"/>
            </a:xfrm>
            <a:custGeom>
              <a:avLst/>
              <a:gdLst/>
              <a:ahLst/>
              <a:cxnLst/>
              <a:rect l="l" t="t" r="r" b="b"/>
              <a:pathLst>
                <a:path w="1004" h="476" extrusionOk="0">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5" name="Google Shape;10575;p61"/>
          <p:cNvGrpSpPr/>
          <p:nvPr/>
        </p:nvGrpSpPr>
        <p:grpSpPr>
          <a:xfrm>
            <a:off x="5388701" y="2393823"/>
            <a:ext cx="280982" cy="395896"/>
            <a:chOff x="5388701" y="2393823"/>
            <a:chExt cx="280982" cy="395896"/>
          </a:xfrm>
        </p:grpSpPr>
        <p:sp>
          <p:nvSpPr>
            <p:cNvPr id="10576" name="Google Shape;10576;p61"/>
            <p:cNvSpPr/>
            <p:nvPr/>
          </p:nvSpPr>
          <p:spPr>
            <a:xfrm>
              <a:off x="5388701" y="2419243"/>
              <a:ext cx="280982" cy="370476"/>
            </a:xfrm>
            <a:custGeom>
              <a:avLst/>
              <a:gdLst/>
              <a:ahLst/>
              <a:cxnLst/>
              <a:rect l="l" t="t" r="r" b="b"/>
              <a:pathLst>
                <a:path w="10700" h="14108" extrusionOk="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61"/>
            <p:cNvSpPr/>
            <p:nvPr/>
          </p:nvSpPr>
          <p:spPr>
            <a:xfrm>
              <a:off x="5401516" y="2419506"/>
              <a:ext cx="255352" cy="344584"/>
            </a:xfrm>
            <a:custGeom>
              <a:avLst/>
              <a:gdLst/>
              <a:ahLst/>
              <a:cxnLst/>
              <a:rect l="l" t="t" r="r" b="b"/>
              <a:pathLst>
                <a:path w="9724" h="13122" extrusionOk="0">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61"/>
            <p:cNvSpPr/>
            <p:nvPr/>
          </p:nvSpPr>
          <p:spPr>
            <a:xfrm>
              <a:off x="5414330" y="2444899"/>
              <a:ext cx="229722" cy="306375"/>
            </a:xfrm>
            <a:custGeom>
              <a:avLst/>
              <a:gdLst/>
              <a:ahLst/>
              <a:cxnLst/>
              <a:rect l="l" t="t" r="r" b="b"/>
              <a:pathLst>
                <a:path w="8748" h="11667" extrusionOk="0">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61"/>
            <p:cNvSpPr/>
            <p:nvPr/>
          </p:nvSpPr>
          <p:spPr>
            <a:xfrm>
              <a:off x="5471866" y="2393823"/>
              <a:ext cx="114625" cy="57378"/>
            </a:xfrm>
            <a:custGeom>
              <a:avLst/>
              <a:gdLst/>
              <a:ahLst/>
              <a:cxnLst/>
              <a:rect l="l" t="t" r="r" b="b"/>
              <a:pathLst>
                <a:path w="4365" h="2185" extrusionOk="0">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61"/>
            <p:cNvSpPr/>
            <p:nvPr/>
          </p:nvSpPr>
          <p:spPr>
            <a:xfrm>
              <a:off x="5471866" y="2438597"/>
              <a:ext cx="114625" cy="12605"/>
            </a:xfrm>
            <a:custGeom>
              <a:avLst/>
              <a:gdLst/>
              <a:ahLst/>
              <a:cxnLst/>
              <a:rect l="l" t="t" r="r" b="b"/>
              <a:pathLst>
                <a:path w="4365" h="480" extrusionOk="0">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61"/>
            <p:cNvSpPr/>
            <p:nvPr/>
          </p:nvSpPr>
          <p:spPr>
            <a:xfrm>
              <a:off x="5542007" y="2483344"/>
              <a:ext cx="76417" cy="25393"/>
            </a:xfrm>
            <a:custGeom>
              <a:avLst/>
              <a:gdLst/>
              <a:ahLst/>
              <a:cxnLst/>
              <a:rect l="l" t="t" r="r" b="b"/>
              <a:pathLst>
                <a:path w="2910" h="967" extrusionOk="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61"/>
            <p:cNvSpPr/>
            <p:nvPr/>
          </p:nvSpPr>
          <p:spPr>
            <a:xfrm>
              <a:off x="5539722" y="2527828"/>
              <a:ext cx="80960" cy="12841"/>
            </a:xfrm>
            <a:custGeom>
              <a:avLst/>
              <a:gdLst/>
              <a:ahLst/>
              <a:cxnLst/>
              <a:rect l="l" t="t" r="r" b="b"/>
              <a:pathLst>
                <a:path w="3083" h="489" extrusionOk="0">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61"/>
            <p:cNvSpPr/>
            <p:nvPr/>
          </p:nvSpPr>
          <p:spPr>
            <a:xfrm>
              <a:off x="5539722" y="2553458"/>
              <a:ext cx="42751" cy="12841"/>
            </a:xfrm>
            <a:custGeom>
              <a:avLst/>
              <a:gdLst/>
              <a:ahLst/>
              <a:cxnLst/>
              <a:rect l="l" t="t" r="r" b="b"/>
              <a:pathLst>
                <a:path w="1628" h="489" extrusionOk="0">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61"/>
            <p:cNvSpPr/>
            <p:nvPr/>
          </p:nvSpPr>
          <p:spPr>
            <a:xfrm>
              <a:off x="5437702" y="2604481"/>
              <a:ext cx="182980" cy="12841"/>
            </a:xfrm>
            <a:custGeom>
              <a:avLst/>
              <a:gdLst/>
              <a:ahLst/>
              <a:cxnLst/>
              <a:rect l="l" t="t" r="r" b="b"/>
              <a:pathLst>
                <a:path w="6968" h="489" extrusionOk="0">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61"/>
            <p:cNvSpPr/>
            <p:nvPr/>
          </p:nvSpPr>
          <p:spPr>
            <a:xfrm>
              <a:off x="5437702" y="2630111"/>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61"/>
            <p:cNvSpPr/>
            <p:nvPr/>
          </p:nvSpPr>
          <p:spPr>
            <a:xfrm>
              <a:off x="5437702" y="2706764"/>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61"/>
            <p:cNvSpPr/>
            <p:nvPr/>
          </p:nvSpPr>
          <p:spPr>
            <a:xfrm>
              <a:off x="5437702" y="268113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61"/>
            <p:cNvSpPr/>
            <p:nvPr/>
          </p:nvSpPr>
          <p:spPr>
            <a:xfrm>
              <a:off x="5437702" y="265550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61"/>
            <p:cNvSpPr/>
            <p:nvPr/>
          </p:nvSpPr>
          <p:spPr>
            <a:xfrm>
              <a:off x="5475910" y="2630111"/>
              <a:ext cx="55304" cy="12579"/>
            </a:xfrm>
            <a:custGeom>
              <a:avLst/>
              <a:gdLst/>
              <a:ahLst/>
              <a:cxnLst/>
              <a:rect l="l" t="t" r="r" b="b"/>
              <a:pathLst>
                <a:path w="2106" h="479" extrusionOk="0">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61"/>
            <p:cNvSpPr/>
            <p:nvPr/>
          </p:nvSpPr>
          <p:spPr>
            <a:xfrm>
              <a:off x="5475910" y="2706764"/>
              <a:ext cx="80933" cy="12579"/>
            </a:xfrm>
            <a:custGeom>
              <a:avLst/>
              <a:gdLst/>
              <a:ahLst/>
              <a:cxnLst/>
              <a:rect l="l" t="t" r="r" b="b"/>
              <a:pathLst>
                <a:path w="3082" h="479" extrusionOk="0">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61"/>
            <p:cNvSpPr/>
            <p:nvPr/>
          </p:nvSpPr>
          <p:spPr>
            <a:xfrm>
              <a:off x="5475910" y="2681134"/>
              <a:ext cx="55304" cy="12841"/>
            </a:xfrm>
            <a:custGeom>
              <a:avLst/>
              <a:gdLst/>
              <a:ahLst/>
              <a:cxnLst/>
              <a:rect l="l" t="t" r="r" b="b"/>
              <a:pathLst>
                <a:path w="2106" h="489" extrusionOk="0">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61"/>
            <p:cNvSpPr/>
            <p:nvPr/>
          </p:nvSpPr>
          <p:spPr>
            <a:xfrm>
              <a:off x="5475910" y="2655504"/>
              <a:ext cx="80933" cy="12841"/>
            </a:xfrm>
            <a:custGeom>
              <a:avLst/>
              <a:gdLst/>
              <a:ahLst/>
              <a:cxnLst/>
              <a:rect l="l" t="t" r="r" b="b"/>
              <a:pathLst>
                <a:path w="3082" h="489" extrusionOk="0">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61"/>
            <p:cNvSpPr/>
            <p:nvPr/>
          </p:nvSpPr>
          <p:spPr>
            <a:xfrm>
              <a:off x="5571654" y="265550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61"/>
            <p:cNvSpPr/>
            <p:nvPr/>
          </p:nvSpPr>
          <p:spPr>
            <a:xfrm>
              <a:off x="5571654" y="2630111"/>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61"/>
            <p:cNvSpPr/>
            <p:nvPr/>
          </p:nvSpPr>
          <p:spPr>
            <a:xfrm>
              <a:off x="5571654" y="268113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61"/>
            <p:cNvSpPr/>
            <p:nvPr/>
          </p:nvSpPr>
          <p:spPr>
            <a:xfrm>
              <a:off x="5571654" y="2706764"/>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61"/>
            <p:cNvSpPr/>
            <p:nvPr/>
          </p:nvSpPr>
          <p:spPr>
            <a:xfrm>
              <a:off x="5446236" y="2527828"/>
              <a:ext cx="76443" cy="57326"/>
            </a:xfrm>
            <a:custGeom>
              <a:avLst/>
              <a:gdLst/>
              <a:ahLst/>
              <a:cxnLst/>
              <a:rect l="l" t="t" r="r" b="b"/>
              <a:pathLst>
                <a:path w="2911" h="2183" extrusionOk="0">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61"/>
            <p:cNvSpPr/>
            <p:nvPr/>
          </p:nvSpPr>
          <p:spPr>
            <a:xfrm>
              <a:off x="5470369" y="2527828"/>
              <a:ext cx="28177" cy="19249"/>
            </a:xfrm>
            <a:custGeom>
              <a:avLst/>
              <a:gdLst/>
              <a:ahLst/>
              <a:cxnLst/>
              <a:rect l="l" t="t" r="r" b="b"/>
              <a:pathLst>
                <a:path w="1073" h="733" extrusionOk="0">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61"/>
            <p:cNvSpPr/>
            <p:nvPr/>
          </p:nvSpPr>
          <p:spPr>
            <a:xfrm>
              <a:off x="5446236" y="2547917"/>
              <a:ext cx="76443" cy="37237"/>
            </a:xfrm>
            <a:custGeom>
              <a:avLst/>
              <a:gdLst/>
              <a:ahLst/>
              <a:cxnLst/>
              <a:rect l="l" t="t" r="r" b="b"/>
              <a:pathLst>
                <a:path w="2911" h="1418" extrusionOk="0">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61"/>
            <p:cNvSpPr/>
            <p:nvPr/>
          </p:nvSpPr>
          <p:spPr>
            <a:xfrm>
              <a:off x="5446000" y="2559235"/>
              <a:ext cx="19380" cy="25919"/>
            </a:xfrm>
            <a:custGeom>
              <a:avLst/>
              <a:gdLst/>
              <a:ahLst/>
              <a:cxnLst/>
              <a:rect l="l" t="t" r="r" b="b"/>
              <a:pathLst>
                <a:path w="738" h="987" extrusionOk="0">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61"/>
            <p:cNvSpPr/>
            <p:nvPr/>
          </p:nvSpPr>
          <p:spPr>
            <a:xfrm>
              <a:off x="5503536" y="2559235"/>
              <a:ext cx="19380" cy="25919"/>
            </a:xfrm>
            <a:custGeom>
              <a:avLst/>
              <a:gdLst/>
              <a:ahLst/>
              <a:cxnLst/>
              <a:rect l="l" t="t" r="r" b="b"/>
              <a:pathLst>
                <a:path w="738" h="987" extrusionOk="0">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61"/>
            <p:cNvSpPr/>
            <p:nvPr/>
          </p:nvSpPr>
          <p:spPr>
            <a:xfrm>
              <a:off x="5458815" y="2476569"/>
              <a:ext cx="51286" cy="57825"/>
            </a:xfrm>
            <a:custGeom>
              <a:avLst/>
              <a:gdLst/>
              <a:ahLst/>
              <a:cxnLst/>
              <a:rect l="l" t="t" r="r" b="b"/>
              <a:pathLst>
                <a:path w="1953" h="2202" extrusionOk="0">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61"/>
            <p:cNvSpPr/>
            <p:nvPr/>
          </p:nvSpPr>
          <p:spPr>
            <a:xfrm>
              <a:off x="5458867" y="2476569"/>
              <a:ext cx="35162" cy="57536"/>
            </a:xfrm>
            <a:custGeom>
              <a:avLst/>
              <a:gdLst/>
              <a:ahLst/>
              <a:cxnLst/>
              <a:rect l="l" t="t" r="r" b="b"/>
              <a:pathLst>
                <a:path w="1339" h="2191" extrusionOk="0">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61"/>
            <p:cNvSpPr/>
            <p:nvPr/>
          </p:nvSpPr>
          <p:spPr>
            <a:xfrm>
              <a:off x="5458815" y="2476569"/>
              <a:ext cx="51286" cy="25656"/>
            </a:xfrm>
            <a:custGeom>
              <a:avLst/>
              <a:gdLst/>
              <a:ahLst/>
              <a:cxnLst/>
              <a:rect l="l" t="t" r="r" b="b"/>
              <a:pathLst>
                <a:path w="1953" h="977" extrusionOk="0">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61"/>
            <p:cNvSpPr/>
            <p:nvPr/>
          </p:nvSpPr>
          <p:spPr>
            <a:xfrm>
              <a:off x="5459051" y="2476569"/>
              <a:ext cx="34978" cy="23398"/>
            </a:xfrm>
            <a:custGeom>
              <a:avLst/>
              <a:gdLst/>
              <a:ahLst/>
              <a:cxnLst/>
              <a:rect l="l" t="t" r="r" b="b"/>
              <a:pathLst>
                <a:path w="1332" h="891" extrusionOk="0">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6" name="Google Shape;10606;p61"/>
          <p:cNvGrpSpPr/>
          <p:nvPr/>
        </p:nvGrpSpPr>
        <p:grpSpPr>
          <a:xfrm>
            <a:off x="5743289" y="2439122"/>
            <a:ext cx="444871" cy="316407"/>
            <a:chOff x="5743289" y="2439122"/>
            <a:chExt cx="444871" cy="316407"/>
          </a:xfrm>
        </p:grpSpPr>
        <p:sp>
          <p:nvSpPr>
            <p:cNvPr id="10607" name="Google Shape;10607;p61"/>
            <p:cNvSpPr/>
            <p:nvPr/>
          </p:nvSpPr>
          <p:spPr>
            <a:xfrm>
              <a:off x="5999902" y="2549177"/>
              <a:ext cx="137497" cy="130722"/>
            </a:xfrm>
            <a:custGeom>
              <a:avLst/>
              <a:gdLst/>
              <a:ahLst/>
              <a:cxnLst/>
              <a:rect l="l" t="t" r="r" b="b"/>
              <a:pathLst>
                <a:path w="5236" h="4978" extrusionOk="0">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61"/>
            <p:cNvSpPr/>
            <p:nvPr/>
          </p:nvSpPr>
          <p:spPr>
            <a:xfrm>
              <a:off x="6000138" y="2570054"/>
              <a:ext cx="137497" cy="110082"/>
            </a:xfrm>
            <a:custGeom>
              <a:avLst/>
              <a:gdLst/>
              <a:ahLst/>
              <a:cxnLst/>
              <a:rect l="l" t="t" r="r" b="b"/>
              <a:pathLst>
                <a:path w="5236" h="4192" extrusionOk="0">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61"/>
            <p:cNvSpPr/>
            <p:nvPr/>
          </p:nvSpPr>
          <p:spPr>
            <a:xfrm>
              <a:off x="6046645" y="2549177"/>
              <a:ext cx="44511" cy="20640"/>
            </a:xfrm>
            <a:custGeom>
              <a:avLst/>
              <a:gdLst/>
              <a:ahLst/>
              <a:cxnLst/>
              <a:rect l="l" t="t" r="r" b="b"/>
              <a:pathLst>
                <a:path w="1695" h="786" extrusionOk="0">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61"/>
            <p:cNvSpPr/>
            <p:nvPr/>
          </p:nvSpPr>
          <p:spPr>
            <a:xfrm>
              <a:off x="6020753" y="2452935"/>
              <a:ext cx="34453" cy="75681"/>
            </a:xfrm>
            <a:custGeom>
              <a:avLst/>
              <a:gdLst/>
              <a:ahLst/>
              <a:cxnLst/>
              <a:rect l="l" t="t" r="r" b="b"/>
              <a:pathLst>
                <a:path w="1312" h="2882" extrusionOk="0">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61"/>
            <p:cNvSpPr/>
            <p:nvPr/>
          </p:nvSpPr>
          <p:spPr>
            <a:xfrm>
              <a:off x="6034565" y="2446159"/>
              <a:ext cx="82456" cy="82456"/>
            </a:xfrm>
            <a:custGeom>
              <a:avLst/>
              <a:gdLst/>
              <a:ahLst/>
              <a:cxnLst/>
              <a:rect l="l" t="t" r="r" b="b"/>
              <a:pathLst>
                <a:path w="3140" h="3140" extrusionOk="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61"/>
            <p:cNvSpPr/>
            <p:nvPr/>
          </p:nvSpPr>
          <p:spPr>
            <a:xfrm>
              <a:off x="6027528" y="2480324"/>
              <a:ext cx="82982" cy="75681"/>
            </a:xfrm>
            <a:custGeom>
              <a:avLst/>
              <a:gdLst/>
              <a:ahLst/>
              <a:cxnLst/>
              <a:rect l="l" t="t" r="r" b="b"/>
              <a:pathLst>
                <a:path w="3160" h="2882" extrusionOk="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61"/>
            <p:cNvSpPr/>
            <p:nvPr/>
          </p:nvSpPr>
          <p:spPr>
            <a:xfrm>
              <a:off x="6027528" y="2480586"/>
              <a:ext cx="82456" cy="74158"/>
            </a:xfrm>
            <a:custGeom>
              <a:avLst/>
              <a:gdLst/>
              <a:ahLst/>
              <a:cxnLst/>
              <a:rect l="l" t="t" r="r" b="b"/>
              <a:pathLst>
                <a:path w="3140" h="2824" extrusionOk="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61"/>
            <p:cNvSpPr/>
            <p:nvPr/>
          </p:nvSpPr>
          <p:spPr>
            <a:xfrm>
              <a:off x="6000138" y="2583368"/>
              <a:ext cx="27415" cy="96768"/>
            </a:xfrm>
            <a:custGeom>
              <a:avLst/>
              <a:gdLst/>
              <a:ahLst/>
              <a:cxnLst/>
              <a:rect l="l" t="t" r="r" b="b"/>
              <a:pathLst>
                <a:path w="1044" h="3685" extrusionOk="0">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61"/>
            <p:cNvSpPr/>
            <p:nvPr/>
          </p:nvSpPr>
          <p:spPr>
            <a:xfrm>
              <a:off x="6075794" y="2583368"/>
              <a:ext cx="61842" cy="96532"/>
            </a:xfrm>
            <a:custGeom>
              <a:avLst/>
              <a:gdLst/>
              <a:ahLst/>
              <a:cxnLst/>
              <a:rect l="l" t="t" r="r" b="b"/>
              <a:pathLst>
                <a:path w="2355" h="3676" extrusionOk="0">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61"/>
            <p:cNvSpPr/>
            <p:nvPr/>
          </p:nvSpPr>
          <p:spPr>
            <a:xfrm>
              <a:off x="5766424" y="2686649"/>
              <a:ext cx="398863" cy="20903"/>
            </a:xfrm>
            <a:custGeom>
              <a:avLst/>
              <a:gdLst/>
              <a:ahLst/>
              <a:cxnLst/>
              <a:rect l="l" t="t" r="r" b="b"/>
              <a:pathLst>
                <a:path w="15189" h="796" extrusionOk="0">
                  <a:moveTo>
                    <a:pt x="0" y="1"/>
                  </a:moveTo>
                  <a:lnTo>
                    <a:pt x="0" y="795"/>
                  </a:lnTo>
                  <a:lnTo>
                    <a:pt x="15188" y="795"/>
                  </a:lnTo>
                  <a:lnTo>
                    <a:pt x="1518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61"/>
            <p:cNvSpPr/>
            <p:nvPr/>
          </p:nvSpPr>
          <p:spPr>
            <a:xfrm>
              <a:off x="5759387"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61"/>
            <p:cNvSpPr/>
            <p:nvPr/>
          </p:nvSpPr>
          <p:spPr>
            <a:xfrm>
              <a:off x="6158224"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61"/>
            <p:cNvSpPr/>
            <p:nvPr/>
          </p:nvSpPr>
          <p:spPr>
            <a:xfrm>
              <a:off x="5759387"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61"/>
            <p:cNvSpPr/>
            <p:nvPr/>
          </p:nvSpPr>
          <p:spPr>
            <a:xfrm>
              <a:off x="6158224"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61"/>
            <p:cNvSpPr/>
            <p:nvPr/>
          </p:nvSpPr>
          <p:spPr>
            <a:xfrm>
              <a:off x="5743289" y="2679873"/>
              <a:ext cx="444871" cy="13839"/>
            </a:xfrm>
            <a:custGeom>
              <a:avLst/>
              <a:gdLst/>
              <a:ahLst/>
              <a:cxnLst/>
              <a:rect l="l" t="t" r="r" b="b"/>
              <a:pathLst>
                <a:path w="16941" h="527" extrusionOk="0">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61"/>
            <p:cNvSpPr/>
            <p:nvPr/>
          </p:nvSpPr>
          <p:spPr>
            <a:xfrm>
              <a:off x="6068992" y="2666034"/>
              <a:ext cx="41254" cy="13865"/>
            </a:xfrm>
            <a:custGeom>
              <a:avLst/>
              <a:gdLst/>
              <a:ahLst/>
              <a:cxnLst/>
              <a:rect l="l" t="t" r="r" b="b"/>
              <a:pathLst>
                <a:path w="1571" h="528" extrusionOk="0">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61"/>
            <p:cNvSpPr/>
            <p:nvPr/>
          </p:nvSpPr>
          <p:spPr>
            <a:xfrm>
              <a:off x="5986326" y="2611020"/>
              <a:ext cx="96269" cy="68880"/>
            </a:xfrm>
            <a:custGeom>
              <a:avLst/>
              <a:gdLst/>
              <a:ahLst/>
              <a:cxnLst/>
              <a:rect l="l" t="t" r="r" b="b"/>
              <a:pathLst>
                <a:path w="3666" h="2623" extrusionOk="0">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61"/>
            <p:cNvSpPr/>
            <p:nvPr/>
          </p:nvSpPr>
          <p:spPr>
            <a:xfrm>
              <a:off x="6025269" y="2638645"/>
              <a:ext cx="18382" cy="13865"/>
            </a:xfrm>
            <a:custGeom>
              <a:avLst/>
              <a:gdLst/>
              <a:ahLst/>
              <a:cxnLst/>
              <a:rect l="l" t="t" r="r" b="b"/>
              <a:pathLst>
                <a:path w="700" h="528" extrusionOk="0">
                  <a:moveTo>
                    <a:pt x="355" y="1"/>
                  </a:moveTo>
                  <a:cubicBezTo>
                    <a:pt x="1" y="1"/>
                    <a:pt x="1" y="518"/>
                    <a:pt x="355" y="527"/>
                  </a:cubicBezTo>
                  <a:cubicBezTo>
                    <a:pt x="699" y="518"/>
                    <a:pt x="699" y="1"/>
                    <a:pt x="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61"/>
            <p:cNvSpPr/>
            <p:nvPr/>
          </p:nvSpPr>
          <p:spPr>
            <a:xfrm>
              <a:off x="5807390" y="2556215"/>
              <a:ext cx="137734" cy="123685"/>
            </a:xfrm>
            <a:custGeom>
              <a:avLst/>
              <a:gdLst/>
              <a:ahLst/>
              <a:cxnLst/>
              <a:rect l="l" t="t" r="r" b="b"/>
              <a:pathLst>
                <a:path w="5245" h="4710" extrusionOk="0">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61"/>
            <p:cNvSpPr/>
            <p:nvPr/>
          </p:nvSpPr>
          <p:spPr>
            <a:xfrm>
              <a:off x="5807626" y="2587386"/>
              <a:ext cx="27678" cy="92514"/>
            </a:xfrm>
            <a:custGeom>
              <a:avLst/>
              <a:gdLst/>
              <a:ahLst/>
              <a:cxnLst/>
              <a:rect l="l" t="t" r="r" b="b"/>
              <a:pathLst>
                <a:path w="1054" h="3523" extrusionOk="0">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61"/>
            <p:cNvSpPr/>
            <p:nvPr/>
          </p:nvSpPr>
          <p:spPr>
            <a:xfrm>
              <a:off x="5917708" y="2587386"/>
              <a:ext cx="27415" cy="92514"/>
            </a:xfrm>
            <a:custGeom>
              <a:avLst/>
              <a:gdLst/>
              <a:ahLst/>
              <a:cxnLst/>
              <a:rect l="l" t="t" r="r" b="b"/>
              <a:pathLst>
                <a:path w="1044" h="3523" extrusionOk="0">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61"/>
            <p:cNvSpPr/>
            <p:nvPr/>
          </p:nvSpPr>
          <p:spPr>
            <a:xfrm>
              <a:off x="5843314" y="2556215"/>
              <a:ext cx="66123" cy="20640"/>
            </a:xfrm>
            <a:custGeom>
              <a:avLst/>
              <a:gdLst/>
              <a:ahLst/>
              <a:cxnLst/>
              <a:rect l="l" t="t" r="r" b="b"/>
              <a:pathLst>
                <a:path w="2518" h="786" extrusionOk="0">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61"/>
            <p:cNvSpPr/>
            <p:nvPr/>
          </p:nvSpPr>
          <p:spPr>
            <a:xfrm>
              <a:off x="5815688" y="2439122"/>
              <a:ext cx="121400" cy="123921"/>
            </a:xfrm>
            <a:custGeom>
              <a:avLst/>
              <a:gdLst/>
              <a:ahLst/>
              <a:cxnLst/>
              <a:rect l="l" t="t" r="r" b="b"/>
              <a:pathLst>
                <a:path w="4623" h="4719" extrusionOk="0">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61"/>
            <p:cNvSpPr/>
            <p:nvPr/>
          </p:nvSpPr>
          <p:spPr>
            <a:xfrm>
              <a:off x="5828241" y="2714300"/>
              <a:ext cx="13839" cy="41228"/>
            </a:xfrm>
            <a:custGeom>
              <a:avLst/>
              <a:gdLst/>
              <a:ahLst/>
              <a:cxnLst/>
              <a:rect l="l" t="t" r="r" b="b"/>
              <a:pathLst>
                <a:path w="527" h="1570" extrusionOk="0">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61"/>
            <p:cNvSpPr/>
            <p:nvPr/>
          </p:nvSpPr>
          <p:spPr>
            <a:xfrm>
              <a:off x="5828241" y="2707263"/>
              <a:ext cx="13839" cy="27678"/>
            </a:xfrm>
            <a:custGeom>
              <a:avLst/>
              <a:gdLst/>
              <a:ahLst/>
              <a:cxnLst/>
              <a:rect l="l" t="t" r="r" b="b"/>
              <a:pathLst>
                <a:path w="527"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61"/>
            <p:cNvSpPr/>
            <p:nvPr/>
          </p:nvSpPr>
          <p:spPr>
            <a:xfrm>
              <a:off x="5910671" y="2714300"/>
              <a:ext cx="13865" cy="41228"/>
            </a:xfrm>
            <a:custGeom>
              <a:avLst/>
              <a:gdLst/>
              <a:ahLst/>
              <a:cxnLst/>
              <a:rect l="l" t="t" r="r" b="b"/>
              <a:pathLst>
                <a:path w="528" h="1570" extrusionOk="0">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61"/>
            <p:cNvSpPr/>
            <p:nvPr/>
          </p:nvSpPr>
          <p:spPr>
            <a:xfrm>
              <a:off x="5910671" y="2707263"/>
              <a:ext cx="13865" cy="27678"/>
            </a:xfrm>
            <a:custGeom>
              <a:avLst/>
              <a:gdLst/>
              <a:ahLst/>
              <a:cxnLst/>
              <a:rect l="l" t="t" r="r" b="b"/>
              <a:pathLst>
                <a:path w="528"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61"/>
            <p:cNvSpPr/>
            <p:nvPr/>
          </p:nvSpPr>
          <p:spPr>
            <a:xfrm>
              <a:off x="5828241" y="2604218"/>
              <a:ext cx="96295" cy="116883"/>
            </a:xfrm>
            <a:custGeom>
              <a:avLst/>
              <a:gdLst/>
              <a:ahLst/>
              <a:cxnLst/>
              <a:rect l="l" t="t" r="r" b="b"/>
              <a:pathLst>
                <a:path w="3667" h="4451" extrusionOk="0">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61"/>
            <p:cNvSpPr/>
            <p:nvPr/>
          </p:nvSpPr>
          <p:spPr>
            <a:xfrm>
              <a:off x="5815688" y="2439306"/>
              <a:ext cx="73896" cy="121216"/>
            </a:xfrm>
            <a:custGeom>
              <a:avLst/>
              <a:gdLst/>
              <a:ahLst/>
              <a:cxnLst/>
              <a:rect l="l" t="t" r="r" b="b"/>
              <a:pathLst>
                <a:path w="2814" h="4616" extrusionOk="0">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6" name="Google Shape;10636;p61"/>
          <p:cNvGrpSpPr/>
          <p:nvPr/>
        </p:nvGrpSpPr>
        <p:grpSpPr>
          <a:xfrm>
            <a:off x="6230360" y="2432583"/>
            <a:ext cx="351359" cy="363412"/>
            <a:chOff x="6230360" y="2432583"/>
            <a:chExt cx="351359" cy="363412"/>
          </a:xfrm>
        </p:grpSpPr>
        <p:sp>
          <p:nvSpPr>
            <p:cNvPr id="10637" name="Google Shape;10637;p61"/>
            <p:cNvSpPr/>
            <p:nvPr/>
          </p:nvSpPr>
          <p:spPr>
            <a:xfrm>
              <a:off x="6361791" y="2432583"/>
              <a:ext cx="219928" cy="325230"/>
            </a:xfrm>
            <a:custGeom>
              <a:avLst/>
              <a:gdLst/>
              <a:ahLst/>
              <a:cxnLst/>
              <a:rect l="l" t="t" r="r" b="b"/>
              <a:pathLst>
                <a:path w="8375" h="12385" extrusionOk="0">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61"/>
            <p:cNvSpPr/>
            <p:nvPr/>
          </p:nvSpPr>
          <p:spPr>
            <a:xfrm>
              <a:off x="6361791" y="2432583"/>
              <a:ext cx="9585" cy="40230"/>
            </a:xfrm>
            <a:custGeom>
              <a:avLst/>
              <a:gdLst/>
              <a:ahLst/>
              <a:cxnLst/>
              <a:rect l="l" t="t" r="r" b="b"/>
              <a:pathLst>
                <a:path w="365" h="1532" extrusionOk="0">
                  <a:moveTo>
                    <a:pt x="354" y="0"/>
                  </a:moveTo>
                  <a:cubicBezTo>
                    <a:pt x="287" y="0"/>
                    <a:pt x="0" y="19"/>
                    <a:pt x="0" y="278"/>
                  </a:cubicBezTo>
                  <a:lnTo>
                    <a:pt x="0" y="1531"/>
                  </a:lnTo>
                  <a:lnTo>
                    <a:pt x="364" y="1531"/>
                  </a:lnTo>
                  <a:lnTo>
                    <a:pt x="36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61"/>
            <p:cNvSpPr/>
            <p:nvPr/>
          </p:nvSpPr>
          <p:spPr>
            <a:xfrm>
              <a:off x="6510817" y="2432583"/>
              <a:ext cx="70403" cy="70377"/>
            </a:xfrm>
            <a:custGeom>
              <a:avLst/>
              <a:gdLst/>
              <a:ahLst/>
              <a:cxnLst/>
              <a:rect l="l" t="t" r="r" b="b"/>
              <a:pathLst>
                <a:path w="2681" h="2680" extrusionOk="0">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61"/>
            <p:cNvSpPr/>
            <p:nvPr/>
          </p:nvSpPr>
          <p:spPr>
            <a:xfrm>
              <a:off x="6361791" y="2469006"/>
              <a:ext cx="107088" cy="16124"/>
            </a:xfrm>
            <a:custGeom>
              <a:avLst/>
              <a:gdLst/>
              <a:ahLst/>
              <a:cxnLst/>
              <a:rect l="l" t="t" r="r" b="b"/>
              <a:pathLst>
                <a:path w="4078" h="614" extrusionOk="0">
                  <a:moveTo>
                    <a:pt x="0" y="1"/>
                  </a:moveTo>
                  <a:lnTo>
                    <a:pt x="0" y="144"/>
                  </a:lnTo>
                  <a:lnTo>
                    <a:pt x="3608" y="144"/>
                  </a:lnTo>
                  <a:lnTo>
                    <a:pt x="4077" y="613"/>
                  </a:lnTo>
                  <a:lnTo>
                    <a:pt x="407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61"/>
            <p:cNvSpPr/>
            <p:nvPr/>
          </p:nvSpPr>
          <p:spPr>
            <a:xfrm>
              <a:off x="6465571" y="2469006"/>
              <a:ext cx="73160" cy="288807"/>
            </a:xfrm>
            <a:custGeom>
              <a:avLst/>
              <a:gdLst/>
              <a:ahLst/>
              <a:cxnLst/>
              <a:rect l="l" t="t" r="r" b="b"/>
              <a:pathLst>
                <a:path w="2786" h="10998" extrusionOk="0">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61"/>
            <p:cNvSpPr/>
            <p:nvPr/>
          </p:nvSpPr>
          <p:spPr>
            <a:xfrm>
              <a:off x="6309508" y="2469006"/>
              <a:ext cx="9585" cy="131983"/>
            </a:xfrm>
            <a:custGeom>
              <a:avLst/>
              <a:gdLst/>
              <a:ahLst/>
              <a:cxnLst/>
              <a:rect l="l" t="t" r="r" b="b"/>
              <a:pathLst>
                <a:path w="365" h="5026" extrusionOk="0">
                  <a:moveTo>
                    <a:pt x="345" y="1"/>
                  </a:moveTo>
                  <a:cubicBezTo>
                    <a:pt x="288" y="1"/>
                    <a:pt x="29" y="20"/>
                    <a:pt x="1" y="231"/>
                  </a:cubicBezTo>
                  <a:lnTo>
                    <a:pt x="1" y="5025"/>
                  </a:lnTo>
                  <a:lnTo>
                    <a:pt x="364" y="4977"/>
                  </a:lnTo>
                  <a:lnTo>
                    <a:pt x="364"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61"/>
            <p:cNvSpPr/>
            <p:nvPr/>
          </p:nvSpPr>
          <p:spPr>
            <a:xfrm>
              <a:off x="6309770" y="2591692"/>
              <a:ext cx="134477" cy="201283"/>
            </a:xfrm>
            <a:custGeom>
              <a:avLst/>
              <a:gdLst/>
              <a:ahLst/>
              <a:cxnLst/>
              <a:rect l="l" t="t" r="r" b="b"/>
              <a:pathLst>
                <a:path w="5121" h="7665" extrusionOk="0">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61"/>
            <p:cNvSpPr/>
            <p:nvPr/>
          </p:nvSpPr>
          <p:spPr>
            <a:xfrm>
              <a:off x="6310768" y="2468507"/>
              <a:ext cx="219691" cy="325230"/>
            </a:xfrm>
            <a:custGeom>
              <a:avLst/>
              <a:gdLst/>
              <a:ahLst/>
              <a:cxnLst/>
              <a:rect l="l" t="t" r="r" b="b"/>
              <a:pathLst>
                <a:path w="8366" h="12385" extrusionOk="0">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61"/>
            <p:cNvSpPr/>
            <p:nvPr/>
          </p:nvSpPr>
          <p:spPr>
            <a:xfrm>
              <a:off x="6230360" y="2591666"/>
              <a:ext cx="204329" cy="204329"/>
            </a:xfrm>
            <a:custGeom>
              <a:avLst/>
              <a:gdLst/>
              <a:ahLst/>
              <a:cxnLst/>
              <a:rect l="l" t="t" r="r" b="b"/>
              <a:pathLst>
                <a:path w="7781" h="7781" extrusionOk="0">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61"/>
            <p:cNvSpPr/>
            <p:nvPr/>
          </p:nvSpPr>
          <p:spPr>
            <a:xfrm>
              <a:off x="6234115" y="2591666"/>
              <a:ext cx="104331" cy="204329"/>
            </a:xfrm>
            <a:custGeom>
              <a:avLst/>
              <a:gdLst/>
              <a:ahLst/>
              <a:cxnLst/>
              <a:rect l="l" t="t" r="r" b="b"/>
              <a:pathLst>
                <a:path w="3973" h="7781" extrusionOk="0">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61"/>
            <p:cNvSpPr/>
            <p:nvPr/>
          </p:nvSpPr>
          <p:spPr>
            <a:xfrm>
              <a:off x="6262528" y="2728875"/>
              <a:ext cx="140491" cy="67121"/>
            </a:xfrm>
            <a:custGeom>
              <a:avLst/>
              <a:gdLst/>
              <a:ahLst/>
              <a:cxnLst/>
              <a:rect l="l" t="t" r="r" b="b"/>
              <a:pathLst>
                <a:path w="5350" h="2556" extrusionOk="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61"/>
            <p:cNvSpPr/>
            <p:nvPr/>
          </p:nvSpPr>
          <p:spPr>
            <a:xfrm>
              <a:off x="6262528" y="2729137"/>
              <a:ext cx="74920" cy="66858"/>
            </a:xfrm>
            <a:custGeom>
              <a:avLst/>
              <a:gdLst/>
              <a:ahLst/>
              <a:cxnLst/>
              <a:rect l="l" t="t" r="r" b="b"/>
              <a:pathLst>
                <a:path w="2853" h="2546" extrusionOk="0">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61"/>
            <p:cNvSpPr/>
            <p:nvPr/>
          </p:nvSpPr>
          <p:spPr>
            <a:xfrm>
              <a:off x="6283878" y="2609996"/>
              <a:ext cx="98029" cy="64862"/>
            </a:xfrm>
            <a:custGeom>
              <a:avLst/>
              <a:gdLst/>
              <a:ahLst/>
              <a:cxnLst/>
              <a:rect l="l" t="t" r="r" b="b"/>
              <a:pathLst>
                <a:path w="3733" h="2470" extrusionOk="0">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61"/>
            <p:cNvSpPr/>
            <p:nvPr/>
          </p:nvSpPr>
          <p:spPr>
            <a:xfrm>
              <a:off x="6283878" y="2610258"/>
              <a:ext cx="53308" cy="64600"/>
            </a:xfrm>
            <a:custGeom>
              <a:avLst/>
              <a:gdLst/>
              <a:ahLst/>
              <a:cxnLst/>
              <a:rect l="l" t="t" r="r" b="b"/>
              <a:pathLst>
                <a:path w="2030" h="2460" extrusionOk="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61"/>
            <p:cNvSpPr/>
            <p:nvPr/>
          </p:nvSpPr>
          <p:spPr>
            <a:xfrm>
              <a:off x="6368566" y="2668319"/>
              <a:ext cx="18119" cy="26917"/>
            </a:xfrm>
            <a:custGeom>
              <a:avLst/>
              <a:gdLst/>
              <a:ahLst/>
              <a:cxnLst/>
              <a:rect l="l" t="t" r="r" b="b"/>
              <a:pathLst>
                <a:path w="690" h="1025" extrusionOk="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61"/>
            <p:cNvSpPr/>
            <p:nvPr/>
          </p:nvSpPr>
          <p:spPr>
            <a:xfrm>
              <a:off x="6276079" y="2668319"/>
              <a:ext cx="21402" cy="26917"/>
            </a:xfrm>
            <a:custGeom>
              <a:avLst/>
              <a:gdLst/>
              <a:ahLst/>
              <a:cxnLst/>
              <a:rect l="l" t="t" r="r" b="b"/>
              <a:pathLst>
                <a:path w="815" h="1025" extrusionOk="0">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61"/>
            <p:cNvSpPr/>
            <p:nvPr/>
          </p:nvSpPr>
          <p:spPr>
            <a:xfrm>
              <a:off x="6315048" y="2715613"/>
              <a:ext cx="35950" cy="38917"/>
            </a:xfrm>
            <a:custGeom>
              <a:avLst/>
              <a:gdLst/>
              <a:ahLst/>
              <a:cxnLst/>
              <a:rect l="l" t="t" r="r" b="b"/>
              <a:pathLst>
                <a:path w="1369" h="1482" extrusionOk="0">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61"/>
            <p:cNvSpPr/>
            <p:nvPr/>
          </p:nvSpPr>
          <p:spPr>
            <a:xfrm>
              <a:off x="6315048" y="2715745"/>
              <a:ext cx="21875" cy="38786"/>
            </a:xfrm>
            <a:custGeom>
              <a:avLst/>
              <a:gdLst/>
              <a:ahLst/>
              <a:cxnLst/>
              <a:rect l="l" t="t" r="r" b="b"/>
              <a:pathLst>
                <a:path w="833" h="1477" extrusionOk="0">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61"/>
            <p:cNvSpPr/>
            <p:nvPr/>
          </p:nvSpPr>
          <p:spPr>
            <a:xfrm>
              <a:off x="6294172" y="2648178"/>
              <a:ext cx="76942" cy="77467"/>
            </a:xfrm>
            <a:custGeom>
              <a:avLst/>
              <a:gdLst/>
              <a:ahLst/>
              <a:cxnLst/>
              <a:rect l="l" t="t" r="r" b="b"/>
              <a:pathLst>
                <a:path w="2930" h="2950" extrusionOk="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61"/>
            <p:cNvSpPr/>
            <p:nvPr/>
          </p:nvSpPr>
          <p:spPr>
            <a:xfrm>
              <a:off x="6294434" y="2648099"/>
              <a:ext cx="56328" cy="77546"/>
            </a:xfrm>
            <a:custGeom>
              <a:avLst/>
              <a:gdLst/>
              <a:ahLst/>
              <a:cxnLst/>
              <a:rect l="l" t="t" r="r" b="b"/>
              <a:pathLst>
                <a:path w="2145" h="2953" extrusionOk="0">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61"/>
            <p:cNvSpPr/>
            <p:nvPr/>
          </p:nvSpPr>
          <p:spPr>
            <a:xfrm>
              <a:off x="6459557" y="2469268"/>
              <a:ext cx="69878" cy="70140"/>
            </a:xfrm>
            <a:custGeom>
              <a:avLst/>
              <a:gdLst/>
              <a:ahLst/>
              <a:cxnLst/>
              <a:rect l="l" t="t" r="r" b="b"/>
              <a:pathLst>
                <a:path w="2661" h="2671" extrusionOk="0">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8" name="Google Shape;10658;p61"/>
          <p:cNvGrpSpPr/>
          <p:nvPr/>
        </p:nvGrpSpPr>
        <p:grpSpPr>
          <a:xfrm>
            <a:off x="6633976" y="2459552"/>
            <a:ext cx="387781" cy="286680"/>
            <a:chOff x="6633976" y="2459552"/>
            <a:chExt cx="387781" cy="286680"/>
          </a:xfrm>
        </p:grpSpPr>
        <p:sp>
          <p:nvSpPr>
            <p:cNvPr id="10659" name="Google Shape;10659;p61"/>
            <p:cNvSpPr/>
            <p:nvPr/>
          </p:nvSpPr>
          <p:spPr>
            <a:xfrm>
              <a:off x="6635473" y="2459552"/>
              <a:ext cx="386285" cy="205773"/>
            </a:xfrm>
            <a:custGeom>
              <a:avLst/>
              <a:gdLst/>
              <a:ahLst/>
              <a:cxnLst/>
              <a:rect l="l" t="t" r="r" b="b"/>
              <a:pathLst>
                <a:path w="14710" h="7836" extrusionOk="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61"/>
            <p:cNvSpPr/>
            <p:nvPr/>
          </p:nvSpPr>
          <p:spPr>
            <a:xfrm>
              <a:off x="6633976" y="2522051"/>
              <a:ext cx="352856" cy="143012"/>
            </a:xfrm>
            <a:custGeom>
              <a:avLst/>
              <a:gdLst/>
              <a:ahLst/>
              <a:cxnLst/>
              <a:rect l="l" t="t" r="r" b="b"/>
              <a:pathLst>
                <a:path w="13437" h="5446" extrusionOk="0">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61"/>
            <p:cNvSpPr/>
            <p:nvPr/>
          </p:nvSpPr>
          <p:spPr>
            <a:xfrm>
              <a:off x="6759867" y="2559235"/>
              <a:ext cx="137261" cy="186997"/>
            </a:xfrm>
            <a:custGeom>
              <a:avLst/>
              <a:gdLst/>
              <a:ahLst/>
              <a:cxnLst/>
              <a:rect l="l" t="t" r="r" b="b"/>
              <a:pathLst>
                <a:path w="5227" h="7121" extrusionOk="0">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61"/>
            <p:cNvSpPr/>
            <p:nvPr/>
          </p:nvSpPr>
          <p:spPr>
            <a:xfrm>
              <a:off x="6792613" y="2632553"/>
              <a:ext cx="72189" cy="84163"/>
            </a:xfrm>
            <a:custGeom>
              <a:avLst/>
              <a:gdLst/>
              <a:ahLst/>
              <a:cxnLst/>
              <a:rect l="l" t="t" r="r" b="b"/>
              <a:pathLst>
                <a:path w="2749" h="3205" extrusionOk="0">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61"/>
            <p:cNvSpPr/>
            <p:nvPr/>
          </p:nvSpPr>
          <p:spPr>
            <a:xfrm>
              <a:off x="6792429" y="2477882"/>
              <a:ext cx="58875" cy="39416"/>
            </a:xfrm>
            <a:custGeom>
              <a:avLst/>
              <a:gdLst/>
              <a:ahLst/>
              <a:cxnLst/>
              <a:rect l="l" t="t" r="r" b="b"/>
              <a:pathLst>
                <a:path w="2242" h="1501" extrusionOk="0">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61"/>
            <p:cNvSpPr/>
            <p:nvPr/>
          </p:nvSpPr>
          <p:spPr>
            <a:xfrm>
              <a:off x="6891823" y="2516720"/>
              <a:ext cx="47005" cy="38024"/>
            </a:xfrm>
            <a:custGeom>
              <a:avLst/>
              <a:gdLst/>
              <a:ahLst/>
              <a:cxnLst/>
              <a:rect l="l" t="t" r="r" b="b"/>
              <a:pathLst>
                <a:path w="1790" h="1448" extrusionOk="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61"/>
            <p:cNvSpPr/>
            <p:nvPr/>
          </p:nvSpPr>
          <p:spPr>
            <a:xfrm>
              <a:off x="6841036" y="2559235"/>
              <a:ext cx="56091" cy="56328"/>
            </a:xfrm>
            <a:custGeom>
              <a:avLst/>
              <a:gdLst/>
              <a:ahLst/>
              <a:cxnLst/>
              <a:rect l="l" t="t" r="r" b="b"/>
              <a:pathLst>
                <a:path w="2136" h="2145" extrusionOk="0">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6" name="Google Shape;10666;p61"/>
          <p:cNvGrpSpPr/>
          <p:nvPr/>
        </p:nvGrpSpPr>
        <p:grpSpPr>
          <a:xfrm>
            <a:off x="7091110" y="2428565"/>
            <a:ext cx="376989" cy="348864"/>
            <a:chOff x="7091110" y="2428565"/>
            <a:chExt cx="376989" cy="348864"/>
          </a:xfrm>
        </p:grpSpPr>
        <p:sp>
          <p:nvSpPr>
            <p:cNvPr id="10667" name="Google Shape;10667;p61"/>
            <p:cNvSpPr/>
            <p:nvPr/>
          </p:nvSpPr>
          <p:spPr>
            <a:xfrm>
              <a:off x="7213692" y="2609759"/>
              <a:ext cx="124577" cy="104305"/>
            </a:xfrm>
            <a:custGeom>
              <a:avLst/>
              <a:gdLst/>
              <a:ahLst/>
              <a:cxnLst/>
              <a:rect l="l" t="t" r="r" b="b"/>
              <a:pathLst>
                <a:path w="4744" h="3972" extrusionOk="0">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61"/>
            <p:cNvSpPr/>
            <p:nvPr/>
          </p:nvSpPr>
          <p:spPr>
            <a:xfrm>
              <a:off x="7346699" y="2713539"/>
              <a:ext cx="121400" cy="63891"/>
            </a:xfrm>
            <a:custGeom>
              <a:avLst/>
              <a:gdLst/>
              <a:ahLst/>
              <a:cxnLst/>
              <a:rect l="l" t="t" r="r" b="b"/>
              <a:pathLst>
                <a:path w="4623" h="2433" extrusionOk="0">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61"/>
            <p:cNvSpPr/>
            <p:nvPr/>
          </p:nvSpPr>
          <p:spPr>
            <a:xfrm>
              <a:off x="7345176" y="2713539"/>
              <a:ext cx="49290" cy="63891"/>
            </a:xfrm>
            <a:custGeom>
              <a:avLst/>
              <a:gdLst/>
              <a:ahLst/>
              <a:cxnLst/>
              <a:rect l="l" t="t" r="r" b="b"/>
              <a:pathLst>
                <a:path w="1877" h="2433" extrusionOk="0">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61"/>
            <p:cNvSpPr/>
            <p:nvPr/>
          </p:nvSpPr>
          <p:spPr>
            <a:xfrm>
              <a:off x="7367549" y="2612753"/>
              <a:ext cx="76942" cy="54332"/>
            </a:xfrm>
            <a:custGeom>
              <a:avLst/>
              <a:gdLst/>
              <a:ahLst/>
              <a:cxnLst/>
              <a:rect l="l" t="t" r="r" b="b"/>
              <a:pathLst>
                <a:path w="2930" h="2069" extrusionOk="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61"/>
            <p:cNvSpPr/>
            <p:nvPr/>
          </p:nvSpPr>
          <p:spPr>
            <a:xfrm>
              <a:off x="7367549" y="2612779"/>
              <a:ext cx="41753" cy="54306"/>
            </a:xfrm>
            <a:custGeom>
              <a:avLst/>
              <a:gdLst/>
              <a:ahLst/>
              <a:cxnLst/>
              <a:rect l="l" t="t" r="r" b="b"/>
              <a:pathLst>
                <a:path w="1590" h="2068" extrusionOk="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61"/>
            <p:cNvSpPr/>
            <p:nvPr/>
          </p:nvSpPr>
          <p:spPr>
            <a:xfrm>
              <a:off x="7434145" y="2661281"/>
              <a:ext cx="16885" cy="22636"/>
            </a:xfrm>
            <a:custGeom>
              <a:avLst/>
              <a:gdLst/>
              <a:ahLst/>
              <a:cxnLst/>
              <a:rect l="l" t="t" r="r" b="b"/>
              <a:pathLst>
                <a:path w="643" h="862" extrusionOk="0">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61"/>
            <p:cNvSpPr/>
            <p:nvPr/>
          </p:nvSpPr>
          <p:spPr>
            <a:xfrm>
              <a:off x="7361772" y="2661334"/>
              <a:ext cx="16623" cy="22479"/>
            </a:xfrm>
            <a:custGeom>
              <a:avLst/>
              <a:gdLst/>
              <a:ahLst/>
              <a:cxnLst/>
              <a:rect l="l" t="t" r="r" b="b"/>
              <a:pathLst>
                <a:path w="633" h="856" extrusionOk="0">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61"/>
            <p:cNvSpPr/>
            <p:nvPr/>
          </p:nvSpPr>
          <p:spPr>
            <a:xfrm>
              <a:off x="7391945" y="2700829"/>
              <a:ext cx="28151" cy="32352"/>
            </a:xfrm>
            <a:custGeom>
              <a:avLst/>
              <a:gdLst/>
              <a:ahLst/>
              <a:cxnLst/>
              <a:rect l="l" t="t" r="r" b="b"/>
              <a:pathLst>
                <a:path w="1072" h="1232" extrusionOk="0">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61"/>
            <p:cNvSpPr/>
            <p:nvPr/>
          </p:nvSpPr>
          <p:spPr>
            <a:xfrm>
              <a:off x="7391945" y="2701144"/>
              <a:ext cx="17095" cy="32037"/>
            </a:xfrm>
            <a:custGeom>
              <a:avLst/>
              <a:gdLst/>
              <a:ahLst/>
              <a:cxnLst/>
              <a:rect l="l" t="t" r="r" b="b"/>
              <a:pathLst>
                <a:path w="651" h="1220" extrusionOk="0">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61"/>
            <p:cNvSpPr/>
            <p:nvPr/>
          </p:nvSpPr>
          <p:spPr>
            <a:xfrm>
              <a:off x="7375847" y="2644422"/>
              <a:ext cx="60582" cy="64626"/>
            </a:xfrm>
            <a:custGeom>
              <a:avLst/>
              <a:gdLst/>
              <a:ahLst/>
              <a:cxnLst/>
              <a:rect l="l" t="t" r="r" b="b"/>
              <a:pathLst>
                <a:path w="2307" h="2461" extrusionOk="0">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61"/>
            <p:cNvSpPr/>
            <p:nvPr/>
          </p:nvSpPr>
          <p:spPr>
            <a:xfrm>
              <a:off x="7375847" y="2644580"/>
              <a:ext cx="44012" cy="64731"/>
            </a:xfrm>
            <a:custGeom>
              <a:avLst/>
              <a:gdLst/>
              <a:ahLst/>
              <a:cxnLst/>
              <a:rect l="l" t="t" r="r" b="b"/>
              <a:pathLst>
                <a:path w="1676" h="2465" extrusionOk="0">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61"/>
            <p:cNvSpPr/>
            <p:nvPr/>
          </p:nvSpPr>
          <p:spPr>
            <a:xfrm>
              <a:off x="7219784" y="2529325"/>
              <a:ext cx="121400" cy="63917"/>
            </a:xfrm>
            <a:custGeom>
              <a:avLst/>
              <a:gdLst/>
              <a:ahLst/>
              <a:cxnLst/>
              <a:rect l="l" t="t" r="r" b="b"/>
              <a:pathLst>
                <a:path w="4623" h="2434" extrusionOk="0">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61"/>
            <p:cNvSpPr/>
            <p:nvPr/>
          </p:nvSpPr>
          <p:spPr>
            <a:xfrm>
              <a:off x="7218261" y="2529325"/>
              <a:ext cx="49290" cy="63917"/>
            </a:xfrm>
            <a:custGeom>
              <a:avLst/>
              <a:gdLst/>
              <a:ahLst/>
              <a:cxnLst/>
              <a:rect l="l" t="t" r="r" b="b"/>
              <a:pathLst>
                <a:path w="1877" h="2434" extrusionOk="0">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61"/>
            <p:cNvSpPr/>
            <p:nvPr/>
          </p:nvSpPr>
          <p:spPr>
            <a:xfrm>
              <a:off x="7240897" y="2428565"/>
              <a:ext cx="76916" cy="54043"/>
            </a:xfrm>
            <a:custGeom>
              <a:avLst/>
              <a:gdLst/>
              <a:ahLst/>
              <a:cxnLst/>
              <a:rect l="l" t="t" r="r" b="b"/>
              <a:pathLst>
                <a:path w="2929" h="2058" extrusionOk="0">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61"/>
            <p:cNvSpPr/>
            <p:nvPr/>
          </p:nvSpPr>
          <p:spPr>
            <a:xfrm>
              <a:off x="7240897" y="2428565"/>
              <a:ext cx="41727" cy="54306"/>
            </a:xfrm>
            <a:custGeom>
              <a:avLst/>
              <a:gdLst/>
              <a:ahLst/>
              <a:cxnLst/>
              <a:rect l="l" t="t" r="r" b="b"/>
              <a:pathLst>
                <a:path w="1589" h="2068" extrusionOk="0">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61"/>
            <p:cNvSpPr/>
            <p:nvPr/>
          </p:nvSpPr>
          <p:spPr>
            <a:xfrm>
              <a:off x="7307230" y="2477146"/>
              <a:ext cx="17122" cy="22557"/>
            </a:xfrm>
            <a:custGeom>
              <a:avLst/>
              <a:gdLst/>
              <a:ahLst/>
              <a:cxnLst/>
              <a:rect l="l" t="t" r="r" b="b"/>
              <a:pathLst>
                <a:path w="652" h="859" extrusionOk="0">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61"/>
            <p:cNvSpPr/>
            <p:nvPr/>
          </p:nvSpPr>
          <p:spPr>
            <a:xfrm>
              <a:off x="7234857" y="2477120"/>
              <a:ext cx="16623" cy="22479"/>
            </a:xfrm>
            <a:custGeom>
              <a:avLst/>
              <a:gdLst/>
              <a:ahLst/>
              <a:cxnLst/>
              <a:rect l="l" t="t" r="r" b="b"/>
              <a:pathLst>
                <a:path w="633" h="856" extrusionOk="0">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61"/>
            <p:cNvSpPr/>
            <p:nvPr/>
          </p:nvSpPr>
          <p:spPr>
            <a:xfrm>
              <a:off x="7265266" y="2516694"/>
              <a:ext cx="27914" cy="32274"/>
            </a:xfrm>
            <a:custGeom>
              <a:avLst/>
              <a:gdLst/>
              <a:ahLst/>
              <a:cxnLst/>
              <a:rect l="l" t="t" r="r" b="b"/>
              <a:pathLst>
                <a:path w="1063" h="1229" extrusionOk="0">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61"/>
            <p:cNvSpPr/>
            <p:nvPr/>
          </p:nvSpPr>
          <p:spPr>
            <a:xfrm>
              <a:off x="7265266" y="2516956"/>
              <a:ext cx="17122" cy="32247"/>
            </a:xfrm>
            <a:custGeom>
              <a:avLst/>
              <a:gdLst/>
              <a:ahLst/>
              <a:cxnLst/>
              <a:rect l="l" t="t" r="r" b="b"/>
              <a:pathLst>
                <a:path w="652" h="1228" extrusionOk="0">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61"/>
            <p:cNvSpPr/>
            <p:nvPr/>
          </p:nvSpPr>
          <p:spPr>
            <a:xfrm>
              <a:off x="7249195" y="2460287"/>
              <a:ext cx="60319" cy="64810"/>
            </a:xfrm>
            <a:custGeom>
              <a:avLst/>
              <a:gdLst/>
              <a:ahLst/>
              <a:cxnLst/>
              <a:rect l="l" t="t" r="r" b="b"/>
              <a:pathLst>
                <a:path w="2297" h="2468" extrusionOk="0">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61"/>
            <p:cNvSpPr/>
            <p:nvPr/>
          </p:nvSpPr>
          <p:spPr>
            <a:xfrm>
              <a:off x="7249195" y="2460471"/>
              <a:ext cx="43749" cy="64626"/>
            </a:xfrm>
            <a:custGeom>
              <a:avLst/>
              <a:gdLst/>
              <a:ahLst/>
              <a:cxnLst/>
              <a:rect l="l" t="t" r="r" b="b"/>
              <a:pathLst>
                <a:path w="1666" h="2461" extrusionOk="0">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61"/>
            <p:cNvSpPr/>
            <p:nvPr/>
          </p:nvSpPr>
          <p:spPr>
            <a:xfrm>
              <a:off x="7092607" y="2713539"/>
              <a:ext cx="121164" cy="63891"/>
            </a:xfrm>
            <a:custGeom>
              <a:avLst/>
              <a:gdLst/>
              <a:ahLst/>
              <a:cxnLst/>
              <a:rect l="l" t="t" r="r" b="b"/>
              <a:pathLst>
                <a:path w="4614" h="2433" extrusionOk="0">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61"/>
            <p:cNvSpPr/>
            <p:nvPr/>
          </p:nvSpPr>
          <p:spPr>
            <a:xfrm>
              <a:off x="7091110" y="2713539"/>
              <a:ext cx="49027" cy="63891"/>
            </a:xfrm>
            <a:custGeom>
              <a:avLst/>
              <a:gdLst/>
              <a:ahLst/>
              <a:cxnLst/>
              <a:rect l="l" t="t" r="r" b="b"/>
              <a:pathLst>
                <a:path w="1867" h="2433" extrusionOk="0">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61"/>
            <p:cNvSpPr/>
            <p:nvPr/>
          </p:nvSpPr>
          <p:spPr>
            <a:xfrm>
              <a:off x="7113484" y="2612753"/>
              <a:ext cx="76916" cy="54332"/>
            </a:xfrm>
            <a:custGeom>
              <a:avLst/>
              <a:gdLst/>
              <a:ahLst/>
              <a:cxnLst/>
              <a:rect l="l" t="t" r="r" b="b"/>
              <a:pathLst>
                <a:path w="2929" h="2069" extrusionOk="0">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61"/>
            <p:cNvSpPr/>
            <p:nvPr/>
          </p:nvSpPr>
          <p:spPr>
            <a:xfrm>
              <a:off x="7113484" y="2612779"/>
              <a:ext cx="41727" cy="54306"/>
            </a:xfrm>
            <a:custGeom>
              <a:avLst/>
              <a:gdLst/>
              <a:ahLst/>
              <a:cxnLst/>
              <a:rect l="l" t="t" r="r" b="b"/>
              <a:pathLst>
                <a:path w="1589" h="2068" extrusionOk="0">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61"/>
            <p:cNvSpPr/>
            <p:nvPr/>
          </p:nvSpPr>
          <p:spPr>
            <a:xfrm>
              <a:off x="7180079" y="2661281"/>
              <a:ext cx="16859" cy="22636"/>
            </a:xfrm>
            <a:custGeom>
              <a:avLst/>
              <a:gdLst/>
              <a:ahLst/>
              <a:cxnLst/>
              <a:rect l="l" t="t" r="r" b="b"/>
              <a:pathLst>
                <a:path w="642" h="862" extrusionOk="0">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61"/>
            <p:cNvSpPr/>
            <p:nvPr/>
          </p:nvSpPr>
          <p:spPr>
            <a:xfrm>
              <a:off x="7107444" y="2661334"/>
              <a:ext cx="16623" cy="22479"/>
            </a:xfrm>
            <a:custGeom>
              <a:avLst/>
              <a:gdLst/>
              <a:ahLst/>
              <a:cxnLst/>
              <a:rect l="l" t="t" r="r" b="b"/>
              <a:pathLst>
                <a:path w="633" h="856" extrusionOk="0">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61"/>
            <p:cNvSpPr/>
            <p:nvPr/>
          </p:nvSpPr>
          <p:spPr>
            <a:xfrm>
              <a:off x="7137853" y="2700829"/>
              <a:ext cx="28177" cy="32352"/>
            </a:xfrm>
            <a:custGeom>
              <a:avLst/>
              <a:gdLst/>
              <a:ahLst/>
              <a:cxnLst/>
              <a:rect l="l" t="t" r="r" b="b"/>
              <a:pathLst>
                <a:path w="1073" h="1232" extrusionOk="0">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61"/>
            <p:cNvSpPr/>
            <p:nvPr/>
          </p:nvSpPr>
          <p:spPr>
            <a:xfrm>
              <a:off x="7137590" y="2701144"/>
              <a:ext cx="17384" cy="32037"/>
            </a:xfrm>
            <a:custGeom>
              <a:avLst/>
              <a:gdLst/>
              <a:ahLst/>
              <a:cxnLst/>
              <a:rect l="l" t="t" r="r" b="b"/>
              <a:pathLst>
                <a:path w="662" h="1220" extrusionOk="0">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61"/>
            <p:cNvSpPr/>
            <p:nvPr/>
          </p:nvSpPr>
          <p:spPr>
            <a:xfrm>
              <a:off x="7121756" y="2644422"/>
              <a:ext cx="60345" cy="64626"/>
            </a:xfrm>
            <a:custGeom>
              <a:avLst/>
              <a:gdLst/>
              <a:ahLst/>
              <a:cxnLst/>
              <a:rect l="l" t="t" r="r" b="b"/>
              <a:pathLst>
                <a:path w="2298" h="2461" extrusionOk="0">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61"/>
            <p:cNvSpPr/>
            <p:nvPr/>
          </p:nvSpPr>
          <p:spPr>
            <a:xfrm>
              <a:off x="7121756" y="2644580"/>
              <a:ext cx="43775" cy="64731"/>
            </a:xfrm>
            <a:custGeom>
              <a:avLst/>
              <a:gdLst/>
              <a:ahLst/>
              <a:cxnLst/>
              <a:rect l="l" t="t" r="r" b="b"/>
              <a:pathLst>
                <a:path w="1667" h="2465" extrusionOk="0">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8" name="Google Shape;10698;p61"/>
          <p:cNvGrpSpPr/>
          <p:nvPr/>
        </p:nvGrpSpPr>
        <p:grpSpPr>
          <a:xfrm>
            <a:off x="7536427" y="2415225"/>
            <a:ext cx="369715" cy="375492"/>
            <a:chOff x="7536427" y="2415225"/>
            <a:chExt cx="369715" cy="375492"/>
          </a:xfrm>
        </p:grpSpPr>
        <p:sp>
          <p:nvSpPr>
            <p:cNvPr id="10699" name="Google Shape;10699;p61"/>
            <p:cNvSpPr/>
            <p:nvPr/>
          </p:nvSpPr>
          <p:spPr>
            <a:xfrm>
              <a:off x="7648978" y="2602774"/>
              <a:ext cx="150417" cy="121137"/>
            </a:xfrm>
            <a:custGeom>
              <a:avLst/>
              <a:gdLst/>
              <a:ahLst/>
              <a:cxnLst/>
              <a:rect l="l" t="t" r="r" b="b"/>
              <a:pathLst>
                <a:path w="5728" h="4613" extrusionOk="0">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61"/>
            <p:cNvSpPr/>
            <p:nvPr/>
          </p:nvSpPr>
          <p:spPr>
            <a:xfrm>
              <a:off x="7681698" y="2421265"/>
              <a:ext cx="30435" cy="66622"/>
            </a:xfrm>
            <a:custGeom>
              <a:avLst/>
              <a:gdLst/>
              <a:ahLst/>
              <a:cxnLst/>
              <a:rect l="l" t="t" r="r" b="b"/>
              <a:pathLst>
                <a:path w="1159" h="2537" extrusionOk="0">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61"/>
            <p:cNvSpPr/>
            <p:nvPr/>
          </p:nvSpPr>
          <p:spPr>
            <a:xfrm>
              <a:off x="7693751" y="2415225"/>
              <a:ext cx="72924" cy="72661"/>
            </a:xfrm>
            <a:custGeom>
              <a:avLst/>
              <a:gdLst/>
              <a:ahLst/>
              <a:cxnLst/>
              <a:rect l="l" t="t" r="r" b="b"/>
              <a:pathLst>
                <a:path w="2777" h="2767" extrusionOk="0">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61"/>
            <p:cNvSpPr/>
            <p:nvPr/>
          </p:nvSpPr>
          <p:spPr>
            <a:xfrm>
              <a:off x="7706067" y="2505953"/>
              <a:ext cx="36239" cy="26917"/>
            </a:xfrm>
            <a:custGeom>
              <a:avLst/>
              <a:gdLst/>
              <a:ahLst/>
              <a:cxnLst/>
              <a:rect l="l" t="t" r="r" b="b"/>
              <a:pathLst>
                <a:path w="1380" h="1025" extrusionOk="0">
                  <a:moveTo>
                    <a:pt x="1" y="1"/>
                  </a:moveTo>
                  <a:lnTo>
                    <a:pt x="1" y="1025"/>
                  </a:lnTo>
                  <a:lnTo>
                    <a:pt x="1379" y="1025"/>
                  </a:lnTo>
                  <a:lnTo>
                    <a:pt x="1379"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61"/>
            <p:cNvSpPr/>
            <p:nvPr/>
          </p:nvSpPr>
          <p:spPr>
            <a:xfrm>
              <a:off x="7706067" y="2505953"/>
              <a:ext cx="36239" cy="14732"/>
            </a:xfrm>
            <a:custGeom>
              <a:avLst/>
              <a:gdLst/>
              <a:ahLst/>
              <a:cxnLst/>
              <a:rect l="l" t="t" r="r" b="b"/>
              <a:pathLst>
                <a:path w="1380" h="561" extrusionOk="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61"/>
            <p:cNvSpPr/>
            <p:nvPr/>
          </p:nvSpPr>
          <p:spPr>
            <a:xfrm>
              <a:off x="7663604" y="2520790"/>
              <a:ext cx="121164" cy="64101"/>
            </a:xfrm>
            <a:custGeom>
              <a:avLst/>
              <a:gdLst/>
              <a:ahLst/>
              <a:cxnLst/>
              <a:rect l="l" t="t" r="r" b="b"/>
              <a:pathLst>
                <a:path w="4614" h="2441" extrusionOk="0">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61"/>
            <p:cNvSpPr/>
            <p:nvPr/>
          </p:nvSpPr>
          <p:spPr>
            <a:xfrm>
              <a:off x="7718146" y="2532844"/>
              <a:ext cx="12080" cy="52047"/>
            </a:xfrm>
            <a:custGeom>
              <a:avLst/>
              <a:gdLst/>
              <a:ahLst/>
              <a:cxnLst/>
              <a:rect l="l" t="t" r="r" b="b"/>
              <a:pathLst>
                <a:path w="460" h="1982" extrusionOk="0">
                  <a:moveTo>
                    <a:pt x="115" y="1"/>
                  </a:moveTo>
                  <a:lnTo>
                    <a:pt x="0" y="1982"/>
                  </a:lnTo>
                  <a:lnTo>
                    <a:pt x="460" y="1982"/>
                  </a:lnTo>
                  <a:lnTo>
                    <a:pt x="34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61"/>
            <p:cNvSpPr/>
            <p:nvPr/>
          </p:nvSpPr>
          <p:spPr>
            <a:xfrm>
              <a:off x="7687737" y="2445398"/>
              <a:ext cx="72898" cy="66622"/>
            </a:xfrm>
            <a:custGeom>
              <a:avLst/>
              <a:gdLst/>
              <a:ahLst/>
              <a:cxnLst/>
              <a:rect l="l" t="t" r="r" b="b"/>
              <a:pathLst>
                <a:path w="2776" h="2537" extrusionOk="0">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61"/>
            <p:cNvSpPr/>
            <p:nvPr/>
          </p:nvSpPr>
          <p:spPr>
            <a:xfrm>
              <a:off x="7687737" y="2445398"/>
              <a:ext cx="72661" cy="65361"/>
            </a:xfrm>
            <a:custGeom>
              <a:avLst/>
              <a:gdLst/>
              <a:ahLst/>
              <a:cxnLst/>
              <a:rect l="l" t="t" r="r" b="b"/>
              <a:pathLst>
                <a:path w="2767" h="2489" extrusionOk="0">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61"/>
            <p:cNvSpPr/>
            <p:nvPr/>
          </p:nvSpPr>
          <p:spPr>
            <a:xfrm>
              <a:off x="7663604" y="2536126"/>
              <a:ext cx="24159" cy="48528"/>
            </a:xfrm>
            <a:custGeom>
              <a:avLst/>
              <a:gdLst/>
              <a:ahLst/>
              <a:cxnLst/>
              <a:rect l="l" t="t" r="r" b="b"/>
              <a:pathLst>
                <a:path w="920" h="1848" extrusionOk="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61"/>
            <p:cNvSpPr/>
            <p:nvPr/>
          </p:nvSpPr>
          <p:spPr>
            <a:xfrm>
              <a:off x="7760609" y="2536126"/>
              <a:ext cx="24159" cy="48528"/>
            </a:xfrm>
            <a:custGeom>
              <a:avLst/>
              <a:gdLst/>
              <a:ahLst/>
              <a:cxnLst/>
              <a:rect l="l" t="t" r="r" b="b"/>
              <a:pathLst>
                <a:path w="920" h="1848" extrusionOk="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61"/>
            <p:cNvSpPr/>
            <p:nvPr/>
          </p:nvSpPr>
          <p:spPr>
            <a:xfrm>
              <a:off x="7717884" y="2532607"/>
              <a:ext cx="12342" cy="12342"/>
            </a:xfrm>
            <a:custGeom>
              <a:avLst/>
              <a:gdLst/>
              <a:ahLst/>
              <a:cxnLst/>
              <a:rect l="l" t="t" r="r" b="b"/>
              <a:pathLst>
                <a:path w="470" h="470" extrusionOk="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61"/>
            <p:cNvSpPr/>
            <p:nvPr/>
          </p:nvSpPr>
          <p:spPr>
            <a:xfrm>
              <a:off x="7699292" y="2515906"/>
              <a:ext cx="24894" cy="25446"/>
            </a:xfrm>
            <a:custGeom>
              <a:avLst/>
              <a:gdLst/>
              <a:ahLst/>
              <a:cxnLst/>
              <a:rect l="l" t="t" r="r" b="b"/>
              <a:pathLst>
                <a:path w="948" h="969" extrusionOk="0">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61"/>
            <p:cNvSpPr/>
            <p:nvPr/>
          </p:nvSpPr>
          <p:spPr>
            <a:xfrm>
              <a:off x="7724160" y="2515906"/>
              <a:ext cx="24921" cy="25446"/>
            </a:xfrm>
            <a:custGeom>
              <a:avLst/>
              <a:gdLst/>
              <a:ahLst/>
              <a:cxnLst/>
              <a:rect l="l" t="t" r="r" b="b"/>
              <a:pathLst>
                <a:path w="949" h="969" extrusionOk="0">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61"/>
            <p:cNvSpPr/>
            <p:nvPr/>
          </p:nvSpPr>
          <p:spPr>
            <a:xfrm>
              <a:off x="7554547" y="2627091"/>
              <a:ext cx="30435" cy="66622"/>
            </a:xfrm>
            <a:custGeom>
              <a:avLst/>
              <a:gdLst/>
              <a:ahLst/>
              <a:cxnLst/>
              <a:rect l="l" t="t" r="r" b="b"/>
              <a:pathLst>
                <a:path w="1159" h="2537" extrusionOk="0">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61"/>
            <p:cNvSpPr/>
            <p:nvPr/>
          </p:nvSpPr>
          <p:spPr>
            <a:xfrm>
              <a:off x="7566600" y="2621051"/>
              <a:ext cx="72898" cy="72661"/>
            </a:xfrm>
            <a:custGeom>
              <a:avLst/>
              <a:gdLst/>
              <a:ahLst/>
              <a:cxnLst/>
              <a:rect l="l" t="t" r="r" b="b"/>
              <a:pathLst>
                <a:path w="2776" h="2767" extrusionOk="0">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61"/>
            <p:cNvSpPr/>
            <p:nvPr/>
          </p:nvSpPr>
          <p:spPr>
            <a:xfrm>
              <a:off x="7578916" y="2711779"/>
              <a:ext cx="36213" cy="26917"/>
            </a:xfrm>
            <a:custGeom>
              <a:avLst/>
              <a:gdLst/>
              <a:ahLst/>
              <a:cxnLst/>
              <a:rect l="l" t="t" r="r" b="b"/>
              <a:pathLst>
                <a:path w="1379" h="1025" extrusionOk="0">
                  <a:moveTo>
                    <a:pt x="0" y="1"/>
                  </a:moveTo>
                  <a:lnTo>
                    <a:pt x="0" y="1025"/>
                  </a:lnTo>
                  <a:lnTo>
                    <a:pt x="1378" y="1025"/>
                  </a:lnTo>
                  <a:lnTo>
                    <a:pt x="137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61"/>
            <p:cNvSpPr/>
            <p:nvPr/>
          </p:nvSpPr>
          <p:spPr>
            <a:xfrm>
              <a:off x="7578916" y="2712042"/>
              <a:ext cx="36213" cy="14653"/>
            </a:xfrm>
            <a:custGeom>
              <a:avLst/>
              <a:gdLst/>
              <a:ahLst/>
              <a:cxnLst/>
              <a:rect l="l" t="t" r="r" b="b"/>
              <a:pathLst>
                <a:path w="1379" h="558" extrusionOk="0">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61"/>
            <p:cNvSpPr/>
            <p:nvPr/>
          </p:nvSpPr>
          <p:spPr>
            <a:xfrm>
              <a:off x="7536427" y="2726616"/>
              <a:ext cx="121164" cy="64101"/>
            </a:xfrm>
            <a:custGeom>
              <a:avLst/>
              <a:gdLst/>
              <a:ahLst/>
              <a:cxnLst/>
              <a:rect l="l" t="t" r="r" b="b"/>
              <a:pathLst>
                <a:path w="4614" h="2441" extrusionOk="0">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61"/>
            <p:cNvSpPr/>
            <p:nvPr/>
          </p:nvSpPr>
          <p:spPr>
            <a:xfrm>
              <a:off x="7590969" y="2738670"/>
              <a:ext cx="12106" cy="52047"/>
            </a:xfrm>
            <a:custGeom>
              <a:avLst/>
              <a:gdLst/>
              <a:ahLst/>
              <a:cxnLst/>
              <a:rect l="l" t="t" r="r" b="b"/>
              <a:pathLst>
                <a:path w="461" h="1982" extrusionOk="0">
                  <a:moveTo>
                    <a:pt x="116" y="1"/>
                  </a:moveTo>
                  <a:lnTo>
                    <a:pt x="1" y="1982"/>
                  </a:lnTo>
                  <a:lnTo>
                    <a:pt x="460" y="1982"/>
                  </a:lnTo>
                  <a:lnTo>
                    <a:pt x="34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61"/>
            <p:cNvSpPr/>
            <p:nvPr/>
          </p:nvSpPr>
          <p:spPr>
            <a:xfrm>
              <a:off x="7560560" y="2651434"/>
              <a:ext cx="72924" cy="66674"/>
            </a:xfrm>
            <a:custGeom>
              <a:avLst/>
              <a:gdLst/>
              <a:ahLst/>
              <a:cxnLst/>
              <a:rect l="l" t="t" r="r" b="b"/>
              <a:pathLst>
                <a:path w="2777" h="2539" extrusionOk="0">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61"/>
            <p:cNvSpPr/>
            <p:nvPr/>
          </p:nvSpPr>
          <p:spPr>
            <a:xfrm>
              <a:off x="7560560" y="2651434"/>
              <a:ext cx="72661" cy="65151"/>
            </a:xfrm>
            <a:custGeom>
              <a:avLst/>
              <a:gdLst/>
              <a:ahLst/>
              <a:cxnLst/>
              <a:rect l="l" t="t" r="r" b="b"/>
              <a:pathLst>
                <a:path w="2767" h="2481" extrusionOk="0">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61"/>
            <p:cNvSpPr/>
            <p:nvPr/>
          </p:nvSpPr>
          <p:spPr>
            <a:xfrm>
              <a:off x="7536427" y="2741952"/>
              <a:ext cx="24159" cy="48528"/>
            </a:xfrm>
            <a:custGeom>
              <a:avLst/>
              <a:gdLst/>
              <a:ahLst/>
              <a:cxnLst/>
              <a:rect l="l" t="t" r="r" b="b"/>
              <a:pathLst>
                <a:path w="920" h="1848" extrusionOk="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61"/>
            <p:cNvSpPr/>
            <p:nvPr/>
          </p:nvSpPr>
          <p:spPr>
            <a:xfrm>
              <a:off x="7633195" y="2741952"/>
              <a:ext cx="24396" cy="48528"/>
            </a:xfrm>
            <a:custGeom>
              <a:avLst/>
              <a:gdLst/>
              <a:ahLst/>
              <a:cxnLst/>
              <a:rect l="l" t="t" r="r" b="b"/>
              <a:pathLst>
                <a:path w="929" h="1848" extrusionOk="0">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61"/>
            <p:cNvSpPr/>
            <p:nvPr/>
          </p:nvSpPr>
          <p:spPr>
            <a:xfrm>
              <a:off x="7590733" y="2738670"/>
              <a:ext cx="12342" cy="12106"/>
            </a:xfrm>
            <a:custGeom>
              <a:avLst/>
              <a:gdLst/>
              <a:ahLst/>
              <a:cxnLst/>
              <a:rect l="l" t="t" r="r" b="b"/>
              <a:pathLst>
                <a:path w="470" h="461" extrusionOk="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61"/>
            <p:cNvSpPr/>
            <p:nvPr/>
          </p:nvSpPr>
          <p:spPr>
            <a:xfrm>
              <a:off x="7572115" y="2721863"/>
              <a:ext cx="24921" cy="25498"/>
            </a:xfrm>
            <a:custGeom>
              <a:avLst/>
              <a:gdLst/>
              <a:ahLst/>
              <a:cxnLst/>
              <a:rect l="l" t="t" r="r" b="b"/>
              <a:pathLst>
                <a:path w="949" h="971" extrusionOk="0">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61"/>
            <p:cNvSpPr/>
            <p:nvPr/>
          </p:nvSpPr>
          <p:spPr>
            <a:xfrm>
              <a:off x="7597009" y="2721863"/>
              <a:ext cx="24894" cy="25498"/>
            </a:xfrm>
            <a:custGeom>
              <a:avLst/>
              <a:gdLst/>
              <a:ahLst/>
              <a:cxnLst/>
              <a:rect l="l" t="t" r="r" b="b"/>
              <a:pathLst>
                <a:path w="948" h="971" extrusionOk="0">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61"/>
            <p:cNvSpPr/>
            <p:nvPr/>
          </p:nvSpPr>
          <p:spPr>
            <a:xfrm>
              <a:off x="7827204" y="2602958"/>
              <a:ext cx="48528" cy="42515"/>
            </a:xfrm>
            <a:custGeom>
              <a:avLst/>
              <a:gdLst/>
              <a:ahLst/>
              <a:cxnLst/>
              <a:rect l="l" t="t" r="r" b="b"/>
              <a:pathLst>
                <a:path w="1848" h="1619" extrusionOk="0">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61"/>
            <p:cNvSpPr/>
            <p:nvPr/>
          </p:nvSpPr>
          <p:spPr>
            <a:xfrm>
              <a:off x="7827204" y="2602958"/>
              <a:ext cx="33219" cy="42515"/>
            </a:xfrm>
            <a:custGeom>
              <a:avLst/>
              <a:gdLst/>
              <a:ahLst/>
              <a:cxnLst/>
              <a:rect l="l" t="t" r="r" b="b"/>
              <a:pathLst>
                <a:path w="1265" h="1619" extrusionOk="0">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61"/>
            <p:cNvSpPr/>
            <p:nvPr/>
          </p:nvSpPr>
          <p:spPr>
            <a:xfrm>
              <a:off x="7796795" y="2706002"/>
              <a:ext cx="109110" cy="84715"/>
            </a:xfrm>
            <a:custGeom>
              <a:avLst/>
              <a:gdLst/>
              <a:ahLst/>
              <a:cxnLst/>
              <a:rect l="l" t="t" r="r" b="b"/>
              <a:pathLst>
                <a:path w="4155" h="3226" extrusionOk="0">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61"/>
            <p:cNvSpPr/>
            <p:nvPr/>
          </p:nvSpPr>
          <p:spPr>
            <a:xfrm>
              <a:off x="7832745" y="2706002"/>
              <a:ext cx="37210" cy="24159"/>
            </a:xfrm>
            <a:custGeom>
              <a:avLst/>
              <a:gdLst/>
              <a:ahLst/>
              <a:cxnLst/>
              <a:rect l="l" t="t" r="r" b="b"/>
              <a:pathLst>
                <a:path w="1417" h="920" extrusionOk="0">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61"/>
            <p:cNvSpPr/>
            <p:nvPr/>
          </p:nvSpPr>
          <p:spPr>
            <a:xfrm>
              <a:off x="7797058" y="2737672"/>
              <a:ext cx="109084" cy="53045"/>
            </a:xfrm>
            <a:custGeom>
              <a:avLst/>
              <a:gdLst/>
              <a:ahLst/>
              <a:cxnLst/>
              <a:rect l="l" t="t" r="r" b="b"/>
              <a:pathLst>
                <a:path w="4154" h="2020" extrusionOk="0">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61"/>
            <p:cNvSpPr/>
            <p:nvPr/>
          </p:nvSpPr>
          <p:spPr>
            <a:xfrm>
              <a:off x="7809111" y="2621051"/>
              <a:ext cx="84715" cy="84741"/>
            </a:xfrm>
            <a:custGeom>
              <a:avLst/>
              <a:gdLst/>
              <a:ahLst/>
              <a:cxnLst/>
              <a:rect l="l" t="t" r="r" b="b"/>
              <a:pathLst>
                <a:path w="3226" h="3227" extrusionOk="0">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61"/>
            <p:cNvSpPr/>
            <p:nvPr/>
          </p:nvSpPr>
          <p:spPr>
            <a:xfrm>
              <a:off x="7824447" y="2621051"/>
              <a:ext cx="71138" cy="76443"/>
            </a:xfrm>
            <a:custGeom>
              <a:avLst/>
              <a:gdLst/>
              <a:ahLst/>
              <a:cxnLst/>
              <a:rect l="l" t="t" r="r" b="b"/>
              <a:pathLst>
                <a:path w="2709" h="2911" extrusionOk="0">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61"/>
            <p:cNvSpPr/>
            <p:nvPr/>
          </p:nvSpPr>
          <p:spPr>
            <a:xfrm>
              <a:off x="7814888" y="2658393"/>
              <a:ext cx="72661" cy="59715"/>
            </a:xfrm>
            <a:custGeom>
              <a:avLst/>
              <a:gdLst/>
              <a:ahLst/>
              <a:cxnLst/>
              <a:rect l="l" t="t" r="r" b="b"/>
              <a:pathLst>
                <a:path w="2767" h="2274" extrusionOk="0">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61"/>
            <p:cNvSpPr/>
            <p:nvPr/>
          </p:nvSpPr>
          <p:spPr>
            <a:xfrm>
              <a:off x="7815151" y="2658393"/>
              <a:ext cx="72661" cy="59190"/>
            </a:xfrm>
            <a:custGeom>
              <a:avLst/>
              <a:gdLst/>
              <a:ahLst/>
              <a:cxnLst/>
              <a:rect l="l" t="t" r="r" b="b"/>
              <a:pathLst>
                <a:path w="2767" h="2254" extrusionOk="0">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61"/>
            <p:cNvSpPr/>
            <p:nvPr/>
          </p:nvSpPr>
          <p:spPr>
            <a:xfrm>
              <a:off x="7796795" y="2749988"/>
              <a:ext cx="24422" cy="40729"/>
            </a:xfrm>
            <a:custGeom>
              <a:avLst/>
              <a:gdLst/>
              <a:ahLst/>
              <a:cxnLst/>
              <a:rect l="l" t="t" r="r" b="b"/>
              <a:pathLst>
                <a:path w="930" h="1551" extrusionOk="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61"/>
            <p:cNvSpPr/>
            <p:nvPr/>
          </p:nvSpPr>
          <p:spPr>
            <a:xfrm>
              <a:off x="7881746" y="2749988"/>
              <a:ext cx="24159" cy="40729"/>
            </a:xfrm>
            <a:custGeom>
              <a:avLst/>
              <a:gdLst/>
              <a:ahLst/>
              <a:cxnLst/>
              <a:rect l="l" t="t" r="r" b="b"/>
              <a:pathLst>
                <a:path w="920" h="1551" extrusionOk="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7" name="Google Shape;10737;p61"/>
          <p:cNvGrpSpPr/>
          <p:nvPr/>
        </p:nvGrpSpPr>
        <p:grpSpPr>
          <a:xfrm>
            <a:off x="7980773" y="2428802"/>
            <a:ext cx="353381" cy="358160"/>
            <a:chOff x="7980773" y="2428802"/>
            <a:chExt cx="353381" cy="358160"/>
          </a:xfrm>
        </p:grpSpPr>
        <p:sp>
          <p:nvSpPr>
            <p:cNvPr id="10738" name="Google Shape;10738;p61"/>
            <p:cNvSpPr/>
            <p:nvPr/>
          </p:nvSpPr>
          <p:spPr>
            <a:xfrm>
              <a:off x="8218504" y="2711779"/>
              <a:ext cx="115649" cy="75182"/>
            </a:xfrm>
            <a:custGeom>
              <a:avLst/>
              <a:gdLst/>
              <a:ahLst/>
              <a:cxnLst/>
              <a:rect l="l" t="t" r="r" b="b"/>
              <a:pathLst>
                <a:path w="4404" h="2863" extrusionOk="0">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61"/>
            <p:cNvSpPr/>
            <p:nvPr/>
          </p:nvSpPr>
          <p:spPr>
            <a:xfrm>
              <a:off x="8218268" y="2727614"/>
              <a:ext cx="115623" cy="59348"/>
            </a:xfrm>
            <a:custGeom>
              <a:avLst/>
              <a:gdLst/>
              <a:ahLst/>
              <a:cxnLst/>
              <a:rect l="l" t="t" r="r" b="b"/>
              <a:pathLst>
                <a:path w="4403" h="2260" extrusionOk="0">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61"/>
            <p:cNvSpPr/>
            <p:nvPr/>
          </p:nvSpPr>
          <p:spPr>
            <a:xfrm>
              <a:off x="8235600" y="2630872"/>
              <a:ext cx="29175" cy="63602"/>
            </a:xfrm>
            <a:custGeom>
              <a:avLst/>
              <a:gdLst/>
              <a:ahLst/>
              <a:cxnLst/>
              <a:rect l="l" t="t" r="r" b="b"/>
              <a:pathLst>
                <a:path w="1111" h="2422" extrusionOk="0">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61"/>
            <p:cNvSpPr/>
            <p:nvPr/>
          </p:nvSpPr>
          <p:spPr>
            <a:xfrm>
              <a:off x="8247417" y="2625095"/>
              <a:ext cx="69379" cy="69379"/>
            </a:xfrm>
            <a:custGeom>
              <a:avLst/>
              <a:gdLst/>
              <a:ahLst/>
              <a:cxnLst/>
              <a:rect l="l" t="t" r="r" b="b"/>
              <a:pathLst>
                <a:path w="2642" h="2642" extrusionOk="0">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61"/>
            <p:cNvSpPr/>
            <p:nvPr/>
          </p:nvSpPr>
          <p:spPr>
            <a:xfrm>
              <a:off x="8258971" y="2711779"/>
              <a:ext cx="34453" cy="14049"/>
            </a:xfrm>
            <a:custGeom>
              <a:avLst/>
              <a:gdLst/>
              <a:ahLst/>
              <a:cxnLst/>
              <a:rect l="l" t="t" r="r" b="b"/>
              <a:pathLst>
                <a:path w="1312" h="535" extrusionOk="0">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61"/>
            <p:cNvSpPr/>
            <p:nvPr/>
          </p:nvSpPr>
          <p:spPr>
            <a:xfrm>
              <a:off x="8241640" y="2654244"/>
              <a:ext cx="69379" cy="63339"/>
            </a:xfrm>
            <a:custGeom>
              <a:avLst/>
              <a:gdLst/>
              <a:ahLst/>
              <a:cxnLst/>
              <a:rect l="l" t="t" r="r" b="b"/>
              <a:pathLst>
                <a:path w="2642" h="2412" extrusionOk="0">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61"/>
            <p:cNvSpPr/>
            <p:nvPr/>
          </p:nvSpPr>
          <p:spPr>
            <a:xfrm>
              <a:off x="8241640" y="2654191"/>
              <a:ext cx="69143" cy="62157"/>
            </a:xfrm>
            <a:custGeom>
              <a:avLst/>
              <a:gdLst/>
              <a:ahLst/>
              <a:cxnLst/>
              <a:rect l="l" t="t" r="r" b="b"/>
              <a:pathLst>
                <a:path w="2633" h="2367" extrusionOk="0">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61"/>
            <p:cNvSpPr/>
            <p:nvPr/>
          </p:nvSpPr>
          <p:spPr>
            <a:xfrm>
              <a:off x="8218504" y="2740692"/>
              <a:ext cx="23161" cy="46270"/>
            </a:xfrm>
            <a:custGeom>
              <a:avLst/>
              <a:gdLst/>
              <a:ahLst/>
              <a:cxnLst/>
              <a:rect l="l" t="t" r="r" b="b"/>
              <a:pathLst>
                <a:path w="882" h="1762" extrusionOk="0">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61"/>
            <p:cNvSpPr/>
            <p:nvPr/>
          </p:nvSpPr>
          <p:spPr>
            <a:xfrm>
              <a:off x="8310756" y="2740692"/>
              <a:ext cx="23135" cy="46270"/>
            </a:xfrm>
            <a:custGeom>
              <a:avLst/>
              <a:gdLst/>
              <a:ahLst/>
              <a:cxnLst/>
              <a:rect l="l" t="t" r="r" b="b"/>
              <a:pathLst>
                <a:path w="881" h="1762" extrusionOk="0">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61"/>
            <p:cNvSpPr/>
            <p:nvPr/>
          </p:nvSpPr>
          <p:spPr>
            <a:xfrm>
              <a:off x="8009659" y="2607737"/>
              <a:ext cx="46270" cy="40493"/>
            </a:xfrm>
            <a:custGeom>
              <a:avLst/>
              <a:gdLst/>
              <a:ahLst/>
              <a:cxnLst/>
              <a:rect l="l" t="t" r="r" b="b"/>
              <a:pathLst>
                <a:path w="1762" h="1542" extrusionOk="0">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61"/>
            <p:cNvSpPr/>
            <p:nvPr/>
          </p:nvSpPr>
          <p:spPr>
            <a:xfrm>
              <a:off x="8009659" y="2607737"/>
              <a:ext cx="31696" cy="40493"/>
            </a:xfrm>
            <a:custGeom>
              <a:avLst/>
              <a:gdLst/>
              <a:ahLst/>
              <a:cxnLst/>
              <a:rect l="l" t="t" r="r" b="b"/>
              <a:pathLst>
                <a:path w="1207" h="1542" extrusionOk="0">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61"/>
            <p:cNvSpPr/>
            <p:nvPr/>
          </p:nvSpPr>
          <p:spPr>
            <a:xfrm>
              <a:off x="7980773" y="2706002"/>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61"/>
            <p:cNvSpPr/>
            <p:nvPr/>
          </p:nvSpPr>
          <p:spPr>
            <a:xfrm>
              <a:off x="8015200" y="2706002"/>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61"/>
            <p:cNvSpPr/>
            <p:nvPr/>
          </p:nvSpPr>
          <p:spPr>
            <a:xfrm>
              <a:off x="7980773" y="2736411"/>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61"/>
            <p:cNvSpPr/>
            <p:nvPr/>
          </p:nvSpPr>
          <p:spPr>
            <a:xfrm>
              <a:off x="7992327" y="2625095"/>
              <a:ext cx="80960" cy="80933"/>
            </a:xfrm>
            <a:custGeom>
              <a:avLst/>
              <a:gdLst/>
              <a:ahLst/>
              <a:cxnLst/>
              <a:rect l="l" t="t" r="r" b="b"/>
              <a:pathLst>
                <a:path w="3083" h="3082" extrusionOk="0">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61"/>
            <p:cNvSpPr/>
            <p:nvPr/>
          </p:nvSpPr>
          <p:spPr>
            <a:xfrm>
              <a:off x="8007164" y="2625095"/>
              <a:ext cx="67620" cy="72898"/>
            </a:xfrm>
            <a:custGeom>
              <a:avLst/>
              <a:gdLst/>
              <a:ahLst/>
              <a:cxnLst/>
              <a:rect l="l" t="t" r="r" b="b"/>
              <a:pathLst>
                <a:path w="2575" h="2776" extrusionOk="0">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61"/>
            <p:cNvSpPr/>
            <p:nvPr/>
          </p:nvSpPr>
          <p:spPr>
            <a:xfrm>
              <a:off x="7998104" y="2660809"/>
              <a:ext cx="69379" cy="56774"/>
            </a:xfrm>
            <a:custGeom>
              <a:avLst/>
              <a:gdLst/>
              <a:ahLst/>
              <a:cxnLst/>
              <a:rect l="l" t="t" r="r" b="b"/>
              <a:pathLst>
                <a:path w="2642" h="2162" extrusionOk="0">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61"/>
            <p:cNvSpPr/>
            <p:nvPr/>
          </p:nvSpPr>
          <p:spPr>
            <a:xfrm>
              <a:off x="7998104" y="2660914"/>
              <a:ext cx="69379" cy="56170"/>
            </a:xfrm>
            <a:custGeom>
              <a:avLst/>
              <a:gdLst/>
              <a:ahLst/>
              <a:cxnLst/>
              <a:rect l="l" t="t" r="r" b="b"/>
              <a:pathLst>
                <a:path w="2642" h="2139" extrusionOk="0">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61"/>
            <p:cNvSpPr/>
            <p:nvPr/>
          </p:nvSpPr>
          <p:spPr>
            <a:xfrm>
              <a:off x="7980773" y="2748228"/>
              <a:ext cx="23135" cy="38733"/>
            </a:xfrm>
            <a:custGeom>
              <a:avLst/>
              <a:gdLst/>
              <a:ahLst/>
              <a:cxnLst/>
              <a:rect l="l" t="t" r="r" b="b"/>
              <a:pathLst>
                <a:path w="881" h="1475" extrusionOk="0">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61"/>
            <p:cNvSpPr/>
            <p:nvPr/>
          </p:nvSpPr>
          <p:spPr>
            <a:xfrm>
              <a:off x="8061680" y="2748228"/>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61"/>
            <p:cNvSpPr/>
            <p:nvPr/>
          </p:nvSpPr>
          <p:spPr>
            <a:xfrm>
              <a:off x="8101411" y="2428802"/>
              <a:ext cx="103806" cy="103832"/>
            </a:xfrm>
            <a:custGeom>
              <a:avLst/>
              <a:gdLst/>
              <a:ahLst/>
              <a:cxnLst/>
              <a:rect l="l" t="t" r="r" b="b"/>
              <a:pathLst>
                <a:path w="3953" h="3954" extrusionOk="0">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61"/>
            <p:cNvSpPr/>
            <p:nvPr/>
          </p:nvSpPr>
          <p:spPr>
            <a:xfrm>
              <a:off x="8129536" y="2428802"/>
              <a:ext cx="75944" cy="103832"/>
            </a:xfrm>
            <a:custGeom>
              <a:avLst/>
              <a:gdLst/>
              <a:ahLst/>
              <a:cxnLst/>
              <a:rect l="l" t="t" r="r" b="b"/>
              <a:pathLst>
                <a:path w="2892" h="3954" extrusionOk="0">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61"/>
            <p:cNvSpPr/>
            <p:nvPr/>
          </p:nvSpPr>
          <p:spPr>
            <a:xfrm>
              <a:off x="8100650" y="2507214"/>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61"/>
            <p:cNvSpPr/>
            <p:nvPr/>
          </p:nvSpPr>
          <p:spPr>
            <a:xfrm>
              <a:off x="8135076" y="2507214"/>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61"/>
            <p:cNvSpPr/>
            <p:nvPr/>
          </p:nvSpPr>
          <p:spPr>
            <a:xfrm>
              <a:off x="8100650" y="2537623"/>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61"/>
            <p:cNvSpPr/>
            <p:nvPr/>
          </p:nvSpPr>
          <p:spPr>
            <a:xfrm>
              <a:off x="8117981" y="2462047"/>
              <a:ext cx="69405" cy="56748"/>
            </a:xfrm>
            <a:custGeom>
              <a:avLst/>
              <a:gdLst/>
              <a:ahLst/>
              <a:cxnLst/>
              <a:rect l="l" t="t" r="r" b="b"/>
              <a:pathLst>
                <a:path w="2643" h="2161" extrusionOk="0">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61"/>
            <p:cNvSpPr/>
            <p:nvPr/>
          </p:nvSpPr>
          <p:spPr>
            <a:xfrm>
              <a:off x="8117981" y="2462020"/>
              <a:ext cx="69405" cy="56275"/>
            </a:xfrm>
            <a:custGeom>
              <a:avLst/>
              <a:gdLst/>
              <a:ahLst/>
              <a:cxnLst/>
              <a:rect l="l" t="t" r="r" b="b"/>
              <a:pathLst>
                <a:path w="2643" h="2143" extrusionOk="0">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61"/>
            <p:cNvSpPr/>
            <p:nvPr/>
          </p:nvSpPr>
          <p:spPr>
            <a:xfrm>
              <a:off x="8100650" y="2549440"/>
              <a:ext cx="23135" cy="38733"/>
            </a:xfrm>
            <a:custGeom>
              <a:avLst/>
              <a:gdLst/>
              <a:ahLst/>
              <a:cxnLst/>
              <a:rect l="l" t="t" r="r" b="b"/>
              <a:pathLst>
                <a:path w="881" h="1475" extrusionOk="0">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61"/>
            <p:cNvSpPr/>
            <p:nvPr/>
          </p:nvSpPr>
          <p:spPr>
            <a:xfrm>
              <a:off x="8181557" y="2549440"/>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61"/>
            <p:cNvSpPr/>
            <p:nvPr/>
          </p:nvSpPr>
          <p:spPr>
            <a:xfrm>
              <a:off x="8082136" y="2607869"/>
              <a:ext cx="144351" cy="115728"/>
            </a:xfrm>
            <a:custGeom>
              <a:avLst/>
              <a:gdLst/>
              <a:ahLst/>
              <a:cxnLst/>
              <a:rect l="l" t="t" r="r" b="b"/>
              <a:pathLst>
                <a:path w="5497" h="4407" extrusionOk="0">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8" name="Google Shape;10768;p61"/>
          <p:cNvGrpSpPr/>
          <p:nvPr/>
        </p:nvGrpSpPr>
        <p:grpSpPr>
          <a:xfrm>
            <a:off x="4886058" y="4291240"/>
            <a:ext cx="346343" cy="343953"/>
            <a:chOff x="4886058" y="4291240"/>
            <a:chExt cx="346343" cy="343953"/>
          </a:xfrm>
        </p:grpSpPr>
        <p:sp>
          <p:nvSpPr>
            <p:cNvPr id="10769" name="Google Shape;10769;p61"/>
            <p:cNvSpPr/>
            <p:nvPr/>
          </p:nvSpPr>
          <p:spPr>
            <a:xfrm>
              <a:off x="5133611" y="4474508"/>
              <a:ext cx="40493" cy="39994"/>
            </a:xfrm>
            <a:custGeom>
              <a:avLst/>
              <a:gdLst/>
              <a:ahLst/>
              <a:cxnLst/>
              <a:rect l="l" t="t" r="r" b="b"/>
              <a:pathLst>
                <a:path w="1542" h="1523" extrusionOk="0">
                  <a:moveTo>
                    <a:pt x="0" y="1"/>
                  </a:moveTo>
                  <a:lnTo>
                    <a:pt x="977" y="1522"/>
                  </a:lnTo>
                  <a:lnTo>
                    <a:pt x="1541" y="1522"/>
                  </a:lnTo>
                  <a:cubicBezTo>
                    <a:pt x="1532" y="680"/>
                    <a:pt x="843"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61"/>
            <p:cNvSpPr/>
            <p:nvPr/>
          </p:nvSpPr>
          <p:spPr>
            <a:xfrm>
              <a:off x="5093407" y="4474508"/>
              <a:ext cx="66123" cy="39994"/>
            </a:xfrm>
            <a:custGeom>
              <a:avLst/>
              <a:gdLst/>
              <a:ahLst/>
              <a:cxnLst/>
              <a:rect l="l" t="t" r="r" b="b"/>
              <a:pathLst>
                <a:path w="2518" h="1523" extrusionOk="0">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61"/>
            <p:cNvSpPr/>
            <p:nvPr/>
          </p:nvSpPr>
          <p:spPr>
            <a:xfrm>
              <a:off x="5133112"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61"/>
            <p:cNvSpPr/>
            <p:nvPr/>
          </p:nvSpPr>
          <p:spPr>
            <a:xfrm>
              <a:off x="4985084" y="4474508"/>
              <a:ext cx="40493" cy="39994"/>
            </a:xfrm>
            <a:custGeom>
              <a:avLst/>
              <a:gdLst/>
              <a:ahLst/>
              <a:cxnLst/>
              <a:rect l="l" t="t" r="r" b="b"/>
              <a:pathLst>
                <a:path w="1542" h="1523" extrusionOk="0">
                  <a:moveTo>
                    <a:pt x="0" y="1"/>
                  </a:moveTo>
                  <a:lnTo>
                    <a:pt x="976" y="1522"/>
                  </a:lnTo>
                  <a:lnTo>
                    <a:pt x="1541" y="1522"/>
                  </a:lnTo>
                  <a:cubicBezTo>
                    <a:pt x="1532" y="680"/>
                    <a:pt x="842"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61"/>
            <p:cNvSpPr/>
            <p:nvPr/>
          </p:nvSpPr>
          <p:spPr>
            <a:xfrm>
              <a:off x="4944880" y="4474508"/>
              <a:ext cx="66123" cy="39994"/>
            </a:xfrm>
            <a:custGeom>
              <a:avLst/>
              <a:gdLst/>
              <a:ahLst/>
              <a:cxnLst/>
              <a:rect l="l" t="t" r="r" b="b"/>
              <a:pathLst>
                <a:path w="2518" h="1523" extrusionOk="0">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61"/>
            <p:cNvSpPr/>
            <p:nvPr/>
          </p:nvSpPr>
          <p:spPr>
            <a:xfrm>
              <a:off x="4984585"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61"/>
            <p:cNvSpPr/>
            <p:nvPr/>
          </p:nvSpPr>
          <p:spPr>
            <a:xfrm>
              <a:off x="5059479" y="4476530"/>
              <a:ext cx="54043" cy="54043"/>
            </a:xfrm>
            <a:custGeom>
              <a:avLst/>
              <a:gdLst/>
              <a:ahLst/>
              <a:cxnLst/>
              <a:rect l="l" t="t" r="r" b="b"/>
              <a:pathLst>
                <a:path w="2058" h="2058" extrusionOk="0">
                  <a:moveTo>
                    <a:pt x="0" y="0"/>
                  </a:moveTo>
                  <a:lnTo>
                    <a:pt x="1225" y="2058"/>
                  </a:lnTo>
                  <a:lnTo>
                    <a:pt x="2058" y="2058"/>
                  </a:lnTo>
                  <a:cubicBezTo>
                    <a:pt x="2058" y="919"/>
                    <a:pt x="1139" y="0"/>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61"/>
            <p:cNvSpPr/>
            <p:nvPr/>
          </p:nvSpPr>
          <p:spPr>
            <a:xfrm>
              <a:off x="5005436" y="4476530"/>
              <a:ext cx="86238" cy="54043"/>
            </a:xfrm>
            <a:custGeom>
              <a:avLst/>
              <a:gdLst/>
              <a:ahLst/>
              <a:cxnLst/>
              <a:rect l="l" t="t" r="r" b="b"/>
              <a:pathLst>
                <a:path w="3284" h="2058" extrusionOk="0">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61"/>
            <p:cNvSpPr/>
            <p:nvPr/>
          </p:nvSpPr>
          <p:spPr>
            <a:xfrm>
              <a:off x="5059715" y="4394835"/>
              <a:ext cx="29936" cy="59847"/>
            </a:xfrm>
            <a:custGeom>
              <a:avLst/>
              <a:gdLst/>
              <a:ahLst/>
              <a:cxnLst/>
              <a:rect l="l" t="t" r="r" b="b"/>
              <a:pathLst>
                <a:path w="1140" h="2279" extrusionOk="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61"/>
            <p:cNvSpPr/>
            <p:nvPr/>
          </p:nvSpPr>
          <p:spPr>
            <a:xfrm>
              <a:off x="5029070" y="4394835"/>
              <a:ext cx="45509" cy="59847"/>
            </a:xfrm>
            <a:custGeom>
              <a:avLst/>
              <a:gdLst/>
              <a:ahLst/>
              <a:cxnLst/>
              <a:rect l="l" t="t" r="r" b="b"/>
              <a:pathLst>
                <a:path w="1733" h="2279" extrusionOk="0">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61"/>
            <p:cNvSpPr/>
            <p:nvPr/>
          </p:nvSpPr>
          <p:spPr>
            <a:xfrm>
              <a:off x="4962711"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61"/>
            <p:cNvSpPr/>
            <p:nvPr/>
          </p:nvSpPr>
          <p:spPr>
            <a:xfrm>
              <a:off x="5111237"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61"/>
            <p:cNvSpPr/>
            <p:nvPr/>
          </p:nvSpPr>
          <p:spPr>
            <a:xfrm>
              <a:off x="4886058" y="4291240"/>
              <a:ext cx="346343" cy="343953"/>
            </a:xfrm>
            <a:custGeom>
              <a:avLst/>
              <a:gdLst/>
              <a:ahLst/>
              <a:cxnLst/>
              <a:rect l="l" t="t" r="r" b="b"/>
              <a:pathLst>
                <a:path w="13189" h="13098" extrusionOk="0">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2" name="Google Shape;10782;p61"/>
          <p:cNvGrpSpPr/>
          <p:nvPr/>
        </p:nvGrpSpPr>
        <p:grpSpPr>
          <a:xfrm>
            <a:off x="5344216" y="4291056"/>
            <a:ext cx="304616" cy="343560"/>
            <a:chOff x="5344216" y="4291056"/>
            <a:chExt cx="304616" cy="343560"/>
          </a:xfrm>
        </p:grpSpPr>
        <p:sp>
          <p:nvSpPr>
            <p:cNvPr id="10783" name="Google Shape;10783;p61"/>
            <p:cNvSpPr/>
            <p:nvPr/>
          </p:nvSpPr>
          <p:spPr>
            <a:xfrm>
              <a:off x="5344216" y="4297148"/>
              <a:ext cx="251334" cy="247264"/>
            </a:xfrm>
            <a:custGeom>
              <a:avLst/>
              <a:gdLst/>
              <a:ahLst/>
              <a:cxnLst/>
              <a:rect l="l" t="t" r="r" b="b"/>
              <a:pathLst>
                <a:path w="9571" h="9416" extrusionOk="0">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61"/>
            <p:cNvSpPr/>
            <p:nvPr/>
          </p:nvSpPr>
          <p:spPr>
            <a:xfrm>
              <a:off x="5544501" y="4291056"/>
              <a:ext cx="55330" cy="53807"/>
            </a:xfrm>
            <a:custGeom>
              <a:avLst/>
              <a:gdLst/>
              <a:ahLst/>
              <a:cxnLst/>
              <a:rect l="l" t="t" r="r" b="b"/>
              <a:pathLst>
                <a:path w="2107" h="2049" extrusionOk="0">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61"/>
            <p:cNvSpPr/>
            <p:nvPr/>
          </p:nvSpPr>
          <p:spPr>
            <a:xfrm>
              <a:off x="5349494" y="4566497"/>
              <a:ext cx="102309" cy="68118"/>
            </a:xfrm>
            <a:custGeom>
              <a:avLst/>
              <a:gdLst/>
              <a:ahLst/>
              <a:cxnLst/>
              <a:rect l="l" t="t" r="r" b="b"/>
              <a:pathLst>
                <a:path w="3896" h="2594" extrusionOk="0">
                  <a:moveTo>
                    <a:pt x="316" y="0"/>
                  </a:moveTo>
                  <a:cubicBezTo>
                    <a:pt x="48" y="10"/>
                    <a:pt x="10" y="144"/>
                    <a:pt x="0" y="201"/>
                  </a:cubicBezTo>
                  <a:lnTo>
                    <a:pt x="0" y="2594"/>
                  </a:lnTo>
                  <a:lnTo>
                    <a:pt x="3895" y="2594"/>
                  </a:lnTo>
                  <a:lnTo>
                    <a:pt x="389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61"/>
            <p:cNvSpPr/>
            <p:nvPr/>
          </p:nvSpPr>
          <p:spPr>
            <a:xfrm>
              <a:off x="5447996" y="4480784"/>
              <a:ext cx="102309" cy="153831"/>
            </a:xfrm>
            <a:custGeom>
              <a:avLst/>
              <a:gdLst/>
              <a:ahLst/>
              <a:cxnLst/>
              <a:rect l="l" t="t" r="r" b="b"/>
              <a:pathLst>
                <a:path w="3896" h="5858" extrusionOk="0">
                  <a:moveTo>
                    <a:pt x="297" y="1"/>
                  </a:moveTo>
                  <a:cubicBezTo>
                    <a:pt x="58" y="10"/>
                    <a:pt x="10" y="125"/>
                    <a:pt x="1" y="183"/>
                  </a:cubicBezTo>
                  <a:lnTo>
                    <a:pt x="1" y="5858"/>
                  </a:lnTo>
                  <a:lnTo>
                    <a:pt x="3896" y="5858"/>
                  </a:lnTo>
                  <a:lnTo>
                    <a:pt x="38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61"/>
            <p:cNvSpPr/>
            <p:nvPr/>
          </p:nvSpPr>
          <p:spPr>
            <a:xfrm>
              <a:off x="5546523" y="4388297"/>
              <a:ext cx="102309" cy="246319"/>
            </a:xfrm>
            <a:custGeom>
              <a:avLst/>
              <a:gdLst/>
              <a:ahLst/>
              <a:cxnLst/>
              <a:rect l="l" t="t" r="r" b="b"/>
              <a:pathLst>
                <a:path w="3896" h="9380" extrusionOk="0">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61"/>
            <p:cNvSpPr/>
            <p:nvPr/>
          </p:nvSpPr>
          <p:spPr>
            <a:xfrm>
              <a:off x="5349731" y="4566497"/>
              <a:ext cx="8587" cy="68118"/>
            </a:xfrm>
            <a:custGeom>
              <a:avLst/>
              <a:gdLst/>
              <a:ahLst/>
              <a:cxnLst/>
              <a:rect l="l" t="t" r="r" b="b"/>
              <a:pathLst>
                <a:path w="327" h="2594" extrusionOk="0">
                  <a:moveTo>
                    <a:pt x="307" y="0"/>
                  </a:moveTo>
                  <a:cubicBezTo>
                    <a:pt x="39" y="10"/>
                    <a:pt x="1" y="144"/>
                    <a:pt x="1" y="201"/>
                  </a:cubicBezTo>
                  <a:lnTo>
                    <a:pt x="1" y="2594"/>
                  </a:lnTo>
                  <a:lnTo>
                    <a:pt x="326" y="2594"/>
                  </a:lnTo>
                  <a:lnTo>
                    <a:pt x="3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61"/>
            <p:cNvSpPr/>
            <p:nvPr/>
          </p:nvSpPr>
          <p:spPr>
            <a:xfrm>
              <a:off x="5447996" y="4480784"/>
              <a:ext cx="8823" cy="153831"/>
            </a:xfrm>
            <a:custGeom>
              <a:avLst/>
              <a:gdLst/>
              <a:ahLst/>
              <a:cxnLst/>
              <a:rect l="l" t="t" r="r" b="b"/>
              <a:pathLst>
                <a:path w="336" h="5858" extrusionOk="0">
                  <a:moveTo>
                    <a:pt x="297" y="1"/>
                  </a:moveTo>
                  <a:cubicBezTo>
                    <a:pt x="58" y="20"/>
                    <a:pt x="10" y="135"/>
                    <a:pt x="1" y="183"/>
                  </a:cubicBezTo>
                  <a:lnTo>
                    <a:pt x="1" y="5858"/>
                  </a:lnTo>
                  <a:lnTo>
                    <a:pt x="336" y="5858"/>
                  </a:lnTo>
                  <a:lnTo>
                    <a:pt x="3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61"/>
            <p:cNvSpPr/>
            <p:nvPr/>
          </p:nvSpPr>
          <p:spPr>
            <a:xfrm>
              <a:off x="5546523" y="4388297"/>
              <a:ext cx="8823" cy="246319"/>
            </a:xfrm>
            <a:custGeom>
              <a:avLst/>
              <a:gdLst/>
              <a:ahLst/>
              <a:cxnLst/>
              <a:rect l="l" t="t" r="r" b="b"/>
              <a:pathLst>
                <a:path w="336" h="9380" extrusionOk="0">
                  <a:moveTo>
                    <a:pt x="335" y="1"/>
                  </a:moveTo>
                  <a:cubicBezTo>
                    <a:pt x="39" y="1"/>
                    <a:pt x="10" y="154"/>
                    <a:pt x="0" y="211"/>
                  </a:cubicBezTo>
                  <a:lnTo>
                    <a:pt x="0" y="9380"/>
                  </a:lnTo>
                  <a:lnTo>
                    <a:pt x="335" y="9380"/>
                  </a:lnTo>
                  <a:lnTo>
                    <a:pt x="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61"/>
            <p:cNvSpPr/>
            <p:nvPr/>
          </p:nvSpPr>
          <p:spPr>
            <a:xfrm>
              <a:off x="5365828" y="4585089"/>
              <a:ext cx="68381" cy="11082"/>
            </a:xfrm>
            <a:custGeom>
              <a:avLst/>
              <a:gdLst/>
              <a:ahLst/>
              <a:cxnLst/>
              <a:rect l="l" t="t" r="r" b="b"/>
              <a:pathLst>
                <a:path w="2604" h="422" extrusionOk="0">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2" name="Google Shape;10792;p61"/>
            <p:cNvSpPr/>
            <p:nvPr/>
          </p:nvSpPr>
          <p:spPr>
            <a:xfrm>
              <a:off x="5464592" y="4499376"/>
              <a:ext cx="68381" cy="11108"/>
            </a:xfrm>
            <a:custGeom>
              <a:avLst/>
              <a:gdLst/>
              <a:ahLst/>
              <a:cxnLst/>
              <a:rect l="l" t="t" r="r" b="b"/>
              <a:pathLst>
                <a:path w="2604" h="423" extrusionOk="0">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61"/>
            <p:cNvSpPr/>
            <p:nvPr/>
          </p:nvSpPr>
          <p:spPr>
            <a:xfrm>
              <a:off x="5562516" y="4406889"/>
              <a:ext cx="70324" cy="11108"/>
            </a:xfrm>
            <a:custGeom>
              <a:avLst/>
              <a:gdLst/>
              <a:ahLst/>
              <a:cxnLst/>
              <a:rect l="l" t="t" r="r" b="b"/>
              <a:pathLst>
                <a:path w="2678" h="423" extrusionOk="0">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4" name="Google Shape;10794;p61"/>
          <p:cNvGrpSpPr/>
          <p:nvPr/>
        </p:nvGrpSpPr>
        <p:grpSpPr>
          <a:xfrm>
            <a:off x="6279999" y="4264422"/>
            <a:ext cx="204093" cy="343743"/>
            <a:chOff x="6271562" y="4290872"/>
            <a:chExt cx="204093" cy="343743"/>
          </a:xfrm>
        </p:grpSpPr>
        <p:sp>
          <p:nvSpPr>
            <p:cNvPr id="10795" name="Google Shape;10795;p61"/>
            <p:cNvSpPr/>
            <p:nvPr/>
          </p:nvSpPr>
          <p:spPr>
            <a:xfrm>
              <a:off x="6298452" y="4602421"/>
              <a:ext cx="150312" cy="10845"/>
            </a:xfrm>
            <a:custGeom>
              <a:avLst/>
              <a:gdLst/>
              <a:ahLst/>
              <a:cxnLst/>
              <a:rect l="l" t="t" r="r" b="b"/>
              <a:pathLst>
                <a:path w="5724" h="413" extrusionOk="0">
                  <a:moveTo>
                    <a:pt x="1" y="1"/>
                  </a:moveTo>
                  <a:lnTo>
                    <a:pt x="1" y="412"/>
                  </a:lnTo>
                  <a:lnTo>
                    <a:pt x="5724" y="412"/>
                  </a:lnTo>
                  <a:lnTo>
                    <a:pt x="572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61"/>
            <p:cNvSpPr/>
            <p:nvPr/>
          </p:nvSpPr>
          <p:spPr>
            <a:xfrm>
              <a:off x="6368330" y="4290872"/>
              <a:ext cx="10583" cy="343743"/>
            </a:xfrm>
            <a:custGeom>
              <a:avLst/>
              <a:gdLst/>
              <a:ahLst/>
              <a:cxnLst/>
              <a:rect l="l" t="t" r="r" b="b"/>
              <a:pathLst>
                <a:path w="403" h="13090" extrusionOk="0">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61"/>
            <p:cNvSpPr/>
            <p:nvPr/>
          </p:nvSpPr>
          <p:spPr>
            <a:xfrm>
              <a:off x="6287160" y="4511351"/>
              <a:ext cx="33403" cy="123264"/>
            </a:xfrm>
            <a:custGeom>
              <a:avLst/>
              <a:gdLst/>
              <a:ahLst/>
              <a:cxnLst/>
              <a:rect l="l" t="t" r="r" b="b"/>
              <a:pathLst>
                <a:path w="1272" h="4694" extrusionOk="0">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61"/>
            <p:cNvSpPr/>
            <p:nvPr/>
          </p:nvSpPr>
          <p:spPr>
            <a:xfrm>
              <a:off x="6426522" y="4511088"/>
              <a:ext cx="33298" cy="123527"/>
            </a:xfrm>
            <a:custGeom>
              <a:avLst/>
              <a:gdLst/>
              <a:ahLst/>
              <a:cxnLst/>
              <a:rect l="l" t="t" r="r" b="b"/>
              <a:pathLst>
                <a:path w="1268" h="4704" extrusionOk="0">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61"/>
            <p:cNvSpPr/>
            <p:nvPr/>
          </p:nvSpPr>
          <p:spPr>
            <a:xfrm>
              <a:off x="6368330" y="4511193"/>
              <a:ext cx="10583" cy="21402"/>
            </a:xfrm>
            <a:custGeom>
              <a:avLst/>
              <a:gdLst/>
              <a:ahLst/>
              <a:cxnLst/>
              <a:rect l="l" t="t" r="r" b="b"/>
              <a:pathLst>
                <a:path w="403" h="815" extrusionOk="0">
                  <a:moveTo>
                    <a:pt x="0" y="1"/>
                  </a:moveTo>
                  <a:lnTo>
                    <a:pt x="0" y="814"/>
                  </a:lnTo>
                  <a:lnTo>
                    <a:pt x="402" y="814"/>
                  </a:lnTo>
                  <a:lnTo>
                    <a:pt x="40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61"/>
            <p:cNvSpPr/>
            <p:nvPr/>
          </p:nvSpPr>
          <p:spPr>
            <a:xfrm>
              <a:off x="6306251" y="4511115"/>
              <a:ext cx="14338" cy="21481"/>
            </a:xfrm>
            <a:custGeom>
              <a:avLst/>
              <a:gdLst/>
              <a:ahLst/>
              <a:cxnLst/>
              <a:rect l="l" t="t" r="r" b="b"/>
              <a:pathLst>
                <a:path w="546" h="818" extrusionOk="0">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61"/>
            <p:cNvSpPr/>
            <p:nvPr/>
          </p:nvSpPr>
          <p:spPr>
            <a:xfrm>
              <a:off x="6426653" y="4511088"/>
              <a:ext cx="14574" cy="21507"/>
            </a:xfrm>
            <a:custGeom>
              <a:avLst/>
              <a:gdLst/>
              <a:ahLst/>
              <a:cxnLst/>
              <a:rect l="l" t="t" r="r" b="b"/>
              <a:pathLst>
                <a:path w="555" h="819" extrusionOk="0">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61"/>
            <p:cNvSpPr/>
            <p:nvPr/>
          </p:nvSpPr>
          <p:spPr>
            <a:xfrm>
              <a:off x="6282118" y="4328502"/>
              <a:ext cx="182743" cy="193536"/>
            </a:xfrm>
            <a:custGeom>
              <a:avLst/>
              <a:gdLst/>
              <a:ahLst/>
              <a:cxnLst/>
              <a:rect l="l" t="t" r="r" b="b"/>
              <a:pathLst>
                <a:path w="6959" h="7370" extrusionOk="0">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61"/>
            <p:cNvSpPr/>
            <p:nvPr/>
          </p:nvSpPr>
          <p:spPr>
            <a:xfrm>
              <a:off x="6282381" y="4328503"/>
              <a:ext cx="182481" cy="16097"/>
            </a:xfrm>
            <a:custGeom>
              <a:avLst/>
              <a:gdLst/>
              <a:ahLst/>
              <a:cxnLst/>
              <a:rect l="l" t="t" r="r" b="b"/>
              <a:pathLst>
                <a:path w="6949" h="613" extrusionOk="0">
                  <a:moveTo>
                    <a:pt x="0" y="0"/>
                  </a:moveTo>
                  <a:lnTo>
                    <a:pt x="0" y="613"/>
                  </a:lnTo>
                  <a:lnTo>
                    <a:pt x="6948" y="613"/>
                  </a:lnTo>
                  <a:lnTo>
                    <a:pt x="6948"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61"/>
            <p:cNvSpPr/>
            <p:nvPr/>
          </p:nvSpPr>
          <p:spPr>
            <a:xfrm>
              <a:off x="6271562" y="4312405"/>
              <a:ext cx="204093" cy="21638"/>
            </a:xfrm>
            <a:custGeom>
              <a:avLst/>
              <a:gdLst/>
              <a:ahLst/>
              <a:cxnLst/>
              <a:rect l="l" t="t" r="r" b="b"/>
              <a:pathLst>
                <a:path w="7772" h="824" extrusionOk="0">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61"/>
            <p:cNvSpPr/>
            <p:nvPr/>
          </p:nvSpPr>
          <p:spPr>
            <a:xfrm>
              <a:off x="6299713" y="4375482"/>
              <a:ext cx="145034" cy="104620"/>
            </a:xfrm>
            <a:custGeom>
              <a:avLst/>
              <a:gdLst/>
              <a:ahLst/>
              <a:cxnLst/>
              <a:rect l="l" t="t" r="r" b="b"/>
              <a:pathLst>
                <a:path w="5523" h="3984" extrusionOk="0">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61"/>
            <p:cNvSpPr/>
            <p:nvPr/>
          </p:nvSpPr>
          <p:spPr>
            <a:xfrm>
              <a:off x="6271562" y="4323224"/>
              <a:ext cx="204093" cy="10819"/>
            </a:xfrm>
            <a:custGeom>
              <a:avLst/>
              <a:gdLst/>
              <a:ahLst/>
              <a:cxnLst/>
              <a:rect l="l" t="t" r="r" b="b"/>
              <a:pathLst>
                <a:path w="7772" h="412" extrusionOk="0">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7" name="Google Shape;10807;p61"/>
          <p:cNvGrpSpPr/>
          <p:nvPr/>
        </p:nvGrpSpPr>
        <p:grpSpPr>
          <a:xfrm>
            <a:off x="6639491" y="4329238"/>
            <a:ext cx="344085" cy="267195"/>
            <a:chOff x="6639491" y="4329238"/>
            <a:chExt cx="344085" cy="267195"/>
          </a:xfrm>
        </p:grpSpPr>
        <p:sp>
          <p:nvSpPr>
            <p:cNvPr id="10808" name="Google Shape;10808;p61"/>
            <p:cNvSpPr/>
            <p:nvPr/>
          </p:nvSpPr>
          <p:spPr>
            <a:xfrm>
              <a:off x="6697788" y="4352609"/>
              <a:ext cx="275467" cy="177465"/>
            </a:xfrm>
            <a:custGeom>
              <a:avLst/>
              <a:gdLst/>
              <a:ahLst/>
              <a:cxnLst/>
              <a:rect l="l" t="t" r="r" b="b"/>
              <a:pathLst>
                <a:path w="10490" h="6758" extrusionOk="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61"/>
            <p:cNvSpPr/>
            <p:nvPr/>
          </p:nvSpPr>
          <p:spPr>
            <a:xfrm>
              <a:off x="6735734" y="4530311"/>
              <a:ext cx="46533" cy="22137"/>
            </a:xfrm>
            <a:custGeom>
              <a:avLst/>
              <a:gdLst/>
              <a:ahLst/>
              <a:cxnLst/>
              <a:rect l="l" t="t" r="r" b="b"/>
              <a:pathLst>
                <a:path w="1772" h="843" extrusionOk="0">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61"/>
            <p:cNvSpPr/>
            <p:nvPr/>
          </p:nvSpPr>
          <p:spPr>
            <a:xfrm>
              <a:off x="6746290" y="4472250"/>
              <a:ext cx="35976" cy="58087"/>
            </a:xfrm>
            <a:custGeom>
              <a:avLst/>
              <a:gdLst/>
              <a:ahLst/>
              <a:cxnLst/>
              <a:rect l="l" t="t" r="r" b="b"/>
              <a:pathLst>
                <a:path w="1370" h="2212" extrusionOk="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61"/>
            <p:cNvSpPr/>
            <p:nvPr/>
          </p:nvSpPr>
          <p:spPr>
            <a:xfrm>
              <a:off x="6701307" y="4462455"/>
              <a:ext cx="39994" cy="23897"/>
            </a:xfrm>
            <a:custGeom>
              <a:avLst/>
              <a:gdLst/>
              <a:ahLst/>
              <a:cxnLst/>
              <a:rect l="l" t="t" r="r" b="b"/>
              <a:pathLst>
                <a:path w="1523" h="910" extrusionOk="0">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61"/>
            <p:cNvSpPr/>
            <p:nvPr/>
          </p:nvSpPr>
          <p:spPr>
            <a:xfrm>
              <a:off x="6697788" y="4352609"/>
              <a:ext cx="9086" cy="109609"/>
            </a:xfrm>
            <a:custGeom>
              <a:avLst/>
              <a:gdLst/>
              <a:ahLst/>
              <a:cxnLst/>
              <a:rect l="l" t="t" r="r" b="b"/>
              <a:pathLst>
                <a:path w="346" h="4174" extrusionOk="0">
                  <a:moveTo>
                    <a:pt x="1" y="1"/>
                  </a:moveTo>
                  <a:lnTo>
                    <a:pt x="1" y="4174"/>
                  </a:lnTo>
                  <a:lnTo>
                    <a:pt x="345" y="4174"/>
                  </a:lnTo>
                  <a:lnTo>
                    <a:pt x="34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61"/>
            <p:cNvSpPr/>
            <p:nvPr/>
          </p:nvSpPr>
          <p:spPr>
            <a:xfrm>
              <a:off x="6697788" y="4351874"/>
              <a:ext cx="275467" cy="9060"/>
            </a:xfrm>
            <a:custGeom>
              <a:avLst/>
              <a:gdLst/>
              <a:ahLst/>
              <a:cxnLst/>
              <a:rect l="l" t="t" r="r" b="b"/>
              <a:pathLst>
                <a:path w="10490" h="345" extrusionOk="0">
                  <a:moveTo>
                    <a:pt x="1" y="0"/>
                  </a:moveTo>
                  <a:lnTo>
                    <a:pt x="1" y="345"/>
                  </a:lnTo>
                  <a:lnTo>
                    <a:pt x="10490" y="345"/>
                  </a:lnTo>
                  <a:lnTo>
                    <a:pt x="1049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61"/>
            <p:cNvSpPr/>
            <p:nvPr/>
          </p:nvSpPr>
          <p:spPr>
            <a:xfrm>
              <a:off x="6726201" y="4529050"/>
              <a:ext cx="257374" cy="24658"/>
            </a:xfrm>
            <a:custGeom>
              <a:avLst/>
              <a:gdLst/>
              <a:ahLst/>
              <a:cxnLst/>
              <a:rect l="l" t="t" r="r" b="b"/>
              <a:pathLst>
                <a:path w="9801" h="939" extrusionOk="0">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61"/>
            <p:cNvSpPr/>
            <p:nvPr/>
          </p:nvSpPr>
          <p:spPr>
            <a:xfrm>
              <a:off x="6687757" y="4329238"/>
              <a:ext cx="295819" cy="24422"/>
            </a:xfrm>
            <a:custGeom>
              <a:avLst/>
              <a:gdLst/>
              <a:ahLst/>
              <a:cxnLst/>
              <a:rect l="l" t="t" r="r" b="b"/>
              <a:pathLst>
                <a:path w="11265" h="930" extrusionOk="0">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61"/>
            <p:cNvSpPr/>
            <p:nvPr/>
          </p:nvSpPr>
          <p:spPr>
            <a:xfrm>
              <a:off x="6799073" y="4445097"/>
              <a:ext cx="23398" cy="54306"/>
            </a:xfrm>
            <a:custGeom>
              <a:avLst/>
              <a:gdLst/>
              <a:ahLst/>
              <a:cxnLst/>
              <a:rect l="l" t="t" r="r" b="b"/>
              <a:pathLst>
                <a:path w="891" h="2068" extrusionOk="0">
                  <a:moveTo>
                    <a:pt x="1" y="1"/>
                  </a:moveTo>
                  <a:lnTo>
                    <a:pt x="1" y="2068"/>
                  </a:lnTo>
                  <a:lnTo>
                    <a:pt x="891" y="2068"/>
                  </a:lnTo>
                  <a:lnTo>
                    <a:pt x="89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61"/>
            <p:cNvSpPr/>
            <p:nvPr/>
          </p:nvSpPr>
          <p:spPr>
            <a:xfrm>
              <a:off x="6838778" y="4421988"/>
              <a:ext cx="23398" cy="77414"/>
            </a:xfrm>
            <a:custGeom>
              <a:avLst/>
              <a:gdLst/>
              <a:ahLst/>
              <a:cxnLst/>
              <a:rect l="l" t="t" r="r" b="b"/>
              <a:pathLst>
                <a:path w="891" h="2948" extrusionOk="0">
                  <a:moveTo>
                    <a:pt x="1" y="0"/>
                  </a:moveTo>
                  <a:lnTo>
                    <a:pt x="1" y="2948"/>
                  </a:lnTo>
                  <a:lnTo>
                    <a:pt x="891" y="2948"/>
                  </a:lnTo>
                  <a:lnTo>
                    <a:pt x="8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61"/>
            <p:cNvSpPr/>
            <p:nvPr/>
          </p:nvSpPr>
          <p:spPr>
            <a:xfrm>
              <a:off x="6877485" y="4435801"/>
              <a:ext cx="23161" cy="63365"/>
            </a:xfrm>
            <a:custGeom>
              <a:avLst/>
              <a:gdLst/>
              <a:ahLst/>
              <a:cxnLst/>
              <a:rect l="l" t="t" r="r" b="b"/>
              <a:pathLst>
                <a:path w="882" h="2413" extrusionOk="0">
                  <a:moveTo>
                    <a:pt x="1" y="1"/>
                  </a:moveTo>
                  <a:lnTo>
                    <a:pt x="1" y="2412"/>
                  </a:lnTo>
                  <a:lnTo>
                    <a:pt x="881" y="2412"/>
                  </a:lnTo>
                  <a:lnTo>
                    <a:pt x="88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61"/>
            <p:cNvSpPr/>
            <p:nvPr/>
          </p:nvSpPr>
          <p:spPr>
            <a:xfrm>
              <a:off x="6918214" y="4390319"/>
              <a:ext cx="23398" cy="108848"/>
            </a:xfrm>
            <a:custGeom>
              <a:avLst/>
              <a:gdLst/>
              <a:ahLst/>
              <a:cxnLst/>
              <a:rect l="l" t="t" r="r" b="b"/>
              <a:pathLst>
                <a:path w="891" h="4145" extrusionOk="0">
                  <a:moveTo>
                    <a:pt x="0" y="0"/>
                  </a:moveTo>
                  <a:lnTo>
                    <a:pt x="0" y="4144"/>
                  </a:lnTo>
                  <a:lnTo>
                    <a:pt x="890" y="4144"/>
                  </a:lnTo>
                  <a:lnTo>
                    <a:pt x="890" y="0"/>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61"/>
            <p:cNvSpPr/>
            <p:nvPr/>
          </p:nvSpPr>
          <p:spPr>
            <a:xfrm>
              <a:off x="6720923" y="4382283"/>
              <a:ext cx="44248" cy="11082"/>
            </a:xfrm>
            <a:custGeom>
              <a:avLst/>
              <a:gdLst/>
              <a:ahLst/>
              <a:cxnLst/>
              <a:rect l="l" t="t" r="r" b="b"/>
              <a:pathLst>
                <a:path w="1685" h="422" extrusionOk="0">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61"/>
            <p:cNvSpPr/>
            <p:nvPr/>
          </p:nvSpPr>
          <p:spPr>
            <a:xfrm>
              <a:off x="6720923" y="4400875"/>
              <a:ext cx="60345" cy="11082"/>
            </a:xfrm>
            <a:custGeom>
              <a:avLst/>
              <a:gdLst/>
              <a:ahLst/>
              <a:cxnLst/>
              <a:rect l="l" t="t" r="r" b="b"/>
              <a:pathLst>
                <a:path w="2298" h="422" extrusionOk="0">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61"/>
            <p:cNvSpPr/>
            <p:nvPr/>
          </p:nvSpPr>
          <p:spPr>
            <a:xfrm>
              <a:off x="6720923" y="4419231"/>
              <a:ext cx="60345" cy="11082"/>
            </a:xfrm>
            <a:custGeom>
              <a:avLst/>
              <a:gdLst/>
              <a:ahLst/>
              <a:cxnLst/>
              <a:rect l="l" t="t" r="r" b="b"/>
              <a:pathLst>
                <a:path w="2298" h="422" extrusionOk="0">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61"/>
            <p:cNvSpPr/>
            <p:nvPr/>
          </p:nvSpPr>
          <p:spPr>
            <a:xfrm>
              <a:off x="6720923" y="4437560"/>
              <a:ext cx="60345" cy="11082"/>
            </a:xfrm>
            <a:custGeom>
              <a:avLst/>
              <a:gdLst/>
              <a:ahLst/>
              <a:cxnLst/>
              <a:rect l="l" t="t" r="r" b="b"/>
              <a:pathLst>
                <a:path w="2298" h="422" extrusionOk="0">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61"/>
            <p:cNvSpPr/>
            <p:nvPr/>
          </p:nvSpPr>
          <p:spPr>
            <a:xfrm>
              <a:off x="6639491" y="4461956"/>
              <a:ext cx="134740" cy="134477"/>
            </a:xfrm>
            <a:custGeom>
              <a:avLst/>
              <a:gdLst/>
              <a:ahLst/>
              <a:cxnLst/>
              <a:rect l="l" t="t" r="r" b="b"/>
              <a:pathLst>
                <a:path w="5131" h="5121" extrusionOk="0">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61"/>
            <p:cNvSpPr/>
            <p:nvPr/>
          </p:nvSpPr>
          <p:spPr>
            <a:xfrm>
              <a:off x="6673918" y="4502396"/>
              <a:ext cx="29936" cy="53807"/>
            </a:xfrm>
            <a:custGeom>
              <a:avLst/>
              <a:gdLst/>
              <a:ahLst/>
              <a:cxnLst/>
              <a:rect l="l" t="t" r="r" b="b"/>
              <a:pathLst>
                <a:path w="1140" h="2049" extrusionOk="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6" name="Google Shape;10826;p61"/>
          <p:cNvGrpSpPr/>
          <p:nvPr/>
        </p:nvGrpSpPr>
        <p:grpSpPr>
          <a:xfrm>
            <a:off x="7133336" y="4291056"/>
            <a:ext cx="232979" cy="343560"/>
            <a:chOff x="7133336" y="4291056"/>
            <a:chExt cx="232979" cy="343560"/>
          </a:xfrm>
        </p:grpSpPr>
        <p:sp>
          <p:nvSpPr>
            <p:cNvPr id="10827" name="Google Shape;10827;p61"/>
            <p:cNvSpPr/>
            <p:nvPr/>
          </p:nvSpPr>
          <p:spPr>
            <a:xfrm>
              <a:off x="7224800" y="4396358"/>
              <a:ext cx="49789" cy="50025"/>
            </a:xfrm>
            <a:custGeom>
              <a:avLst/>
              <a:gdLst/>
              <a:ahLst/>
              <a:cxnLst/>
              <a:rect l="l" t="t" r="r" b="b"/>
              <a:pathLst>
                <a:path w="1896" h="1905" extrusionOk="0">
                  <a:moveTo>
                    <a:pt x="1" y="0"/>
                  </a:moveTo>
                  <a:lnTo>
                    <a:pt x="1" y="1905"/>
                  </a:lnTo>
                  <a:lnTo>
                    <a:pt x="1896" y="1905"/>
                  </a:lnTo>
                  <a:lnTo>
                    <a:pt x="18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61"/>
            <p:cNvSpPr/>
            <p:nvPr/>
          </p:nvSpPr>
          <p:spPr>
            <a:xfrm>
              <a:off x="7224800" y="4396358"/>
              <a:ext cx="50052" cy="27652"/>
            </a:xfrm>
            <a:custGeom>
              <a:avLst/>
              <a:gdLst/>
              <a:ahLst/>
              <a:cxnLst/>
              <a:rect l="l" t="t" r="r" b="b"/>
              <a:pathLst>
                <a:path w="1906" h="1053" extrusionOk="0">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61"/>
            <p:cNvSpPr/>
            <p:nvPr/>
          </p:nvSpPr>
          <p:spPr>
            <a:xfrm>
              <a:off x="7199932" y="4291056"/>
              <a:ext cx="99788" cy="77414"/>
            </a:xfrm>
            <a:custGeom>
              <a:avLst/>
              <a:gdLst/>
              <a:ahLst/>
              <a:cxnLst/>
              <a:rect l="l" t="t" r="r" b="b"/>
              <a:pathLst>
                <a:path w="3800"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61"/>
            <p:cNvSpPr/>
            <p:nvPr/>
          </p:nvSpPr>
          <p:spPr>
            <a:xfrm>
              <a:off x="7199932" y="4291056"/>
              <a:ext cx="41990" cy="77414"/>
            </a:xfrm>
            <a:custGeom>
              <a:avLst/>
              <a:gdLst/>
              <a:ahLst/>
              <a:cxnLst/>
              <a:rect l="l" t="t" r="r" b="b"/>
              <a:pathLst>
                <a:path w="1599"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61"/>
            <p:cNvSpPr/>
            <p:nvPr/>
          </p:nvSpPr>
          <p:spPr>
            <a:xfrm>
              <a:off x="7172043" y="4429525"/>
              <a:ext cx="155065" cy="72162"/>
            </a:xfrm>
            <a:custGeom>
              <a:avLst/>
              <a:gdLst/>
              <a:ahLst/>
              <a:cxnLst/>
              <a:rect l="l" t="t" r="r" b="b"/>
              <a:pathLst>
                <a:path w="5905" h="2748" extrusionOk="0">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61"/>
            <p:cNvSpPr/>
            <p:nvPr/>
          </p:nvSpPr>
          <p:spPr>
            <a:xfrm>
              <a:off x="7241396" y="4451636"/>
              <a:ext cx="16623" cy="50052"/>
            </a:xfrm>
            <a:custGeom>
              <a:avLst/>
              <a:gdLst/>
              <a:ahLst/>
              <a:cxnLst/>
              <a:rect l="l" t="t" r="r" b="b"/>
              <a:pathLst>
                <a:path w="633" h="1906" extrusionOk="0">
                  <a:moveTo>
                    <a:pt x="163" y="1"/>
                  </a:moveTo>
                  <a:lnTo>
                    <a:pt x="0" y="1905"/>
                  </a:lnTo>
                  <a:lnTo>
                    <a:pt x="632" y="1905"/>
                  </a:lnTo>
                  <a:lnTo>
                    <a:pt x="47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61"/>
            <p:cNvSpPr/>
            <p:nvPr/>
          </p:nvSpPr>
          <p:spPr>
            <a:xfrm>
              <a:off x="7172043" y="4450139"/>
              <a:ext cx="27914" cy="51548"/>
            </a:xfrm>
            <a:custGeom>
              <a:avLst/>
              <a:gdLst/>
              <a:ahLst/>
              <a:cxnLst/>
              <a:rect l="l" t="t" r="r" b="b"/>
              <a:pathLst>
                <a:path w="1063" h="1963" extrusionOk="0">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61"/>
            <p:cNvSpPr/>
            <p:nvPr/>
          </p:nvSpPr>
          <p:spPr>
            <a:xfrm>
              <a:off x="7299693" y="4450139"/>
              <a:ext cx="27678" cy="51548"/>
            </a:xfrm>
            <a:custGeom>
              <a:avLst/>
              <a:gdLst/>
              <a:ahLst/>
              <a:cxnLst/>
              <a:rect l="l" t="t" r="r" b="b"/>
              <a:pathLst>
                <a:path w="1054" h="1963" extrusionOk="0">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61"/>
            <p:cNvSpPr/>
            <p:nvPr/>
          </p:nvSpPr>
          <p:spPr>
            <a:xfrm>
              <a:off x="7241396" y="4446620"/>
              <a:ext cx="16623" cy="13340"/>
            </a:xfrm>
            <a:custGeom>
              <a:avLst/>
              <a:gdLst/>
              <a:ahLst/>
              <a:cxnLst/>
              <a:rect l="l" t="t" r="r" b="b"/>
              <a:pathLst>
                <a:path w="633" h="508" extrusionOk="0">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61"/>
            <p:cNvSpPr/>
            <p:nvPr/>
          </p:nvSpPr>
          <p:spPr>
            <a:xfrm>
              <a:off x="7215267" y="4424115"/>
              <a:ext cx="34453" cy="31013"/>
            </a:xfrm>
            <a:custGeom>
              <a:avLst/>
              <a:gdLst/>
              <a:ahLst/>
              <a:cxnLst/>
              <a:rect l="l" t="t" r="r" b="b"/>
              <a:pathLst>
                <a:path w="1312" h="1181" extrusionOk="0">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61"/>
            <p:cNvSpPr/>
            <p:nvPr/>
          </p:nvSpPr>
          <p:spPr>
            <a:xfrm>
              <a:off x="7249694" y="4424246"/>
              <a:ext cx="34453" cy="30882"/>
            </a:xfrm>
            <a:custGeom>
              <a:avLst/>
              <a:gdLst/>
              <a:ahLst/>
              <a:cxnLst/>
              <a:rect l="l" t="t" r="r" b="b"/>
              <a:pathLst>
                <a:path w="1312" h="1176" extrusionOk="0">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61"/>
            <p:cNvSpPr/>
            <p:nvPr/>
          </p:nvSpPr>
          <p:spPr>
            <a:xfrm>
              <a:off x="7205210" y="4329658"/>
              <a:ext cx="88733" cy="83349"/>
            </a:xfrm>
            <a:custGeom>
              <a:avLst/>
              <a:gdLst/>
              <a:ahLst/>
              <a:cxnLst/>
              <a:rect l="l" t="t" r="r" b="b"/>
              <a:pathLst>
                <a:path w="3379" h="3174" extrusionOk="0">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61"/>
            <p:cNvSpPr/>
            <p:nvPr/>
          </p:nvSpPr>
          <p:spPr>
            <a:xfrm>
              <a:off x="7205210" y="4329789"/>
              <a:ext cx="77940" cy="82430"/>
            </a:xfrm>
            <a:custGeom>
              <a:avLst/>
              <a:gdLst/>
              <a:ahLst/>
              <a:cxnLst/>
              <a:rect l="l" t="t" r="r" b="b"/>
              <a:pathLst>
                <a:path w="2968" h="3139" extrusionOk="0">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61"/>
            <p:cNvSpPr/>
            <p:nvPr/>
          </p:nvSpPr>
          <p:spPr>
            <a:xfrm>
              <a:off x="723863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61"/>
            <p:cNvSpPr/>
            <p:nvPr/>
          </p:nvSpPr>
          <p:spPr>
            <a:xfrm>
              <a:off x="7133336"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61"/>
            <p:cNvSpPr/>
            <p:nvPr/>
          </p:nvSpPr>
          <p:spPr>
            <a:xfrm>
              <a:off x="7343941" y="4612478"/>
              <a:ext cx="22374" cy="22137"/>
            </a:xfrm>
            <a:custGeom>
              <a:avLst/>
              <a:gdLst/>
              <a:ahLst/>
              <a:cxnLst/>
              <a:rect l="l" t="t" r="r" b="b"/>
              <a:pathLst>
                <a:path w="852" h="843" extrusionOk="0">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61"/>
            <p:cNvSpPr/>
            <p:nvPr/>
          </p:nvSpPr>
          <p:spPr>
            <a:xfrm>
              <a:off x="7156891" y="4529181"/>
              <a:ext cx="186105" cy="72399"/>
            </a:xfrm>
            <a:custGeom>
              <a:avLst/>
              <a:gdLst/>
              <a:ahLst/>
              <a:cxnLst/>
              <a:rect l="l" t="t" r="r" b="b"/>
              <a:pathLst>
                <a:path w="7087" h="2757" extrusionOk="0">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4" name="Google Shape;10844;p61"/>
          <p:cNvGrpSpPr/>
          <p:nvPr/>
        </p:nvGrpSpPr>
        <p:grpSpPr>
          <a:xfrm>
            <a:off x="7571379" y="4291056"/>
            <a:ext cx="232979" cy="343560"/>
            <a:chOff x="7571379" y="4291056"/>
            <a:chExt cx="232979" cy="343560"/>
          </a:xfrm>
        </p:grpSpPr>
        <p:sp>
          <p:nvSpPr>
            <p:cNvPr id="10845" name="Google Shape;10845;p61"/>
            <p:cNvSpPr/>
            <p:nvPr/>
          </p:nvSpPr>
          <p:spPr>
            <a:xfrm>
              <a:off x="7676682"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61"/>
            <p:cNvSpPr/>
            <p:nvPr/>
          </p:nvSpPr>
          <p:spPr>
            <a:xfrm>
              <a:off x="757137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61"/>
            <p:cNvSpPr/>
            <p:nvPr/>
          </p:nvSpPr>
          <p:spPr>
            <a:xfrm>
              <a:off x="7781985" y="4612478"/>
              <a:ext cx="22374" cy="22137"/>
            </a:xfrm>
            <a:custGeom>
              <a:avLst/>
              <a:gdLst/>
              <a:ahLst/>
              <a:cxnLst/>
              <a:rect l="l" t="t" r="r" b="b"/>
              <a:pathLst>
                <a:path w="852" h="843" extrusionOk="0">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61"/>
            <p:cNvSpPr/>
            <p:nvPr/>
          </p:nvSpPr>
          <p:spPr>
            <a:xfrm>
              <a:off x="7594698" y="4529181"/>
              <a:ext cx="186341" cy="72399"/>
            </a:xfrm>
            <a:custGeom>
              <a:avLst/>
              <a:gdLst/>
              <a:ahLst/>
              <a:cxnLst/>
              <a:rect l="l" t="t" r="r" b="b"/>
              <a:pathLst>
                <a:path w="7096" h="2757" extrusionOk="0">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61"/>
            <p:cNvSpPr/>
            <p:nvPr/>
          </p:nvSpPr>
          <p:spPr>
            <a:xfrm>
              <a:off x="7665626" y="4423984"/>
              <a:ext cx="44511" cy="44274"/>
            </a:xfrm>
            <a:custGeom>
              <a:avLst/>
              <a:gdLst/>
              <a:ahLst/>
              <a:cxnLst/>
              <a:rect l="l" t="t" r="r" b="b"/>
              <a:pathLst>
                <a:path w="1695" h="1686" extrusionOk="0">
                  <a:moveTo>
                    <a:pt x="0" y="1"/>
                  </a:moveTo>
                  <a:lnTo>
                    <a:pt x="0" y="1685"/>
                  </a:lnTo>
                  <a:lnTo>
                    <a:pt x="1694" y="1685"/>
                  </a:lnTo>
                  <a:lnTo>
                    <a:pt x="169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61"/>
            <p:cNvSpPr/>
            <p:nvPr/>
          </p:nvSpPr>
          <p:spPr>
            <a:xfrm>
              <a:off x="7665626" y="4423984"/>
              <a:ext cx="44511" cy="22163"/>
            </a:xfrm>
            <a:custGeom>
              <a:avLst/>
              <a:gdLst/>
              <a:ahLst/>
              <a:cxnLst/>
              <a:rect l="l" t="t" r="r" b="b"/>
              <a:pathLst>
                <a:path w="1695" h="844" extrusionOk="0">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61"/>
            <p:cNvSpPr/>
            <p:nvPr/>
          </p:nvSpPr>
          <p:spPr>
            <a:xfrm>
              <a:off x="7660086" y="4291056"/>
              <a:ext cx="55566" cy="44248"/>
            </a:xfrm>
            <a:custGeom>
              <a:avLst/>
              <a:gdLst/>
              <a:ahLst/>
              <a:cxnLst/>
              <a:rect l="l" t="t" r="r" b="b"/>
              <a:pathLst>
                <a:path w="2116" h="1685" extrusionOk="0">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61"/>
            <p:cNvSpPr/>
            <p:nvPr/>
          </p:nvSpPr>
          <p:spPr>
            <a:xfrm>
              <a:off x="7660086" y="4291056"/>
              <a:ext cx="37473" cy="44248"/>
            </a:xfrm>
            <a:custGeom>
              <a:avLst/>
              <a:gdLst/>
              <a:ahLst/>
              <a:cxnLst/>
              <a:rect l="l" t="t" r="r" b="b"/>
              <a:pathLst>
                <a:path w="1427" h="1685" extrusionOk="0">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61"/>
            <p:cNvSpPr/>
            <p:nvPr/>
          </p:nvSpPr>
          <p:spPr>
            <a:xfrm>
              <a:off x="7632434" y="4313167"/>
              <a:ext cx="110870" cy="110843"/>
            </a:xfrm>
            <a:custGeom>
              <a:avLst/>
              <a:gdLst/>
              <a:ahLst/>
              <a:cxnLst/>
              <a:rect l="l" t="t" r="r" b="b"/>
              <a:pathLst>
                <a:path w="4222" h="4221" extrusionOk="0">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61"/>
            <p:cNvSpPr/>
            <p:nvPr/>
          </p:nvSpPr>
          <p:spPr>
            <a:xfrm>
              <a:off x="7658641" y="4313140"/>
              <a:ext cx="88181" cy="109636"/>
            </a:xfrm>
            <a:custGeom>
              <a:avLst/>
              <a:gdLst/>
              <a:ahLst/>
              <a:cxnLst/>
              <a:rect l="l" t="t" r="r" b="b"/>
              <a:pathLst>
                <a:path w="3358" h="4175" extrusionOk="0">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61"/>
            <p:cNvSpPr/>
            <p:nvPr/>
          </p:nvSpPr>
          <p:spPr>
            <a:xfrm>
              <a:off x="7643489" y="4352504"/>
              <a:ext cx="88759" cy="82561"/>
            </a:xfrm>
            <a:custGeom>
              <a:avLst/>
              <a:gdLst/>
              <a:ahLst/>
              <a:cxnLst/>
              <a:rect l="l" t="t" r="r" b="b"/>
              <a:pathLst>
                <a:path w="3380" h="3144"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61"/>
            <p:cNvSpPr/>
            <p:nvPr/>
          </p:nvSpPr>
          <p:spPr>
            <a:xfrm>
              <a:off x="7615601" y="4454157"/>
              <a:ext cx="144272" cy="58586"/>
            </a:xfrm>
            <a:custGeom>
              <a:avLst/>
              <a:gdLst/>
              <a:ahLst/>
              <a:cxnLst/>
              <a:rect l="l" t="t" r="r" b="b"/>
              <a:pathLst>
                <a:path w="5494" h="2231" extrusionOk="0">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61"/>
            <p:cNvSpPr/>
            <p:nvPr/>
          </p:nvSpPr>
          <p:spPr>
            <a:xfrm>
              <a:off x="7615864" y="4473011"/>
              <a:ext cx="27652" cy="39731"/>
            </a:xfrm>
            <a:custGeom>
              <a:avLst/>
              <a:gdLst/>
              <a:ahLst/>
              <a:cxnLst/>
              <a:rect l="l" t="t" r="r" b="b"/>
              <a:pathLst>
                <a:path w="1053" h="1513" extrusionOk="0">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61"/>
            <p:cNvSpPr/>
            <p:nvPr/>
          </p:nvSpPr>
          <p:spPr>
            <a:xfrm>
              <a:off x="7732222" y="4473011"/>
              <a:ext cx="27652" cy="39731"/>
            </a:xfrm>
            <a:custGeom>
              <a:avLst/>
              <a:gdLst/>
              <a:ahLst/>
              <a:cxnLst/>
              <a:rect l="l" t="t" r="r" b="b"/>
              <a:pathLst>
                <a:path w="1053" h="1513" extrusionOk="0">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61"/>
            <p:cNvSpPr/>
            <p:nvPr/>
          </p:nvSpPr>
          <p:spPr>
            <a:xfrm>
              <a:off x="7656068" y="4447592"/>
              <a:ext cx="63602" cy="65151"/>
            </a:xfrm>
            <a:custGeom>
              <a:avLst/>
              <a:gdLst/>
              <a:ahLst/>
              <a:cxnLst/>
              <a:rect l="l" t="t" r="r" b="b"/>
              <a:pathLst>
                <a:path w="2422" h="2481" extrusionOk="0">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61"/>
            <p:cNvSpPr/>
            <p:nvPr/>
          </p:nvSpPr>
          <p:spPr>
            <a:xfrm>
              <a:off x="7643489" y="4352504"/>
              <a:ext cx="88759" cy="81826"/>
            </a:xfrm>
            <a:custGeom>
              <a:avLst/>
              <a:gdLst/>
              <a:ahLst/>
              <a:cxnLst/>
              <a:rect l="l" t="t" r="r" b="b"/>
              <a:pathLst>
                <a:path w="3380" h="3116"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1" name="Google Shape;10861;p61"/>
          <p:cNvGrpSpPr/>
          <p:nvPr/>
        </p:nvGrpSpPr>
        <p:grpSpPr>
          <a:xfrm>
            <a:off x="6666381" y="3347875"/>
            <a:ext cx="295819" cy="370712"/>
            <a:chOff x="6666381" y="3347875"/>
            <a:chExt cx="295819" cy="370712"/>
          </a:xfrm>
        </p:grpSpPr>
        <p:sp>
          <p:nvSpPr>
            <p:cNvPr id="10862" name="Google Shape;10862;p61"/>
            <p:cNvSpPr/>
            <p:nvPr/>
          </p:nvSpPr>
          <p:spPr>
            <a:xfrm>
              <a:off x="6666381" y="3347875"/>
              <a:ext cx="295819" cy="310892"/>
            </a:xfrm>
            <a:custGeom>
              <a:avLst/>
              <a:gdLst/>
              <a:ahLst/>
              <a:cxnLst/>
              <a:rect l="l" t="t" r="r" b="b"/>
              <a:pathLst>
                <a:path w="11265" h="11839" extrusionOk="0">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61"/>
            <p:cNvSpPr/>
            <p:nvPr/>
          </p:nvSpPr>
          <p:spPr>
            <a:xfrm>
              <a:off x="6666381" y="3351132"/>
              <a:ext cx="252096" cy="307636"/>
            </a:xfrm>
            <a:custGeom>
              <a:avLst/>
              <a:gdLst/>
              <a:ahLst/>
              <a:cxnLst/>
              <a:rect l="l" t="t" r="r" b="b"/>
              <a:pathLst>
                <a:path w="9600" h="11715" extrusionOk="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61"/>
            <p:cNvSpPr/>
            <p:nvPr/>
          </p:nvSpPr>
          <p:spPr>
            <a:xfrm>
              <a:off x="6666644" y="3348112"/>
              <a:ext cx="295320" cy="310393"/>
            </a:xfrm>
            <a:custGeom>
              <a:avLst/>
              <a:gdLst/>
              <a:ahLst/>
              <a:cxnLst/>
              <a:rect l="l" t="t" r="r" b="b"/>
              <a:pathLst>
                <a:path w="11246" h="11820" extrusionOk="0">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61"/>
            <p:cNvSpPr/>
            <p:nvPr/>
          </p:nvSpPr>
          <p:spPr>
            <a:xfrm>
              <a:off x="6666644" y="3351394"/>
              <a:ext cx="222921" cy="307111"/>
            </a:xfrm>
            <a:custGeom>
              <a:avLst/>
              <a:gdLst/>
              <a:ahLst/>
              <a:cxnLst/>
              <a:rect l="l" t="t" r="r" b="b"/>
              <a:pathLst>
                <a:path w="8489" h="11695" extrusionOk="0">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61"/>
            <p:cNvSpPr/>
            <p:nvPr/>
          </p:nvSpPr>
          <p:spPr>
            <a:xfrm>
              <a:off x="6711863"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61"/>
            <p:cNvSpPr/>
            <p:nvPr/>
          </p:nvSpPr>
          <p:spPr>
            <a:xfrm>
              <a:off x="6710865" y="3586868"/>
              <a:ext cx="24894" cy="18067"/>
            </a:xfrm>
            <a:custGeom>
              <a:avLst/>
              <a:gdLst/>
              <a:ahLst/>
              <a:cxnLst/>
              <a:rect l="l" t="t" r="r" b="b"/>
              <a:pathLst>
                <a:path w="948" h="688" extrusionOk="0">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61"/>
            <p:cNvSpPr/>
            <p:nvPr/>
          </p:nvSpPr>
          <p:spPr>
            <a:xfrm>
              <a:off x="6688991" y="3605722"/>
              <a:ext cx="68407" cy="88995"/>
            </a:xfrm>
            <a:custGeom>
              <a:avLst/>
              <a:gdLst/>
              <a:ahLst/>
              <a:cxnLst/>
              <a:rect l="l" t="t" r="r" b="b"/>
              <a:pathLst>
                <a:path w="2605"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61"/>
            <p:cNvSpPr/>
            <p:nvPr/>
          </p:nvSpPr>
          <p:spPr>
            <a:xfrm>
              <a:off x="6700571" y="3694691"/>
              <a:ext cx="45509" cy="23897"/>
            </a:xfrm>
            <a:custGeom>
              <a:avLst/>
              <a:gdLst/>
              <a:ahLst/>
              <a:cxnLst/>
              <a:rect l="l" t="t" r="r" b="b"/>
              <a:pathLst>
                <a:path w="1733" h="910" extrusionOk="0">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61"/>
            <p:cNvSpPr/>
            <p:nvPr/>
          </p:nvSpPr>
          <p:spPr>
            <a:xfrm>
              <a:off x="6689253"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61"/>
            <p:cNvSpPr/>
            <p:nvPr/>
          </p:nvSpPr>
          <p:spPr>
            <a:xfrm>
              <a:off x="6746054" y="3615754"/>
              <a:ext cx="11344" cy="78964"/>
            </a:xfrm>
            <a:custGeom>
              <a:avLst/>
              <a:gdLst/>
              <a:ahLst/>
              <a:cxnLst/>
              <a:rect l="l" t="t" r="r" b="b"/>
              <a:pathLst>
                <a:path w="432"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61"/>
            <p:cNvSpPr/>
            <p:nvPr/>
          </p:nvSpPr>
          <p:spPr>
            <a:xfrm>
              <a:off x="6705850" y="3599052"/>
              <a:ext cx="34952" cy="95665"/>
            </a:xfrm>
            <a:custGeom>
              <a:avLst/>
              <a:gdLst/>
              <a:ahLst/>
              <a:cxnLst/>
              <a:rect l="l" t="t" r="r" b="b"/>
              <a:pathLst>
                <a:path w="1331" h="3643" extrusionOk="0">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61"/>
            <p:cNvSpPr/>
            <p:nvPr/>
          </p:nvSpPr>
          <p:spPr>
            <a:xfrm>
              <a:off x="6720161"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61"/>
            <p:cNvSpPr/>
            <p:nvPr/>
          </p:nvSpPr>
          <p:spPr>
            <a:xfrm>
              <a:off x="6700309" y="3539127"/>
              <a:ext cx="46008" cy="53807"/>
            </a:xfrm>
            <a:custGeom>
              <a:avLst/>
              <a:gdLst/>
              <a:ahLst/>
              <a:cxnLst/>
              <a:rect l="l" t="t" r="r" b="b"/>
              <a:pathLst>
                <a:path w="1752" h="2049" extrusionOk="0">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61"/>
            <p:cNvSpPr/>
            <p:nvPr/>
          </p:nvSpPr>
          <p:spPr>
            <a:xfrm>
              <a:off x="6700309" y="3539127"/>
              <a:ext cx="31433" cy="53807"/>
            </a:xfrm>
            <a:custGeom>
              <a:avLst/>
              <a:gdLst/>
              <a:ahLst/>
              <a:cxnLst/>
              <a:rect l="l" t="t" r="r" b="b"/>
              <a:pathLst>
                <a:path w="1197" h="2049" extrusionOk="0">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61"/>
            <p:cNvSpPr/>
            <p:nvPr/>
          </p:nvSpPr>
          <p:spPr>
            <a:xfrm>
              <a:off x="6700309" y="3539127"/>
              <a:ext cx="46008" cy="23897"/>
            </a:xfrm>
            <a:custGeom>
              <a:avLst/>
              <a:gdLst/>
              <a:ahLst/>
              <a:cxnLst/>
              <a:rect l="l" t="t" r="r" b="b"/>
              <a:pathLst>
                <a:path w="1752" h="910" extrusionOk="0">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61"/>
            <p:cNvSpPr/>
            <p:nvPr/>
          </p:nvSpPr>
          <p:spPr>
            <a:xfrm>
              <a:off x="6700309" y="3539127"/>
              <a:ext cx="31433" cy="21875"/>
            </a:xfrm>
            <a:custGeom>
              <a:avLst/>
              <a:gdLst/>
              <a:ahLst/>
              <a:cxnLst/>
              <a:rect l="l" t="t" r="r" b="b"/>
              <a:pathLst>
                <a:path w="1197" h="833" extrusionOk="0">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61"/>
            <p:cNvSpPr/>
            <p:nvPr/>
          </p:nvSpPr>
          <p:spPr>
            <a:xfrm>
              <a:off x="6802854" y="3586868"/>
              <a:ext cx="22899" cy="23897"/>
            </a:xfrm>
            <a:custGeom>
              <a:avLst/>
              <a:gdLst/>
              <a:ahLst/>
              <a:cxnLst/>
              <a:rect l="l" t="t" r="r" b="b"/>
              <a:pathLst>
                <a:path w="872" h="910" extrusionOk="0">
                  <a:moveTo>
                    <a:pt x="0" y="0"/>
                  </a:moveTo>
                  <a:lnTo>
                    <a:pt x="0" y="910"/>
                  </a:lnTo>
                  <a:lnTo>
                    <a:pt x="871" y="910"/>
                  </a:lnTo>
                  <a:lnTo>
                    <a:pt x="871"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61"/>
            <p:cNvSpPr/>
            <p:nvPr/>
          </p:nvSpPr>
          <p:spPr>
            <a:xfrm>
              <a:off x="6801594" y="3586868"/>
              <a:ext cx="24894" cy="18067"/>
            </a:xfrm>
            <a:custGeom>
              <a:avLst/>
              <a:gdLst/>
              <a:ahLst/>
              <a:cxnLst/>
              <a:rect l="l" t="t" r="r" b="b"/>
              <a:pathLst>
                <a:path w="948" h="688" extrusionOk="0">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61"/>
            <p:cNvSpPr/>
            <p:nvPr/>
          </p:nvSpPr>
          <p:spPr>
            <a:xfrm>
              <a:off x="6779982" y="3605722"/>
              <a:ext cx="68381" cy="88995"/>
            </a:xfrm>
            <a:custGeom>
              <a:avLst/>
              <a:gdLst/>
              <a:ahLst/>
              <a:cxnLst/>
              <a:rect l="l" t="t" r="r" b="b"/>
              <a:pathLst>
                <a:path w="2604" h="3389" extrusionOk="0">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61"/>
            <p:cNvSpPr/>
            <p:nvPr/>
          </p:nvSpPr>
          <p:spPr>
            <a:xfrm>
              <a:off x="6791536" y="3694691"/>
              <a:ext cx="45509" cy="23897"/>
            </a:xfrm>
            <a:custGeom>
              <a:avLst/>
              <a:gdLst/>
              <a:ahLst/>
              <a:cxnLst/>
              <a:rect l="l" t="t" r="r" b="b"/>
              <a:pathLst>
                <a:path w="1733" h="910" extrusionOk="0">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61"/>
            <p:cNvSpPr/>
            <p:nvPr/>
          </p:nvSpPr>
          <p:spPr>
            <a:xfrm>
              <a:off x="6780218" y="3615754"/>
              <a:ext cx="11344" cy="78964"/>
            </a:xfrm>
            <a:custGeom>
              <a:avLst/>
              <a:gdLst/>
              <a:ahLst/>
              <a:cxnLst/>
              <a:rect l="l" t="t" r="r" b="b"/>
              <a:pathLst>
                <a:path w="432" h="3007" extrusionOk="0">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61"/>
            <p:cNvSpPr/>
            <p:nvPr/>
          </p:nvSpPr>
          <p:spPr>
            <a:xfrm>
              <a:off x="6837018" y="3615754"/>
              <a:ext cx="11344" cy="78964"/>
            </a:xfrm>
            <a:custGeom>
              <a:avLst/>
              <a:gdLst/>
              <a:ahLst/>
              <a:cxnLst/>
              <a:rect l="l" t="t" r="r" b="b"/>
              <a:pathLst>
                <a:path w="432" h="3007" extrusionOk="0">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61"/>
            <p:cNvSpPr/>
            <p:nvPr/>
          </p:nvSpPr>
          <p:spPr>
            <a:xfrm>
              <a:off x="6796814" y="3599052"/>
              <a:ext cx="34952" cy="95665"/>
            </a:xfrm>
            <a:custGeom>
              <a:avLst/>
              <a:gdLst/>
              <a:ahLst/>
              <a:cxnLst/>
              <a:rect l="l" t="t" r="r" b="b"/>
              <a:pathLst>
                <a:path w="1331" h="3643" extrusionOk="0">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61"/>
            <p:cNvSpPr/>
            <p:nvPr/>
          </p:nvSpPr>
          <p:spPr>
            <a:xfrm>
              <a:off x="6811152" y="3706482"/>
              <a:ext cx="6040" cy="12106"/>
            </a:xfrm>
            <a:custGeom>
              <a:avLst/>
              <a:gdLst/>
              <a:ahLst/>
              <a:cxnLst/>
              <a:rect l="l" t="t" r="r" b="b"/>
              <a:pathLst>
                <a:path w="230" h="461" extrusionOk="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61"/>
            <p:cNvSpPr/>
            <p:nvPr/>
          </p:nvSpPr>
          <p:spPr>
            <a:xfrm>
              <a:off x="6791300" y="3539127"/>
              <a:ext cx="46008" cy="53807"/>
            </a:xfrm>
            <a:custGeom>
              <a:avLst/>
              <a:gdLst/>
              <a:ahLst/>
              <a:cxnLst/>
              <a:rect l="l" t="t" r="r" b="b"/>
              <a:pathLst>
                <a:path w="1752" h="2049" extrusionOk="0">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61"/>
            <p:cNvSpPr/>
            <p:nvPr/>
          </p:nvSpPr>
          <p:spPr>
            <a:xfrm>
              <a:off x="6791300" y="3539127"/>
              <a:ext cx="31433" cy="53807"/>
            </a:xfrm>
            <a:custGeom>
              <a:avLst/>
              <a:gdLst/>
              <a:ahLst/>
              <a:cxnLst/>
              <a:rect l="l" t="t" r="r" b="b"/>
              <a:pathLst>
                <a:path w="1197" h="2049" extrusionOk="0">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61"/>
            <p:cNvSpPr/>
            <p:nvPr/>
          </p:nvSpPr>
          <p:spPr>
            <a:xfrm>
              <a:off x="6791300" y="3539127"/>
              <a:ext cx="46008" cy="23897"/>
            </a:xfrm>
            <a:custGeom>
              <a:avLst/>
              <a:gdLst/>
              <a:ahLst/>
              <a:cxnLst/>
              <a:rect l="l" t="t" r="r" b="b"/>
              <a:pathLst>
                <a:path w="1752" h="910" extrusionOk="0">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61"/>
            <p:cNvSpPr/>
            <p:nvPr/>
          </p:nvSpPr>
          <p:spPr>
            <a:xfrm>
              <a:off x="6791300" y="3539127"/>
              <a:ext cx="31433" cy="21875"/>
            </a:xfrm>
            <a:custGeom>
              <a:avLst/>
              <a:gdLst/>
              <a:ahLst/>
              <a:cxnLst/>
              <a:rect l="l" t="t" r="r" b="b"/>
              <a:pathLst>
                <a:path w="1197" h="833" extrusionOk="0">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61"/>
            <p:cNvSpPr/>
            <p:nvPr/>
          </p:nvSpPr>
          <p:spPr>
            <a:xfrm>
              <a:off x="6893819"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61"/>
            <p:cNvSpPr/>
            <p:nvPr/>
          </p:nvSpPr>
          <p:spPr>
            <a:xfrm>
              <a:off x="6892821" y="3586868"/>
              <a:ext cx="24894" cy="18067"/>
            </a:xfrm>
            <a:custGeom>
              <a:avLst/>
              <a:gdLst/>
              <a:ahLst/>
              <a:cxnLst/>
              <a:rect l="l" t="t" r="r" b="b"/>
              <a:pathLst>
                <a:path w="948" h="688" extrusionOk="0">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61"/>
            <p:cNvSpPr/>
            <p:nvPr/>
          </p:nvSpPr>
          <p:spPr>
            <a:xfrm>
              <a:off x="6870946" y="3605722"/>
              <a:ext cx="68381" cy="88995"/>
            </a:xfrm>
            <a:custGeom>
              <a:avLst/>
              <a:gdLst/>
              <a:ahLst/>
              <a:cxnLst/>
              <a:rect l="l" t="t" r="r" b="b"/>
              <a:pathLst>
                <a:path w="2604"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61"/>
            <p:cNvSpPr/>
            <p:nvPr/>
          </p:nvSpPr>
          <p:spPr>
            <a:xfrm>
              <a:off x="6882527" y="3694691"/>
              <a:ext cx="45509" cy="23897"/>
            </a:xfrm>
            <a:custGeom>
              <a:avLst/>
              <a:gdLst/>
              <a:ahLst/>
              <a:cxnLst/>
              <a:rect l="l" t="t" r="r" b="b"/>
              <a:pathLst>
                <a:path w="1733" h="910" extrusionOk="0">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61"/>
            <p:cNvSpPr/>
            <p:nvPr/>
          </p:nvSpPr>
          <p:spPr>
            <a:xfrm>
              <a:off x="6871209"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61"/>
            <p:cNvSpPr/>
            <p:nvPr/>
          </p:nvSpPr>
          <p:spPr>
            <a:xfrm>
              <a:off x="6928009" y="3615754"/>
              <a:ext cx="11318" cy="78964"/>
            </a:xfrm>
            <a:custGeom>
              <a:avLst/>
              <a:gdLst/>
              <a:ahLst/>
              <a:cxnLst/>
              <a:rect l="l" t="t" r="r" b="b"/>
              <a:pathLst>
                <a:path w="431"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61"/>
            <p:cNvSpPr/>
            <p:nvPr/>
          </p:nvSpPr>
          <p:spPr>
            <a:xfrm>
              <a:off x="6887805" y="3599052"/>
              <a:ext cx="34952" cy="95665"/>
            </a:xfrm>
            <a:custGeom>
              <a:avLst/>
              <a:gdLst/>
              <a:ahLst/>
              <a:cxnLst/>
              <a:rect l="l" t="t" r="r" b="b"/>
              <a:pathLst>
                <a:path w="1331" h="3643" extrusionOk="0">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61"/>
            <p:cNvSpPr/>
            <p:nvPr/>
          </p:nvSpPr>
          <p:spPr>
            <a:xfrm>
              <a:off x="6902117"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61"/>
            <p:cNvSpPr/>
            <p:nvPr/>
          </p:nvSpPr>
          <p:spPr>
            <a:xfrm>
              <a:off x="6882264" y="3539127"/>
              <a:ext cx="46008" cy="53807"/>
            </a:xfrm>
            <a:custGeom>
              <a:avLst/>
              <a:gdLst/>
              <a:ahLst/>
              <a:cxnLst/>
              <a:rect l="l" t="t" r="r" b="b"/>
              <a:pathLst>
                <a:path w="1752" h="2049" extrusionOk="0">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61"/>
            <p:cNvSpPr/>
            <p:nvPr/>
          </p:nvSpPr>
          <p:spPr>
            <a:xfrm>
              <a:off x="6882264" y="3539127"/>
              <a:ext cx="31433" cy="53807"/>
            </a:xfrm>
            <a:custGeom>
              <a:avLst/>
              <a:gdLst/>
              <a:ahLst/>
              <a:cxnLst/>
              <a:rect l="l" t="t" r="r" b="b"/>
              <a:pathLst>
                <a:path w="1197" h="2049" extrusionOk="0">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61"/>
            <p:cNvSpPr/>
            <p:nvPr/>
          </p:nvSpPr>
          <p:spPr>
            <a:xfrm>
              <a:off x="6882264" y="3539127"/>
              <a:ext cx="46008" cy="23897"/>
            </a:xfrm>
            <a:custGeom>
              <a:avLst/>
              <a:gdLst/>
              <a:ahLst/>
              <a:cxnLst/>
              <a:rect l="l" t="t" r="r" b="b"/>
              <a:pathLst>
                <a:path w="1752" h="910" extrusionOk="0">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61"/>
            <p:cNvSpPr/>
            <p:nvPr/>
          </p:nvSpPr>
          <p:spPr>
            <a:xfrm>
              <a:off x="6882264" y="3539127"/>
              <a:ext cx="31433" cy="21875"/>
            </a:xfrm>
            <a:custGeom>
              <a:avLst/>
              <a:gdLst/>
              <a:ahLst/>
              <a:cxnLst/>
              <a:rect l="l" t="t" r="r" b="b"/>
              <a:pathLst>
                <a:path w="1197" h="833" extrusionOk="0">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2" name="Google Shape;10902;p61"/>
          <p:cNvGrpSpPr/>
          <p:nvPr/>
        </p:nvGrpSpPr>
        <p:grpSpPr>
          <a:xfrm>
            <a:off x="4877760" y="2887459"/>
            <a:ext cx="389567" cy="390329"/>
            <a:chOff x="4877760" y="2887459"/>
            <a:chExt cx="389567" cy="390329"/>
          </a:xfrm>
        </p:grpSpPr>
        <p:sp>
          <p:nvSpPr>
            <p:cNvPr id="10903" name="Google Shape;10903;p61"/>
            <p:cNvSpPr/>
            <p:nvPr/>
          </p:nvSpPr>
          <p:spPr>
            <a:xfrm>
              <a:off x="5124079" y="2893052"/>
              <a:ext cx="118695" cy="91411"/>
            </a:xfrm>
            <a:custGeom>
              <a:avLst/>
              <a:gdLst/>
              <a:ahLst/>
              <a:cxnLst/>
              <a:rect l="l" t="t" r="r" b="b"/>
              <a:pathLst>
                <a:path w="4520" h="3481" extrusionOk="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61"/>
            <p:cNvSpPr/>
            <p:nvPr/>
          </p:nvSpPr>
          <p:spPr>
            <a:xfrm>
              <a:off x="4903390" y="2892396"/>
              <a:ext cx="120139" cy="92278"/>
            </a:xfrm>
            <a:custGeom>
              <a:avLst/>
              <a:gdLst/>
              <a:ahLst/>
              <a:cxnLst/>
              <a:rect l="l" t="t" r="r" b="b"/>
              <a:pathLst>
                <a:path w="4575" h="3514" extrusionOk="0">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61"/>
            <p:cNvSpPr/>
            <p:nvPr/>
          </p:nvSpPr>
          <p:spPr>
            <a:xfrm>
              <a:off x="4901735" y="3179155"/>
              <a:ext cx="100313" cy="84347"/>
            </a:xfrm>
            <a:custGeom>
              <a:avLst/>
              <a:gdLst/>
              <a:ahLst/>
              <a:cxnLst/>
              <a:rect l="l" t="t" r="r" b="b"/>
              <a:pathLst>
                <a:path w="3820" h="3212" extrusionOk="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61"/>
            <p:cNvSpPr/>
            <p:nvPr/>
          </p:nvSpPr>
          <p:spPr>
            <a:xfrm>
              <a:off x="5145428" y="3179759"/>
              <a:ext cx="97346" cy="82929"/>
            </a:xfrm>
            <a:custGeom>
              <a:avLst/>
              <a:gdLst/>
              <a:ahLst/>
              <a:cxnLst/>
              <a:rect l="l" t="t" r="r" b="b"/>
              <a:pathLst>
                <a:path w="3707" h="3158" extrusionOk="0">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61"/>
            <p:cNvSpPr/>
            <p:nvPr/>
          </p:nvSpPr>
          <p:spPr>
            <a:xfrm>
              <a:off x="4878784" y="3101320"/>
              <a:ext cx="125680" cy="66438"/>
            </a:xfrm>
            <a:custGeom>
              <a:avLst/>
              <a:gdLst/>
              <a:ahLst/>
              <a:cxnLst/>
              <a:rect l="l" t="t" r="r" b="b"/>
              <a:pathLst>
                <a:path w="4786" h="2530" extrusionOk="0">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61"/>
            <p:cNvSpPr/>
            <p:nvPr/>
          </p:nvSpPr>
          <p:spPr>
            <a:xfrm>
              <a:off x="4877760" y="3101819"/>
              <a:ext cx="51049" cy="65939"/>
            </a:xfrm>
            <a:custGeom>
              <a:avLst/>
              <a:gdLst/>
              <a:ahLst/>
              <a:cxnLst/>
              <a:rect l="l" t="t" r="r" b="b"/>
              <a:pathLst>
                <a:path w="1944" h="2511" extrusionOk="0">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61"/>
            <p:cNvSpPr/>
            <p:nvPr/>
          </p:nvSpPr>
          <p:spPr>
            <a:xfrm>
              <a:off x="4901131" y="2997278"/>
              <a:ext cx="79463" cy="56328"/>
            </a:xfrm>
            <a:custGeom>
              <a:avLst/>
              <a:gdLst/>
              <a:ahLst/>
              <a:cxnLst/>
              <a:rect l="l" t="t" r="r" b="b"/>
              <a:pathLst>
                <a:path w="3026" h="2145" extrusionOk="0">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61"/>
            <p:cNvSpPr/>
            <p:nvPr/>
          </p:nvSpPr>
          <p:spPr>
            <a:xfrm>
              <a:off x="4901131" y="2997541"/>
              <a:ext cx="43250" cy="56065"/>
            </a:xfrm>
            <a:custGeom>
              <a:avLst/>
              <a:gdLst/>
              <a:ahLst/>
              <a:cxnLst/>
              <a:rect l="l" t="t" r="r" b="b"/>
              <a:pathLst>
                <a:path w="1647" h="2135" extrusionOk="0">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61"/>
            <p:cNvSpPr/>
            <p:nvPr/>
          </p:nvSpPr>
          <p:spPr>
            <a:xfrm>
              <a:off x="4969749" y="3047802"/>
              <a:ext cx="17620" cy="23371"/>
            </a:xfrm>
            <a:custGeom>
              <a:avLst/>
              <a:gdLst/>
              <a:ahLst/>
              <a:cxnLst/>
              <a:rect l="l" t="t" r="r" b="b"/>
              <a:pathLst>
                <a:path w="671" h="890" extrusionOk="0">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61"/>
            <p:cNvSpPr/>
            <p:nvPr/>
          </p:nvSpPr>
          <p:spPr>
            <a:xfrm>
              <a:off x="4894592" y="3047802"/>
              <a:ext cx="17620" cy="23371"/>
            </a:xfrm>
            <a:custGeom>
              <a:avLst/>
              <a:gdLst/>
              <a:ahLst/>
              <a:cxnLst/>
              <a:rect l="l" t="t" r="r" b="b"/>
              <a:pathLst>
                <a:path w="671" h="890" extrusionOk="0">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61"/>
            <p:cNvSpPr/>
            <p:nvPr/>
          </p:nvSpPr>
          <p:spPr>
            <a:xfrm>
              <a:off x="4926262" y="3088610"/>
              <a:ext cx="29437" cy="33350"/>
            </a:xfrm>
            <a:custGeom>
              <a:avLst/>
              <a:gdLst/>
              <a:ahLst/>
              <a:cxnLst/>
              <a:rect l="l" t="t" r="r" b="b"/>
              <a:pathLst>
                <a:path w="1121" h="1270" extrusionOk="0">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61"/>
            <p:cNvSpPr/>
            <p:nvPr/>
          </p:nvSpPr>
          <p:spPr>
            <a:xfrm>
              <a:off x="4926262" y="3088952"/>
              <a:ext cx="17883" cy="33245"/>
            </a:xfrm>
            <a:custGeom>
              <a:avLst/>
              <a:gdLst/>
              <a:ahLst/>
              <a:cxnLst/>
              <a:rect l="l" t="t" r="r" b="b"/>
              <a:pathLst>
                <a:path w="681" h="1266" extrusionOk="0">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61"/>
            <p:cNvSpPr/>
            <p:nvPr/>
          </p:nvSpPr>
          <p:spPr>
            <a:xfrm>
              <a:off x="4909692" y="3030261"/>
              <a:ext cx="62341" cy="66805"/>
            </a:xfrm>
            <a:custGeom>
              <a:avLst/>
              <a:gdLst/>
              <a:ahLst/>
              <a:cxnLst/>
              <a:rect l="l" t="t" r="r" b="b"/>
              <a:pathLst>
                <a:path w="2374" h="254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61"/>
            <p:cNvSpPr/>
            <p:nvPr/>
          </p:nvSpPr>
          <p:spPr>
            <a:xfrm>
              <a:off x="4909692"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61"/>
            <p:cNvSpPr/>
            <p:nvPr/>
          </p:nvSpPr>
          <p:spPr>
            <a:xfrm>
              <a:off x="5142408" y="3101583"/>
              <a:ext cx="124919" cy="66175"/>
            </a:xfrm>
            <a:custGeom>
              <a:avLst/>
              <a:gdLst/>
              <a:ahLst/>
              <a:cxnLst/>
              <a:rect l="l" t="t" r="r" b="b"/>
              <a:pathLst>
                <a:path w="4757" h="2520" extrusionOk="0">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61"/>
            <p:cNvSpPr/>
            <p:nvPr/>
          </p:nvSpPr>
          <p:spPr>
            <a:xfrm>
              <a:off x="5140885" y="3101819"/>
              <a:ext cx="51049" cy="65939"/>
            </a:xfrm>
            <a:custGeom>
              <a:avLst/>
              <a:gdLst/>
              <a:ahLst/>
              <a:cxnLst/>
              <a:rect l="l" t="t" r="r" b="b"/>
              <a:pathLst>
                <a:path w="1944" h="2511" extrusionOk="0">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61"/>
            <p:cNvSpPr/>
            <p:nvPr/>
          </p:nvSpPr>
          <p:spPr>
            <a:xfrm>
              <a:off x="5164256" y="2997278"/>
              <a:ext cx="79699" cy="56328"/>
            </a:xfrm>
            <a:custGeom>
              <a:avLst/>
              <a:gdLst/>
              <a:ahLst/>
              <a:cxnLst/>
              <a:rect l="l" t="t" r="r" b="b"/>
              <a:pathLst>
                <a:path w="3035" h="2145" extrusionOk="0">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61"/>
            <p:cNvSpPr/>
            <p:nvPr/>
          </p:nvSpPr>
          <p:spPr>
            <a:xfrm>
              <a:off x="5164256" y="2997541"/>
              <a:ext cx="43250" cy="56065"/>
            </a:xfrm>
            <a:custGeom>
              <a:avLst/>
              <a:gdLst/>
              <a:ahLst/>
              <a:cxnLst/>
              <a:rect l="l" t="t" r="r" b="b"/>
              <a:pathLst>
                <a:path w="1647" h="2135" extrusionOk="0">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61"/>
            <p:cNvSpPr/>
            <p:nvPr/>
          </p:nvSpPr>
          <p:spPr>
            <a:xfrm>
              <a:off x="5233136" y="3047802"/>
              <a:ext cx="17358" cy="23371"/>
            </a:xfrm>
            <a:custGeom>
              <a:avLst/>
              <a:gdLst/>
              <a:ahLst/>
              <a:cxnLst/>
              <a:rect l="l" t="t" r="r" b="b"/>
              <a:pathLst>
                <a:path w="661" h="890" extrusionOk="0">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61"/>
            <p:cNvSpPr/>
            <p:nvPr/>
          </p:nvSpPr>
          <p:spPr>
            <a:xfrm>
              <a:off x="5157980" y="3047802"/>
              <a:ext cx="17358" cy="23371"/>
            </a:xfrm>
            <a:custGeom>
              <a:avLst/>
              <a:gdLst/>
              <a:ahLst/>
              <a:cxnLst/>
              <a:rect l="l" t="t" r="r" b="b"/>
              <a:pathLst>
                <a:path w="661" h="890" extrusionOk="0">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61"/>
            <p:cNvSpPr/>
            <p:nvPr/>
          </p:nvSpPr>
          <p:spPr>
            <a:xfrm>
              <a:off x="5189387" y="3088610"/>
              <a:ext cx="29700" cy="33587"/>
            </a:xfrm>
            <a:custGeom>
              <a:avLst/>
              <a:gdLst/>
              <a:ahLst/>
              <a:cxnLst/>
              <a:rect l="l" t="t" r="r" b="b"/>
              <a:pathLst>
                <a:path w="1131" h="1279" extrusionOk="0">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61"/>
            <p:cNvSpPr/>
            <p:nvPr/>
          </p:nvSpPr>
          <p:spPr>
            <a:xfrm>
              <a:off x="5189650" y="3088952"/>
              <a:ext cx="17857" cy="33245"/>
            </a:xfrm>
            <a:custGeom>
              <a:avLst/>
              <a:gdLst/>
              <a:ahLst/>
              <a:cxnLst/>
              <a:rect l="l" t="t" r="r" b="b"/>
              <a:pathLst>
                <a:path w="680" h="1266" extrusionOk="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61"/>
            <p:cNvSpPr/>
            <p:nvPr/>
          </p:nvSpPr>
          <p:spPr>
            <a:xfrm>
              <a:off x="5173054" y="3030261"/>
              <a:ext cx="62368" cy="66805"/>
            </a:xfrm>
            <a:custGeom>
              <a:avLst/>
              <a:gdLst/>
              <a:ahLst/>
              <a:cxnLst/>
              <a:rect l="l" t="t" r="r" b="b"/>
              <a:pathLst>
                <a:path w="2375" h="2544" extrusionOk="0">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61"/>
            <p:cNvSpPr/>
            <p:nvPr/>
          </p:nvSpPr>
          <p:spPr>
            <a:xfrm>
              <a:off x="5172817"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61"/>
            <p:cNvSpPr/>
            <p:nvPr/>
          </p:nvSpPr>
          <p:spPr>
            <a:xfrm>
              <a:off x="5009953" y="2992000"/>
              <a:ext cx="125680" cy="66149"/>
            </a:xfrm>
            <a:custGeom>
              <a:avLst/>
              <a:gdLst/>
              <a:ahLst/>
              <a:cxnLst/>
              <a:rect l="l" t="t" r="r" b="b"/>
              <a:pathLst>
                <a:path w="4786" h="2519" extrusionOk="0">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61"/>
            <p:cNvSpPr/>
            <p:nvPr/>
          </p:nvSpPr>
          <p:spPr>
            <a:xfrm>
              <a:off x="5009217" y="2992262"/>
              <a:ext cx="51286" cy="65913"/>
            </a:xfrm>
            <a:custGeom>
              <a:avLst/>
              <a:gdLst/>
              <a:ahLst/>
              <a:cxnLst/>
              <a:rect l="l" t="t" r="r" b="b"/>
              <a:pathLst>
                <a:path w="1953" h="2510" extrusionOk="0">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61"/>
            <p:cNvSpPr/>
            <p:nvPr/>
          </p:nvSpPr>
          <p:spPr>
            <a:xfrm>
              <a:off x="5032825" y="2887695"/>
              <a:ext cx="79436" cy="56091"/>
            </a:xfrm>
            <a:custGeom>
              <a:avLst/>
              <a:gdLst/>
              <a:ahLst/>
              <a:cxnLst/>
              <a:rect l="l" t="t" r="r" b="b"/>
              <a:pathLst>
                <a:path w="3025" h="2136" extrusionOk="0">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61"/>
            <p:cNvSpPr/>
            <p:nvPr/>
          </p:nvSpPr>
          <p:spPr>
            <a:xfrm>
              <a:off x="5032825" y="2887459"/>
              <a:ext cx="43014" cy="56328"/>
            </a:xfrm>
            <a:custGeom>
              <a:avLst/>
              <a:gdLst/>
              <a:ahLst/>
              <a:cxnLst/>
              <a:rect l="l" t="t" r="r" b="b"/>
              <a:pathLst>
                <a:path w="1638" h="2145" extrusionOk="0">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61"/>
            <p:cNvSpPr/>
            <p:nvPr/>
          </p:nvSpPr>
          <p:spPr>
            <a:xfrm>
              <a:off x="5101442" y="2937983"/>
              <a:ext cx="17358" cy="23371"/>
            </a:xfrm>
            <a:custGeom>
              <a:avLst/>
              <a:gdLst/>
              <a:ahLst/>
              <a:cxnLst/>
              <a:rect l="l" t="t" r="r" b="b"/>
              <a:pathLst>
                <a:path w="661" h="890" extrusionOk="0">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61"/>
            <p:cNvSpPr/>
            <p:nvPr/>
          </p:nvSpPr>
          <p:spPr>
            <a:xfrm>
              <a:off x="5026286" y="2937957"/>
              <a:ext cx="17620" cy="23398"/>
            </a:xfrm>
            <a:custGeom>
              <a:avLst/>
              <a:gdLst/>
              <a:ahLst/>
              <a:cxnLst/>
              <a:rect l="l" t="t" r="r" b="b"/>
              <a:pathLst>
                <a:path w="671" h="891" extrusionOk="0">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61"/>
            <p:cNvSpPr/>
            <p:nvPr/>
          </p:nvSpPr>
          <p:spPr>
            <a:xfrm>
              <a:off x="5057956" y="2979027"/>
              <a:ext cx="29175" cy="33350"/>
            </a:xfrm>
            <a:custGeom>
              <a:avLst/>
              <a:gdLst/>
              <a:ahLst/>
              <a:cxnLst/>
              <a:rect l="l" t="t" r="r" b="b"/>
              <a:pathLst>
                <a:path w="1111" h="1270" extrusionOk="0">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61"/>
            <p:cNvSpPr/>
            <p:nvPr/>
          </p:nvSpPr>
          <p:spPr>
            <a:xfrm>
              <a:off x="5057956" y="2979369"/>
              <a:ext cx="17883" cy="33271"/>
            </a:xfrm>
            <a:custGeom>
              <a:avLst/>
              <a:gdLst/>
              <a:ahLst/>
              <a:cxnLst/>
              <a:rect l="l" t="t" r="r" b="b"/>
              <a:pathLst>
                <a:path w="681" h="1267" extrusionOk="0">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61"/>
            <p:cNvSpPr/>
            <p:nvPr/>
          </p:nvSpPr>
          <p:spPr>
            <a:xfrm>
              <a:off x="5041386" y="2920520"/>
              <a:ext cx="62341" cy="66989"/>
            </a:xfrm>
            <a:custGeom>
              <a:avLst/>
              <a:gdLst/>
              <a:ahLst/>
              <a:cxnLst/>
              <a:rect l="l" t="t" r="r" b="b"/>
              <a:pathLst>
                <a:path w="2374" h="2551" extrusionOk="0">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61"/>
            <p:cNvSpPr/>
            <p:nvPr/>
          </p:nvSpPr>
          <p:spPr>
            <a:xfrm>
              <a:off x="5041386" y="2920625"/>
              <a:ext cx="45246" cy="66884"/>
            </a:xfrm>
            <a:custGeom>
              <a:avLst/>
              <a:gdLst/>
              <a:ahLst/>
              <a:cxnLst/>
              <a:rect l="l" t="t" r="r" b="b"/>
              <a:pathLst>
                <a:path w="1723" h="2547" extrusionOk="0">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61"/>
            <p:cNvSpPr/>
            <p:nvPr/>
          </p:nvSpPr>
          <p:spPr>
            <a:xfrm>
              <a:off x="5010714" y="3211139"/>
              <a:ext cx="125680" cy="66648"/>
            </a:xfrm>
            <a:custGeom>
              <a:avLst/>
              <a:gdLst/>
              <a:ahLst/>
              <a:cxnLst/>
              <a:rect l="l" t="t" r="r" b="b"/>
              <a:pathLst>
                <a:path w="4786" h="2538" extrusionOk="0">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61"/>
            <p:cNvSpPr/>
            <p:nvPr/>
          </p:nvSpPr>
          <p:spPr>
            <a:xfrm>
              <a:off x="5009217" y="3211402"/>
              <a:ext cx="51286" cy="65939"/>
            </a:xfrm>
            <a:custGeom>
              <a:avLst/>
              <a:gdLst/>
              <a:ahLst/>
              <a:cxnLst/>
              <a:rect l="l" t="t" r="r" b="b"/>
              <a:pathLst>
                <a:path w="1953" h="2511" extrusionOk="0">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61"/>
            <p:cNvSpPr/>
            <p:nvPr/>
          </p:nvSpPr>
          <p:spPr>
            <a:xfrm>
              <a:off x="5032825" y="3106861"/>
              <a:ext cx="79436" cy="56301"/>
            </a:xfrm>
            <a:custGeom>
              <a:avLst/>
              <a:gdLst/>
              <a:ahLst/>
              <a:cxnLst/>
              <a:rect l="l" t="t" r="r" b="b"/>
              <a:pathLst>
                <a:path w="3025" h="2144" extrusionOk="0">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61"/>
            <p:cNvSpPr/>
            <p:nvPr/>
          </p:nvSpPr>
          <p:spPr>
            <a:xfrm>
              <a:off x="5032825" y="3106861"/>
              <a:ext cx="43014" cy="56301"/>
            </a:xfrm>
            <a:custGeom>
              <a:avLst/>
              <a:gdLst/>
              <a:ahLst/>
              <a:cxnLst/>
              <a:rect l="l" t="t" r="r" b="b"/>
              <a:pathLst>
                <a:path w="1638" h="2144" extrusionOk="0">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61"/>
            <p:cNvSpPr/>
            <p:nvPr/>
          </p:nvSpPr>
          <p:spPr>
            <a:xfrm>
              <a:off x="5101442" y="3157385"/>
              <a:ext cx="17358" cy="23345"/>
            </a:xfrm>
            <a:custGeom>
              <a:avLst/>
              <a:gdLst/>
              <a:ahLst/>
              <a:cxnLst/>
              <a:rect l="l" t="t" r="r" b="b"/>
              <a:pathLst>
                <a:path w="661" h="889" extrusionOk="0">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61"/>
            <p:cNvSpPr/>
            <p:nvPr/>
          </p:nvSpPr>
          <p:spPr>
            <a:xfrm>
              <a:off x="5026286" y="3157359"/>
              <a:ext cx="17620" cy="23371"/>
            </a:xfrm>
            <a:custGeom>
              <a:avLst/>
              <a:gdLst/>
              <a:ahLst/>
              <a:cxnLst/>
              <a:rect l="l" t="t" r="r" b="b"/>
              <a:pathLst>
                <a:path w="671" h="890" extrusionOk="0">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61"/>
            <p:cNvSpPr/>
            <p:nvPr/>
          </p:nvSpPr>
          <p:spPr>
            <a:xfrm>
              <a:off x="5057956" y="3198272"/>
              <a:ext cx="29175" cy="33271"/>
            </a:xfrm>
            <a:custGeom>
              <a:avLst/>
              <a:gdLst/>
              <a:ahLst/>
              <a:cxnLst/>
              <a:rect l="l" t="t" r="r" b="b"/>
              <a:pathLst>
                <a:path w="1111" h="1267" extrusionOk="0">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61"/>
            <p:cNvSpPr/>
            <p:nvPr/>
          </p:nvSpPr>
          <p:spPr>
            <a:xfrm>
              <a:off x="5057956" y="3198508"/>
              <a:ext cx="17883" cy="33350"/>
            </a:xfrm>
            <a:custGeom>
              <a:avLst/>
              <a:gdLst/>
              <a:ahLst/>
              <a:cxnLst/>
              <a:rect l="l" t="t" r="r" b="b"/>
              <a:pathLst>
                <a:path w="681" h="1270" extrusionOk="0">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61"/>
            <p:cNvSpPr/>
            <p:nvPr/>
          </p:nvSpPr>
          <p:spPr>
            <a:xfrm>
              <a:off x="5041386" y="3139844"/>
              <a:ext cx="62341" cy="66805"/>
            </a:xfrm>
            <a:custGeom>
              <a:avLst/>
              <a:gdLst/>
              <a:ahLst/>
              <a:cxnLst/>
              <a:rect l="l" t="t" r="r" b="b"/>
              <a:pathLst>
                <a:path w="2374" h="254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61"/>
            <p:cNvSpPr/>
            <p:nvPr/>
          </p:nvSpPr>
          <p:spPr>
            <a:xfrm>
              <a:off x="5041386" y="3139844"/>
              <a:ext cx="45246" cy="67068"/>
            </a:xfrm>
            <a:custGeom>
              <a:avLst/>
              <a:gdLst/>
              <a:ahLst/>
              <a:cxnLst/>
              <a:rect l="l" t="t" r="r" b="b"/>
              <a:pathLst>
                <a:path w="1723" h="255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47" name="Google Shape;10947;p61"/>
          <p:cNvSpPr/>
          <p:nvPr/>
        </p:nvSpPr>
        <p:spPr>
          <a:xfrm>
            <a:off x="5911170" y="2887695"/>
            <a:ext cx="50288" cy="25157"/>
          </a:xfrm>
          <a:custGeom>
            <a:avLst/>
            <a:gdLst/>
            <a:ahLst/>
            <a:cxnLst/>
            <a:rect l="l" t="t" r="r" b="b"/>
            <a:pathLst>
              <a:path w="1915" h="958" extrusionOk="0">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61"/>
          <p:cNvSpPr/>
          <p:nvPr/>
        </p:nvSpPr>
        <p:spPr>
          <a:xfrm>
            <a:off x="5911170" y="2887695"/>
            <a:ext cx="34716" cy="22899"/>
          </a:xfrm>
          <a:custGeom>
            <a:avLst/>
            <a:gdLst/>
            <a:ahLst/>
            <a:cxnLst/>
            <a:rect l="l" t="t" r="r" b="b"/>
            <a:pathLst>
              <a:path w="1322" h="872" extrusionOk="0">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61"/>
          <p:cNvSpPr/>
          <p:nvPr/>
        </p:nvSpPr>
        <p:spPr>
          <a:xfrm>
            <a:off x="5798094" y="3145306"/>
            <a:ext cx="28177" cy="75681"/>
          </a:xfrm>
          <a:custGeom>
            <a:avLst/>
            <a:gdLst/>
            <a:ahLst/>
            <a:cxnLst/>
            <a:rect l="l" t="t" r="r" b="b"/>
            <a:pathLst>
              <a:path w="1073" h="2882" extrusionOk="0">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61"/>
          <p:cNvSpPr/>
          <p:nvPr/>
        </p:nvSpPr>
        <p:spPr>
          <a:xfrm>
            <a:off x="5797831" y="3145568"/>
            <a:ext cx="28440" cy="56065"/>
          </a:xfrm>
          <a:custGeom>
            <a:avLst/>
            <a:gdLst/>
            <a:ahLst/>
            <a:cxnLst/>
            <a:rect l="l" t="t" r="r" b="b"/>
            <a:pathLst>
              <a:path w="1083" h="2135" extrusionOk="0">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61"/>
          <p:cNvSpPr/>
          <p:nvPr/>
        </p:nvSpPr>
        <p:spPr>
          <a:xfrm>
            <a:off x="5779239" y="3228996"/>
            <a:ext cx="18881" cy="48528"/>
          </a:xfrm>
          <a:custGeom>
            <a:avLst/>
            <a:gdLst/>
            <a:ahLst/>
            <a:cxnLst/>
            <a:rect l="l" t="t" r="r" b="b"/>
            <a:pathLst>
              <a:path w="719" h="1848" extrusionOk="0">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52" name="Google Shape;10952;p61"/>
          <p:cNvGrpSpPr/>
          <p:nvPr/>
        </p:nvGrpSpPr>
        <p:grpSpPr>
          <a:xfrm>
            <a:off x="5779239" y="2887695"/>
            <a:ext cx="314411" cy="389830"/>
            <a:chOff x="5779239" y="2887695"/>
            <a:chExt cx="314411" cy="389830"/>
          </a:xfrm>
        </p:grpSpPr>
        <p:sp>
          <p:nvSpPr>
            <p:cNvPr id="10953" name="Google Shape;10953;p61"/>
            <p:cNvSpPr/>
            <p:nvPr/>
          </p:nvSpPr>
          <p:spPr>
            <a:xfrm>
              <a:off x="5898617" y="2937957"/>
              <a:ext cx="75419" cy="62866"/>
            </a:xfrm>
            <a:custGeom>
              <a:avLst/>
              <a:gdLst/>
              <a:ahLst/>
              <a:cxnLst/>
              <a:rect l="l" t="t" r="r" b="b"/>
              <a:pathLst>
                <a:path w="2872" h="2394" extrusionOk="0">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61"/>
            <p:cNvSpPr/>
            <p:nvPr/>
          </p:nvSpPr>
          <p:spPr>
            <a:xfrm>
              <a:off x="5922488" y="2937957"/>
              <a:ext cx="27678" cy="18750"/>
            </a:xfrm>
            <a:custGeom>
              <a:avLst/>
              <a:gdLst/>
              <a:ahLst/>
              <a:cxnLst/>
              <a:rect l="l" t="t" r="r" b="b"/>
              <a:pathLst>
                <a:path w="1054" h="714" extrusionOk="0">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61"/>
            <p:cNvSpPr/>
            <p:nvPr/>
          </p:nvSpPr>
          <p:spPr>
            <a:xfrm>
              <a:off x="5898617" y="2957836"/>
              <a:ext cx="75419" cy="42988"/>
            </a:xfrm>
            <a:custGeom>
              <a:avLst/>
              <a:gdLst/>
              <a:ahLst/>
              <a:cxnLst/>
              <a:rect l="l" t="t" r="r" b="b"/>
              <a:pathLst>
                <a:path w="2872" h="1637" extrusionOk="0">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61"/>
            <p:cNvSpPr/>
            <p:nvPr/>
          </p:nvSpPr>
          <p:spPr>
            <a:xfrm>
              <a:off x="5898617" y="2968891"/>
              <a:ext cx="18881" cy="31932"/>
            </a:xfrm>
            <a:custGeom>
              <a:avLst/>
              <a:gdLst/>
              <a:ahLst/>
              <a:cxnLst/>
              <a:rect l="l" t="t" r="r" b="b"/>
              <a:pathLst>
                <a:path w="719" h="1216" extrusionOk="0">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61"/>
            <p:cNvSpPr/>
            <p:nvPr/>
          </p:nvSpPr>
          <p:spPr>
            <a:xfrm>
              <a:off x="5955155" y="2968891"/>
              <a:ext cx="18881" cy="31932"/>
            </a:xfrm>
            <a:custGeom>
              <a:avLst/>
              <a:gdLst/>
              <a:ahLst/>
              <a:cxnLst/>
              <a:rect l="l" t="t" r="r" b="b"/>
              <a:pathLst>
                <a:path w="719" h="1216" extrusionOk="0">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61"/>
            <p:cNvSpPr/>
            <p:nvPr/>
          </p:nvSpPr>
          <p:spPr>
            <a:xfrm>
              <a:off x="5911170" y="2887695"/>
              <a:ext cx="50288" cy="56590"/>
            </a:xfrm>
            <a:custGeom>
              <a:avLst/>
              <a:gdLst/>
              <a:ahLst/>
              <a:cxnLst/>
              <a:rect l="l" t="t" r="r" b="b"/>
              <a:pathLst>
                <a:path w="1915" h="2155" extrusionOk="0">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61"/>
            <p:cNvSpPr/>
            <p:nvPr/>
          </p:nvSpPr>
          <p:spPr>
            <a:xfrm>
              <a:off x="5911170" y="2887695"/>
              <a:ext cx="34716" cy="56485"/>
            </a:xfrm>
            <a:custGeom>
              <a:avLst/>
              <a:gdLst/>
              <a:ahLst/>
              <a:cxnLst/>
              <a:rect l="l" t="t" r="r" b="b"/>
              <a:pathLst>
                <a:path w="1322" h="2151" extrusionOk="0">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61"/>
            <p:cNvSpPr/>
            <p:nvPr/>
          </p:nvSpPr>
          <p:spPr>
            <a:xfrm>
              <a:off x="5892341" y="3013375"/>
              <a:ext cx="87971" cy="150811"/>
            </a:xfrm>
            <a:custGeom>
              <a:avLst/>
              <a:gdLst/>
              <a:ahLst/>
              <a:cxnLst/>
              <a:rect l="l" t="t" r="r" b="b"/>
              <a:pathLst>
                <a:path w="3350" h="5743" extrusionOk="0">
                  <a:moveTo>
                    <a:pt x="0" y="0"/>
                  </a:moveTo>
                  <a:lnTo>
                    <a:pt x="0" y="5742"/>
                  </a:lnTo>
                  <a:lnTo>
                    <a:pt x="3350" y="5742"/>
                  </a:lnTo>
                  <a:lnTo>
                    <a:pt x="335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61"/>
            <p:cNvSpPr/>
            <p:nvPr/>
          </p:nvSpPr>
          <p:spPr>
            <a:xfrm>
              <a:off x="5892341" y="3101320"/>
              <a:ext cx="87971" cy="62866"/>
            </a:xfrm>
            <a:custGeom>
              <a:avLst/>
              <a:gdLst/>
              <a:ahLst/>
              <a:cxnLst/>
              <a:rect l="l" t="t" r="r" b="b"/>
              <a:pathLst>
                <a:path w="3350" h="2394" extrusionOk="0">
                  <a:moveTo>
                    <a:pt x="0" y="1"/>
                  </a:moveTo>
                  <a:lnTo>
                    <a:pt x="0" y="2393"/>
                  </a:lnTo>
                  <a:lnTo>
                    <a:pt x="3350" y="2393"/>
                  </a:lnTo>
                  <a:lnTo>
                    <a:pt x="3350"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61"/>
            <p:cNvSpPr/>
            <p:nvPr/>
          </p:nvSpPr>
          <p:spPr>
            <a:xfrm>
              <a:off x="5967734" y="3082466"/>
              <a:ext cx="50288" cy="75419"/>
            </a:xfrm>
            <a:custGeom>
              <a:avLst/>
              <a:gdLst/>
              <a:ahLst/>
              <a:cxnLst/>
              <a:rect l="l" t="t" r="r" b="b"/>
              <a:pathLst>
                <a:path w="1915" h="2872" extrusionOk="0">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61"/>
            <p:cNvSpPr/>
            <p:nvPr/>
          </p:nvSpPr>
          <p:spPr>
            <a:xfrm>
              <a:off x="5967734" y="3082466"/>
              <a:ext cx="28413" cy="75419"/>
            </a:xfrm>
            <a:custGeom>
              <a:avLst/>
              <a:gdLst/>
              <a:ahLst/>
              <a:cxnLst/>
              <a:rect l="l" t="t" r="r" b="b"/>
              <a:pathLst>
                <a:path w="1082" h="2872" extrusionOk="0">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61"/>
            <p:cNvSpPr/>
            <p:nvPr/>
          </p:nvSpPr>
          <p:spPr>
            <a:xfrm>
              <a:off x="5967734" y="3082466"/>
              <a:ext cx="50288" cy="56590"/>
            </a:xfrm>
            <a:custGeom>
              <a:avLst/>
              <a:gdLst/>
              <a:ahLst/>
              <a:cxnLst/>
              <a:rect l="l" t="t" r="r" b="b"/>
              <a:pathLst>
                <a:path w="1915" h="2155" extrusionOk="0">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61"/>
            <p:cNvSpPr/>
            <p:nvPr/>
          </p:nvSpPr>
          <p:spPr>
            <a:xfrm>
              <a:off x="5967734" y="3082466"/>
              <a:ext cx="28177" cy="56328"/>
            </a:xfrm>
            <a:custGeom>
              <a:avLst/>
              <a:gdLst/>
              <a:ahLst/>
              <a:cxnLst/>
              <a:rect l="l" t="t" r="r" b="b"/>
              <a:pathLst>
                <a:path w="1073" h="2145" extrusionOk="0">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61"/>
            <p:cNvSpPr/>
            <p:nvPr/>
          </p:nvSpPr>
          <p:spPr>
            <a:xfrm>
              <a:off x="5948879" y="3151582"/>
              <a:ext cx="87971" cy="100812"/>
            </a:xfrm>
            <a:custGeom>
              <a:avLst/>
              <a:gdLst/>
              <a:ahLst/>
              <a:cxnLst/>
              <a:rect l="l" t="t" r="r" b="b"/>
              <a:pathLst>
                <a:path w="3350" h="3839" extrusionOk="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61"/>
            <p:cNvSpPr/>
            <p:nvPr/>
          </p:nvSpPr>
          <p:spPr>
            <a:xfrm>
              <a:off x="5948879" y="3165920"/>
              <a:ext cx="18881" cy="86474"/>
            </a:xfrm>
            <a:custGeom>
              <a:avLst/>
              <a:gdLst/>
              <a:ahLst/>
              <a:cxnLst/>
              <a:rect l="l" t="t" r="r" b="b"/>
              <a:pathLst>
                <a:path w="719" h="3293" extrusionOk="0">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61"/>
            <p:cNvSpPr/>
            <p:nvPr/>
          </p:nvSpPr>
          <p:spPr>
            <a:xfrm>
              <a:off x="6017995" y="3165920"/>
              <a:ext cx="18855" cy="86474"/>
            </a:xfrm>
            <a:custGeom>
              <a:avLst/>
              <a:gdLst/>
              <a:ahLst/>
              <a:cxnLst/>
              <a:rect l="l" t="t" r="r" b="b"/>
              <a:pathLst>
                <a:path w="718" h="3293" extrusionOk="0">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61"/>
            <p:cNvSpPr/>
            <p:nvPr/>
          </p:nvSpPr>
          <p:spPr>
            <a:xfrm>
              <a:off x="5854632" y="3082466"/>
              <a:ext cx="50288" cy="75419"/>
            </a:xfrm>
            <a:custGeom>
              <a:avLst/>
              <a:gdLst/>
              <a:ahLst/>
              <a:cxnLst/>
              <a:rect l="l" t="t" r="r" b="b"/>
              <a:pathLst>
                <a:path w="1915" h="2872" extrusionOk="0">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61"/>
            <p:cNvSpPr/>
            <p:nvPr/>
          </p:nvSpPr>
          <p:spPr>
            <a:xfrm>
              <a:off x="5854632" y="3082466"/>
              <a:ext cx="28177" cy="75419"/>
            </a:xfrm>
            <a:custGeom>
              <a:avLst/>
              <a:gdLst/>
              <a:ahLst/>
              <a:cxnLst/>
              <a:rect l="l" t="t" r="r" b="b"/>
              <a:pathLst>
                <a:path w="1073" h="2872" extrusionOk="0">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61"/>
            <p:cNvSpPr/>
            <p:nvPr/>
          </p:nvSpPr>
          <p:spPr>
            <a:xfrm>
              <a:off x="5854632" y="3082466"/>
              <a:ext cx="50288" cy="56590"/>
            </a:xfrm>
            <a:custGeom>
              <a:avLst/>
              <a:gdLst/>
              <a:ahLst/>
              <a:cxnLst/>
              <a:rect l="l" t="t" r="r" b="b"/>
              <a:pathLst>
                <a:path w="1915" h="2155" extrusionOk="0">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61"/>
            <p:cNvSpPr/>
            <p:nvPr/>
          </p:nvSpPr>
          <p:spPr>
            <a:xfrm>
              <a:off x="5854632" y="3082466"/>
              <a:ext cx="28177" cy="56328"/>
            </a:xfrm>
            <a:custGeom>
              <a:avLst/>
              <a:gdLst/>
              <a:ahLst/>
              <a:cxnLst/>
              <a:rect l="l" t="t" r="r" b="b"/>
              <a:pathLst>
                <a:path w="1073" h="2145" extrusionOk="0">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61"/>
            <p:cNvSpPr/>
            <p:nvPr/>
          </p:nvSpPr>
          <p:spPr>
            <a:xfrm>
              <a:off x="5835777" y="3151582"/>
              <a:ext cx="87997" cy="100812"/>
            </a:xfrm>
            <a:custGeom>
              <a:avLst/>
              <a:gdLst/>
              <a:ahLst/>
              <a:cxnLst/>
              <a:rect l="l" t="t" r="r" b="b"/>
              <a:pathLst>
                <a:path w="3351" h="3839" extrusionOk="0">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61"/>
            <p:cNvSpPr/>
            <p:nvPr/>
          </p:nvSpPr>
          <p:spPr>
            <a:xfrm>
              <a:off x="5835777" y="3165920"/>
              <a:ext cx="18881" cy="86474"/>
            </a:xfrm>
            <a:custGeom>
              <a:avLst/>
              <a:gdLst/>
              <a:ahLst/>
              <a:cxnLst/>
              <a:rect l="l" t="t" r="r" b="b"/>
              <a:pathLst>
                <a:path w="719" h="3293" extrusionOk="0">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61"/>
            <p:cNvSpPr/>
            <p:nvPr/>
          </p:nvSpPr>
          <p:spPr>
            <a:xfrm>
              <a:off x="5904893" y="3165920"/>
              <a:ext cx="18881" cy="86474"/>
            </a:xfrm>
            <a:custGeom>
              <a:avLst/>
              <a:gdLst/>
              <a:ahLst/>
              <a:cxnLst/>
              <a:rect l="l" t="t" r="r" b="b"/>
              <a:pathLst>
                <a:path w="719" h="3293" extrusionOk="0">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61"/>
            <p:cNvSpPr/>
            <p:nvPr/>
          </p:nvSpPr>
          <p:spPr>
            <a:xfrm>
              <a:off x="6024271" y="3145306"/>
              <a:ext cx="50288" cy="75419"/>
            </a:xfrm>
            <a:custGeom>
              <a:avLst/>
              <a:gdLst/>
              <a:ahLst/>
              <a:cxnLst/>
              <a:rect l="l" t="t" r="r" b="b"/>
              <a:pathLst>
                <a:path w="1915" h="2872" extrusionOk="0">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61"/>
            <p:cNvSpPr/>
            <p:nvPr/>
          </p:nvSpPr>
          <p:spPr>
            <a:xfrm>
              <a:off x="6024271" y="3145306"/>
              <a:ext cx="28413" cy="75681"/>
            </a:xfrm>
            <a:custGeom>
              <a:avLst/>
              <a:gdLst/>
              <a:ahLst/>
              <a:cxnLst/>
              <a:rect l="l" t="t" r="r" b="b"/>
              <a:pathLst>
                <a:path w="1082" h="2882" extrusionOk="0">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61"/>
            <p:cNvSpPr/>
            <p:nvPr/>
          </p:nvSpPr>
          <p:spPr>
            <a:xfrm>
              <a:off x="6024271" y="3145306"/>
              <a:ext cx="50288" cy="56564"/>
            </a:xfrm>
            <a:custGeom>
              <a:avLst/>
              <a:gdLst/>
              <a:ahLst/>
              <a:cxnLst/>
              <a:rect l="l" t="t" r="r" b="b"/>
              <a:pathLst>
                <a:path w="1915" h="2154" extrusionOk="0">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61"/>
            <p:cNvSpPr/>
            <p:nvPr/>
          </p:nvSpPr>
          <p:spPr>
            <a:xfrm>
              <a:off x="6024271" y="3145568"/>
              <a:ext cx="28177" cy="56065"/>
            </a:xfrm>
            <a:custGeom>
              <a:avLst/>
              <a:gdLst/>
              <a:ahLst/>
              <a:cxnLst/>
              <a:rect l="l" t="t" r="r" b="b"/>
              <a:pathLst>
                <a:path w="1073" h="2135" extrusionOk="0">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61"/>
            <p:cNvSpPr/>
            <p:nvPr/>
          </p:nvSpPr>
          <p:spPr>
            <a:xfrm>
              <a:off x="6005417" y="3214422"/>
              <a:ext cx="87997" cy="63103"/>
            </a:xfrm>
            <a:custGeom>
              <a:avLst/>
              <a:gdLst/>
              <a:ahLst/>
              <a:cxnLst/>
              <a:rect l="l" t="t" r="r" b="b"/>
              <a:pathLst>
                <a:path w="3351" h="2403" extrusionOk="0">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61"/>
            <p:cNvSpPr/>
            <p:nvPr/>
          </p:nvSpPr>
          <p:spPr>
            <a:xfrm>
              <a:off x="6005417" y="3228996"/>
              <a:ext cx="18881" cy="48528"/>
            </a:xfrm>
            <a:custGeom>
              <a:avLst/>
              <a:gdLst/>
              <a:ahLst/>
              <a:cxnLst/>
              <a:rect l="l" t="t" r="r" b="b"/>
              <a:pathLst>
                <a:path w="719" h="1848" extrusionOk="0">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61"/>
            <p:cNvSpPr/>
            <p:nvPr/>
          </p:nvSpPr>
          <p:spPr>
            <a:xfrm>
              <a:off x="6074796" y="3228996"/>
              <a:ext cx="18855" cy="48528"/>
            </a:xfrm>
            <a:custGeom>
              <a:avLst/>
              <a:gdLst/>
              <a:ahLst/>
              <a:cxnLst/>
              <a:rect l="l" t="t" r="r" b="b"/>
              <a:pathLst>
                <a:path w="718" h="1848" extrusionOk="0">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61"/>
            <p:cNvSpPr/>
            <p:nvPr/>
          </p:nvSpPr>
          <p:spPr>
            <a:xfrm>
              <a:off x="5911170" y="3145306"/>
              <a:ext cx="50288" cy="75419"/>
            </a:xfrm>
            <a:custGeom>
              <a:avLst/>
              <a:gdLst/>
              <a:ahLst/>
              <a:cxnLst/>
              <a:rect l="l" t="t" r="r" b="b"/>
              <a:pathLst>
                <a:path w="1915" h="2872" extrusionOk="0">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61"/>
            <p:cNvSpPr/>
            <p:nvPr/>
          </p:nvSpPr>
          <p:spPr>
            <a:xfrm>
              <a:off x="5911170" y="3145306"/>
              <a:ext cx="28440" cy="75681"/>
            </a:xfrm>
            <a:custGeom>
              <a:avLst/>
              <a:gdLst/>
              <a:ahLst/>
              <a:cxnLst/>
              <a:rect l="l" t="t" r="r" b="b"/>
              <a:pathLst>
                <a:path w="1083" h="2882" extrusionOk="0">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61"/>
            <p:cNvSpPr/>
            <p:nvPr/>
          </p:nvSpPr>
          <p:spPr>
            <a:xfrm>
              <a:off x="5911170" y="3145306"/>
              <a:ext cx="50288" cy="56564"/>
            </a:xfrm>
            <a:custGeom>
              <a:avLst/>
              <a:gdLst/>
              <a:ahLst/>
              <a:cxnLst/>
              <a:rect l="l" t="t" r="r" b="b"/>
              <a:pathLst>
                <a:path w="1915" h="2154" extrusionOk="0">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61"/>
            <p:cNvSpPr/>
            <p:nvPr/>
          </p:nvSpPr>
          <p:spPr>
            <a:xfrm>
              <a:off x="5911170" y="3145568"/>
              <a:ext cx="28177" cy="56065"/>
            </a:xfrm>
            <a:custGeom>
              <a:avLst/>
              <a:gdLst/>
              <a:ahLst/>
              <a:cxnLst/>
              <a:rect l="l" t="t" r="r" b="b"/>
              <a:pathLst>
                <a:path w="1073" h="2135" extrusionOk="0">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61"/>
            <p:cNvSpPr/>
            <p:nvPr/>
          </p:nvSpPr>
          <p:spPr>
            <a:xfrm>
              <a:off x="5892341" y="3214422"/>
              <a:ext cx="87971" cy="63103"/>
            </a:xfrm>
            <a:custGeom>
              <a:avLst/>
              <a:gdLst/>
              <a:ahLst/>
              <a:cxnLst/>
              <a:rect l="l" t="t" r="r" b="b"/>
              <a:pathLst>
                <a:path w="3350" h="2403" extrusionOk="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61"/>
            <p:cNvSpPr/>
            <p:nvPr/>
          </p:nvSpPr>
          <p:spPr>
            <a:xfrm>
              <a:off x="5892341" y="3228996"/>
              <a:ext cx="18855" cy="48528"/>
            </a:xfrm>
            <a:custGeom>
              <a:avLst/>
              <a:gdLst/>
              <a:ahLst/>
              <a:cxnLst/>
              <a:rect l="l" t="t" r="r" b="b"/>
              <a:pathLst>
                <a:path w="718" h="1848" extrusionOk="0">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61"/>
            <p:cNvSpPr/>
            <p:nvPr/>
          </p:nvSpPr>
          <p:spPr>
            <a:xfrm>
              <a:off x="5961431" y="3228996"/>
              <a:ext cx="18881" cy="48528"/>
            </a:xfrm>
            <a:custGeom>
              <a:avLst/>
              <a:gdLst/>
              <a:ahLst/>
              <a:cxnLst/>
              <a:rect l="l" t="t" r="r" b="b"/>
              <a:pathLst>
                <a:path w="719" h="1848" extrusionOk="0">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61"/>
            <p:cNvSpPr/>
            <p:nvPr/>
          </p:nvSpPr>
          <p:spPr>
            <a:xfrm>
              <a:off x="5798094" y="3145306"/>
              <a:ext cx="50288" cy="75419"/>
            </a:xfrm>
            <a:custGeom>
              <a:avLst/>
              <a:gdLst/>
              <a:ahLst/>
              <a:cxnLst/>
              <a:rect l="l" t="t" r="r" b="b"/>
              <a:pathLst>
                <a:path w="1915" h="2872" extrusionOk="0">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61"/>
            <p:cNvSpPr/>
            <p:nvPr/>
          </p:nvSpPr>
          <p:spPr>
            <a:xfrm>
              <a:off x="5798094" y="3145306"/>
              <a:ext cx="50288" cy="56564"/>
            </a:xfrm>
            <a:custGeom>
              <a:avLst/>
              <a:gdLst/>
              <a:ahLst/>
              <a:cxnLst/>
              <a:rect l="l" t="t" r="r" b="b"/>
              <a:pathLst>
                <a:path w="1915" h="2154" extrusionOk="0">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61"/>
            <p:cNvSpPr/>
            <p:nvPr/>
          </p:nvSpPr>
          <p:spPr>
            <a:xfrm>
              <a:off x="5779239" y="3214422"/>
              <a:ext cx="87997" cy="63103"/>
            </a:xfrm>
            <a:custGeom>
              <a:avLst/>
              <a:gdLst/>
              <a:ahLst/>
              <a:cxnLst/>
              <a:rect l="l" t="t" r="r" b="b"/>
              <a:pathLst>
                <a:path w="3351" h="2403" extrusionOk="0">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61"/>
            <p:cNvSpPr/>
            <p:nvPr/>
          </p:nvSpPr>
          <p:spPr>
            <a:xfrm>
              <a:off x="5848356" y="3228996"/>
              <a:ext cx="18881" cy="48528"/>
            </a:xfrm>
            <a:custGeom>
              <a:avLst/>
              <a:gdLst/>
              <a:ahLst/>
              <a:cxnLst/>
              <a:rect l="l" t="t" r="r" b="b"/>
              <a:pathLst>
                <a:path w="719" h="1848" extrusionOk="0">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61"/>
            <p:cNvSpPr/>
            <p:nvPr/>
          </p:nvSpPr>
          <p:spPr>
            <a:xfrm>
              <a:off x="5875482" y="2994521"/>
              <a:ext cx="121925" cy="25157"/>
            </a:xfrm>
            <a:custGeom>
              <a:avLst/>
              <a:gdLst/>
              <a:ahLst/>
              <a:cxnLst/>
              <a:rect l="l" t="t" r="r" b="b"/>
              <a:pathLst>
                <a:path w="4643" h="958" extrusionOk="0">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61"/>
            <p:cNvSpPr/>
            <p:nvPr/>
          </p:nvSpPr>
          <p:spPr>
            <a:xfrm>
              <a:off x="5917472" y="3038506"/>
              <a:ext cx="37709" cy="18855"/>
            </a:xfrm>
            <a:custGeom>
              <a:avLst/>
              <a:gdLst/>
              <a:ahLst/>
              <a:cxnLst/>
              <a:rect l="l" t="t" r="r" b="b"/>
              <a:pathLst>
                <a:path w="1436" h="718" extrusionOk="0">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61"/>
            <p:cNvSpPr/>
            <p:nvPr/>
          </p:nvSpPr>
          <p:spPr>
            <a:xfrm>
              <a:off x="5892341" y="3007073"/>
              <a:ext cx="87971" cy="12605"/>
            </a:xfrm>
            <a:custGeom>
              <a:avLst/>
              <a:gdLst/>
              <a:ahLst/>
              <a:cxnLst/>
              <a:rect l="l" t="t" r="r" b="b"/>
              <a:pathLst>
                <a:path w="3350" h="480" extrusionOk="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7" name="Google Shape;10997;p61"/>
          <p:cNvGrpSpPr/>
          <p:nvPr/>
        </p:nvGrpSpPr>
        <p:grpSpPr>
          <a:xfrm>
            <a:off x="6190130" y="2940977"/>
            <a:ext cx="389830" cy="283004"/>
            <a:chOff x="6190130" y="2940977"/>
            <a:chExt cx="389830" cy="283004"/>
          </a:xfrm>
        </p:grpSpPr>
        <p:sp>
          <p:nvSpPr>
            <p:cNvPr id="10998" name="Google Shape;10998;p61"/>
            <p:cNvSpPr/>
            <p:nvPr/>
          </p:nvSpPr>
          <p:spPr>
            <a:xfrm>
              <a:off x="6208984" y="2940977"/>
              <a:ext cx="352120" cy="257873"/>
            </a:xfrm>
            <a:custGeom>
              <a:avLst/>
              <a:gdLst/>
              <a:ahLst/>
              <a:cxnLst/>
              <a:rect l="l" t="t" r="r" b="b"/>
              <a:pathLst>
                <a:path w="13409" h="9820" extrusionOk="0">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61"/>
            <p:cNvSpPr/>
            <p:nvPr/>
          </p:nvSpPr>
          <p:spPr>
            <a:xfrm>
              <a:off x="6234115" y="2966370"/>
              <a:ext cx="301859" cy="201073"/>
            </a:xfrm>
            <a:custGeom>
              <a:avLst/>
              <a:gdLst/>
              <a:ahLst/>
              <a:cxnLst/>
              <a:rect l="l" t="t" r="r" b="b"/>
              <a:pathLst>
                <a:path w="11495" h="7657" extrusionOk="0">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61"/>
            <p:cNvSpPr/>
            <p:nvPr/>
          </p:nvSpPr>
          <p:spPr>
            <a:xfrm>
              <a:off x="6234115" y="3129734"/>
              <a:ext cx="175942" cy="37709"/>
            </a:xfrm>
            <a:custGeom>
              <a:avLst/>
              <a:gdLst/>
              <a:ahLst/>
              <a:cxnLst/>
              <a:rect l="l" t="t" r="r" b="b"/>
              <a:pathLst>
                <a:path w="6700" h="1436" extrusionOk="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61"/>
            <p:cNvSpPr/>
            <p:nvPr/>
          </p:nvSpPr>
          <p:spPr>
            <a:xfrm>
              <a:off x="6410293" y="2966370"/>
              <a:ext cx="125680" cy="100550"/>
            </a:xfrm>
            <a:custGeom>
              <a:avLst/>
              <a:gdLst/>
              <a:ahLst/>
              <a:cxnLst/>
              <a:rect l="l" t="t" r="r" b="b"/>
              <a:pathLst>
                <a:path w="4786" h="3829" extrusionOk="0">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61"/>
            <p:cNvSpPr/>
            <p:nvPr/>
          </p:nvSpPr>
          <p:spPr>
            <a:xfrm>
              <a:off x="6410293" y="3066893"/>
              <a:ext cx="125680" cy="100550"/>
            </a:xfrm>
            <a:custGeom>
              <a:avLst/>
              <a:gdLst/>
              <a:ahLst/>
              <a:cxnLst/>
              <a:rect l="l" t="t" r="r" b="b"/>
              <a:pathLst>
                <a:path w="4786" h="3829" extrusionOk="0">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61"/>
            <p:cNvSpPr/>
            <p:nvPr/>
          </p:nvSpPr>
          <p:spPr>
            <a:xfrm>
              <a:off x="6190130" y="3192547"/>
              <a:ext cx="389830" cy="31433"/>
            </a:xfrm>
            <a:custGeom>
              <a:avLst/>
              <a:gdLst/>
              <a:ahLst/>
              <a:cxnLst/>
              <a:rect l="l" t="t" r="r" b="b"/>
              <a:pathLst>
                <a:path w="14845" h="1197" extrusionOk="0">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61"/>
            <p:cNvSpPr/>
            <p:nvPr/>
          </p:nvSpPr>
          <p:spPr>
            <a:xfrm>
              <a:off x="6190130" y="3192547"/>
              <a:ext cx="389830" cy="12605"/>
            </a:xfrm>
            <a:custGeom>
              <a:avLst/>
              <a:gdLst/>
              <a:ahLst/>
              <a:cxnLst/>
              <a:rect l="l" t="t" r="r" b="b"/>
              <a:pathLst>
                <a:path w="14845" h="480" extrusionOk="0">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61"/>
            <p:cNvSpPr/>
            <p:nvPr/>
          </p:nvSpPr>
          <p:spPr>
            <a:xfrm>
              <a:off x="6347217" y="3192547"/>
              <a:ext cx="75419" cy="18881"/>
            </a:xfrm>
            <a:custGeom>
              <a:avLst/>
              <a:gdLst/>
              <a:ahLst/>
              <a:cxnLst/>
              <a:rect l="l" t="t" r="r" b="b"/>
              <a:pathLst>
                <a:path w="2872" h="719" extrusionOk="0">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61"/>
            <p:cNvSpPr/>
            <p:nvPr/>
          </p:nvSpPr>
          <p:spPr>
            <a:xfrm>
              <a:off x="6441700" y="3041763"/>
              <a:ext cx="62866" cy="25157"/>
            </a:xfrm>
            <a:custGeom>
              <a:avLst/>
              <a:gdLst/>
              <a:ahLst/>
              <a:cxnLst/>
              <a:rect l="l" t="t" r="r" b="b"/>
              <a:pathLst>
                <a:path w="2394" h="958" extrusionOk="0">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61"/>
            <p:cNvSpPr/>
            <p:nvPr/>
          </p:nvSpPr>
          <p:spPr>
            <a:xfrm>
              <a:off x="6460555" y="3022908"/>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61"/>
            <p:cNvSpPr/>
            <p:nvPr/>
          </p:nvSpPr>
          <p:spPr>
            <a:xfrm>
              <a:off x="6454279" y="2991501"/>
              <a:ext cx="37709" cy="44012"/>
            </a:xfrm>
            <a:custGeom>
              <a:avLst/>
              <a:gdLst/>
              <a:ahLst/>
              <a:cxnLst/>
              <a:rect l="l" t="t" r="r" b="b"/>
              <a:pathLst>
                <a:path w="1436" h="1676" extrusionOk="0">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61"/>
            <p:cNvSpPr/>
            <p:nvPr/>
          </p:nvSpPr>
          <p:spPr>
            <a:xfrm>
              <a:off x="6454069" y="2991501"/>
              <a:ext cx="25367" cy="43907"/>
            </a:xfrm>
            <a:custGeom>
              <a:avLst/>
              <a:gdLst/>
              <a:ahLst/>
              <a:cxnLst/>
              <a:rect l="l" t="t" r="r" b="b"/>
              <a:pathLst>
                <a:path w="966" h="1672" extrusionOk="0">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61"/>
            <p:cNvSpPr/>
            <p:nvPr/>
          </p:nvSpPr>
          <p:spPr>
            <a:xfrm>
              <a:off x="6454279" y="2991501"/>
              <a:ext cx="37709" cy="18881"/>
            </a:xfrm>
            <a:custGeom>
              <a:avLst/>
              <a:gdLst/>
              <a:ahLst/>
              <a:cxnLst/>
              <a:rect l="l" t="t" r="r" b="b"/>
              <a:pathLst>
                <a:path w="1436" h="719" extrusionOk="0">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61"/>
            <p:cNvSpPr/>
            <p:nvPr/>
          </p:nvSpPr>
          <p:spPr>
            <a:xfrm>
              <a:off x="6454279" y="2991501"/>
              <a:ext cx="25157" cy="15598"/>
            </a:xfrm>
            <a:custGeom>
              <a:avLst/>
              <a:gdLst/>
              <a:ahLst/>
              <a:cxnLst/>
              <a:rect l="l" t="t" r="r" b="b"/>
              <a:pathLst>
                <a:path w="958" h="594" extrusionOk="0">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61"/>
            <p:cNvSpPr/>
            <p:nvPr/>
          </p:nvSpPr>
          <p:spPr>
            <a:xfrm>
              <a:off x="6441700" y="3142286"/>
              <a:ext cx="62866" cy="25157"/>
            </a:xfrm>
            <a:custGeom>
              <a:avLst/>
              <a:gdLst/>
              <a:ahLst/>
              <a:cxnLst/>
              <a:rect l="l" t="t" r="r" b="b"/>
              <a:pathLst>
                <a:path w="2394" h="958" extrusionOk="0">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61"/>
            <p:cNvSpPr/>
            <p:nvPr/>
          </p:nvSpPr>
          <p:spPr>
            <a:xfrm>
              <a:off x="6460555" y="3123431"/>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61"/>
            <p:cNvSpPr/>
            <p:nvPr/>
          </p:nvSpPr>
          <p:spPr>
            <a:xfrm>
              <a:off x="6454279" y="3092024"/>
              <a:ext cx="37709" cy="44012"/>
            </a:xfrm>
            <a:custGeom>
              <a:avLst/>
              <a:gdLst/>
              <a:ahLst/>
              <a:cxnLst/>
              <a:rect l="l" t="t" r="r" b="b"/>
              <a:pathLst>
                <a:path w="1436" h="1676" extrusionOk="0">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61"/>
            <p:cNvSpPr/>
            <p:nvPr/>
          </p:nvSpPr>
          <p:spPr>
            <a:xfrm>
              <a:off x="6454069" y="3092024"/>
              <a:ext cx="25367" cy="43933"/>
            </a:xfrm>
            <a:custGeom>
              <a:avLst/>
              <a:gdLst/>
              <a:ahLst/>
              <a:cxnLst/>
              <a:rect l="l" t="t" r="r" b="b"/>
              <a:pathLst>
                <a:path w="966" h="1673" extrusionOk="0">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61"/>
            <p:cNvSpPr/>
            <p:nvPr/>
          </p:nvSpPr>
          <p:spPr>
            <a:xfrm>
              <a:off x="6454279" y="3092024"/>
              <a:ext cx="37709" cy="18881"/>
            </a:xfrm>
            <a:custGeom>
              <a:avLst/>
              <a:gdLst/>
              <a:ahLst/>
              <a:cxnLst/>
              <a:rect l="l" t="t" r="r" b="b"/>
              <a:pathLst>
                <a:path w="1436" h="719" extrusionOk="0">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61"/>
            <p:cNvSpPr/>
            <p:nvPr/>
          </p:nvSpPr>
          <p:spPr>
            <a:xfrm>
              <a:off x="6454279" y="3092024"/>
              <a:ext cx="25157" cy="15598"/>
            </a:xfrm>
            <a:custGeom>
              <a:avLst/>
              <a:gdLst/>
              <a:ahLst/>
              <a:cxnLst/>
              <a:rect l="l" t="t" r="r" b="b"/>
              <a:pathLst>
                <a:path w="958" h="594" extrusionOk="0">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61"/>
            <p:cNvSpPr/>
            <p:nvPr/>
          </p:nvSpPr>
          <p:spPr>
            <a:xfrm>
              <a:off x="6284377" y="3048039"/>
              <a:ext cx="75419" cy="94273"/>
            </a:xfrm>
            <a:custGeom>
              <a:avLst/>
              <a:gdLst/>
              <a:ahLst/>
              <a:cxnLst/>
              <a:rect l="l" t="t" r="r" b="b"/>
              <a:pathLst>
                <a:path w="2872" h="3590" extrusionOk="0">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61"/>
            <p:cNvSpPr/>
            <p:nvPr/>
          </p:nvSpPr>
          <p:spPr>
            <a:xfrm>
              <a:off x="6308247" y="3048039"/>
              <a:ext cx="27678" cy="18750"/>
            </a:xfrm>
            <a:custGeom>
              <a:avLst/>
              <a:gdLst/>
              <a:ahLst/>
              <a:cxnLst/>
              <a:rect l="l" t="t" r="r" b="b"/>
              <a:pathLst>
                <a:path w="1054" h="714" extrusionOk="0">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61"/>
            <p:cNvSpPr/>
            <p:nvPr/>
          </p:nvSpPr>
          <p:spPr>
            <a:xfrm>
              <a:off x="6284377" y="3067891"/>
              <a:ext cx="75681" cy="74421"/>
            </a:xfrm>
            <a:custGeom>
              <a:avLst/>
              <a:gdLst/>
              <a:ahLst/>
              <a:cxnLst/>
              <a:rect l="l" t="t" r="r" b="b"/>
              <a:pathLst>
                <a:path w="2882" h="2834" extrusionOk="0">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61"/>
            <p:cNvSpPr/>
            <p:nvPr/>
          </p:nvSpPr>
          <p:spPr>
            <a:xfrm>
              <a:off x="6296955" y="2997777"/>
              <a:ext cx="50288" cy="56590"/>
            </a:xfrm>
            <a:custGeom>
              <a:avLst/>
              <a:gdLst/>
              <a:ahLst/>
              <a:cxnLst/>
              <a:rect l="l" t="t" r="r" b="b"/>
              <a:pathLst>
                <a:path w="1915" h="2155" extrusionOk="0">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61"/>
            <p:cNvSpPr/>
            <p:nvPr/>
          </p:nvSpPr>
          <p:spPr>
            <a:xfrm>
              <a:off x="6296955" y="2997777"/>
              <a:ext cx="34689" cy="56485"/>
            </a:xfrm>
            <a:custGeom>
              <a:avLst/>
              <a:gdLst/>
              <a:ahLst/>
              <a:cxnLst/>
              <a:rect l="l" t="t" r="r" b="b"/>
              <a:pathLst>
                <a:path w="1321" h="2151" extrusionOk="0">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61"/>
            <p:cNvSpPr/>
            <p:nvPr/>
          </p:nvSpPr>
          <p:spPr>
            <a:xfrm>
              <a:off x="6296955" y="2997777"/>
              <a:ext cx="50288" cy="25157"/>
            </a:xfrm>
            <a:custGeom>
              <a:avLst/>
              <a:gdLst/>
              <a:ahLst/>
              <a:cxnLst/>
              <a:rect l="l" t="t" r="r" b="b"/>
              <a:pathLst>
                <a:path w="1915" h="958" extrusionOk="0">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61"/>
            <p:cNvSpPr/>
            <p:nvPr/>
          </p:nvSpPr>
          <p:spPr>
            <a:xfrm>
              <a:off x="6296955" y="2997777"/>
              <a:ext cx="34689" cy="22899"/>
            </a:xfrm>
            <a:custGeom>
              <a:avLst/>
              <a:gdLst/>
              <a:ahLst/>
              <a:cxnLst/>
              <a:rect l="l" t="t" r="r" b="b"/>
              <a:pathLst>
                <a:path w="1321" h="872" extrusionOk="0">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61"/>
            <p:cNvSpPr/>
            <p:nvPr/>
          </p:nvSpPr>
          <p:spPr>
            <a:xfrm>
              <a:off x="6284377" y="3078947"/>
              <a:ext cx="31459" cy="63365"/>
            </a:xfrm>
            <a:custGeom>
              <a:avLst/>
              <a:gdLst/>
              <a:ahLst/>
              <a:cxnLst/>
              <a:rect l="l" t="t" r="r" b="b"/>
              <a:pathLst>
                <a:path w="1198" h="2413" extrusionOk="0">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61"/>
            <p:cNvSpPr/>
            <p:nvPr/>
          </p:nvSpPr>
          <p:spPr>
            <a:xfrm>
              <a:off x="6328625" y="3078947"/>
              <a:ext cx="31433" cy="63365"/>
            </a:xfrm>
            <a:custGeom>
              <a:avLst/>
              <a:gdLst/>
              <a:ahLst/>
              <a:cxnLst/>
              <a:rect l="l" t="t" r="r" b="b"/>
              <a:pathLst>
                <a:path w="1197" h="2413" extrusionOk="0">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61"/>
            <p:cNvSpPr/>
            <p:nvPr/>
          </p:nvSpPr>
          <p:spPr>
            <a:xfrm>
              <a:off x="6309770" y="3129734"/>
              <a:ext cx="25157" cy="12579"/>
            </a:xfrm>
            <a:custGeom>
              <a:avLst/>
              <a:gdLst/>
              <a:ahLst/>
              <a:cxnLst/>
              <a:rect l="l" t="t" r="r" b="b"/>
              <a:pathLst>
                <a:path w="958" h="479" extrusionOk="0">
                  <a:moveTo>
                    <a:pt x="0" y="0"/>
                  </a:moveTo>
                  <a:lnTo>
                    <a:pt x="0" y="479"/>
                  </a:lnTo>
                  <a:lnTo>
                    <a:pt x="957" y="479"/>
                  </a:lnTo>
                  <a:lnTo>
                    <a:pt x="9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8" name="Google Shape;11028;p61"/>
          <p:cNvGrpSpPr/>
          <p:nvPr/>
        </p:nvGrpSpPr>
        <p:grpSpPr>
          <a:xfrm>
            <a:off x="6633976" y="2900274"/>
            <a:ext cx="389803" cy="364673"/>
            <a:chOff x="6633976" y="2900274"/>
            <a:chExt cx="389803" cy="364673"/>
          </a:xfrm>
        </p:grpSpPr>
        <p:sp>
          <p:nvSpPr>
            <p:cNvPr id="11029" name="Google Shape;11029;p61"/>
            <p:cNvSpPr/>
            <p:nvPr/>
          </p:nvSpPr>
          <p:spPr>
            <a:xfrm>
              <a:off x="6847838" y="2937957"/>
              <a:ext cx="175942" cy="184109"/>
            </a:xfrm>
            <a:custGeom>
              <a:avLst/>
              <a:gdLst/>
              <a:ahLst/>
              <a:cxnLst/>
              <a:rect l="l" t="t" r="r" b="b"/>
              <a:pathLst>
                <a:path w="6700" h="7011" extrusionOk="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61"/>
            <p:cNvSpPr/>
            <p:nvPr/>
          </p:nvSpPr>
          <p:spPr>
            <a:xfrm>
              <a:off x="6910651" y="2937957"/>
              <a:ext cx="50288" cy="119404"/>
            </a:xfrm>
            <a:custGeom>
              <a:avLst/>
              <a:gdLst/>
              <a:ahLst/>
              <a:cxnLst/>
              <a:rect l="l" t="t" r="r" b="b"/>
              <a:pathLst>
                <a:path w="1915" h="4547" extrusionOk="0">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61"/>
            <p:cNvSpPr/>
            <p:nvPr/>
          </p:nvSpPr>
          <p:spPr>
            <a:xfrm>
              <a:off x="6923493" y="2900274"/>
              <a:ext cx="24632" cy="100550"/>
            </a:xfrm>
            <a:custGeom>
              <a:avLst/>
              <a:gdLst/>
              <a:ahLst/>
              <a:cxnLst/>
              <a:rect l="l" t="t" r="r" b="b"/>
              <a:pathLst>
                <a:path w="938" h="3829" extrusionOk="0">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61"/>
            <p:cNvSpPr/>
            <p:nvPr/>
          </p:nvSpPr>
          <p:spPr>
            <a:xfrm>
              <a:off x="6923230" y="3019652"/>
              <a:ext cx="25157" cy="25157"/>
            </a:xfrm>
            <a:custGeom>
              <a:avLst/>
              <a:gdLst/>
              <a:ahLst/>
              <a:cxnLst/>
              <a:rect l="l" t="t" r="r" b="b"/>
              <a:pathLst>
                <a:path w="958" h="958" extrusionOk="0">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61"/>
            <p:cNvSpPr/>
            <p:nvPr/>
          </p:nvSpPr>
          <p:spPr>
            <a:xfrm>
              <a:off x="6633976" y="3176713"/>
              <a:ext cx="213625" cy="88234"/>
            </a:xfrm>
            <a:custGeom>
              <a:avLst/>
              <a:gdLst/>
              <a:ahLst/>
              <a:cxnLst/>
              <a:rect l="l" t="t" r="r" b="b"/>
              <a:pathLst>
                <a:path w="8135" h="3360" extrusionOk="0">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61"/>
            <p:cNvSpPr/>
            <p:nvPr/>
          </p:nvSpPr>
          <p:spPr>
            <a:xfrm>
              <a:off x="6728460" y="3201843"/>
              <a:ext cx="25157" cy="63103"/>
            </a:xfrm>
            <a:custGeom>
              <a:avLst/>
              <a:gdLst/>
              <a:ahLst/>
              <a:cxnLst/>
              <a:rect l="l" t="t" r="r" b="b"/>
              <a:pathLst>
                <a:path w="958" h="2403" extrusionOk="0">
                  <a:moveTo>
                    <a:pt x="221" y="1"/>
                  </a:moveTo>
                  <a:lnTo>
                    <a:pt x="0" y="2403"/>
                  </a:lnTo>
                  <a:lnTo>
                    <a:pt x="957" y="2403"/>
                  </a:lnTo>
                  <a:lnTo>
                    <a:pt x="72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61"/>
            <p:cNvSpPr/>
            <p:nvPr/>
          </p:nvSpPr>
          <p:spPr>
            <a:xfrm>
              <a:off x="6729956" y="3189291"/>
              <a:ext cx="21901" cy="21376"/>
            </a:xfrm>
            <a:custGeom>
              <a:avLst/>
              <a:gdLst/>
              <a:ahLst/>
              <a:cxnLst/>
              <a:rect l="l" t="t" r="r" b="b"/>
              <a:pathLst>
                <a:path w="834" h="814" extrusionOk="0">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61"/>
            <p:cNvSpPr/>
            <p:nvPr/>
          </p:nvSpPr>
          <p:spPr>
            <a:xfrm>
              <a:off x="6810128" y="3202605"/>
              <a:ext cx="37736" cy="62341"/>
            </a:xfrm>
            <a:custGeom>
              <a:avLst/>
              <a:gdLst/>
              <a:ahLst/>
              <a:cxnLst/>
              <a:rect l="l" t="t" r="r" b="b"/>
              <a:pathLst>
                <a:path w="1437" h="2374" extrusionOk="0">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61"/>
            <p:cNvSpPr/>
            <p:nvPr/>
          </p:nvSpPr>
          <p:spPr>
            <a:xfrm>
              <a:off x="6671922" y="2981942"/>
              <a:ext cx="138233" cy="100550"/>
            </a:xfrm>
            <a:custGeom>
              <a:avLst/>
              <a:gdLst/>
              <a:ahLst/>
              <a:cxnLst/>
              <a:rect l="l" t="t" r="r" b="b"/>
              <a:pathLst>
                <a:path w="5264" h="3829" extrusionOk="0">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61"/>
            <p:cNvSpPr/>
            <p:nvPr/>
          </p:nvSpPr>
          <p:spPr>
            <a:xfrm>
              <a:off x="6703066" y="2981942"/>
              <a:ext cx="107088" cy="100550"/>
            </a:xfrm>
            <a:custGeom>
              <a:avLst/>
              <a:gdLst/>
              <a:ahLst/>
              <a:cxnLst/>
              <a:rect l="l" t="t" r="r" b="b"/>
              <a:pathLst>
                <a:path w="4078" h="3829" extrusionOk="0">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61"/>
            <p:cNvSpPr/>
            <p:nvPr/>
          </p:nvSpPr>
          <p:spPr>
            <a:xfrm>
              <a:off x="6703066" y="3132727"/>
              <a:ext cx="75681" cy="56590"/>
            </a:xfrm>
            <a:custGeom>
              <a:avLst/>
              <a:gdLst/>
              <a:ahLst/>
              <a:cxnLst/>
              <a:rect l="l" t="t" r="r" b="b"/>
              <a:pathLst>
                <a:path w="2882" h="2155" extrusionOk="0">
                  <a:moveTo>
                    <a:pt x="1" y="1"/>
                  </a:moveTo>
                  <a:lnTo>
                    <a:pt x="1" y="2154"/>
                  </a:lnTo>
                  <a:lnTo>
                    <a:pt x="2882" y="2154"/>
                  </a:lnTo>
                  <a:lnTo>
                    <a:pt x="288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61"/>
            <p:cNvSpPr/>
            <p:nvPr/>
          </p:nvSpPr>
          <p:spPr>
            <a:xfrm>
              <a:off x="6703329" y="3132727"/>
              <a:ext cx="75419" cy="31565"/>
            </a:xfrm>
            <a:custGeom>
              <a:avLst/>
              <a:gdLst/>
              <a:ahLst/>
              <a:cxnLst/>
              <a:rect l="l" t="t" r="r" b="b"/>
              <a:pathLst>
                <a:path w="2872" h="1202" extrusionOk="0">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61"/>
            <p:cNvSpPr/>
            <p:nvPr/>
          </p:nvSpPr>
          <p:spPr>
            <a:xfrm>
              <a:off x="6690750" y="3166314"/>
              <a:ext cx="50288" cy="45036"/>
            </a:xfrm>
            <a:custGeom>
              <a:avLst/>
              <a:gdLst/>
              <a:ahLst/>
              <a:cxnLst/>
              <a:rect l="l" t="t" r="r" b="b"/>
              <a:pathLst>
                <a:path w="1915" h="1715" extrusionOk="0">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61"/>
            <p:cNvSpPr/>
            <p:nvPr/>
          </p:nvSpPr>
          <p:spPr>
            <a:xfrm>
              <a:off x="6741012" y="3166314"/>
              <a:ext cx="50314" cy="45036"/>
            </a:xfrm>
            <a:custGeom>
              <a:avLst/>
              <a:gdLst/>
              <a:ahLst/>
              <a:cxnLst/>
              <a:rect l="l" t="t" r="r" b="b"/>
              <a:pathLst>
                <a:path w="1916" h="1715" extrusionOk="0">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61"/>
            <p:cNvSpPr/>
            <p:nvPr/>
          </p:nvSpPr>
          <p:spPr>
            <a:xfrm>
              <a:off x="6677935" y="3032887"/>
              <a:ext cx="125943" cy="118721"/>
            </a:xfrm>
            <a:custGeom>
              <a:avLst/>
              <a:gdLst/>
              <a:ahLst/>
              <a:cxnLst/>
              <a:rect l="l" t="t" r="r" b="b"/>
              <a:pathLst>
                <a:path w="4796" h="4521" extrusionOk="0">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61"/>
            <p:cNvSpPr/>
            <p:nvPr/>
          </p:nvSpPr>
          <p:spPr>
            <a:xfrm>
              <a:off x="6677935" y="3033044"/>
              <a:ext cx="113391" cy="118328"/>
            </a:xfrm>
            <a:custGeom>
              <a:avLst/>
              <a:gdLst/>
              <a:ahLst/>
              <a:cxnLst/>
              <a:rect l="l" t="t" r="r" b="b"/>
              <a:pathLst>
                <a:path w="4318" h="4506" extrusionOk="0">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61"/>
            <p:cNvSpPr/>
            <p:nvPr/>
          </p:nvSpPr>
          <p:spPr>
            <a:xfrm>
              <a:off x="6633976" y="3202605"/>
              <a:ext cx="37709" cy="62341"/>
            </a:xfrm>
            <a:custGeom>
              <a:avLst/>
              <a:gdLst/>
              <a:ahLst/>
              <a:cxnLst/>
              <a:rect l="l" t="t" r="r" b="b"/>
              <a:pathLst>
                <a:path w="1436" h="2374" extrusionOk="0">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6" name="Google Shape;11046;p61"/>
          <p:cNvGrpSpPr/>
          <p:nvPr/>
        </p:nvGrpSpPr>
        <p:grpSpPr>
          <a:xfrm>
            <a:off x="7517835" y="2885437"/>
            <a:ext cx="364935" cy="382529"/>
            <a:chOff x="7517835" y="2885437"/>
            <a:chExt cx="364935" cy="382529"/>
          </a:xfrm>
        </p:grpSpPr>
        <p:sp>
          <p:nvSpPr>
            <p:cNvPr id="11047" name="Google Shape;11047;p61"/>
            <p:cNvSpPr/>
            <p:nvPr/>
          </p:nvSpPr>
          <p:spPr>
            <a:xfrm>
              <a:off x="7517835" y="3182752"/>
              <a:ext cx="72924" cy="57063"/>
            </a:xfrm>
            <a:custGeom>
              <a:avLst/>
              <a:gdLst/>
              <a:ahLst/>
              <a:cxnLst/>
              <a:rect l="l" t="t" r="r" b="b"/>
              <a:pathLst>
                <a:path w="2777" h="2173" extrusionOk="0">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61"/>
            <p:cNvSpPr/>
            <p:nvPr/>
          </p:nvSpPr>
          <p:spPr>
            <a:xfrm>
              <a:off x="7517835" y="3202106"/>
              <a:ext cx="73160" cy="65860"/>
            </a:xfrm>
            <a:custGeom>
              <a:avLst/>
              <a:gdLst/>
              <a:ahLst/>
              <a:cxnLst/>
              <a:rect l="l" t="t" r="r" b="b"/>
              <a:pathLst>
                <a:path w="2786" h="2508" extrusionOk="0">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61"/>
            <p:cNvSpPr/>
            <p:nvPr/>
          </p:nvSpPr>
          <p:spPr>
            <a:xfrm>
              <a:off x="7540970" y="3182752"/>
              <a:ext cx="26654" cy="18303"/>
            </a:xfrm>
            <a:custGeom>
              <a:avLst/>
              <a:gdLst/>
              <a:ahLst/>
              <a:cxnLst/>
              <a:rect l="l" t="t" r="r" b="b"/>
              <a:pathLst>
                <a:path w="1015" h="697" extrusionOk="0">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61"/>
            <p:cNvSpPr/>
            <p:nvPr/>
          </p:nvSpPr>
          <p:spPr>
            <a:xfrm>
              <a:off x="7530151" y="3133988"/>
              <a:ext cx="48528" cy="55067"/>
            </a:xfrm>
            <a:custGeom>
              <a:avLst/>
              <a:gdLst/>
              <a:ahLst/>
              <a:cxnLst/>
              <a:rect l="l" t="t" r="r" b="b"/>
              <a:pathLst>
                <a:path w="1848" h="2097" extrusionOk="0">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61"/>
            <p:cNvSpPr/>
            <p:nvPr/>
          </p:nvSpPr>
          <p:spPr>
            <a:xfrm>
              <a:off x="7529915" y="3133988"/>
              <a:ext cx="33692" cy="54883"/>
            </a:xfrm>
            <a:custGeom>
              <a:avLst/>
              <a:gdLst/>
              <a:ahLst/>
              <a:cxnLst/>
              <a:rect l="l" t="t" r="r" b="b"/>
              <a:pathLst>
                <a:path w="1283" h="2090" extrusionOk="0">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61"/>
            <p:cNvSpPr/>
            <p:nvPr/>
          </p:nvSpPr>
          <p:spPr>
            <a:xfrm>
              <a:off x="7529915" y="3133988"/>
              <a:ext cx="48765" cy="24658"/>
            </a:xfrm>
            <a:custGeom>
              <a:avLst/>
              <a:gdLst/>
              <a:ahLst/>
              <a:cxnLst/>
              <a:rect l="l" t="t" r="r" b="b"/>
              <a:pathLst>
                <a:path w="1857" h="939" extrusionOk="0">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61"/>
            <p:cNvSpPr/>
            <p:nvPr/>
          </p:nvSpPr>
          <p:spPr>
            <a:xfrm>
              <a:off x="7529915"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61"/>
            <p:cNvSpPr/>
            <p:nvPr/>
          </p:nvSpPr>
          <p:spPr>
            <a:xfrm>
              <a:off x="7517835"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61"/>
            <p:cNvSpPr/>
            <p:nvPr/>
          </p:nvSpPr>
          <p:spPr>
            <a:xfrm>
              <a:off x="7572640" y="3212663"/>
              <a:ext cx="18119" cy="55304"/>
            </a:xfrm>
            <a:custGeom>
              <a:avLst/>
              <a:gdLst/>
              <a:ahLst/>
              <a:cxnLst/>
              <a:rect l="l" t="t" r="r" b="b"/>
              <a:pathLst>
                <a:path w="690" h="2106" extrusionOk="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61"/>
            <p:cNvSpPr/>
            <p:nvPr/>
          </p:nvSpPr>
          <p:spPr>
            <a:xfrm>
              <a:off x="7615102"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61"/>
            <p:cNvSpPr/>
            <p:nvPr/>
          </p:nvSpPr>
          <p:spPr>
            <a:xfrm>
              <a:off x="7615102" y="3202106"/>
              <a:ext cx="73160" cy="65860"/>
            </a:xfrm>
            <a:custGeom>
              <a:avLst/>
              <a:gdLst/>
              <a:ahLst/>
              <a:cxnLst/>
              <a:rect l="l" t="t" r="r" b="b"/>
              <a:pathLst>
                <a:path w="2786" h="2508" extrusionOk="0">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61"/>
            <p:cNvSpPr/>
            <p:nvPr/>
          </p:nvSpPr>
          <p:spPr>
            <a:xfrm>
              <a:off x="7638211" y="3182752"/>
              <a:ext cx="26916" cy="18303"/>
            </a:xfrm>
            <a:custGeom>
              <a:avLst/>
              <a:gdLst/>
              <a:ahLst/>
              <a:cxnLst/>
              <a:rect l="l" t="t" r="r" b="b"/>
              <a:pathLst>
                <a:path w="1025" h="697" extrusionOk="0">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61"/>
            <p:cNvSpPr/>
            <p:nvPr/>
          </p:nvSpPr>
          <p:spPr>
            <a:xfrm>
              <a:off x="7627418" y="3133988"/>
              <a:ext cx="48791" cy="55067"/>
            </a:xfrm>
            <a:custGeom>
              <a:avLst/>
              <a:gdLst/>
              <a:ahLst/>
              <a:cxnLst/>
              <a:rect l="l" t="t" r="r" b="b"/>
              <a:pathLst>
                <a:path w="1858" h="2097" extrusionOk="0">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61"/>
            <p:cNvSpPr/>
            <p:nvPr/>
          </p:nvSpPr>
          <p:spPr>
            <a:xfrm>
              <a:off x="7627156" y="3133988"/>
              <a:ext cx="33718" cy="54883"/>
            </a:xfrm>
            <a:custGeom>
              <a:avLst/>
              <a:gdLst/>
              <a:ahLst/>
              <a:cxnLst/>
              <a:rect l="l" t="t" r="r" b="b"/>
              <a:pathLst>
                <a:path w="1284" h="2090" extrusionOk="0">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61"/>
            <p:cNvSpPr/>
            <p:nvPr/>
          </p:nvSpPr>
          <p:spPr>
            <a:xfrm>
              <a:off x="7627418" y="3133988"/>
              <a:ext cx="48791" cy="24658"/>
            </a:xfrm>
            <a:custGeom>
              <a:avLst/>
              <a:gdLst/>
              <a:ahLst/>
              <a:cxnLst/>
              <a:rect l="l" t="t" r="r" b="b"/>
              <a:pathLst>
                <a:path w="1858" h="939" extrusionOk="0">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61"/>
            <p:cNvSpPr/>
            <p:nvPr/>
          </p:nvSpPr>
          <p:spPr>
            <a:xfrm>
              <a:off x="7627156" y="3133988"/>
              <a:ext cx="33718" cy="22137"/>
            </a:xfrm>
            <a:custGeom>
              <a:avLst/>
              <a:gdLst/>
              <a:ahLst/>
              <a:cxnLst/>
              <a:rect l="l" t="t" r="r" b="b"/>
              <a:pathLst>
                <a:path w="1284" h="843" extrusionOk="0">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61"/>
            <p:cNvSpPr/>
            <p:nvPr/>
          </p:nvSpPr>
          <p:spPr>
            <a:xfrm>
              <a:off x="7615102" y="3212899"/>
              <a:ext cx="18382" cy="55067"/>
            </a:xfrm>
            <a:custGeom>
              <a:avLst/>
              <a:gdLst/>
              <a:ahLst/>
              <a:cxnLst/>
              <a:rect l="l" t="t" r="r" b="b"/>
              <a:pathLst>
                <a:path w="700" h="2097" extrusionOk="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61"/>
            <p:cNvSpPr/>
            <p:nvPr/>
          </p:nvSpPr>
          <p:spPr>
            <a:xfrm>
              <a:off x="7669881" y="3212663"/>
              <a:ext cx="18119" cy="55304"/>
            </a:xfrm>
            <a:custGeom>
              <a:avLst/>
              <a:gdLst/>
              <a:ahLst/>
              <a:cxnLst/>
              <a:rect l="l" t="t" r="r" b="b"/>
              <a:pathLst>
                <a:path w="690" h="2106" extrusionOk="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61"/>
            <p:cNvSpPr/>
            <p:nvPr/>
          </p:nvSpPr>
          <p:spPr>
            <a:xfrm>
              <a:off x="7712369"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61"/>
            <p:cNvSpPr/>
            <p:nvPr/>
          </p:nvSpPr>
          <p:spPr>
            <a:xfrm>
              <a:off x="7712369" y="3202106"/>
              <a:ext cx="73160" cy="65860"/>
            </a:xfrm>
            <a:custGeom>
              <a:avLst/>
              <a:gdLst/>
              <a:ahLst/>
              <a:cxnLst/>
              <a:rect l="l" t="t" r="r" b="b"/>
              <a:pathLst>
                <a:path w="2786" h="2508" extrusionOk="0">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61"/>
            <p:cNvSpPr/>
            <p:nvPr/>
          </p:nvSpPr>
          <p:spPr>
            <a:xfrm>
              <a:off x="7735741" y="3182752"/>
              <a:ext cx="26654" cy="18303"/>
            </a:xfrm>
            <a:custGeom>
              <a:avLst/>
              <a:gdLst/>
              <a:ahLst/>
              <a:cxnLst/>
              <a:rect l="l" t="t" r="r" b="b"/>
              <a:pathLst>
                <a:path w="1015" h="697" extrusionOk="0">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61"/>
            <p:cNvSpPr/>
            <p:nvPr/>
          </p:nvSpPr>
          <p:spPr>
            <a:xfrm>
              <a:off x="7724685" y="3133988"/>
              <a:ext cx="48765" cy="55067"/>
            </a:xfrm>
            <a:custGeom>
              <a:avLst/>
              <a:gdLst/>
              <a:ahLst/>
              <a:cxnLst/>
              <a:rect l="l" t="t" r="r" b="b"/>
              <a:pathLst>
                <a:path w="1857" h="2097" extrusionOk="0">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61"/>
            <p:cNvSpPr/>
            <p:nvPr/>
          </p:nvSpPr>
          <p:spPr>
            <a:xfrm>
              <a:off x="7724423" y="3133988"/>
              <a:ext cx="33692" cy="54883"/>
            </a:xfrm>
            <a:custGeom>
              <a:avLst/>
              <a:gdLst/>
              <a:ahLst/>
              <a:cxnLst/>
              <a:rect l="l" t="t" r="r" b="b"/>
              <a:pathLst>
                <a:path w="1283" h="2090" extrusionOk="0">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61"/>
            <p:cNvSpPr/>
            <p:nvPr/>
          </p:nvSpPr>
          <p:spPr>
            <a:xfrm>
              <a:off x="7724685" y="3133988"/>
              <a:ext cx="48528" cy="24422"/>
            </a:xfrm>
            <a:custGeom>
              <a:avLst/>
              <a:gdLst/>
              <a:ahLst/>
              <a:cxnLst/>
              <a:rect l="l" t="t" r="r" b="b"/>
              <a:pathLst>
                <a:path w="1848" h="930" extrusionOk="0">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61"/>
            <p:cNvSpPr/>
            <p:nvPr/>
          </p:nvSpPr>
          <p:spPr>
            <a:xfrm>
              <a:off x="7724423" y="3133988"/>
              <a:ext cx="33692" cy="22137"/>
            </a:xfrm>
            <a:custGeom>
              <a:avLst/>
              <a:gdLst/>
              <a:ahLst/>
              <a:cxnLst/>
              <a:rect l="l" t="t" r="r" b="b"/>
              <a:pathLst>
                <a:path w="1283" h="843" extrusionOk="0">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61"/>
            <p:cNvSpPr/>
            <p:nvPr/>
          </p:nvSpPr>
          <p:spPr>
            <a:xfrm>
              <a:off x="7712369" y="3212899"/>
              <a:ext cx="18356" cy="55067"/>
            </a:xfrm>
            <a:custGeom>
              <a:avLst/>
              <a:gdLst/>
              <a:ahLst/>
              <a:cxnLst/>
              <a:rect l="l" t="t" r="r" b="b"/>
              <a:pathLst>
                <a:path w="699" h="2097" extrusionOk="0">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61"/>
            <p:cNvSpPr/>
            <p:nvPr/>
          </p:nvSpPr>
          <p:spPr>
            <a:xfrm>
              <a:off x="7767148" y="3212663"/>
              <a:ext cx="18382" cy="55304"/>
            </a:xfrm>
            <a:custGeom>
              <a:avLst/>
              <a:gdLst/>
              <a:ahLst/>
              <a:cxnLst/>
              <a:rect l="l" t="t" r="r" b="b"/>
              <a:pathLst>
                <a:path w="700" h="2106" extrusionOk="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61"/>
            <p:cNvSpPr/>
            <p:nvPr/>
          </p:nvSpPr>
          <p:spPr>
            <a:xfrm>
              <a:off x="7809873" y="3182752"/>
              <a:ext cx="72898" cy="57063"/>
            </a:xfrm>
            <a:custGeom>
              <a:avLst/>
              <a:gdLst/>
              <a:ahLst/>
              <a:cxnLst/>
              <a:rect l="l" t="t" r="r" b="b"/>
              <a:pathLst>
                <a:path w="2776" h="2173" extrusionOk="0">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61"/>
            <p:cNvSpPr/>
            <p:nvPr/>
          </p:nvSpPr>
          <p:spPr>
            <a:xfrm>
              <a:off x="7809610" y="3202106"/>
              <a:ext cx="73160" cy="65860"/>
            </a:xfrm>
            <a:custGeom>
              <a:avLst/>
              <a:gdLst/>
              <a:ahLst/>
              <a:cxnLst/>
              <a:rect l="l" t="t" r="r" b="b"/>
              <a:pathLst>
                <a:path w="2786" h="2508" extrusionOk="0">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61"/>
            <p:cNvSpPr/>
            <p:nvPr/>
          </p:nvSpPr>
          <p:spPr>
            <a:xfrm>
              <a:off x="7832981" y="3182752"/>
              <a:ext cx="26680" cy="18303"/>
            </a:xfrm>
            <a:custGeom>
              <a:avLst/>
              <a:gdLst/>
              <a:ahLst/>
              <a:cxnLst/>
              <a:rect l="l" t="t" r="r" b="b"/>
              <a:pathLst>
                <a:path w="1016" h="697" extrusionOk="0">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61"/>
            <p:cNvSpPr/>
            <p:nvPr/>
          </p:nvSpPr>
          <p:spPr>
            <a:xfrm>
              <a:off x="7821926" y="3133988"/>
              <a:ext cx="48791" cy="55067"/>
            </a:xfrm>
            <a:custGeom>
              <a:avLst/>
              <a:gdLst/>
              <a:ahLst/>
              <a:cxnLst/>
              <a:rect l="l" t="t" r="r" b="b"/>
              <a:pathLst>
                <a:path w="1858" h="2097" extrusionOk="0">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61"/>
            <p:cNvSpPr/>
            <p:nvPr/>
          </p:nvSpPr>
          <p:spPr>
            <a:xfrm>
              <a:off x="7821690" y="3133988"/>
              <a:ext cx="33692" cy="54883"/>
            </a:xfrm>
            <a:custGeom>
              <a:avLst/>
              <a:gdLst/>
              <a:ahLst/>
              <a:cxnLst/>
              <a:rect l="l" t="t" r="r" b="b"/>
              <a:pathLst>
                <a:path w="1283" h="2090" extrusionOk="0">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61"/>
            <p:cNvSpPr/>
            <p:nvPr/>
          </p:nvSpPr>
          <p:spPr>
            <a:xfrm>
              <a:off x="7821926" y="3133988"/>
              <a:ext cx="48528" cy="24422"/>
            </a:xfrm>
            <a:custGeom>
              <a:avLst/>
              <a:gdLst/>
              <a:ahLst/>
              <a:cxnLst/>
              <a:rect l="l" t="t" r="r" b="b"/>
              <a:pathLst>
                <a:path w="1848" h="930" extrusionOk="0">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61"/>
            <p:cNvSpPr/>
            <p:nvPr/>
          </p:nvSpPr>
          <p:spPr>
            <a:xfrm>
              <a:off x="7821690"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61"/>
            <p:cNvSpPr/>
            <p:nvPr/>
          </p:nvSpPr>
          <p:spPr>
            <a:xfrm>
              <a:off x="7809610"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61"/>
            <p:cNvSpPr/>
            <p:nvPr/>
          </p:nvSpPr>
          <p:spPr>
            <a:xfrm>
              <a:off x="7864415" y="3212663"/>
              <a:ext cx="18356" cy="55304"/>
            </a:xfrm>
            <a:custGeom>
              <a:avLst/>
              <a:gdLst/>
              <a:ahLst/>
              <a:cxnLst/>
              <a:rect l="l" t="t" r="r" b="b"/>
              <a:pathLst>
                <a:path w="699" h="2106" extrusionOk="0">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61"/>
            <p:cNvSpPr/>
            <p:nvPr/>
          </p:nvSpPr>
          <p:spPr>
            <a:xfrm>
              <a:off x="7548008" y="2885437"/>
              <a:ext cx="304616" cy="237075"/>
            </a:xfrm>
            <a:custGeom>
              <a:avLst/>
              <a:gdLst/>
              <a:ahLst/>
              <a:cxnLst/>
              <a:rect l="l" t="t" r="r" b="b"/>
              <a:pathLst>
                <a:path w="11600" h="9028" extrusionOk="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4" name="Google Shape;11084;p61"/>
          <p:cNvGrpSpPr/>
          <p:nvPr/>
        </p:nvGrpSpPr>
        <p:grpSpPr>
          <a:xfrm>
            <a:off x="7087591" y="2887144"/>
            <a:ext cx="358160" cy="385602"/>
            <a:chOff x="7087591" y="2887144"/>
            <a:chExt cx="358160" cy="385602"/>
          </a:xfrm>
        </p:grpSpPr>
        <p:sp>
          <p:nvSpPr>
            <p:cNvPr id="11085" name="Google Shape;11085;p61"/>
            <p:cNvSpPr/>
            <p:nvPr/>
          </p:nvSpPr>
          <p:spPr>
            <a:xfrm>
              <a:off x="7266527" y="2904554"/>
              <a:ext cx="89494" cy="49264"/>
            </a:xfrm>
            <a:custGeom>
              <a:avLst/>
              <a:gdLst/>
              <a:ahLst/>
              <a:cxnLst/>
              <a:rect l="l" t="t" r="r" b="b"/>
              <a:pathLst>
                <a:path w="3408" h="1876" extrusionOk="0">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61"/>
            <p:cNvSpPr/>
            <p:nvPr/>
          </p:nvSpPr>
          <p:spPr>
            <a:xfrm>
              <a:off x="7266527" y="2904554"/>
              <a:ext cx="18382" cy="49264"/>
            </a:xfrm>
            <a:custGeom>
              <a:avLst/>
              <a:gdLst/>
              <a:ahLst/>
              <a:cxnLst/>
              <a:rect l="l" t="t" r="r" b="b"/>
              <a:pathLst>
                <a:path w="700" h="1876" extrusionOk="0">
                  <a:moveTo>
                    <a:pt x="0" y="0"/>
                  </a:moveTo>
                  <a:lnTo>
                    <a:pt x="0" y="1876"/>
                  </a:lnTo>
                  <a:lnTo>
                    <a:pt x="699" y="1876"/>
                  </a:lnTo>
                  <a:lnTo>
                    <a:pt x="69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61"/>
            <p:cNvSpPr/>
            <p:nvPr/>
          </p:nvSpPr>
          <p:spPr>
            <a:xfrm>
              <a:off x="7260251" y="2887144"/>
              <a:ext cx="12342" cy="275284"/>
            </a:xfrm>
            <a:custGeom>
              <a:avLst/>
              <a:gdLst/>
              <a:ahLst/>
              <a:cxnLst/>
              <a:rect l="l" t="t" r="r" b="b"/>
              <a:pathLst>
                <a:path w="470" h="10483" extrusionOk="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61"/>
            <p:cNvSpPr/>
            <p:nvPr/>
          </p:nvSpPr>
          <p:spPr>
            <a:xfrm>
              <a:off x="7162222" y="3107097"/>
              <a:ext cx="49027" cy="110371"/>
            </a:xfrm>
            <a:custGeom>
              <a:avLst/>
              <a:gdLst/>
              <a:ahLst/>
              <a:cxnLst/>
              <a:rect l="l" t="t" r="r" b="b"/>
              <a:pathLst>
                <a:path w="1867" h="4203" extrusionOk="0">
                  <a:moveTo>
                    <a:pt x="1" y="1"/>
                  </a:moveTo>
                  <a:lnTo>
                    <a:pt x="1" y="4202"/>
                  </a:lnTo>
                  <a:lnTo>
                    <a:pt x="1867" y="4202"/>
                  </a:lnTo>
                  <a:lnTo>
                    <a:pt x="1867"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61"/>
            <p:cNvSpPr/>
            <p:nvPr/>
          </p:nvSpPr>
          <p:spPr>
            <a:xfrm>
              <a:off x="7149906" y="2990503"/>
              <a:ext cx="130959" cy="129199"/>
            </a:xfrm>
            <a:custGeom>
              <a:avLst/>
              <a:gdLst/>
              <a:ahLst/>
              <a:cxnLst/>
              <a:rect l="l" t="t" r="r" b="b"/>
              <a:pathLst>
                <a:path w="4987" h="4920" extrusionOk="0">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61"/>
            <p:cNvSpPr/>
            <p:nvPr/>
          </p:nvSpPr>
          <p:spPr>
            <a:xfrm>
              <a:off x="7186618" y="3119413"/>
              <a:ext cx="6302" cy="98291"/>
            </a:xfrm>
            <a:custGeom>
              <a:avLst/>
              <a:gdLst/>
              <a:ahLst/>
              <a:cxnLst/>
              <a:rect l="l" t="t" r="r" b="b"/>
              <a:pathLst>
                <a:path w="240" h="3743" extrusionOk="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61"/>
            <p:cNvSpPr/>
            <p:nvPr/>
          </p:nvSpPr>
          <p:spPr>
            <a:xfrm>
              <a:off x="7087828" y="3143284"/>
              <a:ext cx="357924" cy="129462"/>
            </a:xfrm>
            <a:custGeom>
              <a:avLst/>
              <a:gdLst/>
              <a:ahLst/>
              <a:cxnLst/>
              <a:rect l="l" t="t" r="r" b="b"/>
              <a:pathLst>
                <a:path w="13630" h="4930" extrusionOk="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61"/>
            <p:cNvSpPr/>
            <p:nvPr/>
          </p:nvSpPr>
          <p:spPr>
            <a:xfrm>
              <a:off x="7293890" y="3179365"/>
              <a:ext cx="60372" cy="43119"/>
            </a:xfrm>
            <a:custGeom>
              <a:avLst/>
              <a:gdLst/>
              <a:ahLst/>
              <a:cxnLst/>
              <a:rect l="l" t="t" r="r" b="b"/>
              <a:pathLst>
                <a:path w="2299" h="1642" extrusionOk="0">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61"/>
            <p:cNvSpPr/>
            <p:nvPr/>
          </p:nvSpPr>
          <p:spPr>
            <a:xfrm>
              <a:off x="7269521" y="3162007"/>
              <a:ext cx="23424" cy="16990"/>
            </a:xfrm>
            <a:custGeom>
              <a:avLst/>
              <a:gdLst/>
              <a:ahLst/>
              <a:cxnLst/>
              <a:rect l="l" t="t" r="r" b="b"/>
              <a:pathLst>
                <a:path w="892" h="647" extrusionOk="0">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61"/>
            <p:cNvSpPr/>
            <p:nvPr/>
          </p:nvSpPr>
          <p:spPr>
            <a:xfrm>
              <a:off x="7087591" y="3143257"/>
              <a:ext cx="186000" cy="129488"/>
            </a:xfrm>
            <a:custGeom>
              <a:avLst/>
              <a:gdLst/>
              <a:ahLst/>
              <a:cxnLst/>
              <a:rect l="l" t="t" r="r" b="b"/>
              <a:pathLst>
                <a:path w="7083" h="4931" extrusionOk="0">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61"/>
            <p:cNvSpPr/>
            <p:nvPr/>
          </p:nvSpPr>
          <p:spPr>
            <a:xfrm>
              <a:off x="7174039" y="2990503"/>
              <a:ext cx="25420" cy="18356"/>
            </a:xfrm>
            <a:custGeom>
              <a:avLst/>
              <a:gdLst/>
              <a:ahLst/>
              <a:cxnLst/>
              <a:rect l="l" t="t" r="r" b="b"/>
              <a:pathLst>
                <a:path w="968" h="699" extrusionOk="0">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61"/>
            <p:cNvSpPr/>
            <p:nvPr/>
          </p:nvSpPr>
          <p:spPr>
            <a:xfrm>
              <a:off x="7162222" y="2947515"/>
              <a:ext cx="49027" cy="55330"/>
            </a:xfrm>
            <a:custGeom>
              <a:avLst/>
              <a:gdLst/>
              <a:ahLst/>
              <a:cxnLst/>
              <a:rect l="l" t="t" r="r" b="b"/>
              <a:pathLst>
                <a:path w="1867" h="2107" extrusionOk="0">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61"/>
            <p:cNvSpPr/>
            <p:nvPr/>
          </p:nvSpPr>
          <p:spPr>
            <a:xfrm>
              <a:off x="7162038" y="2947515"/>
              <a:ext cx="33902" cy="55382"/>
            </a:xfrm>
            <a:custGeom>
              <a:avLst/>
              <a:gdLst/>
              <a:ahLst/>
              <a:cxnLst/>
              <a:rect l="l" t="t" r="r" b="b"/>
              <a:pathLst>
                <a:path w="1291" h="2109" extrusionOk="0">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61"/>
            <p:cNvSpPr/>
            <p:nvPr/>
          </p:nvSpPr>
          <p:spPr>
            <a:xfrm>
              <a:off x="7162222" y="2947515"/>
              <a:ext cx="49027" cy="24658"/>
            </a:xfrm>
            <a:custGeom>
              <a:avLst/>
              <a:gdLst/>
              <a:ahLst/>
              <a:cxnLst/>
              <a:rect l="l" t="t" r="r" b="b"/>
              <a:pathLst>
                <a:path w="1867" h="939" extrusionOk="0">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61"/>
            <p:cNvSpPr/>
            <p:nvPr/>
          </p:nvSpPr>
          <p:spPr>
            <a:xfrm>
              <a:off x="7162222" y="2947515"/>
              <a:ext cx="33718" cy="22400"/>
            </a:xfrm>
            <a:custGeom>
              <a:avLst/>
              <a:gdLst/>
              <a:ahLst/>
              <a:cxnLst/>
              <a:rect l="l" t="t" r="r" b="b"/>
              <a:pathLst>
                <a:path w="1284" h="853" extrusionOk="0">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61"/>
            <p:cNvSpPr/>
            <p:nvPr/>
          </p:nvSpPr>
          <p:spPr>
            <a:xfrm>
              <a:off x="7149906" y="3011353"/>
              <a:ext cx="119667" cy="95770"/>
            </a:xfrm>
            <a:custGeom>
              <a:avLst/>
              <a:gdLst/>
              <a:ahLst/>
              <a:cxnLst/>
              <a:rect l="l" t="t" r="r" b="b"/>
              <a:pathLst>
                <a:path w="4557" h="3647" extrusionOk="0">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61"/>
            <p:cNvSpPr/>
            <p:nvPr/>
          </p:nvSpPr>
          <p:spPr>
            <a:xfrm>
              <a:off x="7211223" y="3019153"/>
              <a:ext cx="58586" cy="45929"/>
            </a:xfrm>
            <a:custGeom>
              <a:avLst/>
              <a:gdLst/>
              <a:ahLst/>
              <a:cxnLst/>
              <a:rect l="l" t="t" r="r" b="b"/>
              <a:pathLst>
                <a:path w="2231" h="1749" extrusionOk="0">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61"/>
            <p:cNvSpPr/>
            <p:nvPr/>
          </p:nvSpPr>
          <p:spPr>
            <a:xfrm>
              <a:off x="7149906" y="3018890"/>
              <a:ext cx="18645" cy="100550"/>
            </a:xfrm>
            <a:custGeom>
              <a:avLst/>
              <a:gdLst/>
              <a:ahLst/>
              <a:cxnLst/>
              <a:rect l="l" t="t" r="r" b="b"/>
              <a:pathLst>
                <a:path w="710" h="3829" extrusionOk="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61"/>
            <p:cNvSpPr/>
            <p:nvPr/>
          </p:nvSpPr>
          <p:spPr>
            <a:xfrm>
              <a:off x="7155946" y="3119177"/>
              <a:ext cx="12605" cy="12579"/>
            </a:xfrm>
            <a:custGeom>
              <a:avLst/>
              <a:gdLst/>
              <a:ahLst/>
              <a:cxnLst/>
              <a:rect l="l" t="t" r="r" b="b"/>
              <a:pathLst>
                <a:path w="480" h="479" extrusionOk="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4" name="Google Shape;11104;p61"/>
          <p:cNvGrpSpPr/>
          <p:nvPr/>
        </p:nvGrpSpPr>
        <p:grpSpPr>
          <a:xfrm>
            <a:off x="7951362" y="2885437"/>
            <a:ext cx="382529" cy="382529"/>
            <a:chOff x="7951362" y="2885437"/>
            <a:chExt cx="382529" cy="382529"/>
          </a:xfrm>
        </p:grpSpPr>
        <p:sp>
          <p:nvSpPr>
            <p:cNvPr id="11105" name="Google Shape;11105;p61"/>
            <p:cNvSpPr/>
            <p:nvPr/>
          </p:nvSpPr>
          <p:spPr>
            <a:xfrm>
              <a:off x="8141615" y="2898514"/>
              <a:ext cx="96768" cy="94510"/>
            </a:xfrm>
            <a:custGeom>
              <a:avLst/>
              <a:gdLst/>
              <a:ahLst/>
              <a:cxnLst/>
              <a:rect l="l" t="t" r="r" b="b"/>
              <a:pathLst>
                <a:path w="3685" h="3599" extrusionOk="0">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61"/>
            <p:cNvSpPr/>
            <p:nvPr/>
          </p:nvSpPr>
          <p:spPr>
            <a:xfrm>
              <a:off x="8141615" y="2969390"/>
              <a:ext cx="76916" cy="23634"/>
            </a:xfrm>
            <a:custGeom>
              <a:avLst/>
              <a:gdLst/>
              <a:ahLst/>
              <a:cxnLst/>
              <a:rect l="l" t="t" r="r" b="b"/>
              <a:pathLst>
                <a:path w="2929" h="900" extrusionOk="0">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61"/>
            <p:cNvSpPr/>
            <p:nvPr/>
          </p:nvSpPr>
          <p:spPr>
            <a:xfrm>
              <a:off x="8047105" y="3161902"/>
              <a:ext cx="96794" cy="94247"/>
            </a:xfrm>
            <a:custGeom>
              <a:avLst/>
              <a:gdLst/>
              <a:ahLst/>
              <a:cxnLst/>
              <a:rect l="l" t="t" r="r" b="b"/>
              <a:pathLst>
                <a:path w="3686" h="3589" extrusionOk="0">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61"/>
            <p:cNvSpPr/>
            <p:nvPr/>
          </p:nvSpPr>
          <p:spPr>
            <a:xfrm>
              <a:off x="8067221" y="3161902"/>
              <a:ext cx="76679" cy="23398"/>
            </a:xfrm>
            <a:custGeom>
              <a:avLst/>
              <a:gdLst/>
              <a:ahLst/>
              <a:cxnLst/>
              <a:rect l="l" t="t" r="r" b="b"/>
              <a:pathLst>
                <a:path w="2920" h="891" extrusionOk="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61"/>
            <p:cNvSpPr/>
            <p:nvPr/>
          </p:nvSpPr>
          <p:spPr>
            <a:xfrm>
              <a:off x="7958137" y="3102318"/>
              <a:ext cx="132744" cy="165648"/>
            </a:xfrm>
            <a:custGeom>
              <a:avLst/>
              <a:gdLst/>
              <a:ahLst/>
              <a:cxnLst/>
              <a:rect l="l" t="t" r="r" b="b"/>
              <a:pathLst>
                <a:path w="5055" h="6308" extrusionOk="0">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61"/>
            <p:cNvSpPr/>
            <p:nvPr/>
          </p:nvSpPr>
          <p:spPr>
            <a:xfrm>
              <a:off x="7958137" y="3102318"/>
              <a:ext cx="24159" cy="129225"/>
            </a:xfrm>
            <a:custGeom>
              <a:avLst/>
              <a:gdLst/>
              <a:ahLst/>
              <a:cxnLst/>
              <a:rect l="l" t="t" r="r" b="b"/>
              <a:pathLst>
                <a:path w="920" h="4921" extrusionOk="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61"/>
            <p:cNvSpPr/>
            <p:nvPr/>
          </p:nvSpPr>
          <p:spPr>
            <a:xfrm>
              <a:off x="7980773" y="3188661"/>
              <a:ext cx="17857" cy="68749"/>
            </a:xfrm>
            <a:custGeom>
              <a:avLst/>
              <a:gdLst/>
              <a:ahLst/>
              <a:cxnLst/>
              <a:rect l="l" t="t" r="r" b="b"/>
              <a:pathLst>
                <a:path w="680" h="2618" extrusionOk="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61"/>
            <p:cNvSpPr/>
            <p:nvPr/>
          </p:nvSpPr>
          <p:spPr>
            <a:xfrm>
              <a:off x="8029012" y="3205231"/>
              <a:ext cx="13603" cy="51995"/>
            </a:xfrm>
            <a:custGeom>
              <a:avLst/>
              <a:gdLst/>
              <a:ahLst/>
              <a:cxnLst/>
              <a:rect l="l" t="t" r="r" b="b"/>
              <a:pathLst>
                <a:path w="518" h="1980" extrusionOk="0">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61"/>
            <p:cNvSpPr/>
            <p:nvPr/>
          </p:nvSpPr>
          <p:spPr>
            <a:xfrm>
              <a:off x="8003146" y="3209328"/>
              <a:ext cx="17358" cy="58639"/>
            </a:xfrm>
            <a:custGeom>
              <a:avLst/>
              <a:gdLst/>
              <a:ahLst/>
              <a:cxnLst/>
              <a:rect l="l" t="t" r="r" b="b"/>
              <a:pathLst>
                <a:path w="661" h="2233" extrusionOk="0">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61"/>
            <p:cNvSpPr/>
            <p:nvPr/>
          </p:nvSpPr>
          <p:spPr>
            <a:xfrm>
              <a:off x="8051885" y="3184013"/>
              <a:ext cx="26155" cy="27520"/>
            </a:xfrm>
            <a:custGeom>
              <a:avLst/>
              <a:gdLst/>
              <a:ahLst/>
              <a:cxnLst/>
              <a:rect l="l" t="t" r="r" b="b"/>
              <a:pathLst>
                <a:path w="996" h="1048" extrusionOk="0">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61"/>
            <p:cNvSpPr/>
            <p:nvPr/>
          </p:nvSpPr>
          <p:spPr>
            <a:xfrm>
              <a:off x="7963940" y="2981706"/>
              <a:ext cx="94510" cy="96768"/>
            </a:xfrm>
            <a:custGeom>
              <a:avLst/>
              <a:gdLst/>
              <a:ahLst/>
              <a:cxnLst/>
              <a:rect l="l" t="t" r="r" b="b"/>
              <a:pathLst>
                <a:path w="3599" h="3685" extrusionOk="0">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61"/>
            <p:cNvSpPr/>
            <p:nvPr/>
          </p:nvSpPr>
          <p:spPr>
            <a:xfrm>
              <a:off x="8227065" y="3076189"/>
              <a:ext cx="94772" cy="96794"/>
            </a:xfrm>
            <a:custGeom>
              <a:avLst/>
              <a:gdLst/>
              <a:ahLst/>
              <a:cxnLst/>
              <a:rect l="l" t="t" r="r" b="b"/>
              <a:pathLst>
                <a:path w="3609" h="3686" extrusionOk="0">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61"/>
            <p:cNvSpPr/>
            <p:nvPr/>
          </p:nvSpPr>
          <p:spPr>
            <a:xfrm>
              <a:off x="8227065" y="3076189"/>
              <a:ext cx="23897" cy="76942"/>
            </a:xfrm>
            <a:custGeom>
              <a:avLst/>
              <a:gdLst/>
              <a:ahLst/>
              <a:cxnLst/>
              <a:rect l="l" t="t" r="r" b="b"/>
              <a:pathLst>
                <a:path w="910" h="2930" extrusionOk="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61"/>
            <p:cNvSpPr/>
            <p:nvPr/>
          </p:nvSpPr>
          <p:spPr>
            <a:xfrm>
              <a:off x="7963940" y="2957836"/>
              <a:ext cx="23634" cy="120638"/>
            </a:xfrm>
            <a:custGeom>
              <a:avLst/>
              <a:gdLst/>
              <a:ahLst/>
              <a:cxnLst/>
              <a:rect l="l" t="t" r="r" b="b"/>
              <a:pathLst>
                <a:path w="900" h="4594" extrusionOk="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61"/>
            <p:cNvSpPr/>
            <p:nvPr/>
          </p:nvSpPr>
          <p:spPr>
            <a:xfrm>
              <a:off x="8194634" y="2885437"/>
              <a:ext cx="132718" cy="165412"/>
            </a:xfrm>
            <a:custGeom>
              <a:avLst/>
              <a:gdLst/>
              <a:ahLst/>
              <a:cxnLst/>
              <a:rect l="l" t="t" r="r" b="b"/>
              <a:pathLst>
                <a:path w="5054" h="6299" extrusionOk="0">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61"/>
            <p:cNvSpPr/>
            <p:nvPr/>
          </p:nvSpPr>
          <p:spPr>
            <a:xfrm>
              <a:off x="8194634" y="2941738"/>
              <a:ext cx="48528" cy="109110"/>
            </a:xfrm>
            <a:custGeom>
              <a:avLst/>
              <a:gdLst/>
              <a:ahLst/>
              <a:cxnLst/>
              <a:rect l="l" t="t" r="r" b="b"/>
              <a:pathLst>
                <a:path w="1848" h="4155" extrusionOk="0">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61"/>
            <p:cNvSpPr/>
            <p:nvPr/>
          </p:nvSpPr>
          <p:spPr>
            <a:xfrm>
              <a:off x="8281345" y="2895993"/>
              <a:ext cx="13603" cy="52179"/>
            </a:xfrm>
            <a:custGeom>
              <a:avLst/>
              <a:gdLst/>
              <a:ahLst/>
              <a:cxnLst/>
              <a:rect l="l" t="t" r="r" b="b"/>
              <a:pathLst>
                <a:path w="518" h="1987" extrusionOk="0">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61"/>
            <p:cNvSpPr/>
            <p:nvPr/>
          </p:nvSpPr>
          <p:spPr>
            <a:xfrm>
              <a:off x="8304217" y="2922096"/>
              <a:ext cx="13340" cy="35635"/>
            </a:xfrm>
            <a:custGeom>
              <a:avLst/>
              <a:gdLst/>
              <a:ahLst/>
              <a:cxnLst/>
              <a:rect l="l" t="t" r="r" b="b"/>
              <a:pathLst>
                <a:path w="508" h="1357" extrusionOk="0">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61"/>
            <p:cNvSpPr/>
            <p:nvPr/>
          </p:nvSpPr>
          <p:spPr>
            <a:xfrm>
              <a:off x="8255452" y="2885437"/>
              <a:ext cx="17620" cy="58665"/>
            </a:xfrm>
            <a:custGeom>
              <a:avLst/>
              <a:gdLst/>
              <a:ahLst/>
              <a:cxnLst/>
              <a:rect l="l" t="t" r="r" b="b"/>
              <a:pathLst>
                <a:path w="671" h="2234" extrusionOk="0">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61"/>
            <p:cNvSpPr/>
            <p:nvPr/>
          </p:nvSpPr>
          <p:spPr>
            <a:xfrm>
              <a:off x="8233341" y="2895993"/>
              <a:ext cx="17620" cy="73160"/>
            </a:xfrm>
            <a:custGeom>
              <a:avLst/>
              <a:gdLst/>
              <a:ahLst/>
              <a:cxnLst/>
              <a:rect l="l" t="t" r="r" b="b"/>
              <a:pathLst>
                <a:path w="671" h="2786" extrusionOk="0">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61"/>
            <p:cNvSpPr/>
            <p:nvPr/>
          </p:nvSpPr>
          <p:spPr>
            <a:xfrm>
              <a:off x="7951362" y="2892737"/>
              <a:ext cx="165648" cy="128674"/>
            </a:xfrm>
            <a:custGeom>
              <a:avLst/>
              <a:gdLst/>
              <a:ahLst/>
              <a:cxnLst/>
              <a:rect l="l" t="t" r="r" b="b"/>
              <a:pathLst>
                <a:path w="6308" h="4900" extrusionOk="0">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61"/>
            <p:cNvSpPr/>
            <p:nvPr/>
          </p:nvSpPr>
          <p:spPr>
            <a:xfrm>
              <a:off x="7988047" y="2892737"/>
              <a:ext cx="128963" cy="21875"/>
            </a:xfrm>
            <a:custGeom>
              <a:avLst/>
              <a:gdLst/>
              <a:ahLst/>
              <a:cxnLst/>
              <a:rect l="l" t="t" r="r" b="b"/>
              <a:pathLst>
                <a:path w="4911" h="833" extrusionOk="0">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61"/>
            <p:cNvSpPr/>
            <p:nvPr/>
          </p:nvSpPr>
          <p:spPr>
            <a:xfrm>
              <a:off x="7961918" y="2914848"/>
              <a:ext cx="70140" cy="17883"/>
            </a:xfrm>
            <a:custGeom>
              <a:avLst/>
              <a:gdLst/>
              <a:ahLst/>
              <a:cxnLst/>
              <a:rect l="l" t="t" r="r" b="b"/>
              <a:pathLst>
                <a:path w="2671" h="681" extrusionOk="0">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61"/>
            <p:cNvSpPr/>
            <p:nvPr/>
          </p:nvSpPr>
          <p:spPr>
            <a:xfrm>
              <a:off x="7961918" y="2963114"/>
              <a:ext cx="53807" cy="13576"/>
            </a:xfrm>
            <a:custGeom>
              <a:avLst/>
              <a:gdLst/>
              <a:ahLst/>
              <a:cxnLst/>
              <a:rect l="l" t="t" r="r" b="b"/>
              <a:pathLst>
                <a:path w="2049" h="517" extrusionOk="0">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61"/>
            <p:cNvSpPr/>
            <p:nvPr/>
          </p:nvSpPr>
          <p:spPr>
            <a:xfrm>
              <a:off x="7951624" y="2937221"/>
              <a:ext cx="59820" cy="17620"/>
            </a:xfrm>
            <a:custGeom>
              <a:avLst/>
              <a:gdLst/>
              <a:ahLst/>
              <a:cxnLst/>
              <a:rect l="l" t="t" r="r" b="b"/>
              <a:pathLst>
                <a:path w="2278" h="671" extrusionOk="0">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61"/>
            <p:cNvSpPr/>
            <p:nvPr/>
          </p:nvSpPr>
          <p:spPr>
            <a:xfrm>
              <a:off x="8007663" y="2985960"/>
              <a:ext cx="27652" cy="26181"/>
            </a:xfrm>
            <a:custGeom>
              <a:avLst/>
              <a:gdLst/>
              <a:ahLst/>
              <a:cxnLst/>
              <a:rect l="l" t="t" r="r" b="b"/>
              <a:pathLst>
                <a:path w="1053" h="997" extrusionOk="0">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61"/>
            <p:cNvSpPr/>
            <p:nvPr/>
          </p:nvSpPr>
          <p:spPr>
            <a:xfrm>
              <a:off x="8168505" y="3131992"/>
              <a:ext cx="165385" cy="128700"/>
            </a:xfrm>
            <a:custGeom>
              <a:avLst/>
              <a:gdLst/>
              <a:ahLst/>
              <a:cxnLst/>
              <a:rect l="l" t="t" r="r" b="b"/>
              <a:pathLst>
                <a:path w="6298" h="4901" extrusionOk="0">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61"/>
            <p:cNvSpPr/>
            <p:nvPr/>
          </p:nvSpPr>
          <p:spPr>
            <a:xfrm>
              <a:off x="8168505" y="3132123"/>
              <a:ext cx="109583" cy="45115"/>
            </a:xfrm>
            <a:custGeom>
              <a:avLst/>
              <a:gdLst/>
              <a:ahLst/>
              <a:cxnLst/>
              <a:rect l="l" t="t" r="r" b="b"/>
              <a:pathLst>
                <a:path w="4173" h="1718" extrusionOk="0">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61"/>
            <p:cNvSpPr/>
            <p:nvPr/>
          </p:nvSpPr>
          <p:spPr>
            <a:xfrm>
              <a:off x="8269790" y="3215420"/>
              <a:ext cx="53807" cy="13603"/>
            </a:xfrm>
            <a:custGeom>
              <a:avLst/>
              <a:gdLst/>
              <a:ahLst/>
              <a:cxnLst/>
              <a:rect l="l" t="t" r="r" b="b"/>
              <a:pathLst>
                <a:path w="2049" h="518" extrusionOk="0">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61"/>
            <p:cNvSpPr/>
            <p:nvPr/>
          </p:nvSpPr>
          <p:spPr>
            <a:xfrm>
              <a:off x="8260494" y="3238292"/>
              <a:ext cx="37210" cy="13340"/>
            </a:xfrm>
            <a:custGeom>
              <a:avLst/>
              <a:gdLst/>
              <a:ahLst/>
              <a:cxnLst/>
              <a:rect l="l" t="t" r="r" b="b"/>
              <a:pathLst>
                <a:path w="1417" h="508" extrusionOk="0">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61"/>
            <p:cNvSpPr/>
            <p:nvPr/>
          </p:nvSpPr>
          <p:spPr>
            <a:xfrm>
              <a:off x="8274044" y="3189528"/>
              <a:ext cx="59847" cy="17620"/>
            </a:xfrm>
            <a:custGeom>
              <a:avLst/>
              <a:gdLst/>
              <a:ahLst/>
              <a:cxnLst/>
              <a:rect l="l" t="t" r="r" b="b"/>
              <a:pathLst>
                <a:path w="2279" h="671" extrusionOk="0">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61"/>
            <p:cNvSpPr/>
            <p:nvPr/>
          </p:nvSpPr>
          <p:spPr>
            <a:xfrm>
              <a:off x="8250174" y="3167180"/>
              <a:ext cx="73160" cy="17857"/>
            </a:xfrm>
            <a:custGeom>
              <a:avLst/>
              <a:gdLst/>
              <a:ahLst/>
              <a:cxnLst/>
              <a:rect l="l" t="t" r="r" b="b"/>
              <a:pathLst>
                <a:path w="2786" h="680" extrusionOk="0">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61"/>
            <p:cNvSpPr/>
            <p:nvPr/>
          </p:nvSpPr>
          <p:spPr>
            <a:xfrm>
              <a:off x="8169241" y="3170699"/>
              <a:ext cx="9349" cy="75156"/>
            </a:xfrm>
            <a:custGeom>
              <a:avLst/>
              <a:gdLst/>
              <a:ahLst/>
              <a:cxnLst/>
              <a:rect l="l" t="t" r="r" b="b"/>
              <a:pathLst>
                <a:path w="356" h="2862" extrusionOk="0">
                  <a:moveTo>
                    <a:pt x="1" y="0"/>
                  </a:moveTo>
                  <a:lnTo>
                    <a:pt x="1" y="2862"/>
                  </a:lnTo>
                  <a:lnTo>
                    <a:pt x="355" y="2862"/>
                  </a:lnTo>
                  <a:lnTo>
                    <a:pt x="355"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61"/>
            <p:cNvSpPr/>
            <p:nvPr/>
          </p:nvSpPr>
          <p:spPr>
            <a:xfrm>
              <a:off x="8158185" y="2907548"/>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61"/>
            <p:cNvSpPr/>
            <p:nvPr/>
          </p:nvSpPr>
          <p:spPr>
            <a:xfrm>
              <a:off x="8179797" y="2907548"/>
              <a:ext cx="15861" cy="15861"/>
            </a:xfrm>
            <a:custGeom>
              <a:avLst/>
              <a:gdLst/>
              <a:ahLst/>
              <a:cxnLst/>
              <a:rect l="l" t="t" r="r" b="b"/>
              <a:pathLst>
                <a:path w="604" h="604" extrusionOk="0">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61"/>
            <p:cNvSpPr/>
            <p:nvPr/>
          </p:nvSpPr>
          <p:spPr>
            <a:xfrm>
              <a:off x="8297915" y="3093521"/>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61"/>
            <p:cNvSpPr/>
            <p:nvPr/>
          </p:nvSpPr>
          <p:spPr>
            <a:xfrm>
              <a:off x="8297915" y="3115159"/>
              <a:ext cx="15861" cy="15835"/>
            </a:xfrm>
            <a:custGeom>
              <a:avLst/>
              <a:gdLst/>
              <a:ahLst/>
              <a:cxnLst/>
              <a:rect l="l" t="t" r="r" b="b"/>
              <a:pathLst>
                <a:path w="604" h="603" extrusionOk="0">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61"/>
            <p:cNvSpPr/>
            <p:nvPr/>
          </p:nvSpPr>
          <p:spPr>
            <a:xfrm>
              <a:off x="7972212" y="3025928"/>
              <a:ext cx="15861" cy="15598"/>
            </a:xfrm>
            <a:custGeom>
              <a:avLst/>
              <a:gdLst/>
              <a:ahLst/>
              <a:cxnLst/>
              <a:rect l="l" t="t" r="r" b="b"/>
              <a:pathLst>
                <a:path w="604" h="594" extrusionOk="0">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61"/>
            <p:cNvSpPr/>
            <p:nvPr/>
          </p:nvSpPr>
          <p:spPr>
            <a:xfrm>
              <a:off x="7972212" y="3047540"/>
              <a:ext cx="15861" cy="15598"/>
            </a:xfrm>
            <a:custGeom>
              <a:avLst/>
              <a:gdLst/>
              <a:ahLst/>
              <a:cxnLst/>
              <a:rect l="l" t="t" r="r" b="b"/>
              <a:pathLst>
                <a:path w="604" h="594" extrusionOk="0">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61"/>
            <p:cNvSpPr/>
            <p:nvPr/>
          </p:nvSpPr>
          <p:spPr>
            <a:xfrm>
              <a:off x="8090592" y="3233277"/>
              <a:ext cx="15598" cy="15835"/>
            </a:xfrm>
            <a:custGeom>
              <a:avLst/>
              <a:gdLst/>
              <a:ahLst/>
              <a:cxnLst/>
              <a:rect l="l" t="t" r="r" b="b"/>
              <a:pathLst>
                <a:path w="594" h="603" extrusionOk="0">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61"/>
            <p:cNvSpPr/>
            <p:nvPr/>
          </p:nvSpPr>
          <p:spPr>
            <a:xfrm>
              <a:off x="8111941" y="3233277"/>
              <a:ext cx="15861" cy="15835"/>
            </a:xfrm>
            <a:custGeom>
              <a:avLst/>
              <a:gdLst/>
              <a:ahLst/>
              <a:cxnLst/>
              <a:rect l="l" t="t" r="r" b="b"/>
              <a:pathLst>
                <a:path w="604" h="603" extrusionOk="0">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61"/>
            <p:cNvSpPr/>
            <p:nvPr/>
          </p:nvSpPr>
          <p:spPr>
            <a:xfrm>
              <a:off x="7963415" y="3074693"/>
              <a:ext cx="95534" cy="32694"/>
            </a:xfrm>
            <a:custGeom>
              <a:avLst/>
              <a:gdLst/>
              <a:ahLst/>
              <a:cxnLst/>
              <a:rect l="l" t="t" r="r" b="b"/>
              <a:pathLst>
                <a:path w="3638" h="1245" extrusionOk="0">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61"/>
            <p:cNvSpPr/>
            <p:nvPr/>
          </p:nvSpPr>
          <p:spPr>
            <a:xfrm>
              <a:off x="7987548" y="3074693"/>
              <a:ext cx="71401" cy="32694"/>
            </a:xfrm>
            <a:custGeom>
              <a:avLst/>
              <a:gdLst/>
              <a:ahLst/>
              <a:cxnLst/>
              <a:rect l="l" t="t" r="r" b="b"/>
              <a:pathLst>
                <a:path w="2719" h="1245" extrusionOk="0">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61"/>
            <p:cNvSpPr/>
            <p:nvPr/>
          </p:nvSpPr>
          <p:spPr>
            <a:xfrm>
              <a:off x="8139856" y="3161587"/>
              <a:ext cx="32694" cy="94825"/>
            </a:xfrm>
            <a:custGeom>
              <a:avLst/>
              <a:gdLst/>
              <a:ahLst/>
              <a:cxnLst/>
              <a:rect l="l" t="t" r="r" b="b"/>
              <a:pathLst>
                <a:path w="1245" h="3611" extrusionOk="0">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61"/>
            <p:cNvSpPr/>
            <p:nvPr/>
          </p:nvSpPr>
          <p:spPr>
            <a:xfrm>
              <a:off x="8139593" y="3185510"/>
              <a:ext cx="32956" cy="70718"/>
            </a:xfrm>
            <a:custGeom>
              <a:avLst/>
              <a:gdLst/>
              <a:ahLst/>
              <a:cxnLst/>
              <a:rect l="l" t="t" r="r" b="b"/>
              <a:pathLst>
                <a:path w="1255" h="2693" extrusionOk="0">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61"/>
            <p:cNvSpPr/>
            <p:nvPr/>
          </p:nvSpPr>
          <p:spPr>
            <a:xfrm>
              <a:off x="8226803" y="3047303"/>
              <a:ext cx="95534" cy="32694"/>
            </a:xfrm>
            <a:custGeom>
              <a:avLst/>
              <a:gdLst/>
              <a:ahLst/>
              <a:cxnLst/>
              <a:rect l="l" t="t" r="r" b="b"/>
              <a:pathLst>
                <a:path w="3638" h="1245" extrusionOk="0">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61"/>
            <p:cNvSpPr/>
            <p:nvPr/>
          </p:nvSpPr>
          <p:spPr>
            <a:xfrm>
              <a:off x="8226803" y="3047303"/>
              <a:ext cx="71401" cy="32930"/>
            </a:xfrm>
            <a:custGeom>
              <a:avLst/>
              <a:gdLst/>
              <a:ahLst/>
              <a:cxnLst/>
              <a:rect l="l" t="t" r="r" b="b"/>
              <a:pathLst>
                <a:path w="2719" h="1254" extrusionOk="0">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61"/>
            <p:cNvSpPr/>
            <p:nvPr/>
          </p:nvSpPr>
          <p:spPr>
            <a:xfrm>
              <a:off x="8114226" y="2898252"/>
              <a:ext cx="32694" cy="94851"/>
            </a:xfrm>
            <a:custGeom>
              <a:avLst/>
              <a:gdLst/>
              <a:ahLst/>
              <a:cxnLst/>
              <a:rect l="l" t="t" r="r" b="b"/>
              <a:pathLst>
                <a:path w="1245" h="3612" extrusionOk="0">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61"/>
            <p:cNvSpPr/>
            <p:nvPr/>
          </p:nvSpPr>
          <p:spPr>
            <a:xfrm>
              <a:off x="8114226" y="2898252"/>
              <a:ext cx="32930" cy="70902"/>
            </a:xfrm>
            <a:custGeom>
              <a:avLst/>
              <a:gdLst/>
              <a:ahLst/>
              <a:cxnLst/>
              <a:rect l="l" t="t" r="r" b="b"/>
              <a:pathLst>
                <a:path w="1254" h="2700" extrusionOk="0">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4" name="Google Shape;11154;p61"/>
          <p:cNvGrpSpPr/>
          <p:nvPr/>
        </p:nvGrpSpPr>
        <p:grpSpPr>
          <a:xfrm>
            <a:off x="8054406" y="3814489"/>
            <a:ext cx="276964" cy="336601"/>
            <a:chOff x="8054406" y="3814489"/>
            <a:chExt cx="276964" cy="336601"/>
          </a:xfrm>
        </p:grpSpPr>
        <p:sp>
          <p:nvSpPr>
            <p:cNvPr id="11155" name="Google Shape;11155;p61"/>
            <p:cNvSpPr/>
            <p:nvPr/>
          </p:nvSpPr>
          <p:spPr>
            <a:xfrm>
              <a:off x="8054406" y="3843218"/>
              <a:ext cx="276964" cy="307872"/>
            </a:xfrm>
            <a:custGeom>
              <a:avLst/>
              <a:gdLst/>
              <a:ahLst/>
              <a:cxnLst/>
              <a:rect l="l" t="t" r="r" b="b"/>
              <a:pathLst>
                <a:path w="10547" h="11724" extrusionOk="0">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61"/>
            <p:cNvSpPr/>
            <p:nvPr/>
          </p:nvSpPr>
          <p:spPr>
            <a:xfrm>
              <a:off x="8313251" y="3861311"/>
              <a:ext cx="18119" cy="289543"/>
            </a:xfrm>
            <a:custGeom>
              <a:avLst/>
              <a:gdLst/>
              <a:ahLst/>
              <a:cxnLst/>
              <a:rect l="l" t="t" r="r" b="b"/>
              <a:pathLst>
                <a:path w="690" h="11026" extrusionOk="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61"/>
            <p:cNvSpPr/>
            <p:nvPr/>
          </p:nvSpPr>
          <p:spPr>
            <a:xfrm>
              <a:off x="8138333" y="3904036"/>
              <a:ext cx="109110" cy="225757"/>
            </a:xfrm>
            <a:custGeom>
              <a:avLst/>
              <a:gdLst/>
              <a:ahLst/>
              <a:cxnLst/>
              <a:rect l="l" t="t" r="r" b="b"/>
              <a:pathLst>
                <a:path w="4155" h="8597" extrusionOk="0">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61"/>
            <p:cNvSpPr/>
            <p:nvPr/>
          </p:nvSpPr>
          <p:spPr>
            <a:xfrm>
              <a:off x="8180322" y="3904036"/>
              <a:ext cx="67121" cy="225705"/>
            </a:xfrm>
            <a:custGeom>
              <a:avLst/>
              <a:gdLst/>
              <a:ahLst/>
              <a:cxnLst/>
              <a:rect l="l" t="t" r="r" b="b"/>
              <a:pathLst>
                <a:path w="2556" h="8595" extrusionOk="0">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61"/>
            <p:cNvSpPr/>
            <p:nvPr/>
          </p:nvSpPr>
          <p:spPr>
            <a:xfrm>
              <a:off x="8155927" y="3857267"/>
              <a:ext cx="74158" cy="55566"/>
            </a:xfrm>
            <a:custGeom>
              <a:avLst/>
              <a:gdLst/>
              <a:ahLst/>
              <a:cxnLst/>
              <a:rect l="l" t="t" r="r" b="b"/>
              <a:pathLst>
                <a:path w="2824" h="2116" extrusionOk="0">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61"/>
            <p:cNvSpPr/>
            <p:nvPr/>
          </p:nvSpPr>
          <p:spPr>
            <a:xfrm>
              <a:off x="8195895" y="3882660"/>
              <a:ext cx="34191" cy="30173"/>
            </a:xfrm>
            <a:custGeom>
              <a:avLst/>
              <a:gdLst/>
              <a:ahLst/>
              <a:cxnLst/>
              <a:rect l="l" t="t" r="r" b="b"/>
              <a:pathLst>
                <a:path w="1302" h="1149" extrusionOk="0">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61"/>
            <p:cNvSpPr/>
            <p:nvPr/>
          </p:nvSpPr>
          <p:spPr>
            <a:xfrm>
              <a:off x="8122761" y="3814568"/>
              <a:ext cx="138758" cy="52546"/>
            </a:xfrm>
            <a:custGeom>
              <a:avLst/>
              <a:gdLst/>
              <a:ahLst/>
              <a:cxnLst/>
              <a:rect l="l" t="t" r="r" b="b"/>
              <a:pathLst>
                <a:path w="5284" h="2001" extrusionOk="0">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61"/>
            <p:cNvSpPr/>
            <p:nvPr/>
          </p:nvSpPr>
          <p:spPr>
            <a:xfrm>
              <a:off x="8113464" y="3814489"/>
              <a:ext cx="84452" cy="93092"/>
            </a:xfrm>
            <a:custGeom>
              <a:avLst/>
              <a:gdLst/>
              <a:ahLst/>
              <a:cxnLst/>
              <a:rect l="l" t="t" r="r" b="b"/>
              <a:pathLst>
                <a:path w="3216" h="3545" extrusionOk="0">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61"/>
            <p:cNvSpPr/>
            <p:nvPr/>
          </p:nvSpPr>
          <p:spPr>
            <a:xfrm>
              <a:off x="8187360" y="3814489"/>
              <a:ext cx="84951" cy="93092"/>
            </a:xfrm>
            <a:custGeom>
              <a:avLst/>
              <a:gdLst/>
              <a:ahLst/>
              <a:cxnLst/>
              <a:rect l="l" t="t" r="r" b="b"/>
              <a:pathLst>
                <a:path w="3235" h="3545" extrusionOk="0">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4" name="Google Shape;11164;p61"/>
          <p:cNvGrpSpPr/>
          <p:nvPr/>
        </p:nvGrpSpPr>
        <p:grpSpPr>
          <a:xfrm>
            <a:off x="7936787" y="4295074"/>
            <a:ext cx="378249" cy="335524"/>
            <a:chOff x="7936787" y="4295074"/>
            <a:chExt cx="378249" cy="335524"/>
          </a:xfrm>
        </p:grpSpPr>
        <p:sp>
          <p:nvSpPr>
            <p:cNvPr id="11165" name="Google Shape;11165;p61"/>
            <p:cNvSpPr/>
            <p:nvPr/>
          </p:nvSpPr>
          <p:spPr>
            <a:xfrm>
              <a:off x="8095371" y="4295074"/>
              <a:ext cx="219665" cy="182980"/>
            </a:xfrm>
            <a:custGeom>
              <a:avLst/>
              <a:gdLst/>
              <a:ahLst/>
              <a:cxnLst/>
              <a:rect l="l" t="t" r="r" b="b"/>
              <a:pathLst>
                <a:path w="8365" h="6968" extrusionOk="0">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61"/>
            <p:cNvSpPr/>
            <p:nvPr/>
          </p:nvSpPr>
          <p:spPr>
            <a:xfrm>
              <a:off x="7937286" y="4441342"/>
              <a:ext cx="109609" cy="109846"/>
            </a:xfrm>
            <a:custGeom>
              <a:avLst/>
              <a:gdLst/>
              <a:ahLst/>
              <a:cxnLst/>
              <a:rect l="l" t="t" r="r" b="b"/>
              <a:pathLst>
                <a:path w="4174" h="4183" extrusionOk="0">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61"/>
            <p:cNvSpPr/>
            <p:nvPr/>
          </p:nvSpPr>
          <p:spPr>
            <a:xfrm>
              <a:off x="7966934" y="4441342"/>
              <a:ext cx="79962" cy="110108"/>
            </a:xfrm>
            <a:custGeom>
              <a:avLst/>
              <a:gdLst/>
              <a:ahLst/>
              <a:cxnLst/>
              <a:rect l="l" t="t" r="r" b="b"/>
              <a:pathLst>
                <a:path w="3045" h="4193" extrusionOk="0">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61"/>
            <p:cNvSpPr/>
            <p:nvPr/>
          </p:nvSpPr>
          <p:spPr>
            <a:xfrm>
              <a:off x="7936787" y="4446541"/>
              <a:ext cx="207612" cy="184056"/>
            </a:xfrm>
            <a:custGeom>
              <a:avLst/>
              <a:gdLst/>
              <a:ahLst/>
              <a:cxnLst/>
              <a:rect l="l" t="t" r="r" b="b"/>
              <a:pathLst>
                <a:path w="7906" h="7009" extrusionOk="0">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61"/>
            <p:cNvSpPr/>
            <p:nvPr/>
          </p:nvSpPr>
          <p:spPr>
            <a:xfrm>
              <a:off x="7936787" y="4473747"/>
              <a:ext cx="189019" cy="156851"/>
            </a:xfrm>
            <a:custGeom>
              <a:avLst/>
              <a:gdLst/>
              <a:ahLst/>
              <a:cxnLst/>
              <a:rect l="l" t="t" r="r" b="b"/>
              <a:pathLst>
                <a:path w="7198" h="5973" extrusionOk="0">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61"/>
            <p:cNvSpPr/>
            <p:nvPr/>
          </p:nvSpPr>
          <p:spPr>
            <a:xfrm>
              <a:off x="7971976" y="4526792"/>
              <a:ext cx="39232" cy="21875"/>
            </a:xfrm>
            <a:custGeom>
              <a:avLst/>
              <a:gdLst/>
              <a:ahLst/>
              <a:cxnLst/>
              <a:rect l="l" t="t" r="r" b="b"/>
              <a:pathLst>
                <a:path w="1494" h="833" extrusionOk="0">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61"/>
            <p:cNvSpPr/>
            <p:nvPr/>
          </p:nvSpPr>
          <p:spPr>
            <a:xfrm>
              <a:off x="7954880" y="4476661"/>
              <a:ext cx="73160" cy="59952"/>
            </a:xfrm>
            <a:custGeom>
              <a:avLst/>
              <a:gdLst/>
              <a:ahLst/>
              <a:cxnLst/>
              <a:rect l="l" t="t" r="r" b="b"/>
              <a:pathLst>
                <a:path w="2786" h="2283" extrusionOk="0">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61"/>
            <p:cNvSpPr/>
            <p:nvPr/>
          </p:nvSpPr>
          <p:spPr>
            <a:xfrm>
              <a:off x="7954880" y="4476583"/>
              <a:ext cx="73423" cy="59531"/>
            </a:xfrm>
            <a:custGeom>
              <a:avLst/>
              <a:gdLst/>
              <a:ahLst/>
              <a:cxnLst/>
              <a:rect l="l" t="t" r="r" b="b"/>
              <a:pathLst>
                <a:path w="2796" h="2267" extrusionOk="0">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61"/>
            <p:cNvSpPr/>
            <p:nvPr/>
          </p:nvSpPr>
          <p:spPr>
            <a:xfrm>
              <a:off x="7936787" y="4566234"/>
              <a:ext cx="24396" cy="64363"/>
            </a:xfrm>
            <a:custGeom>
              <a:avLst/>
              <a:gdLst/>
              <a:ahLst/>
              <a:cxnLst/>
              <a:rect l="l" t="t" r="r" b="b"/>
              <a:pathLst>
                <a:path w="929" h="2451" extrusionOk="0">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61"/>
            <p:cNvSpPr/>
            <p:nvPr/>
          </p:nvSpPr>
          <p:spPr>
            <a:xfrm>
              <a:off x="8150150" y="4337799"/>
              <a:ext cx="109846" cy="109846"/>
            </a:xfrm>
            <a:custGeom>
              <a:avLst/>
              <a:gdLst/>
              <a:ahLst/>
              <a:cxnLst/>
              <a:rect l="l" t="t" r="r" b="b"/>
              <a:pathLst>
                <a:path w="4183" h="4183" extrusionOk="0">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61"/>
            <p:cNvSpPr/>
            <p:nvPr/>
          </p:nvSpPr>
          <p:spPr>
            <a:xfrm>
              <a:off x="8168505" y="4355892"/>
              <a:ext cx="73397" cy="73397"/>
            </a:xfrm>
            <a:custGeom>
              <a:avLst/>
              <a:gdLst/>
              <a:ahLst/>
              <a:cxnLst/>
              <a:rect l="l" t="t" r="r" b="b"/>
              <a:pathLst>
                <a:path w="2795" h="2795" extrusionOk="0">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61"/>
            <p:cNvSpPr/>
            <p:nvPr/>
          </p:nvSpPr>
          <p:spPr>
            <a:xfrm>
              <a:off x="8022237" y="4473747"/>
              <a:ext cx="103569" cy="130460"/>
            </a:xfrm>
            <a:custGeom>
              <a:avLst/>
              <a:gdLst/>
              <a:ahLst/>
              <a:cxnLst/>
              <a:rect l="l" t="t" r="r" b="b"/>
              <a:pathLst>
                <a:path w="3944" h="4968" extrusionOk="0">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61"/>
            <p:cNvSpPr/>
            <p:nvPr/>
          </p:nvSpPr>
          <p:spPr>
            <a:xfrm>
              <a:off x="8186835" y="4374221"/>
              <a:ext cx="36738" cy="36738"/>
            </a:xfrm>
            <a:custGeom>
              <a:avLst/>
              <a:gdLst/>
              <a:ahLst/>
              <a:cxnLst/>
              <a:rect l="l" t="t" r="r" b="b"/>
              <a:pathLst>
                <a:path w="1399" h="1399" extrusionOk="0">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61"/>
            <p:cNvSpPr/>
            <p:nvPr/>
          </p:nvSpPr>
          <p:spPr>
            <a:xfrm>
              <a:off x="8196893" y="4319285"/>
              <a:ext cx="84111" cy="79594"/>
            </a:xfrm>
            <a:custGeom>
              <a:avLst/>
              <a:gdLst/>
              <a:ahLst/>
              <a:cxnLst/>
              <a:rect l="l" t="t" r="r" b="b"/>
              <a:pathLst>
                <a:path w="3203" h="3031" extrusionOk="0">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61"/>
            <p:cNvSpPr/>
            <p:nvPr/>
          </p:nvSpPr>
          <p:spPr>
            <a:xfrm>
              <a:off x="8243635" y="4322095"/>
              <a:ext cx="38734" cy="32063"/>
            </a:xfrm>
            <a:custGeom>
              <a:avLst/>
              <a:gdLst/>
              <a:ahLst/>
              <a:cxnLst/>
              <a:rect l="l" t="t" r="r" b="b"/>
              <a:pathLst>
                <a:path w="1475" h="1221" extrusionOk="0">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61"/>
            <p:cNvSpPr/>
            <p:nvPr/>
          </p:nvSpPr>
          <p:spPr>
            <a:xfrm>
              <a:off x="8217822" y="4319312"/>
              <a:ext cx="61291" cy="58245"/>
            </a:xfrm>
            <a:custGeom>
              <a:avLst/>
              <a:gdLst/>
              <a:ahLst/>
              <a:cxnLst/>
              <a:rect l="l" t="t" r="r" b="b"/>
              <a:pathLst>
                <a:path w="2334" h="2218" extrusionOk="0">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1" name="Google Shape;11181;p61"/>
          <p:cNvGrpSpPr/>
          <p:nvPr/>
        </p:nvGrpSpPr>
        <p:grpSpPr>
          <a:xfrm>
            <a:off x="4886058" y="1965890"/>
            <a:ext cx="388569" cy="388307"/>
            <a:chOff x="4886058" y="1965890"/>
            <a:chExt cx="388569" cy="388307"/>
          </a:xfrm>
        </p:grpSpPr>
        <p:sp>
          <p:nvSpPr>
            <p:cNvPr id="11182" name="Google Shape;11182;p61"/>
            <p:cNvSpPr/>
            <p:nvPr/>
          </p:nvSpPr>
          <p:spPr>
            <a:xfrm>
              <a:off x="4886058" y="1965890"/>
              <a:ext cx="388569" cy="388307"/>
            </a:xfrm>
            <a:custGeom>
              <a:avLst/>
              <a:gdLst/>
              <a:ahLst/>
              <a:cxnLst/>
              <a:rect l="l" t="t" r="r" b="b"/>
              <a:pathLst>
                <a:path w="14797" h="14787" extrusionOk="0">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61"/>
            <p:cNvSpPr/>
            <p:nvPr/>
          </p:nvSpPr>
          <p:spPr>
            <a:xfrm>
              <a:off x="4896352" y="1992150"/>
              <a:ext cx="368218" cy="335787"/>
            </a:xfrm>
            <a:custGeom>
              <a:avLst/>
              <a:gdLst/>
              <a:ahLst/>
              <a:cxnLst/>
              <a:rect l="l" t="t" r="r" b="b"/>
              <a:pathLst>
                <a:path w="14022" h="12787" extrusionOk="0">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61"/>
            <p:cNvSpPr/>
            <p:nvPr/>
          </p:nvSpPr>
          <p:spPr>
            <a:xfrm>
              <a:off x="5056958" y="1992072"/>
              <a:ext cx="207612" cy="336102"/>
            </a:xfrm>
            <a:custGeom>
              <a:avLst/>
              <a:gdLst/>
              <a:ahLst/>
              <a:cxnLst/>
              <a:rect l="l" t="t" r="r" b="b"/>
              <a:pathLst>
                <a:path w="7906" h="12799" extrusionOk="0">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61"/>
            <p:cNvSpPr/>
            <p:nvPr/>
          </p:nvSpPr>
          <p:spPr>
            <a:xfrm>
              <a:off x="5074158" y="1993647"/>
              <a:ext cx="12342" cy="39364"/>
            </a:xfrm>
            <a:custGeom>
              <a:avLst/>
              <a:gdLst/>
              <a:ahLst/>
              <a:cxnLst/>
              <a:rect l="l" t="t" r="r" b="b"/>
              <a:pathLst>
                <a:path w="470" h="1499" extrusionOk="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61"/>
            <p:cNvSpPr/>
            <p:nvPr/>
          </p:nvSpPr>
          <p:spPr>
            <a:xfrm>
              <a:off x="5074158" y="2286866"/>
              <a:ext cx="12342" cy="39416"/>
            </a:xfrm>
            <a:custGeom>
              <a:avLst/>
              <a:gdLst/>
              <a:ahLst/>
              <a:cxnLst/>
              <a:rect l="l" t="t" r="r" b="b"/>
              <a:pathLst>
                <a:path w="470" h="1501" extrusionOk="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61"/>
            <p:cNvSpPr/>
            <p:nvPr/>
          </p:nvSpPr>
          <p:spPr>
            <a:xfrm>
              <a:off x="5205984" y="2153597"/>
              <a:ext cx="42515" cy="11633"/>
            </a:xfrm>
            <a:custGeom>
              <a:avLst/>
              <a:gdLst/>
              <a:ahLst/>
              <a:cxnLst/>
              <a:rect l="l" t="t" r="r" b="b"/>
              <a:pathLst>
                <a:path w="1619" h="443" extrusionOk="0">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61"/>
            <p:cNvSpPr/>
            <p:nvPr/>
          </p:nvSpPr>
          <p:spPr>
            <a:xfrm>
              <a:off x="4912948" y="2153623"/>
              <a:ext cx="41753" cy="11581"/>
            </a:xfrm>
            <a:custGeom>
              <a:avLst/>
              <a:gdLst/>
              <a:ahLst/>
              <a:cxnLst/>
              <a:rect l="l" t="t" r="r" b="b"/>
              <a:pathLst>
                <a:path w="1590" h="441" extrusionOk="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61"/>
            <p:cNvSpPr/>
            <p:nvPr/>
          </p:nvSpPr>
          <p:spPr>
            <a:xfrm>
              <a:off x="5002101" y="2140808"/>
              <a:ext cx="97608" cy="96400"/>
            </a:xfrm>
            <a:custGeom>
              <a:avLst/>
              <a:gdLst/>
              <a:ahLst/>
              <a:cxnLst/>
              <a:rect l="l" t="t" r="r" b="b"/>
              <a:pathLst>
                <a:path w="3717" h="3671" extrusionOk="0">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61"/>
            <p:cNvSpPr/>
            <p:nvPr/>
          </p:nvSpPr>
          <p:spPr>
            <a:xfrm>
              <a:off x="5002101" y="2165177"/>
              <a:ext cx="97608" cy="72031"/>
            </a:xfrm>
            <a:custGeom>
              <a:avLst/>
              <a:gdLst/>
              <a:ahLst/>
              <a:cxnLst/>
              <a:rect l="l" t="t" r="r" b="b"/>
              <a:pathLst>
                <a:path w="3717" h="2743" extrusionOk="0">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61"/>
            <p:cNvSpPr/>
            <p:nvPr/>
          </p:nvSpPr>
          <p:spPr>
            <a:xfrm>
              <a:off x="5061238" y="2082984"/>
              <a:ext cx="97503" cy="96532"/>
            </a:xfrm>
            <a:custGeom>
              <a:avLst/>
              <a:gdLst/>
              <a:ahLst/>
              <a:cxnLst/>
              <a:rect l="l" t="t" r="r" b="b"/>
              <a:pathLst>
                <a:path w="3713" h="3676" extrusionOk="0">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61"/>
            <p:cNvSpPr/>
            <p:nvPr/>
          </p:nvSpPr>
          <p:spPr>
            <a:xfrm>
              <a:off x="5085345" y="2083089"/>
              <a:ext cx="73213" cy="96190"/>
            </a:xfrm>
            <a:custGeom>
              <a:avLst/>
              <a:gdLst/>
              <a:ahLst/>
              <a:cxnLst/>
              <a:rect l="l" t="t" r="r" b="b"/>
              <a:pathLst>
                <a:path w="2788" h="3663" extrusionOk="0">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196"/>
        <p:cNvGrpSpPr/>
        <p:nvPr/>
      </p:nvGrpSpPr>
      <p:grpSpPr>
        <a:xfrm>
          <a:off x="0" y="0"/>
          <a:ext cx="0" cy="0"/>
          <a:chOff x="0" y="0"/>
          <a:chExt cx="0" cy="0"/>
        </a:xfrm>
      </p:grpSpPr>
      <p:sp>
        <p:nvSpPr>
          <p:cNvPr id="11197" name="Google Shape;11197;p62"/>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198" name="Google Shape;11198;p62"/>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1199" name="Google Shape;11199;p62"/>
          <p:cNvGrpSpPr/>
          <p:nvPr/>
        </p:nvGrpSpPr>
        <p:grpSpPr>
          <a:xfrm>
            <a:off x="1765162" y="3346789"/>
            <a:ext cx="292801" cy="359258"/>
            <a:chOff x="1765162" y="3346789"/>
            <a:chExt cx="292801" cy="359258"/>
          </a:xfrm>
        </p:grpSpPr>
        <p:sp>
          <p:nvSpPr>
            <p:cNvPr id="11200" name="Google Shape;11200;p62"/>
            <p:cNvSpPr/>
            <p:nvPr/>
          </p:nvSpPr>
          <p:spPr>
            <a:xfrm>
              <a:off x="1765423" y="3394001"/>
              <a:ext cx="230821" cy="312047"/>
            </a:xfrm>
            <a:custGeom>
              <a:avLst/>
              <a:gdLst/>
              <a:ahLst/>
              <a:cxnLst/>
              <a:rect l="l" t="t" r="r" b="b"/>
              <a:pathLst>
                <a:path w="8815" h="11917" extrusionOk="0">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62"/>
            <p:cNvSpPr/>
            <p:nvPr/>
          </p:nvSpPr>
          <p:spPr>
            <a:xfrm>
              <a:off x="1765162" y="3624088"/>
              <a:ext cx="81959" cy="81959"/>
            </a:xfrm>
            <a:custGeom>
              <a:avLst/>
              <a:gdLst/>
              <a:ahLst/>
              <a:cxnLst/>
              <a:rect l="l" t="t" r="r" b="b"/>
              <a:pathLst>
                <a:path w="3130" h="3130" extrusionOk="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62"/>
            <p:cNvSpPr/>
            <p:nvPr/>
          </p:nvSpPr>
          <p:spPr>
            <a:xfrm>
              <a:off x="1896558" y="3394001"/>
              <a:ext cx="99686" cy="103719"/>
            </a:xfrm>
            <a:custGeom>
              <a:avLst/>
              <a:gdLst/>
              <a:ahLst/>
              <a:cxnLst/>
              <a:rect l="l" t="t" r="r" b="b"/>
              <a:pathLst>
                <a:path w="3807" h="3961" extrusionOk="0">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62"/>
            <p:cNvSpPr/>
            <p:nvPr/>
          </p:nvSpPr>
          <p:spPr>
            <a:xfrm>
              <a:off x="1816379" y="3394001"/>
              <a:ext cx="179629" cy="312047"/>
            </a:xfrm>
            <a:custGeom>
              <a:avLst/>
              <a:gdLst/>
              <a:ahLst/>
              <a:cxnLst/>
              <a:rect l="l" t="t" r="r" b="b"/>
              <a:pathLst>
                <a:path w="6860" h="11917" extrusionOk="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62"/>
            <p:cNvSpPr/>
            <p:nvPr/>
          </p:nvSpPr>
          <p:spPr>
            <a:xfrm>
              <a:off x="1799647" y="3462448"/>
              <a:ext cx="162138" cy="23776"/>
            </a:xfrm>
            <a:custGeom>
              <a:avLst/>
              <a:gdLst/>
              <a:ahLst/>
              <a:cxnLst/>
              <a:rect l="l" t="t" r="r" b="b"/>
              <a:pathLst>
                <a:path w="6192" h="908" extrusionOk="0">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62"/>
            <p:cNvSpPr/>
            <p:nvPr/>
          </p:nvSpPr>
          <p:spPr>
            <a:xfrm>
              <a:off x="1922795" y="3462710"/>
              <a:ext cx="38989" cy="23514"/>
            </a:xfrm>
            <a:custGeom>
              <a:avLst/>
              <a:gdLst/>
              <a:ahLst/>
              <a:cxnLst/>
              <a:rect l="l" t="t" r="r" b="b"/>
              <a:pathLst>
                <a:path w="1489" h="898" extrusionOk="0">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62"/>
            <p:cNvSpPr/>
            <p:nvPr/>
          </p:nvSpPr>
          <p:spPr>
            <a:xfrm>
              <a:off x="1765162" y="3637076"/>
              <a:ext cx="68971" cy="68971"/>
            </a:xfrm>
            <a:custGeom>
              <a:avLst/>
              <a:gdLst/>
              <a:ahLst/>
              <a:cxnLst/>
              <a:rect l="l" t="t" r="r" b="b"/>
              <a:pathLst>
                <a:path w="2634" h="2634" extrusionOk="0">
                  <a:moveTo>
                    <a:pt x="1" y="0"/>
                  </a:moveTo>
                  <a:lnTo>
                    <a:pt x="2634" y="2633"/>
                  </a:lnTo>
                  <a:lnTo>
                    <a:pt x="2634" y="220"/>
                  </a:lnTo>
                  <a:cubicBezTo>
                    <a:pt x="2634" y="96"/>
                    <a:pt x="2538" y="0"/>
                    <a:pt x="241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62"/>
            <p:cNvSpPr/>
            <p:nvPr/>
          </p:nvSpPr>
          <p:spPr>
            <a:xfrm>
              <a:off x="1923528" y="3346789"/>
              <a:ext cx="134434" cy="134434"/>
            </a:xfrm>
            <a:custGeom>
              <a:avLst/>
              <a:gdLst/>
              <a:ahLst/>
              <a:cxnLst/>
              <a:rect l="l" t="t" r="r" b="b"/>
              <a:pathLst>
                <a:path w="5134" h="5134" extrusionOk="0">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62"/>
            <p:cNvSpPr/>
            <p:nvPr/>
          </p:nvSpPr>
          <p:spPr>
            <a:xfrm>
              <a:off x="1978255" y="3377033"/>
              <a:ext cx="48730" cy="48730"/>
            </a:xfrm>
            <a:custGeom>
              <a:avLst/>
              <a:gdLst/>
              <a:ahLst/>
              <a:cxnLst/>
              <a:rect l="l" t="t" r="r" b="b"/>
              <a:pathLst>
                <a:path w="1861" h="1861" extrusionOk="0">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62"/>
            <p:cNvSpPr/>
            <p:nvPr/>
          </p:nvSpPr>
          <p:spPr>
            <a:xfrm>
              <a:off x="1960999" y="3371560"/>
              <a:ext cx="82587" cy="59702"/>
            </a:xfrm>
            <a:custGeom>
              <a:avLst/>
              <a:gdLst/>
              <a:ahLst/>
              <a:cxnLst/>
              <a:rect l="l" t="t" r="r" b="b"/>
              <a:pathLst>
                <a:path w="3154" h="2280" extrusionOk="0">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62"/>
            <p:cNvSpPr/>
            <p:nvPr/>
          </p:nvSpPr>
          <p:spPr>
            <a:xfrm>
              <a:off x="1950028" y="3412592"/>
              <a:ext cx="43755" cy="39408"/>
            </a:xfrm>
            <a:custGeom>
              <a:avLst/>
              <a:gdLst/>
              <a:ahLst/>
              <a:cxnLst/>
              <a:rect l="l" t="t" r="r" b="b"/>
              <a:pathLst>
                <a:path w="1671" h="1505" extrusionOk="0">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62"/>
            <p:cNvSpPr/>
            <p:nvPr/>
          </p:nvSpPr>
          <p:spPr>
            <a:xfrm>
              <a:off x="1792054" y="3504659"/>
              <a:ext cx="176225" cy="10814"/>
            </a:xfrm>
            <a:custGeom>
              <a:avLst/>
              <a:gdLst/>
              <a:ahLst/>
              <a:cxnLst/>
              <a:rect l="l" t="t" r="r" b="b"/>
              <a:pathLst>
                <a:path w="6730" h="413" extrusionOk="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62"/>
            <p:cNvSpPr/>
            <p:nvPr/>
          </p:nvSpPr>
          <p:spPr>
            <a:xfrm>
              <a:off x="1792891" y="3528408"/>
              <a:ext cx="175387" cy="11024"/>
            </a:xfrm>
            <a:custGeom>
              <a:avLst/>
              <a:gdLst/>
              <a:ahLst/>
              <a:cxnLst/>
              <a:rect l="l" t="t" r="r" b="b"/>
              <a:pathLst>
                <a:path w="6698" h="421" extrusionOk="0">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62"/>
            <p:cNvSpPr/>
            <p:nvPr/>
          </p:nvSpPr>
          <p:spPr>
            <a:xfrm>
              <a:off x="1792891" y="3552394"/>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62"/>
            <p:cNvSpPr/>
            <p:nvPr/>
          </p:nvSpPr>
          <p:spPr>
            <a:xfrm>
              <a:off x="1792891" y="3576379"/>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5" name="Google Shape;11215;p62"/>
          <p:cNvGrpSpPr/>
          <p:nvPr/>
        </p:nvGrpSpPr>
        <p:grpSpPr>
          <a:xfrm>
            <a:off x="3077632" y="2445004"/>
            <a:ext cx="358996" cy="296309"/>
            <a:chOff x="3077632" y="2445004"/>
            <a:chExt cx="358996" cy="296309"/>
          </a:xfrm>
        </p:grpSpPr>
        <p:sp>
          <p:nvSpPr>
            <p:cNvPr id="11216" name="Google Shape;11216;p62"/>
            <p:cNvSpPr/>
            <p:nvPr/>
          </p:nvSpPr>
          <p:spPr>
            <a:xfrm>
              <a:off x="3097873" y="2504968"/>
              <a:ext cx="294293" cy="195366"/>
            </a:xfrm>
            <a:custGeom>
              <a:avLst/>
              <a:gdLst/>
              <a:ahLst/>
              <a:cxnLst/>
              <a:rect l="l" t="t" r="r" b="b"/>
              <a:pathLst>
                <a:path w="11239" h="7461" extrusionOk="0">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62"/>
            <p:cNvSpPr/>
            <p:nvPr/>
          </p:nvSpPr>
          <p:spPr>
            <a:xfrm>
              <a:off x="3296696" y="2504968"/>
              <a:ext cx="95471" cy="80100"/>
            </a:xfrm>
            <a:custGeom>
              <a:avLst/>
              <a:gdLst/>
              <a:ahLst/>
              <a:cxnLst/>
              <a:rect l="l" t="t" r="r" b="b"/>
              <a:pathLst>
                <a:path w="3646" h="3059" extrusionOk="0">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62"/>
            <p:cNvSpPr/>
            <p:nvPr/>
          </p:nvSpPr>
          <p:spPr>
            <a:xfrm>
              <a:off x="3097873" y="2685330"/>
              <a:ext cx="294293" cy="15004"/>
            </a:xfrm>
            <a:custGeom>
              <a:avLst/>
              <a:gdLst/>
              <a:ahLst/>
              <a:cxnLst/>
              <a:rect l="l" t="t" r="r" b="b"/>
              <a:pathLst>
                <a:path w="11239" h="573" extrusionOk="0">
                  <a:moveTo>
                    <a:pt x="0" y="0"/>
                  </a:moveTo>
                  <a:lnTo>
                    <a:pt x="0" y="573"/>
                  </a:lnTo>
                  <a:lnTo>
                    <a:pt x="11238" y="573"/>
                  </a:lnTo>
                  <a:lnTo>
                    <a:pt x="1123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62"/>
            <p:cNvSpPr/>
            <p:nvPr/>
          </p:nvSpPr>
          <p:spPr>
            <a:xfrm>
              <a:off x="3116596" y="2524685"/>
              <a:ext cx="256587" cy="140430"/>
            </a:xfrm>
            <a:custGeom>
              <a:avLst/>
              <a:gdLst/>
              <a:ahLst/>
              <a:cxnLst/>
              <a:rect l="l" t="t" r="r" b="b"/>
              <a:pathLst>
                <a:path w="9799" h="5363" extrusionOk="0">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62"/>
            <p:cNvSpPr/>
            <p:nvPr/>
          </p:nvSpPr>
          <p:spPr>
            <a:xfrm>
              <a:off x="3298215" y="2524685"/>
              <a:ext cx="74968" cy="60487"/>
            </a:xfrm>
            <a:custGeom>
              <a:avLst/>
              <a:gdLst/>
              <a:ahLst/>
              <a:cxnLst/>
              <a:rect l="l" t="t" r="r" b="b"/>
              <a:pathLst>
                <a:path w="2863" h="2310" extrusionOk="0">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62"/>
            <p:cNvSpPr/>
            <p:nvPr/>
          </p:nvSpPr>
          <p:spPr>
            <a:xfrm>
              <a:off x="3273967" y="2567157"/>
              <a:ext cx="72480" cy="72480"/>
            </a:xfrm>
            <a:custGeom>
              <a:avLst/>
              <a:gdLst/>
              <a:ahLst/>
              <a:cxnLst/>
              <a:rect l="l" t="t" r="r" b="b"/>
              <a:pathLst>
                <a:path w="2768" h="2768" extrusionOk="0">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62"/>
            <p:cNvSpPr/>
            <p:nvPr/>
          </p:nvSpPr>
          <p:spPr>
            <a:xfrm>
              <a:off x="3323928" y="2567157"/>
              <a:ext cx="22519" cy="13014"/>
            </a:xfrm>
            <a:custGeom>
              <a:avLst/>
              <a:gdLst/>
              <a:ahLst/>
              <a:cxnLst/>
              <a:rect l="l" t="t" r="r" b="b"/>
              <a:pathLst>
                <a:path w="860" h="497" extrusionOk="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62"/>
            <p:cNvSpPr/>
            <p:nvPr/>
          </p:nvSpPr>
          <p:spPr>
            <a:xfrm>
              <a:off x="3116596" y="2524449"/>
              <a:ext cx="256587" cy="140430"/>
            </a:xfrm>
            <a:custGeom>
              <a:avLst/>
              <a:gdLst/>
              <a:ahLst/>
              <a:cxnLst/>
              <a:rect l="l" t="t" r="r" b="b"/>
              <a:pathLst>
                <a:path w="9799" h="5363" extrusionOk="0">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62"/>
            <p:cNvSpPr/>
            <p:nvPr/>
          </p:nvSpPr>
          <p:spPr>
            <a:xfrm>
              <a:off x="3116596" y="2524685"/>
              <a:ext cx="256587" cy="20267"/>
            </a:xfrm>
            <a:custGeom>
              <a:avLst/>
              <a:gdLst/>
              <a:ahLst/>
              <a:cxnLst/>
              <a:rect l="l" t="t" r="r" b="b"/>
              <a:pathLst>
                <a:path w="9799" h="774" extrusionOk="0">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62"/>
            <p:cNvSpPr/>
            <p:nvPr/>
          </p:nvSpPr>
          <p:spPr>
            <a:xfrm>
              <a:off x="3298450" y="2524711"/>
              <a:ext cx="74732" cy="20241"/>
            </a:xfrm>
            <a:custGeom>
              <a:avLst/>
              <a:gdLst/>
              <a:ahLst/>
              <a:cxnLst/>
              <a:rect l="l" t="t" r="r" b="b"/>
              <a:pathLst>
                <a:path w="2854" h="773" extrusionOk="0">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62"/>
            <p:cNvSpPr/>
            <p:nvPr/>
          </p:nvSpPr>
          <p:spPr>
            <a:xfrm>
              <a:off x="3224766" y="2674332"/>
              <a:ext cx="40246" cy="11024"/>
            </a:xfrm>
            <a:custGeom>
              <a:avLst/>
              <a:gdLst/>
              <a:ahLst/>
              <a:cxnLst/>
              <a:rect l="l" t="t" r="r" b="b"/>
              <a:pathLst>
                <a:path w="1537" h="421" extrusionOk="0">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62"/>
            <p:cNvSpPr/>
            <p:nvPr/>
          </p:nvSpPr>
          <p:spPr>
            <a:xfrm>
              <a:off x="3309684" y="2445004"/>
              <a:ext cx="126945" cy="127181"/>
            </a:xfrm>
            <a:custGeom>
              <a:avLst/>
              <a:gdLst/>
              <a:ahLst/>
              <a:cxnLst/>
              <a:rect l="l" t="t" r="r" b="b"/>
              <a:pathLst>
                <a:path w="4848" h="4857" extrusionOk="0">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62"/>
            <p:cNvSpPr/>
            <p:nvPr/>
          </p:nvSpPr>
          <p:spPr>
            <a:xfrm>
              <a:off x="3336681" y="2472236"/>
              <a:ext cx="72951" cy="72218"/>
            </a:xfrm>
            <a:custGeom>
              <a:avLst/>
              <a:gdLst/>
              <a:ahLst/>
              <a:cxnLst/>
              <a:rect l="l" t="t" r="r" b="b"/>
              <a:pathLst>
                <a:path w="2786" h="2758" extrusionOk="0">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62"/>
            <p:cNvSpPr/>
            <p:nvPr/>
          </p:nvSpPr>
          <p:spPr>
            <a:xfrm>
              <a:off x="3366165" y="2473231"/>
              <a:ext cx="43729" cy="71878"/>
            </a:xfrm>
            <a:custGeom>
              <a:avLst/>
              <a:gdLst/>
              <a:ahLst/>
              <a:cxnLst/>
              <a:rect l="l" t="t" r="r" b="b"/>
              <a:pathLst>
                <a:path w="1670" h="2745" extrusionOk="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62"/>
            <p:cNvSpPr/>
            <p:nvPr/>
          </p:nvSpPr>
          <p:spPr>
            <a:xfrm>
              <a:off x="3336681" y="2497976"/>
              <a:ext cx="30244" cy="32757"/>
            </a:xfrm>
            <a:custGeom>
              <a:avLst/>
              <a:gdLst/>
              <a:ahLst/>
              <a:cxnLst/>
              <a:rect l="l" t="t" r="r" b="b"/>
              <a:pathLst>
                <a:path w="1155" h="1251" extrusionOk="0">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62"/>
            <p:cNvSpPr/>
            <p:nvPr/>
          </p:nvSpPr>
          <p:spPr>
            <a:xfrm>
              <a:off x="3144587" y="2567157"/>
              <a:ext cx="27232" cy="27259"/>
            </a:xfrm>
            <a:custGeom>
              <a:avLst/>
              <a:gdLst/>
              <a:ahLst/>
              <a:cxnLst/>
              <a:rect l="l" t="t" r="r" b="b"/>
              <a:pathLst>
                <a:path w="1040" h="1041" extrusionOk="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62"/>
            <p:cNvSpPr/>
            <p:nvPr/>
          </p:nvSpPr>
          <p:spPr>
            <a:xfrm>
              <a:off x="3180958" y="2561658"/>
              <a:ext cx="79655" cy="11050"/>
            </a:xfrm>
            <a:custGeom>
              <a:avLst/>
              <a:gdLst/>
              <a:ahLst/>
              <a:cxnLst/>
              <a:rect l="l" t="t" r="r" b="b"/>
              <a:pathLst>
                <a:path w="3042" h="422" extrusionOk="0">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62"/>
            <p:cNvSpPr/>
            <p:nvPr/>
          </p:nvSpPr>
          <p:spPr>
            <a:xfrm>
              <a:off x="3182058" y="2575405"/>
              <a:ext cx="77455" cy="10762"/>
            </a:xfrm>
            <a:custGeom>
              <a:avLst/>
              <a:gdLst/>
              <a:ahLst/>
              <a:cxnLst/>
              <a:rect l="l" t="t" r="r" b="b"/>
              <a:pathLst>
                <a:path w="2958" h="411"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62"/>
            <p:cNvSpPr/>
            <p:nvPr/>
          </p:nvSpPr>
          <p:spPr>
            <a:xfrm>
              <a:off x="3182058" y="2588890"/>
              <a:ext cx="77455" cy="10788"/>
            </a:xfrm>
            <a:custGeom>
              <a:avLst/>
              <a:gdLst/>
              <a:ahLst/>
              <a:cxnLst/>
              <a:rect l="l" t="t" r="r" b="b"/>
              <a:pathLst>
                <a:path w="2958" h="412"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62"/>
            <p:cNvSpPr/>
            <p:nvPr/>
          </p:nvSpPr>
          <p:spPr>
            <a:xfrm>
              <a:off x="3144587" y="2612378"/>
              <a:ext cx="27232" cy="27259"/>
            </a:xfrm>
            <a:custGeom>
              <a:avLst/>
              <a:gdLst/>
              <a:ahLst/>
              <a:cxnLst/>
              <a:rect l="l" t="t" r="r" b="b"/>
              <a:pathLst>
                <a:path w="1040" h="1041" extrusionOk="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62"/>
            <p:cNvSpPr/>
            <p:nvPr/>
          </p:nvSpPr>
          <p:spPr>
            <a:xfrm>
              <a:off x="3182058" y="2607141"/>
              <a:ext cx="77455" cy="10762"/>
            </a:xfrm>
            <a:custGeom>
              <a:avLst/>
              <a:gdLst/>
              <a:ahLst/>
              <a:cxnLst/>
              <a:rect l="l" t="t" r="r" b="b"/>
              <a:pathLst>
                <a:path w="2958" h="411" extrusionOk="0">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62"/>
            <p:cNvSpPr/>
            <p:nvPr/>
          </p:nvSpPr>
          <p:spPr>
            <a:xfrm>
              <a:off x="3182058" y="2620627"/>
              <a:ext cx="77455" cy="10762"/>
            </a:xfrm>
            <a:custGeom>
              <a:avLst/>
              <a:gdLst/>
              <a:ahLst/>
              <a:cxnLst/>
              <a:rect l="l" t="t" r="r" b="b"/>
              <a:pathLst>
                <a:path w="2958" h="411" extrusionOk="0">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62"/>
            <p:cNvSpPr/>
            <p:nvPr/>
          </p:nvSpPr>
          <p:spPr>
            <a:xfrm>
              <a:off x="3182058" y="2634374"/>
              <a:ext cx="77455" cy="10762"/>
            </a:xfrm>
            <a:custGeom>
              <a:avLst/>
              <a:gdLst/>
              <a:ahLst/>
              <a:cxnLst/>
              <a:rect l="l" t="t" r="r" b="b"/>
              <a:pathLst>
                <a:path w="2958" h="411" extrusionOk="0">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62"/>
            <p:cNvSpPr/>
            <p:nvPr/>
          </p:nvSpPr>
          <p:spPr>
            <a:xfrm>
              <a:off x="3077632" y="2694311"/>
              <a:ext cx="334749" cy="34250"/>
            </a:xfrm>
            <a:custGeom>
              <a:avLst/>
              <a:gdLst/>
              <a:ahLst/>
              <a:cxnLst/>
              <a:rect l="l" t="t" r="r" b="b"/>
              <a:pathLst>
                <a:path w="12784" h="1308" extrusionOk="0">
                  <a:moveTo>
                    <a:pt x="773" y="1"/>
                  </a:moveTo>
                  <a:lnTo>
                    <a:pt x="0" y="1031"/>
                  </a:lnTo>
                  <a:lnTo>
                    <a:pt x="0" y="1308"/>
                  </a:lnTo>
                  <a:lnTo>
                    <a:pt x="12784" y="1308"/>
                  </a:lnTo>
                  <a:lnTo>
                    <a:pt x="12784" y="1031"/>
                  </a:lnTo>
                  <a:lnTo>
                    <a:pt x="1201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62"/>
            <p:cNvSpPr/>
            <p:nvPr/>
          </p:nvSpPr>
          <p:spPr>
            <a:xfrm>
              <a:off x="3188552" y="2700072"/>
              <a:ext cx="112674" cy="16758"/>
            </a:xfrm>
            <a:custGeom>
              <a:avLst/>
              <a:gdLst/>
              <a:ahLst/>
              <a:cxnLst/>
              <a:rect l="l" t="t" r="r" b="b"/>
              <a:pathLst>
                <a:path w="4303" h="640" extrusionOk="0">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62"/>
            <p:cNvSpPr/>
            <p:nvPr/>
          </p:nvSpPr>
          <p:spPr>
            <a:xfrm>
              <a:off x="3077632" y="2721308"/>
              <a:ext cx="334513" cy="20005"/>
            </a:xfrm>
            <a:custGeom>
              <a:avLst/>
              <a:gdLst/>
              <a:ahLst/>
              <a:cxnLst/>
              <a:rect l="l" t="t" r="r" b="b"/>
              <a:pathLst>
                <a:path w="12775" h="764" extrusionOk="0">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2" name="Google Shape;11242;p62"/>
          <p:cNvGrpSpPr/>
          <p:nvPr/>
        </p:nvGrpSpPr>
        <p:grpSpPr>
          <a:xfrm>
            <a:off x="2635237" y="2431780"/>
            <a:ext cx="359232" cy="323018"/>
            <a:chOff x="2635237" y="2431780"/>
            <a:chExt cx="359232" cy="323018"/>
          </a:xfrm>
        </p:grpSpPr>
        <p:sp>
          <p:nvSpPr>
            <p:cNvPr id="11243" name="Google Shape;11243;p62"/>
            <p:cNvSpPr/>
            <p:nvPr/>
          </p:nvSpPr>
          <p:spPr>
            <a:xfrm>
              <a:off x="2769121" y="2696328"/>
              <a:ext cx="44253" cy="40482"/>
            </a:xfrm>
            <a:custGeom>
              <a:avLst/>
              <a:gdLst/>
              <a:ahLst/>
              <a:cxnLst/>
              <a:rect l="l" t="t" r="r" b="b"/>
              <a:pathLst>
                <a:path w="1690" h="1546" extrusionOk="0">
                  <a:moveTo>
                    <a:pt x="344" y="0"/>
                  </a:moveTo>
                  <a:lnTo>
                    <a:pt x="1" y="1546"/>
                  </a:lnTo>
                  <a:lnTo>
                    <a:pt x="1689" y="1546"/>
                  </a:lnTo>
                  <a:lnTo>
                    <a:pt x="1346"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62"/>
            <p:cNvSpPr/>
            <p:nvPr/>
          </p:nvSpPr>
          <p:spPr>
            <a:xfrm>
              <a:off x="2738903" y="2733039"/>
              <a:ext cx="104688" cy="21760"/>
            </a:xfrm>
            <a:custGeom>
              <a:avLst/>
              <a:gdLst/>
              <a:ahLst/>
              <a:cxnLst/>
              <a:rect l="l" t="t" r="r" b="b"/>
              <a:pathLst>
                <a:path w="3998" h="831" extrusionOk="0">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62"/>
            <p:cNvSpPr/>
            <p:nvPr/>
          </p:nvSpPr>
          <p:spPr>
            <a:xfrm>
              <a:off x="2635237" y="2498212"/>
              <a:ext cx="312020" cy="203876"/>
            </a:xfrm>
            <a:custGeom>
              <a:avLst/>
              <a:gdLst/>
              <a:ahLst/>
              <a:cxnLst/>
              <a:rect l="l" t="t" r="r" b="b"/>
              <a:pathLst>
                <a:path w="11916" h="7786" extrusionOk="0">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62"/>
            <p:cNvSpPr/>
            <p:nvPr/>
          </p:nvSpPr>
          <p:spPr>
            <a:xfrm>
              <a:off x="2845555" y="2498212"/>
              <a:ext cx="101703" cy="84211"/>
            </a:xfrm>
            <a:custGeom>
              <a:avLst/>
              <a:gdLst/>
              <a:ahLst/>
              <a:cxnLst/>
              <a:rect l="l" t="t" r="r" b="b"/>
              <a:pathLst>
                <a:path w="3884" h="3216" extrusionOk="0">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62"/>
            <p:cNvSpPr/>
            <p:nvPr/>
          </p:nvSpPr>
          <p:spPr>
            <a:xfrm>
              <a:off x="2635472" y="2687582"/>
              <a:ext cx="311523" cy="14506"/>
            </a:xfrm>
            <a:custGeom>
              <a:avLst/>
              <a:gdLst/>
              <a:ahLst/>
              <a:cxnLst/>
              <a:rect l="l" t="t" r="r" b="b"/>
              <a:pathLst>
                <a:path w="11897" h="554" extrusionOk="0">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62"/>
            <p:cNvSpPr/>
            <p:nvPr/>
          </p:nvSpPr>
          <p:spPr>
            <a:xfrm>
              <a:off x="2655216" y="2517196"/>
              <a:ext cx="272062" cy="151166"/>
            </a:xfrm>
            <a:custGeom>
              <a:avLst/>
              <a:gdLst/>
              <a:ahLst/>
              <a:cxnLst/>
              <a:rect l="l" t="t" r="r" b="b"/>
              <a:pathLst>
                <a:path w="10390" h="5773" extrusionOk="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62"/>
            <p:cNvSpPr/>
            <p:nvPr/>
          </p:nvSpPr>
          <p:spPr>
            <a:xfrm>
              <a:off x="2847807" y="2517196"/>
              <a:ext cx="79471" cy="65227"/>
            </a:xfrm>
            <a:custGeom>
              <a:avLst/>
              <a:gdLst/>
              <a:ahLst/>
              <a:cxnLst/>
              <a:rect l="l" t="t" r="r" b="b"/>
              <a:pathLst>
                <a:path w="3035" h="2491" extrusionOk="0">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62"/>
            <p:cNvSpPr/>
            <p:nvPr/>
          </p:nvSpPr>
          <p:spPr>
            <a:xfrm>
              <a:off x="2655216" y="2517196"/>
              <a:ext cx="272062" cy="151166"/>
            </a:xfrm>
            <a:custGeom>
              <a:avLst/>
              <a:gdLst/>
              <a:ahLst/>
              <a:cxnLst/>
              <a:rect l="l" t="t" r="r" b="b"/>
              <a:pathLst>
                <a:path w="10390" h="5773" extrusionOk="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62"/>
            <p:cNvSpPr/>
            <p:nvPr/>
          </p:nvSpPr>
          <p:spPr>
            <a:xfrm>
              <a:off x="2770378" y="2678836"/>
              <a:ext cx="41739" cy="10762"/>
            </a:xfrm>
            <a:custGeom>
              <a:avLst/>
              <a:gdLst/>
              <a:ahLst/>
              <a:cxnLst/>
              <a:rect l="l" t="t" r="r" b="b"/>
              <a:pathLst>
                <a:path w="1594" h="411" extrusionOk="0">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62"/>
            <p:cNvSpPr/>
            <p:nvPr/>
          </p:nvSpPr>
          <p:spPr>
            <a:xfrm>
              <a:off x="2733404"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62"/>
            <p:cNvSpPr/>
            <p:nvPr/>
          </p:nvSpPr>
          <p:spPr>
            <a:xfrm>
              <a:off x="2778364" y="2584910"/>
              <a:ext cx="25766" cy="26002"/>
            </a:xfrm>
            <a:custGeom>
              <a:avLst/>
              <a:gdLst/>
              <a:ahLst/>
              <a:cxnLst/>
              <a:rect l="l" t="t" r="r" b="b"/>
              <a:pathLst>
                <a:path w="984" h="993" extrusionOk="0">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62"/>
            <p:cNvSpPr/>
            <p:nvPr/>
          </p:nvSpPr>
          <p:spPr>
            <a:xfrm>
              <a:off x="2823585"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62"/>
            <p:cNvSpPr/>
            <p:nvPr/>
          </p:nvSpPr>
          <p:spPr>
            <a:xfrm>
              <a:off x="2859799" y="2431780"/>
              <a:ext cx="134669" cy="136424"/>
            </a:xfrm>
            <a:custGeom>
              <a:avLst/>
              <a:gdLst/>
              <a:ahLst/>
              <a:cxnLst/>
              <a:rect l="l" t="t" r="r" b="b"/>
              <a:pathLst>
                <a:path w="5143" h="5210" extrusionOk="0">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62"/>
            <p:cNvSpPr/>
            <p:nvPr/>
          </p:nvSpPr>
          <p:spPr>
            <a:xfrm>
              <a:off x="2904026" y="2482920"/>
              <a:ext cx="39984" cy="34302"/>
            </a:xfrm>
            <a:custGeom>
              <a:avLst/>
              <a:gdLst/>
              <a:ahLst/>
              <a:cxnLst/>
              <a:rect l="l" t="t" r="r" b="b"/>
              <a:pathLst>
                <a:path w="1527" h="1310" extrusionOk="0">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62"/>
            <p:cNvSpPr/>
            <p:nvPr/>
          </p:nvSpPr>
          <p:spPr>
            <a:xfrm>
              <a:off x="2880433" y="2455190"/>
              <a:ext cx="93638" cy="89841"/>
            </a:xfrm>
            <a:custGeom>
              <a:avLst/>
              <a:gdLst/>
              <a:ahLst/>
              <a:cxnLst/>
              <a:rect l="l" t="t" r="r" b="b"/>
              <a:pathLst>
                <a:path w="3576" h="3431" extrusionOk="0">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8" name="Google Shape;11258;p62"/>
          <p:cNvGrpSpPr/>
          <p:nvPr/>
        </p:nvGrpSpPr>
        <p:grpSpPr>
          <a:xfrm>
            <a:off x="4011651" y="3768132"/>
            <a:ext cx="373189" cy="358944"/>
            <a:chOff x="4011651" y="3768132"/>
            <a:chExt cx="373189" cy="358944"/>
          </a:xfrm>
        </p:grpSpPr>
        <p:sp>
          <p:nvSpPr>
            <p:cNvPr id="11259" name="Google Shape;11259;p62"/>
            <p:cNvSpPr/>
            <p:nvPr/>
          </p:nvSpPr>
          <p:spPr>
            <a:xfrm>
              <a:off x="4011651" y="3859387"/>
              <a:ext cx="275309" cy="267689"/>
            </a:xfrm>
            <a:custGeom>
              <a:avLst/>
              <a:gdLst/>
              <a:ahLst/>
              <a:cxnLst/>
              <a:rect l="l" t="t" r="r" b="b"/>
              <a:pathLst>
                <a:path w="10514" h="10223" extrusionOk="0">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62"/>
            <p:cNvSpPr/>
            <p:nvPr/>
          </p:nvSpPr>
          <p:spPr>
            <a:xfrm>
              <a:off x="4054359" y="3859151"/>
              <a:ext cx="56481" cy="72716"/>
            </a:xfrm>
            <a:custGeom>
              <a:avLst/>
              <a:gdLst/>
              <a:ahLst/>
              <a:cxnLst/>
              <a:rect l="l" t="t" r="r" b="b"/>
              <a:pathLst>
                <a:path w="2157" h="2777" extrusionOk="0">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62"/>
            <p:cNvSpPr/>
            <p:nvPr/>
          </p:nvSpPr>
          <p:spPr>
            <a:xfrm>
              <a:off x="4214480" y="4035245"/>
              <a:ext cx="72480" cy="56743"/>
            </a:xfrm>
            <a:custGeom>
              <a:avLst/>
              <a:gdLst/>
              <a:ahLst/>
              <a:cxnLst/>
              <a:rect l="l" t="t" r="r" b="b"/>
              <a:pathLst>
                <a:path w="2768" h="2167" extrusionOk="0">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62"/>
            <p:cNvSpPr/>
            <p:nvPr/>
          </p:nvSpPr>
          <p:spPr>
            <a:xfrm>
              <a:off x="4135559" y="3768132"/>
              <a:ext cx="249281" cy="210946"/>
            </a:xfrm>
            <a:custGeom>
              <a:avLst/>
              <a:gdLst/>
              <a:ahLst/>
              <a:cxnLst/>
              <a:rect l="l" t="t" r="r" b="b"/>
              <a:pathLst>
                <a:path w="9520" h="8056" extrusionOk="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62"/>
            <p:cNvSpPr/>
            <p:nvPr/>
          </p:nvSpPr>
          <p:spPr>
            <a:xfrm>
              <a:off x="4062110" y="3836553"/>
              <a:ext cx="78712" cy="97827"/>
            </a:xfrm>
            <a:custGeom>
              <a:avLst/>
              <a:gdLst/>
              <a:ahLst/>
              <a:cxnLst/>
              <a:rect l="l" t="t" r="r" b="b"/>
              <a:pathLst>
                <a:path w="3006" h="3736" extrusionOk="0">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62"/>
            <p:cNvSpPr/>
            <p:nvPr/>
          </p:nvSpPr>
          <p:spPr>
            <a:xfrm>
              <a:off x="4210998" y="4006154"/>
              <a:ext cx="99451" cy="77298"/>
            </a:xfrm>
            <a:custGeom>
              <a:avLst/>
              <a:gdLst/>
              <a:ahLst/>
              <a:cxnLst/>
              <a:rect l="l" t="t" r="r" b="b"/>
              <a:pathLst>
                <a:path w="3798" h="2952" extrusionOk="0">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62"/>
            <p:cNvSpPr/>
            <p:nvPr/>
          </p:nvSpPr>
          <p:spPr>
            <a:xfrm>
              <a:off x="4186750" y="3787195"/>
              <a:ext cx="147657" cy="149595"/>
            </a:xfrm>
            <a:custGeom>
              <a:avLst/>
              <a:gdLst/>
              <a:ahLst/>
              <a:cxnLst/>
              <a:rect l="l" t="t" r="r" b="b"/>
              <a:pathLst>
                <a:path w="5639" h="5713" extrusionOk="0">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62"/>
            <p:cNvSpPr/>
            <p:nvPr/>
          </p:nvSpPr>
          <p:spPr>
            <a:xfrm>
              <a:off x="4226473" y="3841659"/>
              <a:ext cx="42734" cy="53496"/>
            </a:xfrm>
            <a:custGeom>
              <a:avLst/>
              <a:gdLst/>
              <a:ahLst/>
              <a:cxnLst/>
              <a:rect l="l" t="t" r="r" b="b"/>
              <a:pathLst>
                <a:path w="1632" h="2043" extrusionOk="0">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62"/>
            <p:cNvSpPr/>
            <p:nvPr/>
          </p:nvSpPr>
          <p:spPr>
            <a:xfrm>
              <a:off x="4266431" y="3841476"/>
              <a:ext cx="30008" cy="53417"/>
            </a:xfrm>
            <a:custGeom>
              <a:avLst/>
              <a:gdLst/>
              <a:ahLst/>
              <a:cxnLst/>
              <a:rect l="l" t="t" r="r" b="b"/>
              <a:pathLst>
                <a:path w="1146" h="2040" extrusionOk="0">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62"/>
            <p:cNvSpPr/>
            <p:nvPr/>
          </p:nvSpPr>
          <p:spPr>
            <a:xfrm>
              <a:off x="4285677" y="3841476"/>
              <a:ext cx="10762" cy="33438"/>
            </a:xfrm>
            <a:custGeom>
              <a:avLst/>
              <a:gdLst/>
              <a:ahLst/>
              <a:cxnLst/>
              <a:rect l="l" t="t" r="r" b="b"/>
              <a:pathLst>
                <a:path w="411" h="1277" extrusionOk="0">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9" name="Google Shape;11269;p62"/>
          <p:cNvGrpSpPr/>
          <p:nvPr/>
        </p:nvGrpSpPr>
        <p:grpSpPr>
          <a:xfrm>
            <a:off x="2189568" y="1961603"/>
            <a:ext cx="364993" cy="359049"/>
            <a:chOff x="2189568" y="1961603"/>
            <a:chExt cx="364993" cy="359049"/>
          </a:xfrm>
        </p:grpSpPr>
        <p:sp>
          <p:nvSpPr>
            <p:cNvPr id="11270" name="Google Shape;11270;p62"/>
            <p:cNvSpPr/>
            <p:nvPr/>
          </p:nvSpPr>
          <p:spPr>
            <a:xfrm>
              <a:off x="2232197" y="2004206"/>
              <a:ext cx="77822" cy="73868"/>
            </a:xfrm>
            <a:custGeom>
              <a:avLst/>
              <a:gdLst/>
              <a:ahLst/>
              <a:cxnLst/>
              <a:rect l="l" t="t" r="r" b="b"/>
              <a:pathLst>
                <a:path w="2972" h="2821" extrusionOk="0">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62"/>
            <p:cNvSpPr/>
            <p:nvPr/>
          </p:nvSpPr>
          <p:spPr>
            <a:xfrm>
              <a:off x="2192187" y="2070061"/>
              <a:ext cx="100838" cy="35009"/>
            </a:xfrm>
            <a:custGeom>
              <a:avLst/>
              <a:gdLst/>
              <a:ahLst/>
              <a:cxnLst/>
              <a:rect l="l" t="t" r="r" b="b"/>
              <a:pathLst>
                <a:path w="3851" h="1337" extrusionOk="0">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62"/>
            <p:cNvSpPr/>
            <p:nvPr/>
          </p:nvSpPr>
          <p:spPr>
            <a:xfrm>
              <a:off x="2189568" y="2121514"/>
              <a:ext cx="100131" cy="36999"/>
            </a:xfrm>
            <a:custGeom>
              <a:avLst/>
              <a:gdLst/>
              <a:ahLst/>
              <a:cxnLst/>
              <a:rect l="l" t="t" r="r" b="b"/>
              <a:pathLst>
                <a:path w="3824" h="1413" extrusionOk="0">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62"/>
            <p:cNvSpPr/>
            <p:nvPr/>
          </p:nvSpPr>
          <p:spPr>
            <a:xfrm>
              <a:off x="2299048" y="1964404"/>
              <a:ext cx="36947" cy="96439"/>
            </a:xfrm>
            <a:custGeom>
              <a:avLst/>
              <a:gdLst/>
              <a:ahLst/>
              <a:cxnLst/>
              <a:rect l="l" t="t" r="r" b="b"/>
              <a:pathLst>
                <a:path w="1411" h="3683" extrusionOk="0">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62"/>
            <p:cNvSpPr/>
            <p:nvPr/>
          </p:nvSpPr>
          <p:spPr>
            <a:xfrm>
              <a:off x="2350711" y="1961603"/>
              <a:ext cx="38701" cy="95732"/>
            </a:xfrm>
            <a:custGeom>
              <a:avLst/>
              <a:gdLst/>
              <a:ahLst/>
              <a:cxnLst/>
              <a:rect l="l" t="t" r="r" b="b"/>
              <a:pathLst>
                <a:path w="1478" h="3656" extrusionOk="0">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62"/>
            <p:cNvSpPr/>
            <p:nvPr/>
          </p:nvSpPr>
          <p:spPr>
            <a:xfrm>
              <a:off x="2286243" y="2072313"/>
              <a:ext cx="237838" cy="221604"/>
            </a:xfrm>
            <a:custGeom>
              <a:avLst/>
              <a:gdLst/>
              <a:ahLst/>
              <a:cxnLst/>
              <a:rect l="l" t="t" r="r" b="b"/>
              <a:pathLst>
                <a:path w="9083" h="8463" extrusionOk="0">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62"/>
            <p:cNvSpPr/>
            <p:nvPr/>
          </p:nvSpPr>
          <p:spPr>
            <a:xfrm>
              <a:off x="2296481" y="2086296"/>
              <a:ext cx="194895" cy="207621"/>
            </a:xfrm>
            <a:custGeom>
              <a:avLst/>
              <a:gdLst/>
              <a:ahLst/>
              <a:cxnLst/>
              <a:rect l="l" t="t" r="r" b="b"/>
              <a:pathLst>
                <a:path w="7443" h="7929" extrusionOk="0">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62"/>
            <p:cNvSpPr/>
            <p:nvPr/>
          </p:nvSpPr>
          <p:spPr>
            <a:xfrm>
              <a:off x="2430549" y="2174330"/>
              <a:ext cx="86044" cy="82116"/>
            </a:xfrm>
            <a:custGeom>
              <a:avLst/>
              <a:gdLst/>
              <a:ahLst/>
              <a:cxnLst/>
              <a:rect l="l" t="t" r="r" b="b"/>
              <a:pathLst>
                <a:path w="3286" h="3136" extrusionOk="0">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62"/>
            <p:cNvSpPr/>
            <p:nvPr/>
          </p:nvSpPr>
          <p:spPr>
            <a:xfrm>
              <a:off x="2402740" y="2202478"/>
              <a:ext cx="28358" cy="24483"/>
            </a:xfrm>
            <a:custGeom>
              <a:avLst/>
              <a:gdLst/>
              <a:ahLst/>
              <a:cxnLst/>
              <a:rect l="l" t="t" r="r" b="b"/>
              <a:pathLst>
                <a:path w="1083" h="935" extrusionOk="0">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62"/>
            <p:cNvSpPr/>
            <p:nvPr/>
          </p:nvSpPr>
          <p:spPr>
            <a:xfrm>
              <a:off x="2433324" y="2233141"/>
              <a:ext cx="55538" cy="51532"/>
            </a:xfrm>
            <a:custGeom>
              <a:avLst/>
              <a:gdLst/>
              <a:ahLst/>
              <a:cxnLst/>
              <a:rect l="l" t="t" r="r" b="b"/>
              <a:pathLst>
                <a:path w="2121" h="1968" extrusionOk="0">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62"/>
            <p:cNvSpPr/>
            <p:nvPr/>
          </p:nvSpPr>
          <p:spPr>
            <a:xfrm>
              <a:off x="2356105" y="2093994"/>
              <a:ext cx="71066" cy="20320"/>
            </a:xfrm>
            <a:custGeom>
              <a:avLst/>
              <a:gdLst/>
              <a:ahLst/>
              <a:cxnLst/>
              <a:rect l="l" t="t" r="r" b="b"/>
              <a:pathLst>
                <a:path w="2714" h="776" extrusionOk="0">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62"/>
            <p:cNvSpPr/>
            <p:nvPr/>
          </p:nvSpPr>
          <p:spPr>
            <a:xfrm>
              <a:off x="2387422" y="2184961"/>
              <a:ext cx="30008" cy="30270"/>
            </a:xfrm>
            <a:custGeom>
              <a:avLst/>
              <a:gdLst/>
              <a:ahLst/>
              <a:cxnLst/>
              <a:rect l="l" t="t" r="r" b="b"/>
              <a:pathLst>
                <a:path w="1146" h="1156" extrusionOk="0">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62"/>
            <p:cNvSpPr/>
            <p:nvPr/>
          </p:nvSpPr>
          <p:spPr>
            <a:xfrm>
              <a:off x="2415152" y="2156995"/>
              <a:ext cx="30244" cy="30244"/>
            </a:xfrm>
            <a:custGeom>
              <a:avLst/>
              <a:gdLst/>
              <a:ahLst/>
              <a:cxnLst/>
              <a:rect l="l" t="t" r="r" b="b"/>
              <a:pathLst>
                <a:path w="1155" h="1155" extrusionOk="0">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62"/>
            <p:cNvSpPr/>
            <p:nvPr/>
          </p:nvSpPr>
          <p:spPr>
            <a:xfrm>
              <a:off x="2474854" y="2244924"/>
              <a:ext cx="79707" cy="75727"/>
            </a:xfrm>
            <a:custGeom>
              <a:avLst/>
              <a:gdLst/>
              <a:ahLst/>
              <a:cxnLst/>
              <a:rect l="l" t="t" r="r" b="b"/>
              <a:pathLst>
                <a:path w="3044" h="2892" extrusionOk="0">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62"/>
            <p:cNvSpPr/>
            <p:nvPr/>
          </p:nvSpPr>
          <p:spPr>
            <a:xfrm>
              <a:off x="2475115" y="2244924"/>
              <a:ext cx="71459" cy="71721"/>
            </a:xfrm>
            <a:custGeom>
              <a:avLst/>
              <a:gdLst/>
              <a:ahLst/>
              <a:cxnLst/>
              <a:rect l="l" t="t" r="r" b="b"/>
              <a:pathLst>
                <a:path w="2729" h="2739" extrusionOk="0">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62"/>
            <p:cNvSpPr/>
            <p:nvPr/>
          </p:nvSpPr>
          <p:spPr>
            <a:xfrm>
              <a:off x="2450371" y="2220756"/>
              <a:ext cx="89945" cy="88820"/>
            </a:xfrm>
            <a:custGeom>
              <a:avLst/>
              <a:gdLst/>
              <a:ahLst/>
              <a:cxnLst/>
              <a:rect l="l" t="t" r="r" b="b"/>
              <a:pathLst>
                <a:path w="3435" h="3392" extrusionOk="0">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6" name="Google Shape;11286;p62"/>
          <p:cNvGrpSpPr/>
          <p:nvPr/>
        </p:nvGrpSpPr>
        <p:grpSpPr>
          <a:xfrm>
            <a:off x="2193077" y="2419971"/>
            <a:ext cx="378426" cy="346323"/>
            <a:chOff x="2193077" y="2419971"/>
            <a:chExt cx="378426" cy="346323"/>
          </a:xfrm>
        </p:grpSpPr>
        <p:sp>
          <p:nvSpPr>
            <p:cNvPr id="11287" name="Google Shape;11287;p62"/>
            <p:cNvSpPr/>
            <p:nvPr/>
          </p:nvSpPr>
          <p:spPr>
            <a:xfrm>
              <a:off x="2392423" y="2419971"/>
              <a:ext cx="179079" cy="150852"/>
            </a:xfrm>
            <a:custGeom>
              <a:avLst/>
              <a:gdLst/>
              <a:ahLst/>
              <a:cxnLst/>
              <a:rect l="l" t="t" r="r" b="b"/>
              <a:pathLst>
                <a:path w="6839" h="5761" extrusionOk="0">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62"/>
            <p:cNvSpPr/>
            <p:nvPr/>
          </p:nvSpPr>
          <p:spPr>
            <a:xfrm>
              <a:off x="2299990" y="2594389"/>
              <a:ext cx="51977" cy="93952"/>
            </a:xfrm>
            <a:custGeom>
              <a:avLst/>
              <a:gdLst/>
              <a:ahLst/>
              <a:cxnLst/>
              <a:rect l="l" t="t" r="r" b="b"/>
              <a:pathLst>
                <a:path w="1985"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62"/>
            <p:cNvSpPr/>
            <p:nvPr/>
          </p:nvSpPr>
          <p:spPr>
            <a:xfrm>
              <a:off x="2193077" y="2652599"/>
              <a:ext cx="265804" cy="113695"/>
            </a:xfrm>
            <a:custGeom>
              <a:avLst/>
              <a:gdLst/>
              <a:ahLst/>
              <a:cxnLst/>
              <a:rect l="l" t="t" r="r" b="b"/>
              <a:pathLst>
                <a:path w="10151" h="4342" extrusionOk="0">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62"/>
            <p:cNvSpPr/>
            <p:nvPr/>
          </p:nvSpPr>
          <p:spPr>
            <a:xfrm>
              <a:off x="2393916" y="2666084"/>
              <a:ext cx="64965" cy="100210"/>
            </a:xfrm>
            <a:custGeom>
              <a:avLst/>
              <a:gdLst/>
              <a:ahLst/>
              <a:cxnLst/>
              <a:rect l="l" t="t" r="r" b="b"/>
              <a:pathLst>
                <a:path w="2481" h="3827" extrusionOk="0">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62"/>
            <p:cNvSpPr/>
            <p:nvPr/>
          </p:nvSpPr>
          <p:spPr>
            <a:xfrm>
              <a:off x="2193077" y="2666346"/>
              <a:ext cx="64729" cy="99948"/>
            </a:xfrm>
            <a:custGeom>
              <a:avLst/>
              <a:gdLst/>
              <a:ahLst/>
              <a:cxnLst/>
              <a:rect l="l" t="t" r="r" b="b"/>
              <a:pathLst>
                <a:path w="2472" h="3817" extrusionOk="0">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62"/>
            <p:cNvSpPr/>
            <p:nvPr/>
          </p:nvSpPr>
          <p:spPr>
            <a:xfrm>
              <a:off x="2320231" y="2697742"/>
              <a:ext cx="11521" cy="12333"/>
            </a:xfrm>
            <a:custGeom>
              <a:avLst/>
              <a:gdLst/>
              <a:ahLst/>
              <a:cxnLst/>
              <a:rect l="l" t="t" r="r" b="b"/>
              <a:pathLst>
                <a:path w="440" h="471" extrusionOk="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62"/>
            <p:cNvSpPr/>
            <p:nvPr/>
          </p:nvSpPr>
          <p:spPr>
            <a:xfrm>
              <a:off x="2320231" y="2716490"/>
              <a:ext cx="11521" cy="12333"/>
            </a:xfrm>
            <a:custGeom>
              <a:avLst/>
              <a:gdLst/>
              <a:ahLst/>
              <a:cxnLst/>
              <a:rect l="l" t="t" r="r" b="b"/>
              <a:pathLst>
                <a:path w="440" h="471" extrusionOk="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62"/>
            <p:cNvSpPr/>
            <p:nvPr/>
          </p:nvSpPr>
          <p:spPr>
            <a:xfrm>
              <a:off x="2299833" y="2652860"/>
              <a:ext cx="26159" cy="38963"/>
            </a:xfrm>
            <a:custGeom>
              <a:avLst/>
              <a:gdLst/>
              <a:ahLst/>
              <a:cxnLst/>
              <a:rect l="l" t="t" r="r" b="b"/>
              <a:pathLst>
                <a:path w="999" h="1488" extrusionOk="0">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62"/>
            <p:cNvSpPr/>
            <p:nvPr/>
          </p:nvSpPr>
          <p:spPr>
            <a:xfrm>
              <a:off x="2270768" y="2472001"/>
              <a:ext cx="110448" cy="152030"/>
            </a:xfrm>
            <a:custGeom>
              <a:avLst/>
              <a:gdLst/>
              <a:ahLst/>
              <a:cxnLst/>
              <a:rect l="l" t="t" r="r" b="b"/>
              <a:pathLst>
                <a:path w="4218" h="5806" extrusionOk="0">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62"/>
            <p:cNvSpPr/>
            <p:nvPr/>
          </p:nvSpPr>
          <p:spPr>
            <a:xfrm>
              <a:off x="2253145" y="2454745"/>
              <a:ext cx="145301" cy="78293"/>
            </a:xfrm>
            <a:custGeom>
              <a:avLst/>
              <a:gdLst/>
              <a:ahLst/>
              <a:cxnLst/>
              <a:rect l="l" t="t" r="r" b="b"/>
              <a:pathLst>
                <a:path w="5549" h="2990" extrusionOk="0">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62"/>
            <p:cNvSpPr/>
            <p:nvPr/>
          </p:nvSpPr>
          <p:spPr>
            <a:xfrm>
              <a:off x="2319236" y="2570352"/>
              <a:ext cx="79210" cy="77534"/>
            </a:xfrm>
            <a:custGeom>
              <a:avLst/>
              <a:gdLst/>
              <a:ahLst/>
              <a:cxnLst/>
              <a:rect l="l" t="t" r="r" b="b"/>
              <a:pathLst>
                <a:path w="3025" h="2961" extrusionOk="0">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62"/>
            <p:cNvSpPr/>
            <p:nvPr/>
          </p:nvSpPr>
          <p:spPr>
            <a:xfrm>
              <a:off x="2325966" y="2652860"/>
              <a:ext cx="26264" cy="38963"/>
            </a:xfrm>
            <a:custGeom>
              <a:avLst/>
              <a:gdLst/>
              <a:ahLst/>
              <a:cxnLst/>
              <a:rect l="l" t="t" r="r" b="b"/>
              <a:pathLst>
                <a:path w="1003" h="1488" extrusionOk="0">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62"/>
            <p:cNvSpPr/>
            <p:nvPr/>
          </p:nvSpPr>
          <p:spPr>
            <a:xfrm>
              <a:off x="2363698" y="2721308"/>
              <a:ext cx="54229" cy="20503"/>
            </a:xfrm>
            <a:custGeom>
              <a:avLst/>
              <a:gdLst/>
              <a:ahLst/>
              <a:cxnLst/>
              <a:rect l="l" t="t" r="r" b="b"/>
              <a:pathLst>
                <a:path w="2071" h="783" extrusionOk="0">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62"/>
            <p:cNvSpPr/>
            <p:nvPr/>
          </p:nvSpPr>
          <p:spPr>
            <a:xfrm>
              <a:off x="2314732" y="2631127"/>
              <a:ext cx="22493" cy="22493"/>
            </a:xfrm>
            <a:custGeom>
              <a:avLst/>
              <a:gdLst/>
              <a:ahLst/>
              <a:cxnLst/>
              <a:rect l="l" t="t" r="r" b="b"/>
              <a:pathLst>
                <a:path w="859" h="859" extrusionOk="0">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62"/>
            <p:cNvSpPr/>
            <p:nvPr/>
          </p:nvSpPr>
          <p:spPr>
            <a:xfrm>
              <a:off x="2270768" y="2472236"/>
              <a:ext cx="37994" cy="49987"/>
            </a:xfrm>
            <a:custGeom>
              <a:avLst/>
              <a:gdLst/>
              <a:ahLst/>
              <a:cxnLst/>
              <a:rect l="l" t="t" r="r" b="b"/>
              <a:pathLst>
                <a:path w="1451" h="1909" extrusionOk="0">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62"/>
            <p:cNvSpPr/>
            <p:nvPr/>
          </p:nvSpPr>
          <p:spPr>
            <a:xfrm>
              <a:off x="2308736" y="2472001"/>
              <a:ext cx="72480" cy="71956"/>
            </a:xfrm>
            <a:custGeom>
              <a:avLst/>
              <a:gdLst/>
              <a:ahLst/>
              <a:cxnLst/>
              <a:rect l="l" t="t" r="r" b="b"/>
              <a:pathLst>
                <a:path w="2768" h="2748" extrusionOk="0">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62"/>
            <p:cNvSpPr/>
            <p:nvPr/>
          </p:nvSpPr>
          <p:spPr>
            <a:xfrm>
              <a:off x="2459614" y="2474567"/>
              <a:ext cx="38492" cy="32915"/>
            </a:xfrm>
            <a:custGeom>
              <a:avLst/>
              <a:gdLst/>
              <a:ahLst/>
              <a:cxnLst/>
              <a:rect l="l" t="t" r="r" b="b"/>
              <a:pathLst>
                <a:path w="1470" h="1257" extrusionOk="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62"/>
            <p:cNvSpPr/>
            <p:nvPr/>
          </p:nvSpPr>
          <p:spPr>
            <a:xfrm>
              <a:off x="2437540" y="2448696"/>
              <a:ext cx="88636" cy="84839"/>
            </a:xfrm>
            <a:custGeom>
              <a:avLst/>
              <a:gdLst/>
              <a:ahLst/>
              <a:cxnLst/>
              <a:rect l="l" t="t" r="r" b="b"/>
              <a:pathLst>
                <a:path w="3385" h="3240" extrusionOk="0">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62"/>
            <p:cNvSpPr/>
            <p:nvPr/>
          </p:nvSpPr>
          <p:spPr>
            <a:xfrm>
              <a:off x="2314235" y="2542883"/>
              <a:ext cx="23750" cy="37052"/>
            </a:xfrm>
            <a:custGeom>
              <a:avLst/>
              <a:gdLst/>
              <a:ahLst/>
              <a:cxnLst/>
              <a:rect l="l" t="t" r="r" b="b"/>
              <a:pathLst>
                <a:path w="907" h="1415" extrusionOk="0">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62"/>
            <p:cNvSpPr/>
            <p:nvPr/>
          </p:nvSpPr>
          <p:spPr>
            <a:xfrm>
              <a:off x="2231804" y="2521962"/>
              <a:ext cx="32496" cy="57974"/>
            </a:xfrm>
            <a:custGeom>
              <a:avLst/>
              <a:gdLst/>
              <a:ahLst/>
              <a:cxnLst/>
              <a:rect l="l" t="t" r="r" b="b"/>
              <a:pathLst>
                <a:path w="1241" h="2214" extrusionOk="0">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62"/>
            <p:cNvSpPr/>
            <p:nvPr/>
          </p:nvSpPr>
          <p:spPr>
            <a:xfrm>
              <a:off x="2387684" y="2521962"/>
              <a:ext cx="32496" cy="57974"/>
            </a:xfrm>
            <a:custGeom>
              <a:avLst/>
              <a:gdLst/>
              <a:ahLst/>
              <a:cxnLst/>
              <a:rect l="l" t="t" r="r" b="b"/>
              <a:pathLst>
                <a:path w="1241" h="2214" extrusionOk="0">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8" name="Google Shape;11308;p62"/>
          <p:cNvGrpSpPr/>
          <p:nvPr/>
        </p:nvGrpSpPr>
        <p:grpSpPr>
          <a:xfrm>
            <a:off x="861622" y="2881770"/>
            <a:ext cx="276802" cy="367140"/>
            <a:chOff x="861622" y="2881770"/>
            <a:chExt cx="276802" cy="367140"/>
          </a:xfrm>
        </p:grpSpPr>
        <p:sp>
          <p:nvSpPr>
            <p:cNvPr id="11309" name="Google Shape;11309;p62"/>
            <p:cNvSpPr/>
            <p:nvPr/>
          </p:nvSpPr>
          <p:spPr>
            <a:xfrm>
              <a:off x="982518" y="2994575"/>
              <a:ext cx="155905" cy="254335"/>
            </a:xfrm>
            <a:custGeom>
              <a:avLst/>
              <a:gdLst/>
              <a:ahLst/>
              <a:cxnLst/>
              <a:rect l="l" t="t" r="r" b="b"/>
              <a:pathLst>
                <a:path w="5954" h="9713" extrusionOk="0">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62"/>
            <p:cNvSpPr/>
            <p:nvPr/>
          </p:nvSpPr>
          <p:spPr>
            <a:xfrm>
              <a:off x="982518" y="3149956"/>
              <a:ext cx="42498" cy="87955"/>
            </a:xfrm>
            <a:custGeom>
              <a:avLst/>
              <a:gdLst/>
              <a:ahLst/>
              <a:cxnLst/>
              <a:rect l="l" t="t" r="r" b="b"/>
              <a:pathLst>
                <a:path w="1623" h="3359" extrusionOk="0">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62"/>
            <p:cNvSpPr/>
            <p:nvPr/>
          </p:nvSpPr>
          <p:spPr>
            <a:xfrm>
              <a:off x="1001502" y="3147705"/>
              <a:ext cx="59257" cy="28515"/>
            </a:xfrm>
            <a:custGeom>
              <a:avLst/>
              <a:gdLst/>
              <a:ahLst/>
              <a:cxnLst/>
              <a:rect l="l" t="t" r="r" b="b"/>
              <a:pathLst>
                <a:path w="2263" h="1089" extrusionOk="0">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62"/>
            <p:cNvSpPr/>
            <p:nvPr/>
          </p:nvSpPr>
          <p:spPr>
            <a:xfrm>
              <a:off x="1060445" y="3173549"/>
              <a:ext cx="36031" cy="35873"/>
            </a:xfrm>
            <a:custGeom>
              <a:avLst/>
              <a:gdLst/>
              <a:ahLst/>
              <a:cxnLst/>
              <a:rect l="l" t="t" r="r" b="b"/>
              <a:pathLst>
                <a:path w="1376" h="1370" extrusionOk="0">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62"/>
            <p:cNvSpPr/>
            <p:nvPr/>
          </p:nvSpPr>
          <p:spPr>
            <a:xfrm>
              <a:off x="1068222" y="3083761"/>
              <a:ext cx="52710" cy="21498"/>
            </a:xfrm>
            <a:custGeom>
              <a:avLst/>
              <a:gdLst/>
              <a:ahLst/>
              <a:cxnLst/>
              <a:rect l="l" t="t" r="r" b="b"/>
              <a:pathLst>
                <a:path w="2013" h="821" extrusionOk="0">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62"/>
            <p:cNvSpPr/>
            <p:nvPr/>
          </p:nvSpPr>
          <p:spPr>
            <a:xfrm>
              <a:off x="1057721" y="3032307"/>
              <a:ext cx="37994" cy="38989"/>
            </a:xfrm>
            <a:custGeom>
              <a:avLst/>
              <a:gdLst/>
              <a:ahLst/>
              <a:cxnLst/>
              <a:rect l="l" t="t" r="r" b="b"/>
              <a:pathLst>
                <a:path w="1451" h="1489" extrusionOk="0">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62"/>
            <p:cNvSpPr/>
            <p:nvPr/>
          </p:nvSpPr>
          <p:spPr>
            <a:xfrm>
              <a:off x="1027556" y="3008767"/>
              <a:ext cx="49673" cy="24064"/>
            </a:xfrm>
            <a:custGeom>
              <a:avLst/>
              <a:gdLst/>
              <a:ahLst/>
              <a:cxnLst/>
              <a:rect l="l" t="t" r="r" b="b"/>
              <a:pathLst>
                <a:path w="1897" h="919" extrusionOk="0">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62"/>
            <p:cNvSpPr/>
            <p:nvPr/>
          </p:nvSpPr>
          <p:spPr>
            <a:xfrm>
              <a:off x="1008965" y="3173785"/>
              <a:ext cx="62006" cy="44881"/>
            </a:xfrm>
            <a:custGeom>
              <a:avLst/>
              <a:gdLst/>
              <a:ahLst/>
              <a:cxnLst/>
              <a:rect l="l" t="t" r="r" b="b"/>
              <a:pathLst>
                <a:path w="2368" h="1714" extrusionOk="0">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62"/>
            <p:cNvSpPr/>
            <p:nvPr/>
          </p:nvSpPr>
          <p:spPr>
            <a:xfrm>
              <a:off x="1096606" y="3110417"/>
              <a:ext cx="32338" cy="40063"/>
            </a:xfrm>
            <a:custGeom>
              <a:avLst/>
              <a:gdLst/>
              <a:ahLst/>
              <a:cxnLst/>
              <a:rect l="l" t="t" r="r" b="b"/>
              <a:pathLst>
                <a:path w="1235" h="1530" extrusionOk="0">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62"/>
            <p:cNvSpPr/>
            <p:nvPr/>
          </p:nvSpPr>
          <p:spPr>
            <a:xfrm>
              <a:off x="1029730" y="3086248"/>
              <a:ext cx="28515" cy="52998"/>
            </a:xfrm>
            <a:custGeom>
              <a:avLst/>
              <a:gdLst/>
              <a:ahLst/>
              <a:cxnLst/>
              <a:rect l="l" t="t" r="r" b="b"/>
              <a:pathLst>
                <a:path w="1089" h="2024" extrusionOk="0">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62"/>
            <p:cNvSpPr/>
            <p:nvPr/>
          </p:nvSpPr>
          <p:spPr>
            <a:xfrm>
              <a:off x="937323" y="2881770"/>
              <a:ext cx="112674" cy="117387"/>
            </a:xfrm>
            <a:custGeom>
              <a:avLst/>
              <a:gdLst/>
              <a:ahLst/>
              <a:cxnLst/>
              <a:rect l="l" t="t" r="r" b="b"/>
              <a:pathLst>
                <a:path w="4303" h="4483" extrusionOk="0">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62"/>
            <p:cNvSpPr/>
            <p:nvPr/>
          </p:nvSpPr>
          <p:spPr>
            <a:xfrm>
              <a:off x="985032" y="2920628"/>
              <a:ext cx="26499" cy="22755"/>
            </a:xfrm>
            <a:custGeom>
              <a:avLst/>
              <a:gdLst/>
              <a:ahLst/>
              <a:cxnLst/>
              <a:rect l="l" t="t" r="r" b="b"/>
              <a:pathLst>
                <a:path w="1012" h="869" extrusionOk="0">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62"/>
            <p:cNvSpPr/>
            <p:nvPr/>
          </p:nvSpPr>
          <p:spPr>
            <a:xfrm>
              <a:off x="963298" y="2897271"/>
              <a:ext cx="72951" cy="69233"/>
            </a:xfrm>
            <a:custGeom>
              <a:avLst/>
              <a:gdLst/>
              <a:ahLst/>
              <a:cxnLst/>
              <a:rect l="l" t="t" r="r" b="b"/>
              <a:pathLst>
                <a:path w="2786" h="2644" extrusionOk="0">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62"/>
            <p:cNvSpPr/>
            <p:nvPr/>
          </p:nvSpPr>
          <p:spPr>
            <a:xfrm>
              <a:off x="861622" y="2994837"/>
              <a:ext cx="150171" cy="254073"/>
            </a:xfrm>
            <a:custGeom>
              <a:avLst/>
              <a:gdLst/>
              <a:ahLst/>
              <a:cxnLst/>
              <a:rect l="l" t="t" r="r" b="b"/>
              <a:pathLst>
                <a:path w="5735" h="9703" extrusionOk="0">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62"/>
            <p:cNvSpPr/>
            <p:nvPr/>
          </p:nvSpPr>
          <p:spPr>
            <a:xfrm>
              <a:off x="939287" y="3147705"/>
              <a:ext cx="59257" cy="28515"/>
            </a:xfrm>
            <a:custGeom>
              <a:avLst/>
              <a:gdLst/>
              <a:ahLst/>
              <a:cxnLst/>
              <a:rect l="l" t="t" r="r" b="b"/>
              <a:pathLst>
                <a:path w="2263" h="1089" extrusionOk="0">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62"/>
            <p:cNvSpPr/>
            <p:nvPr/>
          </p:nvSpPr>
          <p:spPr>
            <a:xfrm>
              <a:off x="903597" y="3173444"/>
              <a:ext cx="36371" cy="35978"/>
            </a:xfrm>
            <a:custGeom>
              <a:avLst/>
              <a:gdLst/>
              <a:ahLst/>
              <a:cxnLst/>
              <a:rect l="l" t="t" r="r" b="b"/>
              <a:pathLst>
                <a:path w="1389" h="1374" extrusionOk="0">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62"/>
            <p:cNvSpPr/>
            <p:nvPr/>
          </p:nvSpPr>
          <p:spPr>
            <a:xfrm>
              <a:off x="878852" y="3083761"/>
              <a:ext cx="52998" cy="21498"/>
            </a:xfrm>
            <a:custGeom>
              <a:avLst/>
              <a:gdLst/>
              <a:ahLst/>
              <a:cxnLst/>
              <a:rect l="l" t="t" r="r" b="b"/>
              <a:pathLst>
                <a:path w="2024" h="821" extrusionOk="0">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62"/>
            <p:cNvSpPr/>
            <p:nvPr/>
          </p:nvSpPr>
          <p:spPr>
            <a:xfrm>
              <a:off x="904094" y="3032307"/>
              <a:ext cx="38230" cy="38989"/>
            </a:xfrm>
            <a:custGeom>
              <a:avLst/>
              <a:gdLst/>
              <a:ahLst/>
              <a:cxnLst/>
              <a:rect l="l" t="t" r="r" b="b"/>
              <a:pathLst>
                <a:path w="1460" h="1489" extrusionOk="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62"/>
            <p:cNvSpPr/>
            <p:nvPr/>
          </p:nvSpPr>
          <p:spPr>
            <a:xfrm>
              <a:off x="922581" y="3008819"/>
              <a:ext cx="49751" cy="24012"/>
            </a:xfrm>
            <a:custGeom>
              <a:avLst/>
              <a:gdLst/>
              <a:ahLst/>
              <a:cxnLst/>
              <a:rect l="l" t="t" r="r" b="b"/>
              <a:pathLst>
                <a:path w="1900" h="917" extrusionOk="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62"/>
            <p:cNvSpPr/>
            <p:nvPr/>
          </p:nvSpPr>
          <p:spPr>
            <a:xfrm>
              <a:off x="929075" y="3173785"/>
              <a:ext cx="62006" cy="44881"/>
            </a:xfrm>
            <a:custGeom>
              <a:avLst/>
              <a:gdLst/>
              <a:ahLst/>
              <a:cxnLst/>
              <a:rect l="l" t="t" r="r" b="b"/>
              <a:pathLst>
                <a:path w="2368" h="1714" extrusionOk="0">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62"/>
            <p:cNvSpPr/>
            <p:nvPr/>
          </p:nvSpPr>
          <p:spPr>
            <a:xfrm>
              <a:off x="871127" y="3110417"/>
              <a:ext cx="32077" cy="40063"/>
            </a:xfrm>
            <a:custGeom>
              <a:avLst/>
              <a:gdLst/>
              <a:ahLst/>
              <a:cxnLst/>
              <a:rect l="l" t="t" r="r" b="b"/>
              <a:pathLst>
                <a:path w="1225" h="1530" extrusionOk="0">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62"/>
            <p:cNvSpPr/>
            <p:nvPr/>
          </p:nvSpPr>
          <p:spPr>
            <a:xfrm>
              <a:off x="941800" y="3086248"/>
              <a:ext cx="28254" cy="52998"/>
            </a:xfrm>
            <a:custGeom>
              <a:avLst/>
              <a:gdLst/>
              <a:ahLst/>
              <a:cxnLst/>
              <a:rect l="l" t="t" r="r" b="b"/>
              <a:pathLst>
                <a:path w="1079" h="2024" extrusionOk="0">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1" name="Google Shape;11331;p62"/>
          <p:cNvGrpSpPr/>
          <p:nvPr/>
        </p:nvGrpSpPr>
        <p:grpSpPr>
          <a:xfrm>
            <a:off x="3968184" y="2881691"/>
            <a:ext cx="369444" cy="367140"/>
            <a:chOff x="3968184" y="2881691"/>
            <a:chExt cx="369444" cy="367140"/>
          </a:xfrm>
        </p:grpSpPr>
        <p:sp>
          <p:nvSpPr>
            <p:cNvPr id="11332" name="Google Shape;11332;p62"/>
            <p:cNvSpPr/>
            <p:nvPr/>
          </p:nvSpPr>
          <p:spPr>
            <a:xfrm>
              <a:off x="4042131" y="3065536"/>
              <a:ext cx="109925" cy="110186"/>
            </a:xfrm>
            <a:custGeom>
              <a:avLst/>
              <a:gdLst/>
              <a:ahLst/>
              <a:cxnLst/>
              <a:rect l="l" t="t" r="r" b="b"/>
              <a:pathLst>
                <a:path w="4198" h="4208" extrusionOk="0">
                  <a:moveTo>
                    <a:pt x="1154" y="0"/>
                  </a:moveTo>
                  <a:lnTo>
                    <a:pt x="0" y="1154"/>
                  </a:lnTo>
                  <a:lnTo>
                    <a:pt x="3043" y="4207"/>
                  </a:lnTo>
                  <a:lnTo>
                    <a:pt x="4198" y="3043"/>
                  </a:lnTo>
                  <a:lnTo>
                    <a:pt x="1154"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62"/>
            <p:cNvSpPr/>
            <p:nvPr/>
          </p:nvSpPr>
          <p:spPr>
            <a:xfrm>
              <a:off x="4047865" y="3068521"/>
              <a:ext cx="54491" cy="54229"/>
            </a:xfrm>
            <a:custGeom>
              <a:avLst/>
              <a:gdLst/>
              <a:ahLst/>
              <a:cxnLst/>
              <a:rect l="l" t="t" r="r" b="b"/>
              <a:pathLst>
                <a:path w="2081" h="2071" extrusionOk="0">
                  <a:moveTo>
                    <a:pt x="1040" y="0"/>
                  </a:moveTo>
                  <a:lnTo>
                    <a:pt x="1" y="1260"/>
                  </a:lnTo>
                  <a:lnTo>
                    <a:pt x="811" y="2071"/>
                  </a:lnTo>
                  <a:lnTo>
                    <a:pt x="2080" y="1031"/>
                  </a:lnTo>
                  <a:lnTo>
                    <a:pt x="104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62"/>
            <p:cNvSpPr/>
            <p:nvPr/>
          </p:nvSpPr>
          <p:spPr>
            <a:xfrm>
              <a:off x="4094841" y="3115471"/>
              <a:ext cx="54465" cy="54255"/>
            </a:xfrm>
            <a:custGeom>
              <a:avLst/>
              <a:gdLst/>
              <a:ahLst/>
              <a:cxnLst/>
              <a:rect l="l" t="t" r="r" b="b"/>
              <a:pathLst>
                <a:path w="2080" h="2072" extrusionOk="0">
                  <a:moveTo>
                    <a:pt x="1049" y="1"/>
                  </a:moveTo>
                  <a:lnTo>
                    <a:pt x="0" y="1270"/>
                  </a:lnTo>
                  <a:lnTo>
                    <a:pt x="811" y="2071"/>
                  </a:lnTo>
                  <a:lnTo>
                    <a:pt x="2080" y="1031"/>
                  </a:lnTo>
                  <a:lnTo>
                    <a:pt x="104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62"/>
            <p:cNvSpPr/>
            <p:nvPr/>
          </p:nvSpPr>
          <p:spPr>
            <a:xfrm>
              <a:off x="4237706" y="2916412"/>
              <a:ext cx="65777" cy="61718"/>
            </a:xfrm>
            <a:custGeom>
              <a:avLst/>
              <a:gdLst/>
              <a:ahLst/>
              <a:cxnLst/>
              <a:rect l="l" t="t" r="r" b="b"/>
              <a:pathLst>
                <a:path w="2512" h="2357" extrusionOk="0">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62"/>
            <p:cNvSpPr/>
            <p:nvPr/>
          </p:nvSpPr>
          <p:spPr>
            <a:xfrm>
              <a:off x="4216994" y="2884519"/>
              <a:ext cx="32469" cy="79864"/>
            </a:xfrm>
            <a:custGeom>
              <a:avLst/>
              <a:gdLst/>
              <a:ahLst/>
              <a:cxnLst/>
              <a:rect l="l" t="t" r="r" b="b"/>
              <a:pathLst>
                <a:path w="1240" h="3050" extrusionOk="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62"/>
            <p:cNvSpPr/>
            <p:nvPr/>
          </p:nvSpPr>
          <p:spPr>
            <a:xfrm>
              <a:off x="4173213" y="2881691"/>
              <a:ext cx="34564" cy="79943"/>
            </a:xfrm>
            <a:custGeom>
              <a:avLst/>
              <a:gdLst/>
              <a:ahLst/>
              <a:cxnLst/>
              <a:rect l="l" t="t" r="r" b="b"/>
              <a:pathLst>
                <a:path w="1320" h="3053" extrusionOk="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62"/>
            <p:cNvSpPr/>
            <p:nvPr/>
          </p:nvSpPr>
          <p:spPr>
            <a:xfrm>
              <a:off x="4251218" y="2969280"/>
              <a:ext cx="84551" cy="30584"/>
            </a:xfrm>
            <a:custGeom>
              <a:avLst/>
              <a:gdLst/>
              <a:ahLst/>
              <a:cxnLst/>
              <a:rect l="l" t="t" r="r" b="b"/>
              <a:pathLst>
                <a:path w="3229" h="1168" extrusionOk="0">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62"/>
            <p:cNvSpPr/>
            <p:nvPr/>
          </p:nvSpPr>
          <p:spPr>
            <a:xfrm>
              <a:off x="4254098" y="3010940"/>
              <a:ext cx="83530" cy="31867"/>
            </a:xfrm>
            <a:custGeom>
              <a:avLst/>
              <a:gdLst/>
              <a:ahLst/>
              <a:cxnLst/>
              <a:rect l="l" t="t" r="r" b="b"/>
              <a:pathLst>
                <a:path w="3190" h="1217" extrusionOk="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62"/>
            <p:cNvSpPr/>
            <p:nvPr/>
          </p:nvSpPr>
          <p:spPr>
            <a:xfrm>
              <a:off x="4122309" y="2939403"/>
              <a:ext cx="71459" cy="63472"/>
            </a:xfrm>
            <a:custGeom>
              <a:avLst/>
              <a:gdLst/>
              <a:ahLst/>
              <a:cxnLst/>
              <a:rect l="l" t="t" r="r" b="b"/>
              <a:pathLst>
                <a:path w="2729" h="2424" extrusionOk="0">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62"/>
            <p:cNvSpPr/>
            <p:nvPr/>
          </p:nvSpPr>
          <p:spPr>
            <a:xfrm>
              <a:off x="4107331" y="2941183"/>
              <a:ext cx="80938" cy="80650"/>
            </a:xfrm>
            <a:custGeom>
              <a:avLst/>
              <a:gdLst/>
              <a:ahLst/>
              <a:cxnLst/>
              <a:rect l="l" t="t" r="r" b="b"/>
              <a:pathLst>
                <a:path w="3091" h="3080" extrusionOk="0">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62"/>
            <p:cNvSpPr/>
            <p:nvPr/>
          </p:nvSpPr>
          <p:spPr>
            <a:xfrm>
              <a:off x="4107331" y="2948123"/>
              <a:ext cx="73449" cy="73711"/>
            </a:xfrm>
            <a:custGeom>
              <a:avLst/>
              <a:gdLst/>
              <a:ahLst/>
              <a:cxnLst/>
              <a:rect l="l" t="t" r="r" b="b"/>
              <a:pathLst>
                <a:path w="2805" h="2815" extrusionOk="0">
                  <a:moveTo>
                    <a:pt x="563" y="0"/>
                  </a:moveTo>
                  <a:lnTo>
                    <a:pt x="0" y="563"/>
                  </a:lnTo>
                  <a:lnTo>
                    <a:pt x="2251" y="2815"/>
                  </a:lnTo>
                  <a:lnTo>
                    <a:pt x="2805" y="2252"/>
                  </a:lnTo>
                  <a:lnTo>
                    <a:pt x="563"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62"/>
            <p:cNvSpPr/>
            <p:nvPr/>
          </p:nvSpPr>
          <p:spPr>
            <a:xfrm>
              <a:off x="3990651" y="2958099"/>
              <a:ext cx="181148" cy="180388"/>
            </a:xfrm>
            <a:custGeom>
              <a:avLst/>
              <a:gdLst/>
              <a:ahLst/>
              <a:cxnLst/>
              <a:rect l="l" t="t" r="r" b="b"/>
              <a:pathLst>
                <a:path w="6918" h="6889" extrusionOk="0">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62"/>
            <p:cNvSpPr/>
            <p:nvPr/>
          </p:nvSpPr>
          <p:spPr>
            <a:xfrm>
              <a:off x="3990651" y="3009055"/>
              <a:ext cx="181148" cy="129432"/>
            </a:xfrm>
            <a:custGeom>
              <a:avLst/>
              <a:gdLst/>
              <a:ahLst/>
              <a:cxnLst/>
              <a:rect l="l" t="t" r="r" b="b"/>
              <a:pathLst>
                <a:path w="6918" h="4943" extrusionOk="0">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62"/>
            <p:cNvSpPr/>
            <p:nvPr/>
          </p:nvSpPr>
          <p:spPr>
            <a:xfrm>
              <a:off x="3968420" y="3087819"/>
              <a:ext cx="73239" cy="72349"/>
            </a:xfrm>
            <a:custGeom>
              <a:avLst/>
              <a:gdLst/>
              <a:ahLst/>
              <a:cxnLst/>
              <a:rect l="l" t="t" r="r" b="b"/>
              <a:pathLst>
                <a:path w="2797" h="2763" extrusionOk="0">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62"/>
            <p:cNvSpPr/>
            <p:nvPr/>
          </p:nvSpPr>
          <p:spPr>
            <a:xfrm>
              <a:off x="3968184" y="3097508"/>
              <a:ext cx="63472" cy="62896"/>
            </a:xfrm>
            <a:custGeom>
              <a:avLst/>
              <a:gdLst/>
              <a:ahLst/>
              <a:cxnLst/>
              <a:rect l="l" t="t" r="r" b="b"/>
              <a:pathLst>
                <a:path w="2424" h="2402" extrusionOk="0">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62"/>
            <p:cNvSpPr/>
            <p:nvPr/>
          </p:nvSpPr>
          <p:spPr>
            <a:xfrm>
              <a:off x="4019140" y="3001618"/>
              <a:ext cx="82797" cy="91150"/>
            </a:xfrm>
            <a:custGeom>
              <a:avLst/>
              <a:gdLst/>
              <a:ahLst/>
              <a:cxnLst/>
              <a:rect l="l" t="t" r="r" b="b"/>
              <a:pathLst>
                <a:path w="3162" h="3481" extrusionOk="0">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62"/>
            <p:cNvSpPr/>
            <p:nvPr/>
          </p:nvSpPr>
          <p:spPr>
            <a:xfrm>
              <a:off x="4210736" y="3028013"/>
              <a:ext cx="71459" cy="63420"/>
            </a:xfrm>
            <a:custGeom>
              <a:avLst/>
              <a:gdLst/>
              <a:ahLst/>
              <a:cxnLst/>
              <a:rect l="l" t="t" r="r" b="b"/>
              <a:pathLst>
                <a:path w="2729" h="2422" extrusionOk="0">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62"/>
            <p:cNvSpPr/>
            <p:nvPr/>
          </p:nvSpPr>
          <p:spPr>
            <a:xfrm>
              <a:off x="4195994" y="3029872"/>
              <a:ext cx="80964" cy="80388"/>
            </a:xfrm>
            <a:custGeom>
              <a:avLst/>
              <a:gdLst/>
              <a:ahLst/>
              <a:cxnLst/>
              <a:rect l="l" t="t" r="r" b="b"/>
              <a:pathLst>
                <a:path w="3092" h="3070" extrusionOk="0">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62"/>
            <p:cNvSpPr/>
            <p:nvPr/>
          </p:nvSpPr>
          <p:spPr>
            <a:xfrm>
              <a:off x="4195994" y="3036785"/>
              <a:ext cx="73475" cy="73475"/>
            </a:xfrm>
            <a:custGeom>
              <a:avLst/>
              <a:gdLst/>
              <a:ahLst/>
              <a:cxnLst/>
              <a:rect l="l" t="t" r="r" b="b"/>
              <a:pathLst>
                <a:path w="2806" h="2806" extrusionOk="0">
                  <a:moveTo>
                    <a:pt x="554" y="1"/>
                  </a:moveTo>
                  <a:lnTo>
                    <a:pt x="1" y="564"/>
                  </a:lnTo>
                  <a:lnTo>
                    <a:pt x="2243" y="2806"/>
                  </a:lnTo>
                  <a:lnTo>
                    <a:pt x="2805" y="2252"/>
                  </a:lnTo>
                  <a:lnTo>
                    <a:pt x="554"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62"/>
            <p:cNvSpPr/>
            <p:nvPr/>
          </p:nvSpPr>
          <p:spPr>
            <a:xfrm>
              <a:off x="4079340" y="3046788"/>
              <a:ext cx="180886" cy="180388"/>
            </a:xfrm>
            <a:custGeom>
              <a:avLst/>
              <a:gdLst/>
              <a:ahLst/>
              <a:cxnLst/>
              <a:rect l="l" t="t" r="r" b="b"/>
              <a:pathLst>
                <a:path w="6908" h="6889" extrusionOk="0">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62"/>
            <p:cNvSpPr/>
            <p:nvPr/>
          </p:nvSpPr>
          <p:spPr>
            <a:xfrm>
              <a:off x="4079340" y="3097508"/>
              <a:ext cx="180886" cy="129406"/>
            </a:xfrm>
            <a:custGeom>
              <a:avLst/>
              <a:gdLst/>
              <a:ahLst/>
              <a:cxnLst/>
              <a:rect l="l" t="t" r="r" b="b"/>
              <a:pathLst>
                <a:path w="6908" h="4942" extrusionOk="0">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62"/>
            <p:cNvSpPr/>
            <p:nvPr/>
          </p:nvSpPr>
          <p:spPr>
            <a:xfrm>
              <a:off x="4056847" y="3176508"/>
              <a:ext cx="73475" cy="72323"/>
            </a:xfrm>
            <a:custGeom>
              <a:avLst/>
              <a:gdLst/>
              <a:ahLst/>
              <a:cxnLst/>
              <a:rect l="l" t="t" r="r" b="b"/>
              <a:pathLst>
                <a:path w="2806" h="2762" extrusionOk="0">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62"/>
            <p:cNvSpPr/>
            <p:nvPr/>
          </p:nvSpPr>
          <p:spPr>
            <a:xfrm>
              <a:off x="4056847" y="3186170"/>
              <a:ext cx="63237" cy="62661"/>
            </a:xfrm>
            <a:custGeom>
              <a:avLst/>
              <a:gdLst/>
              <a:ahLst/>
              <a:cxnLst/>
              <a:rect l="l" t="t" r="r" b="b"/>
              <a:pathLst>
                <a:path w="2415" h="2393" extrusionOk="0">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62"/>
            <p:cNvSpPr/>
            <p:nvPr/>
          </p:nvSpPr>
          <p:spPr>
            <a:xfrm>
              <a:off x="4107567" y="3090176"/>
              <a:ext cx="83006" cy="91281"/>
            </a:xfrm>
            <a:custGeom>
              <a:avLst/>
              <a:gdLst/>
              <a:ahLst/>
              <a:cxnLst/>
              <a:rect l="l" t="t" r="r" b="b"/>
              <a:pathLst>
                <a:path w="3170" h="3486" extrusionOk="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6" name="Google Shape;11356;p62"/>
          <p:cNvGrpSpPr/>
          <p:nvPr/>
        </p:nvGrpSpPr>
        <p:grpSpPr>
          <a:xfrm>
            <a:off x="3513796" y="2882084"/>
            <a:ext cx="371487" cy="366826"/>
            <a:chOff x="3513796" y="2882084"/>
            <a:chExt cx="371487" cy="366826"/>
          </a:xfrm>
        </p:grpSpPr>
        <p:sp>
          <p:nvSpPr>
            <p:cNvPr id="11357" name="Google Shape;11357;p62"/>
            <p:cNvSpPr/>
            <p:nvPr/>
          </p:nvSpPr>
          <p:spPr>
            <a:xfrm>
              <a:off x="3696384" y="2890725"/>
              <a:ext cx="11024" cy="60409"/>
            </a:xfrm>
            <a:custGeom>
              <a:avLst/>
              <a:gdLst/>
              <a:ahLst/>
              <a:cxnLst/>
              <a:rect l="l" t="t" r="r" b="b"/>
              <a:pathLst>
                <a:path w="421" h="2307" extrusionOk="0">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62"/>
            <p:cNvSpPr/>
            <p:nvPr/>
          </p:nvSpPr>
          <p:spPr>
            <a:xfrm>
              <a:off x="3682899" y="2882084"/>
              <a:ext cx="32993" cy="28332"/>
            </a:xfrm>
            <a:custGeom>
              <a:avLst/>
              <a:gdLst/>
              <a:ahLst/>
              <a:cxnLst/>
              <a:rect l="l" t="t" r="r" b="b"/>
              <a:pathLst>
                <a:path w="1260" h="1082" extrusionOk="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62"/>
            <p:cNvSpPr/>
            <p:nvPr/>
          </p:nvSpPr>
          <p:spPr>
            <a:xfrm>
              <a:off x="3754357" y="2890725"/>
              <a:ext cx="10762" cy="60409"/>
            </a:xfrm>
            <a:custGeom>
              <a:avLst/>
              <a:gdLst/>
              <a:ahLst/>
              <a:cxnLst/>
              <a:rect l="l" t="t" r="r" b="b"/>
              <a:pathLst>
                <a:path w="411" h="2307" extrusionOk="0">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62"/>
            <p:cNvSpPr/>
            <p:nvPr/>
          </p:nvSpPr>
          <p:spPr>
            <a:xfrm>
              <a:off x="3740610" y="2882084"/>
              <a:ext cx="33255" cy="28332"/>
            </a:xfrm>
            <a:custGeom>
              <a:avLst/>
              <a:gdLst/>
              <a:ahLst/>
              <a:cxnLst/>
              <a:rect l="l" t="t" r="r" b="b"/>
              <a:pathLst>
                <a:path w="1270" h="1082" extrusionOk="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62"/>
            <p:cNvSpPr/>
            <p:nvPr/>
          </p:nvSpPr>
          <p:spPr>
            <a:xfrm>
              <a:off x="3638698" y="2890725"/>
              <a:ext cx="10762" cy="60409"/>
            </a:xfrm>
            <a:custGeom>
              <a:avLst/>
              <a:gdLst/>
              <a:ahLst/>
              <a:cxnLst/>
              <a:rect l="l" t="t" r="r" b="b"/>
              <a:pathLst>
                <a:path w="411" h="2307" extrusionOk="0">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62"/>
            <p:cNvSpPr/>
            <p:nvPr/>
          </p:nvSpPr>
          <p:spPr>
            <a:xfrm>
              <a:off x="3625187" y="2882084"/>
              <a:ext cx="33019" cy="28332"/>
            </a:xfrm>
            <a:custGeom>
              <a:avLst/>
              <a:gdLst/>
              <a:ahLst/>
              <a:cxnLst/>
              <a:rect l="l" t="t" r="r" b="b"/>
              <a:pathLst>
                <a:path w="1261" h="1082" extrusionOk="0">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62"/>
            <p:cNvSpPr/>
            <p:nvPr/>
          </p:nvSpPr>
          <p:spPr>
            <a:xfrm>
              <a:off x="3696384" y="3179991"/>
              <a:ext cx="10788" cy="60173"/>
            </a:xfrm>
            <a:custGeom>
              <a:avLst/>
              <a:gdLst/>
              <a:ahLst/>
              <a:cxnLst/>
              <a:rect l="l" t="t" r="r" b="b"/>
              <a:pathLst>
                <a:path w="412" h="2298" extrusionOk="0">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62"/>
            <p:cNvSpPr/>
            <p:nvPr/>
          </p:nvSpPr>
          <p:spPr>
            <a:xfrm>
              <a:off x="3682899" y="3220656"/>
              <a:ext cx="32993" cy="28254"/>
            </a:xfrm>
            <a:custGeom>
              <a:avLst/>
              <a:gdLst/>
              <a:ahLst/>
              <a:cxnLst/>
              <a:rect l="l" t="t" r="r" b="b"/>
              <a:pathLst>
                <a:path w="1260" h="1079" extrusionOk="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62"/>
            <p:cNvSpPr/>
            <p:nvPr/>
          </p:nvSpPr>
          <p:spPr>
            <a:xfrm>
              <a:off x="3638698" y="3179991"/>
              <a:ext cx="10762" cy="60173"/>
            </a:xfrm>
            <a:custGeom>
              <a:avLst/>
              <a:gdLst/>
              <a:ahLst/>
              <a:cxnLst/>
              <a:rect l="l" t="t" r="r" b="b"/>
              <a:pathLst>
                <a:path w="411" h="2298" extrusionOk="0">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62"/>
            <p:cNvSpPr/>
            <p:nvPr/>
          </p:nvSpPr>
          <p:spPr>
            <a:xfrm>
              <a:off x="3625187" y="3220656"/>
              <a:ext cx="33019" cy="28254"/>
            </a:xfrm>
            <a:custGeom>
              <a:avLst/>
              <a:gdLst/>
              <a:ahLst/>
              <a:cxnLst/>
              <a:rect l="l" t="t" r="r" b="b"/>
              <a:pathLst>
                <a:path w="1261" h="1079" extrusionOk="0">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62"/>
            <p:cNvSpPr/>
            <p:nvPr/>
          </p:nvSpPr>
          <p:spPr>
            <a:xfrm>
              <a:off x="3754227" y="3179991"/>
              <a:ext cx="10893" cy="60173"/>
            </a:xfrm>
            <a:custGeom>
              <a:avLst/>
              <a:gdLst/>
              <a:ahLst/>
              <a:cxnLst/>
              <a:rect l="l" t="t" r="r" b="b"/>
              <a:pathLst>
                <a:path w="416" h="2298" extrusionOk="0">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62"/>
            <p:cNvSpPr/>
            <p:nvPr/>
          </p:nvSpPr>
          <p:spPr>
            <a:xfrm>
              <a:off x="3740610" y="3220656"/>
              <a:ext cx="33255" cy="28254"/>
            </a:xfrm>
            <a:custGeom>
              <a:avLst/>
              <a:gdLst/>
              <a:ahLst/>
              <a:cxnLst/>
              <a:rect l="l" t="t" r="r" b="b"/>
              <a:pathLst>
                <a:path w="1270" h="1079" extrusionOk="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62"/>
            <p:cNvSpPr/>
            <p:nvPr/>
          </p:nvSpPr>
          <p:spPr>
            <a:xfrm>
              <a:off x="3814557" y="3060273"/>
              <a:ext cx="63708" cy="10762"/>
            </a:xfrm>
            <a:custGeom>
              <a:avLst/>
              <a:gdLst/>
              <a:ahLst/>
              <a:cxnLst/>
              <a:rect l="l" t="t" r="r" b="b"/>
              <a:pathLst>
                <a:path w="2433" h="411" extrusionOk="0">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62"/>
            <p:cNvSpPr/>
            <p:nvPr/>
          </p:nvSpPr>
          <p:spPr>
            <a:xfrm>
              <a:off x="3852263" y="3051344"/>
              <a:ext cx="33019" cy="28201"/>
            </a:xfrm>
            <a:custGeom>
              <a:avLst/>
              <a:gdLst/>
              <a:ahLst/>
              <a:cxnLst/>
              <a:rect l="l" t="t" r="r" b="b"/>
              <a:pathLst>
                <a:path w="1261" h="1077" extrusionOk="0">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62"/>
            <p:cNvSpPr/>
            <p:nvPr/>
          </p:nvSpPr>
          <p:spPr>
            <a:xfrm>
              <a:off x="3814557" y="311798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62"/>
            <p:cNvSpPr/>
            <p:nvPr/>
          </p:nvSpPr>
          <p:spPr>
            <a:xfrm>
              <a:off x="3852263" y="3109056"/>
              <a:ext cx="33019" cy="28437"/>
            </a:xfrm>
            <a:custGeom>
              <a:avLst/>
              <a:gdLst/>
              <a:ahLst/>
              <a:cxnLst/>
              <a:rect l="l" t="t" r="r" b="b"/>
              <a:pathLst>
                <a:path w="1261" h="1086" extrusionOk="0">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62"/>
            <p:cNvSpPr/>
            <p:nvPr/>
          </p:nvSpPr>
          <p:spPr>
            <a:xfrm>
              <a:off x="3814557" y="300232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62"/>
            <p:cNvSpPr/>
            <p:nvPr/>
          </p:nvSpPr>
          <p:spPr>
            <a:xfrm>
              <a:off x="3852263" y="2993580"/>
              <a:ext cx="33019" cy="28254"/>
            </a:xfrm>
            <a:custGeom>
              <a:avLst/>
              <a:gdLst/>
              <a:ahLst/>
              <a:cxnLst/>
              <a:rect l="l" t="t" r="r" b="b"/>
              <a:pathLst>
                <a:path w="1261" h="1079" extrusionOk="0">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62"/>
            <p:cNvSpPr/>
            <p:nvPr/>
          </p:nvSpPr>
          <p:spPr>
            <a:xfrm>
              <a:off x="3525265" y="3060273"/>
              <a:ext cx="63996" cy="10762"/>
            </a:xfrm>
            <a:custGeom>
              <a:avLst/>
              <a:gdLst/>
              <a:ahLst/>
              <a:cxnLst/>
              <a:rect l="l" t="t" r="r" b="b"/>
              <a:pathLst>
                <a:path w="2444" h="411" extrusionOk="0">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62"/>
            <p:cNvSpPr/>
            <p:nvPr/>
          </p:nvSpPr>
          <p:spPr>
            <a:xfrm>
              <a:off x="3513796" y="3051344"/>
              <a:ext cx="32993" cy="28201"/>
            </a:xfrm>
            <a:custGeom>
              <a:avLst/>
              <a:gdLst/>
              <a:ahLst/>
              <a:cxnLst/>
              <a:rect l="l" t="t" r="r" b="b"/>
              <a:pathLst>
                <a:path w="1260" h="1077" extrusionOk="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62"/>
            <p:cNvSpPr/>
            <p:nvPr/>
          </p:nvSpPr>
          <p:spPr>
            <a:xfrm>
              <a:off x="3525265" y="300232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62"/>
            <p:cNvSpPr/>
            <p:nvPr/>
          </p:nvSpPr>
          <p:spPr>
            <a:xfrm>
              <a:off x="3513796" y="2993580"/>
              <a:ext cx="32993" cy="28254"/>
            </a:xfrm>
            <a:custGeom>
              <a:avLst/>
              <a:gdLst/>
              <a:ahLst/>
              <a:cxnLst/>
              <a:rect l="l" t="t" r="r" b="b"/>
              <a:pathLst>
                <a:path w="1260" h="1079" extrusionOk="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62"/>
            <p:cNvSpPr/>
            <p:nvPr/>
          </p:nvSpPr>
          <p:spPr>
            <a:xfrm>
              <a:off x="3525265" y="311798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62"/>
            <p:cNvSpPr/>
            <p:nvPr/>
          </p:nvSpPr>
          <p:spPr>
            <a:xfrm>
              <a:off x="3513796" y="3109056"/>
              <a:ext cx="32993" cy="28437"/>
            </a:xfrm>
            <a:custGeom>
              <a:avLst/>
              <a:gdLst/>
              <a:ahLst/>
              <a:cxnLst/>
              <a:rect l="l" t="t" r="r" b="b"/>
              <a:pathLst>
                <a:path w="1260" h="1086" extrusionOk="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62"/>
            <p:cNvSpPr/>
            <p:nvPr/>
          </p:nvSpPr>
          <p:spPr>
            <a:xfrm>
              <a:off x="3581982" y="2945609"/>
              <a:ext cx="239828" cy="239855"/>
            </a:xfrm>
            <a:custGeom>
              <a:avLst/>
              <a:gdLst/>
              <a:ahLst/>
              <a:cxnLst/>
              <a:rect l="l" t="t" r="r" b="b"/>
              <a:pathLst>
                <a:path w="9159" h="9160" extrusionOk="0">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62"/>
            <p:cNvSpPr/>
            <p:nvPr/>
          </p:nvSpPr>
          <p:spPr>
            <a:xfrm>
              <a:off x="3599709" y="2963362"/>
              <a:ext cx="204374" cy="204348"/>
            </a:xfrm>
            <a:custGeom>
              <a:avLst/>
              <a:gdLst/>
              <a:ahLst/>
              <a:cxnLst/>
              <a:rect l="l" t="t" r="r" b="b"/>
              <a:pathLst>
                <a:path w="7805" h="7804" extrusionOk="0">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62"/>
            <p:cNvSpPr/>
            <p:nvPr/>
          </p:nvSpPr>
          <p:spPr>
            <a:xfrm>
              <a:off x="3599709" y="2963362"/>
              <a:ext cx="204374" cy="204348"/>
            </a:xfrm>
            <a:custGeom>
              <a:avLst/>
              <a:gdLst/>
              <a:ahLst/>
              <a:cxnLst/>
              <a:rect l="l" t="t" r="r" b="b"/>
              <a:pathLst>
                <a:path w="7805" h="7804" extrusionOk="0">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62"/>
            <p:cNvSpPr/>
            <p:nvPr/>
          </p:nvSpPr>
          <p:spPr>
            <a:xfrm>
              <a:off x="3649932" y="3013559"/>
              <a:ext cx="104190" cy="103954"/>
            </a:xfrm>
            <a:custGeom>
              <a:avLst/>
              <a:gdLst/>
              <a:ahLst/>
              <a:cxnLst/>
              <a:rect l="l" t="t" r="r" b="b"/>
              <a:pathLst>
                <a:path w="3979" h="3970" extrusionOk="0">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62"/>
            <p:cNvSpPr/>
            <p:nvPr/>
          </p:nvSpPr>
          <p:spPr>
            <a:xfrm>
              <a:off x="3665171" y="3028798"/>
              <a:ext cx="73475" cy="73475"/>
            </a:xfrm>
            <a:custGeom>
              <a:avLst/>
              <a:gdLst/>
              <a:ahLst/>
              <a:cxnLst/>
              <a:rect l="l" t="t" r="r" b="b"/>
              <a:pathLst>
                <a:path w="2806" h="2806" extrusionOk="0">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62"/>
            <p:cNvSpPr/>
            <p:nvPr/>
          </p:nvSpPr>
          <p:spPr>
            <a:xfrm>
              <a:off x="3621442"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62"/>
            <p:cNvSpPr/>
            <p:nvPr/>
          </p:nvSpPr>
          <p:spPr>
            <a:xfrm>
              <a:off x="3649670" y="2984834"/>
              <a:ext cx="19508" cy="19508"/>
            </a:xfrm>
            <a:custGeom>
              <a:avLst/>
              <a:gdLst/>
              <a:ahLst/>
              <a:cxnLst/>
              <a:rect l="l" t="t" r="r" b="b"/>
              <a:pathLst>
                <a:path w="745" h="745" extrusionOk="0">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62"/>
            <p:cNvSpPr/>
            <p:nvPr/>
          </p:nvSpPr>
          <p:spPr>
            <a:xfrm>
              <a:off x="3677897" y="2984834"/>
              <a:ext cx="19508" cy="19508"/>
            </a:xfrm>
            <a:custGeom>
              <a:avLst/>
              <a:gdLst/>
              <a:ahLst/>
              <a:cxnLst/>
              <a:rect l="l" t="t" r="r" b="b"/>
              <a:pathLst>
                <a:path w="745" h="745" extrusionOk="0">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62"/>
            <p:cNvSpPr/>
            <p:nvPr/>
          </p:nvSpPr>
          <p:spPr>
            <a:xfrm>
              <a:off x="3706387" y="2984834"/>
              <a:ext cx="19246" cy="19508"/>
            </a:xfrm>
            <a:custGeom>
              <a:avLst/>
              <a:gdLst/>
              <a:ahLst/>
              <a:cxnLst/>
              <a:rect l="l" t="t" r="r" b="b"/>
              <a:pathLst>
                <a:path w="735" h="745" extrusionOk="0">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62"/>
            <p:cNvSpPr/>
            <p:nvPr/>
          </p:nvSpPr>
          <p:spPr>
            <a:xfrm>
              <a:off x="3734614" y="2984834"/>
              <a:ext cx="19508" cy="19508"/>
            </a:xfrm>
            <a:custGeom>
              <a:avLst/>
              <a:gdLst/>
              <a:ahLst/>
              <a:cxnLst/>
              <a:rect l="l" t="t" r="r" b="b"/>
              <a:pathLst>
                <a:path w="745" h="745" extrusionOk="0">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62"/>
            <p:cNvSpPr/>
            <p:nvPr/>
          </p:nvSpPr>
          <p:spPr>
            <a:xfrm>
              <a:off x="3763077"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62"/>
            <p:cNvSpPr/>
            <p:nvPr/>
          </p:nvSpPr>
          <p:spPr>
            <a:xfrm>
              <a:off x="3621442" y="3126469"/>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62"/>
            <p:cNvSpPr/>
            <p:nvPr/>
          </p:nvSpPr>
          <p:spPr>
            <a:xfrm>
              <a:off x="3649670" y="3126469"/>
              <a:ext cx="19508" cy="19508"/>
            </a:xfrm>
            <a:custGeom>
              <a:avLst/>
              <a:gdLst/>
              <a:ahLst/>
              <a:cxnLst/>
              <a:rect l="l" t="t" r="r" b="b"/>
              <a:pathLst>
                <a:path w="745" h="745" extrusionOk="0">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62"/>
            <p:cNvSpPr/>
            <p:nvPr/>
          </p:nvSpPr>
          <p:spPr>
            <a:xfrm>
              <a:off x="3677897" y="3126469"/>
              <a:ext cx="19508" cy="19508"/>
            </a:xfrm>
            <a:custGeom>
              <a:avLst/>
              <a:gdLst/>
              <a:ahLst/>
              <a:cxnLst/>
              <a:rect l="l" t="t" r="r" b="b"/>
              <a:pathLst>
                <a:path w="745" h="745" extrusionOk="0">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62"/>
            <p:cNvSpPr/>
            <p:nvPr/>
          </p:nvSpPr>
          <p:spPr>
            <a:xfrm>
              <a:off x="3706387" y="3126730"/>
              <a:ext cx="19246" cy="19508"/>
            </a:xfrm>
            <a:custGeom>
              <a:avLst/>
              <a:gdLst/>
              <a:ahLst/>
              <a:cxnLst/>
              <a:rect l="l" t="t" r="r" b="b"/>
              <a:pathLst>
                <a:path w="735" h="745" extrusionOk="0">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62"/>
            <p:cNvSpPr/>
            <p:nvPr/>
          </p:nvSpPr>
          <p:spPr>
            <a:xfrm>
              <a:off x="3734614" y="3126469"/>
              <a:ext cx="19508" cy="19508"/>
            </a:xfrm>
            <a:custGeom>
              <a:avLst/>
              <a:gdLst/>
              <a:ahLst/>
              <a:cxnLst/>
              <a:rect l="l" t="t" r="r" b="b"/>
              <a:pathLst>
                <a:path w="745" h="745" extrusionOk="0">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62"/>
            <p:cNvSpPr/>
            <p:nvPr/>
          </p:nvSpPr>
          <p:spPr>
            <a:xfrm>
              <a:off x="3763077" y="3126469"/>
              <a:ext cx="19272" cy="19508"/>
            </a:xfrm>
            <a:custGeom>
              <a:avLst/>
              <a:gdLst/>
              <a:ahLst/>
              <a:cxnLst/>
              <a:rect l="l" t="t" r="r" b="b"/>
              <a:pathLst>
                <a:path w="736" h="745" extrusionOk="0">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62"/>
            <p:cNvSpPr/>
            <p:nvPr/>
          </p:nvSpPr>
          <p:spPr>
            <a:xfrm>
              <a:off x="3621442" y="3013323"/>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62"/>
            <p:cNvSpPr/>
            <p:nvPr/>
          </p:nvSpPr>
          <p:spPr>
            <a:xfrm>
              <a:off x="3621442" y="3041551"/>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62"/>
            <p:cNvSpPr/>
            <p:nvPr/>
          </p:nvSpPr>
          <p:spPr>
            <a:xfrm>
              <a:off x="3621442" y="3070014"/>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62"/>
            <p:cNvSpPr/>
            <p:nvPr/>
          </p:nvSpPr>
          <p:spPr>
            <a:xfrm>
              <a:off x="3621442" y="3098241"/>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62"/>
            <p:cNvSpPr/>
            <p:nvPr/>
          </p:nvSpPr>
          <p:spPr>
            <a:xfrm>
              <a:off x="3762841" y="3013061"/>
              <a:ext cx="19508" cy="19508"/>
            </a:xfrm>
            <a:custGeom>
              <a:avLst/>
              <a:gdLst/>
              <a:ahLst/>
              <a:cxnLst/>
              <a:rect l="l" t="t" r="r" b="b"/>
              <a:pathLst>
                <a:path w="745" h="745" extrusionOk="0">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62"/>
            <p:cNvSpPr/>
            <p:nvPr/>
          </p:nvSpPr>
          <p:spPr>
            <a:xfrm>
              <a:off x="3763077" y="3041551"/>
              <a:ext cx="19272" cy="19508"/>
            </a:xfrm>
            <a:custGeom>
              <a:avLst/>
              <a:gdLst/>
              <a:ahLst/>
              <a:cxnLst/>
              <a:rect l="l" t="t" r="r" b="b"/>
              <a:pathLst>
                <a:path w="736" h="745" extrusionOk="0">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62"/>
            <p:cNvSpPr/>
            <p:nvPr/>
          </p:nvSpPr>
          <p:spPr>
            <a:xfrm>
              <a:off x="3763077" y="3069778"/>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62"/>
            <p:cNvSpPr/>
            <p:nvPr/>
          </p:nvSpPr>
          <p:spPr>
            <a:xfrm>
              <a:off x="3763077" y="3098241"/>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6" name="Google Shape;11406;p62"/>
          <p:cNvGrpSpPr/>
          <p:nvPr/>
        </p:nvGrpSpPr>
        <p:grpSpPr>
          <a:xfrm>
            <a:off x="873615" y="1500275"/>
            <a:ext cx="335011" cy="359232"/>
            <a:chOff x="873615" y="1500275"/>
            <a:chExt cx="335011" cy="359232"/>
          </a:xfrm>
        </p:grpSpPr>
        <p:sp>
          <p:nvSpPr>
            <p:cNvPr id="11407" name="Google Shape;11407;p62"/>
            <p:cNvSpPr/>
            <p:nvPr/>
          </p:nvSpPr>
          <p:spPr>
            <a:xfrm>
              <a:off x="965550" y="1500275"/>
              <a:ext cx="151140" cy="359232"/>
            </a:xfrm>
            <a:custGeom>
              <a:avLst/>
              <a:gdLst/>
              <a:ahLst/>
              <a:cxnLst/>
              <a:rect l="l" t="t" r="r" b="b"/>
              <a:pathLst>
                <a:path w="5772" h="13719" extrusionOk="0">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62"/>
            <p:cNvSpPr/>
            <p:nvPr/>
          </p:nvSpPr>
          <p:spPr>
            <a:xfrm>
              <a:off x="873615" y="1500275"/>
              <a:ext cx="158655" cy="359232"/>
            </a:xfrm>
            <a:custGeom>
              <a:avLst/>
              <a:gdLst/>
              <a:ahLst/>
              <a:cxnLst/>
              <a:rect l="l" t="t" r="r" b="b"/>
              <a:pathLst>
                <a:path w="6059" h="13719" extrusionOk="0">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62"/>
            <p:cNvSpPr/>
            <p:nvPr/>
          </p:nvSpPr>
          <p:spPr>
            <a:xfrm>
              <a:off x="873615" y="1784540"/>
              <a:ext cx="158655" cy="50485"/>
            </a:xfrm>
            <a:custGeom>
              <a:avLst/>
              <a:gdLst/>
              <a:ahLst/>
              <a:cxnLst/>
              <a:rect l="l" t="t" r="r" b="b"/>
              <a:pathLst>
                <a:path w="6059" h="1928" extrusionOk="0">
                  <a:moveTo>
                    <a:pt x="0" y="0"/>
                  </a:moveTo>
                  <a:lnTo>
                    <a:pt x="0" y="1927"/>
                  </a:lnTo>
                  <a:lnTo>
                    <a:pt x="6058" y="1927"/>
                  </a:lnTo>
                  <a:lnTo>
                    <a:pt x="6058"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62"/>
            <p:cNvSpPr/>
            <p:nvPr/>
          </p:nvSpPr>
          <p:spPr>
            <a:xfrm>
              <a:off x="873615" y="1500275"/>
              <a:ext cx="158655" cy="274550"/>
            </a:xfrm>
            <a:custGeom>
              <a:avLst/>
              <a:gdLst/>
              <a:ahLst/>
              <a:cxnLst/>
              <a:rect l="l" t="t" r="r" b="b"/>
              <a:pathLst>
                <a:path w="6059" h="10485" extrusionOk="0">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62"/>
            <p:cNvSpPr/>
            <p:nvPr/>
          </p:nvSpPr>
          <p:spPr>
            <a:xfrm>
              <a:off x="873615" y="1795537"/>
              <a:ext cx="158655" cy="28489"/>
            </a:xfrm>
            <a:custGeom>
              <a:avLst/>
              <a:gdLst/>
              <a:ahLst/>
              <a:cxnLst/>
              <a:rect l="l" t="t" r="r" b="b"/>
              <a:pathLst>
                <a:path w="6059" h="1088" extrusionOk="0">
                  <a:moveTo>
                    <a:pt x="0" y="0"/>
                  </a:moveTo>
                  <a:lnTo>
                    <a:pt x="0" y="1088"/>
                  </a:lnTo>
                  <a:lnTo>
                    <a:pt x="6058" y="1088"/>
                  </a:lnTo>
                  <a:lnTo>
                    <a:pt x="6058"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62"/>
            <p:cNvSpPr/>
            <p:nvPr/>
          </p:nvSpPr>
          <p:spPr>
            <a:xfrm>
              <a:off x="873615" y="1500275"/>
              <a:ext cx="158655" cy="263552"/>
            </a:xfrm>
            <a:custGeom>
              <a:avLst/>
              <a:gdLst/>
              <a:ahLst/>
              <a:cxnLst/>
              <a:rect l="l" t="t" r="r" b="b"/>
              <a:pathLst>
                <a:path w="6059" h="10065" extrusionOk="0">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62"/>
            <p:cNvSpPr/>
            <p:nvPr/>
          </p:nvSpPr>
          <p:spPr>
            <a:xfrm>
              <a:off x="1049971" y="1500275"/>
              <a:ext cx="158655" cy="359232"/>
            </a:xfrm>
            <a:custGeom>
              <a:avLst/>
              <a:gdLst/>
              <a:ahLst/>
              <a:cxnLst/>
              <a:rect l="l" t="t" r="r" b="b"/>
              <a:pathLst>
                <a:path w="6059" h="13719" extrusionOk="0">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62"/>
            <p:cNvSpPr/>
            <p:nvPr/>
          </p:nvSpPr>
          <p:spPr>
            <a:xfrm>
              <a:off x="1049971" y="1784540"/>
              <a:ext cx="158655" cy="50485"/>
            </a:xfrm>
            <a:custGeom>
              <a:avLst/>
              <a:gdLst/>
              <a:ahLst/>
              <a:cxnLst/>
              <a:rect l="l" t="t" r="r" b="b"/>
              <a:pathLst>
                <a:path w="6059" h="1928" extrusionOk="0">
                  <a:moveTo>
                    <a:pt x="1" y="0"/>
                  </a:moveTo>
                  <a:lnTo>
                    <a:pt x="1" y="1927"/>
                  </a:lnTo>
                  <a:lnTo>
                    <a:pt x="6059" y="1927"/>
                  </a:lnTo>
                  <a:lnTo>
                    <a:pt x="6059"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62"/>
            <p:cNvSpPr/>
            <p:nvPr/>
          </p:nvSpPr>
          <p:spPr>
            <a:xfrm>
              <a:off x="1049971" y="1500275"/>
              <a:ext cx="158655" cy="274550"/>
            </a:xfrm>
            <a:custGeom>
              <a:avLst/>
              <a:gdLst/>
              <a:ahLst/>
              <a:cxnLst/>
              <a:rect l="l" t="t" r="r" b="b"/>
              <a:pathLst>
                <a:path w="6059" h="10485" extrusionOk="0">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62"/>
            <p:cNvSpPr/>
            <p:nvPr/>
          </p:nvSpPr>
          <p:spPr>
            <a:xfrm>
              <a:off x="1049971" y="1795537"/>
              <a:ext cx="158655" cy="28489"/>
            </a:xfrm>
            <a:custGeom>
              <a:avLst/>
              <a:gdLst/>
              <a:ahLst/>
              <a:cxnLst/>
              <a:rect l="l" t="t" r="r" b="b"/>
              <a:pathLst>
                <a:path w="6059" h="1088" extrusionOk="0">
                  <a:moveTo>
                    <a:pt x="1" y="0"/>
                  </a:moveTo>
                  <a:lnTo>
                    <a:pt x="1" y="1088"/>
                  </a:lnTo>
                  <a:lnTo>
                    <a:pt x="6059" y="1088"/>
                  </a:lnTo>
                  <a:lnTo>
                    <a:pt x="6059"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62"/>
            <p:cNvSpPr/>
            <p:nvPr/>
          </p:nvSpPr>
          <p:spPr>
            <a:xfrm>
              <a:off x="1049971" y="1500275"/>
              <a:ext cx="158655" cy="263552"/>
            </a:xfrm>
            <a:custGeom>
              <a:avLst/>
              <a:gdLst/>
              <a:ahLst/>
              <a:cxnLst/>
              <a:rect l="l" t="t" r="r" b="b"/>
              <a:pathLst>
                <a:path w="6059" h="10065" extrusionOk="0">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8" name="Google Shape;11418;p62"/>
          <p:cNvGrpSpPr/>
          <p:nvPr/>
        </p:nvGrpSpPr>
        <p:grpSpPr>
          <a:xfrm>
            <a:off x="2202058" y="3346737"/>
            <a:ext cx="337158" cy="359311"/>
            <a:chOff x="2202058" y="3346737"/>
            <a:chExt cx="337158" cy="359311"/>
          </a:xfrm>
        </p:grpSpPr>
        <p:sp>
          <p:nvSpPr>
            <p:cNvPr id="11419" name="Google Shape;11419;p62"/>
            <p:cNvSpPr/>
            <p:nvPr/>
          </p:nvSpPr>
          <p:spPr>
            <a:xfrm>
              <a:off x="2202058" y="3449225"/>
              <a:ext cx="257084" cy="256822"/>
            </a:xfrm>
            <a:custGeom>
              <a:avLst/>
              <a:gdLst/>
              <a:ahLst/>
              <a:cxnLst/>
              <a:rect l="l" t="t" r="r" b="b"/>
              <a:pathLst>
                <a:path w="9818" h="9808" extrusionOk="0">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62"/>
            <p:cNvSpPr/>
            <p:nvPr/>
          </p:nvSpPr>
          <p:spPr>
            <a:xfrm>
              <a:off x="2202320" y="3448989"/>
              <a:ext cx="158655" cy="257032"/>
            </a:xfrm>
            <a:custGeom>
              <a:avLst/>
              <a:gdLst/>
              <a:ahLst/>
              <a:cxnLst/>
              <a:rect l="l" t="t" r="r" b="b"/>
              <a:pathLst>
                <a:path w="6059" h="9816" extrusionOk="0">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62"/>
            <p:cNvSpPr/>
            <p:nvPr/>
          </p:nvSpPr>
          <p:spPr>
            <a:xfrm>
              <a:off x="2338220" y="3346737"/>
              <a:ext cx="200996" cy="169731"/>
            </a:xfrm>
            <a:custGeom>
              <a:avLst/>
              <a:gdLst/>
              <a:ahLst/>
              <a:cxnLst/>
              <a:rect l="l" t="t" r="r" b="b"/>
              <a:pathLst>
                <a:path w="7676" h="6482" extrusionOk="0">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62"/>
            <p:cNvSpPr/>
            <p:nvPr/>
          </p:nvSpPr>
          <p:spPr>
            <a:xfrm>
              <a:off x="2424133" y="3390518"/>
              <a:ext cx="52239" cy="52239"/>
            </a:xfrm>
            <a:custGeom>
              <a:avLst/>
              <a:gdLst/>
              <a:ahLst/>
              <a:cxnLst/>
              <a:rect l="l" t="t" r="r" b="b"/>
              <a:pathLst>
                <a:path w="1995" h="1995" extrusionOk="0">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62"/>
            <p:cNvSpPr/>
            <p:nvPr/>
          </p:nvSpPr>
          <p:spPr>
            <a:xfrm>
              <a:off x="2406406" y="3384993"/>
              <a:ext cx="87196" cy="63263"/>
            </a:xfrm>
            <a:custGeom>
              <a:avLst/>
              <a:gdLst/>
              <a:ahLst/>
              <a:cxnLst/>
              <a:rect l="l" t="t" r="r" b="b"/>
              <a:pathLst>
                <a:path w="3330" h="2416" extrusionOk="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62"/>
            <p:cNvSpPr/>
            <p:nvPr/>
          </p:nvSpPr>
          <p:spPr>
            <a:xfrm>
              <a:off x="2394675" y="3429062"/>
              <a:ext cx="45693" cy="41425"/>
            </a:xfrm>
            <a:custGeom>
              <a:avLst/>
              <a:gdLst/>
              <a:ahLst/>
              <a:cxnLst/>
              <a:rect l="l" t="t" r="r" b="b"/>
              <a:pathLst>
                <a:path w="1745" h="1582" extrusionOk="0">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62"/>
            <p:cNvSpPr/>
            <p:nvPr/>
          </p:nvSpPr>
          <p:spPr>
            <a:xfrm>
              <a:off x="2230050" y="3532598"/>
              <a:ext cx="201363" cy="89998"/>
            </a:xfrm>
            <a:custGeom>
              <a:avLst/>
              <a:gdLst/>
              <a:ahLst/>
              <a:cxnLst/>
              <a:rect l="l" t="t" r="r" b="b"/>
              <a:pathLst>
                <a:path w="7690" h="3437" extrusionOk="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62"/>
            <p:cNvSpPr/>
            <p:nvPr/>
          </p:nvSpPr>
          <p:spPr>
            <a:xfrm>
              <a:off x="2227746" y="3605523"/>
              <a:ext cx="90495" cy="41058"/>
            </a:xfrm>
            <a:custGeom>
              <a:avLst/>
              <a:gdLst/>
              <a:ahLst/>
              <a:cxnLst/>
              <a:rect l="l" t="t" r="r" b="b"/>
              <a:pathLst>
                <a:path w="3456" h="1568" extrusionOk="0">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62"/>
            <p:cNvSpPr/>
            <p:nvPr/>
          </p:nvSpPr>
          <p:spPr>
            <a:xfrm>
              <a:off x="2279252" y="3532598"/>
              <a:ext cx="93716" cy="74182"/>
            </a:xfrm>
            <a:custGeom>
              <a:avLst/>
              <a:gdLst/>
              <a:ahLst/>
              <a:cxnLst/>
              <a:rect l="l" t="t" r="r" b="b"/>
              <a:pathLst>
                <a:path w="3579" h="2833" extrusionOk="0">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8" name="Google Shape;11428;p62"/>
          <p:cNvGrpSpPr/>
          <p:nvPr/>
        </p:nvGrpSpPr>
        <p:grpSpPr>
          <a:xfrm>
            <a:off x="2223059" y="3818172"/>
            <a:ext cx="359232" cy="306050"/>
            <a:chOff x="2223059" y="3818172"/>
            <a:chExt cx="359232" cy="306050"/>
          </a:xfrm>
        </p:grpSpPr>
        <p:sp>
          <p:nvSpPr>
            <p:cNvPr id="11429" name="Google Shape;11429;p62"/>
            <p:cNvSpPr/>
            <p:nvPr/>
          </p:nvSpPr>
          <p:spPr>
            <a:xfrm>
              <a:off x="2271763" y="3818172"/>
              <a:ext cx="310528" cy="155146"/>
            </a:xfrm>
            <a:custGeom>
              <a:avLst/>
              <a:gdLst/>
              <a:ahLst/>
              <a:cxnLst/>
              <a:rect l="l" t="t" r="r" b="b"/>
              <a:pathLst>
                <a:path w="11859" h="5925" extrusionOk="0">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62"/>
            <p:cNvSpPr/>
            <p:nvPr/>
          </p:nvSpPr>
          <p:spPr>
            <a:xfrm>
              <a:off x="2326725" y="3862895"/>
              <a:ext cx="248339" cy="110422"/>
            </a:xfrm>
            <a:custGeom>
              <a:avLst/>
              <a:gdLst/>
              <a:ahLst/>
              <a:cxnLst/>
              <a:rect l="l" t="t" r="r" b="b"/>
              <a:pathLst>
                <a:path w="9484" h="4217" extrusionOk="0">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62"/>
            <p:cNvSpPr/>
            <p:nvPr/>
          </p:nvSpPr>
          <p:spPr>
            <a:xfrm>
              <a:off x="2343955" y="3877376"/>
              <a:ext cx="213853" cy="95942"/>
            </a:xfrm>
            <a:custGeom>
              <a:avLst/>
              <a:gdLst/>
              <a:ahLst/>
              <a:cxnLst/>
              <a:rect l="l" t="t" r="r" b="b"/>
              <a:pathLst>
                <a:path w="8167" h="3664" extrusionOk="0">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62"/>
            <p:cNvSpPr/>
            <p:nvPr/>
          </p:nvSpPr>
          <p:spPr>
            <a:xfrm>
              <a:off x="2470114" y="4050878"/>
              <a:ext cx="10762" cy="73344"/>
            </a:xfrm>
            <a:custGeom>
              <a:avLst/>
              <a:gdLst/>
              <a:ahLst/>
              <a:cxnLst/>
              <a:rect l="l" t="t" r="r" b="b"/>
              <a:pathLst>
                <a:path w="411" h="2801" extrusionOk="0">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62"/>
            <p:cNvSpPr/>
            <p:nvPr/>
          </p:nvSpPr>
          <p:spPr>
            <a:xfrm>
              <a:off x="2412114" y="3988426"/>
              <a:ext cx="118147" cy="72847"/>
            </a:xfrm>
            <a:custGeom>
              <a:avLst/>
              <a:gdLst/>
              <a:ahLst/>
              <a:cxnLst/>
              <a:rect l="l" t="t" r="r" b="b"/>
              <a:pathLst>
                <a:path w="4512" h="2782" extrusionOk="0">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62"/>
            <p:cNvSpPr/>
            <p:nvPr/>
          </p:nvSpPr>
          <p:spPr>
            <a:xfrm>
              <a:off x="2452623" y="4045248"/>
              <a:ext cx="45483" cy="24012"/>
            </a:xfrm>
            <a:custGeom>
              <a:avLst/>
              <a:gdLst/>
              <a:ahLst/>
              <a:cxnLst/>
              <a:rect l="l" t="t" r="r" b="b"/>
              <a:pathLst>
                <a:path w="1737" h="917" extrusionOk="0">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62"/>
            <p:cNvSpPr/>
            <p:nvPr/>
          </p:nvSpPr>
          <p:spPr>
            <a:xfrm>
              <a:off x="2491586" y="3993532"/>
              <a:ext cx="90469" cy="40508"/>
            </a:xfrm>
            <a:custGeom>
              <a:avLst/>
              <a:gdLst/>
              <a:ahLst/>
              <a:cxnLst/>
              <a:rect l="l" t="t" r="r" b="b"/>
              <a:pathLst>
                <a:path w="3455" h="1547" extrusionOk="0">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62"/>
            <p:cNvSpPr/>
            <p:nvPr/>
          </p:nvSpPr>
          <p:spPr>
            <a:xfrm>
              <a:off x="2223059" y="3971066"/>
              <a:ext cx="359232" cy="32993"/>
            </a:xfrm>
            <a:custGeom>
              <a:avLst/>
              <a:gdLst/>
              <a:ahLst/>
              <a:cxnLst/>
              <a:rect l="l" t="t" r="r" b="b"/>
              <a:pathLst>
                <a:path w="13719" h="1260" extrusionOk="0">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62"/>
            <p:cNvSpPr/>
            <p:nvPr/>
          </p:nvSpPr>
          <p:spPr>
            <a:xfrm>
              <a:off x="2461107" y="3933595"/>
              <a:ext cx="60723" cy="21760"/>
            </a:xfrm>
            <a:custGeom>
              <a:avLst/>
              <a:gdLst/>
              <a:ahLst/>
              <a:cxnLst/>
              <a:rect l="l" t="t" r="r" b="b"/>
              <a:pathLst>
                <a:path w="2319" h="831" extrusionOk="0">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8" name="Google Shape;11438;p62"/>
          <p:cNvGrpSpPr/>
          <p:nvPr/>
        </p:nvGrpSpPr>
        <p:grpSpPr>
          <a:xfrm>
            <a:off x="1725989" y="1991820"/>
            <a:ext cx="378426" cy="298509"/>
            <a:chOff x="1725989" y="1991820"/>
            <a:chExt cx="378426" cy="298509"/>
          </a:xfrm>
        </p:grpSpPr>
        <p:sp>
          <p:nvSpPr>
            <p:cNvPr id="11439" name="Google Shape;11439;p62"/>
            <p:cNvSpPr/>
            <p:nvPr/>
          </p:nvSpPr>
          <p:spPr>
            <a:xfrm>
              <a:off x="1803392" y="2021331"/>
              <a:ext cx="145143" cy="236346"/>
            </a:xfrm>
            <a:custGeom>
              <a:avLst/>
              <a:gdLst/>
              <a:ahLst/>
              <a:cxnLst/>
              <a:rect l="l" t="t" r="r" b="b"/>
              <a:pathLst>
                <a:path w="5543" h="9026" extrusionOk="0">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62"/>
            <p:cNvSpPr/>
            <p:nvPr/>
          </p:nvSpPr>
          <p:spPr>
            <a:xfrm>
              <a:off x="1948509" y="2155738"/>
              <a:ext cx="134669" cy="132679"/>
            </a:xfrm>
            <a:custGeom>
              <a:avLst/>
              <a:gdLst/>
              <a:ahLst/>
              <a:cxnLst/>
              <a:rect l="l" t="t" r="r" b="b"/>
              <a:pathLst>
                <a:path w="5143" h="5067" extrusionOk="0">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62"/>
            <p:cNvSpPr/>
            <p:nvPr/>
          </p:nvSpPr>
          <p:spPr>
            <a:xfrm>
              <a:off x="1814861" y="2034842"/>
              <a:ext cx="82980" cy="123619"/>
            </a:xfrm>
            <a:custGeom>
              <a:avLst/>
              <a:gdLst/>
              <a:ahLst/>
              <a:cxnLst/>
              <a:rect l="l" t="t" r="r" b="b"/>
              <a:pathLst>
                <a:path w="3169" h="4721" extrusionOk="0">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62"/>
            <p:cNvSpPr/>
            <p:nvPr/>
          </p:nvSpPr>
          <p:spPr>
            <a:xfrm>
              <a:off x="1967493" y="2155738"/>
              <a:ext cx="115685" cy="132679"/>
            </a:xfrm>
            <a:custGeom>
              <a:avLst/>
              <a:gdLst/>
              <a:ahLst/>
              <a:cxnLst/>
              <a:rect l="l" t="t" r="r" b="b"/>
              <a:pathLst>
                <a:path w="4418" h="5067" extrusionOk="0">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62"/>
            <p:cNvSpPr/>
            <p:nvPr/>
          </p:nvSpPr>
          <p:spPr>
            <a:xfrm>
              <a:off x="1969745" y="2000854"/>
              <a:ext cx="134669" cy="134460"/>
            </a:xfrm>
            <a:custGeom>
              <a:avLst/>
              <a:gdLst/>
              <a:ahLst/>
              <a:cxnLst/>
              <a:rect l="l" t="t" r="r" b="b"/>
              <a:pathLst>
                <a:path w="5143" h="5135" extrusionOk="0">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62"/>
            <p:cNvSpPr/>
            <p:nvPr/>
          </p:nvSpPr>
          <p:spPr>
            <a:xfrm>
              <a:off x="1969745" y="2014365"/>
              <a:ext cx="134669" cy="120922"/>
            </a:xfrm>
            <a:custGeom>
              <a:avLst/>
              <a:gdLst/>
              <a:ahLst/>
              <a:cxnLst/>
              <a:rect l="l" t="t" r="r" b="b"/>
              <a:pathLst>
                <a:path w="5143" h="4618" extrusionOk="0">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62"/>
            <p:cNvSpPr/>
            <p:nvPr/>
          </p:nvSpPr>
          <p:spPr>
            <a:xfrm>
              <a:off x="1860842" y="2155738"/>
              <a:ext cx="110684" cy="134591"/>
            </a:xfrm>
            <a:custGeom>
              <a:avLst/>
              <a:gdLst/>
              <a:ahLst/>
              <a:cxnLst/>
              <a:rect l="l" t="t" r="r" b="b"/>
              <a:pathLst>
                <a:path w="4227" h="5140" extrusionOk="0">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62"/>
            <p:cNvSpPr/>
            <p:nvPr/>
          </p:nvSpPr>
          <p:spPr>
            <a:xfrm>
              <a:off x="1860842" y="2252413"/>
              <a:ext cx="110684" cy="37916"/>
            </a:xfrm>
            <a:custGeom>
              <a:avLst/>
              <a:gdLst/>
              <a:ahLst/>
              <a:cxnLst/>
              <a:rect l="l" t="t" r="r" b="b"/>
              <a:pathLst>
                <a:path w="4227" h="1448" extrusionOk="0">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62"/>
            <p:cNvSpPr/>
            <p:nvPr/>
          </p:nvSpPr>
          <p:spPr>
            <a:xfrm>
              <a:off x="1725989" y="1991820"/>
              <a:ext cx="177089" cy="148966"/>
            </a:xfrm>
            <a:custGeom>
              <a:avLst/>
              <a:gdLst/>
              <a:ahLst/>
              <a:cxnLst/>
              <a:rect l="l" t="t" r="r" b="b"/>
              <a:pathLst>
                <a:path w="6763" h="5689" extrusionOk="0">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62"/>
            <p:cNvSpPr/>
            <p:nvPr/>
          </p:nvSpPr>
          <p:spPr>
            <a:xfrm>
              <a:off x="1798128" y="2039582"/>
              <a:ext cx="20529" cy="52737"/>
            </a:xfrm>
            <a:custGeom>
              <a:avLst/>
              <a:gdLst/>
              <a:ahLst/>
              <a:cxnLst/>
              <a:rect l="l" t="t" r="r" b="b"/>
              <a:pathLst>
                <a:path w="784" h="2014" extrusionOk="0">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62"/>
            <p:cNvSpPr/>
            <p:nvPr/>
          </p:nvSpPr>
          <p:spPr>
            <a:xfrm>
              <a:off x="1797893" y="2083808"/>
              <a:ext cx="31239" cy="10762"/>
            </a:xfrm>
            <a:custGeom>
              <a:avLst/>
              <a:gdLst/>
              <a:ahLst/>
              <a:cxnLst/>
              <a:rect l="l" t="t" r="r" b="b"/>
              <a:pathLst>
                <a:path w="1193" h="411" extrusionOk="0">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62"/>
            <p:cNvSpPr/>
            <p:nvPr/>
          </p:nvSpPr>
          <p:spPr>
            <a:xfrm>
              <a:off x="1800145" y="2023006"/>
              <a:ext cx="18513" cy="15868"/>
            </a:xfrm>
            <a:custGeom>
              <a:avLst/>
              <a:gdLst/>
              <a:ahLst/>
              <a:cxnLst/>
              <a:rect l="l" t="t" r="r" b="b"/>
              <a:pathLst>
                <a:path w="707" h="606" extrusionOk="0">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1" name="Google Shape;11451;p62"/>
          <p:cNvGrpSpPr/>
          <p:nvPr/>
        </p:nvGrpSpPr>
        <p:grpSpPr>
          <a:xfrm>
            <a:off x="1768409" y="3791751"/>
            <a:ext cx="367978" cy="359075"/>
            <a:chOff x="1768409" y="3791751"/>
            <a:chExt cx="367978" cy="359075"/>
          </a:xfrm>
        </p:grpSpPr>
        <p:sp>
          <p:nvSpPr>
            <p:cNvPr id="11452" name="Google Shape;11452;p62"/>
            <p:cNvSpPr/>
            <p:nvPr/>
          </p:nvSpPr>
          <p:spPr>
            <a:xfrm>
              <a:off x="1919784" y="3791751"/>
              <a:ext cx="216602" cy="216052"/>
            </a:xfrm>
            <a:custGeom>
              <a:avLst/>
              <a:gdLst/>
              <a:ahLst/>
              <a:cxnLst/>
              <a:rect l="l" t="t" r="r" b="b"/>
              <a:pathLst>
                <a:path w="8272" h="8251" extrusionOk="0">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62"/>
            <p:cNvSpPr/>
            <p:nvPr/>
          </p:nvSpPr>
          <p:spPr>
            <a:xfrm>
              <a:off x="1919784" y="3833673"/>
              <a:ext cx="173895" cy="173868"/>
            </a:xfrm>
            <a:custGeom>
              <a:avLst/>
              <a:gdLst/>
              <a:ahLst/>
              <a:cxnLst/>
              <a:rect l="l" t="t" r="r" b="b"/>
              <a:pathLst>
                <a:path w="6641" h="6640" extrusionOk="0">
                  <a:moveTo>
                    <a:pt x="3645" y="0"/>
                  </a:moveTo>
                  <a:lnTo>
                    <a:pt x="1" y="3654"/>
                  </a:lnTo>
                  <a:lnTo>
                    <a:pt x="2996" y="6640"/>
                  </a:lnTo>
                  <a:lnTo>
                    <a:pt x="6641" y="2996"/>
                  </a:lnTo>
                  <a:lnTo>
                    <a:pt x="3645"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62"/>
            <p:cNvSpPr/>
            <p:nvPr/>
          </p:nvSpPr>
          <p:spPr>
            <a:xfrm>
              <a:off x="2048195" y="3831735"/>
              <a:ext cx="16994" cy="15894"/>
            </a:xfrm>
            <a:custGeom>
              <a:avLst/>
              <a:gdLst/>
              <a:ahLst/>
              <a:cxnLst/>
              <a:rect l="l" t="t" r="r" b="b"/>
              <a:pathLst>
                <a:path w="649" h="607" extrusionOk="0">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62"/>
            <p:cNvSpPr/>
            <p:nvPr/>
          </p:nvSpPr>
          <p:spPr>
            <a:xfrm>
              <a:off x="2079172" y="3862712"/>
              <a:ext cx="16994" cy="15868"/>
            </a:xfrm>
            <a:custGeom>
              <a:avLst/>
              <a:gdLst/>
              <a:ahLst/>
              <a:cxnLst/>
              <a:rect l="l" t="t" r="r" b="b"/>
              <a:pathLst>
                <a:path w="649" h="606" extrusionOk="0">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62"/>
            <p:cNvSpPr/>
            <p:nvPr/>
          </p:nvSpPr>
          <p:spPr>
            <a:xfrm>
              <a:off x="1768409" y="3834982"/>
              <a:ext cx="324511" cy="315843"/>
            </a:xfrm>
            <a:custGeom>
              <a:avLst/>
              <a:gdLst/>
              <a:ahLst/>
              <a:cxnLst/>
              <a:rect l="l" t="t" r="r" b="b"/>
              <a:pathLst>
                <a:path w="12393" h="12062" extrusionOk="0">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62"/>
            <p:cNvSpPr/>
            <p:nvPr/>
          </p:nvSpPr>
          <p:spPr>
            <a:xfrm>
              <a:off x="1864900" y="3952762"/>
              <a:ext cx="106835" cy="103064"/>
            </a:xfrm>
            <a:custGeom>
              <a:avLst/>
              <a:gdLst/>
              <a:ahLst/>
              <a:cxnLst/>
              <a:rect l="l" t="t" r="r" b="b"/>
              <a:pathLst>
                <a:path w="4080" h="3936" extrusionOk="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62"/>
            <p:cNvSpPr/>
            <p:nvPr/>
          </p:nvSpPr>
          <p:spPr>
            <a:xfrm>
              <a:off x="1773907" y="3934826"/>
              <a:ext cx="319012" cy="216000"/>
            </a:xfrm>
            <a:custGeom>
              <a:avLst/>
              <a:gdLst/>
              <a:ahLst/>
              <a:cxnLst/>
              <a:rect l="l" t="t" r="r" b="b"/>
              <a:pathLst>
                <a:path w="12183" h="8249" extrusionOk="0">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62"/>
            <p:cNvSpPr/>
            <p:nvPr/>
          </p:nvSpPr>
          <p:spPr>
            <a:xfrm>
              <a:off x="1916197" y="3992485"/>
              <a:ext cx="70176" cy="30558"/>
            </a:xfrm>
            <a:custGeom>
              <a:avLst/>
              <a:gdLst/>
              <a:ahLst/>
              <a:cxnLst/>
              <a:rect l="l" t="t" r="r" b="b"/>
              <a:pathLst>
                <a:path w="2680" h="1167" extrusionOk="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62"/>
            <p:cNvSpPr/>
            <p:nvPr/>
          </p:nvSpPr>
          <p:spPr>
            <a:xfrm>
              <a:off x="1879328" y="3957607"/>
              <a:ext cx="44096" cy="67924"/>
            </a:xfrm>
            <a:custGeom>
              <a:avLst/>
              <a:gdLst/>
              <a:ahLst/>
              <a:cxnLst/>
              <a:rect l="l" t="t" r="r" b="b"/>
              <a:pathLst>
                <a:path w="1684" h="2594" extrusionOk="0">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62"/>
            <p:cNvSpPr/>
            <p:nvPr/>
          </p:nvSpPr>
          <p:spPr>
            <a:xfrm>
              <a:off x="1858092" y="4036266"/>
              <a:ext cx="28489" cy="28254"/>
            </a:xfrm>
            <a:custGeom>
              <a:avLst/>
              <a:gdLst/>
              <a:ahLst/>
              <a:cxnLst/>
              <a:rect l="l" t="t" r="r" b="b"/>
              <a:pathLst>
                <a:path w="1088" h="1079" extrusionOk="0">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62"/>
            <p:cNvSpPr/>
            <p:nvPr/>
          </p:nvSpPr>
          <p:spPr>
            <a:xfrm>
              <a:off x="1953275" y="3946818"/>
              <a:ext cx="22755" cy="22519"/>
            </a:xfrm>
            <a:custGeom>
              <a:avLst/>
              <a:gdLst/>
              <a:ahLst/>
              <a:cxnLst/>
              <a:rect l="l" t="t" r="r" b="b"/>
              <a:pathLst>
                <a:path w="869" h="860" extrusionOk="0">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62"/>
            <p:cNvSpPr/>
            <p:nvPr/>
          </p:nvSpPr>
          <p:spPr>
            <a:xfrm>
              <a:off x="1966760" y="3989552"/>
              <a:ext cx="22755" cy="22755"/>
            </a:xfrm>
            <a:custGeom>
              <a:avLst/>
              <a:gdLst/>
              <a:ahLst/>
              <a:cxnLst/>
              <a:rect l="l" t="t" r="r" b="b"/>
              <a:pathLst>
                <a:path w="869" h="869" extrusionOk="0">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62"/>
            <p:cNvSpPr/>
            <p:nvPr/>
          </p:nvSpPr>
          <p:spPr>
            <a:xfrm>
              <a:off x="1904806" y="3951060"/>
              <a:ext cx="22493" cy="22781"/>
            </a:xfrm>
            <a:custGeom>
              <a:avLst/>
              <a:gdLst/>
              <a:ahLst/>
              <a:cxnLst/>
              <a:rect l="l" t="t" r="r" b="b"/>
              <a:pathLst>
                <a:path w="859" h="870" extrusionOk="0">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5" name="Google Shape;11465;p62"/>
          <p:cNvGrpSpPr/>
          <p:nvPr/>
        </p:nvGrpSpPr>
        <p:grpSpPr>
          <a:xfrm>
            <a:off x="2668963" y="3791306"/>
            <a:ext cx="358735" cy="359311"/>
            <a:chOff x="2668963" y="3791306"/>
            <a:chExt cx="358735" cy="359311"/>
          </a:xfrm>
        </p:grpSpPr>
        <p:sp>
          <p:nvSpPr>
            <p:cNvPr id="11466" name="Google Shape;11466;p62"/>
            <p:cNvSpPr/>
            <p:nvPr/>
          </p:nvSpPr>
          <p:spPr>
            <a:xfrm>
              <a:off x="2854065" y="4004268"/>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62"/>
            <p:cNvSpPr/>
            <p:nvPr/>
          </p:nvSpPr>
          <p:spPr>
            <a:xfrm>
              <a:off x="2879045" y="402924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62"/>
            <p:cNvSpPr/>
            <p:nvPr/>
          </p:nvSpPr>
          <p:spPr>
            <a:xfrm>
              <a:off x="2904026" y="405422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62"/>
            <p:cNvSpPr/>
            <p:nvPr/>
          </p:nvSpPr>
          <p:spPr>
            <a:xfrm>
              <a:off x="2829320" y="4006415"/>
              <a:ext cx="153156" cy="143913"/>
            </a:xfrm>
            <a:custGeom>
              <a:avLst/>
              <a:gdLst/>
              <a:ahLst/>
              <a:cxnLst/>
              <a:rect l="l" t="t" r="r" b="b"/>
              <a:pathLst>
                <a:path w="5849" h="5496" extrusionOk="0">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62"/>
            <p:cNvSpPr/>
            <p:nvPr/>
          </p:nvSpPr>
          <p:spPr>
            <a:xfrm>
              <a:off x="2917511" y="3991857"/>
              <a:ext cx="24745" cy="23697"/>
            </a:xfrm>
            <a:custGeom>
              <a:avLst/>
              <a:gdLst/>
              <a:ahLst/>
              <a:cxnLst/>
              <a:rect l="l" t="t" r="r" b="b"/>
              <a:pathLst>
                <a:path w="945" h="905" extrusionOk="0">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62"/>
            <p:cNvSpPr/>
            <p:nvPr/>
          </p:nvSpPr>
          <p:spPr>
            <a:xfrm>
              <a:off x="2942492" y="4016837"/>
              <a:ext cx="24745" cy="23619"/>
            </a:xfrm>
            <a:custGeom>
              <a:avLst/>
              <a:gdLst/>
              <a:ahLst/>
              <a:cxnLst/>
              <a:rect l="l" t="t" r="r" b="b"/>
              <a:pathLst>
                <a:path w="945" h="902" extrusionOk="0">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62"/>
            <p:cNvSpPr/>
            <p:nvPr/>
          </p:nvSpPr>
          <p:spPr>
            <a:xfrm>
              <a:off x="2967210" y="4041818"/>
              <a:ext cx="24771" cy="23619"/>
            </a:xfrm>
            <a:custGeom>
              <a:avLst/>
              <a:gdLst/>
              <a:ahLst/>
              <a:cxnLst/>
              <a:rect l="l" t="t" r="r" b="b"/>
              <a:pathLst>
                <a:path w="946" h="902" extrusionOk="0">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62"/>
            <p:cNvSpPr/>
            <p:nvPr/>
          </p:nvSpPr>
          <p:spPr>
            <a:xfrm>
              <a:off x="2704496" y="3827467"/>
              <a:ext cx="68395" cy="64179"/>
            </a:xfrm>
            <a:custGeom>
              <a:avLst/>
              <a:gdLst/>
              <a:ahLst/>
              <a:cxnLst/>
              <a:rect l="l" t="t" r="r" b="b"/>
              <a:pathLst>
                <a:path w="2612" h="2451" extrusionOk="0">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62"/>
            <p:cNvSpPr/>
            <p:nvPr/>
          </p:nvSpPr>
          <p:spPr>
            <a:xfrm>
              <a:off x="2671005" y="3882927"/>
              <a:ext cx="87641" cy="31448"/>
            </a:xfrm>
            <a:custGeom>
              <a:avLst/>
              <a:gdLst/>
              <a:ahLst/>
              <a:cxnLst/>
              <a:rect l="l" t="t" r="r" b="b"/>
              <a:pathLst>
                <a:path w="3347" h="1201" extrusionOk="0">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62"/>
            <p:cNvSpPr/>
            <p:nvPr/>
          </p:nvSpPr>
          <p:spPr>
            <a:xfrm>
              <a:off x="2668963" y="3926394"/>
              <a:ext cx="86934" cy="32941"/>
            </a:xfrm>
            <a:custGeom>
              <a:avLst/>
              <a:gdLst/>
              <a:ahLst/>
              <a:cxnLst/>
              <a:rect l="l" t="t" r="r" b="b"/>
              <a:pathLst>
                <a:path w="3320" h="1258" extrusionOk="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62"/>
            <p:cNvSpPr/>
            <p:nvPr/>
          </p:nvSpPr>
          <p:spPr>
            <a:xfrm>
              <a:off x="2761422" y="3794081"/>
              <a:ext cx="33203" cy="83085"/>
            </a:xfrm>
            <a:custGeom>
              <a:avLst/>
              <a:gdLst/>
              <a:ahLst/>
              <a:cxnLst/>
              <a:rect l="l" t="t" r="r" b="b"/>
              <a:pathLst>
                <a:path w="1268" h="3173" extrusionOk="0">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62"/>
            <p:cNvSpPr/>
            <p:nvPr/>
          </p:nvSpPr>
          <p:spPr>
            <a:xfrm>
              <a:off x="2805099" y="3791306"/>
              <a:ext cx="34774" cy="82849"/>
            </a:xfrm>
            <a:custGeom>
              <a:avLst/>
              <a:gdLst/>
              <a:ahLst/>
              <a:cxnLst/>
              <a:rect l="l" t="t" r="r" b="b"/>
              <a:pathLst>
                <a:path w="1328" h="3164" extrusionOk="0">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62"/>
            <p:cNvSpPr/>
            <p:nvPr/>
          </p:nvSpPr>
          <p:spPr>
            <a:xfrm>
              <a:off x="2757128" y="3882220"/>
              <a:ext cx="261064" cy="259729"/>
            </a:xfrm>
            <a:custGeom>
              <a:avLst/>
              <a:gdLst/>
              <a:ahLst/>
              <a:cxnLst/>
              <a:rect l="l" t="t" r="r" b="b"/>
              <a:pathLst>
                <a:path w="9970" h="9919" extrusionOk="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62"/>
            <p:cNvSpPr/>
            <p:nvPr/>
          </p:nvSpPr>
          <p:spPr>
            <a:xfrm>
              <a:off x="2757128" y="3881880"/>
              <a:ext cx="91700" cy="90207"/>
            </a:xfrm>
            <a:custGeom>
              <a:avLst/>
              <a:gdLst/>
              <a:ahLst/>
              <a:cxnLst/>
              <a:rect l="l" t="t" r="r" b="b"/>
              <a:pathLst>
                <a:path w="3502" h="3445" extrusionOk="0">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62"/>
            <p:cNvSpPr/>
            <p:nvPr/>
          </p:nvSpPr>
          <p:spPr>
            <a:xfrm>
              <a:off x="2757128" y="3881984"/>
              <a:ext cx="85206" cy="83844"/>
            </a:xfrm>
            <a:custGeom>
              <a:avLst/>
              <a:gdLst/>
              <a:ahLst/>
              <a:cxnLst/>
              <a:rect l="l" t="t" r="r" b="b"/>
              <a:pathLst>
                <a:path w="3254" h="3202" extrusionOk="0">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62"/>
            <p:cNvSpPr/>
            <p:nvPr/>
          </p:nvSpPr>
          <p:spPr>
            <a:xfrm>
              <a:off x="2992950" y="4116995"/>
              <a:ext cx="34747" cy="33622"/>
            </a:xfrm>
            <a:custGeom>
              <a:avLst/>
              <a:gdLst/>
              <a:ahLst/>
              <a:cxnLst/>
              <a:rect l="l" t="t" r="r" b="b"/>
              <a:pathLst>
                <a:path w="1327" h="1284" extrusionOk="0">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2" name="Google Shape;11482;p62"/>
          <p:cNvGrpSpPr/>
          <p:nvPr/>
        </p:nvGrpSpPr>
        <p:grpSpPr>
          <a:xfrm>
            <a:off x="849682" y="1995198"/>
            <a:ext cx="363893" cy="291727"/>
            <a:chOff x="849682" y="1995198"/>
            <a:chExt cx="363893" cy="291727"/>
          </a:xfrm>
        </p:grpSpPr>
        <p:sp>
          <p:nvSpPr>
            <p:cNvPr id="11483" name="Google Shape;11483;p62"/>
            <p:cNvSpPr/>
            <p:nvPr/>
          </p:nvSpPr>
          <p:spPr>
            <a:xfrm>
              <a:off x="907838" y="2131517"/>
              <a:ext cx="247579" cy="155408"/>
            </a:xfrm>
            <a:custGeom>
              <a:avLst/>
              <a:gdLst/>
              <a:ahLst/>
              <a:cxnLst/>
              <a:rect l="l" t="t" r="r" b="b"/>
              <a:pathLst>
                <a:path w="9455" h="5935" extrusionOk="0">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62"/>
            <p:cNvSpPr/>
            <p:nvPr/>
          </p:nvSpPr>
          <p:spPr>
            <a:xfrm>
              <a:off x="1140414" y="2131517"/>
              <a:ext cx="15004" cy="136424"/>
            </a:xfrm>
            <a:custGeom>
              <a:avLst/>
              <a:gdLst/>
              <a:ahLst/>
              <a:cxnLst/>
              <a:rect l="l" t="t" r="r" b="b"/>
              <a:pathLst>
                <a:path w="573" h="5210" extrusionOk="0">
                  <a:moveTo>
                    <a:pt x="0" y="0"/>
                  </a:moveTo>
                  <a:lnTo>
                    <a:pt x="0" y="5209"/>
                  </a:lnTo>
                  <a:cubicBezTo>
                    <a:pt x="363" y="5009"/>
                    <a:pt x="572" y="4780"/>
                    <a:pt x="572" y="4541"/>
                  </a:cubicBezTo>
                  <a:lnTo>
                    <a:pt x="57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62"/>
            <p:cNvSpPr/>
            <p:nvPr/>
          </p:nvSpPr>
          <p:spPr>
            <a:xfrm>
              <a:off x="1026483" y="2148511"/>
              <a:ext cx="10526" cy="138414"/>
            </a:xfrm>
            <a:custGeom>
              <a:avLst/>
              <a:gdLst/>
              <a:ahLst/>
              <a:cxnLst/>
              <a:rect l="l" t="t" r="r" b="b"/>
              <a:pathLst>
                <a:path w="402" h="5286" extrusionOk="0">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62"/>
            <p:cNvSpPr/>
            <p:nvPr/>
          </p:nvSpPr>
          <p:spPr>
            <a:xfrm>
              <a:off x="945047" y="2148511"/>
              <a:ext cx="10526" cy="68212"/>
            </a:xfrm>
            <a:custGeom>
              <a:avLst/>
              <a:gdLst/>
              <a:ahLst/>
              <a:cxnLst/>
              <a:rect l="l" t="t" r="r" b="b"/>
              <a:pathLst>
                <a:path w="402" h="2605" extrusionOk="0">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62"/>
            <p:cNvSpPr/>
            <p:nvPr/>
          </p:nvSpPr>
          <p:spPr>
            <a:xfrm>
              <a:off x="945309" y="2228192"/>
              <a:ext cx="10526" cy="50982"/>
            </a:xfrm>
            <a:custGeom>
              <a:avLst/>
              <a:gdLst/>
              <a:ahLst/>
              <a:cxnLst/>
              <a:rect l="l" t="t" r="r" b="b"/>
              <a:pathLst>
                <a:path w="402" h="1947" extrusionOk="0">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62"/>
            <p:cNvSpPr/>
            <p:nvPr/>
          </p:nvSpPr>
          <p:spPr>
            <a:xfrm>
              <a:off x="1107682" y="2148511"/>
              <a:ext cx="10762" cy="130663"/>
            </a:xfrm>
            <a:custGeom>
              <a:avLst/>
              <a:gdLst/>
              <a:ahLst/>
              <a:cxnLst/>
              <a:rect l="l" t="t" r="r" b="b"/>
              <a:pathLst>
                <a:path w="411" h="4990" extrusionOk="0">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62"/>
            <p:cNvSpPr/>
            <p:nvPr/>
          </p:nvSpPr>
          <p:spPr>
            <a:xfrm>
              <a:off x="907838" y="2122274"/>
              <a:ext cx="247579" cy="59230"/>
            </a:xfrm>
            <a:custGeom>
              <a:avLst/>
              <a:gdLst/>
              <a:ahLst/>
              <a:cxnLst/>
              <a:rect l="l" t="t" r="r" b="b"/>
              <a:pathLst>
                <a:path w="9455" h="2262" extrusionOk="0">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62"/>
            <p:cNvSpPr/>
            <p:nvPr/>
          </p:nvSpPr>
          <p:spPr>
            <a:xfrm>
              <a:off x="1140414" y="2122012"/>
              <a:ext cx="15004" cy="40508"/>
            </a:xfrm>
            <a:custGeom>
              <a:avLst/>
              <a:gdLst/>
              <a:ahLst/>
              <a:cxnLst/>
              <a:rect l="l" t="t" r="r" b="b"/>
              <a:pathLst>
                <a:path w="573" h="1547" extrusionOk="0">
                  <a:moveTo>
                    <a:pt x="0" y="1"/>
                  </a:moveTo>
                  <a:lnTo>
                    <a:pt x="0" y="10"/>
                  </a:lnTo>
                  <a:lnTo>
                    <a:pt x="0" y="1546"/>
                  </a:lnTo>
                  <a:cubicBezTo>
                    <a:pt x="363" y="1346"/>
                    <a:pt x="572" y="1117"/>
                    <a:pt x="572" y="878"/>
                  </a:cubicBezTo>
                  <a:lnTo>
                    <a:pt x="572" y="1"/>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62"/>
            <p:cNvSpPr/>
            <p:nvPr/>
          </p:nvSpPr>
          <p:spPr>
            <a:xfrm>
              <a:off x="907838" y="2085798"/>
              <a:ext cx="247579" cy="72716"/>
            </a:xfrm>
            <a:custGeom>
              <a:avLst/>
              <a:gdLst/>
              <a:ahLst/>
              <a:cxnLst/>
              <a:rect l="l" t="t" r="r" b="b"/>
              <a:pathLst>
                <a:path w="9455" h="2777" extrusionOk="0">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62"/>
            <p:cNvSpPr/>
            <p:nvPr/>
          </p:nvSpPr>
          <p:spPr>
            <a:xfrm>
              <a:off x="1012264" y="2085798"/>
              <a:ext cx="143153" cy="72716"/>
            </a:xfrm>
            <a:custGeom>
              <a:avLst/>
              <a:gdLst/>
              <a:ahLst/>
              <a:cxnLst/>
              <a:rect l="l" t="t" r="r" b="b"/>
              <a:pathLst>
                <a:path w="5467" h="2777" extrusionOk="0">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62"/>
            <p:cNvSpPr/>
            <p:nvPr/>
          </p:nvSpPr>
          <p:spPr>
            <a:xfrm>
              <a:off x="1049971" y="1995198"/>
              <a:ext cx="123750" cy="119613"/>
            </a:xfrm>
            <a:custGeom>
              <a:avLst/>
              <a:gdLst/>
              <a:ahLst/>
              <a:cxnLst/>
              <a:rect l="l" t="t" r="r" b="b"/>
              <a:pathLst>
                <a:path w="4726" h="4568" extrusionOk="0">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62"/>
            <p:cNvSpPr/>
            <p:nvPr/>
          </p:nvSpPr>
          <p:spPr>
            <a:xfrm>
              <a:off x="1044734" y="2103525"/>
              <a:ext cx="18513" cy="18775"/>
            </a:xfrm>
            <a:custGeom>
              <a:avLst/>
              <a:gdLst/>
              <a:ahLst/>
              <a:cxnLst/>
              <a:rect l="l" t="t" r="r" b="b"/>
              <a:pathLst>
                <a:path w="707" h="717" extrusionOk="0">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62"/>
            <p:cNvSpPr/>
            <p:nvPr/>
          </p:nvSpPr>
          <p:spPr>
            <a:xfrm>
              <a:off x="889509" y="1995224"/>
              <a:ext cx="123776" cy="119587"/>
            </a:xfrm>
            <a:custGeom>
              <a:avLst/>
              <a:gdLst/>
              <a:ahLst/>
              <a:cxnLst/>
              <a:rect l="l" t="t" r="r" b="b"/>
              <a:pathLst>
                <a:path w="4727" h="4567" extrusionOk="0">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62"/>
            <p:cNvSpPr/>
            <p:nvPr/>
          </p:nvSpPr>
          <p:spPr>
            <a:xfrm>
              <a:off x="1000010" y="2103525"/>
              <a:ext cx="18775" cy="18775"/>
            </a:xfrm>
            <a:custGeom>
              <a:avLst/>
              <a:gdLst/>
              <a:ahLst/>
              <a:cxnLst/>
              <a:rect l="l" t="t" r="r" b="b"/>
              <a:pathLst>
                <a:path w="717" h="717" extrusionOk="0">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62"/>
            <p:cNvSpPr/>
            <p:nvPr/>
          </p:nvSpPr>
          <p:spPr>
            <a:xfrm>
              <a:off x="883984" y="2035811"/>
              <a:ext cx="42603" cy="55250"/>
            </a:xfrm>
            <a:custGeom>
              <a:avLst/>
              <a:gdLst/>
              <a:ahLst/>
              <a:cxnLst/>
              <a:rect l="l" t="t" r="r" b="b"/>
              <a:pathLst>
                <a:path w="1627" h="2110" extrusionOk="0">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62"/>
            <p:cNvSpPr/>
            <p:nvPr/>
          </p:nvSpPr>
          <p:spPr>
            <a:xfrm>
              <a:off x="849682" y="2076083"/>
              <a:ext cx="61090" cy="29720"/>
            </a:xfrm>
            <a:custGeom>
              <a:avLst/>
              <a:gdLst/>
              <a:ahLst/>
              <a:cxnLst/>
              <a:rect l="l" t="t" r="r" b="b"/>
              <a:pathLst>
                <a:path w="2333" h="1135" extrusionOk="0">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62"/>
            <p:cNvSpPr/>
            <p:nvPr/>
          </p:nvSpPr>
          <p:spPr>
            <a:xfrm>
              <a:off x="1136643" y="2035811"/>
              <a:ext cx="42629" cy="55250"/>
            </a:xfrm>
            <a:custGeom>
              <a:avLst/>
              <a:gdLst/>
              <a:ahLst/>
              <a:cxnLst/>
              <a:rect l="l" t="t" r="r" b="b"/>
              <a:pathLst>
                <a:path w="1628" h="2110" extrusionOk="0">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62"/>
            <p:cNvSpPr/>
            <p:nvPr/>
          </p:nvSpPr>
          <p:spPr>
            <a:xfrm>
              <a:off x="1152406" y="2076083"/>
              <a:ext cx="61168" cy="29720"/>
            </a:xfrm>
            <a:custGeom>
              <a:avLst/>
              <a:gdLst/>
              <a:ahLst/>
              <a:cxnLst/>
              <a:rect l="l" t="t" r="r" b="b"/>
              <a:pathLst>
                <a:path w="2336" h="1135" extrusionOk="0">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1" name="Google Shape;11501;p62"/>
          <p:cNvGrpSpPr/>
          <p:nvPr/>
        </p:nvGrpSpPr>
        <p:grpSpPr>
          <a:xfrm>
            <a:off x="3065430" y="1990066"/>
            <a:ext cx="378190" cy="302044"/>
            <a:chOff x="3065430" y="1990066"/>
            <a:chExt cx="378190" cy="302044"/>
          </a:xfrm>
        </p:grpSpPr>
        <p:sp>
          <p:nvSpPr>
            <p:cNvPr id="11502" name="Google Shape;11502;p62"/>
            <p:cNvSpPr/>
            <p:nvPr/>
          </p:nvSpPr>
          <p:spPr>
            <a:xfrm>
              <a:off x="3216282" y="2149742"/>
              <a:ext cx="67714" cy="67741"/>
            </a:xfrm>
            <a:custGeom>
              <a:avLst/>
              <a:gdLst/>
              <a:ahLst/>
              <a:cxnLst/>
              <a:rect l="l" t="t" r="r" b="b"/>
              <a:pathLst>
                <a:path w="2586" h="2587" extrusionOk="0">
                  <a:moveTo>
                    <a:pt x="1946" y="1"/>
                  </a:moveTo>
                  <a:lnTo>
                    <a:pt x="0" y="1947"/>
                  </a:lnTo>
                  <a:lnTo>
                    <a:pt x="639" y="2586"/>
                  </a:lnTo>
                  <a:lnTo>
                    <a:pt x="2585" y="640"/>
                  </a:lnTo>
                  <a:lnTo>
                    <a:pt x="194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62"/>
            <p:cNvSpPr/>
            <p:nvPr/>
          </p:nvSpPr>
          <p:spPr>
            <a:xfrm>
              <a:off x="3216282" y="2180483"/>
              <a:ext cx="36973" cy="36999"/>
            </a:xfrm>
            <a:custGeom>
              <a:avLst/>
              <a:gdLst/>
              <a:ahLst/>
              <a:cxnLst/>
              <a:rect l="l" t="t" r="r" b="b"/>
              <a:pathLst>
                <a:path w="1412" h="1413" extrusionOk="0">
                  <a:moveTo>
                    <a:pt x="773" y="0"/>
                  </a:moveTo>
                  <a:lnTo>
                    <a:pt x="0" y="773"/>
                  </a:lnTo>
                  <a:lnTo>
                    <a:pt x="639" y="1412"/>
                  </a:lnTo>
                  <a:lnTo>
                    <a:pt x="1412" y="639"/>
                  </a:lnTo>
                  <a:lnTo>
                    <a:pt x="773"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62"/>
            <p:cNvSpPr/>
            <p:nvPr/>
          </p:nvSpPr>
          <p:spPr>
            <a:xfrm>
              <a:off x="3141079" y="2188103"/>
              <a:ext cx="104949" cy="104007"/>
            </a:xfrm>
            <a:custGeom>
              <a:avLst/>
              <a:gdLst/>
              <a:ahLst/>
              <a:cxnLst/>
              <a:rect l="l" t="t" r="r" b="b"/>
              <a:pathLst>
                <a:path w="4008" h="3972" extrusionOk="0">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62"/>
            <p:cNvSpPr/>
            <p:nvPr/>
          </p:nvSpPr>
          <p:spPr>
            <a:xfrm>
              <a:off x="3235999" y="1990118"/>
              <a:ext cx="207621" cy="207621"/>
            </a:xfrm>
            <a:custGeom>
              <a:avLst/>
              <a:gdLst/>
              <a:ahLst/>
              <a:cxnLst/>
              <a:rect l="l" t="t" r="r" b="b"/>
              <a:pathLst>
                <a:path w="7929" h="7929" extrusionOk="0">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62"/>
            <p:cNvSpPr/>
            <p:nvPr/>
          </p:nvSpPr>
          <p:spPr>
            <a:xfrm>
              <a:off x="3226023" y="1990066"/>
              <a:ext cx="192119" cy="181933"/>
            </a:xfrm>
            <a:custGeom>
              <a:avLst/>
              <a:gdLst/>
              <a:ahLst/>
              <a:cxnLst/>
              <a:rect l="l" t="t" r="r" b="b"/>
              <a:pathLst>
                <a:path w="7337" h="6948" extrusionOk="0">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62"/>
            <p:cNvSpPr/>
            <p:nvPr/>
          </p:nvSpPr>
          <p:spPr>
            <a:xfrm>
              <a:off x="3252234" y="2013816"/>
              <a:ext cx="167401" cy="159938"/>
            </a:xfrm>
            <a:custGeom>
              <a:avLst/>
              <a:gdLst/>
              <a:ahLst/>
              <a:cxnLst/>
              <a:rect l="l" t="t" r="r" b="b"/>
              <a:pathLst>
                <a:path w="6393" h="6108" extrusionOk="0">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62"/>
            <p:cNvSpPr/>
            <p:nvPr/>
          </p:nvSpPr>
          <p:spPr>
            <a:xfrm>
              <a:off x="3275722" y="2029605"/>
              <a:ext cx="153654" cy="144175"/>
            </a:xfrm>
            <a:custGeom>
              <a:avLst/>
              <a:gdLst/>
              <a:ahLst/>
              <a:cxnLst/>
              <a:rect l="l" t="t" r="r" b="b"/>
              <a:pathLst>
                <a:path w="5868" h="5506" extrusionOk="0">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62"/>
            <p:cNvSpPr/>
            <p:nvPr/>
          </p:nvSpPr>
          <p:spPr>
            <a:xfrm>
              <a:off x="3065430" y="1990066"/>
              <a:ext cx="177587" cy="149464"/>
            </a:xfrm>
            <a:custGeom>
              <a:avLst/>
              <a:gdLst/>
              <a:ahLst/>
              <a:cxnLst/>
              <a:rect l="l" t="t" r="r" b="b"/>
              <a:pathLst>
                <a:path w="6782" h="5708" extrusionOk="0">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62"/>
            <p:cNvSpPr/>
            <p:nvPr/>
          </p:nvSpPr>
          <p:spPr>
            <a:xfrm>
              <a:off x="3137832" y="2038089"/>
              <a:ext cx="20503" cy="52972"/>
            </a:xfrm>
            <a:custGeom>
              <a:avLst/>
              <a:gdLst/>
              <a:ahLst/>
              <a:cxnLst/>
              <a:rect l="l" t="t" r="r" b="b"/>
              <a:pathLst>
                <a:path w="783" h="2023" extrusionOk="0">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62"/>
            <p:cNvSpPr/>
            <p:nvPr/>
          </p:nvSpPr>
          <p:spPr>
            <a:xfrm>
              <a:off x="3137334" y="2082525"/>
              <a:ext cx="32338" cy="10814"/>
            </a:xfrm>
            <a:custGeom>
              <a:avLst/>
              <a:gdLst/>
              <a:ahLst/>
              <a:cxnLst/>
              <a:rect l="l" t="t" r="r" b="b"/>
              <a:pathLst>
                <a:path w="1235" h="413" extrusionOk="0">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62"/>
            <p:cNvSpPr/>
            <p:nvPr/>
          </p:nvSpPr>
          <p:spPr>
            <a:xfrm>
              <a:off x="3139822" y="2021488"/>
              <a:ext cx="18513" cy="15868"/>
            </a:xfrm>
            <a:custGeom>
              <a:avLst/>
              <a:gdLst/>
              <a:ahLst/>
              <a:cxnLst/>
              <a:rect l="l" t="t" r="r" b="b"/>
              <a:pathLst>
                <a:path w="707" h="606" extrusionOk="0">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3" name="Google Shape;11513;p62"/>
          <p:cNvGrpSpPr/>
          <p:nvPr/>
        </p:nvGrpSpPr>
        <p:grpSpPr>
          <a:xfrm>
            <a:off x="3568234" y="3791410"/>
            <a:ext cx="347501" cy="359284"/>
            <a:chOff x="3568234" y="3791410"/>
            <a:chExt cx="347501" cy="359284"/>
          </a:xfrm>
        </p:grpSpPr>
        <p:sp>
          <p:nvSpPr>
            <p:cNvPr id="11514" name="Google Shape;11514;p62"/>
            <p:cNvSpPr/>
            <p:nvPr/>
          </p:nvSpPr>
          <p:spPr>
            <a:xfrm>
              <a:off x="3657682" y="3791410"/>
              <a:ext cx="151899" cy="160750"/>
            </a:xfrm>
            <a:custGeom>
              <a:avLst/>
              <a:gdLst/>
              <a:ahLst/>
              <a:cxnLst/>
              <a:rect l="l" t="t" r="r" b="b"/>
              <a:pathLst>
                <a:path w="5801" h="6139" extrusionOk="0">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62"/>
            <p:cNvSpPr/>
            <p:nvPr/>
          </p:nvSpPr>
          <p:spPr>
            <a:xfrm>
              <a:off x="3727858" y="3822413"/>
              <a:ext cx="48992" cy="48992"/>
            </a:xfrm>
            <a:custGeom>
              <a:avLst/>
              <a:gdLst/>
              <a:ahLst/>
              <a:cxnLst/>
              <a:rect l="l" t="t" r="r" b="b"/>
              <a:pathLst>
                <a:path w="1871" h="1871" extrusionOk="0">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62"/>
            <p:cNvSpPr/>
            <p:nvPr/>
          </p:nvSpPr>
          <p:spPr>
            <a:xfrm>
              <a:off x="3710890" y="3816731"/>
              <a:ext cx="82823" cy="60173"/>
            </a:xfrm>
            <a:custGeom>
              <a:avLst/>
              <a:gdLst/>
              <a:ahLst/>
              <a:cxnLst/>
              <a:rect l="l" t="t" r="r" b="b"/>
              <a:pathLst>
                <a:path w="3163" h="2298" extrusionOk="0">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62"/>
            <p:cNvSpPr/>
            <p:nvPr/>
          </p:nvSpPr>
          <p:spPr>
            <a:xfrm>
              <a:off x="3699631" y="3857973"/>
              <a:ext cx="44017" cy="39670"/>
            </a:xfrm>
            <a:custGeom>
              <a:avLst/>
              <a:gdLst/>
              <a:ahLst/>
              <a:cxnLst/>
              <a:rect l="l" t="t" r="r" b="b"/>
              <a:pathLst>
                <a:path w="1681" h="1515" extrusionOk="0">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62"/>
            <p:cNvSpPr/>
            <p:nvPr/>
          </p:nvSpPr>
          <p:spPr>
            <a:xfrm>
              <a:off x="3568234" y="3947316"/>
              <a:ext cx="86960" cy="201179"/>
            </a:xfrm>
            <a:custGeom>
              <a:avLst/>
              <a:gdLst/>
              <a:ahLst/>
              <a:cxnLst/>
              <a:rect l="l" t="t" r="r" b="b"/>
              <a:pathLst>
                <a:path w="3321" h="7683" extrusionOk="0">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62"/>
            <p:cNvSpPr/>
            <p:nvPr/>
          </p:nvSpPr>
          <p:spPr>
            <a:xfrm>
              <a:off x="3655169" y="3947316"/>
              <a:ext cx="86960" cy="203379"/>
            </a:xfrm>
            <a:custGeom>
              <a:avLst/>
              <a:gdLst/>
              <a:ahLst/>
              <a:cxnLst/>
              <a:rect l="l" t="t" r="r" b="b"/>
              <a:pathLst>
                <a:path w="3321" h="7767" extrusionOk="0">
                  <a:moveTo>
                    <a:pt x="1" y="1"/>
                  </a:moveTo>
                  <a:lnTo>
                    <a:pt x="1" y="6660"/>
                  </a:lnTo>
                  <a:lnTo>
                    <a:pt x="3321" y="7766"/>
                  </a:lnTo>
                  <a:lnTo>
                    <a:pt x="3321" y="1107"/>
                  </a:ln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62"/>
            <p:cNvSpPr/>
            <p:nvPr/>
          </p:nvSpPr>
          <p:spPr>
            <a:xfrm>
              <a:off x="3742103" y="3947316"/>
              <a:ext cx="86699" cy="203379"/>
            </a:xfrm>
            <a:custGeom>
              <a:avLst/>
              <a:gdLst/>
              <a:ahLst/>
              <a:cxnLst/>
              <a:rect l="l" t="t" r="r" b="b"/>
              <a:pathLst>
                <a:path w="3311" h="7767" extrusionOk="0">
                  <a:moveTo>
                    <a:pt x="3311" y="1"/>
                  </a:moveTo>
                  <a:lnTo>
                    <a:pt x="1" y="1107"/>
                  </a:lnTo>
                  <a:lnTo>
                    <a:pt x="1" y="7766"/>
                  </a:lnTo>
                  <a:lnTo>
                    <a:pt x="3311" y="6660"/>
                  </a:lnTo>
                  <a:lnTo>
                    <a:pt x="331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62"/>
            <p:cNvSpPr/>
            <p:nvPr/>
          </p:nvSpPr>
          <p:spPr>
            <a:xfrm>
              <a:off x="3828775" y="3947316"/>
              <a:ext cx="86960" cy="201179"/>
            </a:xfrm>
            <a:custGeom>
              <a:avLst/>
              <a:gdLst/>
              <a:ahLst/>
              <a:cxnLst/>
              <a:rect l="l" t="t" r="r" b="b"/>
              <a:pathLst>
                <a:path w="3321" h="7683" extrusionOk="0">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62"/>
            <p:cNvSpPr/>
            <p:nvPr/>
          </p:nvSpPr>
          <p:spPr>
            <a:xfrm>
              <a:off x="3582741" y="3962556"/>
              <a:ext cx="318776" cy="173135"/>
            </a:xfrm>
            <a:custGeom>
              <a:avLst/>
              <a:gdLst/>
              <a:ahLst/>
              <a:cxnLst/>
              <a:rect l="l" t="t" r="r" b="b"/>
              <a:pathLst>
                <a:path w="12174" h="6612" extrusionOk="0">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62"/>
            <p:cNvSpPr/>
            <p:nvPr/>
          </p:nvSpPr>
          <p:spPr>
            <a:xfrm>
              <a:off x="3582741" y="3962556"/>
              <a:ext cx="72454" cy="166196"/>
            </a:xfrm>
            <a:custGeom>
              <a:avLst/>
              <a:gdLst/>
              <a:ahLst/>
              <a:cxnLst/>
              <a:rect l="l" t="t" r="r" b="b"/>
              <a:pathLst>
                <a:path w="2767" h="6347" extrusionOk="0">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62"/>
            <p:cNvSpPr/>
            <p:nvPr/>
          </p:nvSpPr>
          <p:spPr>
            <a:xfrm>
              <a:off x="3742103" y="3962556"/>
              <a:ext cx="86699" cy="173135"/>
            </a:xfrm>
            <a:custGeom>
              <a:avLst/>
              <a:gdLst/>
              <a:ahLst/>
              <a:cxnLst/>
              <a:rect l="l" t="t" r="r" b="b"/>
              <a:pathLst>
                <a:path w="3311" h="6612" extrusionOk="0">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5" name="Google Shape;11525;p62"/>
          <p:cNvGrpSpPr/>
          <p:nvPr/>
        </p:nvGrpSpPr>
        <p:grpSpPr>
          <a:xfrm>
            <a:off x="1759925" y="1501087"/>
            <a:ext cx="347004" cy="358420"/>
            <a:chOff x="1759925" y="1501087"/>
            <a:chExt cx="347004" cy="358420"/>
          </a:xfrm>
        </p:grpSpPr>
        <p:sp>
          <p:nvSpPr>
            <p:cNvPr id="11526" name="Google Shape;11526;p62"/>
            <p:cNvSpPr/>
            <p:nvPr/>
          </p:nvSpPr>
          <p:spPr>
            <a:xfrm>
              <a:off x="1897055" y="1797266"/>
              <a:ext cx="72480" cy="62242"/>
            </a:xfrm>
            <a:custGeom>
              <a:avLst/>
              <a:gdLst/>
              <a:ahLst/>
              <a:cxnLst/>
              <a:rect l="l" t="t" r="r" b="b"/>
              <a:pathLst>
                <a:path w="2768" h="2377" extrusionOk="0">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62"/>
            <p:cNvSpPr/>
            <p:nvPr/>
          </p:nvSpPr>
          <p:spPr>
            <a:xfrm>
              <a:off x="1897055" y="1797266"/>
              <a:ext cx="72480" cy="31003"/>
            </a:xfrm>
            <a:custGeom>
              <a:avLst/>
              <a:gdLst/>
              <a:ahLst/>
              <a:cxnLst/>
              <a:rect l="l" t="t" r="r" b="b"/>
              <a:pathLst>
                <a:path w="2768" h="1184" extrusionOk="0">
                  <a:moveTo>
                    <a:pt x="1" y="1"/>
                  </a:moveTo>
                  <a:lnTo>
                    <a:pt x="1" y="1184"/>
                  </a:lnTo>
                  <a:lnTo>
                    <a:pt x="2767" y="1184"/>
                  </a:lnTo>
                  <a:lnTo>
                    <a:pt x="2767"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62"/>
            <p:cNvSpPr/>
            <p:nvPr/>
          </p:nvSpPr>
          <p:spPr>
            <a:xfrm>
              <a:off x="1854086" y="1501087"/>
              <a:ext cx="158419" cy="311942"/>
            </a:xfrm>
            <a:custGeom>
              <a:avLst/>
              <a:gdLst/>
              <a:ahLst/>
              <a:cxnLst/>
              <a:rect l="l" t="t" r="r" b="b"/>
              <a:pathLst>
                <a:path w="6050" h="11913" extrusionOk="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62"/>
            <p:cNvSpPr/>
            <p:nvPr/>
          </p:nvSpPr>
          <p:spPr>
            <a:xfrm>
              <a:off x="1854086" y="1795040"/>
              <a:ext cx="158419" cy="17989"/>
            </a:xfrm>
            <a:custGeom>
              <a:avLst/>
              <a:gdLst/>
              <a:ahLst/>
              <a:cxnLst/>
              <a:rect l="l" t="t" r="r" b="b"/>
              <a:pathLst>
                <a:path w="6050" h="687" extrusionOk="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62"/>
            <p:cNvSpPr/>
            <p:nvPr/>
          </p:nvSpPr>
          <p:spPr>
            <a:xfrm>
              <a:off x="1854348" y="1602685"/>
              <a:ext cx="105447" cy="80702"/>
            </a:xfrm>
            <a:custGeom>
              <a:avLst/>
              <a:gdLst/>
              <a:ahLst/>
              <a:cxnLst/>
              <a:rect l="l" t="t" r="r" b="b"/>
              <a:pathLst>
                <a:path w="4027" h="3082" extrusionOk="0">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62"/>
            <p:cNvSpPr/>
            <p:nvPr/>
          </p:nvSpPr>
          <p:spPr>
            <a:xfrm>
              <a:off x="1893808" y="1586188"/>
              <a:ext cx="118697" cy="63996"/>
            </a:xfrm>
            <a:custGeom>
              <a:avLst/>
              <a:gdLst/>
              <a:ahLst/>
              <a:cxnLst/>
              <a:rect l="l" t="t" r="r" b="b"/>
              <a:pathLst>
                <a:path w="4533" h="2444" extrusionOk="0">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62"/>
            <p:cNvSpPr/>
            <p:nvPr/>
          </p:nvSpPr>
          <p:spPr>
            <a:xfrm>
              <a:off x="1893808" y="1552724"/>
              <a:ext cx="39487" cy="83452"/>
            </a:xfrm>
            <a:custGeom>
              <a:avLst/>
              <a:gdLst/>
              <a:ahLst/>
              <a:cxnLst/>
              <a:rect l="l" t="t" r="r" b="b"/>
              <a:pathLst>
                <a:path w="1508" h="3187" extrusionOk="0">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62"/>
            <p:cNvSpPr/>
            <p:nvPr/>
          </p:nvSpPr>
          <p:spPr>
            <a:xfrm>
              <a:off x="1933269" y="1552724"/>
              <a:ext cx="39749" cy="79210"/>
            </a:xfrm>
            <a:custGeom>
              <a:avLst/>
              <a:gdLst/>
              <a:ahLst/>
              <a:cxnLst/>
              <a:rect l="l" t="t" r="r" b="b"/>
              <a:pathLst>
                <a:path w="1518" h="3025" extrusionOk="0">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62"/>
            <p:cNvSpPr/>
            <p:nvPr/>
          </p:nvSpPr>
          <p:spPr>
            <a:xfrm>
              <a:off x="1972992" y="1552724"/>
              <a:ext cx="39513" cy="70726"/>
            </a:xfrm>
            <a:custGeom>
              <a:avLst/>
              <a:gdLst/>
              <a:ahLst/>
              <a:cxnLst/>
              <a:rect l="l" t="t" r="r" b="b"/>
              <a:pathLst>
                <a:path w="1509" h="2701" extrusionOk="0">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62"/>
            <p:cNvSpPr/>
            <p:nvPr/>
          </p:nvSpPr>
          <p:spPr>
            <a:xfrm>
              <a:off x="1893808" y="1552724"/>
              <a:ext cx="25007" cy="83452"/>
            </a:xfrm>
            <a:custGeom>
              <a:avLst/>
              <a:gdLst/>
              <a:ahLst/>
              <a:cxnLst/>
              <a:rect l="l" t="t" r="r" b="b"/>
              <a:pathLst>
                <a:path w="955" h="3187" extrusionOk="0">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62"/>
            <p:cNvSpPr/>
            <p:nvPr/>
          </p:nvSpPr>
          <p:spPr>
            <a:xfrm>
              <a:off x="1933269" y="1552724"/>
              <a:ext cx="25007" cy="79210"/>
            </a:xfrm>
            <a:custGeom>
              <a:avLst/>
              <a:gdLst/>
              <a:ahLst/>
              <a:cxnLst/>
              <a:rect l="l" t="t" r="r" b="b"/>
              <a:pathLst>
                <a:path w="955" h="3025" extrusionOk="0">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62"/>
            <p:cNvSpPr/>
            <p:nvPr/>
          </p:nvSpPr>
          <p:spPr>
            <a:xfrm>
              <a:off x="1972992" y="1552724"/>
              <a:ext cx="25007" cy="70830"/>
            </a:xfrm>
            <a:custGeom>
              <a:avLst/>
              <a:gdLst/>
              <a:ahLst/>
              <a:cxnLst/>
              <a:rect l="l" t="t" r="r" b="b"/>
              <a:pathLst>
                <a:path w="955" h="2705" extrusionOk="0">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62"/>
            <p:cNvSpPr/>
            <p:nvPr/>
          </p:nvSpPr>
          <p:spPr>
            <a:xfrm>
              <a:off x="1854348" y="1616432"/>
              <a:ext cx="91438" cy="53234"/>
            </a:xfrm>
            <a:custGeom>
              <a:avLst/>
              <a:gdLst/>
              <a:ahLst/>
              <a:cxnLst/>
              <a:rect l="l" t="t" r="r" b="b"/>
              <a:pathLst>
                <a:path w="3492" h="2033" extrusionOk="0">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62"/>
            <p:cNvSpPr/>
            <p:nvPr/>
          </p:nvSpPr>
          <p:spPr>
            <a:xfrm>
              <a:off x="1894070" y="1697029"/>
              <a:ext cx="19167" cy="50301"/>
            </a:xfrm>
            <a:custGeom>
              <a:avLst/>
              <a:gdLst/>
              <a:ahLst/>
              <a:cxnLst/>
              <a:rect l="l" t="t" r="r" b="b"/>
              <a:pathLst>
                <a:path w="732" h="1921" extrusionOk="0">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62"/>
            <p:cNvSpPr/>
            <p:nvPr/>
          </p:nvSpPr>
          <p:spPr>
            <a:xfrm>
              <a:off x="1918789" y="1697029"/>
              <a:ext cx="19194" cy="50301"/>
            </a:xfrm>
            <a:custGeom>
              <a:avLst/>
              <a:gdLst/>
              <a:ahLst/>
              <a:cxnLst/>
              <a:rect l="l" t="t" r="r" b="b"/>
              <a:pathLst>
                <a:path w="733" h="1921" extrusionOk="0">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62"/>
            <p:cNvSpPr/>
            <p:nvPr/>
          </p:nvSpPr>
          <p:spPr>
            <a:xfrm>
              <a:off x="1892552" y="1704099"/>
              <a:ext cx="52998" cy="11024"/>
            </a:xfrm>
            <a:custGeom>
              <a:avLst/>
              <a:gdLst/>
              <a:ahLst/>
              <a:cxnLst/>
              <a:rect l="l" t="t" r="r" b="b"/>
              <a:pathLst>
                <a:path w="2024" h="421" extrusionOk="0">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62"/>
            <p:cNvSpPr/>
            <p:nvPr/>
          </p:nvSpPr>
          <p:spPr>
            <a:xfrm>
              <a:off x="1887315" y="1728844"/>
              <a:ext cx="52998" cy="10998"/>
            </a:xfrm>
            <a:custGeom>
              <a:avLst/>
              <a:gdLst/>
              <a:ahLst/>
              <a:cxnLst/>
              <a:rect l="l" t="t" r="r" b="b"/>
              <a:pathLst>
                <a:path w="2024" h="420" extrusionOk="0">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62"/>
            <p:cNvSpPr/>
            <p:nvPr/>
          </p:nvSpPr>
          <p:spPr>
            <a:xfrm>
              <a:off x="1946519" y="1679800"/>
              <a:ext cx="21760" cy="67531"/>
            </a:xfrm>
            <a:custGeom>
              <a:avLst/>
              <a:gdLst/>
              <a:ahLst/>
              <a:cxnLst/>
              <a:rect l="l" t="t" r="r" b="b"/>
              <a:pathLst>
                <a:path w="831" h="2579" extrusionOk="0">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62"/>
            <p:cNvSpPr/>
            <p:nvPr/>
          </p:nvSpPr>
          <p:spPr>
            <a:xfrm>
              <a:off x="1947278" y="1736333"/>
              <a:ext cx="32234" cy="10998"/>
            </a:xfrm>
            <a:custGeom>
              <a:avLst/>
              <a:gdLst/>
              <a:ahLst/>
              <a:cxnLst/>
              <a:rect l="l" t="t" r="r" b="b"/>
              <a:pathLst>
                <a:path w="1231" h="420" extrusionOk="0">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62"/>
            <p:cNvSpPr/>
            <p:nvPr/>
          </p:nvSpPr>
          <p:spPr>
            <a:xfrm>
              <a:off x="2037695" y="1701350"/>
              <a:ext cx="69233" cy="11024"/>
            </a:xfrm>
            <a:custGeom>
              <a:avLst/>
              <a:gdLst/>
              <a:ahLst/>
              <a:cxnLst/>
              <a:rect l="l" t="t" r="r" b="b"/>
              <a:pathLst>
                <a:path w="2644" h="421" extrusionOk="0">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62"/>
            <p:cNvSpPr/>
            <p:nvPr/>
          </p:nvSpPr>
          <p:spPr>
            <a:xfrm>
              <a:off x="2037381" y="1755972"/>
              <a:ext cx="53810" cy="50066"/>
            </a:xfrm>
            <a:custGeom>
              <a:avLst/>
              <a:gdLst/>
              <a:ahLst/>
              <a:cxnLst/>
              <a:rect l="l" t="t" r="r" b="b"/>
              <a:pathLst>
                <a:path w="2055" h="1912" extrusionOk="0">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62"/>
            <p:cNvSpPr/>
            <p:nvPr/>
          </p:nvSpPr>
          <p:spPr>
            <a:xfrm>
              <a:off x="2036936" y="1604099"/>
              <a:ext cx="54046" cy="50066"/>
            </a:xfrm>
            <a:custGeom>
              <a:avLst/>
              <a:gdLst/>
              <a:ahLst/>
              <a:cxnLst/>
              <a:rect l="l" t="t" r="r" b="b"/>
              <a:pathLst>
                <a:path w="2064" h="1912" extrusionOk="0">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62"/>
            <p:cNvSpPr/>
            <p:nvPr/>
          </p:nvSpPr>
          <p:spPr>
            <a:xfrm>
              <a:off x="1759925" y="1697344"/>
              <a:ext cx="68971" cy="11024"/>
            </a:xfrm>
            <a:custGeom>
              <a:avLst/>
              <a:gdLst/>
              <a:ahLst/>
              <a:cxnLst/>
              <a:rect l="l" t="t" r="r" b="b"/>
              <a:pathLst>
                <a:path w="2634" h="421" extrusionOk="0">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62"/>
            <p:cNvSpPr/>
            <p:nvPr/>
          </p:nvSpPr>
          <p:spPr>
            <a:xfrm>
              <a:off x="1775845" y="1604099"/>
              <a:ext cx="53758" cy="50066"/>
            </a:xfrm>
            <a:custGeom>
              <a:avLst/>
              <a:gdLst/>
              <a:ahLst/>
              <a:cxnLst/>
              <a:rect l="l" t="t" r="r" b="b"/>
              <a:pathLst>
                <a:path w="2053" h="1912" extrusionOk="0">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62"/>
            <p:cNvSpPr/>
            <p:nvPr/>
          </p:nvSpPr>
          <p:spPr>
            <a:xfrm>
              <a:off x="1775400" y="1755029"/>
              <a:ext cx="55303" cy="50773"/>
            </a:xfrm>
            <a:custGeom>
              <a:avLst/>
              <a:gdLst/>
              <a:ahLst/>
              <a:cxnLst/>
              <a:rect l="l" t="t" r="r" b="b"/>
              <a:pathLst>
                <a:path w="2112" h="1939" extrusionOk="0">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62"/>
            <p:cNvSpPr/>
            <p:nvPr/>
          </p:nvSpPr>
          <p:spPr>
            <a:xfrm>
              <a:off x="1943010" y="1775296"/>
              <a:ext cx="69495" cy="11024"/>
            </a:xfrm>
            <a:custGeom>
              <a:avLst/>
              <a:gdLst/>
              <a:ahLst/>
              <a:cxnLst/>
              <a:rect l="l" t="t" r="r" b="b"/>
              <a:pathLst>
                <a:path w="2654" h="421" extrusionOk="0">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62"/>
            <p:cNvSpPr/>
            <p:nvPr/>
          </p:nvSpPr>
          <p:spPr>
            <a:xfrm>
              <a:off x="1854348" y="1775296"/>
              <a:ext cx="76958" cy="11024"/>
            </a:xfrm>
            <a:custGeom>
              <a:avLst/>
              <a:gdLst/>
              <a:ahLst/>
              <a:cxnLst/>
              <a:rect l="l" t="t" r="r" b="b"/>
              <a:pathLst>
                <a:path w="2939" h="421" extrusionOk="0">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3" name="Google Shape;11553;p62"/>
          <p:cNvGrpSpPr/>
          <p:nvPr/>
        </p:nvGrpSpPr>
        <p:grpSpPr>
          <a:xfrm>
            <a:off x="3519295" y="2413660"/>
            <a:ext cx="360227" cy="359311"/>
            <a:chOff x="3519295" y="2413660"/>
            <a:chExt cx="360227" cy="359311"/>
          </a:xfrm>
        </p:grpSpPr>
        <p:sp>
          <p:nvSpPr>
            <p:cNvPr id="11554" name="Google Shape;11554;p62"/>
            <p:cNvSpPr/>
            <p:nvPr/>
          </p:nvSpPr>
          <p:spPr>
            <a:xfrm>
              <a:off x="3639693" y="2545240"/>
              <a:ext cx="225846" cy="214298"/>
            </a:xfrm>
            <a:custGeom>
              <a:avLst/>
              <a:gdLst/>
              <a:ahLst/>
              <a:cxnLst/>
              <a:rect l="l" t="t" r="r" b="b"/>
              <a:pathLst>
                <a:path w="8625" h="8184" extrusionOk="0">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62"/>
            <p:cNvSpPr/>
            <p:nvPr/>
          </p:nvSpPr>
          <p:spPr>
            <a:xfrm>
              <a:off x="3639693" y="2545162"/>
              <a:ext cx="118932" cy="125452"/>
            </a:xfrm>
            <a:custGeom>
              <a:avLst/>
              <a:gdLst/>
              <a:ahLst/>
              <a:cxnLst/>
              <a:rect l="l" t="t" r="r" b="b"/>
              <a:pathLst>
                <a:path w="4542" h="4791" extrusionOk="0">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62"/>
            <p:cNvSpPr/>
            <p:nvPr/>
          </p:nvSpPr>
          <p:spPr>
            <a:xfrm>
              <a:off x="3703637" y="2545004"/>
              <a:ext cx="161902" cy="168082"/>
            </a:xfrm>
            <a:custGeom>
              <a:avLst/>
              <a:gdLst/>
              <a:ahLst/>
              <a:cxnLst/>
              <a:rect l="l" t="t" r="r" b="b"/>
              <a:pathLst>
                <a:path w="6183" h="6419" extrusionOk="0">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62"/>
            <p:cNvSpPr/>
            <p:nvPr/>
          </p:nvSpPr>
          <p:spPr>
            <a:xfrm>
              <a:off x="3782087" y="2676087"/>
              <a:ext cx="83452" cy="83452"/>
            </a:xfrm>
            <a:custGeom>
              <a:avLst/>
              <a:gdLst/>
              <a:ahLst/>
              <a:cxnLst/>
              <a:rect l="l" t="t" r="r" b="b"/>
              <a:pathLst>
                <a:path w="3187" h="3187" extrusionOk="0">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62"/>
            <p:cNvSpPr/>
            <p:nvPr/>
          </p:nvSpPr>
          <p:spPr>
            <a:xfrm>
              <a:off x="3792561" y="2687137"/>
              <a:ext cx="86960" cy="85834"/>
            </a:xfrm>
            <a:custGeom>
              <a:avLst/>
              <a:gdLst/>
              <a:ahLst/>
              <a:cxnLst/>
              <a:rect l="l" t="t" r="r" b="b"/>
              <a:pathLst>
                <a:path w="3321" h="3278" extrusionOk="0">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62"/>
            <p:cNvSpPr/>
            <p:nvPr/>
          </p:nvSpPr>
          <p:spPr>
            <a:xfrm>
              <a:off x="3842522" y="2687189"/>
              <a:ext cx="36999" cy="36135"/>
            </a:xfrm>
            <a:custGeom>
              <a:avLst/>
              <a:gdLst/>
              <a:ahLst/>
              <a:cxnLst/>
              <a:rect l="l" t="t" r="r" b="b"/>
              <a:pathLst>
                <a:path w="1413" h="1380" extrusionOk="0">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62"/>
            <p:cNvSpPr/>
            <p:nvPr/>
          </p:nvSpPr>
          <p:spPr>
            <a:xfrm>
              <a:off x="3656609" y="2587529"/>
              <a:ext cx="80990" cy="77089"/>
            </a:xfrm>
            <a:custGeom>
              <a:avLst/>
              <a:gdLst/>
              <a:ahLst/>
              <a:cxnLst/>
              <a:rect l="l" t="t" r="r" b="b"/>
              <a:pathLst>
                <a:path w="3093" h="2944" extrusionOk="0">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62"/>
            <p:cNvSpPr/>
            <p:nvPr/>
          </p:nvSpPr>
          <p:spPr>
            <a:xfrm>
              <a:off x="3676379" y="2572446"/>
              <a:ext cx="84997" cy="80938"/>
            </a:xfrm>
            <a:custGeom>
              <a:avLst/>
              <a:gdLst/>
              <a:ahLst/>
              <a:cxnLst/>
              <a:rect l="l" t="t" r="r" b="b"/>
              <a:pathLst>
                <a:path w="3246" h="3091" extrusionOk="0">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62"/>
            <p:cNvSpPr/>
            <p:nvPr/>
          </p:nvSpPr>
          <p:spPr>
            <a:xfrm>
              <a:off x="3698636" y="2559930"/>
              <a:ext cx="73973" cy="69966"/>
            </a:xfrm>
            <a:custGeom>
              <a:avLst/>
              <a:gdLst/>
              <a:ahLst/>
              <a:cxnLst/>
              <a:rect l="l" t="t" r="r" b="b"/>
              <a:pathLst>
                <a:path w="2825" h="2672" extrusionOk="0">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62"/>
            <p:cNvSpPr/>
            <p:nvPr/>
          </p:nvSpPr>
          <p:spPr>
            <a:xfrm>
              <a:off x="3533278" y="2427041"/>
              <a:ext cx="226081" cy="214272"/>
            </a:xfrm>
            <a:custGeom>
              <a:avLst/>
              <a:gdLst/>
              <a:ahLst/>
              <a:cxnLst/>
              <a:rect l="l" t="t" r="r" b="b"/>
              <a:pathLst>
                <a:path w="8634" h="8183" extrusionOk="0">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62"/>
            <p:cNvSpPr/>
            <p:nvPr/>
          </p:nvSpPr>
          <p:spPr>
            <a:xfrm>
              <a:off x="3622202" y="2523454"/>
              <a:ext cx="131684" cy="117859"/>
            </a:xfrm>
            <a:custGeom>
              <a:avLst/>
              <a:gdLst/>
              <a:ahLst/>
              <a:cxnLst/>
              <a:rect l="l" t="t" r="r" b="b"/>
              <a:pathLst>
                <a:path w="5029" h="4501" extrusionOk="0">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62"/>
            <p:cNvSpPr/>
            <p:nvPr/>
          </p:nvSpPr>
          <p:spPr>
            <a:xfrm>
              <a:off x="3533278" y="2473493"/>
              <a:ext cx="161902" cy="168082"/>
            </a:xfrm>
            <a:custGeom>
              <a:avLst/>
              <a:gdLst/>
              <a:ahLst/>
              <a:cxnLst/>
              <a:rect l="l" t="t" r="r" b="b"/>
              <a:pathLst>
                <a:path w="6183" h="6419" extrusionOk="0">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62"/>
            <p:cNvSpPr/>
            <p:nvPr/>
          </p:nvSpPr>
          <p:spPr>
            <a:xfrm>
              <a:off x="3533278" y="2427041"/>
              <a:ext cx="83713" cy="83452"/>
            </a:xfrm>
            <a:custGeom>
              <a:avLst/>
              <a:gdLst/>
              <a:ahLst/>
              <a:cxnLst/>
              <a:rect l="l" t="t" r="r" b="b"/>
              <a:pathLst>
                <a:path w="3197" h="3187" extrusionOk="0">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62"/>
            <p:cNvSpPr/>
            <p:nvPr/>
          </p:nvSpPr>
          <p:spPr>
            <a:xfrm>
              <a:off x="3519295" y="2413660"/>
              <a:ext cx="86934" cy="85782"/>
            </a:xfrm>
            <a:custGeom>
              <a:avLst/>
              <a:gdLst/>
              <a:ahLst/>
              <a:cxnLst/>
              <a:rect l="l" t="t" r="r" b="b"/>
              <a:pathLst>
                <a:path w="3320" h="3276" extrusionOk="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62"/>
            <p:cNvSpPr/>
            <p:nvPr/>
          </p:nvSpPr>
          <p:spPr>
            <a:xfrm>
              <a:off x="3519295" y="2462993"/>
              <a:ext cx="36973" cy="36188"/>
            </a:xfrm>
            <a:custGeom>
              <a:avLst/>
              <a:gdLst/>
              <a:ahLst/>
              <a:cxnLst/>
              <a:rect l="l" t="t" r="r" b="b"/>
              <a:pathLst>
                <a:path w="1412" h="1382" extrusionOk="0">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62"/>
            <p:cNvSpPr/>
            <p:nvPr/>
          </p:nvSpPr>
          <p:spPr>
            <a:xfrm>
              <a:off x="3660353" y="2521831"/>
              <a:ext cx="81278" cy="77089"/>
            </a:xfrm>
            <a:custGeom>
              <a:avLst/>
              <a:gdLst/>
              <a:ahLst/>
              <a:cxnLst/>
              <a:rect l="l" t="t" r="r" b="b"/>
              <a:pathLst>
                <a:path w="3104" h="2944" extrusionOk="0">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62"/>
            <p:cNvSpPr/>
            <p:nvPr/>
          </p:nvSpPr>
          <p:spPr>
            <a:xfrm>
              <a:off x="3637075" y="2533090"/>
              <a:ext cx="84813" cy="80807"/>
            </a:xfrm>
            <a:custGeom>
              <a:avLst/>
              <a:gdLst/>
              <a:ahLst/>
              <a:cxnLst/>
              <a:rect l="l" t="t" r="r" b="b"/>
              <a:pathLst>
                <a:path w="3239" h="3086" extrusionOk="0">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62"/>
            <p:cNvSpPr/>
            <p:nvPr/>
          </p:nvSpPr>
          <p:spPr>
            <a:xfrm>
              <a:off x="3625841" y="2556552"/>
              <a:ext cx="73816" cy="69835"/>
            </a:xfrm>
            <a:custGeom>
              <a:avLst/>
              <a:gdLst/>
              <a:ahLst/>
              <a:cxnLst/>
              <a:rect l="l" t="t" r="r" b="b"/>
              <a:pathLst>
                <a:path w="2819" h="2667" extrusionOk="0">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62"/>
            <p:cNvSpPr/>
            <p:nvPr/>
          </p:nvSpPr>
          <p:spPr>
            <a:xfrm>
              <a:off x="3650429" y="2427277"/>
              <a:ext cx="215110" cy="224484"/>
            </a:xfrm>
            <a:custGeom>
              <a:avLst/>
              <a:gdLst/>
              <a:ahLst/>
              <a:cxnLst/>
              <a:rect l="l" t="t" r="r" b="b"/>
              <a:pathLst>
                <a:path w="8215" h="8573" extrusionOk="0">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62"/>
            <p:cNvSpPr/>
            <p:nvPr/>
          </p:nvSpPr>
          <p:spPr>
            <a:xfrm>
              <a:off x="3650167" y="2524449"/>
              <a:ext cx="107699" cy="127311"/>
            </a:xfrm>
            <a:custGeom>
              <a:avLst/>
              <a:gdLst/>
              <a:ahLst/>
              <a:cxnLst/>
              <a:rect l="l" t="t" r="r" b="b"/>
              <a:pathLst>
                <a:path w="4113" h="4862" extrusionOk="0">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62"/>
            <p:cNvSpPr/>
            <p:nvPr/>
          </p:nvSpPr>
          <p:spPr>
            <a:xfrm>
              <a:off x="3782323" y="2427041"/>
              <a:ext cx="83216" cy="83687"/>
            </a:xfrm>
            <a:custGeom>
              <a:avLst/>
              <a:gdLst/>
              <a:ahLst/>
              <a:cxnLst/>
              <a:rect l="l" t="t" r="r" b="b"/>
              <a:pathLst>
                <a:path w="3178" h="3196" extrusionOk="0">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62"/>
            <p:cNvSpPr/>
            <p:nvPr/>
          </p:nvSpPr>
          <p:spPr>
            <a:xfrm>
              <a:off x="3650167" y="2427041"/>
              <a:ext cx="168893" cy="162138"/>
            </a:xfrm>
            <a:custGeom>
              <a:avLst/>
              <a:gdLst/>
              <a:ahLst/>
              <a:cxnLst/>
              <a:rect l="l" t="t" r="r" b="b"/>
              <a:pathLst>
                <a:path w="6450" h="6192" extrusionOk="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62"/>
            <p:cNvSpPr/>
            <p:nvPr/>
          </p:nvSpPr>
          <p:spPr>
            <a:xfrm>
              <a:off x="3792823" y="2413660"/>
              <a:ext cx="86699" cy="85782"/>
            </a:xfrm>
            <a:custGeom>
              <a:avLst/>
              <a:gdLst/>
              <a:ahLst/>
              <a:cxnLst/>
              <a:rect l="l" t="t" r="r" b="b"/>
              <a:pathLst>
                <a:path w="3311" h="3276" extrusionOk="0">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62"/>
            <p:cNvSpPr/>
            <p:nvPr/>
          </p:nvSpPr>
          <p:spPr>
            <a:xfrm>
              <a:off x="3792823" y="2413844"/>
              <a:ext cx="36999" cy="36450"/>
            </a:xfrm>
            <a:custGeom>
              <a:avLst/>
              <a:gdLst/>
              <a:ahLst/>
              <a:cxnLst/>
              <a:rect l="l" t="t" r="r" b="b"/>
              <a:pathLst>
                <a:path w="1413" h="1392" extrusionOk="0">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62"/>
            <p:cNvSpPr/>
            <p:nvPr/>
          </p:nvSpPr>
          <p:spPr>
            <a:xfrm>
              <a:off x="3691906" y="2556683"/>
              <a:ext cx="81226" cy="76958"/>
            </a:xfrm>
            <a:custGeom>
              <a:avLst/>
              <a:gdLst/>
              <a:ahLst/>
              <a:cxnLst/>
              <a:rect l="l" t="t" r="r" b="b"/>
              <a:pathLst>
                <a:path w="3102" h="2939" extrusionOk="0">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62"/>
            <p:cNvSpPr/>
            <p:nvPr/>
          </p:nvSpPr>
          <p:spPr>
            <a:xfrm>
              <a:off x="3676902" y="2533195"/>
              <a:ext cx="84970" cy="80702"/>
            </a:xfrm>
            <a:custGeom>
              <a:avLst/>
              <a:gdLst/>
              <a:ahLst/>
              <a:cxnLst/>
              <a:rect l="l" t="t" r="r" b="b"/>
              <a:pathLst>
                <a:path w="3245" h="3082" extrusionOk="0">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62"/>
            <p:cNvSpPr/>
            <p:nvPr/>
          </p:nvSpPr>
          <p:spPr>
            <a:xfrm>
              <a:off x="3664412" y="2522433"/>
              <a:ext cx="72768" cy="69233"/>
            </a:xfrm>
            <a:custGeom>
              <a:avLst/>
              <a:gdLst/>
              <a:ahLst/>
              <a:cxnLst/>
              <a:rect l="l" t="t" r="r" b="b"/>
              <a:pathLst>
                <a:path w="2779" h="2644" extrusionOk="0">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62"/>
            <p:cNvSpPr/>
            <p:nvPr/>
          </p:nvSpPr>
          <p:spPr>
            <a:xfrm>
              <a:off x="3533278" y="2534557"/>
              <a:ext cx="215607" cy="224746"/>
            </a:xfrm>
            <a:custGeom>
              <a:avLst/>
              <a:gdLst/>
              <a:ahLst/>
              <a:cxnLst/>
              <a:rect l="l" t="t" r="r" b="b"/>
              <a:pathLst>
                <a:path w="8234" h="8583" extrusionOk="0">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62"/>
            <p:cNvSpPr/>
            <p:nvPr/>
          </p:nvSpPr>
          <p:spPr>
            <a:xfrm>
              <a:off x="3579730" y="2597401"/>
              <a:ext cx="168893" cy="161902"/>
            </a:xfrm>
            <a:custGeom>
              <a:avLst/>
              <a:gdLst/>
              <a:ahLst/>
              <a:cxnLst/>
              <a:rect l="l" t="t" r="r" b="b"/>
              <a:pathLst>
                <a:path w="6450" h="6183" extrusionOk="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62"/>
            <p:cNvSpPr/>
            <p:nvPr/>
          </p:nvSpPr>
          <p:spPr>
            <a:xfrm>
              <a:off x="3533278" y="2675825"/>
              <a:ext cx="83216" cy="83713"/>
            </a:xfrm>
            <a:custGeom>
              <a:avLst/>
              <a:gdLst/>
              <a:ahLst/>
              <a:cxnLst/>
              <a:rect l="l" t="t" r="r" b="b"/>
              <a:pathLst>
                <a:path w="3178" h="3197" extrusionOk="0">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62"/>
            <p:cNvSpPr/>
            <p:nvPr/>
          </p:nvSpPr>
          <p:spPr>
            <a:xfrm>
              <a:off x="3519295" y="2687137"/>
              <a:ext cx="86934" cy="85834"/>
            </a:xfrm>
            <a:custGeom>
              <a:avLst/>
              <a:gdLst/>
              <a:ahLst/>
              <a:cxnLst/>
              <a:rect l="l" t="t" r="r" b="b"/>
              <a:pathLst>
                <a:path w="3320" h="3278" extrusionOk="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62"/>
            <p:cNvSpPr/>
            <p:nvPr/>
          </p:nvSpPr>
          <p:spPr>
            <a:xfrm>
              <a:off x="3569230" y="2736286"/>
              <a:ext cx="36764" cy="36685"/>
            </a:xfrm>
            <a:custGeom>
              <a:avLst/>
              <a:gdLst/>
              <a:ahLst/>
              <a:cxnLst/>
              <a:rect l="l" t="t" r="r" b="b"/>
              <a:pathLst>
                <a:path w="1404" h="1401" extrusionOk="0">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62"/>
            <p:cNvSpPr/>
            <p:nvPr/>
          </p:nvSpPr>
          <p:spPr>
            <a:xfrm>
              <a:off x="3623694" y="2539427"/>
              <a:ext cx="83478" cy="86646"/>
            </a:xfrm>
            <a:custGeom>
              <a:avLst/>
              <a:gdLst/>
              <a:ahLst/>
              <a:cxnLst/>
              <a:rect l="l" t="t" r="r" b="b"/>
              <a:pathLst>
                <a:path w="3188" h="3309" extrusionOk="0">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62"/>
            <p:cNvSpPr/>
            <p:nvPr/>
          </p:nvSpPr>
          <p:spPr>
            <a:xfrm>
              <a:off x="3633147" y="2559930"/>
              <a:ext cx="88243" cy="89657"/>
            </a:xfrm>
            <a:custGeom>
              <a:avLst/>
              <a:gdLst/>
              <a:ahLst/>
              <a:cxnLst/>
              <a:rect l="l" t="t" r="r" b="b"/>
              <a:pathLst>
                <a:path w="3370" h="3424" extrusionOk="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62"/>
            <p:cNvSpPr/>
            <p:nvPr/>
          </p:nvSpPr>
          <p:spPr>
            <a:xfrm>
              <a:off x="3656635" y="2579909"/>
              <a:ext cx="79760" cy="80938"/>
            </a:xfrm>
            <a:custGeom>
              <a:avLst/>
              <a:gdLst/>
              <a:ahLst/>
              <a:cxnLst/>
              <a:rect l="l" t="t" r="r" b="b"/>
              <a:pathLst>
                <a:path w="3046" h="3091" extrusionOk="0">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9" name="Google Shape;11589;p62"/>
          <p:cNvGrpSpPr/>
          <p:nvPr/>
        </p:nvGrpSpPr>
        <p:grpSpPr>
          <a:xfrm>
            <a:off x="1330255" y="3845718"/>
            <a:ext cx="358996" cy="250774"/>
            <a:chOff x="1330255" y="3845718"/>
            <a:chExt cx="358996" cy="250774"/>
          </a:xfrm>
        </p:grpSpPr>
        <p:sp>
          <p:nvSpPr>
            <p:cNvPr id="11590" name="Google Shape;11590;p62"/>
            <p:cNvSpPr/>
            <p:nvPr/>
          </p:nvSpPr>
          <p:spPr>
            <a:xfrm>
              <a:off x="1445417" y="3845718"/>
              <a:ext cx="243835" cy="247762"/>
            </a:xfrm>
            <a:custGeom>
              <a:avLst/>
              <a:gdLst/>
              <a:ahLst/>
              <a:cxnLst/>
              <a:rect l="l" t="t" r="r" b="b"/>
              <a:pathLst>
                <a:path w="9312" h="9462" extrusionOk="0">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62"/>
            <p:cNvSpPr/>
            <p:nvPr/>
          </p:nvSpPr>
          <p:spPr>
            <a:xfrm>
              <a:off x="1445417" y="4055250"/>
              <a:ext cx="218854" cy="38492"/>
            </a:xfrm>
            <a:custGeom>
              <a:avLst/>
              <a:gdLst/>
              <a:ahLst/>
              <a:cxnLst/>
              <a:rect l="l" t="t" r="r" b="b"/>
              <a:pathLst>
                <a:path w="8358" h="1470" extrusionOk="0">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62"/>
            <p:cNvSpPr/>
            <p:nvPr/>
          </p:nvSpPr>
          <p:spPr>
            <a:xfrm>
              <a:off x="1445417" y="3946085"/>
              <a:ext cx="56219" cy="132653"/>
            </a:xfrm>
            <a:custGeom>
              <a:avLst/>
              <a:gdLst/>
              <a:ahLst/>
              <a:cxnLst/>
              <a:rect l="l" t="t" r="r" b="b"/>
              <a:pathLst>
                <a:path w="2147" h="5066" extrusionOk="0">
                  <a:moveTo>
                    <a:pt x="2147" y="0"/>
                  </a:moveTo>
                  <a:lnTo>
                    <a:pt x="2061" y="10"/>
                  </a:lnTo>
                  <a:lnTo>
                    <a:pt x="0" y="10"/>
                  </a:lnTo>
                  <a:lnTo>
                    <a:pt x="0" y="5066"/>
                  </a:lnTo>
                  <a:lnTo>
                    <a:pt x="2147" y="5066"/>
                  </a:lnTo>
                  <a:lnTo>
                    <a:pt x="2147"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62"/>
            <p:cNvSpPr/>
            <p:nvPr/>
          </p:nvSpPr>
          <p:spPr>
            <a:xfrm>
              <a:off x="1418446" y="3936083"/>
              <a:ext cx="58969" cy="152659"/>
            </a:xfrm>
            <a:custGeom>
              <a:avLst/>
              <a:gdLst/>
              <a:ahLst/>
              <a:cxnLst/>
              <a:rect l="l" t="t" r="r" b="b"/>
              <a:pathLst>
                <a:path w="2252" h="5830" extrusionOk="0">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62"/>
            <p:cNvSpPr/>
            <p:nvPr/>
          </p:nvSpPr>
          <p:spPr>
            <a:xfrm>
              <a:off x="1418446" y="4056743"/>
              <a:ext cx="58969" cy="31998"/>
            </a:xfrm>
            <a:custGeom>
              <a:avLst/>
              <a:gdLst/>
              <a:ahLst/>
              <a:cxnLst/>
              <a:rect l="l" t="t" r="r" b="b"/>
              <a:pathLst>
                <a:path w="2252" h="1222" extrusionOk="0">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62"/>
            <p:cNvSpPr/>
            <p:nvPr/>
          </p:nvSpPr>
          <p:spPr>
            <a:xfrm>
              <a:off x="1330255" y="3928332"/>
              <a:ext cx="92459" cy="168160"/>
            </a:xfrm>
            <a:custGeom>
              <a:avLst/>
              <a:gdLst/>
              <a:ahLst/>
              <a:cxnLst/>
              <a:rect l="l" t="t" r="r" b="b"/>
              <a:pathLst>
                <a:path w="3531" h="6422" extrusionOk="0">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62"/>
            <p:cNvSpPr/>
            <p:nvPr/>
          </p:nvSpPr>
          <p:spPr>
            <a:xfrm>
              <a:off x="1330255" y="4056743"/>
              <a:ext cx="92459" cy="39749"/>
            </a:xfrm>
            <a:custGeom>
              <a:avLst/>
              <a:gdLst/>
              <a:ahLst/>
              <a:cxnLst/>
              <a:rect l="l" t="t" r="r" b="b"/>
              <a:pathLst>
                <a:path w="3531" h="1518" extrusionOk="0">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62"/>
            <p:cNvSpPr/>
            <p:nvPr/>
          </p:nvSpPr>
          <p:spPr>
            <a:xfrm>
              <a:off x="1631435" y="3961037"/>
              <a:ext cx="56062" cy="10841"/>
            </a:xfrm>
            <a:custGeom>
              <a:avLst/>
              <a:gdLst/>
              <a:ahLst/>
              <a:cxnLst/>
              <a:rect l="l" t="t" r="r" b="b"/>
              <a:pathLst>
                <a:path w="2141" h="414" extrusionOk="0">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62"/>
            <p:cNvSpPr/>
            <p:nvPr/>
          </p:nvSpPr>
          <p:spPr>
            <a:xfrm>
              <a:off x="1632273" y="4001545"/>
              <a:ext cx="47971" cy="10998"/>
            </a:xfrm>
            <a:custGeom>
              <a:avLst/>
              <a:gdLst/>
              <a:ahLst/>
              <a:cxnLst/>
              <a:rect l="l" t="t" r="r" b="b"/>
              <a:pathLst>
                <a:path w="1832" h="420" extrusionOk="0">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62"/>
            <p:cNvSpPr/>
            <p:nvPr/>
          </p:nvSpPr>
          <p:spPr>
            <a:xfrm>
              <a:off x="1631435" y="4041975"/>
              <a:ext cx="43074" cy="10814"/>
            </a:xfrm>
            <a:custGeom>
              <a:avLst/>
              <a:gdLst/>
              <a:ahLst/>
              <a:cxnLst/>
              <a:rect l="l" t="t" r="r" b="b"/>
              <a:pathLst>
                <a:path w="1645" h="413" extrusionOk="0">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0" name="Google Shape;11600;p62"/>
          <p:cNvGrpSpPr/>
          <p:nvPr/>
        </p:nvGrpSpPr>
        <p:grpSpPr>
          <a:xfrm>
            <a:off x="3115103" y="3791384"/>
            <a:ext cx="373424" cy="359311"/>
            <a:chOff x="3115103" y="3791384"/>
            <a:chExt cx="373424" cy="359311"/>
          </a:xfrm>
        </p:grpSpPr>
        <p:sp>
          <p:nvSpPr>
            <p:cNvPr id="11601" name="Google Shape;11601;p62"/>
            <p:cNvSpPr/>
            <p:nvPr/>
          </p:nvSpPr>
          <p:spPr>
            <a:xfrm>
              <a:off x="3115103" y="3891908"/>
              <a:ext cx="159152" cy="180598"/>
            </a:xfrm>
            <a:custGeom>
              <a:avLst/>
              <a:gdLst/>
              <a:ahLst/>
              <a:cxnLst/>
              <a:rect l="l" t="t" r="r" b="b"/>
              <a:pathLst>
                <a:path w="6078" h="6897" extrusionOk="0">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62"/>
            <p:cNvSpPr/>
            <p:nvPr/>
          </p:nvSpPr>
          <p:spPr>
            <a:xfrm>
              <a:off x="3232517" y="3940586"/>
              <a:ext cx="45798" cy="40561"/>
            </a:xfrm>
            <a:custGeom>
              <a:avLst/>
              <a:gdLst/>
              <a:ahLst/>
              <a:cxnLst/>
              <a:rect l="l" t="t" r="r" b="b"/>
              <a:pathLst>
                <a:path w="1749" h="1549" extrusionOk="0">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62"/>
            <p:cNvSpPr/>
            <p:nvPr/>
          </p:nvSpPr>
          <p:spPr>
            <a:xfrm>
              <a:off x="3242493" y="3950956"/>
              <a:ext cx="43991" cy="43598"/>
            </a:xfrm>
            <a:custGeom>
              <a:avLst/>
              <a:gdLst/>
              <a:ahLst/>
              <a:cxnLst/>
              <a:rect l="l" t="t" r="r" b="b"/>
              <a:pathLst>
                <a:path w="1680" h="1665" extrusionOk="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62"/>
            <p:cNvSpPr/>
            <p:nvPr/>
          </p:nvSpPr>
          <p:spPr>
            <a:xfrm>
              <a:off x="3319948" y="3791384"/>
              <a:ext cx="168579" cy="141478"/>
            </a:xfrm>
            <a:custGeom>
              <a:avLst/>
              <a:gdLst/>
              <a:ahLst/>
              <a:cxnLst/>
              <a:rect l="l" t="t" r="r" b="b"/>
              <a:pathLst>
                <a:path w="6438" h="5403" extrusionOk="0">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62"/>
            <p:cNvSpPr/>
            <p:nvPr/>
          </p:nvSpPr>
          <p:spPr>
            <a:xfrm>
              <a:off x="3233747" y="3945614"/>
              <a:ext cx="213879" cy="205081"/>
            </a:xfrm>
            <a:custGeom>
              <a:avLst/>
              <a:gdLst/>
              <a:ahLst/>
              <a:cxnLst/>
              <a:rect l="l" t="t" r="r" b="b"/>
              <a:pathLst>
                <a:path w="8168" h="7832" extrusionOk="0">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62"/>
            <p:cNvSpPr/>
            <p:nvPr/>
          </p:nvSpPr>
          <p:spPr>
            <a:xfrm>
              <a:off x="3311438" y="4019272"/>
              <a:ext cx="136424" cy="131423"/>
            </a:xfrm>
            <a:custGeom>
              <a:avLst/>
              <a:gdLst/>
              <a:ahLst/>
              <a:cxnLst/>
              <a:rect l="l" t="t" r="r" b="b"/>
              <a:pathLst>
                <a:path w="5210" h="5019" extrusionOk="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62"/>
            <p:cNvSpPr/>
            <p:nvPr/>
          </p:nvSpPr>
          <p:spPr>
            <a:xfrm>
              <a:off x="3233747" y="3945614"/>
              <a:ext cx="164154" cy="156115"/>
            </a:xfrm>
            <a:custGeom>
              <a:avLst/>
              <a:gdLst/>
              <a:ahLst/>
              <a:cxnLst/>
              <a:rect l="l" t="t" r="r" b="b"/>
              <a:pathLst>
                <a:path w="6269" h="5962" extrusionOk="0">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62"/>
            <p:cNvSpPr/>
            <p:nvPr/>
          </p:nvSpPr>
          <p:spPr>
            <a:xfrm>
              <a:off x="3236261" y="3945509"/>
              <a:ext cx="151402" cy="146715"/>
            </a:xfrm>
            <a:custGeom>
              <a:avLst/>
              <a:gdLst/>
              <a:ahLst/>
              <a:cxnLst/>
              <a:rect l="l" t="t" r="r" b="b"/>
              <a:pathLst>
                <a:path w="5782" h="5603" extrusionOk="0">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62"/>
            <p:cNvSpPr/>
            <p:nvPr/>
          </p:nvSpPr>
          <p:spPr>
            <a:xfrm>
              <a:off x="3236261" y="3945509"/>
              <a:ext cx="151402" cy="146715"/>
            </a:xfrm>
            <a:custGeom>
              <a:avLst/>
              <a:gdLst/>
              <a:ahLst/>
              <a:cxnLst/>
              <a:rect l="l" t="t" r="r" b="b"/>
              <a:pathLst>
                <a:path w="5782" h="5603" extrusionOk="0">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62"/>
            <p:cNvSpPr/>
            <p:nvPr/>
          </p:nvSpPr>
          <p:spPr>
            <a:xfrm>
              <a:off x="3264488" y="3972558"/>
              <a:ext cx="87955" cy="87196"/>
            </a:xfrm>
            <a:custGeom>
              <a:avLst/>
              <a:gdLst/>
              <a:ahLst/>
              <a:cxnLst/>
              <a:rect l="l" t="t" r="r" b="b"/>
              <a:pathLst>
                <a:path w="3359" h="3330" extrusionOk="0">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62"/>
            <p:cNvSpPr/>
            <p:nvPr/>
          </p:nvSpPr>
          <p:spPr>
            <a:xfrm>
              <a:off x="3283473" y="3992668"/>
              <a:ext cx="36999" cy="34302"/>
            </a:xfrm>
            <a:custGeom>
              <a:avLst/>
              <a:gdLst/>
              <a:ahLst/>
              <a:cxnLst/>
              <a:rect l="l" t="t" r="r" b="b"/>
              <a:pathLst>
                <a:path w="1413" h="1310" extrusionOk="0">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62"/>
            <p:cNvSpPr/>
            <p:nvPr/>
          </p:nvSpPr>
          <p:spPr>
            <a:xfrm>
              <a:off x="3392140" y="3828174"/>
              <a:ext cx="43729" cy="43493"/>
            </a:xfrm>
            <a:custGeom>
              <a:avLst/>
              <a:gdLst/>
              <a:ahLst/>
              <a:cxnLst/>
              <a:rect l="l" t="t" r="r" b="b"/>
              <a:pathLst>
                <a:path w="1670" h="1661" extrusionOk="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62"/>
            <p:cNvSpPr/>
            <p:nvPr/>
          </p:nvSpPr>
          <p:spPr>
            <a:xfrm>
              <a:off x="3376141" y="3822649"/>
              <a:ext cx="75360" cy="54517"/>
            </a:xfrm>
            <a:custGeom>
              <a:avLst/>
              <a:gdLst/>
              <a:ahLst/>
              <a:cxnLst/>
              <a:rect l="l" t="t" r="r" b="b"/>
              <a:pathLst>
                <a:path w="2878" h="2082" extrusionOk="0">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62"/>
            <p:cNvSpPr/>
            <p:nvPr/>
          </p:nvSpPr>
          <p:spPr>
            <a:xfrm>
              <a:off x="3366165" y="3859230"/>
              <a:ext cx="40953" cy="36659"/>
            </a:xfrm>
            <a:custGeom>
              <a:avLst/>
              <a:gdLst/>
              <a:ahLst/>
              <a:cxnLst/>
              <a:rect l="l" t="t" r="r" b="b"/>
              <a:pathLst>
                <a:path w="1564" h="1400" extrusionOk="0">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5" name="Google Shape;11615;p62"/>
          <p:cNvGrpSpPr/>
          <p:nvPr/>
        </p:nvGrpSpPr>
        <p:grpSpPr>
          <a:xfrm>
            <a:off x="883853" y="3792641"/>
            <a:ext cx="378190" cy="357059"/>
            <a:chOff x="883853" y="3792641"/>
            <a:chExt cx="378190" cy="357059"/>
          </a:xfrm>
        </p:grpSpPr>
        <p:sp>
          <p:nvSpPr>
            <p:cNvPr id="11616" name="Google Shape;11616;p62"/>
            <p:cNvSpPr/>
            <p:nvPr/>
          </p:nvSpPr>
          <p:spPr>
            <a:xfrm>
              <a:off x="1012500" y="4093219"/>
              <a:ext cx="42734" cy="38989"/>
            </a:xfrm>
            <a:custGeom>
              <a:avLst/>
              <a:gdLst/>
              <a:ahLst/>
              <a:cxnLst/>
              <a:rect l="l" t="t" r="r" b="b"/>
              <a:pathLst>
                <a:path w="1632" h="1489" extrusionOk="0">
                  <a:moveTo>
                    <a:pt x="335" y="0"/>
                  </a:moveTo>
                  <a:lnTo>
                    <a:pt x="1" y="1488"/>
                  </a:lnTo>
                  <a:lnTo>
                    <a:pt x="1632" y="1488"/>
                  </a:lnTo>
                  <a:lnTo>
                    <a:pt x="129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62"/>
            <p:cNvSpPr/>
            <p:nvPr/>
          </p:nvSpPr>
          <p:spPr>
            <a:xfrm>
              <a:off x="983277" y="4128673"/>
              <a:ext cx="101205" cy="21027"/>
            </a:xfrm>
            <a:custGeom>
              <a:avLst/>
              <a:gdLst/>
              <a:ahLst/>
              <a:cxnLst/>
              <a:rect l="l" t="t" r="r" b="b"/>
              <a:pathLst>
                <a:path w="3865" h="803" extrusionOk="0">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62"/>
            <p:cNvSpPr/>
            <p:nvPr/>
          </p:nvSpPr>
          <p:spPr>
            <a:xfrm>
              <a:off x="883853" y="3900602"/>
              <a:ext cx="300054" cy="196126"/>
            </a:xfrm>
            <a:custGeom>
              <a:avLst/>
              <a:gdLst/>
              <a:ahLst/>
              <a:cxnLst/>
              <a:rect l="l" t="t" r="r" b="b"/>
              <a:pathLst>
                <a:path w="11459" h="7490" extrusionOk="0">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62"/>
            <p:cNvSpPr/>
            <p:nvPr/>
          </p:nvSpPr>
          <p:spPr>
            <a:xfrm>
              <a:off x="883853" y="4081462"/>
              <a:ext cx="300290" cy="15266"/>
            </a:xfrm>
            <a:custGeom>
              <a:avLst/>
              <a:gdLst/>
              <a:ahLst/>
              <a:cxnLst/>
              <a:rect l="l" t="t" r="r" b="b"/>
              <a:pathLst>
                <a:path w="11468" h="583" extrusionOk="0">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62"/>
            <p:cNvSpPr/>
            <p:nvPr/>
          </p:nvSpPr>
          <p:spPr>
            <a:xfrm>
              <a:off x="902837" y="3920843"/>
              <a:ext cx="262086" cy="145667"/>
            </a:xfrm>
            <a:custGeom>
              <a:avLst/>
              <a:gdLst/>
              <a:ahLst/>
              <a:cxnLst/>
              <a:rect l="l" t="t" r="r" b="b"/>
              <a:pathLst>
                <a:path w="10009" h="5563" extrusionOk="0">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62"/>
            <p:cNvSpPr/>
            <p:nvPr/>
          </p:nvSpPr>
          <p:spPr>
            <a:xfrm>
              <a:off x="902837" y="3920843"/>
              <a:ext cx="262086" cy="145667"/>
            </a:xfrm>
            <a:custGeom>
              <a:avLst/>
              <a:gdLst/>
              <a:ahLst/>
              <a:cxnLst/>
              <a:rect l="l" t="t" r="r" b="b"/>
              <a:pathLst>
                <a:path w="10009" h="5563" extrusionOk="0">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62"/>
            <p:cNvSpPr/>
            <p:nvPr/>
          </p:nvSpPr>
          <p:spPr>
            <a:xfrm>
              <a:off x="1013495" y="4076225"/>
              <a:ext cx="40744" cy="11024"/>
            </a:xfrm>
            <a:custGeom>
              <a:avLst/>
              <a:gdLst/>
              <a:ahLst/>
              <a:cxnLst/>
              <a:rect l="l" t="t" r="r" b="b"/>
              <a:pathLst>
                <a:path w="1556" h="421" extrusionOk="0">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62"/>
            <p:cNvSpPr/>
            <p:nvPr/>
          </p:nvSpPr>
          <p:spPr>
            <a:xfrm>
              <a:off x="1084456" y="3792641"/>
              <a:ext cx="177587" cy="149228"/>
            </a:xfrm>
            <a:custGeom>
              <a:avLst/>
              <a:gdLst/>
              <a:ahLst/>
              <a:cxnLst/>
              <a:rect l="l" t="t" r="r" b="b"/>
              <a:pathLst>
                <a:path w="6782" h="5699" extrusionOk="0">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62"/>
            <p:cNvSpPr/>
            <p:nvPr/>
          </p:nvSpPr>
          <p:spPr>
            <a:xfrm>
              <a:off x="1157800" y="3841633"/>
              <a:ext cx="21341" cy="52998"/>
            </a:xfrm>
            <a:custGeom>
              <a:avLst/>
              <a:gdLst/>
              <a:ahLst/>
              <a:cxnLst/>
              <a:rect l="l" t="t" r="r" b="b"/>
              <a:pathLst>
                <a:path w="815" h="2024" extrusionOk="0">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62"/>
            <p:cNvSpPr/>
            <p:nvPr/>
          </p:nvSpPr>
          <p:spPr>
            <a:xfrm>
              <a:off x="1157041" y="3886095"/>
              <a:ext cx="32338" cy="10814"/>
            </a:xfrm>
            <a:custGeom>
              <a:avLst/>
              <a:gdLst/>
              <a:ahLst/>
              <a:cxnLst/>
              <a:rect l="l" t="t" r="r" b="b"/>
              <a:pathLst>
                <a:path w="1235" h="413" extrusionOk="0">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62"/>
            <p:cNvSpPr/>
            <p:nvPr/>
          </p:nvSpPr>
          <p:spPr>
            <a:xfrm>
              <a:off x="1160628" y="3825058"/>
              <a:ext cx="18513" cy="15868"/>
            </a:xfrm>
            <a:custGeom>
              <a:avLst/>
              <a:gdLst/>
              <a:ahLst/>
              <a:cxnLst/>
              <a:rect l="l" t="t" r="r" b="b"/>
              <a:pathLst>
                <a:path w="707" h="606" extrusionOk="0">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62"/>
            <p:cNvSpPr/>
            <p:nvPr/>
          </p:nvSpPr>
          <p:spPr>
            <a:xfrm>
              <a:off x="976784" y="3861639"/>
              <a:ext cx="26997" cy="26997"/>
            </a:xfrm>
            <a:custGeom>
              <a:avLst/>
              <a:gdLst/>
              <a:ahLst/>
              <a:cxnLst/>
              <a:rect l="l" t="t" r="r" b="b"/>
              <a:pathLst>
                <a:path w="1031" h="1031" extrusionOk="0">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62"/>
            <p:cNvSpPr/>
            <p:nvPr/>
          </p:nvSpPr>
          <p:spPr>
            <a:xfrm>
              <a:off x="1063953" y="3861639"/>
              <a:ext cx="27023" cy="26997"/>
            </a:xfrm>
            <a:custGeom>
              <a:avLst/>
              <a:gdLst/>
              <a:ahLst/>
              <a:cxnLst/>
              <a:rect l="l" t="t" r="r" b="b"/>
              <a:pathLst>
                <a:path w="1032" h="1031" extrusionOk="0">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62"/>
            <p:cNvSpPr/>
            <p:nvPr/>
          </p:nvSpPr>
          <p:spPr>
            <a:xfrm>
              <a:off x="1013259" y="3901361"/>
              <a:ext cx="41241" cy="74208"/>
            </a:xfrm>
            <a:custGeom>
              <a:avLst/>
              <a:gdLst/>
              <a:ahLst/>
              <a:cxnLst/>
              <a:rect l="l" t="t" r="r" b="b"/>
              <a:pathLst>
                <a:path w="1575" h="2834" extrusionOk="0">
                  <a:moveTo>
                    <a:pt x="0" y="1"/>
                  </a:moveTo>
                  <a:lnTo>
                    <a:pt x="0" y="2157"/>
                  </a:lnTo>
                  <a:lnTo>
                    <a:pt x="783" y="2834"/>
                  </a:lnTo>
                  <a:lnTo>
                    <a:pt x="792" y="2834"/>
                  </a:lnTo>
                  <a:lnTo>
                    <a:pt x="1574" y="2157"/>
                  </a:lnTo>
                  <a:lnTo>
                    <a:pt x="157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62"/>
            <p:cNvSpPr/>
            <p:nvPr/>
          </p:nvSpPr>
          <p:spPr>
            <a:xfrm>
              <a:off x="928813" y="3947316"/>
              <a:ext cx="210108" cy="89710"/>
            </a:xfrm>
            <a:custGeom>
              <a:avLst/>
              <a:gdLst/>
              <a:ahLst/>
              <a:cxnLst/>
              <a:rect l="l" t="t" r="r" b="b"/>
              <a:pathLst>
                <a:path w="8024" h="3426" extrusionOk="0">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62"/>
            <p:cNvSpPr/>
            <p:nvPr/>
          </p:nvSpPr>
          <p:spPr>
            <a:xfrm>
              <a:off x="990269" y="3804686"/>
              <a:ext cx="87222" cy="120058"/>
            </a:xfrm>
            <a:custGeom>
              <a:avLst/>
              <a:gdLst/>
              <a:ahLst/>
              <a:cxnLst/>
              <a:rect l="l" t="t" r="r" b="b"/>
              <a:pathLst>
                <a:path w="3331" h="4585" extrusionOk="0">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62"/>
            <p:cNvSpPr/>
            <p:nvPr/>
          </p:nvSpPr>
          <p:spPr>
            <a:xfrm>
              <a:off x="990269" y="3804948"/>
              <a:ext cx="30008" cy="39487"/>
            </a:xfrm>
            <a:custGeom>
              <a:avLst/>
              <a:gdLst/>
              <a:ahLst/>
              <a:cxnLst/>
              <a:rect l="l" t="t" r="r" b="b"/>
              <a:pathLst>
                <a:path w="1146" h="1508" extrusionOk="0">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62"/>
            <p:cNvSpPr/>
            <p:nvPr/>
          </p:nvSpPr>
          <p:spPr>
            <a:xfrm>
              <a:off x="1020251" y="3804686"/>
              <a:ext cx="57240" cy="56979"/>
            </a:xfrm>
            <a:custGeom>
              <a:avLst/>
              <a:gdLst/>
              <a:ahLst/>
              <a:cxnLst/>
              <a:rect l="l" t="t" r="r" b="b"/>
              <a:pathLst>
                <a:path w="2186" h="2176" extrusionOk="0">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62"/>
            <p:cNvSpPr/>
            <p:nvPr/>
          </p:nvSpPr>
          <p:spPr>
            <a:xfrm>
              <a:off x="1023000" y="3858837"/>
              <a:ext cx="22598" cy="32312"/>
            </a:xfrm>
            <a:custGeom>
              <a:avLst/>
              <a:gdLst/>
              <a:ahLst/>
              <a:cxnLst/>
              <a:rect l="l" t="t" r="r" b="b"/>
              <a:pathLst>
                <a:path w="863" h="1234" extrusionOk="0">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62"/>
            <p:cNvSpPr/>
            <p:nvPr/>
          </p:nvSpPr>
          <p:spPr>
            <a:xfrm>
              <a:off x="1019256" y="3961822"/>
              <a:ext cx="29249" cy="75203"/>
            </a:xfrm>
            <a:custGeom>
              <a:avLst/>
              <a:gdLst/>
              <a:ahLst/>
              <a:cxnLst/>
              <a:rect l="l" t="t" r="r" b="b"/>
              <a:pathLst>
                <a:path w="1117" h="2872" extrusionOk="0">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62"/>
            <p:cNvSpPr/>
            <p:nvPr/>
          </p:nvSpPr>
          <p:spPr>
            <a:xfrm>
              <a:off x="1013259" y="3947316"/>
              <a:ext cx="20765" cy="39016"/>
            </a:xfrm>
            <a:custGeom>
              <a:avLst/>
              <a:gdLst/>
              <a:ahLst/>
              <a:cxnLst/>
              <a:rect l="l" t="t" r="r" b="b"/>
              <a:pathLst>
                <a:path w="793" h="1490" extrusionOk="0">
                  <a:moveTo>
                    <a:pt x="0" y="1"/>
                  </a:moveTo>
                  <a:lnTo>
                    <a:pt x="0" y="1489"/>
                  </a:lnTo>
                  <a:lnTo>
                    <a:pt x="792" y="554"/>
                  </a:lnTo>
                  <a:lnTo>
                    <a:pt x="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62"/>
            <p:cNvSpPr/>
            <p:nvPr/>
          </p:nvSpPr>
          <p:spPr>
            <a:xfrm>
              <a:off x="1033736" y="3947316"/>
              <a:ext cx="20765" cy="39016"/>
            </a:xfrm>
            <a:custGeom>
              <a:avLst/>
              <a:gdLst/>
              <a:ahLst/>
              <a:cxnLst/>
              <a:rect l="l" t="t" r="r" b="b"/>
              <a:pathLst>
                <a:path w="793" h="1490" extrusionOk="0">
                  <a:moveTo>
                    <a:pt x="792" y="1"/>
                  </a:moveTo>
                  <a:lnTo>
                    <a:pt x="1" y="554"/>
                  </a:lnTo>
                  <a:lnTo>
                    <a:pt x="792" y="1489"/>
                  </a:lnTo>
                  <a:lnTo>
                    <a:pt x="79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62"/>
            <p:cNvSpPr/>
            <p:nvPr/>
          </p:nvSpPr>
          <p:spPr>
            <a:xfrm>
              <a:off x="928813" y="3947316"/>
              <a:ext cx="84473" cy="89710"/>
            </a:xfrm>
            <a:custGeom>
              <a:avLst/>
              <a:gdLst/>
              <a:ahLst/>
              <a:cxnLst/>
              <a:rect l="l" t="t" r="r" b="b"/>
              <a:pathLst>
                <a:path w="3226" h="3426" extrusionOk="0">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62"/>
            <p:cNvSpPr/>
            <p:nvPr/>
          </p:nvSpPr>
          <p:spPr>
            <a:xfrm>
              <a:off x="928813" y="3955826"/>
              <a:ext cx="58497" cy="81200"/>
            </a:xfrm>
            <a:custGeom>
              <a:avLst/>
              <a:gdLst/>
              <a:ahLst/>
              <a:cxnLst/>
              <a:rect l="l" t="t" r="r" b="b"/>
              <a:pathLst>
                <a:path w="2234" h="3101" extrusionOk="0">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62"/>
            <p:cNvSpPr/>
            <p:nvPr/>
          </p:nvSpPr>
          <p:spPr>
            <a:xfrm>
              <a:off x="1054474" y="3947316"/>
              <a:ext cx="84211" cy="89710"/>
            </a:xfrm>
            <a:custGeom>
              <a:avLst/>
              <a:gdLst/>
              <a:ahLst/>
              <a:cxnLst/>
              <a:rect l="l" t="t" r="r" b="b"/>
              <a:pathLst>
                <a:path w="3216" h="3426" extrusionOk="0">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62"/>
            <p:cNvSpPr/>
            <p:nvPr/>
          </p:nvSpPr>
          <p:spPr>
            <a:xfrm>
              <a:off x="1089955" y="3958811"/>
              <a:ext cx="48730" cy="78215"/>
            </a:xfrm>
            <a:custGeom>
              <a:avLst/>
              <a:gdLst/>
              <a:ahLst/>
              <a:cxnLst/>
              <a:rect l="l" t="t" r="r" b="b"/>
              <a:pathLst>
                <a:path w="1861" h="2987" extrusionOk="0">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2" name="Google Shape;11642;p62"/>
          <p:cNvGrpSpPr/>
          <p:nvPr/>
        </p:nvGrpSpPr>
        <p:grpSpPr>
          <a:xfrm>
            <a:off x="3934196" y="2484805"/>
            <a:ext cx="401207" cy="214036"/>
            <a:chOff x="3934196" y="2484805"/>
            <a:chExt cx="401207" cy="214036"/>
          </a:xfrm>
        </p:grpSpPr>
        <p:sp>
          <p:nvSpPr>
            <p:cNvPr id="11643" name="Google Shape;11643;p62"/>
            <p:cNvSpPr/>
            <p:nvPr/>
          </p:nvSpPr>
          <p:spPr>
            <a:xfrm>
              <a:off x="4120555" y="2484805"/>
              <a:ext cx="214848" cy="214036"/>
            </a:xfrm>
            <a:custGeom>
              <a:avLst/>
              <a:gdLst/>
              <a:ahLst/>
              <a:cxnLst/>
              <a:rect l="l" t="t" r="r" b="b"/>
              <a:pathLst>
                <a:path w="8205" h="8174" extrusionOk="0">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62"/>
            <p:cNvSpPr/>
            <p:nvPr/>
          </p:nvSpPr>
          <p:spPr>
            <a:xfrm>
              <a:off x="4120555" y="2522695"/>
              <a:ext cx="54727" cy="124195"/>
            </a:xfrm>
            <a:custGeom>
              <a:avLst/>
              <a:gdLst/>
              <a:ahLst/>
              <a:cxnLst/>
              <a:rect l="l" t="t" r="r" b="b"/>
              <a:pathLst>
                <a:path w="2090" h="4743" extrusionOk="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62"/>
            <p:cNvSpPr/>
            <p:nvPr/>
          </p:nvSpPr>
          <p:spPr>
            <a:xfrm>
              <a:off x="3934196" y="2488131"/>
              <a:ext cx="248548" cy="210475"/>
            </a:xfrm>
            <a:custGeom>
              <a:avLst/>
              <a:gdLst/>
              <a:ahLst/>
              <a:cxnLst/>
              <a:rect l="l" t="t" r="r" b="b"/>
              <a:pathLst>
                <a:path w="9492" h="8038" extrusionOk="0">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62"/>
            <p:cNvSpPr/>
            <p:nvPr/>
          </p:nvSpPr>
          <p:spPr>
            <a:xfrm>
              <a:off x="4005393" y="2538353"/>
              <a:ext cx="104269" cy="97618"/>
            </a:xfrm>
            <a:custGeom>
              <a:avLst/>
              <a:gdLst/>
              <a:ahLst/>
              <a:cxnLst/>
              <a:rect l="l" t="t" r="r" b="b"/>
              <a:pathLst>
                <a:path w="3982" h="3728" extrusionOk="0">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62"/>
            <p:cNvSpPr/>
            <p:nvPr/>
          </p:nvSpPr>
          <p:spPr>
            <a:xfrm>
              <a:off x="4182849" y="2537070"/>
              <a:ext cx="81174" cy="92381"/>
            </a:xfrm>
            <a:custGeom>
              <a:avLst/>
              <a:gdLst/>
              <a:ahLst/>
              <a:cxnLst/>
              <a:rect l="l" t="t" r="r" b="b"/>
              <a:pathLst>
                <a:path w="3100" h="3528" extrusionOk="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8" name="Google Shape;11648;p62"/>
          <p:cNvGrpSpPr/>
          <p:nvPr/>
        </p:nvGrpSpPr>
        <p:grpSpPr>
          <a:xfrm>
            <a:off x="3999894" y="1500197"/>
            <a:ext cx="342474" cy="359232"/>
            <a:chOff x="3999894" y="1500197"/>
            <a:chExt cx="342474" cy="359232"/>
          </a:xfrm>
        </p:grpSpPr>
        <p:sp>
          <p:nvSpPr>
            <p:cNvPr id="11649" name="Google Shape;11649;p62"/>
            <p:cNvSpPr/>
            <p:nvPr/>
          </p:nvSpPr>
          <p:spPr>
            <a:xfrm>
              <a:off x="4165279" y="1500197"/>
              <a:ext cx="177089" cy="149412"/>
            </a:xfrm>
            <a:custGeom>
              <a:avLst/>
              <a:gdLst/>
              <a:ahLst/>
              <a:cxnLst/>
              <a:rect l="l" t="t" r="r" b="b"/>
              <a:pathLst>
                <a:path w="6763" h="5706" extrusionOk="0">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62"/>
            <p:cNvSpPr/>
            <p:nvPr/>
          </p:nvSpPr>
          <p:spPr>
            <a:xfrm>
              <a:off x="4210238" y="1533871"/>
              <a:ext cx="82457" cy="71773"/>
            </a:xfrm>
            <a:custGeom>
              <a:avLst/>
              <a:gdLst/>
              <a:ahLst/>
              <a:cxnLst/>
              <a:rect l="l" t="t" r="r" b="b"/>
              <a:pathLst>
                <a:path w="3149" h="2741" extrusionOk="0">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62"/>
            <p:cNvSpPr/>
            <p:nvPr/>
          </p:nvSpPr>
          <p:spPr>
            <a:xfrm>
              <a:off x="4017883" y="1549477"/>
              <a:ext cx="292303" cy="292539"/>
            </a:xfrm>
            <a:custGeom>
              <a:avLst/>
              <a:gdLst/>
              <a:ahLst/>
              <a:cxnLst/>
              <a:rect l="l" t="t" r="r" b="b"/>
              <a:pathLst>
                <a:path w="11163" h="11172" extrusionOk="0">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62"/>
            <p:cNvSpPr/>
            <p:nvPr/>
          </p:nvSpPr>
          <p:spPr>
            <a:xfrm>
              <a:off x="4098324" y="1549713"/>
              <a:ext cx="211863" cy="211863"/>
            </a:xfrm>
            <a:custGeom>
              <a:avLst/>
              <a:gdLst/>
              <a:ahLst/>
              <a:cxnLst/>
              <a:rect l="l" t="t" r="r" b="b"/>
              <a:pathLst>
                <a:path w="8091" h="8091" extrusionOk="0">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62"/>
            <p:cNvSpPr/>
            <p:nvPr/>
          </p:nvSpPr>
          <p:spPr>
            <a:xfrm>
              <a:off x="3999894" y="1532300"/>
              <a:ext cx="130427" cy="129302"/>
            </a:xfrm>
            <a:custGeom>
              <a:avLst/>
              <a:gdLst/>
              <a:ahLst/>
              <a:cxnLst/>
              <a:rect l="l" t="t" r="r" b="b"/>
              <a:pathLst>
                <a:path w="4981" h="4938" extrusionOk="0">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62"/>
            <p:cNvSpPr/>
            <p:nvPr/>
          </p:nvSpPr>
          <p:spPr>
            <a:xfrm>
              <a:off x="4007907" y="1539736"/>
              <a:ext cx="122415" cy="121865"/>
            </a:xfrm>
            <a:custGeom>
              <a:avLst/>
              <a:gdLst/>
              <a:ahLst/>
              <a:cxnLst/>
              <a:rect l="l" t="t" r="r" b="b"/>
              <a:pathLst>
                <a:path w="4675" h="4654" extrusionOk="0">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62"/>
            <p:cNvSpPr/>
            <p:nvPr/>
          </p:nvSpPr>
          <p:spPr>
            <a:xfrm>
              <a:off x="4197748" y="1730153"/>
              <a:ext cx="130427" cy="129275"/>
            </a:xfrm>
            <a:custGeom>
              <a:avLst/>
              <a:gdLst/>
              <a:ahLst/>
              <a:cxnLst/>
              <a:rect l="l" t="t" r="r" b="b"/>
              <a:pathLst>
                <a:path w="4981" h="4937" extrusionOk="0">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62"/>
            <p:cNvSpPr/>
            <p:nvPr/>
          </p:nvSpPr>
          <p:spPr>
            <a:xfrm>
              <a:off x="4205499" y="1737328"/>
              <a:ext cx="122677" cy="122101"/>
            </a:xfrm>
            <a:custGeom>
              <a:avLst/>
              <a:gdLst/>
              <a:ahLst/>
              <a:cxnLst/>
              <a:rect l="l" t="t" r="r" b="b"/>
              <a:pathLst>
                <a:path w="4685" h="4663" extrusionOk="0">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62"/>
            <p:cNvSpPr/>
            <p:nvPr/>
          </p:nvSpPr>
          <p:spPr>
            <a:xfrm>
              <a:off x="4065854" y="1663879"/>
              <a:ext cx="86463" cy="32155"/>
            </a:xfrm>
            <a:custGeom>
              <a:avLst/>
              <a:gdLst/>
              <a:ahLst/>
              <a:cxnLst/>
              <a:rect l="l" t="t" r="r" b="b"/>
              <a:pathLst>
                <a:path w="3302" h="1228" extrusionOk="0">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62"/>
            <p:cNvSpPr/>
            <p:nvPr/>
          </p:nvSpPr>
          <p:spPr>
            <a:xfrm>
              <a:off x="4164519" y="1753301"/>
              <a:ext cx="90705" cy="51689"/>
            </a:xfrm>
            <a:custGeom>
              <a:avLst/>
              <a:gdLst/>
              <a:ahLst/>
              <a:cxnLst/>
              <a:rect l="l" t="t" r="r" b="b"/>
              <a:pathLst>
                <a:path w="3464" h="1974" extrusionOk="0">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9" name="Google Shape;11659;p62"/>
          <p:cNvGrpSpPr/>
          <p:nvPr/>
        </p:nvGrpSpPr>
        <p:grpSpPr>
          <a:xfrm>
            <a:off x="2233795" y="2882162"/>
            <a:ext cx="232601" cy="366747"/>
            <a:chOff x="2233795" y="2882162"/>
            <a:chExt cx="232601" cy="366747"/>
          </a:xfrm>
        </p:grpSpPr>
        <p:sp>
          <p:nvSpPr>
            <p:cNvPr id="11660" name="Google Shape;11660;p62"/>
            <p:cNvSpPr/>
            <p:nvPr/>
          </p:nvSpPr>
          <p:spPr>
            <a:xfrm>
              <a:off x="2350946" y="2946368"/>
              <a:ext cx="115188" cy="214979"/>
            </a:xfrm>
            <a:custGeom>
              <a:avLst/>
              <a:gdLst/>
              <a:ahLst/>
              <a:cxnLst/>
              <a:rect l="l" t="t" r="r" b="b"/>
              <a:pathLst>
                <a:path w="4399" h="8210" extrusionOk="0">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62"/>
            <p:cNvSpPr/>
            <p:nvPr/>
          </p:nvSpPr>
          <p:spPr>
            <a:xfrm>
              <a:off x="2379933" y="3052679"/>
              <a:ext cx="86463" cy="46583"/>
            </a:xfrm>
            <a:custGeom>
              <a:avLst/>
              <a:gdLst/>
              <a:ahLst/>
              <a:cxnLst/>
              <a:rect l="l" t="t" r="r" b="b"/>
              <a:pathLst>
                <a:path w="3302" h="1779" extrusionOk="0">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62"/>
            <p:cNvSpPr/>
            <p:nvPr/>
          </p:nvSpPr>
          <p:spPr>
            <a:xfrm>
              <a:off x="2369930" y="2946368"/>
              <a:ext cx="77220" cy="44750"/>
            </a:xfrm>
            <a:custGeom>
              <a:avLst/>
              <a:gdLst/>
              <a:ahLst/>
              <a:cxnLst/>
              <a:rect l="l" t="t" r="r" b="b"/>
              <a:pathLst>
                <a:path w="2949" h="1709" extrusionOk="0">
                  <a:moveTo>
                    <a:pt x="1" y="0"/>
                  </a:moveTo>
                  <a:lnTo>
                    <a:pt x="1" y="1708"/>
                  </a:lnTo>
                  <a:lnTo>
                    <a:pt x="2949" y="1708"/>
                  </a:lnTo>
                  <a:lnTo>
                    <a:pt x="2949"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62"/>
            <p:cNvSpPr/>
            <p:nvPr/>
          </p:nvSpPr>
          <p:spPr>
            <a:xfrm>
              <a:off x="2357440" y="2882162"/>
              <a:ext cx="102200" cy="67976"/>
            </a:xfrm>
            <a:custGeom>
              <a:avLst/>
              <a:gdLst/>
              <a:ahLst/>
              <a:cxnLst/>
              <a:rect l="l" t="t" r="r" b="b"/>
              <a:pathLst>
                <a:path w="3903" h="2596" extrusionOk="0">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62"/>
            <p:cNvSpPr/>
            <p:nvPr/>
          </p:nvSpPr>
          <p:spPr>
            <a:xfrm>
              <a:off x="2379671" y="3062787"/>
              <a:ext cx="29013" cy="60959"/>
            </a:xfrm>
            <a:custGeom>
              <a:avLst/>
              <a:gdLst/>
              <a:ahLst/>
              <a:cxnLst/>
              <a:rect l="l" t="t" r="r" b="b"/>
              <a:pathLst>
                <a:path w="1108" h="2328" extrusionOk="0">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62"/>
            <p:cNvSpPr/>
            <p:nvPr/>
          </p:nvSpPr>
          <p:spPr>
            <a:xfrm>
              <a:off x="2379671" y="3062787"/>
              <a:ext cx="16758" cy="60723"/>
            </a:xfrm>
            <a:custGeom>
              <a:avLst/>
              <a:gdLst/>
              <a:ahLst/>
              <a:cxnLst/>
              <a:rect l="l" t="t" r="r" b="b"/>
              <a:pathLst>
                <a:path w="640" h="2319" extrusionOk="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62"/>
            <p:cNvSpPr/>
            <p:nvPr/>
          </p:nvSpPr>
          <p:spPr>
            <a:xfrm>
              <a:off x="2408658" y="3066034"/>
              <a:ext cx="29013" cy="57712"/>
            </a:xfrm>
            <a:custGeom>
              <a:avLst/>
              <a:gdLst/>
              <a:ahLst/>
              <a:cxnLst/>
              <a:rect l="l" t="t" r="r" b="b"/>
              <a:pathLst>
                <a:path w="1108" h="2204" extrusionOk="0">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62"/>
            <p:cNvSpPr/>
            <p:nvPr/>
          </p:nvSpPr>
          <p:spPr>
            <a:xfrm>
              <a:off x="2408658" y="3066034"/>
              <a:ext cx="17020" cy="57712"/>
            </a:xfrm>
            <a:custGeom>
              <a:avLst/>
              <a:gdLst/>
              <a:ahLst/>
              <a:cxnLst/>
              <a:rect l="l" t="t" r="r" b="b"/>
              <a:pathLst>
                <a:path w="650" h="2204" extrusionOk="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62"/>
            <p:cNvSpPr/>
            <p:nvPr/>
          </p:nvSpPr>
          <p:spPr>
            <a:xfrm>
              <a:off x="2437383" y="3072030"/>
              <a:ext cx="28751" cy="51715"/>
            </a:xfrm>
            <a:custGeom>
              <a:avLst/>
              <a:gdLst/>
              <a:ahLst/>
              <a:cxnLst/>
              <a:rect l="l" t="t" r="r" b="b"/>
              <a:pathLst>
                <a:path w="1098" h="1975" extrusionOk="0">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62"/>
            <p:cNvSpPr/>
            <p:nvPr/>
          </p:nvSpPr>
          <p:spPr>
            <a:xfrm>
              <a:off x="2437383" y="3072266"/>
              <a:ext cx="17020" cy="51480"/>
            </a:xfrm>
            <a:custGeom>
              <a:avLst/>
              <a:gdLst/>
              <a:ahLst/>
              <a:cxnLst/>
              <a:rect l="l" t="t" r="r" b="b"/>
              <a:pathLst>
                <a:path w="650" h="1966" extrusionOk="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62"/>
            <p:cNvSpPr/>
            <p:nvPr/>
          </p:nvSpPr>
          <p:spPr>
            <a:xfrm>
              <a:off x="2357440" y="2944614"/>
              <a:ext cx="102462" cy="28751"/>
            </a:xfrm>
            <a:custGeom>
              <a:avLst/>
              <a:gdLst/>
              <a:ahLst/>
              <a:cxnLst/>
              <a:rect l="l" t="t" r="r" b="b"/>
              <a:pathLst>
                <a:path w="3913" h="1098" extrusionOk="0">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62"/>
            <p:cNvSpPr/>
            <p:nvPr/>
          </p:nvSpPr>
          <p:spPr>
            <a:xfrm>
              <a:off x="2350946" y="3028301"/>
              <a:ext cx="76722" cy="58969"/>
            </a:xfrm>
            <a:custGeom>
              <a:avLst/>
              <a:gdLst/>
              <a:ahLst/>
              <a:cxnLst/>
              <a:rect l="l" t="t" r="r" b="b"/>
              <a:pathLst>
                <a:path w="2930" h="2252" extrusionOk="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62"/>
            <p:cNvSpPr/>
            <p:nvPr/>
          </p:nvSpPr>
          <p:spPr>
            <a:xfrm>
              <a:off x="2350946" y="3038539"/>
              <a:ext cx="66719" cy="38754"/>
            </a:xfrm>
            <a:custGeom>
              <a:avLst/>
              <a:gdLst/>
              <a:ahLst/>
              <a:cxnLst/>
              <a:rect l="l" t="t" r="r" b="b"/>
              <a:pathLst>
                <a:path w="2548" h="1480" extrusionOk="0">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62"/>
            <p:cNvSpPr/>
            <p:nvPr/>
          </p:nvSpPr>
          <p:spPr>
            <a:xfrm>
              <a:off x="2282499" y="3193921"/>
              <a:ext cx="166641" cy="54988"/>
            </a:xfrm>
            <a:custGeom>
              <a:avLst/>
              <a:gdLst/>
              <a:ahLst/>
              <a:cxnLst/>
              <a:rect l="l" t="t" r="r" b="b"/>
              <a:pathLst>
                <a:path w="6364" h="2100" extrusionOk="0">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62"/>
            <p:cNvSpPr/>
            <p:nvPr/>
          </p:nvSpPr>
          <p:spPr>
            <a:xfrm>
              <a:off x="2306248" y="3178681"/>
              <a:ext cx="119665" cy="30506"/>
            </a:xfrm>
            <a:custGeom>
              <a:avLst/>
              <a:gdLst/>
              <a:ahLst/>
              <a:cxnLst/>
              <a:rect l="l" t="t" r="r" b="b"/>
              <a:pathLst>
                <a:path w="4570" h="1165" extrusionOk="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62"/>
            <p:cNvSpPr/>
            <p:nvPr/>
          </p:nvSpPr>
          <p:spPr>
            <a:xfrm>
              <a:off x="2322719" y="3108296"/>
              <a:ext cx="11024" cy="59178"/>
            </a:xfrm>
            <a:custGeom>
              <a:avLst/>
              <a:gdLst/>
              <a:ahLst/>
              <a:cxnLst/>
              <a:rect l="l" t="t" r="r" b="b"/>
              <a:pathLst>
                <a:path w="421" h="2260" extrusionOk="0">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62"/>
            <p:cNvSpPr/>
            <p:nvPr/>
          </p:nvSpPr>
          <p:spPr>
            <a:xfrm>
              <a:off x="2264928" y="3128668"/>
              <a:ext cx="48573" cy="44803"/>
            </a:xfrm>
            <a:custGeom>
              <a:avLst/>
              <a:gdLst/>
              <a:ahLst/>
              <a:cxnLst/>
              <a:rect l="l" t="t" r="r" b="b"/>
              <a:pathLst>
                <a:path w="1855" h="1711" extrusionOk="0">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62"/>
            <p:cNvSpPr/>
            <p:nvPr/>
          </p:nvSpPr>
          <p:spPr>
            <a:xfrm>
              <a:off x="2233795" y="3181928"/>
              <a:ext cx="62713" cy="11024"/>
            </a:xfrm>
            <a:custGeom>
              <a:avLst/>
              <a:gdLst/>
              <a:ahLst/>
              <a:cxnLst/>
              <a:rect l="l" t="t" r="r" b="b"/>
              <a:pathLst>
                <a:path w="2395" h="421" extrusionOk="0">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8" name="Google Shape;11678;p62"/>
          <p:cNvGrpSpPr/>
          <p:nvPr/>
        </p:nvGrpSpPr>
        <p:grpSpPr>
          <a:xfrm>
            <a:off x="3523772" y="3404422"/>
            <a:ext cx="362008" cy="244175"/>
            <a:chOff x="3523772" y="3404422"/>
            <a:chExt cx="362008" cy="244175"/>
          </a:xfrm>
        </p:grpSpPr>
        <p:sp>
          <p:nvSpPr>
            <p:cNvPr id="11679" name="Google Shape;11679;p62"/>
            <p:cNvSpPr/>
            <p:nvPr/>
          </p:nvSpPr>
          <p:spPr>
            <a:xfrm>
              <a:off x="3566244" y="3404579"/>
              <a:ext cx="122677" cy="233256"/>
            </a:xfrm>
            <a:custGeom>
              <a:avLst/>
              <a:gdLst/>
              <a:ahLst/>
              <a:cxnLst/>
              <a:rect l="l" t="t" r="r" b="b"/>
              <a:pathLst>
                <a:path w="4685" h="8908" extrusionOk="0">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62"/>
            <p:cNvSpPr/>
            <p:nvPr/>
          </p:nvSpPr>
          <p:spPr>
            <a:xfrm>
              <a:off x="3566244" y="3511179"/>
              <a:ext cx="78476" cy="126657"/>
            </a:xfrm>
            <a:custGeom>
              <a:avLst/>
              <a:gdLst/>
              <a:ahLst/>
              <a:cxnLst/>
              <a:rect l="l" t="t" r="r" b="b"/>
              <a:pathLst>
                <a:path w="2997" h="4837" extrusionOk="0">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62"/>
            <p:cNvSpPr/>
            <p:nvPr/>
          </p:nvSpPr>
          <p:spPr>
            <a:xfrm>
              <a:off x="3586852" y="3414504"/>
              <a:ext cx="11390" cy="95759"/>
            </a:xfrm>
            <a:custGeom>
              <a:avLst/>
              <a:gdLst/>
              <a:ahLst/>
              <a:cxnLst/>
              <a:rect l="l" t="t" r="r" b="b"/>
              <a:pathLst>
                <a:path w="435" h="3657" extrusionOk="0">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62"/>
            <p:cNvSpPr/>
            <p:nvPr/>
          </p:nvSpPr>
          <p:spPr>
            <a:xfrm>
              <a:off x="3622202" y="3405758"/>
              <a:ext cx="11521" cy="103928"/>
            </a:xfrm>
            <a:custGeom>
              <a:avLst/>
              <a:gdLst/>
              <a:ahLst/>
              <a:cxnLst/>
              <a:rect l="l" t="t" r="r" b="b"/>
              <a:pathLst>
                <a:path w="440" h="3969" extrusionOk="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62"/>
            <p:cNvSpPr/>
            <p:nvPr/>
          </p:nvSpPr>
          <p:spPr>
            <a:xfrm>
              <a:off x="3654174" y="3420002"/>
              <a:ext cx="11024" cy="89317"/>
            </a:xfrm>
            <a:custGeom>
              <a:avLst/>
              <a:gdLst/>
              <a:ahLst/>
              <a:cxnLst/>
              <a:rect l="l" t="t" r="r" b="b"/>
              <a:pathLst>
                <a:path w="421" h="3411" extrusionOk="0">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62"/>
            <p:cNvSpPr/>
            <p:nvPr/>
          </p:nvSpPr>
          <p:spPr>
            <a:xfrm>
              <a:off x="3523772" y="3493320"/>
              <a:ext cx="90469" cy="144515"/>
            </a:xfrm>
            <a:custGeom>
              <a:avLst/>
              <a:gdLst/>
              <a:ahLst/>
              <a:cxnLst/>
              <a:rect l="l" t="t" r="r" b="b"/>
              <a:pathLst>
                <a:path w="3455" h="5519" extrusionOk="0">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62"/>
            <p:cNvSpPr/>
            <p:nvPr/>
          </p:nvSpPr>
          <p:spPr>
            <a:xfrm>
              <a:off x="3557263" y="3624324"/>
              <a:ext cx="140404" cy="24273"/>
            </a:xfrm>
            <a:custGeom>
              <a:avLst/>
              <a:gdLst/>
              <a:ahLst/>
              <a:cxnLst/>
              <a:rect l="l" t="t" r="r" b="b"/>
              <a:pathLst>
                <a:path w="5362" h="927" extrusionOk="0">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62"/>
            <p:cNvSpPr/>
            <p:nvPr/>
          </p:nvSpPr>
          <p:spPr>
            <a:xfrm>
              <a:off x="3720631" y="3404422"/>
              <a:ext cx="122677" cy="233413"/>
            </a:xfrm>
            <a:custGeom>
              <a:avLst/>
              <a:gdLst/>
              <a:ahLst/>
              <a:cxnLst/>
              <a:rect l="l" t="t" r="r" b="b"/>
              <a:pathLst>
                <a:path w="4685" h="8914" extrusionOk="0">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62"/>
            <p:cNvSpPr/>
            <p:nvPr/>
          </p:nvSpPr>
          <p:spPr>
            <a:xfrm>
              <a:off x="3764831" y="3511179"/>
              <a:ext cx="78476" cy="126657"/>
            </a:xfrm>
            <a:custGeom>
              <a:avLst/>
              <a:gdLst/>
              <a:ahLst/>
              <a:cxnLst/>
              <a:rect l="l" t="t" r="r" b="b"/>
              <a:pathLst>
                <a:path w="2997" h="4837" extrusionOk="0">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62"/>
            <p:cNvSpPr/>
            <p:nvPr/>
          </p:nvSpPr>
          <p:spPr>
            <a:xfrm>
              <a:off x="3811546" y="3414504"/>
              <a:ext cx="10762" cy="94764"/>
            </a:xfrm>
            <a:custGeom>
              <a:avLst/>
              <a:gdLst/>
              <a:ahLst/>
              <a:cxnLst/>
              <a:rect l="l" t="t" r="r" b="b"/>
              <a:pathLst>
                <a:path w="411" h="3619" extrusionOk="0">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62"/>
            <p:cNvSpPr/>
            <p:nvPr/>
          </p:nvSpPr>
          <p:spPr>
            <a:xfrm>
              <a:off x="3776091" y="3472372"/>
              <a:ext cx="11260" cy="37340"/>
            </a:xfrm>
            <a:custGeom>
              <a:avLst/>
              <a:gdLst/>
              <a:ahLst/>
              <a:cxnLst/>
              <a:rect l="l" t="t" r="r" b="b"/>
              <a:pathLst>
                <a:path w="430" h="1426" extrusionOk="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62"/>
            <p:cNvSpPr/>
            <p:nvPr/>
          </p:nvSpPr>
          <p:spPr>
            <a:xfrm>
              <a:off x="3744355" y="3420238"/>
              <a:ext cx="10762" cy="89265"/>
            </a:xfrm>
            <a:custGeom>
              <a:avLst/>
              <a:gdLst/>
              <a:ahLst/>
              <a:cxnLst/>
              <a:rect l="l" t="t" r="r" b="b"/>
              <a:pathLst>
                <a:path w="411" h="3409" extrusionOk="0">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62"/>
            <p:cNvSpPr/>
            <p:nvPr/>
          </p:nvSpPr>
          <p:spPr>
            <a:xfrm>
              <a:off x="3795311" y="3493320"/>
              <a:ext cx="90469" cy="144515"/>
            </a:xfrm>
            <a:custGeom>
              <a:avLst/>
              <a:gdLst/>
              <a:ahLst/>
              <a:cxnLst/>
              <a:rect l="l" t="t" r="r" b="b"/>
              <a:pathLst>
                <a:path w="3455" h="5519" extrusionOk="0">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62"/>
            <p:cNvSpPr/>
            <p:nvPr/>
          </p:nvSpPr>
          <p:spPr>
            <a:xfrm>
              <a:off x="3711624" y="3624324"/>
              <a:ext cx="140666" cy="24273"/>
            </a:xfrm>
            <a:custGeom>
              <a:avLst/>
              <a:gdLst/>
              <a:ahLst/>
              <a:cxnLst/>
              <a:rect l="l" t="t" r="r" b="b"/>
              <a:pathLst>
                <a:path w="5372" h="927" extrusionOk="0">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62"/>
            <p:cNvSpPr/>
            <p:nvPr/>
          </p:nvSpPr>
          <p:spPr>
            <a:xfrm>
              <a:off x="3776327" y="3405758"/>
              <a:ext cx="10762" cy="56795"/>
            </a:xfrm>
            <a:custGeom>
              <a:avLst/>
              <a:gdLst/>
              <a:ahLst/>
              <a:cxnLst/>
              <a:rect l="l" t="t" r="r" b="b"/>
              <a:pathLst>
                <a:path w="411" h="2169" extrusionOk="0">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4" name="Google Shape;11694;p62"/>
          <p:cNvGrpSpPr/>
          <p:nvPr/>
        </p:nvGrpSpPr>
        <p:grpSpPr>
          <a:xfrm>
            <a:off x="3531026" y="1977314"/>
            <a:ext cx="359232" cy="327836"/>
            <a:chOff x="3531026" y="1977314"/>
            <a:chExt cx="359232" cy="327836"/>
          </a:xfrm>
        </p:grpSpPr>
        <p:sp>
          <p:nvSpPr>
            <p:cNvPr id="11695" name="Google Shape;11695;p62"/>
            <p:cNvSpPr/>
            <p:nvPr/>
          </p:nvSpPr>
          <p:spPr>
            <a:xfrm>
              <a:off x="3668156" y="1977314"/>
              <a:ext cx="96806" cy="92590"/>
            </a:xfrm>
            <a:custGeom>
              <a:avLst/>
              <a:gdLst/>
              <a:ahLst/>
              <a:cxnLst/>
              <a:rect l="l" t="t" r="r" b="b"/>
              <a:pathLst>
                <a:path w="3697" h="3536" extrusionOk="0">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62"/>
            <p:cNvSpPr/>
            <p:nvPr/>
          </p:nvSpPr>
          <p:spPr>
            <a:xfrm>
              <a:off x="3692901" y="2005960"/>
              <a:ext cx="40744" cy="35140"/>
            </a:xfrm>
            <a:custGeom>
              <a:avLst/>
              <a:gdLst/>
              <a:ahLst/>
              <a:cxnLst/>
              <a:rect l="l" t="t" r="r" b="b"/>
              <a:pathLst>
                <a:path w="1556" h="1342" extrusionOk="0">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62"/>
            <p:cNvSpPr/>
            <p:nvPr/>
          </p:nvSpPr>
          <p:spPr>
            <a:xfrm>
              <a:off x="3531026" y="2088286"/>
              <a:ext cx="276068" cy="216864"/>
            </a:xfrm>
            <a:custGeom>
              <a:avLst/>
              <a:gdLst/>
              <a:ahLst/>
              <a:cxnLst/>
              <a:rect l="l" t="t" r="r" b="b"/>
              <a:pathLst>
                <a:path w="10543" h="8282" extrusionOk="0">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62"/>
            <p:cNvSpPr/>
            <p:nvPr/>
          </p:nvSpPr>
          <p:spPr>
            <a:xfrm>
              <a:off x="3743360" y="2124264"/>
              <a:ext cx="63472" cy="51742"/>
            </a:xfrm>
            <a:custGeom>
              <a:avLst/>
              <a:gdLst/>
              <a:ahLst/>
              <a:cxnLst/>
              <a:rect l="l" t="t" r="r" b="b"/>
              <a:pathLst>
                <a:path w="2424" h="1976" extrusionOk="0">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62"/>
            <p:cNvSpPr/>
            <p:nvPr/>
          </p:nvSpPr>
          <p:spPr>
            <a:xfrm>
              <a:off x="3531026" y="2193471"/>
              <a:ext cx="276068" cy="111443"/>
            </a:xfrm>
            <a:custGeom>
              <a:avLst/>
              <a:gdLst/>
              <a:ahLst/>
              <a:cxnLst/>
              <a:rect l="l" t="t" r="r" b="b"/>
              <a:pathLst>
                <a:path w="10543" h="4256" extrusionOk="0">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62"/>
            <p:cNvSpPr/>
            <p:nvPr/>
          </p:nvSpPr>
          <p:spPr>
            <a:xfrm>
              <a:off x="3531785" y="2179462"/>
              <a:ext cx="298535" cy="125688"/>
            </a:xfrm>
            <a:custGeom>
              <a:avLst/>
              <a:gdLst/>
              <a:ahLst/>
              <a:cxnLst/>
              <a:rect l="l" t="t" r="r" b="b"/>
              <a:pathLst>
                <a:path w="11401" h="4800" extrusionOk="0">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62"/>
            <p:cNvSpPr/>
            <p:nvPr/>
          </p:nvSpPr>
          <p:spPr>
            <a:xfrm>
              <a:off x="3531785" y="2282893"/>
              <a:ext cx="279551" cy="22257"/>
            </a:xfrm>
            <a:custGeom>
              <a:avLst/>
              <a:gdLst/>
              <a:ahLst/>
              <a:cxnLst/>
              <a:rect l="l" t="t" r="r" b="b"/>
              <a:pathLst>
                <a:path w="10676" h="850" extrusionOk="0">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62"/>
            <p:cNvSpPr/>
            <p:nvPr/>
          </p:nvSpPr>
          <p:spPr>
            <a:xfrm>
              <a:off x="3740846" y="2015596"/>
              <a:ext cx="149412" cy="149176"/>
            </a:xfrm>
            <a:custGeom>
              <a:avLst/>
              <a:gdLst/>
              <a:ahLst/>
              <a:cxnLst/>
              <a:rect l="l" t="t" r="r" b="b"/>
              <a:pathLst>
                <a:path w="5706" h="5697" extrusionOk="0">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62"/>
            <p:cNvSpPr/>
            <p:nvPr/>
          </p:nvSpPr>
          <p:spPr>
            <a:xfrm>
              <a:off x="3789576" y="2070532"/>
              <a:ext cx="45221" cy="38780"/>
            </a:xfrm>
            <a:custGeom>
              <a:avLst/>
              <a:gdLst/>
              <a:ahLst/>
              <a:cxnLst/>
              <a:rect l="l" t="t" r="r" b="b"/>
              <a:pathLst>
                <a:path w="1727" h="1481" extrusionOk="0">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62"/>
            <p:cNvSpPr/>
            <p:nvPr/>
          </p:nvSpPr>
          <p:spPr>
            <a:xfrm>
              <a:off x="3531026" y="2088286"/>
              <a:ext cx="111679" cy="36004"/>
            </a:xfrm>
            <a:custGeom>
              <a:avLst/>
              <a:gdLst/>
              <a:ahLst/>
              <a:cxnLst/>
              <a:rect l="l" t="t" r="r" b="b"/>
              <a:pathLst>
                <a:path w="4265" h="1375" extrusionOk="0">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5" name="Google Shape;11705;p62"/>
          <p:cNvGrpSpPr/>
          <p:nvPr/>
        </p:nvGrpSpPr>
        <p:grpSpPr>
          <a:xfrm>
            <a:off x="3123351" y="1500275"/>
            <a:ext cx="296781" cy="359232"/>
            <a:chOff x="3123351" y="1500275"/>
            <a:chExt cx="296781" cy="359232"/>
          </a:xfrm>
        </p:grpSpPr>
        <p:sp>
          <p:nvSpPr>
            <p:cNvPr id="11706" name="Google Shape;11706;p62"/>
            <p:cNvSpPr/>
            <p:nvPr/>
          </p:nvSpPr>
          <p:spPr>
            <a:xfrm>
              <a:off x="3123351" y="1562700"/>
              <a:ext cx="296781" cy="296545"/>
            </a:xfrm>
            <a:custGeom>
              <a:avLst/>
              <a:gdLst/>
              <a:ahLst/>
              <a:cxnLst/>
              <a:rect l="l" t="t" r="r" b="b"/>
              <a:pathLst>
                <a:path w="11334" h="11325" extrusionOk="0">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62"/>
            <p:cNvSpPr/>
            <p:nvPr/>
          </p:nvSpPr>
          <p:spPr>
            <a:xfrm>
              <a:off x="3276979" y="1562465"/>
              <a:ext cx="99189" cy="33569"/>
            </a:xfrm>
            <a:custGeom>
              <a:avLst/>
              <a:gdLst/>
              <a:ahLst/>
              <a:cxnLst/>
              <a:rect l="l" t="t" r="r" b="b"/>
              <a:pathLst>
                <a:path w="3788" h="1282" extrusionOk="0">
                  <a:moveTo>
                    <a:pt x="0" y="0"/>
                  </a:moveTo>
                  <a:cubicBezTo>
                    <a:pt x="344" y="854"/>
                    <a:pt x="1119" y="1281"/>
                    <a:pt x="1894" y="1281"/>
                  </a:cubicBezTo>
                  <a:cubicBezTo>
                    <a:pt x="2669" y="1281"/>
                    <a:pt x="3444" y="854"/>
                    <a:pt x="378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62"/>
            <p:cNvSpPr/>
            <p:nvPr/>
          </p:nvSpPr>
          <p:spPr>
            <a:xfrm>
              <a:off x="3130081" y="1800277"/>
              <a:ext cx="75963" cy="59230"/>
            </a:xfrm>
            <a:custGeom>
              <a:avLst/>
              <a:gdLst/>
              <a:ahLst/>
              <a:cxnLst/>
              <a:rect l="l" t="t" r="r" b="b"/>
              <a:pathLst>
                <a:path w="2901" h="2262" extrusionOk="0">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62"/>
            <p:cNvSpPr/>
            <p:nvPr/>
          </p:nvSpPr>
          <p:spPr>
            <a:xfrm>
              <a:off x="3170799" y="1562465"/>
              <a:ext cx="249334" cy="296781"/>
            </a:xfrm>
            <a:custGeom>
              <a:avLst/>
              <a:gdLst/>
              <a:ahLst/>
              <a:cxnLst/>
              <a:rect l="l" t="t" r="r" b="b"/>
              <a:pathLst>
                <a:path w="9522" h="11334" extrusionOk="0">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62"/>
            <p:cNvSpPr/>
            <p:nvPr/>
          </p:nvSpPr>
          <p:spPr>
            <a:xfrm>
              <a:off x="3123351" y="1793285"/>
              <a:ext cx="64206" cy="66222"/>
            </a:xfrm>
            <a:custGeom>
              <a:avLst/>
              <a:gdLst/>
              <a:ahLst/>
              <a:cxnLst/>
              <a:rect l="l" t="t" r="r" b="b"/>
              <a:pathLst>
                <a:path w="2452" h="2529" extrusionOk="0">
                  <a:moveTo>
                    <a:pt x="0" y="0"/>
                  </a:moveTo>
                  <a:lnTo>
                    <a:pt x="2452" y="2528"/>
                  </a:lnTo>
                  <a:lnTo>
                    <a:pt x="2452" y="220"/>
                  </a:lnTo>
                  <a:cubicBezTo>
                    <a:pt x="2452" y="96"/>
                    <a:pt x="2347" y="0"/>
                    <a:pt x="222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62"/>
            <p:cNvSpPr/>
            <p:nvPr/>
          </p:nvSpPr>
          <p:spPr>
            <a:xfrm>
              <a:off x="3251998" y="1787787"/>
              <a:ext cx="131658" cy="11024"/>
            </a:xfrm>
            <a:custGeom>
              <a:avLst/>
              <a:gdLst/>
              <a:ahLst/>
              <a:cxnLst/>
              <a:rect l="l" t="t" r="r" b="b"/>
              <a:pathLst>
                <a:path w="5028" h="421" extrusionOk="0">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62"/>
            <p:cNvSpPr/>
            <p:nvPr/>
          </p:nvSpPr>
          <p:spPr>
            <a:xfrm>
              <a:off x="3259304" y="1537432"/>
              <a:ext cx="74234" cy="70516"/>
            </a:xfrm>
            <a:custGeom>
              <a:avLst/>
              <a:gdLst/>
              <a:ahLst/>
              <a:cxnLst/>
              <a:rect l="l" t="t" r="r" b="b"/>
              <a:pathLst>
                <a:path w="2835" h="2693" extrusionOk="0">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62"/>
            <p:cNvSpPr/>
            <p:nvPr/>
          </p:nvSpPr>
          <p:spPr>
            <a:xfrm>
              <a:off x="3283970" y="1500275"/>
              <a:ext cx="84944" cy="84944"/>
            </a:xfrm>
            <a:custGeom>
              <a:avLst/>
              <a:gdLst/>
              <a:ahLst/>
              <a:cxnLst/>
              <a:rect l="l" t="t" r="r" b="b"/>
              <a:pathLst>
                <a:path w="3244" h="3244" extrusionOk="0">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62"/>
            <p:cNvSpPr/>
            <p:nvPr/>
          </p:nvSpPr>
          <p:spPr>
            <a:xfrm>
              <a:off x="3185803" y="1633662"/>
              <a:ext cx="171878" cy="19743"/>
            </a:xfrm>
            <a:custGeom>
              <a:avLst/>
              <a:gdLst/>
              <a:ahLst/>
              <a:cxnLst/>
              <a:rect l="l" t="t" r="r" b="b"/>
              <a:pathLst>
                <a:path w="6564" h="754" extrusionOk="0">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62"/>
            <p:cNvSpPr/>
            <p:nvPr/>
          </p:nvSpPr>
          <p:spPr>
            <a:xfrm>
              <a:off x="3179047" y="1674851"/>
              <a:ext cx="186463" cy="10814"/>
            </a:xfrm>
            <a:custGeom>
              <a:avLst/>
              <a:gdLst/>
              <a:ahLst/>
              <a:cxnLst/>
              <a:rect l="l" t="t" r="r" b="b"/>
              <a:pathLst>
                <a:path w="7121" h="413" extrusionOk="0">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62"/>
            <p:cNvSpPr/>
            <p:nvPr/>
          </p:nvSpPr>
          <p:spPr>
            <a:xfrm>
              <a:off x="3179047" y="1701847"/>
              <a:ext cx="185390" cy="10762"/>
            </a:xfrm>
            <a:custGeom>
              <a:avLst/>
              <a:gdLst/>
              <a:ahLst/>
              <a:cxnLst/>
              <a:rect l="l" t="t" r="r" b="b"/>
              <a:pathLst>
                <a:path w="7080" h="411" extrusionOk="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7" name="Google Shape;11717;p62"/>
          <p:cNvGrpSpPr/>
          <p:nvPr/>
        </p:nvGrpSpPr>
        <p:grpSpPr>
          <a:xfrm>
            <a:off x="2659458" y="1500275"/>
            <a:ext cx="332261" cy="359232"/>
            <a:chOff x="2659458" y="1500275"/>
            <a:chExt cx="332261" cy="359232"/>
          </a:xfrm>
        </p:grpSpPr>
        <p:sp>
          <p:nvSpPr>
            <p:cNvPr id="11718" name="Google Shape;11718;p62"/>
            <p:cNvSpPr/>
            <p:nvPr/>
          </p:nvSpPr>
          <p:spPr>
            <a:xfrm>
              <a:off x="2957234" y="1800015"/>
              <a:ext cx="34486" cy="59361"/>
            </a:xfrm>
            <a:custGeom>
              <a:avLst/>
              <a:gdLst/>
              <a:ahLst/>
              <a:cxnLst/>
              <a:rect l="l" t="t" r="r" b="b"/>
              <a:pathLst>
                <a:path w="1317" h="2267" extrusionOk="0">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62"/>
            <p:cNvSpPr/>
            <p:nvPr/>
          </p:nvSpPr>
          <p:spPr>
            <a:xfrm>
              <a:off x="2974463" y="1800015"/>
              <a:ext cx="17256" cy="59492"/>
            </a:xfrm>
            <a:custGeom>
              <a:avLst/>
              <a:gdLst/>
              <a:ahLst/>
              <a:cxnLst/>
              <a:rect l="l" t="t" r="r" b="b"/>
              <a:pathLst>
                <a:path w="659" h="2272" extrusionOk="0">
                  <a:moveTo>
                    <a:pt x="0" y="1"/>
                  </a:moveTo>
                  <a:lnTo>
                    <a:pt x="0" y="2271"/>
                  </a:lnTo>
                  <a:cubicBezTo>
                    <a:pt x="201" y="2262"/>
                    <a:pt x="382" y="2109"/>
                    <a:pt x="411" y="1909"/>
                  </a:cubicBezTo>
                  <a:lnTo>
                    <a:pt x="65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62"/>
            <p:cNvSpPr/>
            <p:nvPr/>
          </p:nvSpPr>
          <p:spPr>
            <a:xfrm>
              <a:off x="2659458" y="1500275"/>
              <a:ext cx="266066" cy="358970"/>
            </a:xfrm>
            <a:custGeom>
              <a:avLst/>
              <a:gdLst/>
              <a:ahLst/>
              <a:cxnLst/>
              <a:rect l="l" t="t" r="r" b="b"/>
              <a:pathLst>
                <a:path w="10161" h="13709" extrusionOk="0">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62"/>
            <p:cNvSpPr/>
            <p:nvPr/>
          </p:nvSpPr>
          <p:spPr>
            <a:xfrm>
              <a:off x="2659458" y="1500275"/>
              <a:ext cx="92459" cy="92197"/>
            </a:xfrm>
            <a:custGeom>
              <a:avLst/>
              <a:gdLst/>
              <a:ahLst/>
              <a:cxnLst/>
              <a:rect l="l" t="t" r="r" b="b"/>
              <a:pathLst>
                <a:path w="3531" h="3521" extrusionOk="0">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62"/>
            <p:cNvSpPr/>
            <p:nvPr/>
          </p:nvSpPr>
          <p:spPr>
            <a:xfrm>
              <a:off x="2659458" y="1500275"/>
              <a:ext cx="266066" cy="358970"/>
            </a:xfrm>
            <a:custGeom>
              <a:avLst/>
              <a:gdLst/>
              <a:ahLst/>
              <a:cxnLst/>
              <a:rect l="l" t="t" r="r" b="b"/>
              <a:pathLst>
                <a:path w="10161" h="13709" extrusionOk="0">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62"/>
            <p:cNvSpPr/>
            <p:nvPr/>
          </p:nvSpPr>
          <p:spPr>
            <a:xfrm>
              <a:off x="2659458" y="1500275"/>
              <a:ext cx="79471" cy="79445"/>
            </a:xfrm>
            <a:custGeom>
              <a:avLst/>
              <a:gdLst/>
              <a:ahLst/>
              <a:cxnLst/>
              <a:rect l="l" t="t" r="r" b="b"/>
              <a:pathLst>
                <a:path w="3035" h="3034" extrusionOk="0">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62"/>
            <p:cNvSpPr/>
            <p:nvPr/>
          </p:nvSpPr>
          <p:spPr>
            <a:xfrm>
              <a:off x="2710414" y="1744817"/>
              <a:ext cx="164154" cy="11024"/>
            </a:xfrm>
            <a:custGeom>
              <a:avLst/>
              <a:gdLst/>
              <a:ahLst/>
              <a:cxnLst/>
              <a:rect l="l" t="t" r="r" b="b"/>
              <a:pathLst>
                <a:path w="6269" h="421" extrusionOk="0">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62"/>
            <p:cNvSpPr/>
            <p:nvPr/>
          </p:nvSpPr>
          <p:spPr>
            <a:xfrm>
              <a:off x="2785853" y="1811013"/>
              <a:ext cx="88715" cy="11024"/>
            </a:xfrm>
            <a:custGeom>
              <a:avLst/>
              <a:gdLst/>
              <a:ahLst/>
              <a:cxnLst/>
              <a:rect l="l" t="t" r="r" b="b"/>
              <a:pathLst>
                <a:path w="3388" h="421" extrusionOk="0">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62"/>
            <p:cNvSpPr/>
            <p:nvPr/>
          </p:nvSpPr>
          <p:spPr>
            <a:xfrm>
              <a:off x="2710414" y="1717349"/>
              <a:ext cx="164154" cy="10998"/>
            </a:xfrm>
            <a:custGeom>
              <a:avLst/>
              <a:gdLst/>
              <a:ahLst/>
              <a:cxnLst/>
              <a:rect l="l" t="t" r="r" b="b"/>
              <a:pathLst>
                <a:path w="6269" h="420" extrusionOk="0">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62"/>
            <p:cNvSpPr/>
            <p:nvPr/>
          </p:nvSpPr>
          <p:spPr>
            <a:xfrm>
              <a:off x="2710414" y="1689855"/>
              <a:ext cx="164154" cy="11024"/>
            </a:xfrm>
            <a:custGeom>
              <a:avLst/>
              <a:gdLst/>
              <a:ahLst/>
              <a:cxnLst/>
              <a:rect l="l" t="t" r="r" b="b"/>
              <a:pathLst>
                <a:path w="6269" h="421" extrusionOk="0">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62"/>
            <p:cNvSpPr/>
            <p:nvPr/>
          </p:nvSpPr>
          <p:spPr>
            <a:xfrm>
              <a:off x="2709576" y="1662360"/>
              <a:ext cx="165830" cy="11050"/>
            </a:xfrm>
            <a:custGeom>
              <a:avLst/>
              <a:gdLst/>
              <a:ahLst/>
              <a:cxnLst/>
              <a:rect l="l" t="t" r="r" b="b"/>
              <a:pathLst>
                <a:path w="6333" h="422" extrusionOk="0">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62"/>
            <p:cNvSpPr/>
            <p:nvPr/>
          </p:nvSpPr>
          <p:spPr>
            <a:xfrm>
              <a:off x="2774515" y="1581423"/>
              <a:ext cx="23357" cy="62242"/>
            </a:xfrm>
            <a:custGeom>
              <a:avLst/>
              <a:gdLst/>
              <a:ahLst/>
              <a:cxnLst/>
              <a:rect l="l" t="t" r="r" b="b"/>
              <a:pathLst>
                <a:path w="892" h="2377" extrusionOk="0">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62"/>
            <p:cNvSpPr/>
            <p:nvPr/>
          </p:nvSpPr>
          <p:spPr>
            <a:xfrm>
              <a:off x="2773782" y="1635364"/>
              <a:ext cx="37183" cy="10814"/>
            </a:xfrm>
            <a:custGeom>
              <a:avLst/>
              <a:gdLst/>
              <a:ahLst/>
              <a:cxnLst/>
              <a:rect l="l" t="t" r="r" b="b"/>
              <a:pathLst>
                <a:path w="1420" h="413" extrusionOk="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62"/>
            <p:cNvSpPr/>
            <p:nvPr/>
          </p:nvSpPr>
          <p:spPr>
            <a:xfrm>
              <a:off x="2777866" y="1561103"/>
              <a:ext cx="20005" cy="17125"/>
            </a:xfrm>
            <a:custGeom>
              <a:avLst/>
              <a:gdLst/>
              <a:ahLst/>
              <a:cxnLst/>
              <a:rect l="l" t="t" r="r" b="b"/>
              <a:pathLst>
                <a:path w="764" h="654" extrusionOk="0">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62"/>
            <p:cNvSpPr/>
            <p:nvPr/>
          </p:nvSpPr>
          <p:spPr>
            <a:xfrm>
              <a:off x="2957234" y="1582941"/>
              <a:ext cx="34486" cy="229852"/>
            </a:xfrm>
            <a:custGeom>
              <a:avLst/>
              <a:gdLst/>
              <a:ahLst/>
              <a:cxnLst/>
              <a:rect l="l" t="t" r="r" b="b"/>
              <a:pathLst>
                <a:path w="1317" h="8778" extrusionOk="0">
                  <a:moveTo>
                    <a:pt x="0" y="1"/>
                  </a:moveTo>
                  <a:lnTo>
                    <a:pt x="0" y="8777"/>
                  </a:lnTo>
                  <a:lnTo>
                    <a:pt x="1317" y="8777"/>
                  </a:lnTo>
                  <a:lnTo>
                    <a:pt x="131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62"/>
            <p:cNvSpPr/>
            <p:nvPr/>
          </p:nvSpPr>
          <p:spPr>
            <a:xfrm>
              <a:off x="2974463" y="1582941"/>
              <a:ext cx="17256" cy="229852"/>
            </a:xfrm>
            <a:custGeom>
              <a:avLst/>
              <a:gdLst/>
              <a:ahLst/>
              <a:cxnLst/>
              <a:rect l="l" t="t" r="r" b="b"/>
              <a:pathLst>
                <a:path w="659" h="8778" extrusionOk="0">
                  <a:moveTo>
                    <a:pt x="0" y="1"/>
                  </a:moveTo>
                  <a:lnTo>
                    <a:pt x="0" y="8777"/>
                  </a:lnTo>
                  <a:lnTo>
                    <a:pt x="659" y="8777"/>
                  </a:lnTo>
                  <a:lnTo>
                    <a:pt x="65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62"/>
            <p:cNvSpPr/>
            <p:nvPr/>
          </p:nvSpPr>
          <p:spPr>
            <a:xfrm>
              <a:off x="2957234" y="1550210"/>
              <a:ext cx="34486" cy="40246"/>
            </a:xfrm>
            <a:custGeom>
              <a:avLst/>
              <a:gdLst/>
              <a:ahLst/>
              <a:cxnLst/>
              <a:rect l="l" t="t" r="r" b="b"/>
              <a:pathLst>
                <a:path w="1317" h="1537" extrusionOk="0">
                  <a:moveTo>
                    <a:pt x="0" y="1"/>
                  </a:moveTo>
                  <a:lnTo>
                    <a:pt x="0" y="1537"/>
                  </a:lnTo>
                  <a:lnTo>
                    <a:pt x="1317" y="1537"/>
                  </a:lnTo>
                  <a:lnTo>
                    <a:pt x="1317"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62"/>
            <p:cNvSpPr/>
            <p:nvPr/>
          </p:nvSpPr>
          <p:spPr>
            <a:xfrm>
              <a:off x="2974463" y="1550210"/>
              <a:ext cx="17256" cy="40246"/>
            </a:xfrm>
            <a:custGeom>
              <a:avLst/>
              <a:gdLst/>
              <a:ahLst/>
              <a:cxnLst/>
              <a:rect l="l" t="t" r="r" b="b"/>
              <a:pathLst>
                <a:path w="659" h="1537" extrusionOk="0">
                  <a:moveTo>
                    <a:pt x="0" y="1"/>
                  </a:moveTo>
                  <a:lnTo>
                    <a:pt x="0" y="1537"/>
                  </a:lnTo>
                  <a:lnTo>
                    <a:pt x="659" y="1537"/>
                  </a:lnTo>
                  <a:lnTo>
                    <a:pt x="659"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62"/>
            <p:cNvSpPr/>
            <p:nvPr/>
          </p:nvSpPr>
          <p:spPr>
            <a:xfrm>
              <a:off x="2957234" y="1500275"/>
              <a:ext cx="34486" cy="49961"/>
            </a:xfrm>
            <a:custGeom>
              <a:avLst/>
              <a:gdLst/>
              <a:ahLst/>
              <a:cxnLst/>
              <a:rect l="l" t="t" r="r" b="b"/>
              <a:pathLst>
                <a:path w="1317" h="1908" extrusionOk="0">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62"/>
            <p:cNvSpPr/>
            <p:nvPr/>
          </p:nvSpPr>
          <p:spPr>
            <a:xfrm>
              <a:off x="2974463" y="1500275"/>
              <a:ext cx="17256" cy="49961"/>
            </a:xfrm>
            <a:custGeom>
              <a:avLst/>
              <a:gdLst/>
              <a:ahLst/>
              <a:cxnLst/>
              <a:rect l="l" t="t" r="r" b="b"/>
              <a:pathLst>
                <a:path w="659" h="1908" extrusionOk="0">
                  <a:moveTo>
                    <a:pt x="0" y="0"/>
                  </a:moveTo>
                  <a:lnTo>
                    <a:pt x="0" y="1908"/>
                  </a:lnTo>
                  <a:lnTo>
                    <a:pt x="659" y="1908"/>
                  </a:lnTo>
                  <a:lnTo>
                    <a:pt x="659" y="658"/>
                  </a:lnTo>
                  <a:cubicBezTo>
                    <a:pt x="659" y="296"/>
                    <a:pt x="363"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8" name="Google Shape;11738;p62"/>
          <p:cNvGrpSpPr/>
          <p:nvPr/>
        </p:nvGrpSpPr>
        <p:grpSpPr>
          <a:xfrm>
            <a:off x="1750184" y="2413530"/>
            <a:ext cx="359730" cy="359441"/>
            <a:chOff x="1750184" y="2413530"/>
            <a:chExt cx="359730" cy="359441"/>
          </a:xfrm>
        </p:grpSpPr>
        <p:sp>
          <p:nvSpPr>
            <p:cNvPr id="11739" name="Google Shape;11739;p62"/>
            <p:cNvSpPr/>
            <p:nvPr/>
          </p:nvSpPr>
          <p:spPr>
            <a:xfrm>
              <a:off x="1867074" y="2496981"/>
              <a:ext cx="58000" cy="64965"/>
            </a:xfrm>
            <a:custGeom>
              <a:avLst/>
              <a:gdLst/>
              <a:ahLst/>
              <a:cxnLst/>
              <a:rect l="l" t="t" r="r" b="b"/>
              <a:pathLst>
                <a:path w="2215" h="2481" extrusionOk="0">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62"/>
            <p:cNvSpPr/>
            <p:nvPr/>
          </p:nvSpPr>
          <p:spPr>
            <a:xfrm>
              <a:off x="1824863" y="2413530"/>
              <a:ext cx="285050" cy="285312"/>
            </a:xfrm>
            <a:custGeom>
              <a:avLst/>
              <a:gdLst/>
              <a:ahLst/>
              <a:cxnLst/>
              <a:rect l="l" t="t" r="r" b="b"/>
              <a:pathLst>
                <a:path w="10886" h="10896" extrusionOk="0">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62"/>
            <p:cNvSpPr/>
            <p:nvPr/>
          </p:nvSpPr>
          <p:spPr>
            <a:xfrm>
              <a:off x="1893808" y="2482737"/>
              <a:ext cx="147160" cy="146898"/>
            </a:xfrm>
            <a:custGeom>
              <a:avLst/>
              <a:gdLst/>
              <a:ahLst/>
              <a:cxnLst/>
              <a:rect l="l" t="t" r="r" b="b"/>
              <a:pathLst>
                <a:path w="5620" h="5610" extrusionOk="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62"/>
            <p:cNvSpPr/>
            <p:nvPr/>
          </p:nvSpPr>
          <p:spPr>
            <a:xfrm>
              <a:off x="1787654" y="2492294"/>
              <a:ext cx="245065" cy="246767"/>
            </a:xfrm>
            <a:custGeom>
              <a:avLst/>
              <a:gdLst/>
              <a:ahLst/>
              <a:cxnLst/>
              <a:rect l="l" t="t" r="r" b="b"/>
              <a:pathLst>
                <a:path w="9359" h="9424" extrusionOk="0">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62"/>
            <p:cNvSpPr/>
            <p:nvPr/>
          </p:nvSpPr>
          <p:spPr>
            <a:xfrm>
              <a:off x="1806141" y="2613871"/>
              <a:ext cx="106442" cy="106442"/>
            </a:xfrm>
            <a:custGeom>
              <a:avLst/>
              <a:gdLst/>
              <a:ahLst/>
              <a:cxnLst/>
              <a:rect l="l" t="t" r="r" b="b"/>
              <a:pathLst>
                <a:path w="4065" h="4065" extrusionOk="0">
                  <a:moveTo>
                    <a:pt x="1746" y="1"/>
                  </a:moveTo>
                  <a:lnTo>
                    <a:pt x="0" y="1747"/>
                  </a:lnTo>
                  <a:lnTo>
                    <a:pt x="2318" y="4065"/>
                  </a:lnTo>
                  <a:lnTo>
                    <a:pt x="4064" y="2310"/>
                  </a:lnTo>
                  <a:lnTo>
                    <a:pt x="1746"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62"/>
            <p:cNvSpPr/>
            <p:nvPr/>
          </p:nvSpPr>
          <p:spPr>
            <a:xfrm>
              <a:off x="1923790" y="2515075"/>
              <a:ext cx="52972" cy="46321"/>
            </a:xfrm>
            <a:custGeom>
              <a:avLst/>
              <a:gdLst/>
              <a:ahLst/>
              <a:cxnLst/>
              <a:rect l="l" t="t" r="r" b="b"/>
              <a:pathLst>
                <a:path w="2023" h="1769" extrusionOk="0">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62"/>
            <p:cNvSpPr/>
            <p:nvPr/>
          </p:nvSpPr>
          <p:spPr>
            <a:xfrm>
              <a:off x="1944215" y="2537882"/>
              <a:ext cx="55277" cy="46766"/>
            </a:xfrm>
            <a:custGeom>
              <a:avLst/>
              <a:gdLst/>
              <a:ahLst/>
              <a:cxnLst/>
              <a:rect l="l" t="t" r="r" b="b"/>
              <a:pathLst>
                <a:path w="2111" h="1786" extrusionOk="0">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62"/>
            <p:cNvSpPr/>
            <p:nvPr/>
          </p:nvSpPr>
          <p:spPr>
            <a:xfrm>
              <a:off x="1968252" y="2560611"/>
              <a:ext cx="53993" cy="46243"/>
            </a:xfrm>
            <a:custGeom>
              <a:avLst/>
              <a:gdLst/>
              <a:ahLst/>
              <a:cxnLst/>
              <a:rect l="l" t="t" r="r" b="b"/>
              <a:pathLst>
                <a:path w="2062" h="1766" extrusionOk="0">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62"/>
            <p:cNvSpPr/>
            <p:nvPr/>
          </p:nvSpPr>
          <p:spPr>
            <a:xfrm>
              <a:off x="1792630" y="2614945"/>
              <a:ext cx="116707" cy="115869"/>
            </a:xfrm>
            <a:custGeom>
              <a:avLst/>
              <a:gdLst/>
              <a:ahLst/>
              <a:cxnLst/>
              <a:rect l="l" t="t" r="r" b="b"/>
              <a:pathLst>
                <a:path w="4457" h="4425" extrusionOk="0">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62"/>
            <p:cNvSpPr/>
            <p:nvPr/>
          </p:nvSpPr>
          <p:spPr>
            <a:xfrm>
              <a:off x="1750184" y="2637621"/>
              <a:ext cx="135900" cy="135350"/>
            </a:xfrm>
            <a:custGeom>
              <a:avLst/>
              <a:gdLst/>
              <a:ahLst/>
              <a:cxnLst/>
              <a:rect l="l" t="t" r="r" b="b"/>
              <a:pathLst>
                <a:path w="5190" h="5169" extrusionOk="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62"/>
            <p:cNvSpPr/>
            <p:nvPr/>
          </p:nvSpPr>
          <p:spPr>
            <a:xfrm>
              <a:off x="1750184" y="2665586"/>
              <a:ext cx="107673" cy="107385"/>
            </a:xfrm>
            <a:custGeom>
              <a:avLst/>
              <a:gdLst/>
              <a:ahLst/>
              <a:cxnLst/>
              <a:rect l="l" t="t" r="r" b="b"/>
              <a:pathLst>
                <a:path w="4112" h="4101" extrusionOk="0">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0" name="Google Shape;11750;p62"/>
          <p:cNvGrpSpPr/>
          <p:nvPr/>
        </p:nvGrpSpPr>
        <p:grpSpPr>
          <a:xfrm>
            <a:off x="2230050" y="1500223"/>
            <a:ext cx="316524" cy="359284"/>
            <a:chOff x="2230050" y="1500223"/>
            <a:chExt cx="316524" cy="359284"/>
          </a:xfrm>
        </p:grpSpPr>
        <p:sp>
          <p:nvSpPr>
            <p:cNvPr id="11751" name="Google Shape;11751;p62"/>
            <p:cNvSpPr/>
            <p:nvPr/>
          </p:nvSpPr>
          <p:spPr>
            <a:xfrm>
              <a:off x="2230050" y="1584958"/>
              <a:ext cx="189632" cy="274550"/>
            </a:xfrm>
            <a:custGeom>
              <a:avLst/>
              <a:gdLst/>
              <a:ahLst/>
              <a:cxnLst/>
              <a:rect l="l" t="t" r="r" b="b"/>
              <a:pathLst>
                <a:path w="7242" h="10485" extrusionOk="0">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62"/>
            <p:cNvSpPr/>
            <p:nvPr/>
          </p:nvSpPr>
          <p:spPr>
            <a:xfrm>
              <a:off x="2230050" y="1849243"/>
              <a:ext cx="189632" cy="10265"/>
            </a:xfrm>
            <a:custGeom>
              <a:avLst/>
              <a:gdLst/>
              <a:ahLst/>
              <a:cxnLst/>
              <a:rect l="l" t="t" r="r" b="b"/>
              <a:pathLst>
                <a:path w="7242" h="392" extrusionOk="0">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62"/>
            <p:cNvSpPr/>
            <p:nvPr/>
          </p:nvSpPr>
          <p:spPr>
            <a:xfrm>
              <a:off x="2266028" y="1585193"/>
              <a:ext cx="117675" cy="37759"/>
            </a:xfrm>
            <a:custGeom>
              <a:avLst/>
              <a:gdLst/>
              <a:ahLst/>
              <a:cxnLst/>
              <a:rect l="l" t="t" r="r" b="b"/>
              <a:pathLst>
                <a:path w="4494" h="1442" extrusionOk="0">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62"/>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62"/>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62"/>
            <p:cNvSpPr/>
            <p:nvPr/>
          </p:nvSpPr>
          <p:spPr>
            <a:xfrm>
              <a:off x="2266028" y="1603680"/>
              <a:ext cx="117675" cy="19272"/>
            </a:xfrm>
            <a:custGeom>
              <a:avLst/>
              <a:gdLst/>
              <a:ahLst/>
              <a:cxnLst/>
              <a:rect l="l" t="t" r="r" b="b"/>
              <a:pathLst>
                <a:path w="4494" h="736" extrusionOk="0">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62"/>
            <p:cNvSpPr/>
            <p:nvPr/>
          </p:nvSpPr>
          <p:spPr>
            <a:xfrm>
              <a:off x="2275272" y="1546466"/>
              <a:ext cx="99189" cy="67243"/>
            </a:xfrm>
            <a:custGeom>
              <a:avLst/>
              <a:gdLst/>
              <a:ahLst/>
              <a:cxnLst/>
              <a:rect l="l" t="t" r="r" b="b"/>
              <a:pathLst>
                <a:path w="3788" h="2568" extrusionOk="0">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62"/>
            <p:cNvSpPr/>
            <p:nvPr/>
          </p:nvSpPr>
          <p:spPr>
            <a:xfrm>
              <a:off x="2275272" y="1599935"/>
              <a:ext cx="99189" cy="13773"/>
            </a:xfrm>
            <a:custGeom>
              <a:avLst/>
              <a:gdLst/>
              <a:ahLst/>
              <a:cxnLst/>
              <a:rect l="l" t="t" r="r" b="b"/>
              <a:pathLst>
                <a:path w="3788" h="526" extrusionOk="0">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62"/>
            <p:cNvSpPr/>
            <p:nvPr/>
          </p:nvSpPr>
          <p:spPr>
            <a:xfrm>
              <a:off x="2272156" y="1710070"/>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62"/>
            <p:cNvSpPr/>
            <p:nvPr/>
          </p:nvSpPr>
          <p:spPr>
            <a:xfrm>
              <a:off x="2272156" y="1730808"/>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62"/>
            <p:cNvSpPr/>
            <p:nvPr/>
          </p:nvSpPr>
          <p:spPr>
            <a:xfrm>
              <a:off x="2272156" y="1751547"/>
              <a:ext cx="105395" cy="10814"/>
            </a:xfrm>
            <a:custGeom>
              <a:avLst/>
              <a:gdLst/>
              <a:ahLst/>
              <a:cxnLst/>
              <a:rect l="l" t="t" r="r" b="b"/>
              <a:pathLst>
                <a:path w="4025" h="413" extrusionOk="0">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62"/>
            <p:cNvSpPr/>
            <p:nvPr/>
          </p:nvSpPr>
          <p:spPr>
            <a:xfrm>
              <a:off x="2272156" y="1772285"/>
              <a:ext cx="105395" cy="11050"/>
            </a:xfrm>
            <a:custGeom>
              <a:avLst/>
              <a:gdLst/>
              <a:ahLst/>
              <a:cxnLst/>
              <a:rect l="l" t="t" r="r" b="b"/>
              <a:pathLst>
                <a:path w="4025" h="422" extrusionOk="0">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62"/>
            <p:cNvSpPr/>
            <p:nvPr/>
          </p:nvSpPr>
          <p:spPr>
            <a:xfrm>
              <a:off x="2382918" y="1500223"/>
              <a:ext cx="163656" cy="137209"/>
            </a:xfrm>
            <a:custGeom>
              <a:avLst/>
              <a:gdLst/>
              <a:ahLst/>
              <a:cxnLst/>
              <a:rect l="l" t="t" r="r" b="b"/>
              <a:pathLst>
                <a:path w="6250" h="5240" extrusionOk="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62"/>
            <p:cNvSpPr/>
            <p:nvPr/>
          </p:nvSpPr>
          <p:spPr>
            <a:xfrm>
              <a:off x="2427380" y="1560396"/>
              <a:ext cx="11521" cy="12333"/>
            </a:xfrm>
            <a:custGeom>
              <a:avLst/>
              <a:gdLst/>
              <a:ahLst/>
              <a:cxnLst/>
              <a:rect l="l" t="t" r="r" b="b"/>
              <a:pathLst>
                <a:path w="440" h="471" extrusionOk="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62"/>
            <p:cNvSpPr/>
            <p:nvPr/>
          </p:nvSpPr>
          <p:spPr>
            <a:xfrm>
              <a:off x="2448878" y="1560396"/>
              <a:ext cx="11390" cy="12333"/>
            </a:xfrm>
            <a:custGeom>
              <a:avLst/>
              <a:gdLst/>
              <a:ahLst/>
              <a:cxnLst/>
              <a:rect l="l" t="t" r="r" b="b"/>
              <a:pathLst>
                <a:path w="435" h="471" extrusionOk="0">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62"/>
            <p:cNvSpPr/>
            <p:nvPr/>
          </p:nvSpPr>
          <p:spPr>
            <a:xfrm>
              <a:off x="2470114" y="1560396"/>
              <a:ext cx="11521" cy="12333"/>
            </a:xfrm>
            <a:custGeom>
              <a:avLst/>
              <a:gdLst/>
              <a:ahLst/>
              <a:cxnLst/>
              <a:rect l="l" t="t" r="r" b="b"/>
              <a:pathLst>
                <a:path w="440" h="471" extrusionOk="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62"/>
            <p:cNvSpPr/>
            <p:nvPr/>
          </p:nvSpPr>
          <p:spPr>
            <a:xfrm>
              <a:off x="2491455" y="1560396"/>
              <a:ext cx="11390" cy="12333"/>
            </a:xfrm>
            <a:custGeom>
              <a:avLst/>
              <a:gdLst/>
              <a:ahLst/>
              <a:cxnLst/>
              <a:rect l="l" t="t" r="r" b="b"/>
              <a:pathLst>
                <a:path w="435" h="471" extrusionOk="0">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62"/>
            <p:cNvSpPr/>
            <p:nvPr/>
          </p:nvSpPr>
          <p:spPr>
            <a:xfrm>
              <a:off x="2310229" y="1645393"/>
              <a:ext cx="20005" cy="49490"/>
            </a:xfrm>
            <a:custGeom>
              <a:avLst/>
              <a:gdLst/>
              <a:ahLst/>
              <a:cxnLst/>
              <a:rect l="l" t="t" r="r" b="b"/>
              <a:pathLst>
                <a:path w="764" h="1890" extrusionOk="0">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62"/>
            <p:cNvSpPr/>
            <p:nvPr/>
          </p:nvSpPr>
          <p:spPr>
            <a:xfrm>
              <a:off x="2308893" y="1686110"/>
              <a:ext cx="31946" cy="11050"/>
            </a:xfrm>
            <a:custGeom>
              <a:avLst/>
              <a:gdLst/>
              <a:ahLst/>
              <a:cxnLst/>
              <a:rect l="l" t="t" r="r" b="b"/>
              <a:pathLst>
                <a:path w="1220" h="422" extrusionOk="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62"/>
            <p:cNvSpPr/>
            <p:nvPr/>
          </p:nvSpPr>
          <p:spPr>
            <a:xfrm>
              <a:off x="2311983" y="1627063"/>
              <a:ext cx="18251" cy="15606"/>
            </a:xfrm>
            <a:custGeom>
              <a:avLst/>
              <a:gdLst/>
              <a:ahLst/>
              <a:cxnLst/>
              <a:rect l="l" t="t" r="r" b="b"/>
              <a:pathLst>
                <a:path w="697" h="596" extrusionOk="0">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1" name="Google Shape;11771;p62"/>
          <p:cNvGrpSpPr/>
          <p:nvPr/>
        </p:nvGrpSpPr>
        <p:grpSpPr>
          <a:xfrm>
            <a:off x="2690042" y="4262767"/>
            <a:ext cx="359389" cy="359232"/>
            <a:chOff x="2690042" y="4262767"/>
            <a:chExt cx="359389" cy="359232"/>
          </a:xfrm>
        </p:grpSpPr>
        <p:sp>
          <p:nvSpPr>
            <p:cNvPr id="11772" name="Google Shape;11772;p62"/>
            <p:cNvSpPr/>
            <p:nvPr/>
          </p:nvSpPr>
          <p:spPr>
            <a:xfrm>
              <a:off x="2690042" y="4262767"/>
              <a:ext cx="205002" cy="173214"/>
            </a:xfrm>
            <a:custGeom>
              <a:avLst/>
              <a:gdLst/>
              <a:ahLst/>
              <a:cxnLst/>
              <a:rect l="l" t="t" r="r" b="b"/>
              <a:pathLst>
                <a:path w="7829" h="6615" extrusionOk="0">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62"/>
            <p:cNvSpPr/>
            <p:nvPr/>
          </p:nvSpPr>
          <p:spPr>
            <a:xfrm>
              <a:off x="2729293" y="4277456"/>
              <a:ext cx="124038" cy="125086"/>
            </a:xfrm>
            <a:custGeom>
              <a:avLst/>
              <a:gdLst/>
              <a:ahLst/>
              <a:cxnLst/>
              <a:rect l="l" t="t" r="r" b="b"/>
              <a:pathLst>
                <a:path w="4737" h="4777" extrusionOk="0">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62"/>
            <p:cNvSpPr/>
            <p:nvPr/>
          </p:nvSpPr>
          <p:spPr>
            <a:xfrm>
              <a:off x="2762365" y="4322285"/>
              <a:ext cx="37261" cy="45981"/>
            </a:xfrm>
            <a:custGeom>
              <a:avLst/>
              <a:gdLst/>
              <a:ahLst/>
              <a:cxnLst/>
              <a:rect l="l" t="t" r="r" b="b"/>
              <a:pathLst>
                <a:path w="1423" h="1756" extrusionOk="0">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62"/>
            <p:cNvSpPr/>
            <p:nvPr/>
          </p:nvSpPr>
          <p:spPr>
            <a:xfrm>
              <a:off x="2795594" y="4322285"/>
              <a:ext cx="26761" cy="45536"/>
            </a:xfrm>
            <a:custGeom>
              <a:avLst/>
              <a:gdLst/>
              <a:ahLst/>
              <a:cxnLst/>
              <a:rect l="l" t="t" r="r" b="b"/>
              <a:pathLst>
                <a:path w="1022" h="1739" extrusionOk="0">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62"/>
            <p:cNvSpPr/>
            <p:nvPr/>
          </p:nvSpPr>
          <p:spPr>
            <a:xfrm>
              <a:off x="2753122" y="4328439"/>
              <a:ext cx="296309" cy="293560"/>
            </a:xfrm>
            <a:custGeom>
              <a:avLst/>
              <a:gdLst/>
              <a:ahLst/>
              <a:cxnLst/>
              <a:rect l="l" t="t" r="r" b="b"/>
              <a:pathLst>
                <a:path w="11316" h="11211" extrusionOk="0">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62"/>
            <p:cNvSpPr/>
            <p:nvPr/>
          </p:nvSpPr>
          <p:spPr>
            <a:xfrm>
              <a:off x="2753122" y="4543103"/>
              <a:ext cx="81985" cy="78895"/>
            </a:xfrm>
            <a:custGeom>
              <a:avLst/>
              <a:gdLst/>
              <a:ahLst/>
              <a:cxnLst/>
              <a:rect l="l" t="t" r="r" b="b"/>
              <a:pathLst>
                <a:path w="3131" h="3013" extrusionOk="0">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62"/>
            <p:cNvSpPr/>
            <p:nvPr/>
          </p:nvSpPr>
          <p:spPr>
            <a:xfrm>
              <a:off x="2926990" y="4373241"/>
              <a:ext cx="70726" cy="73711"/>
            </a:xfrm>
            <a:custGeom>
              <a:avLst/>
              <a:gdLst/>
              <a:ahLst/>
              <a:cxnLst/>
              <a:rect l="l" t="t" r="r" b="b"/>
              <a:pathLst>
                <a:path w="2701" h="2815" extrusionOk="0">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9" name="Google Shape;11779;p62"/>
          <p:cNvGrpSpPr/>
          <p:nvPr/>
        </p:nvGrpSpPr>
        <p:grpSpPr>
          <a:xfrm>
            <a:off x="2689440" y="2882162"/>
            <a:ext cx="222337" cy="366721"/>
            <a:chOff x="2689440" y="2882162"/>
            <a:chExt cx="222337" cy="366721"/>
          </a:xfrm>
        </p:grpSpPr>
        <p:sp>
          <p:nvSpPr>
            <p:cNvPr id="11780" name="Google Shape;11780;p62"/>
            <p:cNvSpPr/>
            <p:nvPr/>
          </p:nvSpPr>
          <p:spPr>
            <a:xfrm>
              <a:off x="2689440" y="3022566"/>
              <a:ext cx="30741" cy="46976"/>
            </a:xfrm>
            <a:custGeom>
              <a:avLst/>
              <a:gdLst/>
              <a:ahLst/>
              <a:cxnLst/>
              <a:rect l="l" t="t" r="r" b="b"/>
              <a:pathLst>
                <a:path w="1174" h="1794" extrusionOk="0">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62"/>
            <p:cNvSpPr/>
            <p:nvPr/>
          </p:nvSpPr>
          <p:spPr>
            <a:xfrm>
              <a:off x="2719422" y="3061268"/>
              <a:ext cx="162635" cy="187616"/>
            </a:xfrm>
            <a:custGeom>
              <a:avLst/>
              <a:gdLst/>
              <a:ahLst/>
              <a:cxnLst/>
              <a:rect l="l" t="t" r="r" b="b"/>
              <a:pathLst>
                <a:path w="6211" h="7165" extrusionOk="0">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62"/>
            <p:cNvSpPr/>
            <p:nvPr/>
          </p:nvSpPr>
          <p:spPr>
            <a:xfrm>
              <a:off x="2761867" y="3061268"/>
              <a:ext cx="96701" cy="86227"/>
            </a:xfrm>
            <a:custGeom>
              <a:avLst/>
              <a:gdLst/>
              <a:ahLst/>
              <a:cxnLst/>
              <a:rect l="l" t="t" r="r" b="b"/>
              <a:pathLst>
                <a:path w="3693" h="3293" extrusionOk="0">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62"/>
            <p:cNvSpPr/>
            <p:nvPr/>
          </p:nvSpPr>
          <p:spPr>
            <a:xfrm>
              <a:off x="2722407" y="3171690"/>
              <a:ext cx="159650" cy="77193"/>
            </a:xfrm>
            <a:custGeom>
              <a:avLst/>
              <a:gdLst/>
              <a:ahLst/>
              <a:cxnLst/>
              <a:rect l="l" t="t" r="r" b="b"/>
              <a:pathLst>
                <a:path w="6097" h="2948" extrusionOk="0">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62"/>
            <p:cNvSpPr/>
            <p:nvPr/>
          </p:nvSpPr>
          <p:spPr>
            <a:xfrm>
              <a:off x="2708659" y="2882162"/>
              <a:ext cx="203117" cy="254335"/>
            </a:xfrm>
            <a:custGeom>
              <a:avLst/>
              <a:gdLst/>
              <a:ahLst/>
              <a:cxnLst/>
              <a:rect l="l" t="t" r="r" b="b"/>
              <a:pathLst>
                <a:path w="7757" h="9713" extrusionOk="0">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62"/>
            <p:cNvSpPr/>
            <p:nvPr/>
          </p:nvSpPr>
          <p:spPr>
            <a:xfrm>
              <a:off x="2708659" y="3091512"/>
              <a:ext cx="40246" cy="11260"/>
            </a:xfrm>
            <a:custGeom>
              <a:avLst/>
              <a:gdLst/>
              <a:ahLst/>
              <a:cxnLst/>
              <a:rect l="l" t="t" r="r" b="b"/>
              <a:pathLst>
                <a:path w="1537" h="430" extrusionOk="0">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62"/>
            <p:cNvSpPr/>
            <p:nvPr/>
          </p:nvSpPr>
          <p:spPr>
            <a:xfrm>
              <a:off x="2755871" y="2907641"/>
              <a:ext cx="127181" cy="127181"/>
            </a:xfrm>
            <a:custGeom>
              <a:avLst/>
              <a:gdLst/>
              <a:ahLst/>
              <a:cxnLst/>
              <a:rect l="l" t="t" r="r" b="b"/>
              <a:pathLst>
                <a:path w="4857" h="4857" extrusionOk="0">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62"/>
            <p:cNvSpPr/>
            <p:nvPr/>
          </p:nvSpPr>
          <p:spPr>
            <a:xfrm>
              <a:off x="2788602" y="2927122"/>
              <a:ext cx="84028" cy="60985"/>
            </a:xfrm>
            <a:custGeom>
              <a:avLst/>
              <a:gdLst/>
              <a:ahLst/>
              <a:cxnLst/>
              <a:rect l="l" t="t" r="r" b="b"/>
              <a:pathLst>
                <a:path w="3209" h="2329" extrusionOk="0">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62"/>
            <p:cNvSpPr/>
            <p:nvPr/>
          </p:nvSpPr>
          <p:spPr>
            <a:xfrm>
              <a:off x="2777369" y="2969385"/>
              <a:ext cx="44017" cy="39696"/>
            </a:xfrm>
            <a:custGeom>
              <a:avLst/>
              <a:gdLst/>
              <a:ahLst/>
              <a:cxnLst/>
              <a:rect l="l" t="t" r="r" b="b"/>
              <a:pathLst>
                <a:path w="1681" h="1516" extrusionOk="0">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89" name="Google Shape;11789;p62"/>
          <p:cNvSpPr/>
          <p:nvPr/>
        </p:nvSpPr>
        <p:spPr>
          <a:xfrm>
            <a:off x="2637986" y="2280903"/>
            <a:ext cx="303039" cy="21000"/>
          </a:xfrm>
          <a:custGeom>
            <a:avLst/>
            <a:gdLst/>
            <a:ahLst/>
            <a:cxnLst/>
            <a:rect l="l" t="t" r="r" b="b"/>
            <a:pathLst>
              <a:path w="11573" h="802" extrusionOk="0">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90" name="Google Shape;11790;p62"/>
          <p:cNvGrpSpPr/>
          <p:nvPr/>
        </p:nvGrpSpPr>
        <p:grpSpPr>
          <a:xfrm>
            <a:off x="2637986" y="1980142"/>
            <a:ext cx="359232" cy="322023"/>
            <a:chOff x="2637986" y="1980142"/>
            <a:chExt cx="359232" cy="322023"/>
          </a:xfrm>
        </p:grpSpPr>
        <p:sp>
          <p:nvSpPr>
            <p:cNvPr id="11791" name="Google Shape;11791;p62"/>
            <p:cNvSpPr/>
            <p:nvPr/>
          </p:nvSpPr>
          <p:spPr>
            <a:xfrm>
              <a:off x="2637986" y="2064065"/>
              <a:ext cx="303039" cy="238100"/>
            </a:xfrm>
            <a:custGeom>
              <a:avLst/>
              <a:gdLst/>
              <a:ahLst/>
              <a:cxnLst/>
              <a:rect l="l" t="t" r="r" b="b"/>
              <a:pathLst>
                <a:path w="11573" h="9093" extrusionOk="0">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62"/>
            <p:cNvSpPr/>
            <p:nvPr/>
          </p:nvSpPr>
          <p:spPr>
            <a:xfrm>
              <a:off x="2638222"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62"/>
            <p:cNvSpPr/>
            <p:nvPr/>
          </p:nvSpPr>
          <p:spPr>
            <a:xfrm>
              <a:off x="2918742" y="2110019"/>
              <a:ext cx="22022" cy="192146"/>
            </a:xfrm>
            <a:custGeom>
              <a:avLst/>
              <a:gdLst/>
              <a:ahLst/>
              <a:cxnLst/>
              <a:rect l="l" t="t" r="r" b="b"/>
              <a:pathLst>
                <a:path w="841" h="7338" extrusionOk="0">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62"/>
            <p:cNvSpPr/>
            <p:nvPr/>
          </p:nvSpPr>
          <p:spPr>
            <a:xfrm>
              <a:off x="2835814" y="2103787"/>
              <a:ext cx="105211" cy="49149"/>
            </a:xfrm>
            <a:custGeom>
              <a:avLst/>
              <a:gdLst/>
              <a:ahLst/>
              <a:cxnLst/>
              <a:rect l="l" t="t" r="r" b="b"/>
              <a:pathLst>
                <a:path w="4018" h="1877" extrusionOk="0">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62"/>
            <p:cNvSpPr/>
            <p:nvPr/>
          </p:nvSpPr>
          <p:spPr>
            <a:xfrm>
              <a:off x="2842072"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62"/>
            <p:cNvSpPr/>
            <p:nvPr/>
          </p:nvSpPr>
          <p:spPr>
            <a:xfrm>
              <a:off x="2885277" y="2043326"/>
              <a:ext cx="66719" cy="47997"/>
            </a:xfrm>
            <a:custGeom>
              <a:avLst/>
              <a:gdLst/>
              <a:ahLst/>
              <a:cxnLst/>
              <a:rect l="l" t="t" r="r" b="b"/>
              <a:pathLst>
                <a:path w="2548" h="1833" extrusionOk="0">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62"/>
            <p:cNvSpPr/>
            <p:nvPr/>
          </p:nvSpPr>
          <p:spPr>
            <a:xfrm>
              <a:off x="2723166" y="2183232"/>
              <a:ext cx="33255" cy="33229"/>
            </a:xfrm>
            <a:custGeom>
              <a:avLst/>
              <a:gdLst/>
              <a:ahLst/>
              <a:cxnLst/>
              <a:rect l="l" t="t" r="r" b="b"/>
              <a:pathLst>
                <a:path w="1270" h="1269" extrusionOk="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62"/>
            <p:cNvSpPr/>
            <p:nvPr/>
          </p:nvSpPr>
          <p:spPr>
            <a:xfrm>
              <a:off x="2770613" y="2177734"/>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62"/>
            <p:cNvSpPr/>
            <p:nvPr/>
          </p:nvSpPr>
          <p:spPr>
            <a:xfrm>
              <a:off x="2770613" y="2194204"/>
              <a:ext cx="92800" cy="11050"/>
            </a:xfrm>
            <a:custGeom>
              <a:avLst/>
              <a:gdLst/>
              <a:ahLst/>
              <a:cxnLst/>
              <a:rect l="l" t="t" r="r" b="b"/>
              <a:pathLst>
                <a:path w="3544" h="422" extrusionOk="0">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62"/>
            <p:cNvSpPr/>
            <p:nvPr/>
          </p:nvSpPr>
          <p:spPr>
            <a:xfrm>
              <a:off x="2770613" y="2210962"/>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62"/>
            <p:cNvSpPr/>
            <p:nvPr/>
          </p:nvSpPr>
          <p:spPr>
            <a:xfrm>
              <a:off x="2909420" y="2057780"/>
              <a:ext cx="20686" cy="10814"/>
            </a:xfrm>
            <a:custGeom>
              <a:avLst/>
              <a:gdLst/>
              <a:ahLst/>
              <a:cxnLst/>
              <a:rect l="l" t="t" r="r" b="b"/>
              <a:pathLst>
                <a:path w="790" h="413" extrusionOk="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62"/>
            <p:cNvSpPr/>
            <p:nvPr/>
          </p:nvSpPr>
          <p:spPr>
            <a:xfrm>
              <a:off x="2914264" y="2058016"/>
              <a:ext cx="10762" cy="18827"/>
            </a:xfrm>
            <a:custGeom>
              <a:avLst/>
              <a:gdLst/>
              <a:ahLst/>
              <a:cxnLst/>
              <a:rect l="l" t="t" r="r" b="b"/>
              <a:pathLst>
                <a:path w="411" h="719" extrusionOk="0">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62"/>
            <p:cNvSpPr/>
            <p:nvPr/>
          </p:nvSpPr>
          <p:spPr>
            <a:xfrm>
              <a:off x="2898265" y="2004363"/>
              <a:ext cx="40744" cy="38989"/>
            </a:xfrm>
            <a:custGeom>
              <a:avLst/>
              <a:gdLst/>
              <a:ahLst/>
              <a:cxnLst/>
              <a:rect l="l" t="t" r="r" b="b"/>
              <a:pathLst>
                <a:path w="1556" h="1489" extrusionOk="0">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4" name="Google Shape;11804;p62"/>
          <p:cNvGrpSpPr/>
          <p:nvPr/>
        </p:nvGrpSpPr>
        <p:grpSpPr>
          <a:xfrm>
            <a:off x="1306531" y="3346972"/>
            <a:ext cx="323018" cy="359075"/>
            <a:chOff x="1306531" y="3346972"/>
            <a:chExt cx="323018" cy="359075"/>
          </a:xfrm>
        </p:grpSpPr>
        <p:sp>
          <p:nvSpPr>
            <p:cNvPr id="11805" name="Google Shape;11805;p62"/>
            <p:cNvSpPr/>
            <p:nvPr/>
          </p:nvSpPr>
          <p:spPr>
            <a:xfrm>
              <a:off x="1314020" y="3592614"/>
              <a:ext cx="98194" cy="97880"/>
            </a:xfrm>
            <a:custGeom>
              <a:avLst/>
              <a:gdLst/>
              <a:ahLst/>
              <a:cxnLst/>
              <a:rect l="l" t="t" r="r" b="b"/>
              <a:pathLst>
                <a:path w="3750" h="3738" extrusionOk="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62"/>
            <p:cNvSpPr/>
            <p:nvPr/>
          </p:nvSpPr>
          <p:spPr>
            <a:xfrm>
              <a:off x="1444657" y="3534326"/>
              <a:ext cx="170909" cy="171721"/>
            </a:xfrm>
            <a:custGeom>
              <a:avLst/>
              <a:gdLst/>
              <a:ahLst/>
              <a:cxnLst/>
              <a:rect l="l" t="t" r="r" b="b"/>
              <a:pathLst>
                <a:path w="6527" h="6558" extrusionOk="0">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62"/>
            <p:cNvSpPr/>
            <p:nvPr/>
          </p:nvSpPr>
          <p:spPr>
            <a:xfrm>
              <a:off x="1503364" y="3585125"/>
              <a:ext cx="36240" cy="39723"/>
            </a:xfrm>
            <a:custGeom>
              <a:avLst/>
              <a:gdLst/>
              <a:ahLst/>
              <a:cxnLst/>
              <a:rect l="l" t="t" r="r" b="b"/>
              <a:pathLst>
                <a:path w="1384" h="1517" extrusionOk="0">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62"/>
            <p:cNvSpPr/>
            <p:nvPr/>
          </p:nvSpPr>
          <p:spPr>
            <a:xfrm>
              <a:off x="1492628" y="3619584"/>
              <a:ext cx="57476" cy="41241"/>
            </a:xfrm>
            <a:custGeom>
              <a:avLst/>
              <a:gdLst/>
              <a:ahLst/>
              <a:cxnLst/>
              <a:rect l="l" t="t" r="r" b="b"/>
              <a:pathLst>
                <a:path w="2195" h="1575" extrusionOk="0">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62"/>
            <p:cNvSpPr/>
            <p:nvPr/>
          </p:nvSpPr>
          <p:spPr>
            <a:xfrm>
              <a:off x="1306531" y="3459463"/>
              <a:ext cx="200368" cy="202122"/>
            </a:xfrm>
            <a:custGeom>
              <a:avLst/>
              <a:gdLst/>
              <a:ahLst/>
              <a:cxnLst/>
              <a:rect l="l" t="t" r="r" b="b"/>
              <a:pathLst>
                <a:path w="7652" h="7719" extrusionOk="0">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62"/>
            <p:cNvSpPr/>
            <p:nvPr/>
          </p:nvSpPr>
          <p:spPr>
            <a:xfrm>
              <a:off x="1470633" y="3462710"/>
              <a:ext cx="33019" cy="32993"/>
            </a:xfrm>
            <a:custGeom>
              <a:avLst/>
              <a:gdLst/>
              <a:ahLst/>
              <a:cxnLst/>
              <a:rect l="l" t="t" r="r" b="b"/>
              <a:pathLst>
                <a:path w="1261" h="1260" extrusionOk="0">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62"/>
            <p:cNvSpPr/>
            <p:nvPr/>
          </p:nvSpPr>
          <p:spPr>
            <a:xfrm>
              <a:off x="1450156" y="3346972"/>
              <a:ext cx="179393" cy="158995"/>
            </a:xfrm>
            <a:custGeom>
              <a:avLst/>
              <a:gdLst/>
              <a:ahLst/>
              <a:cxnLst/>
              <a:rect l="l" t="t" r="r" b="b"/>
              <a:pathLst>
                <a:path w="6851" h="6072" extrusionOk="0">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62"/>
            <p:cNvSpPr/>
            <p:nvPr/>
          </p:nvSpPr>
          <p:spPr>
            <a:xfrm>
              <a:off x="1511272" y="3631551"/>
              <a:ext cx="19613" cy="10814"/>
            </a:xfrm>
            <a:custGeom>
              <a:avLst/>
              <a:gdLst/>
              <a:ahLst/>
              <a:cxnLst/>
              <a:rect l="l" t="t" r="r" b="b"/>
              <a:pathLst>
                <a:path w="749" h="413" extrusionOk="0">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62"/>
            <p:cNvSpPr/>
            <p:nvPr/>
          </p:nvSpPr>
          <p:spPr>
            <a:xfrm>
              <a:off x="1516116" y="3631760"/>
              <a:ext cx="10762" cy="18827"/>
            </a:xfrm>
            <a:custGeom>
              <a:avLst/>
              <a:gdLst/>
              <a:ahLst/>
              <a:cxnLst/>
              <a:rect l="l" t="t" r="r" b="b"/>
              <a:pathLst>
                <a:path w="411" h="719" extrusionOk="0">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4" name="Google Shape;11814;p62"/>
          <p:cNvGrpSpPr/>
          <p:nvPr/>
        </p:nvGrpSpPr>
        <p:grpSpPr>
          <a:xfrm>
            <a:off x="1308024" y="2413975"/>
            <a:ext cx="360253" cy="357111"/>
            <a:chOff x="1308024" y="2413975"/>
            <a:chExt cx="360253" cy="357111"/>
          </a:xfrm>
        </p:grpSpPr>
        <p:sp>
          <p:nvSpPr>
            <p:cNvPr id="11815" name="Google Shape;11815;p62"/>
            <p:cNvSpPr/>
            <p:nvPr/>
          </p:nvSpPr>
          <p:spPr>
            <a:xfrm>
              <a:off x="1403939" y="2569173"/>
              <a:ext cx="212622" cy="201913"/>
            </a:xfrm>
            <a:custGeom>
              <a:avLst/>
              <a:gdLst/>
              <a:ahLst/>
              <a:cxnLst/>
              <a:rect l="l" t="t" r="r" b="b"/>
              <a:pathLst>
                <a:path w="8120" h="7711" extrusionOk="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62"/>
            <p:cNvSpPr/>
            <p:nvPr/>
          </p:nvSpPr>
          <p:spPr>
            <a:xfrm>
              <a:off x="1422426" y="2593080"/>
              <a:ext cx="140928" cy="170700"/>
            </a:xfrm>
            <a:custGeom>
              <a:avLst/>
              <a:gdLst/>
              <a:ahLst/>
              <a:cxnLst/>
              <a:rect l="l" t="t" r="r" b="b"/>
              <a:pathLst>
                <a:path w="5382" h="6519" extrusionOk="0">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62"/>
            <p:cNvSpPr/>
            <p:nvPr/>
          </p:nvSpPr>
          <p:spPr>
            <a:xfrm>
              <a:off x="1464139" y="2613138"/>
              <a:ext cx="152161" cy="157896"/>
            </a:xfrm>
            <a:custGeom>
              <a:avLst/>
              <a:gdLst/>
              <a:ahLst/>
              <a:cxnLst/>
              <a:rect l="l" t="t" r="r" b="b"/>
              <a:pathLst>
                <a:path w="5811" h="6030" extrusionOk="0">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62"/>
            <p:cNvSpPr/>
            <p:nvPr/>
          </p:nvSpPr>
          <p:spPr>
            <a:xfrm>
              <a:off x="1537850" y="2569671"/>
              <a:ext cx="78712" cy="78215"/>
            </a:xfrm>
            <a:custGeom>
              <a:avLst/>
              <a:gdLst/>
              <a:ahLst/>
              <a:cxnLst/>
              <a:rect l="l" t="t" r="r" b="b"/>
              <a:pathLst>
                <a:path w="3006" h="2987" extrusionOk="0">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62"/>
            <p:cNvSpPr/>
            <p:nvPr/>
          </p:nvSpPr>
          <p:spPr>
            <a:xfrm>
              <a:off x="1548088" y="2554667"/>
              <a:ext cx="83216" cy="82666"/>
            </a:xfrm>
            <a:custGeom>
              <a:avLst/>
              <a:gdLst/>
              <a:ahLst/>
              <a:cxnLst/>
              <a:rect l="l" t="t" r="r" b="b"/>
              <a:pathLst>
                <a:path w="3178" h="3157" extrusionOk="0">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62"/>
            <p:cNvSpPr/>
            <p:nvPr/>
          </p:nvSpPr>
          <p:spPr>
            <a:xfrm>
              <a:off x="1594802" y="2603397"/>
              <a:ext cx="36502" cy="33936"/>
            </a:xfrm>
            <a:custGeom>
              <a:avLst/>
              <a:gdLst/>
              <a:ahLst/>
              <a:cxnLst/>
              <a:rect l="l" t="t" r="r" b="b"/>
              <a:pathLst>
                <a:path w="1394" h="1296" extrusionOk="0">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62"/>
            <p:cNvSpPr/>
            <p:nvPr/>
          </p:nvSpPr>
          <p:spPr>
            <a:xfrm>
              <a:off x="1566810" y="2518531"/>
              <a:ext cx="101205" cy="99817"/>
            </a:xfrm>
            <a:custGeom>
              <a:avLst/>
              <a:gdLst/>
              <a:ahLst/>
              <a:cxnLst/>
              <a:rect l="l" t="t" r="r" b="b"/>
              <a:pathLst>
                <a:path w="3865" h="3812" extrusionOk="0">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62"/>
            <p:cNvSpPr/>
            <p:nvPr/>
          </p:nvSpPr>
          <p:spPr>
            <a:xfrm>
              <a:off x="1616771" y="2567654"/>
              <a:ext cx="51506" cy="50930"/>
            </a:xfrm>
            <a:custGeom>
              <a:avLst/>
              <a:gdLst/>
              <a:ahLst/>
              <a:cxnLst/>
              <a:rect l="l" t="t" r="r" b="b"/>
              <a:pathLst>
                <a:path w="1967" h="1945" extrusionOk="0">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62"/>
            <p:cNvSpPr/>
            <p:nvPr/>
          </p:nvSpPr>
          <p:spPr>
            <a:xfrm>
              <a:off x="1409203" y="2654379"/>
              <a:ext cx="84237" cy="77612"/>
            </a:xfrm>
            <a:custGeom>
              <a:avLst/>
              <a:gdLst/>
              <a:ahLst/>
              <a:cxnLst/>
              <a:rect l="l" t="t" r="r" b="b"/>
              <a:pathLst>
                <a:path w="3217" h="2964" extrusionOk="0">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62"/>
            <p:cNvSpPr/>
            <p:nvPr/>
          </p:nvSpPr>
          <p:spPr>
            <a:xfrm>
              <a:off x="1428422" y="2665351"/>
              <a:ext cx="86987" cy="80152"/>
            </a:xfrm>
            <a:custGeom>
              <a:avLst/>
              <a:gdLst/>
              <a:ahLst/>
              <a:cxnLst/>
              <a:rect l="l" t="t" r="r" b="b"/>
              <a:pathLst>
                <a:path w="3322" h="3061" extrusionOk="0">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62"/>
            <p:cNvSpPr/>
            <p:nvPr/>
          </p:nvSpPr>
          <p:spPr>
            <a:xfrm>
              <a:off x="1447171" y="2687084"/>
              <a:ext cx="78974" cy="72218"/>
            </a:xfrm>
            <a:custGeom>
              <a:avLst/>
              <a:gdLst/>
              <a:ahLst/>
              <a:cxnLst/>
              <a:rect l="l" t="t" r="r" b="b"/>
              <a:pathLst>
                <a:path w="3016" h="2758" extrusionOk="0">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62"/>
            <p:cNvSpPr/>
            <p:nvPr/>
          </p:nvSpPr>
          <p:spPr>
            <a:xfrm>
              <a:off x="1482756" y="2624502"/>
              <a:ext cx="64101" cy="60095"/>
            </a:xfrm>
            <a:custGeom>
              <a:avLst/>
              <a:gdLst/>
              <a:ahLst/>
              <a:cxnLst/>
              <a:rect l="l" t="t" r="r" b="b"/>
              <a:pathLst>
                <a:path w="2448" h="2295" extrusionOk="0">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62"/>
            <p:cNvSpPr/>
            <p:nvPr/>
          </p:nvSpPr>
          <p:spPr>
            <a:xfrm>
              <a:off x="1359739" y="2560166"/>
              <a:ext cx="212360" cy="201363"/>
            </a:xfrm>
            <a:custGeom>
              <a:avLst/>
              <a:gdLst/>
              <a:ahLst/>
              <a:cxnLst/>
              <a:rect l="l" t="t" r="r" b="b"/>
              <a:pathLst>
                <a:path w="8110" h="7690" extrusionOk="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62"/>
            <p:cNvSpPr/>
            <p:nvPr/>
          </p:nvSpPr>
          <p:spPr>
            <a:xfrm>
              <a:off x="1359739" y="2603633"/>
              <a:ext cx="152397" cy="157974"/>
            </a:xfrm>
            <a:custGeom>
              <a:avLst/>
              <a:gdLst/>
              <a:ahLst/>
              <a:cxnLst/>
              <a:rect l="l" t="t" r="r" b="b"/>
              <a:pathLst>
                <a:path w="5820" h="6033" extrusionOk="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62"/>
            <p:cNvSpPr/>
            <p:nvPr/>
          </p:nvSpPr>
          <p:spPr>
            <a:xfrm>
              <a:off x="1359739" y="2560166"/>
              <a:ext cx="78450" cy="78215"/>
            </a:xfrm>
            <a:custGeom>
              <a:avLst/>
              <a:gdLst/>
              <a:ahLst/>
              <a:cxnLst/>
              <a:rect l="l" t="t" r="r" b="b"/>
              <a:pathLst>
                <a:path w="2996" h="2987" extrusionOk="0">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62"/>
            <p:cNvSpPr/>
            <p:nvPr/>
          </p:nvSpPr>
          <p:spPr>
            <a:xfrm>
              <a:off x="1344997" y="2545188"/>
              <a:ext cx="83216" cy="82640"/>
            </a:xfrm>
            <a:custGeom>
              <a:avLst/>
              <a:gdLst/>
              <a:ahLst/>
              <a:cxnLst/>
              <a:rect l="l" t="t" r="r" b="b"/>
              <a:pathLst>
                <a:path w="3178" h="3156" extrusionOk="0">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62"/>
            <p:cNvSpPr/>
            <p:nvPr/>
          </p:nvSpPr>
          <p:spPr>
            <a:xfrm>
              <a:off x="1344735" y="2593892"/>
              <a:ext cx="36764" cy="33936"/>
            </a:xfrm>
            <a:custGeom>
              <a:avLst/>
              <a:gdLst/>
              <a:ahLst/>
              <a:cxnLst/>
              <a:rect l="l" t="t" r="r" b="b"/>
              <a:pathLst>
                <a:path w="1404" h="1296" extrusionOk="0">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62"/>
            <p:cNvSpPr/>
            <p:nvPr/>
          </p:nvSpPr>
          <p:spPr>
            <a:xfrm>
              <a:off x="1308024" y="2509026"/>
              <a:ext cx="101205" cy="100079"/>
            </a:xfrm>
            <a:custGeom>
              <a:avLst/>
              <a:gdLst/>
              <a:ahLst/>
              <a:cxnLst/>
              <a:rect l="l" t="t" r="r" b="b"/>
              <a:pathLst>
                <a:path w="3865" h="3822" extrusionOk="0">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62"/>
            <p:cNvSpPr/>
            <p:nvPr/>
          </p:nvSpPr>
          <p:spPr>
            <a:xfrm>
              <a:off x="1308024" y="2558437"/>
              <a:ext cx="51480" cy="50668"/>
            </a:xfrm>
            <a:custGeom>
              <a:avLst/>
              <a:gdLst/>
              <a:ahLst/>
              <a:cxnLst/>
              <a:rect l="l" t="t" r="r" b="b"/>
              <a:pathLst>
                <a:path w="1966" h="1935" extrusionOk="0">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62"/>
            <p:cNvSpPr/>
            <p:nvPr/>
          </p:nvSpPr>
          <p:spPr>
            <a:xfrm>
              <a:off x="1482625" y="2645110"/>
              <a:ext cx="84211" cy="77403"/>
            </a:xfrm>
            <a:custGeom>
              <a:avLst/>
              <a:gdLst/>
              <a:ahLst/>
              <a:cxnLst/>
              <a:rect l="l" t="t" r="r" b="b"/>
              <a:pathLst>
                <a:path w="3216" h="2956" extrusionOk="0">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62"/>
            <p:cNvSpPr/>
            <p:nvPr/>
          </p:nvSpPr>
          <p:spPr>
            <a:xfrm>
              <a:off x="1460630" y="2655610"/>
              <a:ext cx="86987" cy="80205"/>
            </a:xfrm>
            <a:custGeom>
              <a:avLst/>
              <a:gdLst/>
              <a:ahLst/>
              <a:cxnLst/>
              <a:rect l="l" t="t" r="r" b="b"/>
              <a:pathLst>
                <a:path w="3322" h="3063" extrusionOk="0">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62"/>
            <p:cNvSpPr/>
            <p:nvPr/>
          </p:nvSpPr>
          <p:spPr>
            <a:xfrm>
              <a:off x="1449894" y="2677841"/>
              <a:ext cx="78974" cy="72140"/>
            </a:xfrm>
            <a:custGeom>
              <a:avLst/>
              <a:gdLst/>
              <a:ahLst/>
              <a:cxnLst/>
              <a:rect l="l" t="t" r="r" b="b"/>
              <a:pathLst>
                <a:path w="3016" h="2755" extrusionOk="0">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62"/>
            <p:cNvSpPr/>
            <p:nvPr/>
          </p:nvSpPr>
          <p:spPr>
            <a:xfrm>
              <a:off x="1478383" y="2413975"/>
              <a:ext cx="97199" cy="94764"/>
            </a:xfrm>
            <a:custGeom>
              <a:avLst/>
              <a:gdLst/>
              <a:ahLst/>
              <a:cxnLst/>
              <a:rect l="l" t="t" r="r" b="b"/>
              <a:pathLst>
                <a:path w="3712" h="3619" extrusionOk="0">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62"/>
            <p:cNvSpPr/>
            <p:nvPr/>
          </p:nvSpPr>
          <p:spPr>
            <a:xfrm>
              <a:off x="1394199" y="2415755"/>
              <a:ext cx="112334" cy="92983"/>
            </a:xfrm>
            <a:custGeom>
              <a:avLst/>
              <a:gdLst/>
              <a:ahLst/>
              <a:cxnLst/>
              <a:rect l="l" t="t" r="r" b="b"/>
              <a:pathLst>
                <a:path w="4290" h="3551" extrusionOk="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62"/>
            <p:cNvSpPr/>
            <p:nvPr/>
          </p:nvSpPr>
          <p:spPr>
            <a:xfrm>
              <a:off x="1429679" y="2455373"/>
              <a:ext cx="11024" cy="11888"/>
            </a:xfrm>
            <a:custGeom>
              <a:avLst/>
              <a:gdLst/>
              <a:ahLst/>
              <a:cxnLst/>
              <a:rect l="l" t="t" r="r" b="b"/>
              <a:pathLst>
                <a:path w="421" h="454" extrusionOk="0">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62"/>
            <p:cNvSpPr/>
            <p:nvPr/>
          </p:nvSpPr>
          <p:spPr>
            <a:xfrm>
              <a:off x="1445155" y="2455373"/>
              <a:ext cx="11024" cy="11888"/>
            </a:xfrm>
            <a:custGeom>
              <a:avLst/>
              <a:gdLst/>
              <a:ahLst/>
              <a:cxnLst/>
              <a:rect l="l" t="t" r="r" b="b"/>
              <a:pathLst>
                <a:path w="421" h="454" extrusionOk="0">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62"/>
            <p:cNvSpPr/>
            <p:nvPr/>
          </p:nvSpPr>
          <p:spPr>
            <a:xfrm>
              <a:off x="1460787"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62"/>
            <p:cNvSpPr/>
            <p:nvPr/>
          </p:nvSpPr>
          <p:spPr>
            <a:xfrm>
              <a:off x="1505878" y="2455373"/>
              <a:ext cx="10998" cy="11888"/>
            </a:xfrm>
            <a:custGeom>
              <a:avLst/>
              <a:gdLst/>
              <a:ahLst/>
              <a:cxnLst/>
              <a:rect l="l" t="t" r="r" b="b"/>
              <a:pathLst>
                <a:path w="420" h="454" extrusionOk="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62"/>
            <p:cNvSpPr/>
            <p:nvPr/>
          </p:nvSpPr>
          <p:spPr>
            <a:xfrm>
              <a:off x="1521353" y="2455373"/>
              <a:ext cx="11024" cy="11888"/>
            </a:xfrm>
            <a:custGeom>
              <a:avLst/>
              <a:gdLst/>
              <a:ahLst/>
              <a:cxnLst/>
              <a:rect l="l" t="t" r="r" b="b"/>
              <a:pathLst>
                <a:path w="421" h="454" extrusionOk="0">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62"/>
            <p:cNvSpPr/>
            <p:nvPr/>
          </p:nvSpPr>
          <p:spPr>
            <a:xfrm>
              <a:off x="1536724"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5" name="Google Shape;11845;p62"/>
          <p:cNvGrpSpPr/>
          <p:nvPr/>
        </p:nvGrpSpPr>
        <p:grpSpPr>
          <a:xfrm>
            <a:off x="1298519" y="1970322"/>
            <a:ext cx="378452" cy="341321"/>
            <a:chOff x="1298519" y="1970322"/>
            <a:chExt cx="378452" cy="341321"/>
          </a:xfrm>
        </p:grpSpPr>
        <p:sp>
          <p:nvSpPr>
            <p:cNvPr id="11846" name="Google Shape;11846;p62"/>
            <p:cNvSpPr/>
            <p:nvPr/>
          </p:nvSpPr>
          <p:spPr>
            <a:xfrm>
              <a:off x="1498624" y="1970322"/>
              <a:ext cx="178346" cy="149857"/>
            </a:xfrm>
            <a:custGeom>
              <a:avLst/>
              <a:gdLst/>
              <a:ahLst/>
              <a:cxnLst/>
              <a:rect l="l" t="t" r="r" b="b"/>
              <a:pathLst>
                <a:path w="6811" h="5723" extrusionOk="0">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62"/>
            <p:cNvSpPr/>
            <p:nvPr/>
          </p:nvSpPr>
          <p:spPr>
            <a:xfrm>
              <a:off x="1571969" y="2019576"/>
              <a:ext cx="21603" cy="53260"/>
            </a:xfrm>
            <a:custGeom>
              <a:avLst/>
              <a:gdLst/>
              <a:ahLst/>
              <a:cxnLst/>
              <a:rect l="l" t="t" r="r" b="b"/>
              <a:pathLst>
                <a:path w="825" h="2034" extrusionOk="0">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62"/>
            <p:cNvSpPr/>
            <p:nvPr/>
          </p:nvSpPr>
          <p:spPr>
            <a:xfrm>
              <a:off x="1571707" y="2064038"/>
              <a:ext cx="33203" cy="10814"/>
            </a:xfrm>
            <a:custGeom>
              <a:avLst/>
              <a:gdLst/>
              <a:ahLst/>
              <a:cxnLst/>
              <a:rect l="l" t="t" r="r" b="b"/>
              <a:pathLst>
                <a:path w="1268" h="413" extrusionOk="0">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62"/>
            <p:cNvSpPr/>
            <p:nvPr/>
          </p:nvSpPr>
          <p:spPr>
            <a:xfrm>
              <a:off x="1575058" y="2003001"/>
              <a:ext cx="18775" cy="15868"/>
            </a:xfrm>
            <a:custGeom>
              <a:avLst/>
              <a:gdLst/>
              <a:ahLst/>
              <a:cxnLst/>
              <a:rect l="l" t="t" r="r" b="b"/>
              <a:pathLst>
                <a:path w="717" h="606" extrusionOk="0">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62"/>
            <p:cNvSpPr/>
            <p:nvPr/>
          </p:nvSpPr>
          <p:spPr>
            <a:xfrm>
              <a:off x="1345495" y="2004625"/>
              <a:ext cx="170150" cy="171119"/>
            </a:xfrm>
            <a:custGeom>
              <a:avLst/>
              <a:gdLst/>
              <a:ahLst/>
              <a:cxnLst/>
              <a:rect l="l" t="t" r="r" b="b"/>
              <a:pathLst>
                <a:path w="6498" h="6535" extrusionOk="0">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62"/>
            <p:cNvSpPr/>
            <p:nvPr/>
          </p:nvSpPr>
          <p:spPr>
            <a:xfrm>
              <a:off x="1404935" y="2140760"/>
              <a:ext cx="51742" cy="93454"/>
            </a:xfrm>
            <a:custGeom>
              <a:avLst/>
              <a:gdLst/>
              <a:ahLst/>
              <a:cxnLst/>
              <a:rect l="l" t="t" r="r" b="b"/>
              <a:pathLst>
                <a:path w="1976" h="3569" extrusionOk="0">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62"/>
            <p:cNvSpPr/>
            <p:nvPr/>
          </p:nvSpPr>
          <p:spPr>
            <a:xfrm>
              <a:off x="1298519" y="2198708"/>
              <a:ext cx="264338" cy="112936"/>
            </a:xfrm>
            <a:custGeom>
              <a:avLst/>
              <a:gdLst/>
              <a:ahLst/>
              <a:cxnLst/>
              <a:rect l="l" t="t" r="r" b="b"/>
              <a:pathLst>
                <a:path w="10095" h="4313" extrusionOk="0">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62"/>
            <p:cNvSpPr/>
            <p:nvPr/>
          </p:nvSpPr>
          <p:spPr>
            <a:xfrm>
              <a:off x="1488124" y="2208710"/>
              <a:ext cx="74732" cy="102933"/>
            </a:xfrm>
            <a:custGeom>
              <a:avLst/>
              <a:gdLst/>
              <a:ahLst/>
              <a:cxnLst/>
              <a:rect l="l" t="t" r="r" b="b"/>
              <a:pathLst>
                <a:path w="2854" h="3931" extrusionOk="0">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62"/>
            <p:cNvSpPr/>
            <p:nvPr/>
          </p:nvSpPr>
          <p:spPr>
            <a:xfrm>
              <a:off x="1298519" y="2209941"/>
              <a:ext cx="71721" cy="101703"/>
            </a:xfrm>
            <a:custGeom>
              <a:avLst/>
              <a:gdLst/>
              <a:ahLst/>
              <a:cxnLst/>
              <a:rect l="l" t="t" r="r" b="b"/>
              <a:pathLst>
                <a:path w="2739" h="3884" extrusionOk="0">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62"/>
            <p:cNvSpPr/>
            <p:nvPr/>
          </p:nvSpPr>
          <p:spPr>
            <a:xfrm>
              <a:off x="1425045" y="2243615"/>
              <a:ext cx="11390" cy="12333"/>
            </a:xfrm>
            <a:custGeom>
              <a:avLst/>
              <a:gdLst/>
              <a:ahLst/>
              <a:cxnLst/>
              <a:rect l="l" t="t" r="r" b="b"/>
              <a:pathLst>
                <a:path w="435" h="471" extrusionOk="0">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62"/>
            <p:cNvSpPr/>
            <p:nvPr/>
          </p:nvSpPr>
          <p:spPr>
            <a:xfrm>
              <a:off x="1425045" y="2262102"/>
              <a:ext cx="11390" cy="12333"/>
            </a:xfrm>
            <a:custGeom>
              <a:avLst/>
              <a:gdLst/>
              <a:ahLst/>
              <a:cxnLst/>
              <a:rect l="l" t="t" r="r" b="b"/>
              <a:pathLst>
                <a:path w="435" h="471" extrusionOk="0">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62"/>
            <p:cNvSpPr/>
            <p:nvPr/>
          </p:nvSpPr>
          <p:spPr>
            <a:xfrm>
              <a:off x="1404935" y="2198708"/>
              <a:ext cx="26028" cy="38963"/>
            </a:xfrm>
            <a:custGeom>
              <a:avLst/>
              <a:gdLst/>
              <a:ahLst/>
              <a:cxnLst/>
              <a:rect l="l" t="t" r="r" b="b"/>
              <a:pathLst>
                <a:path w="994" h="1488" extrusionOk="0">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62"/>
            <p:cNvSpPr/>
            <p:nvPr/>
          </p:nvSpPr>
          <p:spPr>
            <a:xfrm>
              <a:off x="1430674" y="2198708"/>
              <a:ext cx="26002" cy="38963"/>
            </a:xfrm>
            <a:custGeom>
              <a:avLst/>
              <a:gdLst/>
              <a:ahLst/>
              <a:cxnLst/>
              <a:rect l="l" t="t" r="r" b="b"/>
              <a:pathLst>
                <a:path w="993" h="1488" extrusionOk="0">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62"/>
            <p:cNvSpPr/>
            <p:nvPr/>
          </p:nvSpPr>
          <p:spPr>
            <a:xfrm>
              <a:off x="1467648" y="2266658"/>
              <a:ext cx="53732" cy="20503"/>
            </a:xfrm>
            <a:custGeom>
              <a:avLst/>
              <a:gdLst/>
              <a:ahLst/>
              <a:cxnLst/>
              <a:rect l="l" t="t" r="r" b="b"/>
              <a:pathLst>
                <a:path w="2052" h="783" extrusionOk="0">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62"/>
            <p:cNvSpPr/>
            <p:nvPr/>
          </p:nvSpPr>
          <p:spPr>
            <a:xfrm>
              <a:off x="1375712" y="2026358"/>
              <a:ext cx="109951" cy="150328"/>
            </a:xfrm>
            <a:custGeom>
              <a:avLst/>
              <a:gdLst/>
              <a:ahLst/>
              <a:cxnLst/>
              <a:rect l="l" t="t" r="r" b="b"/>
              <a:pathLst>
                <a:path w="4199" h="5741" extrusionOk="0">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62"/>
            <p:cNvSpPr/>
            <p:nvPr/>
          </p:nvSpPr>
          <p:spPr>
            <a:xfrm>
              <a:off x="1342483" y="2077026"/>
              <a:ext cx="21524" cy="46766"/>
            </a:xfrm>
            <a:custGeom>
              <a:avLst/>
              <a:gdLst/>
              <a:ahLst/>
              <a:cxnLst/>
              <a:rect l="l" t="t" r="r" b="b"/>
              <a:pathLst>
                <a:path w="822" h="1786" extrusionOk="0">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62"/>
            <p:cNvSpPr/>
            <p:nvPr/>
          </p:nvSpPr>
          <p:spPr>
            <a:xfrm>
              <a:off x="1419179" y="2091742"/>
              <a:ext cx="25111" cy="37575"/>
            </a:xfrm>
            <a:custGeom>
              <a:avLst/>
              <a:gdLst/>
              <a:ahLst/>
              <a:cxnLst/>
              <a:rect l="l" t="t" r="r" b="b"/>
              <a:pathLst>
                <a:path w="959" h="1435" extrusionOk="0">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62"/>
            <p:cNvSpPr/>
            <p:nvPr/>
          </p:nvSpPr>
          <p:spPr>
            <a:xfrm>
              <a:off x="1429418" y="2118267"/>
              <a:ext cx="78974" cy="78712"/>
            </a:xfrm>
            <a:custGeom>
              <a:avLst/>
              <a:gdLst/>
              <a:ahLst/>
              <a:cxnLst/>
              <a:rect l="l" t="t" r="r" b="b"/>
              <a:pathLst>
                <a:path w="3016" h="3006" extrusionOk="0">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62"/>
            <p:cNvSpPr/>
            <p:nvPr/>
          </p:nvSpPr>
          <p:spPr>
            <a:xfrm>
              <a:off x="1497394" y="2077026"/>
              <a:ext cx="21734" cy="46766"/>
            </a:xfrm>
            <a:custGeom>
              <a:avLst/>
              <a:gdLst/>
              <a:ahLst/>
              <a:cxnLst/>
              <a:rect l="l" t="t" r="r" b="b"/>
              <a:pathLst>
                <a:path w="830" h="1786" extrusionOk="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62"/>
            <p:cNvSpPr/>
            <p:nvPr/>
          </p:nvSpPr>
          <p:spPr>
            <a:xfrm>
              <a:off x="1419677" y="2180483"/>
              <a:ext cx="22257" cy="22257"/>
            </a:xfrm>
            <a:custGeom>
              <a:avLst/>
              <a:gdLst/>
              <a:ahLst/>
              <a:cxnLst/>
              <a:rect l="l" t="t" r="r" b="b"/>
              <a:pathLst>
                <a:path w="850" h="850" extrusionOk="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6" name="Google Shape;11866;p62"/>
          <p:cNvGrpSpPr/>
          <p:nvPr/>
        </p:nvGrpSpPr>
        <p:grpSpPr>
          <a:xfrm>
            <a:off x="3114815" y="3346868"/>
            <a:ext cx="283217" cy="359180"/>
            <a:chOff x="3114815" y="3346868"/>
            <a:chExt cx="283217" cy="359180"/>
          </a:xfrm>
        </p:grpSpPr>
        <p:sp>
          <p:nvSpPr>
            <p:cNvPr id="11867" name="Google Shape;11867;p62"/>
            <p:cNvSpPr/>
            <p:nvPr/>
          </p:nvSpPr>
          <p:spPr>
            <a:xfrm>
              <a:off x="3180304" y="3473446"/>
              <a:ext cx="152397" cy="176146"/>
            </a:xfrm>
            <a:custGeom>
              <a:avLst/>
              <a:gdLst/>
              <a:ahLst/>
              <a:cxnLst/>
              <a:rect l="l" t="t" r="r" b="b"/>
              <a:pathLst>
                <a:path w="5820" h="6727" extrusionOk="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62"/>
            <p:cNvSpPr/>
            <p:nvPr/>
          </p:nvSpPr>
          <p:spPr>
            <a:xfrm>
              <a:off x="3180304" y="3473394"/>
              <a:ext cx="92197" cy="176199"/>
            </a:xfrm>
            <a:custGeom>
              <a:avLst/>
              <a:gdLst/>
              <a:ahLst/>
              <a:cxnLst/>
              <a:rect l="l" t="t" r="r" b="b"/>
              <a:pathLst>
                <a:path w="3521" h="6729" extrusionOk="0">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62"/>
            <p:cNvSpPr/>
            <p:nvPr/>
          </p:nvSpPr>
          <p:spPr>
            <a:xfrm>
              <a:off x="3244509" y="3603585"/>
              <a:ext cx="22257" cy="46007"/>
            </a:xfrm>
            <a:custGeom>
              <a:avLst/>
              <a:gdLst/>
              <a:ahLst/>
              <a:cxnLst/>
              <a:rect l="l" t="t" r="r" b="b"/>
              <a:pathLst>
                <a:path w="850" h="1757" extrusionOk="0">
                  <a:moveTo>
                    <a:pt x="0" y="1"/>
                  </a:moveTo>
                  <a:lnTo>
                    <a:pt x="0" y="1756"/>
                  </a:lnTo>
                  <a:lnTo>
                    <a:pt x="849" y="1756"/>
                  </a:lnTo>
                  <a:lnTo>
                    <a:pt x="8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62"/>
            <p:cNvSpPr/>
            <p:nvPr/>
          </p:nvSpPr>
          <p:spPr>
            <a:xfrm>
              <a:off x="3165300" y="3638333"/>
              <a:ext cx="182405" cy="35245"/>
            </a:xfrm>
            <a:custGeom>
              <a:avLst/>
              <a:gdLst/>
              <a:ahLst/>
              <a:cxnLst/>
              <a:rect l="l" t="t" r="r" b="b"/>
              <a:pathLst>
                <a:path w="6966" h="1346" extrusionOk="0">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62"/>
            <p:cNvSpPr/>
            <p:nvPr/>
          </p:nvSpPr>
          <p:spPr>
            <a:xfrm>
              <a:off x="3165300" y="3638333"/>
              <a:ext cx="15266" cy="35245"/>
            </a:xfrm>
            <a:custGeom>
              <a:avLst/>
              <a:gdLst/>
              <a:ahLst/>
              <a:cxnLst/>
              <a:rect l="l" t="t" r="r" b="b"/>
              <a:pathLst>
                <a:path w="583" h="1346" extrusionOk="0">
                  <a:moveTo>
                    <a:pt x="220" y="0"/>
                  </a:moveTo>
                  <a:cubicBezTo>
                    <a:pt x="96" y="0"/>
                    <a:pt x="1" y="95"/>
                    <a:pt x="1" y="210"/>
                  </a:cubicBezTo>
                  <a:lnTo>
                    <a:pt x="1" y="1345"/>
                  </a:lnTo>
                  <a:lnTo>
                    <a:pt x="583" y="1345"/>
                  </a:lnTo>
                  <a:lnTo>
                    <a:pt x="58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62"/>
            <p:cNvSpPr/>
            <p:nvPr/>
          </p:nvSpPr>
          <p:spPr>
            <a:xfrm>
              <a:off x="3149563" y="3664308"/>
              <a:ext cx="213879" cy="41739"/>
            </a:xfrm>
            <a:custGeom>
              <a:avLst/>
              <a:gdLst/>
              <a:ahLst/>
              <a:cxnLst/>
              <a:rect l="l" t="t" r="r" b="b"/>
              <a:pathLst>
                <a:path w="8168" h="1594" extrusionOk="0">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62"/>
            <p:cNvSpPr/>
            <p:nvPr/>
          </p:nvSpPr>
          <p:spPr>
            <a:xfrm>
              <a:off x="3149327" y="3664308"/>
              <a:ext cx="15999" cy="41739"/>
            </a:xfrm>
            <a:custGeom>
              <a:avLst/>
              <a:gdLst/>
              <a:ahLst/>
              <a:cxnLst/>
              <a:rect l="l" t="t" r="r" b="b"/>
              <a:pathLst>
                <a:path w="611" h="1594" extrusionOk="0">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62"/>
            <p:cNvSpPr/>
            <p:nvPr/>
          </p:nvSpPr>
          <p:spPr>
            <a:xfrm>
              <a:off x="3251239" y="3346868"/>
              <a:ext cx="10762" cy="101886"/>
            </a:xfrm>
            <a:custGeom>
              <a:avLst/>
              <a:gdLst/>
              <a:ahLst/>
              <a:cxnLst/>
              <a:rect l="l" t="t" r="r" b="b"/>
              <a:pathLst>
                <a:path w="411" h="3891" extrusionOk="0">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62"/>
            <p:cNvSpPr/>
            <p:nvPr/>
          </p:nvSpPr>
          <p:spPr>
            <a:xfrm>
              <a:off x="3173155" y="3365485"/>
              <a:ext cx="58131" cy="90260"/>
            </a:xfrm>
            <a:custGeom>
              <a:avLst/>
              <a:gdLst/>
              <a:ahLst/>
              <a:cxnLst/>
              <a:rect l="l" t="t" r="r" b="b"/>
              <a:pathLst>
                <a:path w="2220" h="3447" extrusionOk="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62"/>
            <p:cNvSpPr/>
            <p:nvPr/>
          </p:nvSpPr>
          <p:spPr>
            <a:xfrm>
              <a:off x="3114815" y="3419767"/>
              <a:ext cx="94999" cy="53208"/>
            </a:xfrm>
            <a:custGeom>
              <a:avLst/>
              <a:gdLst/>
              <a:ahLst/>
              <a:cxnLst/>
              <a:rect l="l" t="t" r="r" b="b"/>
              <a:pathLst>
                <a:path w="3628" h="2032" extrusionOk="0">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62"/>
            <p:cNvSpPr/>
            <p:nvPr/>
          </p:nvSpPr>
          <p:spPr>
            <a:xfrm>
              <a:off x="3281718" y="3365485"/>
              <a:ext cx="57947" cy="90260"/>
            </a:xfrm>
            <a:custGeom>
              <a:avLst/>
              <a:gdLst/>
              <a:ahLst/>
              <a:cxnLst/>
              <a:rect l="l" t="t" r="r" b="b"/>
              <a:pathLst>
                <a:path w="2213" h="3447" extrusionOk="0">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62"/>
            <p:cNvSpPr/>
            <p:nvPr/>
          </p:nvSpPr>
          <p:spPr>
            <a:xfrm>
              <a:off x="3303190" y="3419610"/>
              <a:ext cx="94842" cy="53129"/>
            </a:xfrm>
            <a:custGeom>
              <a:avLst/>
              <a:gdLst/>
              <a:ahLst/>
              <a:cxnLst/>
              <a:rect l="l" t="t" r="r" b="b"/>
              <a:pathLst>
                <a:path w="3622" h="2029" extrusionOk="0">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62"/>
            <p:cNvSpPr/>
            <p:nvPr/>
          </p:nvSpPr>
          <p:spPr>
            <a:xfrm>
              <a:off x="3228510" y="3561375"/>
              <a:ext cx="54229" cy="53993"/>
            </a:xfrm>
            <a:custGeom>
              <a:avLst/>
              <a:gdLst/>
              <a:ahLst/>
              <a:cxnLst/>
              <a:rect l="l" t="t" r="r" b="b"/>
              <a:pathLst>
                <a:path w="2071" h="2062" extrusionOk="0">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0" name="Google Shape;11880;p62"/>
          <p:cNvGrpSpPr/>
          <p:nvPr/>
        </p:nvGrpSpPr>
        <p:grpSpPr>
          <a:xfrm>
            <a:off x="3973186" y="3353231"/>
            <a:ext cx="378661" cy="346558"/>
            <a:chOff x="3973186" y="3353231"/>
            <a:chExt cx="378661" cy="346558"/>
          </a:xfrm>
        </p:grpSpPr>
        <p:sp>
          <p:nvSpPr>
            <p:cNvPr id="11881" name="Google Shape;11881;p62"/>
            <p:cNvSpPr/>
            <p:nvPr/>
          </p:nvSpPr>
          <p:spPr>
            <a:xfrm>
              <a:off x="4033882" y="3477190"/>
              <a:ext cx="34486" cy="34512"/>
            </a:xfrm>
            <a:custGeom>
              <a:avLst/>
              <a:gdLst/>
              <a:ahLst/>
              <a:cxnLst/>
              <a:rect l="l" t="t" r="r" b="b"/>
              <a:pathLst>
                <a:path w="1317" h="1318" extrusionOk="0">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62"/>
            <p:cNvSpPr/>
            <p:nvPr/>
          </p:nvSpPr>
          <p:spPr>
            <a:xfrm>
              <a:off x="4144278" y="3477190"/>
              <a:ext cx="34512" cy="34512"/>
            </a:xfrm>
            <a:custGeom>
              <a:avLst/>
              <a:gdLst/>
              <a:ahLst/>
              <a:cxnLst/>
              <a:rect l="l" t="t" r="r" b="b"/>
              <a:pathLst>
                <a:path w="1318" h="1318" extrusionOk="0">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62"/>
            <p:cNvSpPr/>
            <p:nvPr/>
          </p:nvSpPr>
          <p:spPr>
            <a:xfrm>
              <a:off x="4172768" y="3353231"/>
              <a:ext cx="179079" cy="150852"/>
            </a:xfrm>
            <a:custGeom>
              <a:avLst/>
              <a:gdLst/>
              <a:ahLst/>
              <a:cxnLst/>
              <a:rect l="l" t="t" r="r" b="b"/>
              <a:pathLst>
                <a:path w="6839" h="5761" extrusionOk="0">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62"/>
            <p:cNvSpPr/>
            <p:nvPr/>
          </p:nvSpPr>
          <p:spPr>
            <a:xfrm>
              <a:off x="4080335" y="3527649"/>
              <a:ext cx="52003" cy="93952"/>
            </a:xfrm>
            <a:custGeom>
              <a:avLst/>
              <a:gdLst/>
              <a:ahLst/>
              <a:cxnLst/>
              <a:rect l="l" t="t" r="r" b="b"/>
              <a:pathLst>
                <a:path w="1986"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62"/>
            <p:cNvSpPr/>
            <p:nvPr/>
          </p:nvSpPr>
          <p:spPr>
            <a:xfrm>
              <a:off x="3973186" y="3585858"/>
              <a:ext cx="265804" cy="113695"/>
            </a:xfrm>
            <a:custGeom>
              <a:avLst/>
              <a:gdLst/>
              <a:ahLst/>
              <a:cxnLst/>
              <a:rect l="l" t="t" r="r" b="b"/>
              <a:pathLst>
                <a:path w="10151" h="4342" extrusionOk="0">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62"/>
            <p:cNvSpPr/>
            <p:nvPr/>
          </p:nvSpPr>
          <p:spPr>
            <a:xfrm>
              <a:off x="4051112" y="3405260"/>
              <a:ext cx="110448" cy="151768"/>
            </a:xfrm>
            <a:custGeom>
              <a:avLst/>
              <a:gdLst/>
              <a:ahLst/>
              <a:cxnLst/>
              <a:rect l="l" t="t" r="r" b="b"/>
              <a:pathLst>
                <a:path w="4218" h="5796" extrusionOk="0">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62"/>
            <p:cNvSpPr/>
            <p:nvPr/>
          </p:nvSpPr>
          <p:spPr>
            <a:xfrm>
              <a:off x="4051112" y="3405496"/>
              <a:ext cx="37994" cy="49987"/>
            </a:xfrm>
            <a:custGeom>
              <a:avLst/>
              <a:gdLst/>
              <a:ahLst/>
              <a:cxnLst/>
              <a:rect l="l" t="t" r="r" b="b"/>
              <a:pathLst>
                <a:path w="1451" h="1909" extrusionOk="0">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62"/>
            <p:cNvSpPr/>
            <p:nvPr/>
          </p:nvSpPr>
          <p:spPr>
            <a:xfrm>
              <a:off x="4089080" y="3405260"/>
              <a:ext cx="72480" cy="71956"/>
            </a:xfrm>
            <a:custGeom>
              <a:avLst/>
              <a:gdLst/>
              <a:ahLst/>
              <a:cxnLst/>
              <a:rect l="l" t="t" r="r" b="b"/>
              <a:pathLst>
                <a:path w="2768" h="2748" extrusionOk="0">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62"/>
            <p:cNvSpPr/>
            <p:nvPr/>
          </p:nvSpPr>
          <p:spPr>
            <a:xfrm>
              <a:off x="4094317" y="3475384"/>
              <a:ext cx="24012" cy="37811"/>
            </a:xfrm>
            <a:custGeom>
              <a:avLst/>
              <a:gdLst/>
              <a:ahLst/>
              <a:cxnLst/>
              <a:rect l="l" t="t" r="r" b="b"/>
              <a:pathLst>
                <a:path w="917" h="1444" extrusionOk="0">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62"/>
            <p:cNvSpPr/>
            <p:nvPr/>
          </p:nvSpPr>
          <p:spPr>
            <a:xfrm>
              <a:off x="4087823" y="3604345"/>
              <a:ext cx="36999" cy="95209"/>
            </a:xfrm>
            <a:custGeom>
              <a:avLst/>
              <a:gdLst/>
              <a:ahLst/>
              <a:cxnLst/>
              <a:rect l="l" t="t" r="r" b="b"/>
              <a:pathLst>
                <a:path w="1413" h="3636" extrusionOk="0">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62"/>
            <p:cNvSpPr/>
            <p:nvPr/>
          </p:nvSpPr>
          <p:spPr>
            <a:xfrm>
              <a:off x="4080335" y="3586120"/>
              <a:ext cx="26002" cy="38963"/>
            </a:xfrm>
            <a:custGeom>
              <a:avLst/>
              <a:gdLst/>
              <a:ahLst/>
              <a:cxnLst/>
              <a:rect l="l" t="t" r="r" b="b"/>
              <a:pathLst>
                <a:path w="993" h="1488" extrusionOk="0">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62"/>
            <p:cNvSpPr/>
            <p:nvPr/>
          </p:nvSpPr>
          <p:spPr>
            <a:xfrm>
              <a:off x="4106310" y="3586120"/>
              <a:ext cx="26028" cy="38963"/>
            </a:xfrm>
            <a:custGeom>
              <a:avLst/>
              <a:gdLst/>
              <a:ahLst/>
              <a:cxnLst/>
              <a:rect l="l" t="t" r="r" b="b"/>
              <a:pathLst>
                <a:path w="994" h="1488" extrusionOk="0">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62"/>
            <p:cNvSpPr/>
            <p:nvPr/>
          </p:nvSpPr>
          <p:spPr>
            <a:xfrm>
              <a:off x="3973421" y="3586120"/>
              <a:ext cx="106940" cy="113669"/>
            </a:xfrm>
            <a:custGeom>
              <a:avLst/>
              <a:gdLst/>
              <a:ahLst/>
              <a:cxnLst/>
              <a:rect l="l" t="t" r="r" b="b"/>
              <a:pathLst>
                <a:path w="4084" h="4341" extrusionOk="0">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62"/>
            <p:cNvSpPr/>
            <p:nvPr/>
          </p:nvSpPr>
          <p:spPr>
            <a:xfrm>
              <a:off x="4132312" y="3586120"/>
              <a:ext cx="106940" cy="113433"/>
            </a:xfrm>
            <a:custGeom>
              <a:avLst/>
              <a:gdLst/>
              <a:ahLst/>
              <a:cxnLst/>
              <a:rect l="l" t="t" r="r" b="b"/>
              <a:pathLst>
                <a:path w="4084" h="4332" extrusionOk="0">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62"/>
            <p:cNvSpPr/>
            <p:nvPr/>
          </p:nvSpPr>
          <p:spPr>
            <a:xfrm>
              <a:off x="3973421" y="3598610"/>
              <a:ext cx="67714" cy="100943"/>
            </a:xfrm>
            <a:custGeom>
              <a:avLst/>
              <a:gdLst/>
              <a:ahLst/>
              <a:cxnLst/>
              <a:rect l="l" t="t" r="r" b="b"/>
              <a:pathLst>
                <a:path w="2586" h="3855" extrusionOk="0">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62"/>
            <p:cNvSpPr/>
            <p:nvPr/>
          </p:nvSpPr>
          <p:spPr>
            <a:xfrm>
              <a:off x="4171773" y="3598610"/>
              <a:ext cx="67479" cy="100943"/>
            </a:xfrm>
            <a:custGeom>
              <a:avLst/>
              <a:gdLst/>
              <a:ahLst/>
              <a:cxnLst/>
              <a:rect l="l" t="t" r="r" b="b"/>
              <a:pathLst>
                <a:path w="2577" h="3855" extrusionOk="0">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62"/>
            <p:cNvSpPr/>
            <p:nvPr/>
          </p:nvSpPr>
          <p:spPr>
            <a:xfrm>
              <a:off x="4241320" y="3379232"/>
              <a:ext cx="45379" cy="65017"/>
            </a:xfrm>
            <a:custGeom>
              <a:avLst/>
              <a:gdLst/>
              <a:ahLst/>
              <a:cxnLst/>
              <a:rect l="l" t="t" r="r" b="b"/>
              <a:pathLst>
                <a:path w="1733" h="2483" extrusionOk="0">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62"/>
            <p:cNvSpPr/>
            <p:nvPr/>
          </p:nvSpPr>
          <p:spPr>
            <a:xfrm>
              <a:off x="4250458" y="3449644"/>
              <a:ext cx="17020" cy="14349"/>
            </a:xfrm>
            <a:custGeom>
              <a:avLst/>
              <a:gdLst/>
              <a:ahLst/>
              <a:cxnLst/>
              <a:rect l="l" t="t" r="r" b="b"/>
              <a:pathLst>
                <a:path w="650" h="548" extrusionOk="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9" name="Google Shape;11899;p62"/>
          <p:cNvGrpSpPr/>
          <p:nvPr/>
        </p:nvGrpSpPr>
        <p:grpSpPr>
          <a:xfrm>
            <a:off x="2152857" y="4263002"/>
            <a:ext cx="373241" cy="359127"/>
            <a:chOff x="2152857" y="4263002"/>
            <a:chExt cx="373241" cy="359127"/>
          </a:xfrm>
        </p:grpSpPr>
        <p:sp>
          <p:nvSpPr>
            <p:cNvPr id="11900" name="Google Shape;11900;p62"/>
            <p:cNvSpPr/>
            <p:nvPr/>
          </p:nvSpPr>
          <p:spPr>
            <a:xfrm>
              <a:off x="2152857" y="4354493"/>
              <a:ext cx="275309" cy="267637"/>
            </a:xfrm>
            <a:custGeom>
              <a:avLst/>
              <a:gdLst/>
              <a:ahLst/>
              <a:cxnLst/>
              <a:rect l="l" t="t" r="r" b="b"/>
              <a:pathLst>
                <a:path w="10514" h="10221" extrusionOk="0">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62"/>
            <p:cNvSpPr/>
            <p:nvPr/>
          </p:nvSpPr>
          <p:spPr>
            <a:xfrm>
              <a:off x="2195564" y="4354257"/>
              <a:ext cx="56481" cy="72454"/>
            </a:xfrm>
            <a:custGeom>
              <a:avLst/>
              <a:gdLst/>
              <a:ahLst/>
              <a:cxnLst/>
              <a:rect l="l" t="t" r="r" b="b"/>
              <a:pathLst>
                <a:path w="2157" h="2767" extrusionOk="0">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62"/>
            <p:cNvSpPr/>
            <p:nvPr/>
          </p:nvSpPr>
          <p:spPr>
            <a:xfrm>
              <a:off x="2355686" y="4530351"/>
              <a:ext cx="72480" cy="56743"/>
            </a:xfrm>
            <a:custGeom>
              <a:avLst/>
              <a:gdLst/>
              <a:ahLst/>
              <a:cxnLst/>
              <a:rect l="l" t="t" r="r" b="b"/>
              <a:pathLst>
                <a:path w="2768" h="2167" extrusionOk="0">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62"/>
            <p:cNvSpPr/>
            <p:nvPr/>
          </p:nvSpPr>
          <p:spPr>
            <a:xfrm>
              <a:off x="2276764" y="4263002"/>
              <a:ext cx="249334" cy="210946"/>
            </a:xfrm>
            <a:custGeom>
              <a:avLst/>
              <a:gdLst/>
              <a:ahLst/>
              <a:cxnLst/>
              <a:rect l="l" t="t" r="r" b="b"/>
              <a:pathLst>
                <a:path w="9522" h="8056" extrusionOk="0">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62"/>
            <p:cNvSpPr/>
            <p:nvPr/>
          </p:nvSpPr>
          <p:spPr>
            <a:xfrm>
              <a:off x="2203080" y="4331502"/>
              <a:ext cx="78948" cy="97906"/>
            </a:xfrm>
            <a:custGeom>
              <a:avLst/>
              <a:gdLst/>
              <a:ahLst/>
              <a:cxnLst/>
              <a:rect l="l" t="t" r="r" b="b"/>
              <a:pathLst>
                <a:path w="3015" h="3739" extrusionOk="0">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62"/>
            <p:cNvSpPr/>
            <p:nvPr/>
          </p:nvSpPr>
          <p:spPr>
            <a:xfrm>
              <a:off x="2352203" y="4501129"/>
              <a:ext cx="99451" cy="77350"/>
            </a:xfrm>
            <a:custGeom>
              <a:avLst/>
              <a:gdLst/>
              <a:ahLst/>
              <a:cxnLst/>
              <a:rect l="l" t="t" r="r" b="b"/>
              <a:pathLst>
                <a:path w="3798" h="2954" extrusionOk="0">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62"/>
            <p:cNvSpPr/>
            <p:nvPr/>
          </p:nvSpPr>
          <p:spPr>
            <a:xfrm>
              <a:off x="2324971" y="4303039"/>
              <a:ext cx="134669" cy="115135"/>
            </a:xfrm>
            <a:custGeom>
              <a:avLst/>
              <a:gdLst/>
              <a:ahLst/>
              <a:cxnLst/>
              <a:rect l="l" t="t" r="r" b="b"/>
              <a:pathLst>
                <a:path w="5143" h="4397" extrusionOk="0">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62"/>
            <p:cNvSpPr/>
            <p:nvPr/>
          </p:nvSpPr>
          <p:spPr>
            <a:xfrm>
              <a:off x="2347464" y="4313775"/>
              <a:ext cx="109427" cy="93219"/>
            </a:xfrm>
            <a:custGeom>
              <a:avLst/>
              <a:gdLst/>
              <a:ahLst/>
              <a:cxnLst/>
              <a:rect l="l" t="t" r="r" b="b"/>
              <a:pathLst>
                <a:path w="4179" h="3560" extrusionOk="0">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8" name="Google Shape;11908;p62"/>
          <p:cNvGrpSpPr/>
          <p:nvPr/>
        </p:nvGrpSpPr>
        <p:grpSpPr>
          <a:xfrm>
            <a:off x="859632" y="3346972"/>
            <a:ext cx="303537" cy="359127"/>
            <a:chOff x="859632" y="3346972"/>
            <a:chExt cx="303537" cy="359127"/>
          </a:xfrm>
        </p:grpSpPr>
        <p:sp>
          <p:nvSpPr>
            <p:cNvPr id="11909" name="Google Shape;11909;p62"/>
            <p:cNvSpPr/>
            <p:nvPr/>
          </p:nvSpPr>
          <p:spPr>
            <a:xfrm>
              <a:off x="859632" y="3346972"/>
              <a:ext cx="303537" cy="359127"/>
            </a:xfrm>
            <a:custGeom>
              <a:avLst/>
              <a:gdLst/>
              <a:ahLst/>
              <a:cxnLst/>
              <a:rect l="l" t="t" r="r" b="b"/>
              <a:pathLst>
                <a:path w="11592" h="13715" extrusionOk="0">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62"/>
            <p:cNvSpPr/>
            <p:nvPr/>
          </p:nvSpPr>
          <p:spPr>
            <a:xfrm>
              <a:off x="926063" y="3427989"/>
              <a:ext cx="153156" cy="145903"/>
            </a:xfrm>
            <a:custGeom>
              <a:avLst/>
              <a:gdLst/>
              <a:ahLst/>
              <a:cxnLst/>
              <a:rect l="l" t="t" r="r" b="b"/>
              <a:pathLst>
                <a:path w="5849" h="5572" extrusionOk="0">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62"/>
            <p:cNvSpPr/>
            <p:nvPr/>
          </p:nvSpPr>
          <p:spPr>
            <a:xfrm>
              <a:off x="1011767" y="3492928"/>
              <a:ext cx="64703" cy="74470"/>
            </a:xfrm>
            <a:custGeom>
              <a:avLst/>
              <a:gdLst/>
              <a:ahLst/>
              <a:cxnLst/>
              <a:rect l="l" t="t" r="r" b="b"/>
              <a:pathLst>
                <a:path w="2471" h="2844" extrusionOk="0">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62"/>
            <p:cNvSpPr/>
            <p:nvPr/>
          </p:nvSpPr>
          <p:spPr>
            <a:xfrm>
              <a:off x="998020" y="3428224"/>
              <a:ext cx="81462" cy="145667"/>
            </a:xfrm>
            <a:custGeom>
              <a:avLst/>
              <a:gdLst/>
              <a:ahLst/>
              <a:cxnLst/>
              <a:rect l="l" t="t" r="r" b="b"/>
              <a:pathLst>
                <a:path w="3111" h="5563" extrusionOk="0">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62"/>
            <p:cNvSpPr/>
            <p:nvPr/>
          </p:nvSpPr>
          <p:spPr>
            <a:xfrm>
              <a:off x="1022738" y="3503925"/>
              <a:ext cx="80964" cy="81200"/>
            </a:xfrm>
            <a:custGeom>
              <a:avLst/>
              <a:gdLst/>
              <a:ahLst/>
              <a:cxnLst/>
              <a:rect l="l" t="t" r="r" b="b"/>
              <a:pathLst>
                <a:path w="3092" h="3101" extrusionOk="0">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4" name="Google Shape;11914;p62"/>
          <p:cNvGrpSpPr/>
          <p:nvPr/>
        </p:nvGrpSpPr>
        <p:grpSpPr>
          <a:xfrm>
            <a:off x="1767911" y="2882241"/>
            <a:ext cx="265306" cy="366799"/>
            <a:chOff x="1767911" y="2882241"/>
            <a:chExt cx="265306" cy="366799"/>
          </a:xfrm>
        </p:grpSpPr>
        <p:sp>
          <p:nvSpPr>
            <p:cNvPr id="11915" name="Google Shape;11915;p62"/>
            <p:cNvSpPr/>
            <p:nvPr/>
          </p:nvSpPr>
          <p:spPr>
            <a:xfrm>
              <a:off x="1767911" y="3066269"/>
              <a:ext cx="265306" cy="182771"/>
            </a:xfrm>
            <a:custGeom>
              <a:avLst/>
              <a:gdLst/>
              <a:ahLst/>
              <a:cxnLst/>
              <a:rect l="l" t="t" r="r" b="b"/>
              <a:pathLst>
                <a:path w="10132" h="6980" extrusionOk="0">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62"/>
            <p:cNvSpPr/>
            <p:nvPr/>
          </p:nvSpPr>
          <p:spPr>
            <a:xfrm>
              <a:off x="1818867" y="2882241"/>
              <a:ext cx="147422" cy="155905"/>
            </a:xfrm>
            <a:custGeom>
              <a:avLst/>
              <a:gdLst/>
              <a:ahLst/>
              <a:cxnLst/>
              <a:rect l="l" t="t" r="r" b="b"/>
              <a:pathLst>
                <a:path w="5630" h="5954" extrusionOk="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62"/>
            <p:cNvSpPr/>
            <p:nvPr/>
          </p:nvSpPr>
          <p:spPr>
            <a:xfrm>
              <a:off x="1886817" y="2912144"/>
              <a:ext cx="47735" cy="47500"/>
            </a:xfrm>
            <a:custGeom>
              <a:avLst/>
              <a:gdLst/>
              <a:ahLst/>
              <a:cxnLst/>
              <a:rect l="l" t="t" r="r" b="b"/>
              <a:pathLst>
                <a:path w="1823" h="1814" extrusionOk="0">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62"/>
            <p:cNvSpPr/>
            <p:nvPr/>
          </p:nvSpPr>
          <p:spPr>
            <a:xfrm>
              <a:off x="1858799" y="2906488"/>
              <a:ext cx="84237" cy="79079"/>
            </a:xfrm>
            <a:custGeom>
              <a:avLst/>
              <a:gdLst/>
              <a:ahLst/>
              <a:cxnLst/>
              <a:rect l="l" t="t" r="r" b="b"/>
              <a:pathLst>
                <a:path w="3217" h="3020" extrusionOk="0">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62"/>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62"/>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62"/>
            <p:cNvSpPr/>
            <p:nvPr/>
          </p:nvSpPr>
          <p:spPr>
            <a:xfrm>
              <a:off x="1783151" y="3029008"/>
              <a:ext cx="117440" cy="159938"/>
            </a:xfrm>
            <a:custGeom>
              <a:avLst/>
              <a:gdLst/>
              <a:ahLst/>
              <a:cxnLst/>
              <a:rect l="l" t="t" r="r" b="b"/>
              <a:pathLst>
                <a:path w="4485" h="6108" extrusionOk="0">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62"/>
            <p:cNvSpPr/>
            <p:nvPr/>
          </p:nvSpPr>
          <p:spPr>
            <a:xfrm>
              <a:off x="1813290" y="3067212"/>
              <a:ext cx="65305" cy="26578"/>
            </a:xfrm>
            <a:custGeom>
              <a:avLst/>
              <a:gdLst/>
              <a:ahLst/>
              <a:cxnLst/>
              <a:rect l="l" t="t" r="r" b="b"/>
              <a:pathLst>
                <a:path w="2494" h="1015" extrusionOk="0">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62"/>
            <p:cNvSpPr/>
            <p:nvPr/>
          </p:nvSpPr>
          <p:spPr>
            <a:xfrm>
              <a:off x="1813237" y="3086746"/>
              <a:ext cx="65279" cy="26525"/>
            </a:xfrm>
            <a:custGeom>
              <a:avLst/>
              <a:gdLst/>
              <a:ahLst/>
              <a:cxnLst/>
              <a:rect l="l" t="t" r="r" b="b"/>
              <a:pathLst>
                <a:path w="2493" h="1013" extrusionOk="0">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62"/>
            <p:cNvSpPr/>
            <p:nvPr/>
          </p:nvSpPr>
          <p:spPr>
            <a:xfrm>
              <a:off x="1813290" y="3106437"/>
              <a:ext cx="65227" cy="26552"/>
            </a:xfrm>
            <a:custGeom>
              <a:avLst/>
              <a:gdLst/>
              <a:ahLst/>
              <a:cxnLst/>
              <a:rect l="l" t="t" r="r" b="b"/>
              <a:pathLst>
                <a:path w="2491" h="1014" extrusionOk="0">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62"/>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62"/>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62"/>
            <p:cNvSpPr/>
            <p:nvPr/>
          </p:nvSpPr>
          <p:spPr>
            <a:xfrm>
              <a:off x="1900564" y="3029008"/>
              <a:ext cx="117414" cy="159938"/>
            </a:xfrm>
            <a:custGeom>
              <a:avLst/>
              <a:gdLst/>
              <a:ahLst/>
              <a:cxnLst/>
              <a:rect l="l" t="t" r="r" b="b"/>
              <a:pathLst>
                <a:path w="4484" h="6108" extrusionOk="0">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62"/>
            <p:cNvSpPr/>
            <p:nvPr/>
          </p:nvSpPr>
          <p:spPr>
            <a:xfrm>
              <a:off x="1900564" y="3029244"/>
              <a:ext cx="117414" cy="159702"/>
            </a:xfrm>
            <a:custGeom>
              <a:avLst/>
              <a:gdLst/>
              <a:ahLst/>
              <a:cxnLst/>
              <a:rect l="l" t="t" r="r" b="b"/>
              <a:pathLst>
                <a:path w="4484" h="6099" extrusionOk="0">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62"/>
            <p:cNvSpPr/>
            <p:nvPr/>
          </p:nvSpPr>
          <p:spPr>
            <a:xfrm>
              <a:off x="1941282" y="3069988"/>
              <a:ext cx="29484" cy="36345"/>
            </a:xfrm>
            <a:custGeom>
              <a:avLst/>
              <a:gdLst/>
              <a:ahLst/>
              <a:cxnLst/>
              <a:rect l="l" t="t" r="r" b="b"/>
              <a:pathLst>
                <a:path w="1126" h="1388" extrusionOk="0">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0" name="Google Shape;11930;p62"/>
          <p:cNvGrpSpPr/>
          <p:nvPr/>
        </p:nvGrpSpPr>
        <p:grpSpPr>
          <a:xfrm>
            <a:off x="1332009" y="1499935"/>
            <a:ext cx="331895" cy="359311"/>
            <a:chOff x="1332009" y="1499935"/>
            <a:chExt cx="331895" cy="359311"/>
          </a:xfrm>
        </p:grpSpPr>
        <p:sp>
          <p:nvSpPr>
            <p:cNvPr id="11931" name="Google Shape;11931;p62"/>
            <p:cNvSpPr/>
            <p:nvPr/>
          </p:nvSpPr>
          <p:spPr>
            <a:xfrm>
              <a:off x="1435414" y="1570451"/>
              <a:ext cx="28515" cy="79210"/>
            </a:xfrm>
            <a:custGeom>
              <a:avLst/>
              <a:gdLst/>
              <a:ahLst/>
              <a:cxnLst/>
              <a:rect l="l" t="t" r="r" b="b"/>
              <a:pathLst>
                <a:path w="1089" h="3025" extrusionOk="0">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62"/>
            <p:cNvSpPr/>
            <p:nvPr/>
          </p:nvSpPr>
          <p:spPr>
            <a:xfrm>
              <a:off x="1435414" y="1627665"/>
              <a:ext cx="28515" cy="21995"/>
            </a:xfrm>
            <a:custGeom>
              <a:avLst/>
              <a:gdLst/>
              <a:ahLst/>
              <a:cxnLst/>
              <a:rect l="l" t="t" r="r" b="b"/>
              <a:pathLst>
                <a:path w="1089" h="840" extrusionOk="0">
                  <a:moveTo>
                    <a:pt x="1" y="0"/>
                  </a:moveTo>
                  <a:lnTo>
                    <a:pt x="1" y="840"/>
                  </a:lnTo>
                  <a:lnTo>
                    <a:pt x="1088" y="840"/>
                  </a:lnTo>
                  <a:lnTo>
                    <a:pt x="108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62"/>
            <p:cNvSpPr/>
            <p:nvPr/>
          </p:nvSpPr>
          <p:spPr>
            <a:xfrm>
              <a:off x="1350496" y="1570451"/>
              <a:ext cx="28254" cy="79210"/>
            </a:xfrm>
            <a:custGeom>
              <a:avLst/>
              <a:gdLst/>
              <a:ahLst/>
              <a:cxnLst/>
              <a:rect l="l" t="t" r="r" b="b"/>
              <a:pathLst>
                <a:path w="1079" h="3025" extrusionOk="0">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62"/>
            <p:cNvSpPr/>
            <p:nvPr/>
          </p:nvSpPr>
          <p:spPr>
            <a:xfrm>
              <a:off x="1350496" y="1627665"/>
              <a:ext cx="28254" cy="21995"/>
            </a:xfrm>
            <a:custGeom>
              <a:avLst/>
              <a:gdLst/>
              <a:ahLst/>
              <a:cxnLst/>
              <a:rect l="l" t="t" r="r" b="b"/>
              <a:pathLst>
                <a:path w="1079" h="840" extrusionOk="0">
                  <a:moveTo>
                    <a:pt x="0" y="0"/>
                  </a:moveTo>
                  <a:lnTo>
                    <a:pt x="0" y="840"/>
                  </a:lnTo>
                  <a:lnTo>
                    <a:pt x="1078" y="840"/>
                  </a:lnTo>
                  <a:lnTo>
                    <a:pt x="107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62"/>
            <p:cNvSpPr/>
            <p:nvPr/>
          </p:nvSpPr>
          <p:spPr>
            <a:xfrm>
              <a:off x="1392706" y="1791531"/>
              <a:ext cx="28751" cy="67714"/>
            </a:xfrm>
            <a:custGeom>
              <a:avLst/>
              <a:gdLst/>
              <a:ahLst/>
              <a:cxnLst/>
              <a:rect l="l" t="t" r="r" b="b"/>
              <a:pathLst>
                <a:path w="1098" h="2586" extrusionOk="0">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62"/>
            <p:cNvSpPr/>
            <p:nvPr/>
          </p:nvSpPr>
          <p:spPr>
            <a:xfrm>
              <a:off x="1392942" y="1791531"/>
              <a:ext cx="28515" cy="22519"/>
            </a:xfrm>
            <a:custGeom>
              <a:avLst/>
              <a:gdLst/>
              <a:ahLst/>
              <a:cxnLst/>
              <a:rect l="l" t="t" r="r" b="b"/>
              <a:pathLst>
                <a:path w="1089" h="860" extrusionOk="0">
                  <a:moveTo>
                    <a:pt x="1" y="1"/>
                  </a:moveTo>
                  <a:lnTo>
                    <a:pt x="1" y="859"/>
                  </a:lnTo>
                  <a:lnTo>
                    <a:pt x="1089" y="859"/>
                  </a:lnTo>
                  <a:lnTo>
                    <a:pt x="108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62"/>
            <p:cNvSpPr/>
            <p:nvPr/>
          </p:nvSpPr>
          <p:spPr>
            <a:xfrm>
              <a:off x="1386448" y="1765294"/>
              <a:ext cx="41503" cy="33255"/>
            </a:xfrm>
            <a:custGeom>
              <a:avLst/>
              <a:gdLst/>
              <a:ahLst/>
              <a:cxnLst/>
              <a:rect l="l" t="t" r="r" b="b"/>
              <a:pathLst>
                <a:path w="1585" h="1270" extrusionOk="0">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62"/>
            <p:cNvSpPr/>
            <p:nvPr/>
          </p:nvSpPr>
          <p:spPr>
            <a:xfrm>
              <a:off x="1411428" y="1765294"/>
              <a:ext cx="16287" cy="33255"/>
            </a:xfrm>
            <a:custGeom>
              <a:avLst/>
              <a:gdLst/>
              <a:ahLst/>
              <a:cxnLst/>
              <a:rect l="l" t="t" r="r" b="b"/>
              <a:pathLst>
                <a:path w="622" h="1270" extrusionOk="0">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62"/>
            <p:cNvSpPr/>
            <p:nvPr/>
          </p:nvSpPr>
          <p:spPr>
            <a:xfrm>
              <a:off x="1381473" y="1738585"/>
              <a:ext cx="51480" cy="33517"/>
            </a:xfrm>
            <a:custGeom>
              <a:avLst/>
              <a:gdLst/>
              <a:ahLst/>
              <a:cxnLst/>
              <a:rect l="l" t="t" r="r" b="b"/>
              <a:pathLst>
                <a:path w="1966" h="1280" extrusionOk="0">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62"/>
            <p:cNvSpPr/>
            <p:nvPr/>
          </p:nvSpPr>
          <p:spPr>
            <a:xfrm>
              <a:off x="1411428" y="1738585"/>
              <a:ext cx="21524" cy="33517"/>
            </a:xfrm>
            <a:custGeom>
              <a:avLst/>
              <a:gdLst/>
              <a:ahLst/>
              <a:cxnLst/>
              <a:rect l="l" t="t" r="r" b="b"/>
              <a:pathLst>
                <a:path w="822" h="1280" extrusionOk="0">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62"/>
            <p:cNvSpPr/>
            <p:nvPr/>
          </p:nvSpPr>
          <p:spPr>
            <a:xfrm>
              <a:off x="1339001" y="1668619"/>
              <a:ext cx="136162" cy="77220"/>
            </a:xfrm>
            <a:custGeom>
              <a:avLst/>
              <a:gdLst/>
              <a:ahLst/>
              <a:cxnLst/>
              <a:rect l="l" t="t" r="r" b="b"/>
              <a:pathLst>
                <a:path w="5200" h="2949" extrusionOk="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62"/>
            <p:cNvSpPr/>
            <p:nvPr/>
          </p:nvSpPr>
          <p:spPr>
            <a:xfrm>
              <a:off x="1411428" y="1668619"/>
              <a:ext cx="63996" cy="77220"/>
            </a:xfrm>
            <a:custGeom>
              <a:avLst/>
              <a:gdLst/>
              <a:ahLst/>
              <a:cxnLst/>
              <a:rect l="l" t="t" r="r" b="b"/>
              <a:pathLst>
                <a:path w="2444" h="2949" extrusionOk="0">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62"/>
            <p:cNvSpPr/>
            <p:nvPr/>
          </p:nvSpPr>
          <p:spPr>
            <a:xfrm>
              <a:off x="1332009" y="1640889"/>
              <a:ext cx="150145" cy="27756"/>
            </a:xfrm>
            <a:custGeom>
              <a:avLst/>
              <a:gdLst/>
              <a:ahLst/>
              <a:cxnLst/>
              <a:rect l="l" t="t" r="r" b="b"/>
              <a:pathLst>
                <a:path w="5734" h="1060" extrusionOk="0">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62"/>
            <p:cNvSpPr/>
            <p:nvPr/>
          </p:nvSpPr>
          <p:spPr>
            <a:xfrm>
              <a:off x="1461651" y="1640889"/>
              <a:ext cx="20503" cy="27756"/>
            </a:xfrm>
            <a:custGeom>
              <a:avLst/>
              <a:gdLst/>
              <a:ahLst/>
              <a:cxnLst/>
              <a:rect l="l" t="t" r="r" b="b"/>
              <a:pathLst>
                <a:path w="783" h="1060" extrusionOk="0">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62"/>
            <p:cNvSpPr/>
            <p:nvPr/>
          </p:nvSpPr>
          <p:spPr>
            <a:xfrm>
              <a:off x="1467386" y="1499935"/>
              <a:ext cx="196518" cy="165725"/>
            </a:xfrm>
            <a:custGeom>
              <a:avLst/>
              <a:gdLst/>
              <a:ahLst/>
              <a:cxnLst/>
              <a:rect l="l" t="t" r="r" b="b"/>
              <a:pathLst>
                <a:path w="7505" h="6329" extrusionOk="0">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62"/>
            <p:cNvSpPr/>
            <p:nvPr/>
          </p:nvSpPr>
          <p:spPr>
            <a:xfrm>
              <a:off x="1369873" y="1679852"/>
              <a:ext cx="74653" cy="11050"/>
            </a:xfrm>
            <a:custGeom>
              <a:avLst/>
              <a:gdLst/>
              <a:ahLst/>
              <a:cxnLst/>
              <a:rect l="l" t="t" r="r" b="b"/>
              <a:pathLst>
                <a:path w="2851" h="422" extrusionOk="0">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62"/>
            <p:cNvSpPr/>
            <p:nvPr/>
          </p:nvSpPr>
          <p:spPr>
            <a:xfrm>
              <a:off x="1533346" y="1524496"/>
              <a:ext cx="60487" cy="92459"/>
            </a:xfrm>
            <a:custGeom>
              <a:avLst/>
              <a:gdLst/>
              <a:ahLst/>
              <a:cxnLst/>
              <a:rect l="l" t="t" r="r" b="b"/>
              <a:pathLst>
                <a:path w="2310" h="3531" extrusionOk="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8" name="Google Shape;11948;p62"/>
          <p:cNvGrpSpPr/>
          <p:nvPr/>
        </p:nvGrpSpPr>
        <p:grpSpPr>
          <a:xfrm>
            <a:off x="2663464" y="3346815"/>
            <a:ext cx="289528" cy="359232"/>
            <a:chOff x="2663464" y="3346815"/>
            <a:chExt cx="289528" cy="359232"/>
          </a:xfrm>
        </p:grpSpPr>
        <p:sp>
          <p:nvSpPr>
            <p:cNvPr id="11949" name="Google Shape;11949;p62"/>
            <p:cNvSpPr/>
            <p:nvPr/>
          </p:nvSpPr>
          <p:spPr>
            <a:xfrm>
              <a:off x="2663464" y="3490676"/>
              <a:ext cx="133674" cy="140666"/>
            </a:xfrm>
            <a:custGeom>
              <a:avLst/>
              <a:gdLst/>
              <a:ahLst/>
              <a:cxnLst/>
              <a:rect l="l" t="t" r="r" b="b"/>
              <a:pathLst>
                <a:path w="5105" h="5372" extrusionOk="0">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62"/>
            <p:cNvSpPr/>
            <p:nvPr/>
          </p:nvSpPr>
          <p:spPr>
            <a:xfrm>
              <a:off x="2742386" y="3610839"/>
              <a:ext cx="54753" cy="20503"/>
            </a:xfrm>
            <a:custGeom>
              <a:avLst/>
              <a:gdLst/>
              <a:ahLst/>
              <a:cxnLst/>
              <a:rect l="l" t="t" r="r" b="b"/>
              <a:pathLst>
                <a:path w="2091" h="783" extrusionOk="0">
                  <a:moveTo>
                    <a:pt x="1" y="1"/>
                  </a:moveTo>
                  <a:lnTo>
                    <a:pt x="1" y="783"/>
                  </a:lnTo>
                  <a:lnTo>
                    <a:pt x="2090" y="783"/>
                  </a:lnTo>
                  <a:lnTo>
                    <a:pt x="2090"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62"/>
            <p:cNvSpPr/>
            <p:nvPr/>
          </p:nvSpPr>
          <p:spPr>
            <a:xfrm>
              <a:off x="2819082" y="3490676"/>
              <a:ext cx="133910" cy="140666"/>
            </a:xfrm>
            <a:custGeom>
              <a:avLst/>
              <a:gdLst/>
              <a:ahLst/>
              <a:cxnLst/>
              <a:rect l="l" t="t" r="r" b="b"/>
              <a:pathLst>
                <a:path w="5114" h="5372" extrusionOk="0">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62"/>
            <p:cNvSpPr/>
            <p:nvPr/>
          </p:nvSpPr>
          <p:spPr>
            <a:xfrm>
              <a:off x="2819082" y="3610839"/>
              <a:ext cx="54988" cy="20503"/>
            </a:xfrm>
            <a:custGeom>
              <a:avLst/>
              <a:gdLst/>
              <a:ahLst/>
              <a:cxnLst/>
              <a:rect l="l" t="t" r="r" b="b"/>
              <a:pathLst>
                <a:path w="2100" h="783" extrusionOk="0">
                  <a:moveTo>
                    <a:pt x="1" y="1"/>
                  </a:moveTo>
                  <a:lnTo>
                    <a:pt x="1" y="783"/>
                  </a:lnTo>
                  <a:lnTo>
                    <a:pt x="2099" y="783"/>
                  </a:lnTo>
                  <a:lnTo>
                    <a:pt x="209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62"/>
            <p:cNvSpPr/>
            <p:nvPr/>
          </p:nvSpPr>
          <p:spPr>
            <a:xfrm>
              <a:off x="2714918" y="3346815"/>
              <a:ext cx="167898" cy="178189"/>
            </a:xfrm>
            <a:custGeom>
              <a:avLst/>
              <a:gdLst/>
              <a:ahLst/>
              <a:cxnLst/>
              <a:rect l="l" t="t" r="r" b="b"/>
              <a:pathLst>
                <a:path w="6412" h="6805" extrusionOk="0">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62"/>
            <p:cNvSpPr/>
            <p:nvPr/>
          </p:nvSpPr>
          <p:spPr>
            <a:xfrm>
              <a:off x="2757887" y="3372293"/>
              <a:ext cx="101467" cy="98744"/>
            </a:xfrm>
            <a:custGeom>
              <a:avLst/>
              <a:gdLst/>
              <a:ahLst/>
              <a:cxnLst/>
              <a:rect l="l" t="t" r="r" b="b"/>
              <a:pathLst>
                <a:path w="3875" h="3771" extrusionOk="0">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62"/>
            <p:cNvSpPr/>
            <p:nvPr/>
          </p:nvSpPr>
          <p:spPr>
            <a:xfrm>
              <a:off x="2789597" y="3403323"/>
              <a:ext cx="36999" cy="36423"/>
            </a:xfrm>
            <a:custGeom>
              <a:avLst/>
              <a:gdLst/>
              <a:ahLst/>
              <a:cxnLst/>
              <a:rect l="l" t="t" r="r" b="b"/>
              <a:pathLst>
                <a:path w="1413" h="1391" extrusionOk="0">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62"/>
            <p:cNvSpPr/>
            <p:nvPr/>
          </p:nvSpPr>
          <p:spPr>
            <a:xfrm>
              <a:off x="2734137" y="3660564"/>
              <a:ext cx="63001" cy="45483"/>
            </a:xfrm>
            <a:custGeom>
              <a:avLst/>
              <a:gdLst/>
              <a:ahLst/>
              <a:cxnLst/>
              <a:rect l="l" t="t" r="r" b="b"/>
              <a:pathLst>
                <a:path w="2406" h="1737" extrusionOk="0">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62"/>
            <p:cNvSpPr/>
            <p:nvPr/>
          </p:nvSpPr>
          <p:spPr>
            <a:xfrm>
              <a:off x="2734137" y="3629325"/>
              <a:ext cx="63001" cy="31265"/>
            </a:xfrm>
            <a:custGeom>
              <a:avLst/>
              <a:gdLst/>
              <a:ahLst/>
              <a:cxnLst/>
              <a:rect l="l" t="t" r="r" b="b"/>
              <a:pathLst>
                <a:path w="2406" h="1194" extrusionOk="0">
                  <a:moveTo>
                    <a:pt x="220" y="1"/>
                  </a:moveTo>
                  <a:cubicBezTo>
                    <a:pt x="106" y="1"/>
                    <a:pt x="1" y="96"/>
                    <a:pt x="1" y="220"/>
                  </a:cubicBezTo>
                  <a:lnTo>
                    <a:pt x="1" y="1193"/>
                  </a:lnTo>
                  <a:lnTo>
                    <a:pt x="2405" y="1193"/>
                  </a:lnTo>
                  <a:lnTo>
                    <a:pt x="2405"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62"/>
            <p:cNvSpPr/>
            <p:nvPr/>
          </p:nvSpPr>
          <p:spPr>
            <a:xfrm>
              <a:off x="2819082" y="3660564"/>
              <a:ext cx="62975" cy="45483"/>
            </a:xfrm>
            <a:custGeom>
              <a:avLst/>
              <a:gdLst/>
              <a:ahLst/>
              <a:cxnLst/>
              <a:rect l="l" t="t" r="r" b="b"/>
              <a:pathLst>
                <a:path w="2405" h="1737" extrusionOk="0">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62"/>
            <p:cNvSpPr/>
            <p:nvPr/>
          </p:nvSpPr>
          <p:spPr>
            <a:xfrm>
              <a:off x="2819082" y="3629090"/>
              <a:ext cx="62975" cy="31239"/>
            </a:xfrm>
            <a:custGeom>
              <a:avLst/>
              <a:gdLst/>
              <a:ahLst/>
              <a:cxnLst/>
              <a:rect l="l" t="t" r="r" b="b"/>
              <a:pathLst>
                <a:path w="2405" h="1193" extrusionOk="0">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0" name="Google Shape;11960;p62"/>
          <p:cNvGrpSpPr/>
          <p:nvPr/>
        </p:nvGrpSpPr>
        <p:grpSpPr>
          <a:xfrm>
            <a:off x="1315775" y="2881927"/>
            <a:ext cx="269051" cy="366983"/>
            <a:chOff x="1315775" y="2881927"/>
            <a:chExt cx="269051" cy="366983"/>
          </a:xfrm>
        </p:grpSpPr>
        <p:sp>
          <p:nvSpPr>
            <p:cNvPr id="11961" name="Google Shape;11961;p62"/>
            <p:cNvSpPr/>
            <p:nvPr/>
          </p:nvSpPr>
          <p:spPr>
            <a:xfrm>
              <a:off x="1319755" y="3230397"/>
              <a:ext cx="185390" cy="13250"/>
            </a:xfrm>
            <a:custGeom>
              <a:avLst/>
              <a:gdLst/>
              <a:ahLst/>
              <a:cxnLst/>
              <a:rect l="l" t="t" r="r" b="b"/>
              <a:pathLst>
                <a:path w="7080" h="506" extrusionOk="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62"/>
            <p:cNvSpPr/>
            <p:nvPr/>
          </p:nvSpPr>
          <p:spPr>
            <a:xfrm>
              <a:off x="1315775" y="2917146"/>
              <a:ext cx="191124" cy="331764"/>
            </a:xfrm>
            <a:custGeom>
              <a:avLst/>
              <a:gdLst/>
              <a:ahLst/>
              <a:cxnLst/>
              <a:rect l="l" t="t" r="r" b="b"/>
              <a:pathLst>
                <a:path w="7299" h="12670" extrusionOk="0">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62"/>
            <p:cNvSpPr/>
            <p:nvPr/>
          </p:nvSpPr>
          <p:spPr>
            <a:xfrm>
              <a:off x="1430674" y="2917146"/>
              <a:ext cx="76225" cy="118435"/>
            </a:xfrm>
            <a:custGeom>
              <a:avLst/>
              <a:gdLst/>
              <a:ahLst/>
              <a:cxnLst/>
              <a:rect l="l" t="t" r="r" b="b"/>
              <a:pathLst>
                <a:path w="2911" h="4523" extrusionOk="0">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62"/>
            <p:cNvSpPr/>
            <p:nvPr/>
          </p:nvSpPr>
          <p:spPr>
            <a:xfrm>
              <a:off x="1335256" y="2950872"/>
              <a:ext cx="152397" cy="239069"/>
            </a:xfrm>
            <a:custGeom>
              <a:avLst/>
              <a:gdLst/>
              <a:ahLst/>
              <a:cxnLst/>
              <a:rect l="l" t="t" r="r" b="b"/>
              <a:pathLst>
                <a:path w="5820" h="9130" extrusionOk="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62"/>
            <p:cNvSpPr/>
            <p:nvPr/>
          </p:nvSpPr>
          <p:spPr>
            <a:xfrm>
              <a:off x="1430674" y="2950872"/>
              <a:ext cx="56979" cy="80467"/>
            </a:xfrm>
            <a:custGeom>
              <a:avLst/>
              <a:gdLst/>
              <a:ahLst/>
              <a:cxnLst/>
              <a:rect l="l" t="t" r="r" b="b"/>
              <a:pathLst>
                <a:path w="2176" h="3073" extrusionOk="0">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62"/>
            <p:cNvSpPr/>
            <p:nvPr/>
          </p:nvSpPr>
          <p:spPr>
            <a:xfrm>
              <a:off x="1334994" y="2950872"/>
              <a:ext cx="152423" cy="239069"/>
            </a:xfrm>
            <a:custGeom>
              <a:avLst/>
              <a:gdLst/>
              <a:ahLst/>
              <a:cxnLst/>
              <a:rect l="l" t="t" r="r" b="b"/>
              <a:pathLst>
                <a:path w="5821" h="9130" extrusionOk="0">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62"/>
            <p:cNvSpPr/>
            <p:nvPr/>
          </p:nvSpPr>
          <p:spPr>
            <a:xfrm>
              <a:off x="1398938" y="3203662"/>
              <a:ext cx="24771" cy="24771"/>
            </a:xfrm>
            <a:custGeom>
              <a:avLst/>
              <a:gdLst/>
              <a:ahLst/>
              <a:cxnLst/>
              <a:rect l="l" t="t" r="r" b="b"/>
              <a:pathLst>
                <a:path w="946" h="946" extrusionOk="0">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62"/>
            <p:cNvSpPr/>
            <p:nvPr/>
          </p:nvSpPr>
          <p:spPr>
            <a:xfrm>
              <a:off x="1448166" y="2881927"/>
              <a:ext cx="136660" cy="136660"/>
            </a:xfrm>
            <a:custGeom>
              <a:avLst/>
              <a:gdLst/>
              <a:ahLst/>
              <a:cxnLst/>
              <a:rect l="l" t="t" r="r" b="b"/>
              <a:pathLst>
                <a:path w="5219" h="5219" extrusionOk="0">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62"/>
            <p:cNvSpPr/>
            <p:nvPr/>
          </p:nvSpPr>
          <p:spPr>
            <a:xfrm>
              <a:off x="1477127" y="2911149"/>
              <a:ext cx="78738" cy="77717"/>
            </a:xfrm>
            <a:custGeom>
              <a:avLst/>
              <a:gdLst/>
              <a:ahLst/>
              <a:cxnLst/>
              <a:rect l="l" t="t" r="r" b="b"/>
              <a:pathLst>
                <a:path w="3007" h="2968" extrusionOk="0">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62"/>
            <p:cNvSpPr/>
            <p:nvPr/>
          </p:nvSpPr>
          <p:spPr>
            <a:xfrm>
              <a:off x="1399462" y="2924923"/>
              <a:ext cx="20739" cy="17963"/>
            </a:xfrm>
            <a:custGeom>
              <a:avLst/>
              <a:gdLst/>
              <a:ahLst/>
              <a:cxnLst/>
              <a:rect l="l" t="t" r="r" b="b"/>
              <a:pathLst>
                <a:path w="792" h="686" extrusionOk="0">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62"/>
            <p:cNvSpPr/>
            <p:nvPr/>
          </p:nvSpPr>
          <p:spPr>
            <a:xfrm>
              <a:off x="1363484" y="3032045"/>
              <a:ext cx="95706" cy="22519"/>
            </a:xfrm>
            <a:custGeom>
              <a:avLst/>
              <a:gdLst/>
              <a:ahLst/>
              <a:cxnLst/>
              <a:rect l="l" t="t" r="r" b="b"/>
              <a:pathLst>
                <a:path w="3655" h="860" extrusionOk="0">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62"/>
            <p:cNvSpPr/>
            <p:nvPr/>
          </p:nvSpPr>
          <p:spPr>
            <a:xfrm>
              <a:off x="1363484" y="3073261"/>
              <a:ext cx="95706" cy="22519"/>
            </a:xfrm>
            <a:custGeom>
              <a:avLst/>
              <a:gdLst/>
              <a:ahLst/>
              <a:cxnLst/>
              <a:rect l="l" t="t" r="r" b="b"/>
              <a:pathLst>
                <a:path w="3655" h="860" extrusionOk="0">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62"/>
            <p:cNvSpPr/>
            <p:nvPr/>
          </p:nvSpPr>
          <p:spPr>
            <a:xfrm>
              <a:off x="1363484" y="3114240"/>
              <a:ext cx="95706" cy="22493"/>
            </a:xfrm>
            <a:custGeom>
              <a:avLst/>
              <a:gdLst/>
              <a:ahLst/>
              <a:cxnLst/>
              <a:rect l="l" t="t" r="r" b="b"/>
              <a:pathLst>
                <a:path w="3655" h="859" extrusionOk="0">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62"/>
            <p:cNvSpPr/>
            <p:nvPr/>
          </p:nvSpPr>
          <p:spPr>
            <a:xfrm>
              <a:off x="1508863" y="2912406"/>
              <a:ext cx="46740" cy="77193"/>
            </a:xfrm>
            <a:custGeom>
              <a:avLst/>
              <a:gdLst/>
              <a:ahLst/>
              <a:cxnLst/>
              <a:rect l="l" t="t" r="r" b="b"/>
              <a:pathLst>
                <a:path w="1785" h="2948" extrusionOk="0">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62"/>
            <p:cNvSpPr/>
            <p:nvPr/>
          </p:nvSpPr>
          <p:spPr>
            <a:xfrm>
              <a:off x="1477127" y="2938879"/>
              <a:ext cx="32757" cy="35245"/>
            </a:xfrm>
            <a:custGeom>
              <a:avLst/>
              <a:gdLst/>
              <a:ahLst/>
              <a:cxnLst/>
              <a:rect l="l" t="t" r="r" b="b"/>
              <a:pathLst>
                <a:path w="1251" h="1346" extrusionOk="0">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6" name="Google Shape;11976;p62"/>
          <p:cNvGrpSpPr/>
          <p:nvPr/>
        </p:nvGrpSpPr>
        <p:grpSpPr>
          <a:xfrm>
            <a:off x="3977427" y="1980142"/>
            <a:ext cx="359232" cy="322023"/>
            <a:chOff x="3977427" y="1980142"/>
            <a:chExt cx="359232" cy="322023"/>
          </a:xfrm>
        </p:grpSpPr>
        <p:sp>
          <p:nvSpPr>
            <p:cNvPr id="11977" name="Google Shape;11977;p62"/>
            <p:cNvSpPr/>
            <p:nvPr/>
          </p:nvSpPr>
          <p:spPr>
            <a:xfrm>
              <a:off x="3977427" y="2064065"/>
              <a:ext cx="303039" cy="238100"/>
            </a:xfrm>
            <a:custGeom>
              <a:avLst/>
              <a:gdLst/>
              <a:ahLst/>
              <a:cxnLst/>
              <a:rect l="l" t="t" r="r" b="b"/>
              <a:pathLst>
                <a:path w="11573" h="9093" extrusionOk="0">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62"/>
            <p:cNvSpPr/>
            <p:nvPr/>
          </p:nvSpPr>
          <p:spPr>
            <a:xfrm>
              <a:off x="3977427" y="2179724"/>
              <a:ext cx="303039" cy="122441"/>
            </a:xfrm>
            <a:custGeom>
              <a:avLst/>
              <a:gdLst/>
              <a:ahLst/>
              <a:cxnLst/>
              <a:rect l="l" t="t" r="r" b="b"/>
              <a:pathLst>
                <a:path w="11573" h="4676" extrusionOk="0">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62"/>
            <p:cNvSpPr/>
            <p:nvPr/>
          </p:nvSpPr>
          <p:spPr>
            <a:xfrm>
              <a:off x="4175517" y="2103787"/>
              <a:ext cx="104949" cy="49149"/>
            </a:xfrm>
            <a:custGeom>
              <a:avLst/>
              <a:gdLst/>
              <a:ahLst/>
              <a:cxnLst/>
              <a:rect l="l" t="t" r="r" b="b"/>
              <a:pathLst>
                <a:path w="4008" h="1877" extrusionOk="0">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62"/>
            <p:cNvSpPr/>
            <p:nvPr/>
          </p:nvSpPr>
          <p:spPr>
            <a:xfrm>
              <a:off x="3978161" y="2164248"/>
              <a:ext cx="327784" cy="137916"/>
            </a:xfrm>
            <a:custGeom>
              <a:avLst/>
              <a:gdLst/>
              <a:ahLst/>
              <a:cxnLst/>
              <a:rect l="l" t="t" r="r" b="b"/>
              <a:pathLst>
                <a:path w="12518" h="5267" extrusionOk="0">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62"/>
            <p:cNvSpPr/>
            <p:nvPr/>
          </p:nvSpPr>
          <p:spPr>
            <a:xfrm>
              <a:off x="3978161" y="2277891"/>
              <a:ext cx="306783" cy="24273"/>
            </a:xfrm>
            <a:custGeom>
              <a:avLst/>
              <a:gdLst/>
              <a:ahLst/>
              <a:cxnLst/>
              <a:rect l="l" t="t" r="r" b="b"/>
              <a:pathLst>
                <a:path w="11716" h="927" extrusionOk="0">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62"/>
            <p:cNvSpPr/>
            <p:nvPr/>
          </p:nvSpPr>
          <p:spPr>
            <a:xfrm>
              <a:off x="4181513"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62"/>
            <p:cNvSpPr/>
            <p:nvPr/>
          </p:nvSpPr>
          <p:spPr>
            <a:xfrm>
              <a:off x="4241870" y="2033585"/>
              <a:ext cx="23357" cy="62242"/>
            </a:xfrm>
            <a:custGeom>
              <a:avLst/>
              <a:gdLst/>
              <a:ahLst/>
              <a:cxnLst/>
              <a:rect l="l" t="t" r="r" b="b"/>
              <a:pathLst>
                <a:path w="892" h="2377" extrusionOk="0">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62"/>
            <p:cNvSpPr/>
            <p:nvPr/>
          </p:nvSpPr>
          <p:spPr>
            <a:xfrm>
              <a:off x="4241372" y="2087762"/>
              <a:ext cx="37183" cy="10814"/>
            </a:xfrm>
            <a:custGeom>
              <a:avLst/>
              <a:gdLst/>
              <a:ahLst/>
              <a:cxnLst/>
              <a:rect l="l" t="t" r="r" b="b"/>
              <a:pathLst>
                <a:path w="1420" h="413" extrusionOk="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62"/>
            <p:cNvSpPr/>
            <p:nvPr/>
          </p:nvSpPr>
          <p:spPr>
            <a:xfrm>
              <a:off x="4245221" y="2013239"/>
              <a:ext cx="20005" cy="17125"/>
            </a:xfrm>
            <a:custGeom>
              <a:avLst/>
              <a:gdLst/>
              <a:ahLst/>
              <a:cxnLst/>
              <a:rect l="l" t="t" r="r" b="b"/>
              <a:pathLst>
                <a:path w="764" h="654" extrusionOk="0">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62"/>
            <p:cNvSpPr/>
            <p:nvPr/>
          </p:nvSpPr>
          <p:spPr>
            <a:xfrm>
              <a:off x="3977663"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7" name="Google Shape;11987;p62"/>
          <p:cNvGrpSpPr/>
          <p:nvPr/>
        </p:nvGrpSpPr>
        <p:grpSpPr>
          <a:xfrm>
            <a:off x="865628" y="2413608"/>
            <a:ext cx="361720" cy="359180"/>
            <a:chOff x="865628" y="2413608"/>
            <a:chExt cx="361720" cy="359180"/>
          </a:xfrm>
        </p:grpSpPr>
        <p:sp>
          <p:nvSpPr>
            <p:cNvPr id="11988" name="Google Shape;11988;p62"/>
            <p:cNvSpPr/>
            <p:nvPr/>
          </p:nvSpPr>
          <p:spPr>
            <a:xfrm>
              <a:off x="865628" y="2710048"/>
              <a:ext cx="63472" cy="62739"/>
            </a:xfrm>
            <a:custGeom>
              <a:avLst/>
              <a:gdLst/>
              <a:ahLst/>
              <a:cxnLst/>
              <a:rect l="l" t="t" r="r" b="b"/>
              <a:pathLst>
                <a:path w="2424" h="2396" extrusionOk="0">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62"/>
            <p:cNvSpPr/>
            <p:nvPr/>
          </p:nvSpPr>
          <p:spPr>
            <a:xfrm>
              <a:off x="880370" y="2726283"/>
              <a:ext cx="48730" cy="46505"/>
            </a:xfrm>
            <a:custGeom>
              <a:avLst/>
              <a:gdLst/>
              <a:ahLst/>
              <a:cxnLst/>
              <a:rect l="l" t="t" r="r" b="b"/>
              <a:pathLst>
                <a:path w="1861" h="1776" extrusionOk="0">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62"/>
            <p:cNvSpPr/>
            <p:nvPr/>
          </p:nvSpPr>
          <p:spPr>
            <a:xfrm>
              <a:off x="879349" y="2579909"/>
              <a:ext cx="179891" cy="179132"/>
            </a:xfrm>
            <a:custGeom>
              <a:avLst/>
              <a:gdLst/>
              <a:ahLst/>
              <a:cxnLst/>
              <a:rect l="l" t="t" r="r" b="b"/>
              <a:pathLst>
                <a:path w="6870" h="6841" extrusionOk="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62"/>
            <p:cNvSpPr/>
            <p:nvPr/>
          </p:nvSpPr>
          <p:spPr>
            <a:xfrm>
              <a:off x="899590" y="2602140"/>
              <a:ext cx="159650" cy="156901"/>
            </a:xfrm>
            <a:custGeom>
              <a:avLst/>
              <a:gdLst/>
              <a:ahLst/>
              <a:cxnLst/>
              <a:rect l="l" t="t" r="r" b="b"/>
              <a:pathLst>
                <a:path w="6097" h="5992" extrusionOk="0">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62"/>
            <p:cNvSpPr/>
            <p:nvPr/>
          </p:nvSpPr>
          <p:spPr>
            <a:xfrm>
              <a:off x="971782" y="2617432"/>
              <a:ext cx="50485" cy="49359"/>
            </a:xfrm>
            <a:custGeom>
              <a:avLst/>
              <a:gdLst/>
              <a:ahLst/>
              <a:cxnLst/>
              <a:rect l="l" t="t" r="r" b="b"/>
              <a:pathLst>
                <a:path w="1928" h="1885" extrusionOk="0">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62"/>
            <p:cNvSpPr/>
            <p:nvPr/>
          </p:nvSpPr>
          <p:spPr>
            <a:xfrm>
              <a:off x="1033500" y="2509707"/>
              <a:ext cx="95942" cy="95968"/>
            </a:xfrm>
            <a:custGeom>
              <a:avLst/>
              <a:gdLst/>
              <a:ahLst/>
              <a:cxnLst/>
              <a:rect l="l" t="t" r="r" b="b"/>
              <a:pathLst>
                <a:path w="3664" h="3665" extrusionOk="0">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62"/>
            <p:cNvSpPr/>
            <p:nvPr/>
          </p:nvSpPr>
          <p:spPr>
            <a:xfrm>
              <a:off x="1001502" y="2559171"/>
              <a:ext cx="78712" cy="77900"/>
            </a:xfrm>
            <a:custGeom>
              <a:avLst/>
              <a:gdLst/>
              <a:ahLst/>
              <a:cxnLst/>
              <a:rect l="l" t="t" r="r" b="b"/>
              <a:pathLst>
                <a:path w="3006" h="2975" extrusionOk="0">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62"/>
            <p:cNvSpPr/>
            <p:nvPr/>
          </p:nvSpPr>
          <p:spPr>
            <a:xfrm>
              <a:off x="1030227" y="2589912"/>
              <a:ext cx="49987" cy="47159"/>
            </a:xfrm>
            <a:custGeom>
              <a:avLst/>
              <a:gdLst/>
              <a:ahLst/>
              <a:cxnLst/>
              <a:rect l="l" t="t" r="r" b="b"/>
              <a:pathLst>
                <a:path w="1909" h="1801" extrusionOk="0">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62"/>
            <p:cNvSpPr/>
            <p:nvPr/>
          </p:nvSpPr>
          <p:spPr>
            <a:xfrm>
              <a:off x="1128159" y="2454719"/>
              <a:ext cx="58209" cy="54282"/>
            </a:xfrm>
            <a:custGeom>
              <a:avLst/>
              <a:gdLst/>
              <a:ahLst/>
              <a:cxnLst/>
              <a:rect l="l" t="t" r="r" b="b"/>
              <a:pathLst>
                <a:path w="2223" h="2073" extrusionOk="0">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62"/>
            <p:cNvSpPr/>
            <p:nvPr/>
          </p:nvSpPr>
          <p:spPr>
            <a:xfrm>
              <a:off x="1099932" y="2413608"/>
              <a:ext cx="10762" cy="72899"/>
            </a:xfrm>
            <a:custGeom>
              <a:avLst/>
              <a:gdLst/>
              <a:ahLst/>
              <a:cxnLst/>
              <a:rect l="l" t="t" r="r" b="b"/>
              <a:pathLst>
                <a:path w="411" h="2784" extrusionOk="0">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62"/>
            <p:cNvSpPr/>
            <p:nvPr/>
          </p:nvSpPr>
          <p:spPr>
            <a:xfrm>
              <a:off x="1150888" y="2528194"/>
              <a:ext cx="76460" cy="10762"/>
            </a:xfrm>
            <a:custGeom>
              <a:avLst/>
              <a:gdLst/>
              <a:ahLst/>
              <a:cxnLst/>
              <a:rect l="l" t="t" r="r" b="b"/>
              <a:pathLst>
                <a:path w="2920" h="411" extrusionOk="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62"/>
            <p:cNvSpPr/>
            <p:nvPr/>
          </p:nvSpPr>
          <p:spPr>
            <a:xfrm>
              <a:off x="1002262" y="2486533"/>
              <a:ext cx="150904" cy="145484"/>
            </a:xfrm>
            <a:custGeom>
              <a:avLst/>
              <a:gdLst/>
              <a:ahLst/>
              <a:cxnLst/>
              <a:rect l="l" t="t" r="r" b="b"/>
              <a:pathLst>
                <a:path w="5763" h="5556" extrusionOk="0">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62"/>
            <p:cNvSpPr/>
            <p:nvPr/>
          </p:nvSpPr>
          <p:spPr>
            <a:xfrm>
              <a:off x="1039470" y="2572656"/>
              <a:ext cx="113695" cy="59361"/>
            </a:xfrm>
            <a:custGeom>
              <a:avLst/>
              <a:gdLst/>
              <a:ahLst/>
              <a:cxnLst/>
              <a:rect l="l" t="t" r="r" b="b"/>
              <a:pathLst>
                <a:path w="4342" h="2267" extrusionOk="0">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1" name="Google Shape;12001;p62"/>
          <p:cNvGrpSpPr/>
          <p:nvPr/>
        </p:nvGrpSpPr>
        <p:grpSpPr>
          <a:xfrm>
            <a:off x="3117093" y="2881927"/>
            <a:ext cx="268815" cy="366983"/>
            <a:chOff x="3117093" y="2881927"/>
            <a:chExt cx="268815" cy="366983"/>
          </a:xfrm>
        </p:grpSpPr>
        <p:sp>
          <p:nvSpPr>
            <p:cNvPr id="12002" name="Google Shape;12002;p62"/>
            <p:cNvSpPr/>
            <p:nvPr/>
          </p:nvSpPr>
          <p:spPr>
            <a:xfrm>
              <a:off x="3117093" y="2917146"/>
              <a:ext cx="191124" cy="331764"/>
            </a:xfrm>
            <a:custGeom>
              <a:avLst/>
              <a:gdLst/>
              <a:ahLst/>
              <a:cxnLst/>
              <a:rect l="l" t="t" r="r" b="b"/>
              <a:pathLst>
                <a:path w="7299" h="12670" extrusionOk="0">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62"/>
            <p:cNvSpPr/>
            <p:nvPr/>
          </p:nvSpPr>
          <p:spPr>
            <a:xfrm>
              <a:off x="3232019" y="2917146"/>
              <a:ext cx="76198" cy="118670"/>
            </a:xfrm>
            <a:custGeom>
              <a:avLst/>
              <a:gdLst/>
              <a:ahLst/>
              <a:cxnLst/>
              <a:rect l="l" t="t" r="r" b="b"/>
              <a:pathLst>
                <a:path w="2910" h="4532" extrusionOk="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62"/>
            <p:cNvSpPr/>
            <p:nvPr/>
          </p:nvSpPr>
          <p:spPr>
            <a:xfrm>
              <a:off x="3117093" y="3235398"/>
              <a:ext cx="191124" cy="13511"/>
            </a:xfrm>
            <a:custGeom>
              <a:avLst/>
              <a:gdLst/>
              <a:ahLst/>
              <a:cxnLst/>
              <a:rect l="l" t="t" r="r" b="b"/>
              <a:pathLst>
                <a:path w="7299" h="516" extrusionOk="0">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62"/>
            <p:cNvSpPr/>
            <p:nvPr/>
          </p:nvSpPr>
          <p:spPr>
            <a:xfrm>
              <a:off x="3136575" y="2950872"/>
              <a:ext cx="152161" cy="239069"/>
            </a:xfrm>
            <a:custGeom>
              <a:avLst/>
              <a:gdLst/>
              <a:ahLst/>
              <a:cxnLst/>
              <a:rect l="l" t="t" r="r" b="b"/>
              <a:pathLst>
                <a:path w="5811" h="9130" extrusionOk="0">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62"/>
            <p:cNvSpPr/>
            <p:nvPr/>
          </p:nvSpPr>
          <p:spPr>
            <a:xfrm>
              <a:off x="3232019" y="2950872"/>
              <a:ext cx="56717" cy="80467"/>
            </a:xfrm>
            <a:custGeom>
              <a:avLst/>
              <a:gdLst/>
              <a:ahLst/>
              <a:cxnLst/>
              <a:rect l="l" t="t" r="r" b="b"/>
              <a:pathLst>
                <a:path w="2166" h="3073" extrusionOk="0">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62"/>
            <p:cNvSpPr/>
            <p:nvPr/>
          </p:nvSpPr>
          <p:spPr>
            <a:xfrm>
              <a:off x="3136339" y="2951108"/>
              <a:ext cx="152397" cy="239095"/>
            </a:xfrm>
            <a:custGeom>
              <a:avLst/>
              <a:gdLst/>
              <a:ahLst/>
              <a:cxnLst/>
              <a:rect l="l" t="t" r="r" b="b"/>
              <a:pathLst>
                <a:path w="5820" h="9131" extrusionOk="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62"/>
            <p:cNvSpPr/>
            <p:nvPr/>
          </p:nvSpPr>
          <p:spPr>
            <a:xfrm>
              <a:off x="3190778" y="2927882"/>
              <a:ext cx="43755" cy="11024"/>
            </a:xfrm>
            <a:custGeom>
              <a:avLst/>
              <a:gdLst/>
              <a:ahLst/>
              <a:cxnLst/>
              <a:rect l="l" t="t" r="r" b="b"/>
              <a:pathLst>
                <a:path w="1671" h="421" extrusionOk="0">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62"/>
            <p:cNvSpPr/>
            <p:nvPr/>
          </p:nvSpPr>
          <p:spPr>
            <a:xfrm>
              <a:off x="3164802" y="3041289"/>
              <a:ext cx="95706" cy="22519"/>
            </a:xfrm>
            <a:custGeom>
              <a:avLst/>
              <a:gdLst/>
              <a:ahLst/>
              <a:cxnLst/>
              <a:rect l="l" t="t" r="r" b="b"/>
              <a:pathLst>
                <a:path w="3655" h="860" extrusionOk="0">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62"/>
            <p:cNvSpPr/>
            <p:nvPr/>
          </p:nvSpPr>
          <p:spPr>
            <a:xfrm>
              <a:off x="3157313" y="3083263"/>
              <a:ext cx="110448" cy="11024"/>
            </a:xfrm>
            <a:custGeom>
              <a:avLst/>
              <a:gdLst/>
              <a:ahLst/>
              <a:cxnLst/>
              <a:rect l="l" t="t" r="r" b="b"/>
              <a:pathLst>
                <a:path w="4218" h="421" extrusionOk="0">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62"/>
            <p:cNvSpPr/>
            <p:nvPr/>
          </p:nvSpPr>
          <p:spPr>
            <a:xfrm>
              <a:off x="3157313" y="3109998"/>
              <a:ext cx="110448" cy="11260"/>
            </a:xfrm>
            <a:custGeom>
              <a:avLst/>
              <a:gdLst/>
              <a:ahLst/>
              <a:cxnLst/>
              <a:rect l="l" t="t" r="r" b="b"/>
              <a:pathLst>
                <a:path w="4218" h="430" extrusionOk="0">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62"/>
            <p:cNvSpPr/>
            <p:nvPr/>
          </p:nvSpPr>
          <p:spPr>
            <a:xfrm>
              <a:off x="3200283" y="3203662"/>
              <a:ext cx="24745" cy="24771"/>
            </a:xfrm>
            <a:custGeom>
              <a:avLst/>
              <a:gdLst/>
              <a:ahLst/>
              <a:cxnLst/>
              <a:rect l="l" t="t" r="r" b="b"/>
              <a:pathLst>
                <a:path w="945" h="946" extrusionOk="0">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62"/>
            <p:cNvSpPr/>
            <p:nvPr/>
          </p:nvSpPr>
          <p:spPr>
            <a:xfrm>
              <a:off x="3249249" y="2881927"/>
              <a:ext cx="136660" cy="136660"/>
            </a:xfrm>
            <a:custGeom>
              <a:avLst/>
              <a:gdLst/>
              <a:ahLst/>
              <a:cxnLst/>
              <a:rect l="l" t="t" r="r" b="b"/>
              <a:pathLst>
                <a:path w="5219" h="5219" extrusionOk="0">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62"/>
            <p:cNvSpPr/>
            <p:nvPr/>
          </p:nvSpPr>
          <p:spPr>
            <a:xfrm>
              <a:off x="3301959" y="2928641"/>
              <a:ext cx="21995" cy="56219"/>
            </a:xfrm>
            <a:custGeom>
              <a:avLst/>
              <a:gdLst/>
              <a:ahLst/>
              <a:cxnLst/>
              <a:rect l="l" t="t" r="r" b="b"/>
              <a:pathLst>
                <a:path w="840" h="2147" extrusionOk="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62"/>
            <p:cNvSpPr/>
            <p:nvPr/>
          </p:nvSpPr>
          <p:spPr>
            <a:xfrm>
              <a:off x="3301462" y="2976088"/>
              <a:ext cx="33988" cy="11286"/>
            </a:xfrm>
            <a:custGeom>
              <a:avLst/>
              <a:gdLst/>
              <a:ahLst/>
              <a:cxnLst/>
              <a:rect l="l" t="t" r="r" b="b"/>
              <a:pathLst>
                <a:path w="1298" h="431" extrusionOk="0">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62"/>
            <p:cNvSpPr/>
            <p:nvPr/>
          </p:nvSpPr>
          <p:spPr>
            <a:xfrm>
              <a:off x="3304709" y="2910704"/>
              <a:ext cx="19246" cy="16706"/>
            </a:xfrm>
            <a:custGeom>
              <a:avLst/>
              <a:gdLst/>
              <a:ahLst/>
              <a:cxnLst/>
              <a:rect l="l" t="t" r="r" b="b"/>
              <a:pathLst>
                <a:path w="735" h="638" extrusionOk="0">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7" name="Google Shape;12017;p62"/>
          <p:cNvGrpSpPr/>
          <p:nvPr/>
        </p:nvGrpSpPr>
        <p:grpSpPr>
          <a:xfrm>
            <a:off x="3534508" y="1508000"/>
            <a:ext cx="368502" cy="343521"/>
            <a:chOff x="3534508" y="1508000"/>
            <a:chExt cx="368502" cy="343521"/>
          </a:xfrm>
        </p:grpSpPr>
        <p:sp>
          <p:nvSpPr>
            <p:cNvPr id="12018" name="Google Shape;12018;p62"/>
            <p:cNvSpPr/>
            <p:nvPr/>
          </p:nvSpPr>
          <p:spPr>
            <a:xfrm>
              <a:off x="3591984" y="1754322"/>
              <a:ext cx="45719" cy="45719"/>
            </a:xfrm>
            <a:custGeom>
              <a:avLst/>
              <a:gdLst/>
              <a:ahLst/>
              <a:cxnLst/>
              <a:rect l="l" t="t" r="r" b="b"/>
              <a:pathLst>
                <a:path w="1746" h="1746" extrusionOk="0">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62"/>
            <p:cNvSpPr/>
            <p:nvPr/>
          </p:nvSpPr>
          <p:spPr>
            <a:xfrm>
              <a:off x="3742600" y="1633897"/>
              <a:ext cx="106940" cy="91805"/>
            </a:xfrm>
            <a:custGeom>
              <a:avLst/>
              <a:gdLst/>
              <a:ahLst/>
              <a:cxnLst/>
              <a:rect l="l" t="t" r="r" b="b"/>
              <a:pathLst>
                <a:path w="4084" h="3506" extrusionOk="0">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62"/>
            <p:cNvSpPr/>
            <p:nvPr/>
          </p:nvSpPr>
          <p:spPr>
            <a:xfrm>
              <a:off x="3753336" y="1671132"/>
              <a:ext cx="100969" cy="54465"/>
            </a:xfrm>
            <a:custGeom>
              <a:avLst/>
              <a:gdLst/>
              <a:ahLst/>
              <a:cxnLst/>
              <a:rect l="l" t="t" r="r" b="b"/>
              <a:pathLst>
                <a:path w="3856" h="2080" extrusionOk="0">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62"/>
            <p:cNvSpPr/>
            <p:nvPr/>
          </p:nvSpPr>
          <p:spPr>
            <a:xfrm>
              <a:off x="3620447" y="1530990"/>
              <a:ext cx="154649" cy="297645"/>
            </a:xfrm>
            <a:custGeom>
              <a:avLst/>
              <a:gdLst/>
              <a:ahLst/>
              <a:cxnLst/>
              <a:rect l="l" t="t" r="r" b="b"/>
              <a:pathLst>
                <a:path w="5906" h="11367" extrusionOk="0">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62"/>
            <p:cNvSpPr/>
            <p:nvPr/>
          </p:nvSpPr>
          <p:spPr>
            <a:xfrm>
              <a:off x="3620447" y="1708603"/>
              <a:ext cx="154649" cy="120032"/>
            </a:xfrm>
            <a:custGeom>
              <a:avLst/>
              <a:gdLst/>
              <a:ahLst/>
              <a:cxnLst/>
              <a:rect l="l" t="t" r="r" b="b"/>
              <a:pathLst>
                <a:path w="5906" h="4584" extrusionOk="0">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62"/>
            <p:cNvSpPr/>
            <p:nvPr/>
          </p:nvSpPr>
          <p:spPr>
            <a:xfrm>
              <a:off x="3763601" y="1508000"/>
              <a:ext cx="45981" cy="343521"/>
            </a:xfrm>
            <a:custGeom>
              <a:avLst/>
              <a:gdLst/>
              <a:ahLst/>
              <a:cxnLst/>
              <a:rect l="l" t="t" r="r" b="b"/>
              <a:pathLst>
                <a:path w="1756" h="13119" extrusionOk="0">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62"/>
            <p:cNvSpPr/>
            <p:nvPr/>
          </p:nvSpPr>
          <p:spPr>
            <a:xfrm>
              <a:off x="3763601" y="1823005"/>
              <a:ext cx="45981" cy="28515"/>
            </a:xfrm>
            <a:custGeom>
              <a:avLst/>
              <a:gdLst/>
              <a:ahLst/>
              <a:cxnLst/>
              <a:rect l="l" t="t" r="r" b="b"/>
              <a:pathLst>
                <a:path w="1756" h="1089" extrusionOk="0">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62"/>
            <p:cNvSpPr/>
            <p:nvPr/>
          </p:nvSpPr>
          <p:spPr>
            <a:xfrm>
              <a:off x="3534508" y="1628399"/>
              <a:ext cx="46007" cy="102959"/>
            </a:xfrm>
            <a:custGeom>
              <a:avLst/>
              <a:gdLst/>
              <a:ahLst/>
              <a:cxnLst/>
              <a:rect l="l" t="t" r="r" b="b"/>
              <a:pathLst>
                <a:path w="1757" h="3932" extrusionOk="0">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62"/>
            <p:cNvSpPr/>
            <p:nvPr/>
          </p:nvSpPr>
          <p:spPr>
            <a:xfrm>
              <a:off x="3534508" y="1633400"/>
              <a:ext cx="46007" cy="97958"/>
            </a:xfrm>
            <a:custGeom>
              <a:avLst/>
              <a:gdLst/>
              <a:ahLst/>
              <a:cxnLst/>
              <a:rect l="l" t="t" r="r" b="b"/>
              <a:pathLst>
                <a:path w="1757" h="3741" extrusionOk="0">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62"/>
            <p:cNvSpPr/>
            <p:nvPr/>
          </p:nvSpPr>
          <p:spPr>
            <a:xfrm>
              <a:off x="3574728" y="1628163"/>
              <a:ext cx="57240" cy="103195"/>
            </a:xfrm>
            <a:custGeom>
              <a:avLst/>
              <a:gdLst/>
              <a:ahLst/>
              <a:cxnLst/>
              <a:rect l="l" t="t" r="r" b="b"/>
              <a:pathLst>
                <a:path w="2186" h="3941" extrusionOk="0">
                  <a:moveTo>
                    <a:pt x="1" y="0"/>
                  </a:moveTo>
                  <a:lnTo>
                    <a:pt x="1" y="3940"/>
                  </a:lnTo>
                  <a:lnTo>
                    <a:pt x="2186" y="3940"/>
                  </a:lnTo>
                  <a:lnTo>
                    <a:pt x="2186"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62"/>
            <p:cNvSpPr/>
            <p:nvPr/>
          </p:nvSpPr>
          <p:spPr>
            <a:xfrm>
              <a:off x="3574728" y="1714102"/>
              <a:ext cx="57240" cy="17256"/>
            </a:xfrm>
            <a:custGeom>
              <a:avLst/>
              <a:gdLst/>
              <a:ahLst/>
              <a:cxnLst/>
              <a:rect l="l" t="t" r="r" b="b"/>
              <a:pathLst>
                <a:path w="2186" h="659" extrusionOk="0">
                  <a:moveTo>
                    <a:pt x="1" y="0"/>
                  </a:moveTo>
                  <a:lnTo>
                    <a:pt x="1" y="658"/>
                  </a:lnTo>
                  <a:lnTo>
                    <a:pt x="2186" y="658"/>
                  </a:lnTo>
                  <a:lnTo>
                    <a:pt x="2186"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62"/>
            <p:cNvSpPr/>
            <p:nvPr/>
          </p:nvSpPr>
          <p:spPr>
            <a:xfrm>
              <a:off x="3574728" y="1731332"/>
              <a:ext cx="57240" cy="91700"/>
            </a:xfrm>
            <a:custGeom>
              <a:avLst/>
              <a:gdLst/>
              <a:ahLst/>
              <a:cxnLst/>
              <a:rect l="l" t="t" r="r" b="b"/>
              <a:pathLst>
                <a:path w="2186" h="3502" extrusionOk="0">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62"/>
            <p:cNvSpPr/>
            <p:nvPr/>
          </p:nvSpPr>
          <p:spPr>
            <a:xfrm>
              <a:off x="3870514" y="1674118"/>
              <a:ext cx="32496" cy="11521"/>
            </a:xfrm>
            <a:custGeom>
              <a:avLst/>
              <a:gdLst/>
              <a:ahLst/>
              <a:cxnLst/>
              <a:rect l="l" t="t" r="r" b="b"/>
              <a:pathLst>
                <a:path w="1241" h="440" extrusionOk="0">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62"/>
            <p:cNvSpPr/>
            <p:nvPr/>
          </p:nvSpPr>
          <p:spPr>
            <a:xfrm>
              <a:off x="3848781" y="1609493"/>
              <a:ext cx="27232" cy="23436"/>
            </a:xfrm>
            <a:custGeom>
              <a:avLst/>
              <a:gdLst/>
              <a:ahLst/>
              <a:cxnLst/>
              <a:rect l="l" t="t" r="r" b="b"/>
              <a:pathLst>
                <a:path w="1040" h="895" extrusionOk="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62"/>
            <p:cNvSpPr/>
            <p:nvPr/>
          </p:nvSpPr>
          <p:spPr>
            <a:xfrm>
              <a:off x="3848231" y="1726618"/>
              <a:ext cx="27808" cy="23724"/>
            </a:xfrm>
            <a:custGeom>
              <a:avLst/>
              <a:gdLst/>
              <a:ahLst/>
              <a:cxnLst/>
              <a:rect l="l" t="t" r="r" b="b"/>
              <a:pathLst>
                <a:path w="1062" h="906" extrusionOk="0">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3" name="Google Shape;12033;p62"/>
          <p:cNvGrpSpPr/>
          <p:nvPr/>
        </p:nvGrpSpPr>
        <p:grpSpPr>
          <a:xfrm>
            <a:off x="7147436" y="1502999"/>
            <a:ext cx="279054" cy="354754"/>
            <a:chOff x="7147436" y="1502999"/>
            <a:chExt cx="279054" cy="354754"/>
          </a:xfrm>
        </p:grpSpPr>
        <p:sp>
          <p:nvSpPr>
            <p:cNvPr id="12034" name="Google Shape;12034;p62"/>
            <p:cNvSpPr/>
            <p:nvPr/>
          </p:nvSpPr>
          <p:spPr>
            <a:xfrm>
              <a:off x="7147436" y="1745576"/>
              <a:ext cx="279054" cy="112177"/>
            </a:xfrm>
            <a:custGeom>
              <a:avLst/>
              <a:gdLst/>
              <a:ahLst/>
              <a:cxnLst/>
              <a:rect l="l" t="t" r="r" b="b"/>
              <a:pathLst>
                <a:path w="10657" h="4284" extrusionOk="0">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62"/>
            <p:cNvSpPr/>
            <p:nvPr/>
          </p:nvSpPr>
          <p:spPr>
            <a:xfrm>
              <a:off x="7187892" y="1694856"/>
              <a:ext cx="197618" cy="104688"/>
            </a:xfrm>
            <a:custGeom>
              <a:avLst/>
              <a:gdLst/>
              <a:ahLst/>
              <a:cxnLst/>
              <a:rect l="l" t="t" r="r" b="b"/>
              <a:pathLst>
                <a:path w="7547" h="3998" extrusionOk="0">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62"/>
            <p:cNvSpPr/>
            <p:nvPr/>
          </p:nvSpPr>
          <p:spPr>
            <a:xfrm>
              <a:off x="7206876" y="1712348"/>
              <a:ext cx="159912" cy="66274"/>
            </a:xfrm>
            <a:custGeom>
              <a:avLst/>
              <a:gdLst/>
              <a:ahLst/>
              <a:cxnLst/>
              <a:rect l="l" t="t" r="r" b="b"/>
              <a:pathLst>
                <a:path w="6107" h="2531" extrusionOk="0">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62"/>
            <p:cNvSpPr/>
            <p:nvPr/>
          </p:nvSpPr>
          <p:spPr>
            <a:xfrm>
              <a:off x="7232118" y="1700852"/>
              <a:ext cx="109689" cy="77769"/>
            </a:xfrm>
            <a:custGeom>
              <a:avLst/>
              <a:gdLst/>
              <a:ahLst/>
              <a:cxnLst/>
              <a:rect l="l" t="t" r="r" b="b"/>
              <a:pathLst>
                <a:path w="4189" h="2970" extrusionOk="0">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62"/>
            <p:cNvSpPr/>
            <p:nvPr/>
          </p:nvSpPr>
          <p:spPr>
            <a:xfrm>
              <a:off x="7246101" y="1700852"/>
              <a:ext cx="81462" cy="23121"/>
            </a:xfrm>
            <a:custGeom>
              <a:avLst/>
              <a:gdLst/>
              <a:ahLst/>
              <a:cxnLst/>
              <a:rect l="l" t="t" r="r" b="b"/>
              <a:pathLst>
                <a:path w="3111" h="883" extrusionOk="0">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62"/>
            <p:cNvSpPr/>
            <p:nvPr/>
          </p:nvSpPr>
          <p:spPr>
            <a:xfrm>
              <a:off x="7189149" y="1543716"/>
              <a:ext cx="190627" cy="168658"/>
            </a:xfrm>
            <a:custGeom>
              <a:avLst/>
              <a:gdLst/>
              <a:ahLst/>
              <a:cxnLst/>
              <a:rect l="l" t="t" r="r" b="b"/>
              <a:pathLst>
                <a:path w="7280" h="6441" extrusionOk="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62"/>
            <p:cNvSpPr/>
            <p:nvPr/>
          </p:nvSpPr>
          <p:spPr>
            <a:xfrm>
              <a:off x="7192893" y="1549713"/>
              <a:ext cx="146400" cy="162635"/>
            </a:xfrm>
            <a:custGeom>
              <a:avLst/>
              <a:gdLst/>
              <a:ahLst/>
              <a:cxnLst/>
              <a:rect l="l" t="t" r="r" b="b"/>
              <a:pathLst>
                <a:path w="5591" h="6211" extrusionOk="0">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62"/>
            <p:cNvSpPr/>
            <p:nvPr/>
          </p:nvSpPr>
          <p:spPr>
            <a:xfrm>
              <a:off x="7246101" y="1613604"/>
              <a:ext cx="11757" cy="17334"/>
            </a:xfrm>
            <a:custGeom>
              <a:avLst/>
              <a:gdLst/>
              <a:ahLst/>
              <a:cxnLst/>
              <a:rect l="l" t="t" r="r" b="b"/>
              <a:pathLst>
                <a:path w="449" h="662" extrusionOk="0">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62"/>
            <p:cNvSpPr/>
            <p:nvPr/>
          </p:nvSpPr>
          <p:spPr>
            <a:xfrm>
              <a:off x="7316041" y="1613604"/>
              <a:ext cx="11521" cy="17334"/>
            </a:xfrm>
            <a:custGeom>
              <a:avLst/>
              <a:gdLst/>
              <a:ahLst/>
              <a:cxnLst/>
              <a:rect l="l" t="t" r="r" b="b"/>
              <a:pathLst>
                <a:path w="440" h="662" extrusionOk="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62"/>
            <p:cNvSpPr/>
            <p:nvPr/>
          </p:nvSpPr>
          <p:spPr>
            <a:xfrm>
              <a:off x="7238115" y="1593834"/>
              <a:ext cx="28097" cy="13878"/>
            </a:xfrm>
            <a:custGeom>
              <a:avLst/>
              <a:gdLst/>
              <a:ahLst/>
              <a:cxnLst/>
              <a:rect l="l" t="t" r="r" b="b"/>
              <a:pathLst>
                <a:path w="1073" h="530" extrusionOk="0">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62"/>
            <p:cNvSpPr/>
            <p:nvPr/>
          </p:nvSpPr>
          <p:spPr>
            <a:xfrm>
              <a:off x="7307767" y="1594044"/>
              <a:ext cx="27782" cy="13904"/>
            </a:xfrm>
            <a:custGeom>
              <a:avLst/>
              <a:gdLst/>
              <a:ahLst/>
              <a:cxnLst/>
              <a:rect l="l" t="t" r="r" b="b"/>
              <a:pathLst>
                <a:path w="1061" h="531" extrusionOk="0">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62"/>
            <p:cNvSpPr/>
            <p:nvPr/>
          </p:nvSpPr>
          <p:spPr>
            <a:xfrm>
              <a:off x="7211380" y="1502999"/>
              <a:ext cx="174392" cy="52501"/>
            </a:xfrm>
            <a:custGeom>
              <a:avLst/>
              <a:gdLst/>
              <a:ahLst/>
              <a:cxnLst/>
              <a:rect l="l" t="t" r="r" b="b"/>
              <a:pathLst>
                <a:path w="6660" h="2005" extrusionOk="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62"/>
            <p:cNvSpPr/>
            <p:nvPr/>
          </p:nvSpPr>
          <p:spPr>
            <a:xfrm>
              <a:off x="7257832" y="1502999"/>
              <a:ext cx="127940" cy="40744"/>
            </a:xfrm>
            <a:custGeom>
              <a:avLst/>
              <a:gdLst/>
              <a:ahLst/>
              <a:cxnLst/>
              <a:rect l="l" t="t" r="r" b="b"/>
              <a:pathLst>
                <a:path w="4886" h="1556" extrusionOk="0">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62"/>
            <p:cNvSpPr/>
            <p:nvPr/>
          </p:nvSpPr>
          <p:spPr>
            <a:xfrm>
              <a:off x="7252097" y="1782262"/>
              <a:ext cx="11521" cy="75491"/>
            </a:xfrm>
            <a:custGeom>
              <a:avLst/>
              <a:gdLst/>
              <a:ahLst/>
              <a:cxnLst/>
              <a:rect l="l" t="t" r="r" b="b"/>
              <a:pathLst>
                <a:path w="440" h="2883" extrusionOk="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62"/>
            <p:cNvSpPr/>
            <p:nvPr/>
          </p:nvSpPr>
          <p:spPr>
            <a:xfrm>
              <a:off x="7310045" y="1782262"/>
              <a:ext cx="11783" cy="75491"/>
            </a:xfrm>
            <a:custGeom>
              <a:avLst/>
              <a:gdLst/>
              <a:ahLst/>
              <a:cxnLst/>
              <a:rect l="l" t="t" r="r" b="b"/>
              <a:pathLst>
                <a:path w="450" h="2883" extrusionOk="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62"/>
            <p:cNvSpPr/>
            <p:nvPr/>
          </p:nvSpPr>
          <p:spPr>
            <a:xfrm>
              <a:off x="7260896" y="1654112"/>
              <a:ext cx="51872" cy="17570"/>
            </a:xfrm>
            <a:custGeom>
              <a:avLst/>
              <a:gdLst/>
              <a:ahLst/>
              <a:cxnLst/>
              <a:rect l="l" t="t" r="r" b="b"/>
              <a:pathLst>
                <a:path w="1981" h="671" extrusionOk="0">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0" name="Google Shape;12050;p62"/>
          <p:cNvGrpSpPr/>
          <p:nvPr/>
        </p:nvGrpSpPr>
        <p:grpSpPr>
          <a:xfrm>
            <a:off x="7603081" y="1973072"/>
            <a:ext cx="276802" cy="354807"/>
            <a:chOff x="7603081" y="1973072"/>
            <a:chExt cx="276802" cy="354807"/>
          </a:xfrm>
        </p:grpSpPr>
        <p:sp>
          <p:nvSpPr>
            <p:cNvPr id="12051" name="Google Shape;12051;p62"/>
            <p:cNvSpPr/>
            <p:nvPr/>
          </p:nvSpPr>
          <p:spPr>
            <a:xfrm>
              <a:off x="7603081" y="2189465"/>
              <a:ext cx="276802" cy="138414"/>
            </a:xfrm>
            <a:custGeom>
              <a:avLst/>
              <a:gdLst/>
              <a:ahLst/>
              <a:cxnLst/>
              <a:rect l="l" t="t" r="r" b="b"/>
              <a:pathLst>
                <a:path w="10571" h="5286" extrusionOk="0">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62"/>
            <p:cNvSpPr/>
            <p:nvPr/>
          </p:nvSpPr>
          <p:spPr>
            <a:xfrm>
              <a:off x="7666527" y="2189465"/>
              <a:ext cx="149909" cy="92197"/>
            </a:xfrm>
            <a:custGeom>
              <a:avLst/>
              <a:gdLst/>
              <a:ahLst/>
              <a:cxnLst/>
              <a:rect l="l" t="t" r="r" b="b"/>
              <a:pathLst>
                <a:path w="5725" h="3521" extrusionOk="0">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62"/>
            <p:cNvSpPr/>
            <p:nvPr/>
          </p:nvSpPr>
          <p:spPr>
            <a:xfrm>
              <a:off x="7679751" y="2189465"/>
              <a:ext cx="123698" cy="34564"/>
            </a:xfrm>
            <a:custGeom>
              <a:avLst/>
              <a:gdLst/>
              <a:ahLst/>
              <a:cxnLst/>
              <a:rect l="l" t="t" r="r" b="b"/>
              <a:pathLst>
                <a:path w="4724" h="1320" extrusionOk="0">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62"/>
            <p:cNvSpPr/>
            <p:nvPr/>
          </p:nvSpPr>
          <p:spPr>
            <a:xfrm>
              <a:off x="7644532" y="2033585"/>
              <a:ext cx="189370" cy="155408"/>
            </a:xfrm>
            <a:custGeom>
              <a:avLst/>
              <a:gdLst/>
              <a:ahLst/>
              <a:cxnLst/>
              <a:rect l="l" t="t" r="r" b="b"/>
              <a:pathLst>
                <a:path w="7232" h="5935" extrusionOk="0">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62"/>
            <p:cNvSpPr/>
            <p:nvPr/>
          </p:nvSpPr>
          <p:spPr>
            <a:xfrm>
              <a:off x="7701249" y="2092292"/>
              <a:ext cx="11521" cy="17020"/>
            </a:xfrm>
            <a:custGeom>
              <a:avLst/>
              <a:gdLst/>
              <a:ahLst/>
              <a:cxnLst/>
              <a:rect l="l" t="t" r="r" b="b"/>
              <a:pathLst>
                <a:path w="440" h="650" extrusionOk="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62"/>
            <p:cNvSpPr/>
            <p:nvPr/>
          </p:nvSpPr>
          <p:spPr>
            <a:xfrm>
              <a:off x="7770429" y="2092292"/>
              <a:ext cx="11521" cy="17020"/>
            </a:xfrm>
            <a:custGeom>
              <a:avLst/>
              <a:gdLst/>
              <a:ahLst/>
              <a:cxnLst/>
              <a:rect l="l" t="t" r="r" b="b"/>
              <a:pathLst>
                <a:path w="440" h="650" extrusionOk="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62"/>
            <p:cNvSpPr/>
            <p:nvPr/>
          </p:nvSpPr>
          <p:spPr>
            <a:xfrm>
              <a:off x="7693995" y="2074067"/>
              <a:ext cx="25766" cy="11495"/>
            </a:xfrm>
            <a:custGeom>
              <a:avLst/>
              <a:gdLst/>
              <a:ahLst/>
              <a:cxnLst/>
              <a:rect l="l" t="t" r="r" b="b"/>
              <a:pathLst>
                <a:path w="984" h="439" extrusionOk="0">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62"/>
            <p:cNvSpPr/>
            <p:nvPr/>
          </p:nvSpPr>
          <p:spPr>
            <a:xfrm>
              <a:off x="7763202" y="2074067"/>
              <a:ext cx="25740" cy="11495"/>
            </a:xfrm>
            <a:custGeom>
              <a:avLst/>
              <a:gdLst/>
              <a:ahLst/>
              <a:cxnLst/>
              <a:rect l="l" t="t" r="r" b="b"/>
              <a:pathLst>
                <a:path w="983" h="439" extrusionOk="0">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62"/>
            <p:cNvSpPr/>
            <p:nvPr/>
          </p:nvSpPr>
          <p:spPr>
            <a:xfrm>
              <a:off x="7647281" y="2033585"/>
              <a:ext cx="140430" cy="155879"/>
            </a:xfrm>
            <a:custGeom>
              <a:avLst/>
              <a:gdLst/>
              <a:ahLst/>
              <a:cxnLst/>
              <a:rect l="l" t="t" r="r" b="b"/>
              <a:pathLst>
                <a:path w="5363" h="5953" extrusionOk="0">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62"/>
            <p:cNvSpPr/>
            <p:nvPr/>
          </p:nvSpPr>
          <p:spPr>
            <a:xfrm>
              <a:off x="7652518" y="1983127"/>
              <a:ext cx="106206" cy="108694"/>
            </a:xfrm>
            <a:custGeom>
              <a:avLst/>
              <a:gdLst/>
              <a:ahLst/>
              <a:cxnLst/>
              <a:rect l="l" t="t" r="r" b="b"/>
              <a:pathLst>
                <a:path w="4056" h="4151" extrusionOk="0">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62"/>
            <p:cNvSpPr/>
            <p:nvPr/>
          </p:nvSpPr>
          <p:spPr>
            <a:xfrm>
              <a:off x="7678023" y="2126018"/>
              <a:ext cx="126919" cy="86463"/>
            </a:xfrm>
            <a:custGeom>
              <a:avLst/>
              <a:gdLst/>
              <a:ahLst/>
              <a:cxnLst/>
              <a:rect l="l" t="t" r="r" b="b"/>
              <a:pathLst>
                <a:path w="4847" h="3302" extrusionOk="0">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62"/>
            <p:cNvSpPr/>
            <p:nvPr/>
          </p:nvSpPr>
          <p:spPr>
            <a:xfrm>
              <a:off x="7715493" y="2142881"/>
              <a:ext cx="51165" cy="17701"/>
            </a:xfrm>
            <a:custGeom>
              <a:avLst/>
              <a:gdLst/>
              <a:ahLst/>
              <a:cxnLst/>
              <a:rect l="l" t="t" r="r" b="b"/>
              <a:pathLst>
                <a:path w="1954" h="676" extrusionOk="0">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62"/>
            <p:cNvSpPr/>
            <p:nvPr/>
          </p:nvSpPr>
          <p:spPr>
            <a:xfrm>
              <a:off x="7678023" y="2126018"/>
              <a:ext cx="78215" cy="86463"/>
            </a:xfrm>
            <a:custGeom>
              <a:avLst/>
              <a:gdLst/>
              <a:ahLst/>
              <a:cxnLst/>
              <a:rect l="l" t="t" r="r" b="b"/>
              <a:pathLst>
                <a:path w="2987" h="3302" extrusionOk="0">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62"/>
            <p:cNvSpPr/>
            <p:nvPr/>
          </p:nvSpPr>
          <p:spPr>
            <a:xfrm>
              <a:off x="7666030" y="1973072"/>
              <a:ext cx="164625" cy="118749"/>
            </a:xfrm>
            <a:custGeom>
              <a:avLst/>
              <a:gdLst/>
              <a:ahLst/>
              <a:cxnLst/>
              <a:rect l="l" t="t" r="r" b="b"/>
              <a:pathLst>
                <a:path w="6287" h="4535" extrusionOk="0">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5" name="Google Shape;12065;p62"/>
          <p:cNvGrpSpPr/>
          <p:nvPr/>
        </p:nvGrpSpPr>
        <p:grpSpPr>
          <a:xfrm>
            <a:off x="6696792" y="1502999"/>
            <a:ext cx="276802" cy="354754"/>
            <a:chOff x="6696792" y="1502999"/>
            <a:chExt cx="276802" cy="354754"/>
          </a:xfrm>
        </p:grpSpPr>
        <p:sp>
          <p:nvSpPr>
            <p:cNvPr id="12066" name="Google Shape;12066;p62"/>
            <p:cNvSpPr/>
            <p:nvPr/>
          </p:nvSpPr>
          <p:spPr>
            <a:xfrm>
              <a:off x="6696792" y="1702345"/>
              <a:ext cx="276540" cy="155408"/>
            </a:xfrm>
            <a:custGeom>
              <a:avLst/>
              <a:gdLst/>
              <a:ahLst/>
              <a:cxnLst/>
              <a:rect l="l" t="t" r="r" b="b"/>
              <a:pathLst>
                <a:path w="10561" h="5935" extrusionOk="0">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62"/>
            <p:cNvSpPr/>
            <p:nvPr/>
          </p:nvSpPr>
          <p:spPr>
            <a:xfrm>
              <a:off x="6697028" y="1747069"/>
              <a:ext cx="276566" cy="110684"/>
            </a:xfrm>
            <a:custGeom>
              <a:avLst/>
              <a:gdLst/>
              <a:ahLst/>
              <a:cxnLst/>
              <a:rect l="l" t="t" r="r" b="b"/>
              <a:pathLst>
                <a:path w="10562" h="4227" extrusionOk="0">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62"/>
            <p:cNvSpPr/>
            <p:nvPr/>
          </p:nvSpPr>
          <p:spPr>
            <a:xfrm>
              <a:off x="6794960" y="1708106"/>
              <a:ext cx="80702" cy="22886"/>
            </a:xfrm>
            <a:custGeom>
              <a:avLst/>
              <a:gdLst/>
              <a:ahLst/>
              <a:cxnLst/>
              <a:rect l="l" t="t" r="r" b="b"/>
              <a:pathLst>
                <a:path w="3082" h="874" extrusionOk="0">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62"/>
            <p:cNvSpPr/>
            <p:nvPr/>
          </p:nvSpPr>
          <p:spPr>
            <a:xfrm>
              <a:off x="6738243" y="1592944"/>
              <a:ext cx="189134" cy="124929"/>
            </a:xfrm>
            <a:custGeom>
              <a:avLst/>
              <a:gdLst/>
              <a:ahLst/>
              <a:cxnLst/>
              <a:rect l="l" t="t" r="r" b="b"/>
              <a:pathLst>
                <a:path w="7223" h="4771" extrusionOk="0">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62"/>
            <p:cNvSpPr/>
            <p:nvPr/>
          </p:nvSpPr>
          <p:spPr>
            <a:xfrm>
              <a:off x="6742249" y="1592944"/>
              <a:ext cx="144908" cy="126683"/>
            </a:xfrm>
            <a:custGeom>
              <a:avLst/>
              <a:gdLst/>
              <a:ahLst/>
              <a:cxnLst/>
              <a:rect l="l" t="t" r="r" b="b"/>
              <a:pathLst>
                <a:path w="5534" h="4838" extrusionOk="0">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62"/>
            <p:cNvSpPr/>
            <p:nvPr/>
          </p:nvSpPr>
          <p:spPr>
            <a:xfrm>
              <a:off x="6702291" y="1503129"/>
              <a:ext cx="266066" cy="95575"/>
            </a:xfrm>
            <a:custGeom>
              <a:avLst/>
              <a:gdLst/>
              <a:ahLst/>
              <a:cxnLst/>
              <a:rect l="l" t="t" r="r" b="b"/>
              <a:pathLst>
                <a:path w="10161" h="3650" extrusionOk="0">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62"/>
            <p:cNvSpPr/>
            <p:nvPr/>
          </p:nvSpPr>
          <p:spPr>
            <a:xfrm>
              <a:off x="6787209" y="1621669"/>
              <a:ext cx="26997" cy="11521"/>
            </a:xfrm>
            <a:custGeom>
              <a:avLst/>
              <a:gdLst/>
              <a:ahLst/>
              <a:cxnLst/>
              <a:rect l="l" t="t" r="r" b="b"/>
              <a:pathLst>
                <a:path w="1031" h="440" extrusionOk="0">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62"/>
            <p:cNvSpPr/>
            <p:nvPr/>
          </p:nvSpPr>
          <p:spPr>
            <a:xfrm>
              <a:off x="6856416" y="1621669"/>
              <a:ext cx="26735" cy="11521"/>
            </a:xfrm>
            <a:custGeom>
              <a:avLst/>
              <a:gdLst/>
              <a:ahLst/>
              <a:cxnLst/>
              <a:rect l="l" t="t" r="r" b="b"/>
              <a:pathLst>
                <a:path w="1021" h="440" extrusionOk="0">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62"/>
            <p:cNvSpPr/>
            <p:nvPr/>
          </p:nvSpPr>
          <p:spPr>
            <a:xfrm>
              <a:off x="6702291" y="1502999"/>
              <a:ext cx="136660" cy="95706"/>
            </a:xfrm>
            <a:custGeom>
              <a:avLst/>
              <a:gdLst/>
              <a:ahLst/>
              <a:cxnLst/>
              <a:rect l="l" t="t" r="r" b="b"/>
              <a:pathLst>
                <a:path w="5219" h="3655" extrusionOk="0">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62"/>
            <p:cNvSpPr/>
            <p:nvPr/>
          </p:nvSpPr>
          <p:spPr>
            <a:xfrm>
              <a:off x="6748979" y="1598679"/>
              <a:ext cx="23017" cy="25766"/>
            </a:xfrm>
            <a:custGeom>
              <a:avLst/>
              <a:gdLst/>
              <a:ahLst/>
              <a:cxnLst/>
              <a:rect l="l" t="t" r="r" b="b"/>
              <a:pathLst>
                <a:path w="879" h="984" extrusionOk="0">
                  <a:moveTo>
                    <a:pt x="1" y="1"/>
                  </a:moveTo>
                  <a:lnTo>
                    <a:pt x="1" y="983"/>
                  </a:lnTo>
                  <a:lnTo>
                    <a:pt x="306" y="945"/>
                  </a:lnTo>
                  <a:cubicBezTo>
                    <a:pt x="631" y="907"/>
                    <a:pt x="879" y="630"/>
                    <a:pt x="879" y="296"/>
                  </a:cubicBezTo>
                  <a:lnTo>
                    <a:pt x="87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62"/>
            <p:cNvSpPr/>
            <p:nvPr/>
          </p:nvSpPr>
          <p:spPr>
            <a:xfrm>
              <a:off x="6898626" y="1598679"/>
              <a:ext cx="23017" cy="25766"/>
            </a:xfrm>
            <a:custGeom>
              <a:avLst/>
              <a:gdLst/>
              <a:ahLst/>
              <a:cxnLst/>
              <a:rect l="l" t="t" r="r" b="b"/>
              <a:pathLst>
                <a:path w="879" h="984" extrusionOk="0">
                  <a:moveTo>
                    <a:pt x="0" y="1"/>
                  </a:moveTo>
                  <a:lnTo>
                    <a:pt x="0" y="296"/>
                  </a:lnTo>
                  <a:cubicBezTo>
                    <a:pt x="0" y="630"/>
                    <a:pt x="248" y="907"/>
                    <a:pt x="573" y="945"/>
                  </a:cubicBezTo>
                  <a:lnTo>
                    <a:pt x="878" y="983"/>
                  </a:lnTo>
                  <a:lnTo>
                    <a:pt x="878"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62"/>
            <p:cNvSpPr/>
            <p:nvPr/>
          </p:nvSpPr>
          <p:spPr>
            <a:xfrm>
              <a:off x="6812189" y="1667624"/>
              <a:ext cx="45981" cy="17256"/>
            </a:xfrm>
            <a:custGeom>
              <a:avLst/>
              <a:gdLst/>
              <a:ahLst/>
              <a:cxnLst/>
              <a:rect l="l" t="t" r="r" b="b"/>
              <a:pathLst>
                <a:path w="1756" h="659" extrusionOk="0">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62"/>
            <p:cNvSpPr/>
            <p:nvPr/>
          </p:nvSpPr>
          <p:spPr>
            <a:xfrm>
              <a:off x="6794960" y="1661889"/>
              <a:ext cx="80702" cy="34617"/>
            </a:xfrm>
            <a:custGeom>
              <a:avLst/>
              <a:gdLst/>
              <a:ahLst/>
              <a:cxnLst/>
              <a:rect l="l" t="t" r="r" b="b"/>
              <a:pathLst>
                <a:path w="3082" h="1322" extrusionOk="0">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62"/>
            <p:cNvSpPr/>
            <p:nvPr/>
          </p:nvSpPr>
          <p:spPr>
            <a:xfrm>
              <a:off x="6823920" y="1702345"/>
              <a:ext cx="22519" cy="46007"/>
            </a:xfrm>
            <a:custGeom>
              <a:avLst/>
              <a:gdLst/>
              <a:ahLst/>
              <a:cxnLst/>
              <a:rect l="l" t="t" r="r" b="b"/>
              <a:pathLst>
                <a:path w="860" h="1757" extrusionOk="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62"/>
            <p:cNvSpPr/>
            <p:nvPr/>
          </p:nvSpPr>
          <p:spPr>
            <a:xfrm>
              <a:off x="6757986" y="1747069"/>
              <a:ext cx="154649" cy="110684"/>
            </a:xfrm>
            <a:custGeom>
              <a:avLst/>
              <a:gdLst/>
              <a:ahLst/>
              <a:cxnLst/>
              <a:rect l="l" t="t" r="r" b="b"/>
              <a:pathLst>
                <a:path w="5906" h="4227" extrusionOk="0">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81" name="Google Shape;12081;p62"/>
          <p:cNvSpPr/>
          <p:nvPr/>
        </p:nvSpPr>
        <p:spPr>
          <a:xfrm>
            <a:off x="6360786" y="1502999"/>
            <a:ext cx="23017" cy="26264"/>
          </a:xfrm>
          <a:custGeom>
            <a:avLst/>
            <a:gdLst/>
            <a:ahLst/>
            <a:cxnLst/>
            <a:rect l="l" t="t" r="r" b="b"/>
            <a:pathLst>
              <a:path w="879" h="1003" extrusionOk="0">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82" name="Google Shape;12082;p62"/>
          <p:cNvGrpSpPr/>
          <p:nvPr/>
        </p:nvGrpSpPr>
        <p:grpSpPr>
          <a:xfrm>
            <a:off x="6223393" y="1502999"/>
            <a:ext cx="320295" cy="354754"/>
            <a:chOff x="6223393" y="1502999"/>
            <a:chExt cx="320295" cy="354754"/>
          </a:xfrm>
        </p:grpSpPr>
        <p:sp>
          <p:nvSpPr>
            <p:cNvPr id="12083" name="Google Shape;12083;p62"/>
            <p:cNvSpPr/>
            <p:nvPr/>
          </p:nvSpPr>
          <p:spPr>
            <a:xfrm>
              <a:off x="6246384" y="1691871"/>
              <a:ext cx="274550" cy="165882"/>
            </a:xfrm>
            <a:custGeom>
              <a:avLst/>
              <a:gdLst/>
              <a:ahLst/>
              <a:cxnLst/>
              <a:rect l="l" t="t" r="r" b="b"/>
              <a:pathLst>
                <a:path w="10485" h="6335" extrusionOk="0">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62"/>
            <p:cNvSpPr/>
            <p:nvPr/>
          </p:nvSpPr>
          <p:spPr>
            <a:xfrm>
              <a:off x="6223393" y="1709101"/>
              <a:ext cx="320295" cy="97199"/>
            </a:xfrm>
            <a:custGeom>
              <a:avLst/>
              <a:gdLst/>
              <a:ahLst/>
              <a:cxnLst/>
              <a:rect l="l" t="t" r="r" b="b"/>
              <a:pathLst>
                <a:path w="12232" h="3712" extrusionOk="0">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62"/>
            <p:cNvSpPr/>
            <p:nvPr/>
          </p:nvSpPr>
          <p:spPr>
            <a:xfrm>
              <a:off x="6292103" y="1724576"/>
              <a:ext cx="183138" cy="133177"/>
            </a:xfrm>
            <a:custGeom>
              <a:avLst/>
              <a:gdLst/>
              <a:ahLst/>
              <a:cxnLst/>
              <a:rect l="l" t="t" r="r" b="b"/>
              <a:pathLst>
                <a:path w="6994" h="5086" extrusionOk="0">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62"/>
            <p:cNvSpPr/>
            <p:nvPr/>
          </p:nvSpPr>
          <p:spPr>
            <a:xfrm>
              <a:off x="6343556" y="1691871"/>
              <a:ext cx="80205" cy="22886"/>
            </a:xfrm>
            <a:custGeom>
              <a:avLst/>
              <a:gdLst/>
              <a:ahLst/>
              <a:cxnLst/>
              <a:rect l="l" t="t" r="r" b="b"/>
              <a:pathLst>
                <a:path w="3063" h="874" extrusionOk="0">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62"/>
            <p:cNvSpPr/>
            <p:nvPr/>
          </p:nvSpPr>
          <p:spPr>
            <a:xfrm>
              <a:off x="6287363" y="1588938"/>
              <a:ext cx="192355" cy="114428"/>
            </a:xfrm>
            <a:custGeom>
              <a:avLst/>
              <a:gdLst/>
              <a:ahLst/>
              <a:cxnLst/>
              <a:rect l="l" t="t" r="r" b="b"/>
              <a:pathLst>
                <a:path w="7346" h="4370" extrusionOk="0">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62"/>
            <p:cNvSpPr/>
            <p:nvPr/>
          </p:nvSpPr>
          <p:spPr>
            <a:xfrm>
              <a:off x="6289851" y="1588938"/>
              <a:ext cx="156665" cy="114428"/>
            </a:xfrm>
            <a:custGeom>
              <a:avLst/>
              <a:gdLst/>
              <a:ahLst/>
              <a:cxnLst/>
              <a:rect l="l" t="t" r="r" b="b"/>
              <a:pathLst>
                <a:path w="5983" h="4370" extrusionOk="0">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62"/>
            <p:cNvSpPr/>
            <p:nvPr/>
          </p:nvSpPr>
          <p:spPr>
            <a:xfrm>
              <a:off x="6346568" y="1606063"/>
              <a:ext cx="11260" cy="17125"/>
            </a:xfrm>
            <a:custGeom>
              <a:avLst/>
              <a:gdLst/>
              <a:ahLst/>
              <a:cxnLst/>
              <a:rect l="l" t="t" r="r" b="b"/>
              <a:pathLst>
                <a:path w="430" h="654" extrusionOk="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62"/>
            <p:cNvSpPr/>
            <p:nvPr/>
          </p:nvSpPr>
          <p:spPr>
            <a:xfrm>
              <a:off x="6409255" y="1606063"/>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62"/>
            <p:cNvSpPr/>
            <p:nvPr/>
          </p:nvSpPr>
          <p:spPr>
            <a:xfrm>
              <a:off x="6297837" y="1502999"/>
              <a:ext cx="171905" cy="85965"/>
            </a:xfrm>
            <a:custGeom>
              <a:avLst/>
              <a:gdLst/>
              <a:ahLst/>
              <a:cxnLst/>
              <a:rect l="l" t="t" r="r" b="b"/>
              <a:pathLst>
                <a:path w="6565" h="3283" extrusionOk="0">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62"/>
            <p:cNvSpPr/>
            <p:nvPr/>
          </p:nvSpPr>
          <p:spPr>
            <a:xfrm>
              <a:off x="6360786" y="1502999"/>
              <a:ext cx="45745" cy="85965"/>
            </a:xfrm>
            <a:custGeom>
              <a:avLst/>
              <a:gdLst/>
              <a:ahLst/>
              <a:cxnLst/>
              <a:rect l="l" t="t" r="r" b="b"/>
              <a:pathLst>
                <a:path w="1747" h="3283" extrusionOk="0">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62"/>
            <p:cNvSpPr/>
            <p:nvPr/>
          </p:nvSpPr>
          <p:spPr>
            <a:xfrm>
              <a:off x="6297837" y="1502999"/>
              <a:ext cx="171905" cy="85965"/>
            </a:xfrm>
            <a:custGeom>
              <a:avLst/>
              <a:gdLst/>
              <a:ahLst/>
              <a:cxnLst/>
              <a:rect l="l" t="t" r="r" b="b"/>
              <a:pathLst>
                <a:path w="6565" h="3283" extrusionOk="0">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62"/>
            <p:cNvSpPr/>
            <p:nvPr/>
          </p:nvSpPr>
          <p:spPr>
            <a:xfrm>
              <a:off x="6364531" y="1651886"/>
              <a:ext cx="38021" cy="11521"/>
            </a:xfrm>
            <a:custGeom>
              <a:avLst/>
              <a:gdLst/>
              <a:ahLst/>
              <a:cxnLst/>
              <a:rect l="l" t="t" r="r" b="b"/>
              <a:pathLst>
                <a:path w="1452" h="440" extrusionOk="0">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62"/>
            <p:cNvSpPr/>
            <p:nvPr/>
          </p:nvSpPr>
          <p:spPr>
            <a:xfrm>
              <a:off x="6291658" y="1634343"/>
              <a:ext cx="183819" cy="74523"/>
            </a:xfrm>
            <a:custGeom>
              <a:avLst/>
              <a:gdLst/>
              <a:ahLst/>
              <a:cxnLst/>
              <a:rect l="l" t="t" r="r" b="b"/>
              <a:pathLst>
                <a:path w="7020" h="2846" extrusionOk="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62"/>
            <p:cNvSpPr/>
            <p:nvPr/>
          </p:nvSpPr>
          <p:spPr>
            <a:xfrm>
              <a:off x="6337822" y="1812008"/>
              <a:ext cx="91700" cy="45745"/>
            </a:xfrm>
            <a:custGeom>
              <a:avLst/>
              <a:gdLst/>
              <a:ahLst/>
              <a:cxnLst/>
              <a:rect l="l" t="t" r="r" b="b"/>
              <a:pathLst>
                <a:path w="3502" h="1747" extrusionOk="0">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62"/>
            <p:cNvSpPr/>
            <p:nvPr/>
          </p:nvSpPr>
          <p:spPr>
            <a:xfrm>
              <a:off x="6360786" y="1571708"/>
              <a:ext cx="45745" cy="17256"/>
            </a:xfrm>
            <a:custGeom>
              <a:avLst/>
              <a:gdLst/>
              <a:ahLst/>
              <a:cxnLst/>
              <a:rect l="l" t="t" r="r" b="b"/>
              <a:pathLst>
                <a:path w="1747" h="659" extrusionOk="0">
                  <a:moveTo>
                    <a:pt x="1" y="0"/>
                  </a:moveTo>
                  <a:lnTo>
                    <a:pt x="1" y="659"/>
                  </a:lnTo>
                  <a:lnTo>
                    <a:pt x="1747" y="659"/>
                  </a:lnTo>
                  <a:lnTo>
                    <a:pt x="174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62"/>
            <p:cNvSpPr/>
            <p:nvPr/>
          </p:nvSpPr>
          <p:spPr>
            <a:xfrm>
              <a:off x="6280608" y="1582941"/>
              <a:ext cx="206128" cy="63237"/>
            </a:xfrm>
            <a:custGeom>
              <a:avLst/>
              <a:gdLst/>
              <a:ahLst/>
              <a:cxnLst/>
              <a:rect l="l" t="t" r="r" b="b"/>
              <a:pathLst>
                <a:path w="7872" h="2415" extrusionOk="0">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62"/>
            <p:cNvSpPr/>
            <p:nvPr/>
          </p:nvSpPr>
          <p:spPr>
            <a:xfrm>
              <a:off x="6292103" y="1777548"/>
              <a:ext cx="11521" cy="80205"/>
            </a:xfrm>
            <a:custGeom>
              <a:avLst/>
              <a:gdLst/>
              <a:ahLst/>
              <a:cxnLst/>
              <a:rect l="l" t="t" r="r" b="b"/>
              <a:pathLst>
                <a:path w="440" h="3063" extrusionOk="0">
                  <a:moveTo>
                    <a:pt x="0" y="0"/>
                  </a:moveTo>
                  <a:lnTo>
                    <a:pt x="0" y="3063"/>
                  </a:lnTo>
                  <a:lnTo>
                    <a:pt x="439" y="3063"/>
                  </a:lnTo>
                  <a:lnTo>
                    <a:pt x="439" y="439"/>
                  </a:lnTo>
                  <a:cubicBezTo>
                    <a:pt x="439" y="201"/>
                    <a:pt x="239"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62"/>
            <p:cNvSpPr/>
            <p:nvPr/>
          </p:nvSpPr>
          <p:spPr>
            <a:xfrm>
              <a:off x="6274873" y="1777548"/>
              <a:ext cx="17256" cy="28751"/>
            </a:xfrm>
            <a:custGeom>
              <a:avLst/>
              <a:gdLst/>
              <a:ahLst/>
              <a:cxnLst/>
              <a:rect l="l" t="t" r="r" b="b"/>
              <a:pathLst>
                <a:path w="659" h="1098" extrusionOk="0">
                  <a:moveTo>
                    <a:pt x="658" y="0"/>
                  </a:moveTo>
                  <a:cubicBezTo>
                    <a:pt x="296" y="0"/>
                    <a:pt x="0" y="296"/>
                    <a:pt x="0" y="659"/>
                  </a:cubicBezTo>
                  <a:lnTo>
                    <a:pt x="0" y="1097"/>
                  </a:lnTo>
                  <a:lnTo>
                    <a:pt x="658" y="1097"/>
                  </a:lnTo>
                  <a:lnTo>
                    <a:pt x="65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62"/>
            <p:cNvSpPr/>
            <p:nvPr/>
          </p:nvSpPr>
          <p:spPr>
            <a:xfrm>
              <a:off x="6246384" y="1806273"/>
              <a:ext cx="45745" cy="51480"/>
            </a:xfrm>
            <a:custGeom>
              <a:avLst/>
              <a:gdLst/>
              <a:ahLst/>
              <a:cxnLst/>
              <a:rect l="l" t="t" r="r" b="b"/>
              <a:pathLst>
                <a:path w="1747" h="1966" extrusionOk="0">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62"/>
            <p:cNvSpPr/>
            <p:nvPr/>
          </p:nvSpPr>
          <p:spPr>
            <a:xfrm>
              <a:off x="6463719" y="1777548"/>
              <a:ext cx="11521" cy="80205"/>
            </a:xfrm>
            <a:custGeom>
              <a:avLst/>
              <a:gdLst/>
              <a:ahLst/>
              <a:cxnLst/>
              <a:rect l="l" t="t" r="r" b="b"/>
              <a:pathLst>
                <a:path w="440" h="3063" extrusionOk="0">
                  <a:moveTo>
                    <a:pt x="439" y="0"/>
                  </a:moveTo>
                  <a:cubicBezTo>
                    <a:pt x="191" y="0"/>
                    <a:pt x="0" y="201"/>
                    <a:pt x="0" y="439"/>
                  </a:cubicBezTo>
                  <a:lnTo>
                    <a:pt x="0" y="3063"/>
                  </a:lnTo>
                  <a:lnTo>
                    <a:pt x="439" y="3063"/>
                  </a:lnTo>
                  <a:lnTo>
                    <a:pt x="4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62"/>
            <p:cNvSpPr/>
            <p:nvPr/>
          </p:nvSpPr>
          <p:spPr>
            <a:xfrm>
              <a:off x="6475215" y="1777548"/>
              <a:ext cx="16994" cy="28751"/>
            </a:xfrm>
            <a:custGeom>
              <a:avLst/>
              <a:gdLst/>
              <a:ahLst/>
              <a:cxnLst/>
              <a:rect l="l" t="t" r="r" b="b"/>
              <a:pathLst>
                <a:path w="649" h="1098" extrusionOk="0">
                  <a:moveTo>
                    <a:pt x="0" y="0"/>
                  </a:moveTo>
                  <a:lnTo>
                    <a:pt x="0" y="1097"/>
                  </a:lnTo>
                  <a:lnTo>
                    <a:pt x="649" y="1097"/>
                  </a:lnTo>
                  <a:lnTo>
                    <a:pt x="649" y="659"/>
                  </a:lnTo>
                  <a:cubicBezTo>
                    <a:pt x="649" y="296"/>
                    <a:pt x="353" y="0"/>
                    <a:pt x="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62"/>
            <p:cNvSpPr/>
            <p:nvPr/>
          </p:nvSpPr>
          <p:spPr>
            <a:xfrm>
              <a:off x="6475215" y="1806273"/>
              <a:ext cx="45719" cy="51480"/>
            </a:xfrm>
            <a:custGeom>
              <a:avLst/>
              <a:gdLst/>
              <a:ahLst/>
              <a:cxnLst/>
              <a:rect l="l" t="t" r="r" b="b"/>
              <a:pathLst>
                <a:path w="1746" h="1966" extrusionOk="0">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62"/>
            <p:cNvSpPr/>
            <p:nvPr/>
          </p:nvSpPr>
          <p:spPr>
            <a:xfrm>
              <a:off x="6349317" y="1823503"/>
              <a:ext cx="68709" cy="34250"/>
            </a:xfrm>
            <a:custGeom>
              <a:avLst/>
              <a:gdLst/>
              <a:ahLst/>
              <a:cxnLst/>
              <a:rect l="l" t="t" r="r" b="b"/>
              <a:pathLst>
                <a:path w="2624" h="1308" extrusionOk="0">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6" name="Google Shape;12106;p62"/>
          <p:cNvGrpSpPr/>
          <p:nvPr/>
        </p:nvGrpSpPr>
        <p:grpSpPr>
          <a:xfrm>
            <a:off x="5310611" y="1502972"/>
            <a:ext cx="339515" cy="354781"/>
            <a:chOff x="5310611" y="1502972"/>
            <a:chExt cx="339515" cy="354781"/>
          </a:xfrm>
        </p:grpSpPr>
        <p:sp>
          <p:nvSpPr>
            <p:cNvPr id="12107" name="Google Shape;12107;p62"/>
            <p:cNvSpPr/>
            <p:nvPr/>
          </p:nvSpPr>
          <p:spPr>
            <a:xfrm>
              <a:off x="5310611" y="1502972"/>
              <a:ext cx="339515" cy="343285"/>
            </a:xfrm>
            <a:custGeom>
              <a:avLst/>
              <a:gdLst/>
              <a:ahLst/>
              <a:cxnLst/>
              <a:rect l="l" t="t" r="r" b="b"/>
              <a:pathLst>
                <a:path w="12966" h="13110" extrusionOk="0">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62"/>
            <p:cNvSpPr/>
            <p:nvPr/>
          </p:nvSpPr>
          <p:spPr>
            <a:xfrm>
              <a:off x="5310611" y="1502972"/>
              <a:ext cx="169914" cy="343285"/>
            </a:xfrm>
            <a:custGeom>
              <a:avLst/>
              <a:gdLst/>
              <a:ahLst/>
              <a:cxnLst/>
              <a:rect l="l" t="t" r="r" b="b"/>
              <a:pathLst>
                <a:path w="6489" h="13110" extrusionOk="0">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62"/>
            <p:cNvSpPr/>
            <p:nvPr/>
          </p:nvSpPr>
          <p:spPr>
            <a:xfrm>
              <a:off x="5348841" y="1709101"/>
              <a:ext cx="263081" cy="148652"/>
            </a:xfrm>
            <a:custGeom>
              <a:avLst/>
              <a:gdLst/>
              <a:ahLst/>
              <a:cxnLst/>
              <a:rect l="l" t="t" r="r" b="b"/>
              <a:pathLst>
                <a:path w="10047" h="5677" extrusionOk="0">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62"/>
            <p:cNvSpPr/>
            <p:nvPr/>
          </p:nvSpPr>
          <p:spPr>
            <a:xfrm>
              <a:off x="5348841" y="1767048"/>
              <a:ext cx="263081" cy="90705"/>
            </a:xfrm>
            <a:custGeom>
              <a:avLst/>
              <a:gdLst/>
              <a:ahLst/>
              <a:cxnLst/>
              <a:rect l="l" t="t" r="r" b="b"/>
              <a:pathLst>
                <a:path w="10047" h="3464" extrusionOk="0">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62"/>
            <p:cNvSpPr/>
            <p:nvPr/>
          </p:nvSpPr>
          <p:spPr>
            <a:xfrm>
              <a:off x="5446013" y="1708839"/>
              <a:ext cx="68736" cy="23069"/>
            </a:xfrm>
            <a:custGeom>
              <a:avLst/>
              <a:gdLst/>
              <a:ahLst/>
              <a:cxnLst/>
              <a:rect l="l" t="t" r="r" b="b"/>
              <a:pathLst>
                <a:path w="2625" h="881" extrusionOk="0">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62"/>
            <p:cNvSpPr/>
            <p:nvPr/>
          </p:nvSpPr>
          <p:spPr>
            <a:xfrm>
              <a:off x="5406055" y="1548979"/>
              <a:ext cx="148652" cy="171381"/>
            </a:xfrm>
            <a:custGeom>
              <a:avLst/>
              <a:gdLst/>
              <a:ahLst/>
              <a:cxnLst/>
              <a:rect l="l" t="t" r="r" b="b"/>
              <a:pathLst>
                <a:path w="5677" h="6545" extrusionOk="0">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62"/>
            <p:cNvSpPr/>
            <p:nvPr/>
          </p:nvSpPr>
          <p:spPr>
            <a:xfrm>
              <a:off x="5405584" y="1548979"/>
              <a:ext cx="149124" cy="171590"/>
            </a:xfrm>
            <a:custGeom>
              <a:avLst/>
              <a:gdLst/>
              <a:ahLst/>
              <a:cxnLst/>
              <a:rect l="l" t="t" r="r" b="b"/>
              <a:pathLst>
                <a:path w="5695" h="6553" extrusionOk="0">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62"/>
            <p:cNvSpPr/>
            <p:nvPr/>
          </p:nvSpPr>
          <p:spPr>
            <a:xfrm>
              <a:off x="5455047" y="1668802"/>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62"/>
            <p:cNvSpPr/>
            <p:nvPr/>
          </p:nvSpPr>
          <p:spPr>
            <a:xfrm>
              <a:off x="5440279" y="1628844"/>
              <a:ext cx="11521" cy="17334"/>
            </a:xfrm>
            <a:custGeom>
              <a:avLst/>
              <a:gdLst/>
              <a:ahLst/>
              <a:cxnLst/>
              <a:rect l="l" t="t" r="r" b="b"/>
              <a:pathLst>
                <a:path w="440" h="662" extrusionOk="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62"/>
            <p:cNvSpPr/>
            <p:nvPr/>
          </p:nvSpPr>
          <p:spPr>
            <a:xfrm>
              <a:off x="5508962" y="1628844"/>
              <a:ext cx="11521" cy="17334"/>
            </a:xfrm>
            <a:custGeom>
              <a:avLst/>
              <a:gdLst/>
              <a:ahLst/>
              <a:cxnLst/>
              <a:rect l="l" t="t" r="r" b="b"/>
              <a:pathLst>
                <a:path w="440" h="662" extrusionOk="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62"/>
            <p:cNvSpPr/>
            <p:nvPr/>
          </p:nvSpPr>
          <p:spPr>
            <a:xfrm>
              <a:off x="5432528" y="1611666"/>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62"/>
            <p:cNvSpPr/>
            <p:nvPr/>
          </p:nvSpPr>
          <p:spPr>
            <a:xfrm>
              <a:off x="5501211" y="1611666"/>
              <a:ext cx="26761" cy="11521"/>
            </a:xfrm>
            <a:custGeom>
              <a:avLst/>
              <a:gdLst/>
              <a:ahLst/>
              <a:cxnLst/>
              <a:rect l="l" t="t" r="r" b="b"/>
              <a:pathLst>
                <a:path w="1022" h="440" extrusionOk="0">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62"/>
            <p:cNvSpPr/>
            <p:nvPr/>
          </p:nvSpPr>
          <p:spPr>
            <a:xfrm>
              <a:off x="5353842" y="1786792"/>
              <a:ext cx="46740" cy="70961"/>
            </a:xfrm>
            <a:custGeom>
              <a:avLst/>
              <a:gdLst/>
              <a:ahLst/>
              <a:cxnLst/>
              <a:rect l="l" t="t" r="r" b="b"/>
              <a:pathLst>
                <a:path w="1785" h="2710" extrusionOk="0">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62"/>
            <p:cNvSpPr/>
            <p:nvPr/>
          </p:nvSpPr>
          <p:spPr>
            <a:xfrm>
              <a:off x="5560415" y="1786792"/>
              <a:ext cx="46740" cy="70961"/>
            </a:xfrm>
            <a:custGeom>
              <a:avLst/>
              <a:gdLst/>
              <a:ahLst/>
              <a:cxnLst/>
              <a:rect l="l" t="t" r="r" b="b"/>
              <a:pathLst>
                <a:path w="1785" h="2710" extrusionOk="0">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62"/>
            <p:cNvSpPr/>
            <p:nvPr/>
          </p:nvSpPr>
          <p:spPr>
            <a:xfrm>
              <a:off x="5480499" y="1502972"/>
              <a:ext cx="149909" cy="256613"/>
            </a:xfrm>
            <a:custGeom>
              <a:avLst/>
              <a:gdLst/>
              <a:ahLst/>
              <a:cxnLst/>
              <a:rect l="l" t="t" r="r" b="b"/>
              <a:pathLst>
                <a:path w="5725" h="9800" extrusionOk="0">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62"/>
            <p:cNvSpPr/>
            <p:nvPr/>
          </p:nvSpPr>
          <p:spPr>
            <a:xfrm>
              <a:off x="5330354" y="1502972"/>
              <a:ext cx="149909" cy="256351"/>
            </a:xfrm>
            <a:custGeom>
              <a:avLst/>
              <a:gdLst/>
              <a:ahLst/>
              <a:cxnLst/>
              <a:rect l="l" t="t" r="r" b="b"/>
              <a:pathLst>
                <a:path w="5725" h="9790" extrusionOk="0">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3" name="Google Shape;12123;p62"/>
          <p:cNvGrpSpPr/>
          <p:nvPr/>
        </p:nvGrpSpPr>
        <p:grpSpPr>
          <a:xfrm>
            <a:off x="6253637" y="3790101"/>
            <a:ext cx="274550" cy="354833"/>
            <a:chOff x="6253637" y="3790101"/>
            <a:chExt cx="274550" cy="354833"/>
          </a:xfrm>
        </p:grpSpPr>
        <p:sp>
          <p:nvSpPr>
            <p:cNvPr id="12124" name="Google Shape;12124;p62"/>
            <p:cNvSpPr/>
            <p:nvPr/>
          </p:nvSpPr>
          <p:spPr>
            <a:xfrm>
              <a:off x="6253637" y="3987300"/>
              <a:ext cx="274550" cy="157634"/>
            </a:xfrm>
            <a:custGeom>
              <a:avLst/>
              <a:gdLst/>
              <a:ahLst/>
              <a:cxnLst/>
              <a:rect l="l" t="t" r="r" b="b"/>
              <a:pathLst>
                <a:path w="10485" h="6020" extrusionOk="0">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62"/>
            <p:cNvSpPr/>
            <p:nvPr/>
          </p:nvSpPr>
          <p:spPr>
            <a:xfrm>
              <a:off x="6310590" y="3801701"/>
              <a:ext cx="160147" cy="244830"/>
            </a:xfrm>
            <a:custGeom>
              <a:avLst/>
              <a:gdLst/>
              <a:ahLst/>
              <a:cxnLst/>
              <a:rect l="l" t="t" r="r" b="b"/>
              <a:pathLst>
                <a:path w="6116" h="9350" extrusionOk="0">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62"/>
            <p:cNvSpPr/>
            <p:nvPr/>
          </p:nvSpPr>
          <p:spPr>
            <a:xfrm>
              <a:off x="6373276" y="3984551"/>
              <a:ext cx="34512" cy="68709"/>
            </a:xfrm>
            <a:custGeom>
              <a:avLst/>
              <a:gdLst/>
              <a:ahLst/>
              <a:cxnLst/>
              <a:rect l="l" t="t" r="r" b="b"/>
              <a:pathLst>
                <a:path w="1318" h="2624" extrusionOk="0">
                  <a:moveTo>
                    <a:pt x="1" y="0"/>
                  </a:moveTo>
                  <a:lnTo>
                    <a:pt x="1" y="1966"/>
                  </a:lnTo>
                  <a:lnTo>
                    <a:pt x="659" y="2624"/>
                  </a:lnTo>
                  <a:lnTo>
                    <a:pt x="1317" y="1966"/>
                  </a:lnTo>
                  <a:lnTo>
                    <a:pt x="13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62"/>
            <p:cNvSpPr/>
            <p:nvPr/>
          </p:nvSpPr>
          <p:spPr>
            <a:xfrm>
              <a:off x="6373276" y="4001781"/>
              <a:ext cx="34512" cy="11521"/>
            </a:xfrm>
            <a:custGeom>
              <a:avLst/>
              <a:gdLst/>
              <a:ahLst/>
              <a:cxnLst/>
              <a:rect l="l" t="t" r="r" b="b"/>
              <a:pathLst>
                <a:path w="1318" h="440" extrusionOk="0">
                  <a:moveTo>
                    <a:pt x="1" y="1"/>
                  </a:moveTo>
                  <a:lnTo>
                    <a:pt x="1" y="439"/>
                  </a:lnTo>
                  <a:lnTo>
                    <a:pt x="1317" y="439"/>
                  </a:lnTo>
                  <a:lnTo>
                    <a:pt x="1317"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62"/>
            <p:cNvSpPr/>
            <p:nvPr/>
          </p:nvSpPr>
          <p:spPr>
            <a:xfrm>
              <a:off x="6373276" y="4024771"/>
              <a:ext cx="34512" cy="11260"/>
            </a:xfrm>
            <a:custGeom>
              <a:avLst/>
              <a:gdLst/>
              <a:ahLst/>
              <a:cxnLst/>
              <a:rect l="l" t="t" r="r" b="b"/>
              <a:pathLst>
                <a:path w="1318" h="430" extrusionOk="0">
                  <a:moveTo>
                    <a:pt x="1" y="0"/>
                  </a:moveTo>
                  <a:lnTo>
                    <a:pt x="1" y="430"/>
                  </a:lnTo>
                  <a:lnTo>
                    <a:pt x="1317" y="430"/>
                  </a:lnTo>
                  <a:lnTo>
                    <a:pt x="13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62"/>
            <p:cNvSpPr/>
            <p:nvPr/>
          </p:nvSpPr>
          <p:spPr>
            <a:xfrm>
              <a:off x="6333318" y="3927337"/>
              <a:ext cx="114428" cy="65724"/>
            </a:xfrm>
            <a:custGeom>
              <a:avLst/>
              <a:gdLst/>
              <a:ahLst/>
              <a:cxnLst/>
              <a:rect l="l" t="t" r="r" b="b"/>
              <a:pathLst>
                <a:path w="4370" h="2510" extrusionOk="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62"/>
            <p:cNvSpPr/>
            <p:nvPr/>
          </p:nvSpPr>
          <p:spPr>
            <a:xfrm>
              <a:off x="6333318" y="3927337"/>
              <a:ext cx="114428" cy="34512"/>
            </a:xfrm>
            <a:custGeom>
              <a:avLst/>
              <a:gdLst/>
              <a:ahLst/>
              <a:cxnLst/>
              <a:rect l="l" t="t" r="r" b="b"/>
              <a:pathLst>
                <a:path w="4370" h="1318" extrusionOk="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62"/>
            <p:cNvSpPr/>
            <p:nvPr/>
          </p:nvSpPr>
          <p:spPr>
            <a:xfrm>
              <a:off x="6321823" y="3812935"/>
              <a:ext cx="137419" cy="143232"/>
            </a:xfrm>
            <a:custGeom>
              <a:avLst/>
              <a:gdLst/>
              <a:ahLst/>
              <a:cxnLst/>
              <a:rect l="l" t="t" r="r" b="b"/>
              <a:pathLst>
                <a:path w="5248" h="5470" extrusionOk="0">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62"/>
            <p:cNvSpPr/>
            <p:nvPr/>
          </p:nvSpPr>
          <p:spPr>
            <a:xfrm>
              <a:off x="6384772" y="3915972"/>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62"/>
            <p:cNvSpPr/>
            <p:nvPr/>
          </p:nvSpPr>
          <p:spPr>
            <a:xfrm>
              <a:off x="6321823" y="3812935"/>
              <a:ext cx="85965" cy="128909"/>
            </a:xfrm>
            <a:custGeom>
              <a:avLst/>
              <a:gdLst/>
              <a:ahLst/>
              <a:cxnLst/>
              <a:rect l="l" t="t" r="r" b="b"/>
              <a:pathLst>
                <a:path w="3283" h="4923" extrusionOk="0">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62"/>
            <p:cNvSpPr/>
            <p:nvPr/>
          </p:nvSpPr>
          <p:spPr>
            <a:xfrm>
              <a:off x="6344813" y="3881618"/>
              <a:ext cx="34250" cy="34512"/>
            </a:xfrm>
            <a:custGeom>
              <a:avLst/>
              <a:gdLst/>
              <a:ahLst/>
              <a:cxnLst/>
              <a:rect l="l" t="t" r="r" b="b"/>
              <a:pathLst>
                <a:path w="1308" h="1318" extrusionOk="0">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62"/>
            <p:cNvSpPr/>
            <p:nvPr/>
          </p:nvSpPr>
          <p:spPr>
            <a:xfrm>
              <a:off x="6341566" y="3881382"/>
              <a:ext cx="40482" cy="23252"/>
            </a:xfrm>
            <a:custGeom>
              <a:avLst/>
              <a:gdLst/>
              <a:ahLst/>
              <a:cxnLst/>
              <a:rect l="l" t="t" r="r" b="b"/>
              <a:pathLst>
                <a:path w="1546" h="888" extrusionOk="0">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62"/>
            <p:cNvSpPr/>
            <p:nvPr/>
          </p:nvSpPr>
          <p:spPr>
            <a:xfrm>
              <a:off x="6402001" y="3881618"/>
              <a:ext cx="34250" cy="34512"/>
            </a:xfrm>
            <a:custGeom>
              <a:avLst/>
              <a:gdLst/>
              <a:ahLst/>
              <a:cxnLst/>
              <a:rect l="l" t="t" r="r" b="b"/>
              <a:pathLst>
                <a:path w="1308" h="1318" extrusionOk="0">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62"/>
            <p:cNvSpPr/>
            <p:nvPr/>
          </p:nvSpPr>
          <p:spPr>
            <a:xfrm>
              <a:off x="6398754" y="3881382"/>
              <a:ext cx="40744" cy="23252"/>
            </a:xfrm>
            <a:custGeom>
              <a:avLst/>
              <a:gdLst/>
              <a:ahLst/>
              <a:cxnLst/>
              <a:rect l="l" t="t" r="r" b="b"/>
              <a:pathLst>
                <a:path w="1556" h="888" extrusionOk="0">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62"/>
            <p:cNvSpPr/>
            <p:nvPr/>
          </p:nvSpPr>
          <p:spPr>
            <a:xfrm>
              <a:off x="6299094" y="3790101"/>
              <a:ext cx="182876" cy="354833"/>
            </a:xfrm>
            <a:custGeom>
              <a:avLst/>
              <a:gdLst/>
              <a:ahLst/>
              <a:cxnLst/>
              <a:rect l="l" t="t" r="r" b="b"/>
              <a:pathLst>
                <a:path w="6984" h="13551" extrusionOk="0">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62"/>
            <p:cNvSpPr/>
            <p:nvPr/>
          </p:nvSpPr>
          <p:spPr>
            <a:xfrm>
              <a:off x="6256387" y="4048233"/>
              <a:ext cx="53967" cy="96701"/>
            </a:xfrm>
            <a:custGeom>
              <a:avLst/>
              <a:gdLst/>
              <a:ahLst/>
              <a:cxnLst/>
              <a:rect l="l" t="t" r="r" b="b"/>
              <a:pathLst>
                <a:path w="2061" h="3693" extrusionOk="0">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62"/>
            <p:cNvSpPr/>
            <p:nvPr/>
          </p:nvSpPr>
          <p:spPr>
            <a:xfrm>
              <a:off x="6470449" y="4048233"/>
              <a:ext cx="54255" cy="96701"/>
            </a:xfrm>
            <a:custGeom>
              <a:avLst/>
              <a:gdLst/>
              <a:ahLst/>
              <a:cxnLst/>
              <a:rect l="l" t="t" r="r" b="b"/>
              <a:pathLst>
                <a:path w="2072" h="3693" extrusionOk="0">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1" name="Google Shape;12141;p62"/>
          <p:cNvGrpSpPr/>
          <p:nvPr/>
        </p:nvGrpSpPr>
        <p:grpSpPr>
          <a:xfrm>
            <a:off x="5802731" y="3790180"/>
            <a:ext cx="274576" cy="354754"/>
            <a:chOff x="5802731" y="3790180"/>
            <a:chExt cx="274576" cy="354754"/>
          </a:xfrm>
        </p:grpSpPr>
        <p:sp>
          <p:nvSpPr>
            <p:cNvPr id="12142" name="Google Shape;12142;p62"/>
            <p:cNvSpPr/>
            <p:nvPr/>
          </p:nvSpPr>
          <p:spPr>
            <a:xfrm>
              <a:off x="5802731" y="4026761"/>
              <a:ext cx="274576" cy="117937"/>
            </a:xfrm>
            <a:custGeom>
              <a:avLst/>
              <a:gdLst/>
              <a:ahLst/>
              <a:cxnLst/>
              <a:rect l="l" t="t" r="r" b="b"/>
              <a:pathLst>
                <a:path w="10486" h="4504" extrusionOk="0">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62"/>
            <p:cNvSpPr/>
            <p:nvPr/>
          </p:nvSpPr>
          <p:spPr>
            <a:xfrm>
              <a:off x="5899904" y="4030270"/>
              <a:ext cx="80231" cy="114428"/>
            </a:xfrm>
            <a:custGeom>
              <a:avLst/>
              <a:gdLst/>
              <a:ahLst/>
              <a:cxnLst/>
              <a:rect l="l" t="t" r="r" b="b"/>
              <a:pathLst>
                <a:path w="3064" h="4370" extrusionOk="0">
                  <a:moveTo>
                    <a:pt x="1" y="0"/>
                  </a:moveTo>
                  <a:lnTo>
                    <a:pt x="440" y="4369"/>
                  </a:lnTo>
                  <a:lnTo>
                    <a:pt x="2624" y="4369"/>
                  </a:lnTo>
                  <a:lnTo>
                    <a:pt x="306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62"/>
            <p:cNvSpPr/>
            <p:nvPr/>
          </p:nvSpPr>
          <p:spPr>
            <a:xfrm>
              <a:off x="5899904" y="4030506"/>
              <a:ext cx="80231" cy="34250"/>
            </a:xfrm>
            <a:custGeom>
              <a:avLst/>
              <a:gdLst/>
              <a:ahLst/>
              <a:cxnLst/>
              <a:rect l="l" t="t" r="r" b="b"/>
              <a:pathLst>
                <a:path w="3064" h="1308" extrusionOk="0">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62"/>
            <p:cNvSpPr/>
            <p:nvPr/>
          </p:nvSpPr>
          <p:spPr>
            <a:xfrm>
              <a:off x="5899904" y="3973318"/>
              <a:ext cx="80231" cy="79943"/>
            </a:xfrm>
            <a:custGeom>
              <a:avLst/>
              <a:gdLst/>
              <a:ahLst/>
              <a:cxnLst/>
              <a:rect l="l" t="t" r="r" b="b"/>
              <a:pathLst>
                <a:path w="3064" h="3053" extrusionOk="0">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62"/>
            <p:cNvSpPr/>
            <p:nvPr/>
          </p:nvSpPr>
          <p:spPr>
            <a:xfrm>
              <a:off x="5899904" y="3973318"/>
              <a:ext cx="80231" cy="34119"/>
            </a:xfrm>
            <a:custGeom>
              <a:avLst/>
              <a:gdLst/>
              <a:ahLst/>
              <a:cxnLst/>
              <a:rect l="l" t="t" r="r" b="b"/>
              <a:pathLst>
                <a:path w="3064" h="1303" extrusionOk="0">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62"/>
            <p:cNvSpPr/>
            <p:nvPr/>
          </p:nvSpPr>
          <p:spPr>
            <a:xfrm>
              <a:off x="5843711" y="3841659"/>
              <a:ext cx="192355" cy="154413"/>
            </a:xfrm>
            <a:custGeom>
              <a:avLst/>
              <a:gdLst/>
              <a:ahLst/>
              <a:cxnLst/>
              <a:rect l="l" t="t" r="r" b="b"/>
              <a:pathLst>
                <a:path w="7346" h="5897" extrusionOk="0">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62"/>
            <p:cNvSpPr/>
            <p:nvPr/>
          </p:nvSpPr>
          <p:spPr>
            <a:xfrm>
              <a:off x="5899904" y="3899293"/>
              <a:ext cx="11521" cy="17334"/>
            </a:xfrm>
            <a:custGeom>
              <a:avLst/>
              <a:gdLst/>
              <a:ahLst/>
              <a:cxnLst/>
              <a:rect l="l" t="t" r="r" b="b"/>
              <a:pathLst>
                <a:path w="440" h="662" extrusionOk="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62"/>
            <p:cNvSpPr/>
            <p:nvPr/>
          </p:nvSpPr>
          <p:spPr>
            <a:xfrm>
              <a:off x="5968613" y="3899293"/>
              <a:ext cx="11521" cy="17334"/>
            </a:xfrm>
            <a:custGeom>
              <a:avLst/>
              <a:gdLst/>
              <a:ahLst/>
              <a:cxnLst/>
              <a:rect l="l" t="t" r="r" b="b"/>
              <a:pathLst>
                <a:path w="440" h="662" extrusionOk="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62"/>
            <p:cNvSpPr/>
            <p:nvPr/>
          </p:nvSpPr>
          <p:spPr>
            <a:xfrm>
              <a:off x="5892415" y="3881618"/>
              <a:ext cx="26499" cy="11521"/>
            </a:xfrm>
            <a:custGeom>
              <a:avLst/>
              <a:gdLst/>
              <a:ahLst/>
              <a:cxnLst/>
              <a:rect l="l" t="t" r="r" b="b"/>
              <a:pathLst>
                <a:path w="1012" h="440" extrusionOk="0">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62"/>
            <p:cNvSpPr/>
            <p:nvPr/>
          </p:nvSpPr>
          <p:spPr>
            <a:xfrm>
              <a:off x="5960863" y="3881618"/>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62"/>
            <p:cNvSpPr/>
            <p:nvPr/>
          </p:nvSpPr>
          <p:spPr>
            <a:xfrm>
              <a:off x="5846460" y="3841659"/>
              <a:ext cx="154884" cy="154387"/>
            </a:xfrm>
            <a:custGeom>
              <a:avLst/>
              <a:gdLst/>
              <a:ahLst/>
              <a:cxnLst/>
              <a:rect l="l" t="t" r="r" b="b"/>
              <a:pathLst>
                <a:path w="5915" h="5896" extrusionOk="0">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62"/>
            <p:cNvSpPr/>
            <p:nvPr/>
          </p:nvSpPr>
          <p:spPr>
            <a:xfrm>
              <a:off x="5854185" y="3818643"/>
              <a:ext cx="40011" cy="83006"/>
            </a:xfrm>
            <a:custGeom>
              <a:avLst/>
              <a:gdLst/>
              <a:ahLst/>
              <a:cxnLst/>
              <a:rect l="l" t="t" r="r" b="b"/>
              <a:pathLst>
                <a:path w="1528" h="3170" extrusionOk="0">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62"/>
            <p:cNvSpPr/>
            <p:nvPr/>
          </p:nvSpPr>
          <p:spPr>
            <a:xfrm>
              <a:off x="5939888" y="4007515"/>
              <a:ext cx="72951" cy="137419"/>
            </a:xfrm>
            <a:custGeom>
              <a:avLst/>
              <a:gdLst/>
              <a:ahLst/>
              <a:cxnLst/>
              <a:rect l="l" t="t" r="r" b="b"/>
              <a:pathLst>
                <a:path w="2786" h="5248" extrusionOk="0">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62"/>
            <p:cNvSpPr/>
            <p:nvPr/>
          </p:nvSpPr>
          <p:spPr>
            <a:xfrm>
              <a:off x="6012316" y="4093323"/>
              <a:ext cx="43755" cy="40011"/>
            </a:xfrm>
            <a:custGeom>
              <a:avLst/>
              <a:gdLst/>
              <a:ahLst/>
              <a:cxnLst/>
              <a:rect l="l" t="t" r="r" b="b"/>
              <a:pathLst>
                <a:path w="1671" h="1528" extrusionOk="0">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62"/>
            <p:cNvSpPr/>
            <p:nvPr/>
          </p:nvSpPr>
          <p:spPr>
            <a:xfrm>
              <a:off x="5985843" y="3801649"/>
              <a:ext cx="39984" cy="100001"/>
            </a:xfrm>
            <a:custGeom>
              <a:avLst/>
              <a:gdLst/>
              <a:ahLst/>
              <a:cxnLst/>
              <a:rect l="l" t="t" r="r" b="b"/>
              <a:pathLst>
                <a:path w="1527" h="3819" extrusionOk="0">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62"/>
            <p:cNvSpPr/>
            <p:nvPr/>
          </p:nvSpPr>
          <p:spPr>
            <a:xfrm>
              <a:off x="5914672" y="3938753"/>
              <a:ext cx="50668" cy="17361"/>
            </a:xfrm>
            <a:custGeom>
              <a:avLst/>
              <a:gdLst/>
              <a:ahLst/>
              <a:cxnLst/>
              <a:rect l="l" t="t" r="r" b="b"/>
              <a:pathLst>
                <a:path w="1935" h="663" extrusionOk="0">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62"/>
            <p:cNvSpPr/>
            <p:nvPr/>
          </p:nvSpPr>
          <p:spPr>
            <a:xfrm>
              <a:off x="5866937" y="4007515"/>
              <a:ext cx="72978" cy="137419"/>
            </a:xfrm>
            <a:custGeom>
              <a:avLst/>
              <a:gdLst/>
              <a:ahLst/>
              <a:cxnLst/>
              <a:rect l="l" t="t" r="r" b="b"/>
              <a:pathLst>
                <a:path w="2787" h="5248" extrusionOk="0">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62"/>
            <p:cNvSpPr/>
            <p:nvPr/>
          </p:nvSpPr>
          <p:spPr>
            <a:xfrm>
              <a:off x="5853687" y="3790180"/>
              <a:ext cx="145170" cy="62582"/>
            </a:xfrm>
            <a:custGeom>
              <a:avLst/>
              <a:gdLst/>
              <a:ahLst/>
              <a:cxnLst/>
              <a:rect l="l" t="t" r="r" b="b"/>
              <a:pathLst>
                <a:path w="5544" h="2390" extrusionOk="0">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62"/>
            <p:cNvSpPr/>
            <p:nvPr/>
          </p:nvSpPr>
          <p:spPr>
            <a:xfrm>
              <a:off x="5831221" y="4110448"/>
              <a:ext cx="57214" cy="34250"/>
            </a:xfrm>
            <a:custGeom>
              <a:avLst/>
              <a:gdLst/>
              <a:ahLst/>
              <a:cxnLst/>
              <a:rect l="l" t="t" r="r" b="b"/>
              <a:pathLst>
                <a:path w="2185" h="1308" extrusionOk="0">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62"/>
            <p:cNvSpPr/>
            <p:nvPr/>
          </p:nvSpPr>
          <p:spPr>
            <a:xfrm>
              <a:off x="5854185" y="4093323"/>
              <a:ext cx="11521" cy="28646"/>
            </a:xfrm>
            <a:custGeom>
              <a:avLst/>
              <a:gdLst/>
              <a:ahLst/>
              <a:cxnLst/>
              <a:rect l="l" t="t" r="r" b="b"/>
              <a:pathLst>
                <a:path w="440" h="1094" extrusionOk="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62"/>
            <p:cNvSpPr/>
            <p:nvPr/>
          </p:nvSpPr>
          <p:spPr>
            <a:xfrm>
              <a:off x="5831221" y="4127678"/>
              <a:ext cx="57214" cy="17020"/>
            </a:xfrm>
            <a:custGeom>
              <a:avLst/>
              <a:gdLst/>
              <a:ahLst/>
              <a:cxnLst/>
              <a:rect l="l" t="t" r="r" b="b"/>
              <a:pathLst>
                <a:path w="2185" h="650" extrusionOk="0">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3" name="Google Shape;12163;p62"/>
          <p:cNvGrpSpPr/>
          <p:nvPr/>
        </p:nvGrpSpPr>
        <p:grpSpPr>
          <a:xfrm>
            <a:off x="5352088" y="3790206"/>
            <a:ext cx="274550" cy="354728"/>
            <a:chOff x="5352088" y="3790206"/>
            <a:chExt cx="274550" cy="354728"/>
          </a:xfrm>
        </p:grpSpPr>
        <p:sp>
          <p:nvSpPr>
            <p:cNvPr id="12164" name="Google Shape;12164;p62"/>
            <p:cNvSpPr/>
            <p:nvPr/>
          </p:nvSpPr>
          <p:spPr>
            <a:xfrm>
              <a:off x="5352088" y="3978790"/>
              <a:ext cx="274550" cy="165908"/>
            </a:xfrm>
            <a:custGeom>
              <a:avLst/>
              <a:gdLst/>
              <a:ahLst/>
              <a:cxnLst/>
              <a:rect l="l" t="t" r="r" b="b"/>
              <a:pathLst>
                <a:path w="10485" h="6336" extrusionOk="0">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62"/>
            <p:cNvSpPr/>
            <p:nvPr/>
          </p:nvSpPr>
          <p:spPr>
            <a:xfrm>
              <a:off x="5352088" y="4034512"/>
              <a:ext cx="274550" cy="110186"/>
            </a:xfrm>
            <a:custGeom>
              <a:avLst/>
              <a:gdLst/>
              <a:ahLst/>
              <a:cxnLst/>
              <a:rect l="l" t="t" r="r" b="b"/>
              <a:pathLst>
                <a:path w="10485" h="4208" extrusionOk="0">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62"/>
            <p:cNvSpPr/>
            <p:nvPr/>
          </p:nvSpPr>
          <p:spPr>
            <a:xfrm>
              <a:off x="5424542" y="4034512"/>
              <a:ext cx="129904" cy="41739"/>
            </a:xfrm>
            <a:custGeom>
              <a:avLst/>
              <a:gdLst/>
              <a:ahLst/>
              <a:cxnLst/>
              <a:rect l="l" t="t" r="r" b="b"/>
              <a:pathLst>
                <a:path w="4961" h="1594" extrusionOk="0">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62"/>
            <p:cNvSpPr/>
            <p:nvPr/>
          </p:nvSpPr>
          <p:spPr>
            <a:xfrm>
              <a:off x="5398042" y="4037261"/>
              <a:ext cx="28515" cy="78948"/>
            </a:xfrm>
            <a:custGeom>
              <a:avLst/>
              <a:gdLst/>
              <a:ahLst/>
              <a:cxnLst/>
              <a:rect l="l" t="t" r="r" b="b"/>
              <a:pathLst>
                <a:path w="1089" h="3015" extrusionOk="0">
                  <a:moveTo>
                    <a:pt x="1088" y="0"/>
                  </a:moveTo>
                  <a:lnTo>
                    <a:pt x="1" y="325"/>
                  </a:lnTo>
                  <a:lnTo>
                    <a:pt x="1" y="3015"/>
                  </a:lnTo>
                  <a:lnTo>
                    <a:pt x="1088" y="3015"/>
                  </a:lnTo>
                  <a:lnTo>
                    <a:pt x="1088"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62"/>
            <p:cNvSpPr/>
            <p:nvPr/>
          </p:nvSpPr>
          <p:spPr>
            <a:xfrm>
              <a:off x="5552429" y="4037261"/>
              <a:ext cx="28515" cy="78948"/>
            </a:xfrm>
            <a:custGeom>
              <a:avLst/>
              <a:gdLst/>
              <a:ahLst/>
              <a:cxnLst/>
              <a:rect l="l" t="t" r="r" b="b"/>
              <a:pathLst>
                <a:path w="1089" h="3015" extrusionOk="0">
                  <a:moveTo>
                    <a:pt x="1" y="0"/>
                  </a:moveTo>
                  <a:lnTo>
                    <a:pt x="1" y="3015"/>
                  </a:lnTo>
                  <a:lnTo>
                    <a:pt x="1088" y="3015"/>
                  </a:lnTo>
                  <a:lnTo>
                    <a:pt x="1088" y="325"/>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62"/>
            <p:cNvSpPr/>
            <p:nvPr/>
          </p:nvSpPr>
          <p:spPr>
            <a:xfrm>
              <a:off x="5397807" y="4093219"/>
              <a:ext cx="183138" cy="51715"/>
            </a:xfrm>
            <a:custGeom>
              <a:avLst/>
              <a:gdLst/>
              <a:ahLst/>
              <a:cxnLst/>
              <a:rect l="l" t="t" r="r" b="b"/>
              <a:pathLst>
                <a:path w="6994" h="1975" extrusionOk="0">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62"/>
            <p:cNvSpPr/>
            <p:nvPr/>
          </p:nvSpPr>
          <p:spPr>
            <a:xfrm>
              <a:off x="5449522" y="3984551"/>
              <a:ext cx="79943" cy="28620"/>
            </a:xfrm>
            <a:custGeom>
              <a:avLst/>
              <a:gdLst/>
              <a:ahLst/>
              <a:cxnLst/>
              <a:rect l="l" t="t" r="r" b="b"/>
              <a:pathLst>
                <a:path w="3053" h="1093" extrusionOk="0">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62"/>
            <p:cNvSpPr/>
            <p:nvPr/>
          </p:nvSpPr>
          <p:spPr>
            <a:xfrm>
              <a:off x="5392386" y="3801701"/>
              <a:ext cx="193952" cy="200106"/>
            </a:xfrm>
            <a:custGeom>
              <a:avLst/>
              <a:gdLst/>
              <a:ahLst/>
              <a:cxnLst/>
              <a:rect l="l" t="t" r="r" b="b"/>
              <a:pathLst>
                <a:path w="7407" h="7642" extrusionOk="0">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62"/>
            <p:cNvSpPr/>
            <p:nvPr/>
          </p:nvSpPr>
          <p:spPr>
            <a:xfrm>
              <a:off x="5397807" y="3795940"/>
              <a:ext cx="183138" cy="91464"/>
            </a:xfrm>
            <a:custGeom>
              <a:avLst/>
              <a:gdLst/>
              <a:ahLst/>
              <a:cxnLst/>
              <a:rect l="l" t="t" r="r" b="b"/>
              <a:pathLst>
                <a:path w="6994" h="3493" extrusionOk="0">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62"/>
            <p:cNvSpPr/>
            <p:nvPr/>
          </p:nvSpPr>
          <p:spPr>
            <a:xfrm>
              <a:off x="5397807" y="3795940"/>
              <a:ext cx="91700" cy="91464"/>
            </a:xfrm>
            <a:custGeom>
              <a:avLst/>
              <a:gdLst/>
              <a:ahLst/>
              <a:cxnLst/>
              <a:rect l="l" t="t" r="r" b="b"/>
              <a:pathLst>
                <a:path w="3502" h="3493" extrusionOk="0">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62"/>
            <p:cNvSpPr/>
            <p:nvPr/>
          </p:nvSpPr>
          <p:spPr>
            <a:xfrm>
              <a:off x="5396812" y="3887378"/>
              <a:ext cx="161404" cy="114455"/>
            </a:xfrm>
            <a:custGeom>
              <a:avLst/>
              <a:gdLst/>
              <a:ahLst/>
              <a:cxnLst/>
              <a:rect l="l" t="t" r="r" b="b"/>
              <a:pathLst>
                <a:path w="6164" h="4371" extrusionOk="0">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62"/>
            <p:cNvSpPr/>
            <p:nvPr/>
          </p:nvSpPr>
          <p:spPr>
            <a:xfrm>
              <a:off x="5455518" y="3944567"/>
              <a:ext cx="67714" cy="66615"/>
            </a:xfrm>
            <a:custGeom>
              <a:avLst/>
              <a:gdLst/>
              <a:ahLst/>
              <a:cxnLst/>
              <a:rect l="l" t="t" r="r" b="b"/>
              <a:pathLst>
                <a:path w="2586" h="2544" extrusionOk="0">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62"/>
            <p:cNvSpPr/>
            <p:nvPr/>
          </p:nvSpPr>
          <p:spPr>
            <a:xfrm>
              <a:off x="5455754" y="3944567"/>
              <a:ext cx="41739" cy="66615"/>
            </a:xfrm>
            <a:custGeom>
              <a:avLst/>
              <a:gdLst/>
              <a:ahLst/>
              <a:cxnLst/>
              <a:rect l="l" t="t" r="r" b="b"/>
              <a:pathLst>
                <a:path w="1594" h="2544" extrusionOk="0">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62"/>
            <p:cNvSpPr/>
            <p:nvPr/>
          </p:nvSpPr>
          <p:spPr>
            <a:xfrm>
              <a:off x="5471439" y="3956978"/>
              <a:ext cx="35873" cy="16339"/>
            </a:xfrm>
            <a:custGeom>
              <a:avLst/>
              <a:gdLst/>
              <a:ahLst/>
              <a:cxnLst/>
              <a:rect l="l" t="t" r="r" b="b"/>
              <a:pathLst>
                <a:path w="1370" h="624" extrusionOk="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62"/>
            <p:cNvSpPr/>
            <p:nvPr/>
          </p:nvSpPr>
          <p:spPr>
            <a:xfrm>
              <a:off x="5452271" y="3904556"/>
              <a:ext cx="11260" cy="17073"/>
            </a:xfrm>
            <a:custGeom>
              <a:avLst/>
              <a:gdLst/>
              <a:ahLst/>
              <a:cxnLst/>
              <a:rect l="l" t="t" r="r" b="b"/>
              <a:pathLst>
                <a:path w="430" h="652" extrusionOk="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62"/>
            <p:cNvSpPr/>
            <p:nvPr/>
          </p:nvSpPr>
          <p:spPr>
            <a:xfrm>
              <a:off x="5515220" y="3904556"/>
              <a:ext cx="11521" cy="17073"/>
            </a:xfrm>
            <a:custGeom>
              <a:avLst/>
              <a:gdLst/>
              <a:ahLst/>
              <a:cxnLst/>
              <a:rect l="l" t="t" r="r" b="b"/>
              <a:pathLst>
                <a:path w="440" h="652" extrusionOk="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62"/>
            <p:cNvSpPr/>
            <p:nvPr/>
          </p:nvSpPr>
          <p:spPr>
            <a:xfrm>
              <a:off x="5472251" y="3790206"/>
              <a:ext cx="34486" cy="74208"/>
            </a:xfrm>
            <a:custGeom>
              <a:avLst/>
              <a:gdLst/>
              <a:ahLst/>
              <a:cxnLst/>
              <a:rect l="l" t="t" r="r" b="b"/>
              <a:pathLst>
                <a:path w="1317" h="2834" extrusionOk="0">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62"/>
            <p:cNvSpPr/>
            <p:nvPr/>
          </p:nvSpPr>
          <p:spPr>
            <a:xfrm>
              <a:off x="5535199" y="3805079"/>
              <a:ext cx="23017" cy="59361"/>
            </a:xfrm>
            <a:custGeom>
              <a:avLst/>
              <a:gdLst/>
              <a:ahLst/>
              <a:cxnLst/>
              <a:rect l="l" t="t" r="r" b="b"/>
              <a:pathLst>
                <a:path w="879" h="2267" extrusionOk="0">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62"/>
            <p:cNvSpPr/>
            <p:nvPr/>
          </p:nvSpPr>
          <p:spPr>
            <a:xfrm>
              <a:off x="5420797" y="3805079"/>
              <a:ext cx="22990" cy="59361"/>
            </a:xfrm>
            <a:custGeom>
              <a:avLst/>
              <a:gdLst/>
              <a:ahLst/>
              <a:cxnLst/>
              <a:rect l="l" t="t" r="r" b="b"/>
              <a:pathLst>
                <a:path w="878" h="2267" extrusionOk="0">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62"/>
            <p:cNvSpPr/>
            <p:nvPr/>
          </p:nvSpPr>
          <p:spPr>
            <a:xfrm>
              <a:off x="5386573" y="3881618"/>
              <a:ext cx="205866" cy="11521"/>
            </a:xfrm>
            <a:custGeom>
              <a:avLst/>
              <a:gdLst/>
              <a:ahLst/>
              <a:cxnLst/>
              <a:rect l="l" t="t" r="r" b="b"/>
              <a:pathLst>
                <a:path w="7862" h="440" extrusionOk="0">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62"/>
            <p:cNvSpPr/>
            <p:nvPr/>
          </p:nvSpPr>
          <p:spPr>
            <a:xfrm>
              <a:off x="5415036" y="4110448"/>
              <a:ext cx="11521" cy="11521"/>
            </a:xfrm>
            <a:custGeom>
              <a:avLst/>
              <a:gdLst/>
              <a:ahLst/>
              <a:cxnLst/>
              <a:rect l="l" t="t" r="r" b="b"/>
              <a:pathLst>
                <a:path w="440" h="440" extrusionOk="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62"/>
            <p:cNvSpPr/>
            <p:nvPr/>
          </p:nvSpPr>
          <p:spPr>
            <a:xfrm>
              <a:off x="5552429" y="4110448"/>
              <a:ext cx="11260" cy="11521"/>
            </a:xfrm>
            <a:custGeom>
              <a:avLst/>
              <a:gdLst/>
              <a:ahLst/>
              <a:cxnLst/>
              <a:rect l="l" t="t" r="r" b="b"/>
              <a:pathLst>
                <a:path w="430" h="440" extrusionOk="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62"/>
            <p:cNvSpPr/>
            <p:nvPr/>
          </p:nvSpPr>
          <p:spPr>
            <a:xfrm>
              <a:off x="5380813" y="4093219"/>
              <a:ext cx="17020" cy="51480"/>
            </a:xfrm>
            <a:custGeom>
              <a:avLst/>
              <a:gdLst/>
              <a:ahLst/>
              <a:cxnLst/>
              <a:rect l="l" t="t" r="r" b="b"/>
              <a:pathLst>
                <a:path w="650" h="1966" extrusionOk="0">
                  <a:moveTo>
                    <a:pt x="649" y="0"/>
                  </a:moveTo>
                  <a:cubicBezTo>
                    <a:pt x="287" y="0"/>
                    <a:pt x="1" y="296"/>
                    <a:pt x="1" y="658"/>
                  </a:cubicBezTo>
                  <a:lnTo>
                    <a:pt x="1" y="1965"/>
                  </a:lnTo>
                  <a:lnTo>
                    <a:pt x="649" y="1965"/>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62"/>
            <p:cNvSpPr/>
            <p:nvPr/>
          </p:nvSpPr>
          <p:spPr>
            <a:xfrm>
              <a:off x="5580918" y="4093219"/>
              <a:ext cx="17256" cy="51480"/>
            </a:xfrm>
            <a:custGeom>
              <a:avLst/>
              <a:gdLst/>
              <a:ahLst/>
              <a:cxnLst/>
              <a:rect l="l" t="t" r="r" b="b"/>
              <a:pathLst>
                <a:path w="659" h="1966" extrusionOk="0">
                  <a:moveTo>
                    <a:pt x="0" y="0"/>
                  </a:moveTo>
                  <a:lnTo>
                    <a:pt x="0" y="1965"/>
                  </a:lnTo>
                  <a:lnTo>
                    <a:pt x="658" y="1965"/>
                  </a:lnTo>
                  <a:lnTo>
                    <a:pt x="658" y="658"/>
                  </a:lnTo>
                  <a:cubicBezTo>
                    <a:pt x="658" y="296"/>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8" name="Google Shape;12188;p62"/>
          <p:cNvGrpSpPr/>
          <p:nvPr/>
        </p:nvGrpSpPr>
        <p:grpSpPr>
          <a:xfrm>
            <a:off x="4901706" y="3790075"/>
            <a:ext cx="274550" cy="354859"/>
            <a:chOff x="4901706" y="3790075"/>
            <a:chExt cx="274550" cy="354859"/>
          </a:xfrm>
        </p:grpSpPr>
        <p:sp>
          <p:nvSpPr>
            <p:cNvPr id="12189" name="Google Shape;12189;p62"/>
            <p:cNvSpPr/>
            <p:nvPr/>
          </p:nvSpPr>
          <p:spPr>
            <a:xfrm>
              <a:off x="4901706" y="4007777"/>
              <a:ext cx="274550" cy="137157"/>
            </a:xfrm>
            <a:custGeom>
              <a:avLst/>
              <a:gdLst/>
              <a:ahLst/>
              <a:cxnLst/>
              <a:rect l="l" t="t" r="r" b="b"/>
              <a:pathLst>
                <a:path w="10485" h="5238" extrusionOk="0">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62"/>
            <p:cNvSpPr/>
            <p:nvPr/>
          </p:nvSpPr>
          <p:spPr>
            <a:xfrm>
              <a:off x="4935929" y="4007777"/>
              <a:ext cx="206102" cy="124169"/>
            </a:xfrm>
            <a:custGeom>
              <a:avLst/>
              <a:gdLst/>
              <a:ahLst/>
              <a:cxnLst/>
              <a:rect l="l" t="t" r="r" b="b"/>
              <a:pathLst>
                <a:path w="7871" h="4742" extrusionOk="0">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62"/>
            <p:cNvSpPr/>
            <p:nvPr/>
          </p:nvSpPr>
          <p:spPr>
            <a:xfrm>
              <a:off x="4941664" y="4017518"/>
              <a:ext cx="194633" cy="103195"/>
            </a:xfrm>
            <a:custGeom>
              <a:avLst/>
              <a:gdLst/>
              <a:ahLst/>
              <a:cxnLst/>
              <a:rect l="l" t="t" r="r" b="b"/>
              <a:pathLst>
                <a:path w="7433" h="3941" extrusionOk="0">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62"/>
            <p:cNvSpPr/>
            <p:nvPr/>
          </p:nvSpPr>
          <p:spPr>
            <a:xfrm>
              <a:off x="4959967" y="4034512"/>
              <a:ext cx="157922" cy="65279"/>
            </a:xfrm>
            <a:custGeom>
              <a:avLst/>
              <a:gdLst/>
              <a:ahLst/>
              <a:cxnLst/>
              <a:rect l="l" t="t" r="r" b="b"/>
              <a:pathLst>
                <a:path w="6031" h="2493" extrusionOk="0">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62"/>
            <p:cNvSpPr/>
            <p:nvPr/>
          </p:nvSpPr>
          <p:spPr>
            <a:xfrm>
              <a:off x="4984869" y="4013276"/>
              <a:ext cx="107961" cy="86515"/>
            </a:xfrm>
            <a:custGeom>
              <a:avLst/>
              <a:gdLst/>
              <a:ahLst/>
              <a:cxnLst/>
              <a:rect l="l" t="t" r="r" b="b"/>
              <a:pathLst>
                <a:path w="4123" h="3304" extrusionOk="0">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62"/>
            <p:cNvSpPr/>
            <p:nvPr/>
          </p:nvSpPr>
          <p:spPr>
            <a:xfrm>
              <a:off x="4998878" y="4013276"/>
              <a:ext cx="80205" cy="28620"/>
            </a:xfrm>
            <a:custGeom>
              <a:avLst/>
              <a:gdLst/>
              <a:ahLst/>
              <a:cxnLst/>
              <a:rect l="l" t="t" r="r" b="b"/>
              <a:pathLst>
                <a:path w="3063" h="1093" extrusionOk="0">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62"/>
            <p:cNvSpPr/>
            <p:nvPr/>
          </p:nvSpPr>
          <p:spPr>
            <a:xfrm>
              <a:off x="4942161" y="3830164"/>
              <a:ext cx="193612" cy="200132"/>
            </a:xfrm>
            <a:custGeom>
              <a:avLst/>
              <a:gdLst/>
              <a:ahLst/>
              <a:cxnLst/>
              <a:rect l="l" t="t" r="r" b="b"/>
              <a:pathLst>
                <a:path w="7394" h="7643" extrusionOk="0">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62"/>
            <p:cNvSpPr/>
            <p:nvPr/>
          </p:nvSpPr>
          <p:spPr>
            <a:xfrm>
              <a:off x="4946168" y="3860984"/>
              <a:ext cx="109689" cy="169338"/>
            </a:xfrm>
            <a:custGeom>
              <a:avLst/>
              <a:gdLst/>
              <a:ahLst/>
              <a:cxnLst/>
              <a:rect l="l" t="t" r="r" b="b"/>
              <a:pathLst>
                <a:path w="4189" h="6467" extrusionOk="0">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62"/>
            <p:cNvSpPr/>
            <p:nvPr/>
          </p:nvSpPr>
          <p:spPr>
            <a:xfrm>
              <a:off x="4998878" y="3935035"/>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62"/>
            <p:cNvSpPr/>
            <p:nvPr/>
          </p:nvSpPr>
          <p:spPr>
            <a:xfrm>
              <a:off x="5067561" y="3935035"/>
              <a:ext cx="11521" cy="17308"/>
            </a:xfrm>
            <a:custGeom>
              <a:avLst/>
              <a:gdLst/>
              <a:ahLst/>
              <a:cxnLst/>
              <a:rect l="l" t="t" r="r" b="b"/>
              <a:pathLst>
                <a:path w="440" h="661" extrusionOk="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62"/>
            <p:cNvSpPr/>
            <p:nvPr/>
          </p:nvSpPr>
          <p:spPr>
            <a:xfrm>
              <a:off x="5013646" y="3974993"/>
              <a:ext cx="50668" cy="17334"/>
            </a:xfrm>
            <a:custGeom>
              <a:avLst/>
              <a:gdLst/>
              <a:ahLst/>
              <a:cxnLst/>
              <a:rect l="l" t="t" r="r" b="b"/>
              <a:pathLst>
                <a:path w="1935" h="662" extrusionOk="0">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62"/>
            <p:cNvSpPr/>
            <p:nvPr/>
          </p:nvSpPr>
          <p:spPr>
            <a:xfrm>
              <a:off x="4990368" y="3917727"/>
              <a:ext cx="33752" cy="17387"/>
            </a:xfrm>
            <a:custGeom>
              <a:avLst/>
              <a:gdLst/>
              <a:ahLst/>
              <a:cxnLst/>
              <a:rect l="l" t="t" r="r" b="b"/>
              <a:pathLst>
                <a:path w="1289" h="664" extrusionOk="0">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62"/>
            <p:cNvSpPr/>
            <p:nvPr/>
          </p:nvSpPr>
          <p:spPr>
            <a:xfrm>
              <a:off x="5053814" y="3917727"/>
              <a:ext cx="33779" cy="17387"/>
            </a:xfrm>
            <a:custGeom>
              <a:avLst/>
              <a:gdLst/>
              <a:ahLst/>
              <a:cxnLst/>
              <a:rect l="l" t="t" r="r" b="b"/>
              <a:pathLst>
                <a:path w="1290" h="664" extrusionOk="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62"/>
            <p:cNvSpPr/>
            <p:nvPr/>
          </p:nvSpPr>
          <p:spPr>
            <a:xfrm>
              <a:off x="5022104" y="3790075"/>
              <a:ext cx="33255" cy="67793"/>
            </a:xfrm>
            <a:custGeom>
              <a:avLst/>
              <a:gdLst/>
              <a:ahLst/>
              <a:cxnLst/>
              <a:rect l="l" t="t" r="r" b="b"/>
              <a:pathLst>
                <a:path w="1270" h="2589" extrusionOk="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62"/>
            <p:cNvSpPr/>
            <p:nvPr/>
          </p:nvSpPr>
          <p:spPr>
            <a:xfrm>
              <a:off x="5022340" y="3790206"/>
              <a:ext cx="16785" cy="67976"/>
            </a:xfrm>
            <a:custGeom>
              <a:avLst/>
              <a:gdLst/>
              <a:ahLst/>
              <a:cxnLst/>
              <a:rect l="l" t="t" r="r" b="b"/>
              <a:pathLst>
                <a:path w="641" h="2596" extrusionOk="0">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62"/>
            <p:cNvSpPr/>
            <p:nvPr/>
          </p:nvSpPr>
          <p:spPr>
            <a:xfrm>
              <a:off x="4987383" y="4104688"/>
              <a:ext cx="11521" cy="40246"/>
            </a:xfrm>
            <a:custGeom>
              <a:avLst/>
              <a:gdLst/>
              <a:ahLst/>
              <a:cxnLst/>
              <a:rect l="l" t="t" r="r" b="b"/>
              <a:pathLst>
                <a:path w="440" h="1537" extrusionOk="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62"/>
            <p:cNvSpPr/>
            <p:nvPr/>
          </p:nvSpPr>
          <p:spPr>
            <a:xfrm>
              <a:off x="5079057" y="4104688"/>
              <a:ext cx="11260" cy="40246"/>
            </a:xfrm>
            <a:custGeom>
              <a:avLst/>
              <a:gdLst/>
              <a:ahLst/>
              <a:cxnLst/>
              <a:rect l="l" t="t" r="r" b="b"/>
              <a:pathLst>
                <a:path w="430" h="1537" extrusionOk="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6" name="Google Shape;12206;p62"/>
          <p:cNvGrpSpPr/>
          <p:nvPr/>
        </p:nvGrpSpPr>
        <p:grpSpPr>
          <a:xfrm>
            <a:off x="8052704" y="1503208"/>
            <a:ext cx="275073" cy="354545"/>
            <a:chOff x="8052704" y="1503208"/>
            <a:chExt cx="275073" cy="354545"/>
          </a:xfrm>
        </p:grpSpPr>
        <p:sp>
          <p:nvSpPr>
            <p:cNvPr id="12207" name="Google Shape;12207;p62"/>
            <p:cNvSpPr/>
            <p:nvPr/>
          </p:nvSpPr>
          <p:spPr>
            <a:xfrm>
              <a:off x="8052704" y="1697344"/>
              <a:ext cx="274812" cy="160409"/>
            </a:xfrm>
            <a:custGeom>
              <a:avLst/>
              <a:gdLst/>
              <a:ahLst/>
              <a:cxnLst/>
              <a:rect l="l" t="t" r="r" b="b"/>
              <a:pathLst>
                <a:path w="10495" h="6126" extrusionOk="0">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62"/>
            <p:cNvSpPr/>
            <p:nvPr/>
          </p:nvSpPr>
          <p:spPr>
            <a:xfrm>
              <a:off x="8098685" y="1823267"/>
              <a:ext cx="11260" cy="34486"/>
            </a:xfrm>
            <a:custGeom>
              <a:avLst/>
              <a:gdLst/>
              <a:ahLst/>
              <a:cxnLst/>
              <a:rect l="l" t="t" r="r" b="b"/>
              <a:pathLst>
                <a:path w="430" h="1317" extrusionOk="0">
                  <a:moveTo>
                    <a:pt x="0" y="0"/>
                  </a:moveTo>
                  <a:lnTo>
                    <a:pt x="0" y="1317"/>
                  </a:lnTo>
                  <a:lnTo>
                    <a:pt x="430" y="1317"/>
                  </a:lnTo>
                  <a:lnTo>
                    <a:pt x="43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62"/>
            <p:cNvSpPr/>
            <p:nvPr/>
          </p:nvSpPr>
          <p:spPr>
            <a:xfrm>
              <a:off x="8270301" y="1823267"/>
              <a:ext cx="11521" cy="34486"/>
            </a:xfrm>
            <a:custGeom>
              <a:avLst/>
              <a:gdLst/>
              <a:ahLst/>
              <a:cxnLst/>
              <a:rect l="l" t="t" r="r" b="b"/>
              <a:pathLst>
                <a:path w="440" h="1317" extrusionOk="0">
                  <a:moveTo>
                    <a:pt x="0" y="0"/>
                  </a:moveTo>
                  <a:lnTo>
                    <a:pt x="0" y="1317"/>
                  </a:lnTo>
                  <a:lnTo>
                    <a:pt x="439" y="1317"/>
                  </a:lnTo>
                  <a:lnTo>
                    <a:pt x="43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62"/>
            <p:cNvSpPr/>
            <p:nvPr/>
          </p:nvSpPr>
          <p:spPr>
            <a:xfrm>
              <a:off x="8052704" y="1747069"/>
              <a:ext cx="275073" cy="110684"/>
            </a:xfrm>
            <a:custGeom>
              <a:avLst/>
              <a:gdLst/>
              <a:ahLst/>
              <a:cxnLst/>
              <a:rect l="l" t="t" r="r" b="b"/>
              <a:pathLst>
                <a:path w="10505" h="4227" extrusionOk="0">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62"/>
            <p:cNvSpPr/>
            <p:nvPr/>
          </p:nvSpPr>
          <p:spPr>
            <a:xfrm>
              <a:off x="8150138" y="1697344"/>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62"/>
            <p:cNvSpPr/>
            <p:nvPr/>
          </p:nvSpPr>
          <p:spPr>
            <a:xfrm>
              <a:off x="8087687" y="1503208"/>
              <a:ext cx="205107" cy="136974"/>
            </a:xfrm>
            <a:custGeom>
              <a:avLst/>
              <a:gdLst/>
              <a:ahLst/>
              <a:cxnLst/>
              <a:rect l="l" t="t" r="r" b="b"/>
              <a:pathLst>
                <a:path w="7833" h="5231" extrusionOk="0">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62"/>
            <p:cNvSpPr/>
            <p:nvPr/>
          </p:nvSpPr>
          <p:spPr>
            <a:xfrm>
              <a:off x="8087687" y="1515751"/>
              <a:ext cx="190889" cy="124431"/>
            </a:xfrm>
            <a:custGeom>
              <a:avLst/>
              <a:gdLst/>
              <a:ahLst/>
              <a:cxnLst/>
              <a:rect l="l" t="t" r="r" b="b"/>
              <a:pathLst>
                <a:path w="7290" h="4752" extrusionOk="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62"/>
            <p:cNvSpPr/>
            <p:nvPr/>
          </p:nvSpPr>
          <p:spPr>
            <a:xfrm>
              <a:off x="8097690" y="1577207"/>
              <a:ext cx="184866" cy="143415"/>
            </a:xfrm>
            <a:custGeom>
              <a:avLst/>
              <a:gdLst/>
              <a:ahLst/>
              <a:cxnLst/>
              <a:rect l="l" t="t" r="r" b="b"/>
              <a:pathLst>
                <a:path w="7060" h="5477" extrusionOk="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62"/>
            <p:cNvSpPr/>
            <p:nvPr/>
          </p:nvSpPr>
          <p:spPr>
            <a:xfrm>
              <a:off x="8150138" y="1623031"/>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62"/>
            <p:cNvSpPr/>
            <p:nvPr/>
          </p:nvSpPr>
          <p:spPr>
            <a:xfrm>
              <a:off x="8218848" y="1623031"/>
              <a:ext cx="11495" cy="17151"/>
            </a:xfrm>
            <a:custGeom>
              <a:avLst/>
              <a:gdLst/>
              <a:ahLst/>
              <a:cxnLst/>
              <a:rect l="l" t="t" r="r" b="b"/>
              <a:pathLst>
                <a:path w="439" h="655" extrusionOk="0">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62"/>
            <p:cNvSpPr/>
            <p:nvPr/>
          </p:nvSpPr>
          <p:spPr>
            <a:xfrm>
              <a:off x="8164618" y="1662963"/>
              <a:ext cx="50799" cy="17439"/>
            </a:xfrm>
            <a:custGeom>
              <a:avLst/>
              <a:gdLst/>
              <a:ahLst/>
              <a:cxnLst/>
              <a:rect l="l" t="t" r="r" b="b"/>
              <a:pathLst>
                <a:path w="1940" h="666" extrusionOk="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62"/>
            <p:cNvSpPr/>
            <p:nvPr/>
          </p:nvSpPr>
          <p:spPr>
            <a:xfrm>
              <a:off x="8097690" y="1577207"/>
              <a:ext cx="155382" cy="143389"/>
            </a:xfrm>
            <a:custGeom>
              <a:avLst/>
              <a:gdLst/>
              <a:ahLst/>
              <a:cxnLst/>
              <a:rect l="l" t="t" r="r" b="b"/>
              <a:pathLst>
                <a:path w="5934" h="5476" extrusionOk="0">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62"/>
            <p:cNvSpPr/>
            <p:nvPr/>
          </p:nvSpPr>
          <p:spPr>
            <a:xfrm>
              <a:off x="8178863" y="1754558"/>
              <a:ext cx="22755" cy="63237"/>
            </a:xfrm>
            <a:custGeom>
              <a:avLst/>
              <a:gdLst/>
              <a:ahLst/>
              <a:cxnLst/>
              <a:rect l="l" t="t" r="r" b="b"/>
              <a:pathLst>
                <a:path w="869" h="2415" extrusionOk="0">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62"/>
            <p:cNvSpPr/>
            <p:nvPr/>
          </p:nvSpPr>
          <p:spPr>
            <a:xfrm>
              <a:off x="8127645" y="1728137"/>
              <a:ext cx="62477" cy="57921"/>
            </a:xfrm>
            <a:custGeom>
              <a:avLst/>
              <a:gdLst/>
              <a:ahLst/>
              <a:cxnLst/>
              <a:rect l="l" t="t" r="r" b="b"/>
              <a:pathLst>
                <a:path w="2386" h="2212" extrusionOk="0">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62"/>
            <p:cNvSpPr/>
            <p:nvPr/>
          </p:nvSpPr>
          <p:spPr>
            <a:xfrm>
              <a:off x="8190096" y="1728137"/>
              <a:ext cx="62477" cy="57816"/>
            </a:xfrm>
            <a:custGeom>
              <a:avLst/>
              <a:gdLst/>
              <a:ahLst/>
              <a:cxnLst/>
              <a:rect l="l" t="t" r="r" b="b"/>
              <a:pathLst>
                <a:path w="2386" h="2208" extrusionOk="0">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62"/>
            <p:cNvSpPr/>
            <p:nvPr/>
          </p:nvSpPr>
          <p:spPr>
            <a:xfrm>
              <a:off x="8058464" y="1770557"/>
              <a:ext cx="51480" cy="64206"/>
            </a:xfrm>
            <a:custGeom>
              <a:avLst/>
              <a:gdLst/>
              <a:ahLst/>
              <a:cxnLst/>
              <a:rect l="l" t="t" r="r" b="b"/>
              <a:pathLst>
                <a:path w="1966" h="2452" extrusionOk="0">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62"/>
            <p:cNvSpPr/>
            <p:nvPr/>
          </p:nvSpPr>
          <p:spPr>
            <a:xfrm>
              <a:off x="8270301" y="1770557"/>
              <a:ext cx="51480" cy="64206"/>
            </a:xfrm>
            <a:custGeom>
              <a:avLst/>
              <a:gdLst/>
              <a:ahLst/>
              <a:cxnLst/>
              <a:rect l="l" t="t" r="r" b="b"/>
              <a:pathLst>
                <a:path w="1966" h="2452" extrusionOk="0">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4" name="Google Shape;12224;p62"/>
          <p:cNvGrpSpPr/>
          <p:nvPr/>
        </p:nvGrpSpPr>
        <p:grpSpPr>
          <a:xfrm>
            <a:off x="5794745" y="1502999"/>
            <a:ext cx="274550" cy="354754"/>
            <a:chOff x="5794745" y="1502999"/>
            <a:chExt cx="274550" cy="354754"/>
          </a:xfrm>
        </p:grpSpPr>
        <p:sp>
          <p:nvSpPr>
            <p:cNvPr id="12225" name="Google Shape;12225;p62"/>
            <p:cNvSpPr/>
            <p:nvPr/>
          </p:nvSpPr>
          <p:spPr>
            <a:xfrm>
              <a:off x="5794745" y="1703340"/>
              <a:ext cx="274550" cy="154413"/>
            </a:xfrm>
            <a:custGeom>
              <a:avLst/>
              <a:gdLst/>
              <a:ahLst/>
              <a:cxnLst/>
              <a:rect l="l" t="t" r="r" b="b"/>
              <a:pathLst>
                <a:path w="10485" h="5897" extrusionOk="0">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62"/>
            <p:cNvSpPr/>
            <p:nvPr/>
          </p:nvSpPr>
          <p:spPr>
            <a:xfrm>
              <a:off x="5891918" y="1703340"/>
              <a:ext cx="80205" cy="22886"/>
            </a:xfrm>
            <a:custGeom>
              <a:avLst/>
              <a:gdLst/>
              <a:ahLst/>
              <a:cxnLst/>
              <a:rect l="l" t="t" r="r" b="b"/>
              <a:pathLst>
                <a:path w="3063" h="874" extrusionOk="0">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62"/>
            <p:cNvSpPr/>
            <p:nvPr/>
          </p:nvSpPr>
          <p:spPr>
            <a:xfrm>
              <a:off x="5835698" y="1554478"/>
              <a:ext cx="192381" cy="160147"/>
            </a:xfrm>
            <a:custGeom>
              <a:avLst/>
              <a:gdLst/>
              <a:ahLst/>
              <a:cxnLst/>
              <a:rect l="l" t="t" r="r" b="b"/>
              <a:pathLst>
                <a:path w="7347" h="6116" extrusionOk="0">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62"/>
            <p:cNvSpPr/>
            <p:nvPr/>
          </p:nvSpPr>
          <p:spPr>
            <a:xfrm>
              <a:off x="5839705" y="1554478"/>
              <a:ext cx="143677" cy="160357"/>
            </a:xfrm>
            <a:custGeom>
              <a:avLst/>
              <a:gdLst/>
              <a:ahLst/>
              <a:cxnLst/>
              <a:rect l="l" t="t" r="r" b="b"/>
              <a:pathLst>
                <a:path w="5487" h="6124" extrusionOk="0">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62"/>
            <p:cNvSpPr/>
            <p:nvPr/>
          </p:nvSpPr>
          <p:spPr>
            <a:xfrm>
              <a:off x="5842716" y="1502999"/>
              <a:ext cx="187118" cy="114455"/>
            </a:xfrm>
            <a:custGeom>
              <a:avLst/>
              <a:gdLst/>
              <a:ahLst/>
              <a:cxnLst/>
              <a:rect l="l" t="t" r="r" b="b"/>
              <a:pathLst>
                <a:path w="7146" h="4371" extrusionOk="0">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62"/>
            <p:cNvSpPr/>
            <p:nvPr/>
          </p:nvSpPr>
          <p:spPr>
            <a:xfrm>
              <a:off x="5842716" y="1502999"/>
              <a:ext cx="72218" cy="114455"/>
            </a:xfrm>
            <a:custGeom>
              <a:avLst/>
              <a:gdLst/>
              <a:ahLst/>
              <a:cxnLst/>
              <a:rect l="l" t="t" r="r" b="b"/>
              <a:pathLst>
                <a:path w="2758" h="4371" extrusionOk="0">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62"/>
            <p:cNvSpPr/>
            <p:nvPr/>
          </p:nvSpPr>
          <p:spPr>
            <a:xfrm>
              <a:off x="5891918" y="1617532"/>
              <a:ext cx="11521" cy="17151"/>
            </a:xfrm>
            <a:custGeom>
              <a:avLst/>
              <a:gdLst/>
              <a:ahLst/>
              <a:cxnLst/>
              <a:rect l="l" t="t" r="r" b="b"/>
              <a:pathLst>
                <a:path w="440" h="655" extrusionOk="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62"/>
            <p:cNvSpPr/>
            <p:nvPr/>
          </p:nvSpPr>
          <p:spPr>
            <a:xfrm>
              <a:off x="5960601" y="1617532"/>
              <a:ext cx="11521" cy="17151"/>
            </a:xfrm>
            <a:custGeom>
              <a:avLst/>
              <a:gdLst/>
              <a:ahLst/>
              <a:cxnLst/>
              <a:rect l="l" t="t" r="r" b="b"/>
              <a:pathLst>
                <a:path w="440" h="655" extrusionOk="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62"/>
            <p:cNvSpPr/>
            <p:nvPr/>
          </p:nvSpPr>
          <p:spPr>
            <a:xfrm>
              <a:off x="5906424" y="1657438"/>
              <a:ext cx="50773" cy="17282"/>
            </a:xfrm>
            <a:custGeom>
              <a:avLst/>
              <a:gdLst/>
              <a:ahLst/>
              <a:cxnLst/>
              <a:rect l="l" t="t" r="r" b="b"/>
              <a:pathLst>
                <a:path w="1939" h="660" extrusionOk="0">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62"/>
            <p:cNvSpPr/>
            <p:nvPr/>
          </p:nvSpPr>
          <p:spPr>
            <a:xfrm>
              <a:off x="5884429" y="1600433"/>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62"/>
            <p:cNvSpPr/>
            <p:nvPr/>
          </p:nvSpPr>
          <p:spPr>
            <a:xfrm>
              <a:off x="5953112" y="1600433"/>
              <a:ext cx="26499" cy="11260"/>
            </a:xfrm>
            <a:custGeom>
              <a:avLst/>
              <a:gdLst/>
              <a:ahLst/>
              <a:cxnLst/>
              <a:rect l="l" t="t" r="r" b="b"/>
              <a:pathLst>
                <a:path w="1012" h="430" extrusionOk="0">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62"/>
            <p:cNvSpPr/>
            <p:nvPr/>
          </p:nvSpPr>
          <p:spPr>
            <a:xfrm>
              <a:off x="5846199" y="1748326"/>
              <a:ext cx="171643" cy="109427"/>
            </a:xfrm>
            <a:custGeom>
              <a:avLst/>
              <a:gdLst/>
              <a:ahLst/>
              <a:cxnLst/>
              <a:rect l="l" t="t" r="r" b="b"/>
              <a:pathLst>
                <a:path w="6555" h="4179" extrusionOk="0">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62"/>
            <p:cNvSpPr/>
            <p:nvPr/>
          </p:nvSpPr>
          <p:spPr>
            <a:xfrm>
              <a:off x="5845439" y="1548979"/>
              <a:ext cx="177901" cy="28489"/>
            </a:xfrm>
            <a:custGeom>
              <a:avLst/>
              <a:gdLst/>
              <a:ahLst/>
              <a:cxnLst/>
              <a:rect l="l" t="t" r="r" b="b"/>
              <a:pathLst>
                <a:path w="6794" h="1088" extrusionOk="0">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62"/>
            <p:cNvSpPr/>
            <p:nvPr/>
          </p:nvSpPr>
          <p:spPr>
            <a:xfrm>
              <a:off x="5932635" y="1548979"/>
              <a:ext cx="90941" cy="22781"/>
            </a:xfrm>
            <a:custGeom>
              <a:avLst/>
              <a:gdLst/>
              <a:ahLst/>
              <a:cxnLst/>
              <a:rect l="l" t="t" r="r" b="b"/>
              <a:pathLst>
                <a:path w="3473" h="870" extrusionOk="0">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62"/>
            <p:cNvSpPr/>
            <p:nvPr/>
          </p:nvSpPr>
          <p:spPr>
            <a:xfrm>
              <a:off x="5932373" y="1537484"/>
              <a:ext cx="17282" cy="11521"/>
            </a:xfrm>
            <a:custGeom>
              <a:avLst/>
              <a:gdLst/>
              <a:ahLst/>
              <a:cxnLst/>
              <a:rect l="l" t="t" r="r" b="b"/>
              <a:pathLst>
                <a:path w="660" h="440" extrusionOk="0">
                  <a:moveTo>
                    <a:pt x="440" y="0"/>
                  </a:moveTo>
                  <a:cubicBezTo>
                    <a:pt x="201" y="0"/>
                    <a:pt x="1" y="191"/>
                    <a:pt x="10" y="439"/>
                  </a:cubicBezTo>
                  <a:lnTo>
                    <a:pt x="659" y="439"/>
                  </a:lnTo>
                  <a:lnTo>
                    <a:pt x="65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62"/>
            <p:cNvSpPr/>
            <p:nvPr/>
          </p:nvSpPr>
          <p:spPr>
            <a:xfrm>
              <a:off x="5972096" y="1502999"/>
              <a:ext cx="57240" cy="57240"/>
            </a:xfrm>
            <a:custGeom>
              <a:avLst/>
              <a:gdLst/>
              <a:ahLst/>
              <a:cxnLst/>
              <a:rect l="l" t="t" r="r" b="b"/>
              <a:pathLst>
                <a:path w="2186" h="2186" extrusionOk="0">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62"/>
            <p:cNvSpPr/>
            <p:nvPr/>
          </p:nvSpPr>
          <p:spPr>
            <a:xfrm>
              <a:off x="5943371" y="1525989"/>
              <a:ext cx="34250" cy="34250"/>
            </a:xfrm>
            <a:custGeom>
              <a:avLst/>
              <a:gdLst/>
              <a:ahLst/>
              <a:cxnLst/>
              <a:rect l="l" t="t" r="r" b="b"/>
              <a:pathLst>
                <a:path w="1308" h="1308" extrusionOk="0">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62"/>
            <p:cNvSpPr/>
            <p:nvPr/>
          </p:nvSpPr>
          <p:spPr>
            <a:xfrm>
              <a:off x="5845204" y="1548979"/>
              <a:ext cx="23750" cy="28489"/>
            </a:xfrm>
            <a:custGeom>
              <a:avLst/>
              <a:gdLst/>
              <a:ahLst/>
              <a:cxnLst/>
              <a:rect l="l" t="t" r="r" b="b"/>
              <a:pathLst>
                <a:path w="907" h="1088" extrusionOk="0">
                  <a:moveTo>
                    <a:pt x="0" y="0"/>
                  </a:moveTo>
                  <a:cubicBezTo>
                    <a:pt x="0" y="58"/>
                    <a:pt x="0" y="115"/>
                    <a:pt x="10" y="172"/>
                  </a:cubicBezTo>
                  <a:lnTo>
                    <a:pt x="105" y="1088"/>
                  </a:lnTo>
                  <a:lnTo>
                    <a:pt x="907" y="1088"/>
                  </a:lnTo>
                  <a:lnTo>
                    <a:pt x="90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62"/>
            <p:cNvSpPr/>
            <p:nvPr/>
          </p:nvSpPr>
          <p:spPr>
            <a:xfrm>
              <a:off x="5863428" y="1748326"/>
              <a:ext cx="137419" cy="80964"/>
            </a:xfrm>
            <a:custGeom>
              <a:avLst/>
              <a:gdLst/>
              <a:ahLst/>
              <a:cxnLst/>
              <a:rect l="l" t="t" r="r" b="b"/>
              <a:pathLst>
                <a:path w="5248" h="3092" extrusionOk="0">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62"/>
            <p:cNvSpPr/>
            <p:nvPr/>
          </p:nvSpPr>
          <p:spPr>
            <a:xfrm>
              <a:off x="5828969" y="1817768"/>
              <a:ext cx="17256" cy="39984"/>
            </a:xfrm>
            <a:custGeom>
              <a:avLst/>
              <a:gdLst/>
              <a:ahLst/>
              <a:cxnLst/>
              <a:rect l="l" t="t" r="r" b="b"/>
              <a:pathLst>
                <a:path w="659" h="1527" extrusionOk="0">
                  <a:moveTo>
                    <a:pt x="659" y="0"/>
                  </a:moveTo>
                  <a:cubicBezTo>
                    <a:pt x="296" y="0"/>
                    <a:pt x="0" y="286"/>
                    <a:pt x="0" y="649"/>
                  </a:cubicBezTo>
                  <a:lnTo>
                    <a:pt x="0" y="1527"/>
                  </a:lnTo>
                  <a:lnTo>
                    <a:pt x="659" y="1527"/>
                  </a:lnTo>
                  <a:lnTo>
                    <a:pt x="65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62"/>
            <p:cNvSpPr/>
            <p:nvPr/>
          </p:nvSpPr>
          <p:spPr>
            <a:xfrm>
              <a:off x="5846199" y="1817768"/>
              <a:ext cx="11521" cy="39984"/>
            </a:xfrm>
            <a:custGeom>
              <a:avLst/>
              <a:gdLst/>
              <a:ahLst/>
              <a:cxnLst/>
              <a:rect l="l" t="t" r="r" b="b"/>
              <a:pathLst>
                <a:path w="440" h="1527" extrusionOk="0">
                  <a:moveTo>
                    <a:pt x="1" y="0"/>
                  </a:moveTo>
                  <a:lnTo>
                    <a:pt x="1" y="1527"/>
                  </a:lnTo>
                  <a:lnTo>
                    <a:pt x="439" y="1527"/>
                  </a:lnTo>
                  <a:lnTo>
                    <a:pt x="439" y="439"/>
                  </a:lnTo>
                  <a:cubicBezTo>
                    <a:pt x="439" y="191"/>
                    <a:pt x="239" y="0"/>
                    <a:pt x="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62"/>
            <p:cNvSpPr/>
            <p:nvPr/>
          </p:nvSpPr>
          <p:spPr>
            <a:xfrm>
              <a:off x="6017815" y="1817768"/>
              <a:ext cx="17256" cy="39984"/>
            </a:xfrm>
            <a:custGeom>
              <a:avLst/>
              <a:gdLst/>
              <a:ahLst/>
              <a:cxnLst/>
              <a:rect l="l" t="t" r="r" b="b"/>
              <a:pathLst>
                <a:path w="659" h="1527" extrusionOk="0">
                  <a:moveTo>
                    <a:pt x="1" y="0"/>
                  </a:moveTo>
                  <a:lnTo>
                    <a:pt x="1" y="1527"/>
                  </a:lnTo>
                  <a:lnTo>
                    <a:pt x="659" y="1527"/>
                  </a:lnTo>
                  <a:lnTo>
                    <a:pt x="659" y="649"/>
                  </a:lnTo>
                  <a:cubicBezTo>
                    <a:pt x="649" y="286"/>
                    <a:pt x="363" y="0"/>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62"/>
            <p:cNvSpPr/>
            <p:nvPr/>
          </p:nvSpPr>
          <p:spPr>
            <a:xfrm>
              <a:off x="6006320" y="1817768"/>
              <a:ext cx="11521" cy="39984"/>
            </a:xfrm>
            <a:custGeom>
              <a:avLst/>
              <a:gdLst/>
              <a:ahLst/>
              <a:cxnLst/>
              <a:rect l="l" t="t" r="r" b="b"/>
              <a:pathLst>
                <a:path w="440" h="1527" extrusionOk="0">
                  <a:moveTo>
                    <a:pt x="440" y="0"/>
                  </a:moveTo>
                  <a:cubicBezTo>
                    <a:pt x="192" y="0"/>
                    <a:pt x="1" y="191"/>
                    <a:pt x="1" y="439"/>
                  </a:cubicBezTo>
                  <a:lnTo>
                    <a:pt x="1" y="1527"/>
                  </a:lnTo>
                  <a:lnTo>
                    <a:pt x="440" y="1527"/>
                  </a:lnTo>
                  <a:lnTo>
                    <a:pt x="44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8" name="Google Shape;12248;p62"/>
          <p:cNvGrpSpPr/>
          <p:nvPr/>
        </p:nvGrpSpPr>
        <p:grpSpPr>
          <a:xfrm>
            <a:off x="4896940" y="1502999"/>
            <a:ext cx="263316" cy="354754"/>
            <a:chOff x="4896940" y="1502999"/>
            <a:chExt cx="263316" cy="354754"/>
          </a:xfrm>
        </p:grpSpPr>
        <p:sp>
          <p:nvSpPr>
            <p:cNvPr id="12249" name="Google Shape;12249;p62"/>
            <p:cNvSpPr/>
            <p:nvPr/>
          </p:nvSpPr>
          <p:spPr>
            <a:xfrm>
              <a:off x="4904193" y="1594384"/>
              <a:ext cx="113433" cy="103221"/>
            </a:xfrm>
            <a:custGeom>
              <a:avLst/>
              <a:gdLst/>
              <a:ahLst/>
              <a:cxnLst/>
              <a:rect l="l" t="t" r="r" b="b"/>
              <a:pathLst>
                <a:path w="4332" h="3942" extrusionOk="0">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62"/>
            <p:cNvSpPr/>
            <p:nvPr/>
          </p:nvSpPr>
          <p:spPr>
            <a:xfrm>
              <a:off x="5039831" y="1594620"/>
              <a:ext cx="113198" cy="102907"/>
            </a:xfrm>
            <a:custGeom>
              <a:avLst/>
              <a:gdLst/>
              <a:ahLst/>
              <a:cxnLst/>
              <a:rect l="l" t="t" r="r" b="b"/>
              <a:pathLst>
                <a:path w="4323" h="3930" extrusionOk="0">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62"/>
            <p:cNvSpPr/>
            <p:nvPr/>
          </p:nvSpPr>
          <p:spPr>
            <a:xfrm>
              <a:off x="4937160" y="1502999"/>
              <a:ext cx="183138" cy="123200"/>
            </a:xfrm>
            <a:custGeom>
              <a:avLst/>
              <a:gdLst/>
              <a:ahLst/>
              <a:cxnLst/>
              <a:rect l="l" t="t" r="r" b="b"/>
              <a:pathLst>
                <a:path w="6994" h="4705" extrusionOk="0">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62"/>
            <p:cNvSpPr/>
            <p:nvPr/>
          </p:nvSpPr>
          <p:spPr>
            <a:xfrm>
              <a:off x="4896940" y="1680376"/>
              <a:ext cx="263316" cy="177377"/>
            </a:xfrm>
            <a:custGeom>
              <a:avLst/>
              <a:gdLst/>
              <a:ahLst/>
              <a:cxnLst/>
              <a:rect l="l" t="t" r="r" b="b"/>
              <a:pathLst>
                <a:path w="10056" h="6774" extrusionOk="0">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62"/>
            <p:cNvSpPr/>
            <p:nvPr/>
          </p:nvSpPr>
          <p:spPr>
            <a:xfrm>
              <a:off x="4897202" y="1730834"/>
              <a:ext cx="263055" cy="126919"/>
            </a:xfrm>
            <a:custGeom>
              <a:avLst/>
              <a:gdLst/>
              <a:ahLst/>
              <a:cxnLst/>
              <a:rect l="l" t="t" r="r" b="b"/>
              <a:pathLst>
                <a:path w="10046" h="4847" extrusionOk="0">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62"/>
            <p:cNvSpPr/>
            <p:nvPr/>
          </p:nvSpPr>
          <p:spPr>
            <a:xfrm>
              <a:off x="4953395" y="1730834"/>
              <a:ext cx="150407" cy="81697"/>
            </a:xfrm>
            <a:custGeom>
              <a:avLst/>
              <a:gdLst/>
              <a:ahLst/>
              <a:cxnLst/>
              <a:rect l="l" t="t" r="r" b="b"/>
              <a:pathLst>
                <a:path w="5744" h="3120" extrusionOk="0">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62"/>
            <p:cNvSpPr/>
            <p:nvPr/>
          </p:nvSpPr>
          <p:spPr>
            <a:xfrm>
              <a:off x="4994374" y="1691871"/>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62"/>
            <p:cNvSpPr/>
            <p:nvPr/>
          </p:nvSpPr>
          <p:spPr>
            <a:xfrm>
              <a:off x="4936427" y="1559846"/>
              <a:ext cx="184630" cy="149019"/>
            </a:xfrm>
            <a:custGeom>
              <a:avLst/>
              <a:gdLst/>
              <a:ahLst/>
              <a:cxnLst/>
              <a:rect l="l" t="t" r="r" b="b"/>
              <a:pathLst>
                <a:path w="7051" h="5691" extrusionOk="0">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62"/>
            <p:cNvSpPr/>
            <p:nvPr/>
          </p:nvSpPr>
          <p:spPr>
            <a:xfrm>
              <a:off x="4936427" y="1560082"/>
              <a:ext cx="169391" cy="149019"/>
            </a:xfrm>
            <a:custGeom>
              <a:avLst/>
              <a:gdLst/>
              <a:ahLst/>
              <a:cxnLst/>
              <a:rect l="l" t="t" r="r" b="b"/>
              <a:pathLst>
                <a:path w="6469" h="5691" extrusionOk="0">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62"/>
            <p:cNvSpPr/>
            <p:nvPr/>
          </p:nvSpPr>
          <p:spPr>
            <a:xfrm>
              <a:off x="4988614" y="1612295"/>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62"/>
            <p:cNvSpPr/>
            <p:nvPr/>
          </p:nvSpPr>
          <p:spPr>
            <a:xfrm>
              <a:off x="5057323" y="1612295"/>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62"/>
            <p:cNvSpPr/>
            <p:nvPr/>
          </p:nvSpPr>
          <p:spPr>
            <a:xfrm>
              <a:off x="5003382" y="1652174"/>
              <a:ext cx="50694" cy="17282"/>
            </a:xfrm>
            <a:custGeom>
              <a:avLst/>
              <a:gdLst/>
              <a:ahLst/>
              <a:cxnLst/>
              <a:rect l="l" t="t" r="r" b="b"/>
              <a:pathLst>
                <a:path w="1936" h="660" extrusionOk="0">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62"/>
            <p:cNvSpPr/>
            <p:nvPr/>
          </p:nvSpPr>
          <p:spPr>
            <a:xfrm>
              <a:off x="5040093" y="1504255"/>
              <a:ext cx="79943" cy="90469"/>
            </a:xfrm>
            <a:custGeom>
              <a:avLst/>
              <a:gdLst/>
              <a:ahLst/>
              <a:cxnLst/>
              <a:rect l="l" t="t" r="r" b="b"/>
              <a:pathLst>
                <a:path w="3053" h="3455" extrusionOk="0">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62"/>
            <p:cNvSpPr/>
            <p:nvPr/>
          </p:nvSpPr>
          <p:spPr>
            <a:xfrm>
              <a:off x="5020114" y="1789043"/>
              <a:ext cx="17256" cy="57214"/>
            </a:xfrm>
            <a:custGeom>
              <a:avLst/>
              <a:gdLst/>
              <a:ahLst/>
              <a:cxnLst/>
              <a:rect l="l" t="t" r="r" b="b"/>
              <a:pathLst>
                <a:path w="659" h="2185" extrusionOk="0">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62"/>
            <p:cNvSpPr/>
            <p:nvPr/>
          </p:nvSpPr>
          <p:spPr>
            <a:xfrm>
              <a:off x="4899689" y="1767546"/>
              <a:ext cx="48992" cy="90207"/>
            </a:xfrm>
            <a:custGeom>
              <a:avLst/>
              <a:gdLst/>
              <a:ahLst/>
              <a:cxnLst/>
              <a:rect l="l" t="t" r="r" b="b"/>
              <a:pathLst>
                <a:path w="1871" h="3445" extrusionOk="0">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62"/>
            <p:cNvSpPr/>
            <p:nvPr/>
          </p:nvSpPr>
          <p:spPr>
            <a:xfrm>
              <a:off x="5108777" y="1767546"/>
              <a:ext cx="48992" cy="90207"/>
            </a:xfrm>
            <a:custGeom>
              <a:avLst/>
              <a:gdLst/>
              <a:ahLst/>
              <a:cxnLst/>
              <a:rect l="l" t="t" r="r" b="b"/>
              <a:pathLst>
                <a:path w="1871" h="3445" extrusionOk="0">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62"/>
            <p:cNvSpPr/>
            <p:nvPr/>
          </p:nvSpPr>
          <p:spPr>
            <a:xfrm>
              <a:off x="5020114" y="1789043"/>
              <a:ext cx="17256" cy="17989"/>
            </a:xfrm>
            <a:custGeom>
              <a:avLst/>
              <a:gdLst/>
              <a:ahLst/>
              <a:cxnLst/>
              <a:rect l="l" t="t" r="r" b="b"/>
              <a:pathLst>
                <a:path w="659" h="687" extrusionOk="0">
                  <a:moveTo>
                    <a:pt x="0" y="0"/>
                  </a:moveTo>
                  <a:lnTo>
                    <a:pt x="0" y="687"/>
                  </a:lnTo>
                  <a:lnTo>
                    <a:pt x="324" y="611"/>
                  </a:lnTo>
                  <a:lnTo>
                    <a:pt x="658" y="687"/>
                  </a:lnTo>
                  <a:lnTo>
                    <a:pt x="658"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62"/>
            <p:cNvSpPr/>
            <p:nvPr/>
          </p:nvSpPr>
          <p:spPr>
            <a:xfrm>
              <a:off x="4963895" y="1720334"/>
              <a:ext cx="129432" cy="80650"/>
            </a:xfrm>
            <a:custGeom>
              <a:avLst/>
              <a:gdLst/>
              <a:ahLst/>
              <a:cxnLst/>
              <a:rect l="l" t="t" r="r" b="b"/>
              <a:pathLst>
                <a:path w="4943" h="3080" extrusionOk="0">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62"/>
            <p:cNvSpPr/>
            <p:nvPr/>
          </p:nvSpPr>
          <p:spPr>
            <a:xfrm>
              <a:off x="5063058" y="1720334"/>
              <a:ext cx="26" cy="288"/>
            </a:xfrm>
            <a:custGeom>
              <a:avLst/>
              <a:gdLst/>
              <a:ahLst/>
              <a:cxnLst/>
              <a:rect l="l" t="t" r="r" b="b"/>
              <a:pathLst>
                <a:path w="1" h="11" extrusionOk="0">
                  <a:moveTo>
                    <a:pt x="1" y="10"/>
                  </a:moveTo>
                  <a:lnTo>
                    <a:pt x="1" y="10"/>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62"/>
            <p:cNvSpPr/>
            <p:nvPr/>
          </p:nvSpPr>
          <p:spPr>
            <a:xfrm>
              <a:off x="4994374" y="1720334"/>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62"/>
            <p:cNvSpPr/>
            <p:nvPr/>
          </p:nvSpPr>
          <p:spPr>
            <a:xfrm>
              <a:off x="4982879" y="1720334"/>
              <a:ext cx="91464" cy="62975"/>
            </a:xfrm>
            <a:custGeom>
              <a:avLst/>
              <a:gdLst/>
              <a:ahLst/>
              <a:cxnLst/>
              <a:rect l="l" t="t" r="r" b="b"/>
              <a:pathLst>
                <a:path w="3493" h="2405" extrusionOk="0">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0" name="Google Shape;12270;p62"/>
          <p:cNvGrpSpPr/>
          <p:nvPr/>
        </p:nvGrpSpPr>
        <p:grpSpPr>
          <a:xfrm>
            <a:off x="6255392" y="4268082"/>
            <a:ext cx="274550" cy="354728"/>
            <a:chOff x="6255392" y="4268082"/>
            <a:chExt cx="274550" cy="354728"/>
          </a:xfrm>
        </p:grpSpPr>
        <p:sp>
          <p:nvSpPr>
            <p:cNvPr id="12271" name="Google Shape;12271;p62"/>
            <p:cNvSpPr/>
            <p:nvPr/>
          </p:nvSpPr>
          <p:spPr>
            <a:xfrm>
              <a:off x="6286342" y="4268082"/>
              <a:ext cx="213120" cy="206102"/>
            </a:xfrm>
            <a:custGeom>
              <a:avLst/>
              <a:gdLst/>
              <a:ahLst/>
              <a:cxnLst/>
              <a:rect l="l" t="t" r="r" b="b"/>
              <a:pathLst>
                <a:path w="8139" h="7871" extrusionOk="0">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62"/>
            <p:cNvSpPr/>
            <p:nvPr/>
          </p:nvSpPr>
          <p:spPr>
            <a:xfrm>
              <a:off x="6352800" y="4451168"/>
              <a:ext cx="80205" cy="68736"/>
            </a:xfrm>
            <a:custGeom>
              <a:avLst/>
              <a:gdLst/>
              <a:ahLst/>
              <a:cxnLst/>
              <a:rect l="l" t="t" r="r" b="b"/>
              <a:pathLst>
                <a:path w="3063" h="2625" extrusionOk="0">
                  <a:moveTo>
                    <a:pt x="1" y="1"/>
                  </a:moveTo>
                  <a:lnTo>
                    <a:pt x="1" y="2624"/>
                  </a:lnTo>
                  <a:lnTo>
                    <a:pt x="3063" y="2624"/>
                  </a:lnTo>
                  <a:lnTo>
                    <a:pt x="3063"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62"/>
            <p:cNvSpPr/>
            <p:nvPr/>
          </p:nvSpPr>
          <p:spPr>
            <a:xfrm>
              <a:off x="6352800" y="4451168"/>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62"/>
            <p:cNvSpPr/>
            <p:nvPr/>
          </p:nvSpPr>
          <p:spPr>
            <a:xfrm>
              <a:off x="6296842" y="4307464"/>
              <a:ext cx="192381" cy="166458"/>
            </a:xfrm>
            <a:custGeom>
              <a:avLst/>
              <a:gdLst/>
              <a:ahLst/>
              <a:cxnLst/>
              <a:rect l="l" t="t" r="r" b="b"/>
              <a:pathLst>
                <a:path w="7347" h="6357" extrusionOk="0">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62"/>
            <p:cNvSpPr/>
            <p:nvPr/>
          </p:nvSpPr>
          <p:spPr>
            <a:xfrm>
              <a:off x="6296607" y="4320033"/>
              <a:ext cx="107935" cy="154125"/>
            </a:xfrm>
            <a:custGeom>
              <a:avLst/>
              <a:gdLst/>
              <a:ahLst/>
              <a:cxnLst/>
              <a:rect l="l" t="t" r="r" b="b"/>
              <a:pathLst>
                <a:path w="4122" h="5886" extrusionOk="0">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62"/>
            <p:cNvSpPr/>
            <p:nvPr/>
          </p:nvSpPr>
          <p:spPr>
            <a:xfrm>
              <a:off x="6352800" y="4376855"/>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62"/>
            <p:cNvSpPr/>
            <p:nvPr/>
          </p:nvSpPr>
          <p:spPr>
            <a:xfrm>
              <a:off x="6421509" y="4376855"/>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62"/>
            <p:cNvSpPr/>
            <p:nvPr/>
          </p:nvSpPr>
          <p:spPr>
            <a:xfrm>
              <a:off x="6345311" y="4359756"/>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62"/>
            <p:cNvSpPr/>
            <p:nvPr/>
          </p:nvSpPr>
          <p:spPr>
            <a:xfrm>
              <a:off x="6413758" y="4359756"/>
              <a:ext cx="26761" cy="11521"/>
            </a:xfrm>
            <a:custGeom>
              <a:avLst/>
              <a:gdLst/>
              <a:ahLst/>
              <a:cxnLst/>
              <a:rect l="l" t="t" r="r" b="b"/>
              <a:pathLst>
                <a:path w="1022" h="440" extrusionOk="0">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62"/>
            <p:cNvSpPr/>
            <p:nvPr/>
          </p:nvSpPr>
          <p:spPr>
            <a:xfrm>
              <a:off x="6255392" y="4508382"/>
              <a:ext cx="274550" cy="114428"/>
            </a:xfrm>
            <a:custGeom>
              <a:avLst/>
              <a:gdLst/>
              <a:ahLst/>
              <a:cxnLst/>
              <a:rect l="l" t="t" r="r" b="b"/>
              <a:pathLst>
                <a:path w="10485" h="4370" extrusionOk="0">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62"/>
            <p:cNvSpPr/>
            <p:nvPr/>
          </p:nvSpPr>
          <p:spPr>
            <a:xfrm>
              <a:off x="6376785" y="4456667"/>
              <a:ext cx="32260" cy="28751"/>
            </a:xfrm>
            <a:custGeom>
              <a:avLst/>
              <a:gdLst/>
              <a:ahLst/>
              <a:cxnLst/>
              <a:rect l="l" t="t" r="r" b="b"/>
              <a:pathLst>
                <a:path w="1232" h="1098" extrusionOk="0">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62"/>
            <p:cNvSpPr/>
            <p:nvPr/>
          </p:nvSpPr>
          <p:spPr>
            <a:xfrm>
              <a:off x="6370029" y="4422705"/>
              <a:ext cx="45745" cy="16994"/>
            </a:xfrm>
            <a:custGeom>
              <a:avLst/>
              <a:gdLst/>
              <a:ahLst/>
              <a:cxnLst/>
              <a:rect l="l" t="t" r="r" b="b"/>
              <a:pathLst>
                <a:path w="1747" h="649" extrusionOk="0">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62"/>
            <p:cNvSpPr/>
            <p:nvPr/>
          </p:nvSpPr>
          <p:spPr>
            <a:xfrm>
              <a:off x="6352800" y="4416944"/>
              <a:ext cx="79969" cy="28568"/>
            </a:xfrm>
            <a:custGeom>
              <a:avLst/>
              <a:gdLst/>
              <a:ahLst/>
              <a:cxnLst/>
              <a:rect l="l" t="t" r="r" b="b"/>
              <a:pathLst>
                <a:path w="3054" h="1091" extrusionOk="0">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62"/>
            <p:cNvSpPr/>
            <p:nvPr/>
          </p:nvSpPr>
          <p:spPr>
            <a:xfrm>
              <a:off x="6262619" y="4532106"/>
              <a:ext cx="50249" cy="90705"/>
            </a:xfrm>
            <a:custGeom>
              <a:avLst/>
              <a:gdLst/>
              <a:ahLst/>
              <a:cxnLst/>
              <a:rect l="l" t="t" r="r" b="b"/>
              <a:pathLst>
                <a:path w="1919" h="3464" extrusionOk="0">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62"/>
            <p:cNvSpPr/>
            <p:nvPr/>
          </p:nvSpPr>
          <p:spPr>
            <a:xfrm>
              <a:off x="6472963" y="4532106"/>
              <a:ext cx="49987" cy="90705"/>
            </a:xfrm>
            <a:custGeom>
              <a:avLst/>
              <a:gdLst/>
              <a:ahLst/>
              <a:cxnLst/>
              <a:rect l="l" t="t" r="r" b="b"/>
              <a:pathLst>
                <a:path w="1909" h="3464" extrusionOk="0">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62"/>
            <p:cNvSpPr/>
            <p:nvPr/>
          </p:nvSpPr>
          <p:spPr>
            <a:xfrm>
              <a:off x="6387285" y="4548340"/>
              <a:ext cx="11260" cy="11521"/>
            </a:xfrm>
            <a:custGeom>
              <a:avLst/>
              <a:gdLst/>
              <a:ahLst/>
              <a:cxnLst/>
              <a:rect l="l" t="t" r="r" b="b"/>
              <a:pathLst>
                <a:path w="430" h="440" extrusionOk="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62"/>
            <p:cNvSpPr/>
            <p:nvPr/>
          </p:nvSpPr>
          <p:spPr>
            <a:xfrm>
              <a:off x="6387285" y="4588560"/>
              <a:ext cx="11260" cy="11286"/>
            </a:xfrm>
            <a:custGeom>
              <a:avLst/>
              <a:gdLst/>
              <a:ahLst/>
              <a:cxnLst/>
              <a:rect l="l" t="t" r="r" b="b"/>
              <a:pathLst>
                <a:path w="430" h="431" extrusionOk="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62"/>
            <p:cNvSpPr/>
            <p:nvPr/>
          </p:nvSpPr>
          <p:spPr>
            <a:xfrm>
              <a:off x="6318838" y="4508382"/>
              <a:ext cx="148155" cy="48495"/>
            </a:xfrm>
            <a:custGeom>
              <a:avLst/>
              <a:gdLst/>
              <a:ahLst/>
              <a:cxnLst/>
              <a:rect l="l" t="t" r="r" b="b"/>
              <a:pathLst>
                <a:path w="5658" h="1852" extrusionOk="0">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62"/>
            <p:cNvSpPr/>
            <p:nvPr/>
          </p:nvSpPr>
          <p:spPr>
            <a:xfrm>
              <a:off x="6329809" y="4487853"/>
              <a:ext cx="62975" cy="57581"/>
            </a:xfrm>
            <a:custGeom>
              <a:avLst/>
              <a:gdLst/>
              <a:ahLst/>
              <a:cxnLst/>
              <a:rect l="l" t="t" r="r" b="b"/>
              <a:pathLst>
                <a:path w="2405" h="2199" extrusionOk="0">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62"/>
            <p:cNvSpPr/>
            <p:nvPr/>
          </p:nvSpPr>
          <p:spPr>
            <a:xfrm>
              <a:off x="6392784" y="4487853"/>
              <a:ext cx="62975" cy="57581"/>
            </a:xfrm>
            <a:custGeom>
              <a:avLst/>
              <a:gdLst/>
              <a:ahLst/>
              <a:cxnLst/>
              <a:rect l="l" t="t" r="r" b="b"/>
              <a:pathLst>
                <a:path w="2405" h="2199" extrusionOk="0">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1" name="Google Shape;12291;p62"/>
          <p:cNvGrpSpPr/>
          <p:nvPr/>
        </p:nvGrpSpPr>
        <p:grpSpPr>
          <a:xfrm>
            <a:off x="7604076" y="3790075"/>
            <a:ext cx="275807" cy="354859"/>
            <a:chOff x="7604076" y="3790075"/>
            <a:chExt cx="275807" cy="354859"/>
          </a:xfrm>
        </p:grpSpPr>
        <p:sp>
          <p:nvSpPr>
            <p:cNvPr id="12292" name="Google Shape;12292;p62"/>
            <p:cNvSpPr/>
            <p:nvPr/>
          </p:nvSpPr>
          <p:spPr>
            <a:xfrm>
              <a:off x="7623558" y="3790075"/>
              <a:ext cx="237341" cy="113800"/>
            </a:xfrm>
            <a:custGeom>
              <a:avLst/>
              <a:gdLst/>
              <a:ahLst/>
              <a:cxnLst/>
              <a:rect l="l" t="t" r="r" b="b"/>
              <a:pathLst>
                <a:path w="9064" h="4346" extrusionOk="0">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62"/>
            <p:cNvSpPr/>
            <p:nvPr/>
          </p:nvSpPr>
          <p:spPr>
            <a:xfrm>
              <a:off x="7604076" y="4018513"/>
              <a:ext cx="275545" cy="126186"/>
            </a:xfrm>
            <a:custGeom>
              <a:avLst/>
              <a:gdLst/>
              <a:ahLst/>
              <a:cxnLst/>
              <a:rect l="l" t="t" r="r" b="b"/>
              <a:pathLst>
                <a:path w="10523" h="4819" extrusionOk="0">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62"/>
            <p:cNvSpPr/>
            <p:nvPr/>
          </p:nvSpPr>
          <p:spPr>
            <a:xfrm>
              <a:off x="7604312" y="4049987"/>
              <a:ext cx="275571" cy="94711"/>
            </a:xfrm>
            <a:custGeom>
              <a:avLst/>
              <a:gdLst/>
              <a:ahLst/>
              <a:cxnLst/>
              <a:rect l="l" t="t" r="r" b="b"/>
              <a:pathLst>
                <a:path w="10524" h="3617" extrusionOk="0">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62"/>
            <p:cNvSpPr/>
            <p:nvPr/>
          </p:nvSpPr>
          <p:spPr>
            <a:xfrm>
              <a:off x="7726962" y="4096204"/>
              <a:ext cx="30270" cy="48495"/>
            </a:xfrm>
            <a:custGeom>
              <a:avLst/>
              <a:gdLst/>
              <a:ahLst/>
              <a:cxnLst/>
              <a:rect l="l" t="t" r="r" b="b"/>
              <a:pathLst>
                <a:path w="1156" h="1852" extrusionOk="0">
                  <a:moveTo>
                    <a:pt x="936" y="1"/>
                  </a:moveTo>
                  <a:lnTo>
                    <a:pt x="220" y="29"/>
                  </a:lnTo>
                  <a:lnTo>
                    <a:pt x="1" y="1851"/>
                  </a:lnTo>
                  <a:lnTo>
                    <a:pt x="1155" y="1851"/>
                  </a:lnTo>
                  <a:lnTo>
                    <a:pt x="93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62"/>
            <p:cNvSpPr/>
            <p:nvPr/>
          </p:nvSpPr>
          <p:spPr>
            <a:xfrm>
              <a:off x="7668779" y="4049987"/>
              <a:ext cx="146400" cy="57319"/>
            </a:xfrm>
            <a:custGeom>
              <a:avLst/>
              <a:gdLst/>
              <a:ahLst/>
              <a:cxnLst/>
              <a:rect l="l" t="t" r="r" b="b"/>
              <a:pathLst>
                <a:path w="5591" h="2189" extrusionOk="0">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62"/>
            <p:cNvSpPr/>
            <p:nvPr/>
          </p:nvSpPr>
          <p:spPr>
            <a:xfrm>
              <a:off x="7719238" y="4064494"/>
              <a:ext cx="45981" cy="35245"/>
            </a:xfrm>
            <a:custGeom>
              <a:avLst/>
              <a:gdLst/>
              <a:ahLst/>
              <a:cxnLst/>
              <a:rect l="l" t="t" r="r" b="b"/>
              <a:pathLst>
                <a:path w="1756" h="1346" extrusionOk="0">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62"/>
            <p:cNvSpPr/>
            <p:nvPr/>
          </p:nvSpPr>
          <p:spPr>
            <a:xfrm>
              <a:off x="7701982" y="4018513"/>
              <a:ext cx="80231" cy="23148"/>
            </a:xfrm>
            <a:custGeom>
              <a:avLst/>
              <a:gdLst/>
              <a:ahLst/>
              <a:cxnLst/>
              <a:rect l="l" t="t" r="r" b="b"/>
              <a:pathLst>
                <a:path w="3064" h="884" extrusionOk="0">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62"/>
            <p:cNvSpPr/>
            <p:nvPr/>
          </p:nvSpPr>
          <p:spPr>
            <a:xfrm>
              <a:off x="7645527" y="3875124"/>
              <a:ext cx="188139" cy="154675"/>
            </a:xfrm>
            <a:custGeom>
              <a:avLst/>
              <a:gdLst/>
              <a:ahLst/>
              <a:cxnLst/>
              <a:rect l="l" t="t" r="r" b="b"/>
              <a:pathLst>
                <a:path w="7185" h="5907" extrusionOk="0">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62"/>
            <p:cNvSpPr/>
            <p:nvPr/>
          </p:nvSpPr>
          <p:spPr>
            <a:xfrm>
              <a:off x="7701982" y="3933412"/>
              <a:ext cx="11521" cy="16942"/>
            </a:xfrm>
            <a:custGeom>
              <a:avLst/>
              <a:gdLst/>
              <a:ahLst/>
              <a:cxnLst/>
              <a:rect l="l" t="t" r="r" b="b"/>
              <a:pathLst>
                <a:path w="440" h="647" extrusionOk="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62"/>
            <p:cNvSpPr/>
            <p:nvPr/>
          </p:nvSpPr>
          <p:spPr>
            <a:xfrm>
              <a:off x="7770691"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62"/>
            <p:cNvSpPr/>
            <p:nvPr/>
          </p:nvSpPr>
          <p:spPr>
            <a:xfrm>
              <a:off x="7648276" y="3875124"/>
              <a:ext cx="168396" cy="154884"/>
            </a:xfrm>
            <a:custGeom>
              <a:avLst/>
              <a:gdLst/>
              <a:ahLst/>
              <a:cxnLst/>
              <a:rect l="l" t="t" r="r" b="b"/>
              <a:pathLst>
                <a:path w="6431" h="5915" extrusionOk="0">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62"/>
            <p:cNvSpPr/>
            <p:nvPr/>
          </p:nvSpPr>
          <p:spPr>
            <a:xfrm>
              <a:off x="7656027" y="3892380"/>
              <a:ext cx="23017" cy="42970"/>
            </a:xfrm>
            <a:custGeom>
              <a:avLst/>
              <a:gdLst/>
              <a:ahLst/>
              <a:cxnLst/>
              <a:rect l="l" t="t" r="r" b="b"/>
              <a:pathLst>
                <a:path w="879" h="1641" extrusionOk="0">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62"/>
            <p:cNvSpPr/>
            <p:nvPr/>
          </p:nvSpPr>
          <p:spPr>
            <a:xfrm>
              <a:off x="7805151" y="3892380"/>
              <a:ext cx="23017" cy="42970"/>
            </a:xfrm>
            <a:custGeom>
              <a:avLst/>
              <a:gdLst/>
              <a:ahLst/>
              <a:cxnLst/>
              <a:rect l="l" t="t" r="r" b="b"/>
              <a:pathLst>
                <a:path w="879" h="1641" extrusionOk="0">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62"/>
            <p:cNvSpPr/>
            <p:nvPr/>
          </p:nvSpPr>
          <p:spPr>
            <a:xfrm>
              <a:off x="7679515" y="4038073"/>
              <a:ext cx="62477" cy="57659"/>
            </a:xfrm>
            <a:custGeom>
              <a:avLst/>
              <a:gdLst/>
              <a:ahLst/>
              <a:cxnLst/>
              <a:rect l="l" t="t" r="r" b="b"/>
              <a:pathLst>
                <a:path w="2386" h="2202" extrusionOk="0">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62"/>
            <p:cNvSpPr/>
            <p:nvPr/>
          </p:nvSpPr>
          <p:spPr>
            <a:xfrm>
              <a:off x="7741966" y="4037942"/>
              <a:ext cx="62477" cy="57843"/>
            </a:xfrm>
            <a:custGeom>
              <a:avLst/>
              <a:gdLst/>
              <a:ahLst/>
              <a:cxnLst/>
              <a:rect l="l" t="t" r="r" b="b"/>
              <a:pathLst>
                <a:path w="2386" h="2209" extrusionOk="0">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62"/>
            <p:cNvSpPr/>
            <p:nvPr/>
          </p:nvSpPr>
          <p:spPr>
            <a:xfrm>
              <a:off x="7722694" y="3978528"/>
              <a:ext cx="38806" cy="11312"/>
            </a:xfrm>
            <a:custGeom>
              <a:avLst/>
              <a:gdLst/>
              <a:ahLst/>
              <a:cxnLst/>
              <a:rect l="l" t="t" r="r" b="b"/>
              <a:pathLst>
                <a:path w="1482" h="432" extrusionOk="0">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62"/>
            <p:cNvSpPr/>
            <p:nvPr/>
          </p:nvSpPr>
          <p:spPr>
            <a:xfrm>
              <a:off x="7656027" y="3892380"/>
              <a:ext cx="172140" cy="28751"/>
            </a:xfrm>
            <a:custGeom>
              <a:avLst/>
              <a:gdLst/>
              <a:ahLst/>
              <a:cxnLst/>
              <a:rect l="l" t="t" r="r" b="b"/>
              <a:pathLst>
                <a:path w="6574" h="1098" extrusionOk="0">
                  <a:moveTo>
                    <a:pt x="1" y="0"/>
                  </a:moveTo>
                  <a:cubicBezTo>
                    <a:pt x="1" y="611"/>
                    <a:pt x="1470" y="1097"/>
                    <a:pt x="3282" y="1097"/>
                  </a:cubicBezTo>
                  <a:cubicBezTo>
                    <a:pt x="5104" y="1097"/>
                    <a:pt x="657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62"/>
            <p:cNvSpPr/>
            <p:nvPr/>
          </p:nvSpPr>
          <p:spPr>
            <a:xfrm>
              <a:off x="7656027" y="3857894"/>
              <a:ext cx="172140" cy="34512"/>
            </a:xfrm>
            <a:custGeom>
              <a:avLst/>
              <a:gdLst/>
              <a:ahLst/>
              <a:cxnLst/>
              <a:rect l="l" t="t" r="r" b="b"/>
              <a:pathLst>
                <a:path w="6574" h="1318" extrusionOk="0">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62"/>
            <p:cNvSpPr/>
            <p:nvPr/>
          </p:nvSpPr>
          <p:spPr>
            <a:xfrm>
              <a:off x="7724972" y="3823670"/>
              <a:ext cx="34250" cy="39984"/>
            </a:xfrm>
            <a:custGeom>
              <a:avLst/>
              <a:gdLst/>
              <a:ahLst/>
              <a:cxnLst/>
              <a:rect l="l" t="t" r="r" b="b"/>
              <a:pathLst>
                <a:path w="1308" h="1527" extrusionOk="0">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62"/>
            <p:cNvSpPr/>
            <p:nvPr/>
          </p:nvSpPr>
          <p:spPr>
            <a:xfrm>
              <a:off x="7724763"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62"/>
            <p:cNvSpPr/>
            <p:nvPr/>
          </p:nvSpPr>
          <p:spPr>
            <a:xfrm>
              <a:off x="7609811" y="4080729"/>
              <a:ext cx="51977" cy="64206"/>
            </a:xfrm>
            <a:custGeom>
              <a:avLst/>
              <a:gdLst/>
              <a:ahLst/>
              <a:cxnLst/>
              <a:rect l="l" t="t" r="r" b="b"/>
              <a:pathLst>
                <a:path w="1985" h="2452" extrusionOk="0">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62"/>
            <p:cNvSpPr/>
            <p:nvPr/>
          </p:nvSpPr>
          <p:spPr>
            <a:xfrm>
              <a:off x="7822407" y="4080729"/>
              <a:ext cx="51977" cy="64206"/>
            </a:xfrm>
            <a:custGeom>
              <a:avLst/>
              <a:gdLst/>
              <a:ahLst/>
              <a:cxnLst/>
              <a:rect l="l" t="t" r="r" b="b"/>
              <a:pathLst>
                <a:path w="1985" h="2452" extrusionOk="0">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4" name="Google Shape;12314;p62"/>
          <p:cNvGrpSpPr/>
          <p:nvPr/>
        </p:nvGrpSpPr>
        <p:grpSpPr>
          <a:xfrm>
            <a:off x="7154427" y="3790206"/>
            <a:ext cx="274550" cy="354493"/>
            <a:chOff x="7154427" y="3790206"/>
            <a:chExt cx="274550" cy="354493"/>
          </a:xfrm>
        </p:grpSpPr>
        <p:sp>
          <p:nvSpPr>
            <p:cNvPr id="12315" name="Google Shape;12315;p62"/>
            <p:cNvSpPr/>
            <p:nvPr/>
          </p:nvSpPr>
          <p:spPr>
            <a:xfrm>
              <a:off x="7154427" y="3978790"/>
              <a:ext cx="274550" cy="165908"/>
            </a:xfrm>
            <a:custGeom>
              <a:avLst/>
              <a:gdLst/>
              <a:ahLst/>
              <a:cxnLst/>
              <a:rect l="l" t="t" r="r" b="b"/>
              <a:pathLst>
                <a:path w="10485" h="6336" extrusionOk="0">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62"/>
            <p:cNvSpPr/>
            <p:nvPr/>
          </p:nvSpPr>
          <p:spPr>
            <a:xfrm>
              <a:off x="7154427" y="4035743"/>
              <a:ext cx="274550" cy="108956"/>
            </a:xfrm>
            <a:custGeom>
              <a:avLst/>
              <a:gdLst/>
              <a:ahLst/>
              <a:cxnLst/>
              <a:rect l="l" t="t" r="r" b="b"/>
              <a:pathLst>
                <a:path w="10485" h="4161" extrusionOk="0">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62"/>
            <p:cNvSpPr/>
            <p:nvPr/>
          </p:nvSpPr>
          <p:spPr>
            <a:xfrm>
              <a:off x="7251600" y="3978790"/>
              <a:ext cx="79969" cy="22964"/>
            </a:xfrm>
            <a:custGeom>
              <a:avLst/>
              <a:gdLst/>
              <a:ahLst/>
              <a:cxnLst/>
              <a:rect l="l" t="t" r="r" b="b"/>
              <a:pathLst>
                <a:path w="3054" h="877" extrusionOk="0">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62"/>
            <p:cNvSpPr/>
            <p:nvPr/>
          </p:nvSpPr>
          <p:spPr>
            <a:xfrm>
              <a:off x="7195145" y="3835925"/>
              <a:ext cx="192381" cy="154387"/>
            </a:xfrm>
            <a:custGeom>
              <a:avLst/>
              <a:gdLst/>
              <a:ahLst/>
              <a:cxnLst/>
              <a:rect l="l" t="t" r="r" b="b"/>
              <a:pathLst>
                <a:path w="7347" h="5896" extrusionOk="0">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62"/>
            <p:cNvSpPr/>
            <p:nvPr/>
          </p:nvSpPr>
          <p:spPr>
            <a:xfrm>
              <a:off x="7195145" y="3835925"/>
              <a:ext cx="107935" cy="154387"/>
            </a:xfrm>
            <a:custGeom>
              <a:avLst/>
              <a:gdLst/>
              <a:ahLst/>
              <a:cxnLst/>
              <a:rect l="l" t="t" r="r" b="b"/>
              <a:pathLst>
                <a:path w="4122" h="5896" extrusionOk="0">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62"/>
            <p:cNvSpPr/>
            <p:nvPr/>
          </p:nvSpPr>
          <p:spPr>
            <a:xfrm>
              <a:off x="7205619" y="3790206"/>
              <a:ext cx="171905" cy="91438"/>
            </a:xfrm>
            <a:custGeom>
              <a:avLst/>
              <a:gdLst/>
              <a:ahLst/>
              <a:cxnLst/>
              <a:rect l="l" t="t" r="r" b="b"/>
              <a:pathLst>
                <a:path w="6565" h="3492" extrusionOk="0">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62"/>
            <p:cNvSpPr/>
            <p:nvPr/>
          </p:nvSpPr>
          <p:spPr>
            <a:xfrm>
              <a:off x="7245839" y="3790206"/>
              <a:ext cx="91464" cy="91438"/>
            </a:xfrm>
            <a:custGeom>
              <a:avLst/>
              <a:gdLst/>
              <a:ahLst/>
              <a:cxnLst/>
              <a:rect l="l" t="t" r="r" b="b"/>
              <a:pathLst>
                <a:path w="3493" h="3492" extrusionOk="0">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62"/>
            <p:cNvSpPr/>
            <p:nvPr/>
          </p:nvSpPr>
          <p:spPr>
            <a:xfrm>
              <a:off x="7274328" y="3875883"/>
              <a:ext cx="34486" cy="34486"/>
            </a:xfrm>
            <a:custGeom>
              <a:avLst/>
              <a:gdLst/>
              <a:ahLst/>
              <a:cxnLst/>
              <a:rect l="l" t="t" r="r" b="b"/>
              <a:pathLst>
                <a:path w="1317" h="1317" extrusionOk="0">
                  <a:moveTo>
                    <a:pt x="0" y="0"/>
                  </a:moveTo>
                  <a:lnTo>
                    <a:pt x="0" y="1317"/>
                  </a:lnTo>
                  <a:lnTo>
                    <a:pt x="1317" y="1317"/>
                  </a:lnTo>
                  <a:lnTo>
                    <a:pt x="1317"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62"/>
            <p:cNvSpPr/>
            <p:nvPr/>
          </p:nvSpPr>
          <p:spPr>
            <a:xfrm>
              <a:off x="7266106" y="3933019"/>
              <a:ext cx="50747" cy="17334"/>
            </a:xfrm>
            <a:custGeom>
              <a:avLst/>
              <a:gdLst/>
              <a:ahLst/>
              <a:cxnLst/>
              <a:rect l="l" t="t" r="r" b="b"/>
              <a:pathLst>
                <a:path w="1938" h="662" extrusionOk="0">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62"/>
            <p:cNvSpPr/>
            <p:nvPr/>
          </p:nvSpPr>
          <p:spPr>
            <a:xfrm>
              <a:off x="7205619" y="3875883"/>
              <a:ext cx="74470" cy="49804"/>
            </a:xfrm>
            <a:custGeom>
              <a:avLst/>
              <a:gdLst/>
              <a:ahLst/>
              <a:cxnLst/>
              <a:rect l="l" t="t" r="r" b="b"/>
              <a:pathLst>
                <a:path w="2844" h="1902" extrusionOk="0">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62"/>
            <p:cNvSpPr/>
            <p:nvPr/>
          </p:nvSpPr>
          <p:spPr>
            <a:xfrm>
              <a:off x="7303053" y="3875883"/>
              <a:ext cx="74208" cy="49699"/>
            </a:xfrm>
            <a:custGeom>
              <a:avLst/>
              <a:gdLst/>
              <a:ahLst/>
              <a:cxnLst/>
              <a:rect l="l" t="t" r="r" b="b"/>
              <a:pathLst>
                <a:path w="2834" h="1898" extrusionOk="0">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62"/>
            <p:cNvSpPr/>
            <p:nvPr/>
          </p:nvSpPr>
          <p:spPr>
            <a:xfrm>
              <a:off x="7254349"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62"/>
            <p:cNvSpPr/>
            <p:nvPr/>
          </p:nvSpPr>
          <p:spPr>
            <a:xfrm>
              <a:off x="7317298"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62"/>
            <p:cNvSpPr/>
            <p:nvPr/>
          </p:nvSpPr>
          <p:spPr>
            <a:xfrm>
              <a:off x="7257099" y="4058890"/>
              <a:ext cx="63158" cy="85808"/>
            </a:xfrm>
            <a:custGeom>
              <a:avLst/>
              <a:gdLst/>
              <a:ahLst/>
              <a:cxnLst/>
              <a:rect l="l" t="t" r="r" b="b"/>
              <a:pathLst>
                <a:path w="2412" h="3277" extrusionOk="0">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62"/>
            <p:cNvSpPr/>
            <p:nvPr/>
          </p:nvSpPr>
          <p:spPr>
            <a:xfrm>
              <a:off x="7267232" y="3835873"/>
              <a:ext cx="49594" cy="23043"/>
            </a:xfrm>
            <a:custGeom>
              <a:avLst/>
              <a:gdLst/>
              <a:ahLst/>
              <a:cxnLst/>
              <a:rect l="l" t="t" r="r" b="b"/>
              <a:pathLst>
                <a:path w="1894" h="880" extrusionOk="0">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62"/>
            <p:cNvSpPr/>
            <p:nvPr/>
          </p:nvSpPr>
          <p:spPr>
            <a:xfrm>
              <a:off x="7285824" y="381880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62"/>
            <p:cNvSpPr/>
            <p:nvPr/>
          </p:nvSpPr>
          <p:spPr>
            <a:xfrm>
              <a:off x="7371501" y="4046505"/>
              <a:ext cx="51742" cy="98194"/>
            </a:xfrm>
            <a:custGeom>
              <a:avLst/>
              <a:gdLst/>
              <a:ahLst/>
              <a:cxnLst/>
              <a:rect l="l" t="t" r="r" b="b"/>
              <a:pathLst>
                <a:path w="1976" h="3750" extrusionOk="0">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62"/>
            <p:cNvSpPr/>
            <p:nvPr/>
          </p:nvSpPr>
          <p:spPr>
            <a:xfrm>
              <a:off x="7159664" y="4046505"/>
              <a:ext cx="51742" cy="98194"/>
            </a:xfrm>
            <a:custGeom>
              <a:avLst/>
              <a:gdLst/>
              <a:ahLst/>
              <a:cxnLst/>
              <a:rect l="l" t="t" r="r" b="b"/>
              <a:pathLst>
                <a:path w="1976" h="3750" extrusionOk="0">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62"/>
            <p:cNvSpPr/>
            <p:nvPr/>
          </p:nvSpPr>
          <p:spPr>
            <a:xfrm>
              <a:off x="7274328" y="4070490"/>
              <a:ext cx="34486" cy="34224"/>
            </a:xfrm>
            <a:custGeom>
              <a:avLst/>
              <a:gdLst/>
              <a:ahLst/>
              <a:cxnLst/>
              <a:rect l="l" t="t" r="r" b="b"/>
              <a:pathLst>
                <a:path w="1317" h="1307" extrusionOk="0">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62"/>
            <p:cNvSpPr/>
            <p:nvPr/>
          </p:nvSpPr>
          <p:spPr>
            <a:xfrm>
              <a:off x="7270820" y="4071983"/>
              <a:ext cx="36502" cy="32757"/>
            </a:xfrm>
            <a:custGeom>
              <a:avLst/>
              <a:gdLst/>
              <a:ahLst/>
              <a:cxnLst/>
              <a:rect l="l" t="t" r="r" b="b"/>
              <a:pathLst>
                <a:path w="1394" h="1251" extrusionOk="0">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5" name="Google Shape;12335;p62"/>
          <p:cNvGrpSpPr/>
          <p:nvPr/>
        </p:nvGrpSpPr>
        <p:grpSpPr>
          <a:xfrm>
            <a:off x="8054458" y="1973150"/>
            <a:ext cx="274576" cy="354728"/>
            <a:chOff x="8054458" y="1973150"/>
            <a:chExt cx="274576" cy="354728"/>
          </a:xfrm>
        </p:grpSpPr>
        <p:sp>
          <p:nvSpPr>
            <p:cNvPr id="12336" name="Google Shape;12336;p62"/>
            <p:cNvSpPr/>
            <p:nvPr/>
          </p:nvSpPr>
          <p:spPr>
            <a:xfrm>
              <a:off x="8054458" y="2150501"/>
              <a:ext cx="274576" cy="177377"/>
            </a:xfrm>
            <a:custGeom>
              <a:avLst/>
              <a:gdLst/>
              <a:ahLst/>
              <a:cxnLst/>
              <a:rect l="l" t="t" r="r" b="b"/>
              <a:pathLst>
                <a:path w="10486" h="6774" extrusionOk="0">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62"/>
            <p:cNvSpPr/>
            <p:nvPr/>
          </p:nvSpPr>
          <p:spPr>
            <a:xfrm>
              <a:off x="8088944" y="2150501"/>
              <a:ext cx="205866" cy="124431"/>
            </a:xfrm>
            <a:custGeom>
              <a:avLst/>
              <a:gdLst/>
              <a:ahLst/>
              <a:cxnLst/>
              <a:rect l="l" t="t" r="r" b="b"/>
              <a:pathLst>
                <a:path w="7862" h="4752" extrusionOk="0">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62"/>
            <p:cNvSpPr/>
            <p:nvPr/>
          </p:nvSpPr>
          <p:spPr>
            <a:xfrm>
              <a:off x="8157391" y="2246417"/>
              <a:ext cx="11521" cy="81462"/>
            </a:xfrm>
            <a:custGeom>
              <a:avLst/>
              <a:gdLst/>
              <a:ahLst/>
              <a:cxnLst/>
              <a:rect l="l" t="t" r="r" b="b"/>
              <a:pathLst>
                <a:path w="440" h="3111" extrusionOk="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62"/>
            <p:cNvSpPr/>
            <p:nvPr/>
          </p:nvSpPr>
          <p:spPr>
            <a:xfrm>
              <a:off x="8214579" y="2246417"/>
              <a:ext cx="11521" cy="81462"/>
            </a:xfrm>
            <a:custGeom>
              <a:avLst/>
              <a:gdLst/>
              <a:ahLst/>
              <a:cxnLst/>
              <a:rect l="l" t="t" r="r" b="b"/>
              <a:pathLst>
                <a:path w="440" h="3111" extrusionOk="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62"/>
            <p:cNvSpPr/>
            <p:nvPr/>
          </p:nvSpPr>
          <p:spPr>
            <a:xfrm>
              <a:off x="8094443" y="2160478"/>
              <a:ext cx="194607" cy="103195"/>
            </a:xfrm>
            <a:custGeom>
              <a:avLst/>
              <a:gdLst/>
              <a:ahLst/>
              <a:cxnLst/>
              <a:rect l="l" t="t" r="r" b="b"/>
              <a:pathLst>
                <a:path w="7432" h="3941" extrusionOk="0">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62"/>
            <p:cNvSpPr/>
            <p:nvPr/>
          </p:nvSpPr>
          <p:spPr>
            <a:xfrm>
              <a:off x="8112746" y="2177734"/>
              <a:ext cx="158000" cy="65227"/>
            </a:xfrm>
            <a:custGeom>
              <a:avLst/>
              <a:gdLst/>
              <a:ahLst/>
              <a:cxnLst/>
              <a:rect l="l" t="t" r="r" b="b"/>
              <a:pathLst>
                <a:path w="6034" h="2491" extrusionOk="0">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62"/>
            <p:cNvSpPr/>
            <p:nvPr/>
          </p:nvSpPr>
          <p:spPr>
            <a:xfrm>
              <a:off x="8137910" y="2156236"/>
              <a:ext cx="107935" cy="86725"/>
            </a:xfrm>
            <a:custGeom>
              <a:avLst/>
              <a:gdLst/>
              <a:ahLst/>
              <a:cxnLst/>
              <a:rect l="l" t="t" r="r" b="b"/>
              <a:pathLst>
                <a:path w="4122" h="3312" extrusionOk="0">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62"/>
            <p:cNvSpPr/>
            <p:nvPr/>
          </p:nvSpPr>
          <p:spPr>
            <a:xfrm>
              <a:off x="8151631" y="2156236"/>
              <a:ext cx="80231" cy="28646"/>
            </a:xfrm>
            <a:custGeom>
              <a:avLst/>
              <a:gdLst/>
              <a:ahLst/>
              <a:cxnLst/>
              <a:rect l="l" t="t" r="r" b="b"/>
              <a:pathLst>
                <a:path w="3064" h="1094" extrusionOk="0">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62"/>
            <p:cNvSpPr/>
            <p:nvPr/>
          </p:nvSpPr>
          <p:spPr>
            <a:xfrm>
              <a:off x="8094678" y="1973150"/>
              <a:ext cx="194136" cy="200368"/>
            </a:xfrm>
            <a:custGeom>
              <a:avLst/>
              <a:gdLst/>
              <a:ahLst/>
              <a:cxnLst/>
              <a:rect l="l" t="t" r="r" b="b"/>
              <a:pathLst>
                <a:path w="7414" h="7652" extrusionOk="0">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62"/>
            <p:cNvSpPr/>
            <p:nvPr/>
          </p:nvSpPr>
          <p:spPr>
            <a:xfrm>
              <a:off x="8099182" y="2003970"/>
              <a:ext cx="109427" cy="169548"/>
            </a:xfrm>
            <a:custGeom>
              <a:avLst/>
              <a:gdLst/>
              <a:ahLst/>
              <a:cxnLst/>
              <a:rect l="l" t="t" r="r" b="b"/>
              <a:pathLst>
                <a:path w="4179" h="6475" extrusionOk="0">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62"/>
            <p:cNvSpPr/>
            <p:nvPr/>
          </p:nvSpPr>
          <p:spPr>
            <a:xfrm>
              <a:off x="8157889" y="2116277"/>
              <a:ext cx="67714" cy="66588"/>
            </a:xfrm>
            <a:custGeom>
              <a:avLst/>
              <a:gdLst/>
              <a:ahLst/>
              <a:cxnLst/>
              <a:rect l="l" t="t" r="r" b="b"/>
              <a:pathLst>
                <a:path w="2586" h="2543" extrusionOk="0">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62"/>
            <p:cNvSpPr/>
            <p:nvPr/>
          </p:nvSpPr>
          <p:spPr>
            <a:xfrm>
              <a:off x="8157889" y="2116016"/>
              <a:ext cx="41739" cy="66667"/>
            </a:xfrm>
            <a:custGeom>
              <a:avLst/>
              <a:gdLst/>
              <a:ahLst/>
              <a:cxnLst/>
              <a:rect l="l" t="t" r="r" b="b"/>
              <a:pathLst>
                <a:path w="1594" h="2546" extrusionOk="0">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62"/>
            <p:cNvSpPr/>
            <p:nvPr/>
          </p:nvSpPr>
          <p:spPr>
            <a:xfrm>
              <a:off x="8172317" y="2128034"/>
              <a:ext cx="37366" cy="16758"/>
            </a:xfrm>
            <a:custGeom>
              <a:avLst/>
              <a:gdLst/>
              <a:ahLst/>
              <a:cxnLst/>
              <a:rect l="l" t="t" r="r" b="b"/>
              <a:pathLst>
                <a:path w="1427" h="640" extrusionOk="0">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62"/>
            <p:cNvSpPr/>
            <p:nvPr/>
          </p:nvSpPr>
          <p:spPr>
            <a:xfrm>
              <a:off x="8144142" y="2047568"/>
              <a:ext cx="32496" cy="11521"/>
            </a:xfrm>
            <a:custGeom>
              <a:avLst/>
              <a:gdLst/>
              <a:ahLst/>
              <a:cxnLst/>
              <a:rect l="l" t="t" r="r" b="b"/>
              <a:pathLst>
                <a:path w="1241" h="440" extrusionOk="0">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62"/>
            <p:cNvSpPr/>
            <p:nvPr/>
          </p:nvSpPr>
          <p:spPr>
            <a:xfrm>
              <a:off x="8207091" y="2047568"/>
              <a:ext cx="32260" cy="11521"/>
            </a:xfrm>
            <a:custGeom>
              <a:avLst/>
              <a:gdLst/>
              <a:ahLst/>
              <a:cxnLst/>
              <a:rect l="l" t="t" r="r" b="b"/>
              <a:pathLst>
                <a:path w="1232" h="440" extrusionOk="0">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62"/>
            <p:cNvSpPr/>
            <p:nvPr/>
          </p:nvSpPr>
          <p:spPr>
            <a:xfrm>
              <a:off x="8104183" y="2070558"/>
              <a:ext cx="43729" cy="11260"/>
            </a:xfrm>
            <a:custGeom>
              <a:avLst/>
              <a:gdLst/>
              <a:ahLst/>
              <a:cxnLst/>
              <a:rect l="l" t="t" r="r" b="b"/>
              <a:pathLst>
                <a:path w="1670" h="430" extrusionOk="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62"/>
            <p:cNvSpPr/>
            <p:nvPr/>
          </p:nvSpPr>
          <p:spPr>
            <a:xfrm>
              <a:off x="8235580" y="2070558"/>
              <a:ext cx="43729" cy="11260"/>
            </a:xfrm>
            <a:custGeom>
              <a:avLst/>
              <a:gdLst/>
              <a:ahLst/>
              <a:cxnLst/>
              <a:rect l="l" t="t" r="r" b="b"/>
              <a:pathLst>
                <a:path w="1670" h="430" extrusionOk="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62"/>
            <p:cNvSpPr/>
            <p:nvPr/>
          </p:nvSpPr>
          <p:spPr>
            <a:xfrm>
              <a:off x="8174621" y="2070558"/>
              <a:ext cx="34486" cy="22833"/>
            </a:xfrm>
            <a:custGeom>
              <a:avLst/>
              <a:gdLst/>
              <a:ahLst/>
              <a:cxnLst/>
              <a:rect l="l" t="t" r="r" b="b"/>
              <a:pathLst>
                <a:path w="1317" h="872" extrusionOk="0">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62"/>
            <p:cNvSpPr/>
            <p:nvPr/>
          </p:nvSpPr>
          <p:spPr>
            <a:xfrm>
              <a:off x="8134663" y="2064824"/>
              <a:ext cx="51480" cy="39984"/>
            </a:xfrm>
            <a:custGeom>
              <a:avLst/>
              <a:gdLst/>
              <a:ahLst/>
              <a:cxnLst/>
              <a:rect l="l" t="t" r="r" b="b"/>
              <a:pathLst>
                <a:path w="1966" h="1527" extrusionOk="0">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62"/>
            <p:cNvSpPr/>
            <p:nvPr/>
          </p:nvSpPr>
          <p:spPr>
            <a:xfrm>
              <a:off x="8197612" y="2064824"/>
              <a:ext cx="51218" cy="39984"/>
            </a:xfrm>
            <a:custGeom>
              <a:avLst/>
              <a:gdLst/>
              <a:ahLst/>
              <a:cxnLst/>
              <a:rect l="l" t="t" r="r" b="b"/>
              <a:pathLst>
                <a:path w="1956" h="1527" extrusionOk="0">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62"/>
            <p:cNvSpPr/>
            <p:nvPr/>
          </p:nvSpPr>
          <p:spPr>
            <a:xfrm>
              <a:off x="8154642" y="2076319"/>
              <a:ext cx="11521" cy="11312"/>
            </a:xfrm>
            <a:custGeom>
              <a:avLst/>
              <a:gdLst/>
              <a:ahLst/>
              <a:cxnLst/>
              <a:rect l="l" t="t" r="r" b="b"/>
              <a:pathLst>
                <a:path w="440" h="432" extrusionOk="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62"/>
            <p:cNvSpPr/>
            <p:nvPr/>
          </p:nvSpPr>
          <p:spPr>
            <a:xfrm>
              <a:off x="8217591" y="2076319"/>
              <a:ext cx="11521" cy="11312"/>
            </a:xfrm>
            <a:custGeom>
              <a:avLst/>
              <a:gdLst/>
              <a:ahLst/>
              <a:cxnLst/>
              <a:rect l="l" t="t" r="r" b="b"/>
              <a:pathLst>
                <a:path w="440" h="432" extrusionOk="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8" name="Google Shape;12358;p62"/>
          <p:cNvGrpSpPr/>
          <p:nvPr/>
        </p:nvGrpSpPr>
        <p:grpSpPr>
          <a:xfrm>
            <a:off x="7153930" y="1973150"/>
            <a:ext cx="274812" cy="354728"/>
            <a:chOff x="7153930" y="1973150"/>
            <a:chExt cx="274812" cy="354728"/>
          </a:xfrm>
        </p:grpSpPr>
        <p:sp>
          <p:nvSpPr>
            <p:cNvPr id="12359" name="Google Shape;12359;p62"/>
            <p:cNvSpPr/>
            <p:nvPr/>
          </p:nvSpPr>
          <p:spPr>
            <a:xfrm>
              <a:off x="7153930" y="2212691"/>
              <a:ext cx="274812" cy="115188"/>
            </a:xfrm>
            <a:custGeom>
              <a:avLst/>
              <a:gdLst/>
              <a:ahLst/>
              <a:cxnLst/>
              <a:rect l="l" t="t" r="r" b="b"/>
              <a:pathLst>
                <a:path w="10495" h="4399" extrusionOk="0">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62"/>
            <p:cNvSpPr/>
            <p:nvPr/>
          </p:nvSpPr>
          <p:spPr>
            <a:xfrm>
              <a:off x="7184409" y="2116277"/>
              <a:ext cx="213591" cy="211601"/>
            </a:xfrm>
            <a:custGeom>
              <a:avLst/>
              <a:gdLst/>
              <a:ahLst/>
              <a:cxnLst/>
              <a:rect l="l" t="t" r="r" b="b"/>
              <a:pathLst>
                <a:path w="8157" h="8081" extrusionOk="0">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62"/>
            <p:cNvSpPr/>
            <p:nvPr/>
          </p:nvSpPr>
          <p:spPr>
            <a:xfrm>
              <a:off x="7185640" y="2116277"/>
              <a:ext cx="211365" cy="145458"/>
            </a:xfrm>
            <a:custGeom>
              <a:avLst/>
              <a:gdLst/>
              <a:ahLst/>
              <a:cxnLst/>
              <a:rect l="l" t="t" r="r" b="b"/>
              <a:pathLst>
                <a:path w="8072" h="5555" extrusionOk="0">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62"/>
            <p:cNvSpPr/>
            <p:nvPr/>
          </p:nvSpPr>
          <p:spPr>
            <a:xfrm>
              <a:off x="7244608" y="2167731"/>
              <a:ext cx="93454" cy="94004"/>
            </a:xfrm>
            <a:custGeom>
              <a:avLst/>
              <a:gdLst/>
              <a:ahLst/>
              <a:cxnLst/>
              <a:rect l="l" t="t" r="r" b="b"/>
              <a:pathLst>
                <a:path w="3569" h="3590" extrusionOk="0">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62"/>
            <p:cNvSpPr/>
            <p:nvPr/>
          </p:nvSpPr>
          <p:spPr>
            <a:xfrm>
              <a:off x="7157177" y="2238430"/>
              <a:ext cx="48233" cy="89448"/>
            </a:xfrm>
            <a:custGeom>
              <a:avLst/>
              <a:gdLst/>
              <a:ahLst/>
              <a:cxnLst/>
              <a:rect l="l" t="t" r="r" b="b"/>
              <a:pathLst>
                <a:path w="1842" h="3416" extrusionOk="0">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62"/>
            <p:cNvSpPr/>
            <p:nvPr/>
          </p:nvSpPr>
          <p:spPr>
            <a:xfrm>
              <a:off x="7377000" y="2238430"/>
              <a:ext cx="48495" cy="89448"/>
            </a:xfrm>
            <a:custGeom>
              <a:avLst/>
              <a:gdLst/>
              <a:ahLst/>
              <a:cxnLst/>
              <a:rect l="l" t="t" r="r" b="b"/>
              <a:pathLst>
                <a:path w="1852" h="3416" extrusionOk="0">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62"/>
            <p:cNvSpPr/>
            <p:nvPr/>
          </p:nvSpPr>
          <p:spPr>
            <a:xfrm>
              <a:off x="7251338" y="2167731"/>
              <a:ext cx="79969" cy="22886"/>
            </a:xfrm>
            <a:custGeom>
              <a:avLst/>
              <a:gdLst/>
              <a:ahLst/>
              <a:cxnLst/>
              <a:rect l="l" t="t" r="r" b="b"/>
              <a:pathLst>
                <a:path w="3054" h="874" extrusionOk="0">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62"/>
            <p:cNvSpPr/>
            <p:nvPr/>
          </p:nvSpPr>
          <p:spPr>
            <a:xfrm>
              <a:off x="7195145" y="2013109"/>
              <a:ext cx="192381" cy="165882"/>
            </a:xfrm>
            <a:custGeom>
              <a:avLst/>
              <a:gdLst/>
              <a:ahLst/>
              <a:cxnLst/>
              <a:rect l="l" t="t" r="r" b="b"/>
              <a:pathLst>
                <a:path w="7347" h="6335" extrusionOk="0">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62"/>
            <p:cNvSpPr/>
            <p:nvPr/>
          </p:nvSpPr>
          <p:spPr>
            <a:xfrm>
              <a:off x="7274067" y="2122012"/>
              <a:ext cx="34512" cy="17020"/>
            </a:xfrm>
            <a:custGeom>
              <a:avLst/>
              <a:gdLst/>
              <a:ahLst/>
              <a:cxnLst/>
              <a:rect l="l" t="t" r="r" b="b"/>
              <a:pathLst>
                <a:path w="1318" h="650" extrusionOk="0">
                  <a:moveTo>
                    <a:pt x="1" y="1"/>
                  </a:moveTo>
                  <a:cubicBezTo>
                    <a:pt x="1" y="363"/>
                    <a:pt x="297" y="650"/>
                    <a:pt x="659" y="650"/>
                  </a:cubicBezTo>
                  <a:cubicBezTo>
                    <a:pt x="1022" y="650"/>
                    <a:pt x="1317" y="363"/>
                    <a:pt x="1317"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62"/>
            <p:cNvSpPr/>
            <p:nvPr/>
          </p:nvSpPr>
          <p:spPr>
            <a:xfrm>
              <a:off x="7197633" y="2013344"/>
              <a:ext cx="145170" cy="165882"/>
            </a:xfrm>
            <a:custGeom>
              <a:avLst/>
              <a:gdLst/>
              <a:ahLst/>
              <a:cxnLst/>
              <a:rect l="l" t="t" r="r" b="b"/>
              <a:pathLst>
                <a:path w="5544" h="6335" extrusionOk="0">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62"/>
            <p:cNvSpPr/>
            <p:nvPr/>
          </p:nvSpPr>
          <p:spPr>
            <a:xfrm>
              <a:off x="7251338" y="2081923"/>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62"/>
            <p:cNvSpPr/>
            <p:nvPr/>
          </p:nvSpPr>
          <p:spPr>
            <a:xfrm>
              <a:off x="7319786" y="2081923"/>
              <a:ext cx="11521" cy="17151"/>
            </a:xfrm>
            <a:custGeom>
              <a:avLst/>
              <a:gdLst/>
              <a:ahLst/>
              <a:cxnLst/>
              <a:rect l="l" t="t" r="r" b="b"/>
              <a:pathLst>
                <a:path w="440" h="655" extrusionOk="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62"/>
            <p:cNvSpPr/>
            <p:nvPr/>
          </p:nvSpPr>
          <p:spPr>
            <a:xfrm>
              <a:off x="7242671" y="2064641"/>
              <a:ext cx="33674" cy="17439"/>
            </a:xfrm>
            <a:custGeom>
              <a:avLst/>
              <a:gdLst/>
              <a:ahLst/>
              <a:cxnLst/>
              <a:rect l="l" t="t" r="r" b="b"/>
              <a:pathLst>
                <a:path w="1286" h="666" extrusionOk="0">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62"/>
            <p:cNvSpPr/>
            <p:nvPr/>
          </p:nvSpPr>
          <p:spPr>
            <a:xfrm>
              <a:off x="7306143" y="2064745"/>
              <a:ext cx="33255" cy="17099"/>
            </a:xfrm>
            <a:custGeom>
              <a:avLst/>
              <a:gdLst/>
              <a:ahLst/>
              <a:cxnLst/>
              <a:rect l="l" t="t" r="r" b="b"/>
              <a:pathLst>
                <a:path w="1270" h="653" extrusionOk="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62"/>
            <p:cNvSpPr/>
            <p:nvPr/>
          </p:nvSpPr>
          <p:spPr>
            <a:xfrm>
              <a:off x="7205383" y="1973150"/>
              <a:ext cx="171643" cy="111679"/>
            </a:xfrm>
            <a:custGeom>
              <a:avLst/>
              <a:gdLst/>
              <a:ahLst/>
              <a:cxnLst/>
              <a:rect l="l" t="t" r="r" b="b"/>
              <a:pathLst>
                <a:path w="6555" h="4265" extrusionOk="0">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62"/>
            <p:cNvSpPr/>
            <p:nvPr/>
          </p:nvSpPr>
          <p:spPr>
            <a:xfrm>
              <a:off x="7297057" y="2120284"/>
              <a:ext cx="23017" cy="21236"/>
            </a:xfrm>
            <a:custGeom>
              <a:avLst/>
              <a:gdLst/>
              <a:ahLst/>
              <a:cxnLst/>
              <a:rect l="l" t="t" r="r" b="b"/>
              <a:pathLst>
                <a:path w="879" h="811" extrusionOk="0">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62"/>
            <p:cNvSpPr/>
            <p:nvPr/>
          </p:nvSpPr>
          <p:spPr>
            <a:xfrm>
              <a:off x="7262598" y="2120284"/>
              <a:ext cx="22990" cy="21236"/>
            </a:xfrm>
            <a:custGeom>
              <a:avLst/>
              <a:gdLst/>
              <a:ahLst/>
              <a:cxnLst/>
              <a:rect l="l" t="t" r="r" b="b"/>
              <a:pathLst>
                <a:path w="878" h="811" extrusionOk="0">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62"/>
            <p:cNvSpPr/>
            <p:nvPr/>
          </p:nvSpPr>
          <p:spPr>
            <a:xfrm>
              <a:off x="7248877" y="2112350"/>
              <a:ext cx="84918" cy="15449"/>
            </a:xfrm>
            <a:custGeom>
              <a:avLst/>
              <a:gdLst/>
              <a:ahLst/>
              <a:cxnLst/>
              <a:rect l="l" t="t" r="r" b="b"/>
              <a:pathLst>
                <a:path w="3243" h="590" extrusionOk="0">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62"/>
            <p:cNvSpPr/>
            <p:nvPr/>
          </p:nvSpPr>
          <p:spPr>
            <a:xfrm>
              <a:off x="7285562" y="2257912"/>
              <a:ext cx="11521" cy="69966"/>
            </a:xfrm>
            <a:custGeom>
              <a:avLst/>
              <a:gdLst/>
              <a:ahLst/>
              <a:cxnLst/>
              <a:rect l="l" t="t" r="r" b="b"/>
              <a:pathLst>
                <a:path w="440" h="2672" extrusionOk="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8" name="Google Shape;12378;p62"/>
          <p:cNvGrpSpPr/>
          <p:nvPr/>
        </p:nvGrpSpPr>
        <p:grpSpPr>
          <a:xfrm>
            <a:off x="6703522" y="1973098"/>
            <a:ext cx="274812" cy="354781"/>
            <a:chOff x="6703522" y="1973098"/>
            <a:chExt cx="274812" cy="354781"/>
          </a:xfrm>
        </p:grpSpPr>
        <p:sp>
          <p:nvSpPr>
            <p:cNvPr id="12379" name="Google Shape;12379;p62"/>
            <p:cNvSpPr/>
            <p:nvPr/>
          </p:nvSpPr>
          <p:spPr>
            <a:xfrm>
              <a:off x="6761233" y="1973150"/>
              <a:ext cx="160147" cy="57214"/>
            </a:xfrm>
            <a:custGeom>
              <a:avLst/>
              <a:gdLst/>
              <a:ahLst/>
              <a:cxnLst/>
              <a:rect l="l" t="t" r="r" b="b"/>
              <a:pathLst>
                <a:path w="6116" h="2185" extrusionOk="0">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62"/>
            <p:cNvSpPr/>
            <p:nvPr/>
          </p:nvSpPr>
          <p:spPr>
            <a:xfrm>
              <a:off x="6724758" y="2116277"/>
              <a:ext cx="232601" cy="112177"/>
            </a:xfrm>
            <a:custGeom>
              <a:avLst/>
              <a:gdLst/>
              <a:ahLst/>
              <a:cxnLst/>
              <a:rect l="l" t="t" r="r" b="b"/>
              <a:pathLst>
                <a:path w="8883" h="4284" extrusionOk="0">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62"/>
            <p:cNvSpPr/>
            <p:nvPr/>
          </p:nvSpPr>
          <p:spPr>
            <a:xfrm>
              <a:off x="6703522" y="2201955"/>
              <a:ext cx="274812" cy="125924"/>
            </a:xfrm>
            <a:custGeom>
              <a:avLst/>
              <a:gdLst/>
              <a:ahLst/>
              <a:cxnLst/>
              <a:rect l="l" t="t" r="r" b="b"/>
              <a:pathLst>
                <a:path w="10495" h="4809" extrusionOk="0">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62"/>
            <p:cNvSpPr/>
            <p:nvPr/>
          </p:nvSpPr>
          <p:spPr>
            <a:xfrm>
              <a:off x="6769717" y="2201955"/>
              <a:ext cx="142918" cy="68736"/>
            </a:xfrm>
            <a:custGeom>
              <a:avLst/>
              <a:gdLst/>
              <a:ahLst/>
              <a:cxnLst/>
              <a:rect l="l" t="t" r="r" b="b"/>
              <a:pathLst>
                <a:path w="5458" h="2625" extrusionOk="0">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62"/>
            <p:cNvSpPr/>
            <p:nvPr/>
          </p:nvSpPr>
          <p:spPr>
            <a:xfrm>
              <a:off x="6755237" y="2212455"/>
              <a:ext cx="28751" cy="115423"/>
            </a:xfrm>
            <a:custGeom>
              <a:avLst/>
              <a:gdLst/>
              <a:ahLst/>
              <a:cxnLst/>
              <a:rect l="l" t="t" r="r" b="b"/>
              <a:pathLst>
                <a:path w="1098" h="4408" extrusionOk="0">
                  <a:moveTo>
                    <a:pt x="1098" y="0"/>
                  </a:moveTo>
                  <a:lnTo>
                    <a:pt x="0" y="325"/>
                  </a:lnTo>
                  <a:lnTo>
                    <a:pt x="0" y="4408"/>
                  </a:lnTo>
                  <a:lnTo>
                    <a:pt x="1098" y="4408"/>
                  </a:lnTo>
                  <a:lnTo>
                    <a:pt x="1098"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62"/>
            <p:cNvSpPr/>
            <p:nvPr/>
          </p:nvSpPr>
          <p:spPr>
            <a:xfrm>
              <a:off x="6898364" y="2212455"/>
              <a:ext cx="28515" cy="115423"/>
            </a:xfrm>
            <a:custGeom>
              <a:avLst/>
              <a:gdLst/>
              <a:ahLst/>
              <a:cxnLst/>
              <a:rect l="l" t="t" r="r" b="b"/>
              <a:pathLst>
                <a:path w="1089" h="4408" extrusionOk="0">
                  <a:moveTo>
                    <a:pt x="1" y="0"/>
                  </a:moveTo>
                  <a:lnTo>
                    <a:pt x="1" y="4408"/>
                  </a:lnTo>
                  <a:lnTo>
                    <a:pt x="1088" y="4408"/>
                  </a:lnTo>
                  <a:lnTo>
                    <a:pt x="1088" y="325"/>
                  </a:lnTo>
                  <a:lnTo>
                    <a:pt x="1"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62"/>
            <p:cNvSpPr/>
            <p:nvPr/>
          </p:nvSpPr>
          <p:spPr>
            <a:xfrm>
              <a:off x="6744737" y="2053329"/>
              <a:ext cx="192643" cy="137157"/>
            </a:xfrm>
            <a:custGeom>
              <a:avLst/>
              <a:gdLst/>
              <a:ahLst/>
              <a:cxnLst/>
              <a:rect l="l" t="t" r="r" b="b"/>
              <a:pathLst>
                <a:path w="7357" h="5238" extrusionOk="0">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62"/>
            <p:cNvSpPr/>
            <p:nvPr/>
          </p:nvSpPr>
          <p:spPr>
            <a:xfrm>
              <a:off x="6748743" y="2053329"/>
              <a:ext cx="166641" cy="116419"/>
            </a:xfrm>
            <a:custGeom>
              <a:avLst/>
              <a:gdLst/>
              <a:ahLst/>
              <a:cxnLst/>
              <a:rect l="l" t="t" r="r" b="b"/>
              <a:pathLst>
                <a:path w="6364" h="4446" extrusionOk="0">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62"/>
            <p:cNvSpPr/>
            <p:nvPr/>
          </p:nvSpPr>
          <p:spPr>
            <a:xfrm>
              <a:off x="6801192" y="2093418"/>
              <a:ext cx="11286" cy="17125"/>
            </a:xfrm>
            <a:custGeom>
              <a:avLst/>
              <a:gdLst/>
              <a:ahLst/>
              <a:cxnLst/>
              <a:rect l="l" t="t" r="r" b="b"/>
              <a:pathLst>
                <a:path w="431" h="654" extrusionOk="0">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62"/>
            <p:cNvSpPr/>
            <p:nvPr/>
          </p:nvSpPr>
          <p:spPr>
            <a:xfrm>
              <a:off x="6869901"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62"/>
            <p:cNvSpPr/>
            <p:nvPr/>
          </p:nvSpPr>
          <p:spPr>
            <a:xfrm>
              <a:off x="6792970" y="2076057"/>
              <a:ext cx="27887" cy="14768"/>
            </a:xfrm>
            <a:custGeom>
              <a:avLst/>
              <a:gdLst/>
              <a:ahLst/>
              <a:cxnLst/>
              <a:rect l="l" t="t" r="r" b="b"/>
              <a:pathLst>
                <a:path w="1065" h="564" extrusionOk="0">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62"/>
            <p:cNvSpPr/>
            <p:nvPr/>
          </p:nvSpPr>
          <p:spPr>
            <a:xfrm>
              <a:off x="6861496" y="2076057"/>
              <a:ext cx="27651" cy="14768"/>
            </a:xfrm>
            <a:custGeom>
              <a:avLst/>
              <a:gdLst/>
              <a:ahLst/>
              <a:cxnLst/>
              <a:rect l="l" t="t" r="r" b="b"/>
              <a:pathLst>
                <a:path w="1056" h="564" extrusionOk="0">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62"/>
            <p:cNvSpPr/>
            <p:nvPr/>
          </p:nvSpPr>
          <p:spPr>
            <a:xfrm>
              <a:off x="6755237" y="2064824"/>
              <a:ext cx="23017" cy="31501"/>
            </a:xfrm>
            <a:custGeom>
              <a:avLst/>
              <a:gdLst/>
              <a:ahLst/>
              <a:cxnLst/>
              <a:rect l="l" t="t" r="r" b="b"/>
              <a:pathLst>
                <a:path w="879" h="1203" extrusionOk="0">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62"/>
            <p:cNvSpPr/>
            <p:nvPr/>
          </p:nvSpPr>
          <p:spPr>
            <a:xfrm>
              <a:off x="6903863" y="2064824"/>
              <a:ext cx="23017" cy="31501"/>
            </a:xfrm>
            <a:custGeom>
              <a:avLst/>
              <a:gdLst/>
              <a:ahLst/>
              <a:cxnLst/>
              <a:rect l="l" t="t" r="r" b="b"/>
              <a:pathLst>
                <a:path w="879" h="1203" extrusionOk="0">
                  <a:moveTo>
                    <a:pt x="1" y="0"/>
                  </a:moveTo>
                  <a:lnTo>
                    <a:pt x="1" y="706"/>
                  </a:lnTo>
                  <a:cubicBezTo>
                    <a:pt x="1" y="926"/>
                    <a:pt x="163" y="1107"/>
                    <a:pt x="392" y="1135"/>
                  </a:cubicBezTo>
                  <a:lnTo>
                    <a:pt x="878" y="1202"/>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62"/>
            <p:cNvSpPr/>
            <p:nvPr/>
          </p:nvSpPr>
          <p:spPr>
            <a:xfrm>
              <a:off x="6898364" y="2212455"/>
              <a:ext cx="14271" cy="31239"/>
            </a:xfrm>
            <a:custGeom>
              <a:avLst/>
              <a:gdLst/>
              <a:ahLst/>
              <a:cxnLst/>
              <a:rect l="l" t="t" r="r" b="b"/>
              <a:pathLst>
                <a:path w="545" h="1193" extrusionOk="0">
                  <a:moveTo>
                    <a:pt x="1" y="0"/>
                  </a:moveTo>
                  <a:lnTo>
                    <a:pt x="1" y="1193"/>
                  </a:lnTo>
                  <a:cubicBezTo>
                    <a:pt x="249" y="887"/>
                    <a:pt x="430" y="534"/>
                    <a:pt x="545" y="162"/>
                  </a:cubicBezTo>
                  <a:lnTo>
                    <a:pt x="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62"/>
            <p:cNvSpPr/>
            <p:nvPr/>
          </p:nvSpPr>
          <p:spPr>
            <a:xfrm>
              <a:off x="6769717" y="2212193"/>
              <a:ext cx="14271" cy="31501"/>
            </a:xfrm>
            <a:custGeom>
              <a:avLst/>
              <a:gdLst/>
              <a:ahLst/>
              <a:cxnLst/>
              <a:rect l="l" t="t" r="r" b="b"/>
              <a:pathLst>
                <a:path w="545" h="1203" extrusionOk="0">
                  <a:moveTo>
                    <a:pt x="545" y="1"/>
                  </a:moveTo>
                  <a:lnTo>
                    <a:pt x="1" y="163"/>
                  </a:lnTo>
                  <a:cubicBezTo>
                    <a:pt x="106" y="544"/>
                    <a:pt x="287" y="897"/>
                    <a:pt x="545" y="1203"/>
                  </a:cubicBezTo>
                  <a:lnTo>
                    <a:pt x="545"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62"/>
            <p:cNvSpPr/>
            <p:nvPr/>
          </p:nvSpPr>
          <p:spPr>
            <a:xfrm>
              <a:off x="6777966" y="2127773"/>
              <a:ext cx="126186" cy="131423"/>
            </a:xfrm>
            <a:custGeom>
              <a:avLst/>
              <a:gdLst/>
              <a:ahLst/>
              <a:cxnLst/>
              <a:rect l="l" t="t" r="r" b="b"/>
              <a:pathLst>
                <a:path w="4819" h="5019" extrusionOk="0">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62"/>
            <p:cNvSpPr/>
            <p:nvPr/>
          </p:nvSpPr>
          <p:spPr>
            <a:xfrm>
              <a:off x="6815908" y="2144688"/>
              <a:ext cx="50537" cy="17334"/>
            </a:xfrm>
            <a:custGeom>
              <a:avLst/>
              <a:gdLst/>
              <a:ahLst/>
              <a:cxnLst/>
              <a:rect l="l" t="t" r="r" b="b"/>
              <a:pathLst>
                <a:path w="1930" h="662" extrusionOk="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62"/>
            <p:cNvSpPr/>
            <p:nvPr/>
          </p:nvSpPr>
          <p:spPr>
            <a:xfrm>
              <a:off x="6778044" y="2127773"/>
              <a:ext cx="100131" cy="131658"/>
            </a:xfrm>
            <a:custGeom>
              <a:avLst/>
              <a:gdLst/>
              <a:ahLst/>
              <a:cxnLst/>
              <a:rect l="l" t="t" r="r" b="b"/>
              <a:pathLst>
                <a:path w="3824" h="5028" extrusionOk="0">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62"/>
            <p:cNvSpPr/>
            <p:nvPr/>
          </p:nvSpPr>
          <p:spPr>
            <a:xfrm>
              <a:off x="6749503" y="2030338"/>
              <a:ext cx="183112" cy="34512"/>
            </a:xfrm>
            <a:custGeom>
              <a:avLst/>
              <a:gdLst/>
              <a:ahLst/>
              <a:cxnLst/>
              <a:rect l="l" t="t" r="r" b="b"/>
              <a:pathLst>
                <a:path w="6993" h="1318" extrusionOk="0">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62"/>
            <p:cNvSpPr/>
            <p:nvPr/>
          </p:nvSpPr>
          <p:spPr>
            <a:xfrm>
              <a:off x="6810697" y="1973098"/>
              <a:ext cx="106678" cy="45771"/>
            </a:xfrm>
            <a:custGeom>
              <a:avLst/>
              <a:gdLst/>
              <a:ahLst/>
              <a:cxnLst/>
              <a:rect l="l" t="t" r="r" b="b"/>
              <a:pathLst>
                <a:path w="4074" h="1748" extrusionOk="0">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62"/>
            <p:cNvSpPr/>
            <p:nvPr/>
          </p:nvSpPr>
          <p:spPr>
            <a:xfrm>
              <a:off x="6738243" y="2276399"/>
              <a:ext cx="17020" cy="51480"/>
            </a:xfrm>
            <a:custGeom>
              <a:avLst/>
              <a:gdLst/>
              <a:ahLst/>
              <a:cxnLst/>
              <a:rect l="l" t="t" r="r" b="b"/>
              <a:pathLst>
                <a:path w="650" h="1966" extrusionOk="0">
                  <a:moveTo>
                    <a:pt x="649" y="0"/>
                  </a:moveTo>
                  <a:cubicBezTo>
                    <a:pt x="287" y="0"/>
                    <a:pt x="1" y="287"/>
                    <a:pt x="1" y="649"/>
                  </a:cubicBezTo>
                  <a:lnTo>
                    <a:pt x="1" y="1966"/>
                  </a:lnTo>
                  <a:lnTo>
                    <a:pt x="649" y="1966"/>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62"/>
            <p:cNvSpPr/>
            <p:nvPr/>
          </p:nvSpPr>
          <p:spPr>
            <a:xfrm>
              <a:off x="6755237" y="2276399"/>
              <a:ext cx="11521" cy="51480"/>
            </a:xfrm>
            <a:custGeom>
              <a:avLst/>
              <a:gdLst/>
              <a:ahLst/>
              <a:cxnLst/>
              <a:rect l="l" t="t" r="r" b="b"/>
              <a:pathLst>
                <a:path w="440" h="1966" extrusionOk="0">
                  <a:moveTo>
                    <a:pt x="0" y="0"/>
                  </a:moveTo>
                  <a:lnTo>
                    <a:pt x="0" y="1966"/>
                  </a:lnTo>
                  <a:lnTo>
                    <a:pt x="439" y="1966"/>
                  </a:lnTo>
                  <a:lnTo>
                    <a:pt x="439" y="439"/>
                  </a:lnTo>
                  <a:cubicBezTo>
                    <a:pt x="439" y="191"/>
                    <a:pt x="239" y="0"/>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62"/>
            <p:cNvSpPr/>
            <p:nvPr/>
          </p:nvSpPr>
          <p:spPr>
            <a:xfrm>
              <a:off x="6926854" y="2276399"/>
              <a:ext cx="17256" cy="51480"/>
            </a:xfrm>
            <a:custGeom>
              <a:avLst/>
              <a:gdLst/>
              <a:ahLst/>
              <a:cxnLst/>
              <a:rect l="l" t="t" r="r" b="b"/>
              <a:pathLst>
                <a:path w="659" h="1966" extrusionOk="0">
                  <a:moveTo>
                    <a:pt x="0" y="0"/>
                  </a:moveTo>
                  <a:lnTo>
                    <a:pt x="0" y="1966"/>
                  </a:lnTo>
                  <a:lnTo>
                    <a:pt x="659" y="1966"/>
                  </a:lnTo>
                  <a:lnTo>
                    <a:pt x="659" y="649"/>
                  </a:lnTo>
                  <a:cubicBezTo>
                    <a:pt x="649" y="287"/>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62"/>
            <p:cNvSpPr/>
            <p:nvPr/>
          </p:nvSpPr>
          <p:spPr>
            <a:xfrm>
              <a:off x="6915358" y="2276399"/>
              <a:ext cx="11521" cy="51480"/>
            </a:xfrm>
            <a:custGeom>
              <a:avLst/>
              <a:gdLst/>
              <a:ahLst/>
              <a:cxnLst/>
              <a:rect l="l" t="t" r="r" b="b"/>
              <a:pathLst>
                <a:path w="440" h="1966" extrusionOk="0">
                  <a:moveTo>
                    <a:pt x="439" y="0"/>
                  </a:moveTo>
                  <a:cubicBezTo>
                    <a:pt x="201" y="0"/>
                    <a:pt x="1" y="191"/>
                    <a:pt x="1" y="439"/>
                  </a:cubicBezTo>
                  <a:lnTo>
                    <a:pt x="1" y="1966"/>
                  </a:lnTo>
                  <a:lnTo>
                    <a:pt x="439" y="1966"/>
                  </a:lnTo>
                  <a:lnTo>
                    <a:pt x="439"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4" name="Google Shape;12404;p62"/>
          <p:cNvGrpSpPr/>
          <p:nvPr/>
        </p:nvGrpSpPr>
        <p:grpSpPr>
          <a:xfrm>
            <a:off x="6253375" y="1973150"/>
            <a:ext cx="274812" cy="354728"/>
            <a:chOff x="6253375" y="1973150"/>
            <a:chExt cx="274812" cy="354728"/>
          </a:xfrm>
        </p:grpSpPr>
        <p:sp>
          <p:nvSpPr>
            <p:cNvPr id="12405" name="Google Shape;12405;p62"/>
            <p:cNvSpPr/>
            <p:nvPr/>
          </p:nvSpPr>
          <p:spPr>
            <a:xfrm>
              <a:off x="6253637" y="2173492"/>
              <a:ext cx="274550" cy="154387"/>
            </a:xfrm>
            <a:custGeom>
              <a:avLst/>
              <a:gdLst/>
              <a:ahLst/>
              <a:cxnLst/>
              <a:rect l="l" t="t" r="r" b="b"/>
              <a:pathLst>
                <a:path w="10485" h="5896" extrusionOk="0">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62"/>
            <p:cNvSpPr/>
            <p:nvPr/>
          </p:nvSpPr>
          <p:spPr>
            <a:xfrm>
              <a:off x="6253375" y="2210439"/>
              <a:ext cx="274812" cy="117440"/>
            </a:xfrm>
            <a:custGeom>
              <a:avLst/>
              <a:gdLst/>
              <a:ahLst/>
              <a:cxnLst/>
              <a:rect l="l" t="t" r="r" b="b"/>
              <a:pathLst>
                <a:path w="10495" h="4485" extrusionOk="0">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62"/>
            <p:cNvSpPr/>
            <p:nvPr/>
          </p:nvSpPr>
          <p:spPr>
            <a:xfrm>
              <a:off x="6315591" y="2210439"/>
              <a:ext cx="150407" cy="49542"/>
            </a:xfrm>
            <a:custGeom>
              <a:avLst/>
              <a:gdLst/>
              <a:ahLst/>
              <a:cxnLst/>
              <a:rect l="l" t="t" r="r" b="b"/>
              <a:pathLst>
                <a:path w="5744" h="1892" extrusionOk="0">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62"/>
            <p:cNvSpPr/>
            <p:nvPr/>
          </p:nvSpPr>
          <p:spPr>
            <a:xfrm>
              <a:off x="6350810" y="2173492"/>
              <a:ext cx="79969" cy="22860"/>
            </a:xfrm>
            <a:custGeom>
              <a:avLst/>
              <a:gdLst/>
              <a:ahLst/>
              <a:cxnLst/>
              <a:rect l="l" t="t" r="r" b="b"/>
              <a:pathLst>
                <a:path w="3054" h="873" extrusionOk="0">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62"/>
            <p:cNvSpPr/>
            <p:nvPr/>
          </p:nvSpPr>
          <p:spPr>
            <a:xfrm>
              <a:off x="6294355" y="2059063"/>
              <a:ext cx="192617" cy="125688"/>
            </a:xfrm>
            <a:custGeom>
              <a:avLst/>
              <a:gdLst/>
              <a:ahLst/>
              <a:cxnLst/>
              <a:rect l="l" t="t" r="r" b="b"/>
              <a:pathLst>
                <a:path w="7356" h="4800" extrusionOk="0">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62"/>
            <p:cNvSpPr/>
            <p:nvPr/>
          </p:nvSpPr>
          <p:spPr>
            <a:xfrm>
              <a:off x="6297340" y="2059063"/>
              <a:ext cx="144908" cy="125897"/>
            </a:xfrm>
            <a:custGeom>
              <a:avLst/>
              <a:gdLst/>
              <a:ahLst/>
              <a:cxnLst/>
              <a:rect l="l" t="t" r="r" b="b"/>
              <a:pathLst>
                <a:path w="5534" h="4808" extrusionOk="0">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62"/>
            <p:cNvSpPr/>
            <p:nvPr/>
          </p:nvSpPr>
          <p:spPr>
            <a:xfrm>
              <a:off x="6316822" y="2116775"/>
              <a:ext cx="147919" cy="67976"/>
            </a:xfrm>
            <a:custGeom>
              <a:avLst/>
              <a:gdLst/>
              <a:ahLst/>
              <a:cxnLst/>
              <a:rect l="l" t="t" r="r" b="b"/>
              <a:pathLst>
                <a:path w="5649" h="2596" extrusionOk="0">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62"/>
            <p:cNvSpPr/>
            <p:nvPr/>
          </p:nvSpPr>
          <p:spPr>
            <a:xfrm>
              <a:off x="6305091" y="2059063"/>
              <a:ext cx="22755" cy="28515"/>
            </a:xfrm>
            <a:custGeom>
              <a:avLst/>
              <a:gdLst/>
              <a:ahLst/>
              <a:cxnLst/>
              <a:rect l="l" t="t" r="r" b="b"/>
              <a:pathLst>
                <a:path w="869" h="1089" extrusionOk="0">
                  <a:moveTo>
                    <a:pt x="0" y="1"/>
                  </a:moveTo>
                  <a:lnTo>
                    <a:pt x="0" y="1088"/>
                  </a:lnTo>
                  <a:lnTo>
                    <a:pt x="869" y="1088"/>
                  </a:lnTo>
                  <a:lnTo>
                    <a:pt x="869"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62"/>
            <p:cNvSpPr/>
            <p:nvPr/>
          </p:nvSpPr>
          <p:spPr>
            <a:xfrm>
              <a:off x="6453717" y="2059063"/>
              <a:ext cx="23017" cy="28515"/>
            </a:xfrm>
            <a:custGeom>
              <a:avLst/>
              <a:gdLst/>
              <a:ahLst/>
              <a:cxnLst/>
              <a:rect l="l" t="t" r="r" b="b"/>
              <a:pathLst>
                <a:path w="879" h="1089" extrusionOk="0">
                  <a:moveTo>
                    <a:pt x="1" y="1"/>
                  </a:moveTo>
                  <a:lnTo>
                    <a:pt x="1" y="1088"/>
                  </a:lnTo>
                  <a:lnTo>
                    <a:pt x="878" y="1088"/>
                  </a:lnTo>
                  <a:lnTo>
                    <a:pt x="878"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62"/>
            <p:cNvSpPr/>
            <p:nvPr/>
          </p:nvSpPr>
          <p:spPr>
            <a:xfrm>
              <a:off x="6328579" y="2198525"/>
              <a:ext cx="62216" cy="50197"/>
            </a:xfrm>
            <a:custGeom>
              <a:avLst/>
              <a:gdLst/>
              <a:ahLst/>
              <a:cxnLst/>
              <a:rect l="l" t="t" r="r" b="b"/>
              <a:pathLst>
                <a:path w="2376" h="1917" extrusionOk="0">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62"/>
            <p:cNvSpPr/>
            <p:nvPr/>
          </p:nvSpPr>
          <p:spPr>
            <a:xfrm>
              <a:off x="6390768" y="2198525"/>
              <a:ext cx="62477" cy="50197"/>
            </a:xfrm>
            <a:custGeom>
              <a:avLst/>
              <a:gdLst/>
              <a:ahLst/>
              <a:cxnLst/>
              <a:rect l="l" t="t" r="r" b="b"/>
              <a:pathLst>
                <a:path w="2386" h="1917" extrusionOk="0">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62"/>
            <p:cNvSpPr/>
            <p:nvPr/>
          </p:nvSpPr>
          <p:spPr>
            <a:xfrm>
              <a:off x="6353559"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62"/>
            <p:cNvSpPr/>
            <p:nvPr/>
          </p:nvSpPr>
          <p:spPr>
            <a:xfrm>
              <a:off x="6416508"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62"/>
            <p:cNvSpPr/>
            <p:nvPr/>
          </p:nvSpPr>
          <p:spPr>
            <a:xfrm>
              <a:off x="6373669" y="2081792"/>
              <a:ext cx="34355" cy="23017"/>
            </a:xfrm>
            <a:custGeom>
              <a:avLst/>
              <a:gdLst/>
              <a:ahLst/>
              <a:cxnLst/>
              <a:rect l="l" t="t" r="r" b="b"/>
              <a:pathLst>
                <a:path w="1312" h="879" extrusionOk="0">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62"/>
            <p:cNvSpPr/>
            <p:nvPr/>
          </p:nvSpPr>
          <p:spPr>
            <a:xfrm>
              <a:off x="6305091" y="1973150"/>
              <a:ext cx="171643" cy="85939"/>
            </a:xfrm>
            <a:custGeom>
              <a:avLst/>
              <a:gdLst/>
              <a:ahLst/>
              <a:cxnLst/>
              <a:rect l="l" t="t" r="r" b="b"/>
              <a:pathLst>
                <a:path w="6555" h="3282" extrusionOk="0">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62"/>
            <p:cNvSpPr/>
            <p:nvPr/>
          </p:nvSpPr>
          <p:spPr>
            <a:xfrm>
              <a:off x="6377545" y="2156236"/>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62"/>
            <p:cNvSpPr/>
            <p:nvPr/>
          </p:nvSpPr>
          <p:spPr>
            <a:xfrm>
              <a:off x="6303101" y="2081792"/>
              <a:ext cx="43729" cy="11521"/>
            </a:xfrm>
            <a:custGeom>
              <a:avLst/>
              <a:gdLst/>
              <a:ahLst/>
              <a:cxnLst/>
              <a:rect l="l" t="t" r="r" b="b"/>
              <a:pathLst>
                <a:path w="1670" h="440" extrusionOk="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62"/>
            <p:cNvSpPr/>
            <p:nvPr/>
          </p:nvSpPr>
          <p:spPr>
            <a:xfrm>
              <a:off x="6434733" y="2081792"/>
              <a:ext cx="43755" cy="11521"/>
            </a:xfrm>
            <a:custGeom>
              <a:avLst/>
              <a:gdLst/>
              <a:ahLst/>
              <a:cxnLst/>
              <a:rect l="l" t="t" r="r" b="b"/>
              <a:pathLst>
                <a:path w="1671" h="440" extrusionOk="0">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62"/>
            <p:cNvSpPr/>
            <p:nvPr/>
          </p:nvSpPr>
          <p:spPr>
            <a:xfrm>
              <a:off x="6333580" y="2076057"/>
              <a:ext cx="51480" cy="40246"/>
            </a:xfrm>
            <a:custGeom>
              <a:avLst/>
              <a:gdLst/>
              <a:ahLst/>
              <a:cxnLst/>
              <a:rect l="l" t="t" r="r" b="b"/>
              <a:pathLst>
                <a:path w="1966" h="1537" extrusionOk="0">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62"/>
            <p:cNvSpPr/>
            <p:nvPr/>
          </p:nvSpPr>
          <p:spPr>
            <a:xfrm>
              <a:off x="6396529" y="2076057"/>
              <a:ext cx="51480" cy="40246"/>
            </a:xfrm>
            <a:custGeom>
              <a:avLst/>
              <a:gdLst/>
              <a:ahLst/>
              <a:cxnLst/>
              <a:rect l="l" t="t" r="r" b="b"/>
              <a:pathLst>
                <a:path w="1966" h="1537" extrusionOk="0">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62"/>
            <p:cNvSpPr/>
            <p:nvPr/>
          </p:nvSpPr>
          <p:spPr>
            <a:xfrm>
              <a:off x="6316822" y="2116775"/>
              <a:ext cx="85468" cy="68133"/>
            </a:xfrm>
            <a:custGeom>
              <a:avLst/>
              <a:gdLst/>
              <a:ahLst/>
              <a:cxnLst/>
              <a:rect l="l" t="t" r="r" b="b"/>
              <a:pathLst>
                <a:path w="3264" h="2602" extrusionOk="0">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62"/>
            <p:cNvSpPr/>
            <p:nvPr/>
          </p:nvSpPr>
          <p:spPr>
            <a:xfrm>
              <a:off x="6367804" y="2133507"/>
              <a:ext cx="45981" cy="17020"/>
            </a:xfrm>
            <a:custGeom>
              <a:avLst/>
              <a:gdLst/>
              <a:ahLst/>
              <a:cxnLst/>
              <a:rect l="l" t="t" r="r" b="b"/>
              <a:pathLst>
                <a:path w="1756" h="650" extrusionOk="0">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62"/>
            <p:cNvSpPr/>
            <p:nvPr/>
          </p:nvSpPr>
          <p:spPr>
            <a:xfrm>
              <a:off x="6356544" y="2127746"/>
              <a:ext cx="68474" cy="17020"/>
            </a:xfrm>
            <a:custGeom>
              <a:avLst/>
              <a:gdLst/>
              <a:ahLst/>
              <a:cxnLst/>
              <a:rect l="l" t="t" r="r" b="b"/>
              <a:pathLst>
                <a:path w="2615" h="650" extrusionOk="0">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62"/>
            <p:cNvSpPr/>
            <p:nvPr/>
          </p:nvSpPr>
          <p:spPr>
            <a:xfrm>
              <a:off x="6305091" y="1973150"/>
              <a:ext cx="71956" cy="85939"/>
            </a:xfrm>
            <a:custGeom>
              <a:avLst/>
              <a:gdLst/>
              <a:ahLst/>
              <a:cxnLst/>
              <a:rect l="l" t="t" r="r" b="b"/>
              <a:pathLst>
                <a:path w="2748" h="3282" extrusionOk="0">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62"/>
            <p:cNvSpPr/>
            <p:nvPr/>
          </p:nvSpPr>
          <p:spPr>
            <a:xfrm>
              <a:off x="6274611" y="2053329"/>
              <a:ext cx="232601" cy="11521"/>
            </a:xfrm>
            <a:custGeom>
              <a:avLst/>
              <a:gdLst/>
              <a:ahLst/>
              <a:cxnLst/>
              <a:rect l="l" t="t" r="r" b="b"/>
              <a:pathLst>
                <a:path w="8883" h="440" extrusionOk="0">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62"/>
            <p:cNvSpPr/>
            <p:nvPr/>
          </p:nvSpPr>
          <p:spPr>
            <a:xfrm>
              <a:off x="6377283" y="1973150"/>
              <a:ext cx="25792" cy="22990"/>
            </a:xfrm>
            <a:custGeom>
              <a:avLst/>
              <a:gdLst/>
              <a:ahLst/>
              <a:cxnLst/>
              <a:rect l="l" t="t" r="r" b="b"/>
              <a:pathLst>
                <a:path w="985" h="878" extrusionOk="0">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62"/>
            <p:cNvSpPr/>
            <p:nvPr/>
          </p:nvSpPr>
          <p:spPr>
            <a:xfrm>
              <a:off x="6306583" y="2036099"/>
              <a:ext cx="168658" cy="17256"/>
            </a:xfrm>
            <a:custGeom>
              <a:avLst/>
              <a:gdLst/>
              <a:ahLst/>
              <a:cxnLst/>
              <a:rect l="l" t="t" r="r" b="b"/>
              <a:pathLst>
                <a:path w="6441" h="659" extrusionOk="0">
                  <a:moveTo>
                    <a:pt x="172" y="0"/>
                  </a:moveTo>
                  <a:lnTo>
                    <a:pt x="1" y="658"/>
                  </a:lnTo>
                  <a:lnTo>
                    <a:pt x="6440" y="658"/>
                  </a:lnTo>
                  <a:lnTo>
                    <a:pt x="6259"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62"/>
            <p:cNvSpPr/>
            <p:nvPr/>
          </p:nvSpPr>
          <p:spPr>
            <a:xfrm>
              <a:off x="6306583" y="2036099"/>
              <a:ext cx="27520" cy="17256"/>
            </a:xfrm>
            <a:custGeom>
              <a:avLst/>
              <a:gdLst/>
              <a:ahLst/>
              <a:cxnLst/>
              <a:rect l="l" t="t" r="r" b="b"/>
              <a:pathLst>
                <a:path w="1051" h="659" extrusionOk="0">
                  <a:moveTo>
                    <a:pt x="172" y="0"/>
                  </a:moveTo>
                  <a:lnTo>
                    <a:pt x="1" y="658"/>
                  </a:lnTo>
                  <a:lnTo>
                    <a:pt x="869" y="658"/>
                  </a:lnTo>
                  <a:lnTo>
                    <a:pt x="105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62"/>
            <p:cNvSpPr/>
            <p:nvPr/>
          </p:nvSpPr>
          <p:spPr>
            <a:xfrm>
              <a:off x="6305091" y="2220180"/>
              <a:ext cx="22755" cy="107699"/>
            </a:xfrm>
            <a:custGeom>
              <a:avLst/>
              <a:gdLst/>
              <a:ahLst/>
              <a:cxnLst/>
              <a:rect l="l" t="t" r="r" b="b"/>
              <a:pathLst>
                <a:path w="869" h="4113" extrusionOk="0">
                  <a:moveTo>
                    <a:pt x="869" y="1"/>
                  </a:moveTo>
                  <a:lnTo>
                    <a:pt x="0" y="259"/>
                  </a:lnTo>
                  <a:lnTo>
                    <a:pt x="0" y="4113"/>
                  </a:lnTo>
                  <a:lnTo>
                    <a:pt x="869" y="4113"/>
                  </a:lnTo>
                  <a:lnTo>
                    <a:pt x="869"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62"/>
            <p:cNvSpPr/>
            <p:nvPr/>
          </p:nvSpPr>
          <p:spPr>
            <a:xfrm>
              <a:off x="6453717" y="2220180"/>
              <a:ext cx="23017" cy="107699"/>
            </a:xfrm>
            <a:custGeom>
              <a:avLst/>
              <a:gdLst/>
              <a:ahLst/>
              <a:cxnLst/>
              <a:rect l="l" t="t" r="r" b="b"/>
              <a:pathLst>
                <a:path w="879" h="4113" extrusionOk="0">
                  <a:moveTo>
                    <a:pt x="1" y="1"/>
                  </a:moveTo>
                  <a:lnTo>
                    <a:pt x="1" y="4113"/>
                  </a:lnTo>
                  <a:lnTo>
                    <a:pt x="878" y="4113"/>
                  </a:lnTo>
                  <a:lnTo>
                    <a:pt x="878" y="259"/>
                  </a:lnTo>
                  <a:lnTo>
                    <a:pt x="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62"/>
            <p:cNvSpPr/>
            <p:nvPr/>
          </p:nvSpPr>
          <p:spPr>
            <a:xfrm>
              <a:off x="6453717" y="2220180"/>
              <a:ext cx="12281" cy="14035"/>
            </a:xfrm>
            <a:custGeom>
              <a:avLst/>
              <a:gdLst/>
              <a:ahLst/>
              <a:cxnLst/>
              <a:rect l="l" t="t" r="r" b="b"/>
              <a:pathLst>
                <a:path w="469" h="536" extrusionOk="0">
                  <a:moveTo>
                    <a:pt x="1" y="1"/>
                  </a:moveTo>
                  <a:lnTo>
                    <a:pt x="1" y="535"/>
                  </a:lnTo>
                  <a:lnTo>
                    <a:pt x="468" y="135"/>
                  </a:lnTo>
                  <a:lnTo>
                    <a:pt x="172" y="49"/>
                  </a:lnTo>
                  <a:lnTo>
                    <a:pt x="1"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62"/>
            <p:cNvSpPr/>
            <p:nvPr/>
          </p:nvSpPr>
          <p:spPr>
            <a:xfrm>
              <a:off x="6315591" y="2220180"/>
              <a:ext cx="12255" cy="14035"/>
            </a:xfrm>
            <a:custGeom>
              <a:avLst/>
              <a:gdLst/>
              <a:ahLst/>
              <a:cxnLst/>
              <a:rect l="l" t="t" r="r" b="b"/>
              <a:pathLst>
                <a:path w="468" h="536" extrusionOk="0">
                  <a:moveTo>
                    <a:pt x="468" y="1"/>
                  </a:moveTo>
                  <a:lnTo>
                    <a:pt x="296" y="49"/>
                  </a:lnTo>
                  <a:lnTo>
                    <a:pt x="0" y="135"/>
                  </a:lnTo>
                  <a:lnTo>
                    <a:pt x="468" y="535"/>
                  </a:lnTo>
                  <a:lnTo>
                    <a:pt x="468"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62"/>
            <p:cNvSpPr/>
            <p:nvPr/>
          </p:nvSpPr>
          <p:spPr>
            <a:xfrm>
              <a:off x="6287861" y="2276399"/>
              <a:ext cx="17256" cy="51480"/>
            </a:xfrm>
            <a:custGeom>
              <a:avLst/>
              <a:gdLst/>
              <a:ahLst/>
              <a:cxnLst/>
              <a:rect l="l" t="t" r="r" b="b"/>
              <a:pathLst>
                <a:path w="659" h="1966" extrusionOk="0">
                  <a:moveTo>
                    <a:pt x="658" y="0"/>
                  </a:moveTo>
                  <a:cubicBezTo>
                    <a:pt x="296" y="0"/>
                    <a:pt x="0" y="287"/>
                    <a:pt x="0" y="649"/>
                  </a:cubicBezTo>
                  <a:lnTo>
                    <a:pt x="0" y="1966"/>
                  </a:lnTo>
                  <a:lnTo>
                    <a:pt x="658" y="1966"/>
                  </a:lnTo>
                  <a:lnTo>
                    <a:pt x="65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62"/>
            <p:cNvSpPr/>
            <p:nvPr/>
          </p:nvSpPr>
          <p:spPr>
            <a:xfrm>
              <a:off x="6305091" y="2276399"/>
              <a:ext cx="11521" cy="51480"/>
            </a:xfrm>
            <a:custGeom>
              <a:avLst/>
              <a:gdLst/>
              <a:ahLst/>
              <a:cxnLst/>
              <a:rect l="l" t="t" r="r" b="b"/>
              <a:pathLst>
                <a:path w="440" h="1966" extrusionOk="0">
                  <a:moveTo>
                    <a:pt x="0" y="0"/>
                  </a:moveTo>
                  <a:lnTo>
                    <a:pt x="0" y="1966"/>
                  </a:lnTo>
                  <a:lnTo>
                    <a:pt x="439" y="1966"/>
                  </a:lnTo>
                  <a:lnTo>
                    <a:pt x="439" y="439"/>
                  </a:lnTo>
                  <a:cubicBezTo>
                    <a:pt x="439" y="191"/>
                    <a:pt x="249" y="0"/>
                    <a:pt x="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62"/>
            <p:cNvSpPr/>
            <p:nvPr/>
          </p:nvSpPr>
          <p:spPr>
            <a:xfrm>
              <a:off x="6476707" y="2276399"/>
              <a:ext cx="17020" cy="51480"/>
            </a:xfrm>
            <a:custGeom>
              <a:avLst/>
              <a:gdLst/>
              <a:ahLst/>
              <a:cxnLst/>
              <a:rect l="l" t="t" r="r" b="b"/>
              <a:pathLst>
                <a:path w="650" h="1966" extrusionOk="0">
                  <a:moveTo>
                    <a:pt x="0" y="0"/>
                  </a:moveTo>
                  <a:lnTo>
                    <a:pt x="0" y="1966"/>
                  </a:lnTo>
                  <a:lnTo>
                    <a:pt x="649" y="1966"/>
                  </a:lnTo>
                  <a:lnTo>
                    <a:pt x="649" y="649"/>
                  </a:lnTo>
                  <a:cubicBezTo>
                    <a:pt x="649" y="287"/>
                    <a:pt x="353" y="0"/>
                    <a:pt x="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62"/>
            <p:cNvSpPr/>
            <p:nvPr/>
          </p:nvSpPr>
          <p:spPr>
            <a:xfrm>
              <a:off x="6465212" y="2276399"/>
              <a:ext cx="11521" cy="51480"/>
            </a:xfrm>
            <a:custGeom>
              <a:avLst/>
              <a:gdLst/>
              <a:ahLst/>
              <a:cxnLst/>
              <a:rect l="l" t="t" r="r" b="b"/>
              <a:pathLst>
                <a:path w="440" h="1966" extrusionOk="0">
                  <a:moveTo>
                    <a:pt x="439" y="0"/>
                  </a:moveTo>
                  <a:cubicBezTo>
                    <a:pt x="191" y="0"/>
                    <a:pt x="1" y="191"/>
                    <a:pt x="1" y="439"/>
                  </a:cubicBezTo>
                  <a:lnTo>
                    <a:pt x="1" y="1966"/>
                  </a:lnTo>
                  <a:lnTo>
                    <a:pt x="439" y="1966"/>
                  </a:lnTo>
                  <a:lnTo>
                    <a:pt x="43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62"/>
            <p:cNvSpPr/>
            <p:nvPr/>
          </p:nvSpPr>
          <p:spPr>
            <a:xfrm>
              <a:off x="6385033" y="2264903"/>
              <a:ext cx="11521" cy="11521"/>
            </a:xfrm>
            <a:custGeom>
              <a:avLst/>
              <a:gdLst/>
              <a:ahLst/>
              <a:cxnLst/>
              <a:rect l="l" t="t" r="r" b="b"/>
              <a:pathLst>
                <a:path w="440" h="440" extrusionOk="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62"/>
            <p:cNvSpPr/>
            <p:nvPr/>
          </p:nvSpPr>
          <p:spPr>
            <a:xfrm>
              <a:off x="6385033" y="2299127"/>
              <a:ext cx="11521" cy="11521"/>
            </a:xfrm>
            <a:custGeom>
              <a:avLst/>
              <a:gdLst/>
              <a:ahLst/>
              <a:cxnLst/>
              <a:rect l="l" t="t" r="r" b="b"/>
              <a:pathLst>
                <a:path w="440" h="440" extrusionOk="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3" name="Google Shape;12443;p62"/>
          <p:cNvGrpSpPr/>
          <p:nvPr/>
        </p:nvGrpSpPr>
        <p:grpSpPr>
          <a:xfrm>
            <a:off x="5802496" y="1973150"/>
            <a:ext cx="275309" cy="354728"/>
            <a:chOff x="5802496" y="1973150"/>
            <a:chExt cx="275309" cy="354728"/>
          </a:xfrm>
        </p:grpSpPr>
        <p:sp>
          <p:nvSpPr>
            <p:cNvPr id="12444" name="Google Shape;12444;p62"/>
            <p:cNvSpPr/>
            <p:nvPr/>
          </p:nvSpPr>
          <p:spPr>
            <a:xfrm>
              <a:off x="5803229" y="2210439"/>
              <a:ext cx="274576" cy="117440"/>
            </a:xfrm>
            <a:custGeom>
              <a:avLst/>
              <a:gdLst/>
              <a:ahLst/>
              <a:cxnLst/>
              <a:rect l="l" t="t" r="r" b="b"/>
              <a:pathLst>
                <a:path w="10486" h="4485" extrusionOk="0">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62"/>
            <p:cNvSpPr/>
            <p:nvPr/>
          </p:nvSpPr>
          <p:spPr>
            <a:xfrm>
              <a:off x="5885162" y="2210439"/>
              <a:ext cx="110946" cy="20267"/>
            </a:xfrm>
            <a:custGeom>
              <a:avLst/>
              <a:gdLst/>
              <a:ahLst/>
              <a:cxnLst/>
              <a:rect l="l" t="t" r="r" b="b"/>
              <a:pathLst>
                <a:path w="4237" h="774" extrusionOk="0">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62"/>
            <p:cNvSpPr/>
            <p:nvPr/>
          </p:nvSpPr>
          <p:spPr>
            <a:xfrm>
              <a:off x="5992075"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62"/>
            <p:cNvSpPr/>
            <p:nvPr/>
          </p:nvSpPr>
          <p:spPr>
            <a:xfrm>
              <a:off x="6009069"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62"/>
            <p:cNvSpPr/>
            <p:nvPr/>
          </p:nvSpPr>
          <p:spPr>
            <a:xfrm>
              <a:off x="5988593" y="1987133"/>
              <a:ext cx="60723" cy="54255"/>
            </a:xfrm>
            <a:custGeom>
              <a:avLst/>
              <a:gdLst/>
              <a:ahLst/>
              <a:cxnLst/>
              <a:rect l="l" t="t" r="r" b="b"/>
              <a:pathLst>
                <a:path w="2319" h="2072" extrusionOk="0">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62"/>
            <p:cNvSpPr/>
            <p:nvPr/>
          </p:nvSpPr>
          <p:spPr>
            <a:xfrm>
              <a:off x="6006817" y="1996114"/>
              <a:ext cx="32260" cy="29170"/>
            </a:xfrm>
            <a:custGeom>
              <a:avLst/>
              <a:gdLst/>
              <a:ahLst/>
              <a:cxnLst/>
              <a:rect l="l" t="t" r="r" b="b"/>
              <a:pathLst>
                <a:path w="1232" h="1114" extrusionOk="0">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62"/>
            <p:cNvSpPr/>
            <p:nvPr/>
          </p:nvSpPr>
          <p:spPr>
            <a:xfrm>
              <a:off x="5820459"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62"/>
            <p:cNvSpPr/>
            <p:nvPr/>
          </p:nvSpPr>
          <p:spPr>
            <a:xfrm>
              <a:off x="5837453"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62"/>
            <p:cNvSpPr/>
            <p:nvPr/>
          </p:nvSpPr>
          <p:spPr>
            <a:xfrm>
              <a:off x="5831954" y="1987133"/>
              <a:ext cx="60487" cy="54255"/>
            </a:xfrm>
            <a:custGeom>
              <a:avLst/>
              <a:gdLst/>
              <a:ahLst/>
              <a:cxnLst/>
              <a:rect l="l" t="t" r="r" b="b"/>
              <a:pathLst>
                <a:path w="2310" h="2072" extrusionOk="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62"/>
            <p:cNvSpPr/>
            <p:nvPr/>
          </p:nvSpPr>
          <p:spPr>
            <a:xfrm>
              <a:off x="5842192" y="1996114"/>
              <a:ext cx="32024" cy="29170"/>
            </a:xfrm>
            <a:custGeom>
              <a:avLst/>
              <a:gdLst/>
              <a:ahLst/>
              <a:cxnLst/>
              <a:rect l="l" t="t" r="r" b="b"/>
              <a:pathLst>
                <a:path w="1223" h="1114" extrusionOk="0">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62"/>
            <p:cNvSpPr/>
            <p:nvPr/>
          </p:nvSpPr>
          <p:spPr>
            <a:xfrm>
              <a:off x="5823208" y="1984619"/>
              <a:ext cx="234591" cy="234591"/>
            </a:xfrm>
            <a:custGeom>
              <a:avLst/>
              <a:gdLst/>
              <a:ahLst/>
              <a:cxnLst/>
              <a:rect l="l" t="t" r="r" b="b"/>
              <a:pathLst>
                <a:path w="8959" h="8959" extrusionOk="0">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62"/>
            <p:cNvSpPr/>
            <p:nvPr/>
          </p:nvSpPr>
          <p:spPr>
            <a:xfrm>
              <a:off x="5866178" y="2036099"/>
              <a:ext cx="148678" cy="148652"/>
            </a:xfrm>
            <a:custGeom>
              <a:avLst/>
              <a:gdLst/>
              <a:ahLst/>
              <a:cxnLst/>
              <a:rect l="l" t="t" r="r" b="b"/>
              <a:pathLst>
                <a:path w="5678" h="5677" extrusionOk="0">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62"/>
            <p:cNvSpPr/>
            <p:nvPr/>
          </p:nvSpPr>
          <p:spPr>
            <a:xfrm>
              <a:off x="5865680" y="2036125"/>
              <a:ext cx="86463" cy="148836"/>
            </a:xfrm>
            <a:custGeom>
              <a:avLst/>
              <a:gdLst/>
              <a:ahLst/>
              <a:cxnLst/>
              <a:rect l="l" t="t" r="r" b="b"/>
              <a:pathLst>
                <a:path w="3302" h="5684" extrusionOk="0">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62"/>
            <p:cNvSpPr/>
            <p:nvPr/>
          </p:nvSpPr>
          <p:spPr>
            <a:xfrm>
              <a:off x="5900663"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62"/>
            <p:cNvSpPr/>
            <p:nvPr/>
          </p:nvSpPr>
          <p:spPr>
            <a:xfrm>
              <a:off x="5969111"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62"/>
            <p:cNvSpPr/>
            <p:nvPr/>
          </p:nvSpPr>
          <p:spPr>
            <a:xfrm>
              <a:off x="5892913" y="2076293"/>
              <a:ext cx="26761" cy="11286"/>
            </a:xfrm>
            <a:custGeom>
              <a:avLst/>
              <a:gdLst/>
              <a:ahLst/>
              <a:cxnLst/>
              <a:rect l="l" t="t" r="r" b="b"/>
              <a:pathLst>
                <a:path w="1022" h="431" extrusionOk="0">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62"/>
            <p:cNvSpPr/>
            <p:nvPr/>
          </p:nvSpPr>
          <p:spPr>
            <a:xfrm>
              <a:off x="5961622" y="2076293"/>
              <a:ext cx="26499" cy="11286"/>
            </a:xfrm>
            <a:custGeom>
              <a:avLst/>
              <a:gdLst/>
              <a:ahLst/>
              <a:cxnLst/>
              <a:rect l="l" t="t" r="r" b="b"/>
              <a:pathLst>
                <a:path w="1012" h="431" extrusionOk="0">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62"/>
            <p:cNvSpPr/>
            <p:nvPr/>
          </p:nvSpPr>
          <p:spPr>
            <a:xfrm>
              <a:off x="5887178" y="2013475"/>
              <a:ext cx="13511" cy="11390"/>
            </a:xfrm>
            <a:custGeom>
              <a:avLst/>
              <a:gdLst/>
              <a:ahLst/>
              <a:cxnLst/>
              <a:rect l="l" t="t" r="r" b="b"/>
              <a:pathLst>
                <a:path w="516" h="435" extrusionOk="0">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62"/>
            <p:cNvSpPr/>
            <p:nvPr/>
          </p:nvSpPr>
          <p:spPr>
            <a:xfrm>
              <a:off x="5978852" y="2013475"/>
              <a:ext cx="13250" cy="11390"/>
            </a:xfrm>
            <a:custGeom>
              <a:avLst/>
              <a:gdLst/>
              <a:ahLst/>
              <a:cxnLst/>
              <a:rect l="l" t="t" r="r" b="b"/>
              <a:pathLst>
                <a:path w="506" h="435" extrusionOk="0">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62"/>
            <p:cNvSpPr/>
            <p:nvPr/>
          </p:nvSpPr>
          <p:spPr>
            <a:xfrm>
              <a:off x="5914908" y="2130522"/>
              <a:ext cx="51480" cy="22755"/>
            </a:xfrm>
            <a:custGeom>
              <a:avLst/>
              <a:gdLst/>
              <a:ahLst/>
              <a:cxnLst/>
              <a:rect l="l" t="t" r="r" b="b"/>
              <a:pathLst>
                <a:path w="1966" h="869" extrusionOk="0">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62"/>
            <p:cNvSpPr/>
            <p:nvPr/>
          </p:nvSpPr>
          <p:spPr>
            <a:xfrm>
              <a:off x="5802496" y="2011616"/>
              <a:ext cx="228333" cy="207673"/>
            </a:xfrm>
            <a:custGeom>
              <a:avLst/>
              <a:gdLst/>
              <a:ahLst/>
              <a:cxnLst/>
              <a:rect l="l" t="t" r="r" b="b"/>
              <a:pathLst>
                <a:path w="8720" h="7931" extrusionOk="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62"/>
            <p:cNvSpPr/>
            <p:nvPr/>
          </p:nvSpPr>
          <p:spPr>
            <a:xfrm>
              <a:off x="5843449" y="2287894"/>
              <a:ext cx="11260" cy="39984"/>
            </a:xfrm>
            <a:custGeom>
              <a:avLst/>
              <a:gdLst/>
              <a:ahLst/>
              <a:cxnLst/>
              <a:rect l="l" t="t" r="r" b="b"/>
              <a:pathLst>
                <a:path w="430" h="1527" extrusionOk="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62"/>
            <p:cNvSpPr/>
            <p:nvPr/>
          </p:nvSpPr>
          <p:spPr>
            <a:xfrm>
              <a:off x="6026299" y="2287894"/>
              <a:ext cx="11521" cy="39984"/>
            </a:xfrm>
            <a:custGeom>
              <a:avLst/>
              <a:gdLst/>
              <a:ahLst/>
              <a:cxnLst/>
              <a:rect l="l" t="t" r="r" b="b"/>
              <a:pathLst>
                <a:path w="440" h="1527" extrusionOk="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62"/>
            <p:cNvSpPr/>
            <p:nvPr/>
          </p:nvSpPr>
          <p:spPr>
            <a:xfrm>
              <a:off x="5872933" y="2270664"/>
              <a:ext cx="135167" cy="57214"/>
            </a:xfrm>
            <a:custGeom>
              <a:avLst/>
              <a:gdLst/>
              <a:ahLst/>
              <a:cxnLst/>
              <a:rect l="l" t="t" r="r" b="b"/>
              <a:pathLst>
                <a:path w="5162" h="2185" extrusionOk="0">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62"/>
            <p:cNvSpPr/>
            <p:nvPr/>
          </p:nvSpPr>
          <p:spPr>
            <a:xfrm>
              <a:off x="5911897" y="2018843"/>
              <a:ext cx="57240" cy="34512"/>
            </a:xfrm>
            <a:custGeom>
              <a:avLst/>
              <a:gdLst/>
              <a:ahLst/>
              <a:cxnLst/>
              <a:rect l="l" t="t" r="r" b="b"/>
              <a:pathLst>
                <a:path w="2186" h="1318" extrusionOk="0">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62"/>
            <p:cNvSpPr/>
            <p:nvPr/>
          </p:nvSpPr>
          <p:spPr>
            <a:xfrm>
              <a:off x="5929126" y="2007610"/>
              <a:ext cx="22755" cy="22755"/>
            </a:xfrm>
            <a:custGeom>
              <a:avLst/>
              <a:gdLst/>
              <a:ahLst/>
              <a:cxnLst/>
              <a:rect l="l" t="t" r="r" b="b"/>
              <a:pathLst>
                <a:path w="869" h="869" extrusionOk="0">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0" name="Google Shape;12470;p62"/>
          <p:cNvGrpSpPr/>
          <p:nvPr/>
        </p:nvGrpSpPr>
        <p:grpSpPr>
          <a:xfrm>
            <a:off x="5353083" y="1973150"/>
            <a:ext cx="274576" cy="354728"/>
            <a:chOff x="5353083" y="1973150"/>
            <a:chExt cx="274576" cy="354728"/>
          </a:xfrm>
        </p:grpSpPr>
        <p:sp>
          <p:nvSpPr>
            <p:cNvPr id="12471" name="Google Shape;12471;p62"/>
            <p:cNvSpPr/>
            <p:nvPr/>
          </p:nvSpPr>
          <p:spPr>
            <a:xfrm>
              <a:off x="5353083" y="2167731"/>
              <a:ext cx="274576" cy="160147"/>
            </a:xfrm>
            <a:custGeom>
              <a:avLst/>
              <a:gdLst/>
              <a:ahLst/>
              <a:cxnLst/>
              <a:rect l="l" t="t" r="r" b="b"/>
              <a:pathLst>
                <a:path w="10486" h="6116" extrusionOk="0">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62"/>
            <p:cNvSpPr/>
            <p:nvPr/>
          </p:nvSpPr>
          <p:spPr>
            <a:xfrm>
              <a:off x="5484479" y="2276399"/>
              <a:ext cx="11521" cy="51480"/>
            </a:xfrm>
            <a:custGeom>
              <a:avLst/>
              <a:gdLst/>
              <a:ahLst/>
              <a:cxnLst/>
              <a:rect l="l" t="t" r="r" b="b"/>
              <a:pathLst>
                <a:path w="440" h="1966" extrusionOk="0">
                  <a:moveTo>
                    <a:pt x="1" y="0"/>
                  </a:moveTo>
                  <a:lnTo>
                    <a:pt x="1" y="1966"/>
                  </a:lnTo>
                  <a:lnTo>
                    <a:pt x="440" y="1966"/>
                  </a:lnTo>
                  <a:lnTo>
                    <a:pt x="440" y="0"/>
                  </a:ln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62"/>
            <p:cNvSpPr/>
            <p:nvPr/>
          </p:nvSpPr>
          <p:spPr>
            <a:xfrm>
              <a:off x="5393067" y="2177734"/>
              <a:ext cx="194607" cy="102933"/>
            </a:xfrm>
            <a:custGeom>
              <a:avLst/>
              <a:gdLst/>
              <a:ahLst/>
              <a:cxnLst/>
              <a:rect l="l" t="t" r="r" b="b"/>
              <a:pathLst>
                <a:path w="7432" h="3931" extrusionOk="0">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62"/>
            <p:cNvSpPr/>
            <p:nvPr/>
          </p:nvSpPr>
          <p:spPr>
            <a:xfrm>
              <a:off x="5411213" y="2194963"/>
              <a:ext cx="157817" cy="65044"/>
            </a:xfrm>
            <a:custGeom>
              <a:avLst/>
              <a:gdLst/>
              <a:ahLst/>
              <a:cxnLst/>
              <a:rect l="l" t="t" r="r" b="b"/>
              <a:pathLst>
                <a:path w="6027" h="2484" extrusionOk="0">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62"/>
            <p:cNvSpPr/>
            <p:nvPr/>
          </p:nvSpPr>
          <p:spPr>
            <a:xfrm>
              <a:off x="5436272" y="2173492"/>
              <a:ext cx="107935" cy="86515"/>
            </a:xfrm>
            <a:custGeom>
              <a:avLst/>
              <a:gdLst/>
              <a:ahLst/>
              <a:cxnLst/>
              <a:rect l="l" t="t" r="r" b="b"/>
              <a:pathLst>
                <a:path w="4122" h="3304" extrusionOk="0">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62"/>
            <p:cNvSpPr/>
            <p:nvPr/>
          </p:nvSpPr>
          <p:spPr>
            <a:xfrm>
              <a:off x="5450255" y="2173492"/>
              <a:ext cx="80231" cy="28620"/>
            </a:xfrm>
            <a:custGeom>
              <a:avLst/>
              <a:gdLst/>
              <a:ahLst/>
              <a:cxnLst/>
              <a:rect l="l" t="t" r="r" b="b"/>
              <a:pathLst>
                <a:path w="3064" h="1093" extrusionOk="0">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62"/>
            <p:cNvSpPr/>
            <p:nvPr/>
          </p:nvSpPr>
          <p:spPr>
            <a:xfrm>
              <a:off x="5394062" y="2076057"/>
              <a:ext cx="192381" cy="114428"/>
            </a:xfrm>
            <a:custGeom>
              <a:avLst/>
              <a:gdLst/>
              <a:ahLst/>
              <a:cxnLst/>
              <a:rect l="l" t="t" r="r" b="b"/>
              <a:pathLst>
                <a:path w="7347" h="4370" extrusionOk="0">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62"/>
            <p:cNvSpPr/>
            <p:nvPr/>
          </p:nvSpPr>
          <p:spPr>
            <a:xfrm>
              <a:off x="5394062" y="2076319"/>
              <a:ext cx="107699" cy="114402"/>
            </a:xfrm>
            <a:custGeom>
              <a:avLst/>
              <a:gdLst/>
              <a:ahLst/>
              <a:cxnLst/>
              <a:rect l="l" t="t" r="r" b="b"/>
              <a:pathLst>
                <a:path w="4113" h="4369" extrusionOk="0">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62"/>
            <p:cNvSpPr/>
            <p:nvPr/>
          </p:nvSpPr>
          <p:spPr>
            <a:xfrm>
              <a:off x="5470994" y="2139006"/>
              <a:ext cx="38256" cy="11521"/>
            </a:xfrm>
            <a:custGeom>
              <a:avLst/>
              <a:gdLst/>
              <a:ahLst/>
              <a:cxnLst/>
              <a:rect l="l" t="t" r="r" b="b"/>
              <a:pathLst>
                <a:path w="1461" h="440" extrusionOk="0">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62"/>
            <p:cNvSpPr/>
            <p:nvPr/>
          </p:nvSpPr>
          <p:spPr>
            <a:xfrm>
              <a:off x="5405296" y="1973150"/>
              <a:ext cx="170150" cy="74444"/>
            </a:xfrm>
            <a:custGeom>
              <a:avLst/>
              <a:gdLst/>
              <a:ahLst/>
              <a:cxnLst/>
              <a:rect l="l" t="t" r="r" b="b"/>
              <a:pathLst>
                <a:path w="6498" h="2843" extrusionOk="0">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62"/>
            <p:cNvSpPr/>
            <p:nvPr/>
          </p:nvSpPr>
          <p:spPr>
            <a:xfrm>
              <a:off x="5478980" y="2270664"/>
              <a:ext cx="22781" cy="22990"/>
            </a:xfrm>
            <a:custGeom>
              <a:avLst/>
              <a:gdLst/>
              <a:ahLst/>
              <a:cxnLst/>
              <a:rect l="l" t="t" r="r" b="b"/>
              <a:pathLst>
                <a:path w="870" h="878" extrusionOk="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62"/>
            <p:cNvSpPr/>
            <p:nvPr/>
          </p:nvSpPr>
          <p:spPr>
            <a:xfrm>
              <a:off x="5356330" y="2253670"/>
              <a:ext cx="48233" cy="74208"/>
            </a:xfrm>
            <a:custGeom>
              <a:avLst/>
              <a:gdLst/>
              <a:ahLst/>
              <a:cxnLst/>
              <a:rect l="l" t="t" r="r" b="b"/>
              <a:pathLst>
                <a:path w="1842" h="2834" extrusionOk="0">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62"/>
            <p:cNvSpPr/>
            <p:nvPr/>
          </p:nvSpPr>
          <p:spPr>
            <a:xfrm>
              <a:off x="5575917" y="2253670"/>
              <a:ext cx="48233" cy="74208"/>
            </a:xfrm>
            <a:custGeom>
              <a:avLst/>
              <a:gdLst/>
              <a:ahLst/>
              <a:cxnLst/>
              <a:rect l="l" t="t" r="r" b="b"/>
              <a:pathLst>
                <a:path w="1842" h="2834" extrusionOk="0">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62"/>
            <p:cNvSpPr/>
            <p:nvPr/>
          </p:nvSpPr>
          <p:spPr>
            <a:xfrm>
              <a:off x="5398566" y="2047568"/>
              <a:ext cx="183374" cy="28777"/>
            </a:xfrm>
            <a:custGeom>
              <a:avLst/>
              <a:gdLst/>
              <a:ahLst/>
              <a:cxnLst/>
              <a:rect l="l" t="t" r="r" b="b"/>
              <a:pathLst>
                <a:path w="7003" h="1099" extrusionOk="0">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62"/>
            <p:cNvSpPr/>
            <p:nvPr/>
          </p:nvSpPr>
          <p:spPr>
            <a:xfrm>
              <a:off x="5427788" y="1973150"/>
              <a:ext cx="62713" cy="74444"/>
            </a:xfrm>
            <a:custGeom>
              <a:avLst/>
              <a:gdLst/>
              <a:ahLst/>
              <a:cxnLst/>
              <a:rect l="l" t="t" r="r" b="b"/>
              <a:pathLst>
                <a:path w="2395" h="2843" extrusionOk="0">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62"/>
            <p:cNvSpPr/>
            <p:nvPr/>
          </p:nvSpPr>
          <p:spPr>
            <a:xfrm>
              <a:off x="5490240" y="1973150"/>
              <a:ext cx="62477" cy="74208"/>
            </a:xfrm>
            <a:custGeom>
              <a:avLst/>
              <a:gdLst/>
              <a:ahLst/>
              <a:cxnLst/>
              <a:rect l="l" t="t" r="r" b="b"/>
              <a:pathLst>
                <a:path w="2386" h="2834" extrusionOk="0">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62"/>
            <p:cNvSpPr/>
            <p:nvPr/>
          </p:nvSpPr>
          <p:spPr>
            <a:xfrm>
              <a:off x="5398802" y="2047568"/>
              <a:ext cx="39984" cy="28515"/>
            </a:xfrm>
            <a:custGeom>
              <a:avLst/>
              <a:gdLst/>
              <a:ahLst/>
              <a:cxnLst/>
              <a:rect l="l" t="t" r="r" b="b"/>
              <a:pathLst>
                <a:path w="1527" h="1089" extrusionOk="0">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62"/>
            <p:cNvSpPr/>
            <p:nvPr/>
          </p:nvSpPr>
          <p:spPr>
            <a:xfrm>
              <a:off x="5404536" y="2076057"/>
              <a:ext cx="171643" cy="49699"/>
            </a:xfrm>
            <a:custGeom>
              <a:avLst/>
              <a:gdLst/>
              <a:ahLst/>
              <a:cxnLst/>
              <a:rect l="l" t="t" r="r" b="b"/>
              <a:pathLst>
                <a:path w="6555" h="1898" extrusionOk="0">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62"/>
            <p:cNvSpPr/>
            <p:nvPr/>
          </p:nvSpPr>
          <p:spPr>
            <a:xfrm>
              <a:off x="5450255" y="2093418"/>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62"/>
            <p:cNvSpPr/>
            <p:nvPr/>
          </p:nvSpPr>
          <p:spPr>
            <a:xfrm>
              <a:off x="5518965"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62"/>
            <p:cNvSpPr/>
            <p:nvPr/>
          </p:nvSpPr>
          <p:spPr>
            <a:xfrm>
              <a:off x="5404301" y="2076057"/>
              <a:ext cx="171878" cy="11521"/>
            </a:xfrm>
            <a:custGeom>
              <a:avLst/>
              <a:gdLst/>
              <a:ahLst/>
              <a:cxnLst/>
              <a:rect l="l" t="t" r="r" b="b"/>
              <a:pathLst>
                <a:path w="6564" h="440" extrusionOk="0">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2" name="Google Shape;12492;p62"/>
          <p:cNvGrpSpPr/>
          <p:nvPr/>
        </p:nvGrpSpPr>
        <p:grpSpPr>
          <a:xfrm>
            <a:off x="4902701" y="1973150"/>
            <a:ext cx="274812" cy="354728"/>
            <a:chOff x="4902701" y="1973150"/>
            <a:chExt cx="274812" cy="354728"/>
          </a:xfrm>
        </p:grpSpPr>
        <p:sp>
          <p:nvSpPr>
            <p:cNvPr id="12493" name="Google Shape;12493;p62"/>
            <p:cNvSpPr/>
            <p:nvPr/>
          </p:nvSpPr>
          <p:spPr>
            <a:xfrm>
              <a:off x="4902936" y="2161996"/>
              <a:ext cx="274576" cy="165882"/>
            </a:xfrm>
            <a:custGeom>
              <a:avLst/>
              <a:gdLst/>
              <a:ahLst/>
              <a:cxnLst/>
              <a:rect l="l" t="t" r="r" b="b"/>
              <a:pathLst>
                <a:path w="10486" h="6335" extrusionOk="0">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62"/>
            <p:cNvSpPr/>
            <p:nvPr/>
          </p:nvSpPr>
          <p:spPr>
            <a:xfrm>
              <a:off x="4902701" y="2208710"/>
              <a:ext cx="274550" cy="119168"/>
            </a:xfrm>
            <a:custGeom>
              <a:avLst/>
              <a:gdLst/>
              <a:ahLst/>
              <a:cxnLst/>
              <a:rect l="l" t="t" r="r" b="b"/>
              <a:pathLst>
                <a:path w="10485" h="4551" extrusionOk="0">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62"/>
            <p:cNvSpPr/>
            <p:nvPr/>
          </p:nvSpPr>
          <p:spPr>
            <a:xfrm>
              <a:off x="5000109" y="2161996"/>
              <a:ext cx="79969" cy="22886"/>
            </a:xfrm>
            <a:custGeom>
              <a:avLst/>
              <a:gdLst/>
              <a:ahLst/>
              <a:cxnLst/>
              <a:rect l="l" t="t" r="r" b="b"/>
              <a:pathLst>
                <a:path w="3054" h="874" extrusionOk="0">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62"/>
            <p:cNvSpPr/>
            <p:nvPr/>
          </p:nvSpPr>
          <p:spPr>
            <a:xfrm>
              <a:off x="4943654" y="2019105"/>
              <a:ext cx="192643" cy="154413"/>
            </a:xfrm>
            <a:custGeom>
              <a:avLst/>
              <a:gdLst/>
              <a:ahLst/>
              <a:cxnLst/>
              <a:rect l="l" t="t" r="r" b="b"/>
              <a:pathLst>
                <a:path w="7357" h="5897" extrusionOk="0">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62"/>
            <p:cNvSpPr/>
            <p:nvPr/>
          </p:nvSpPr>
          <p:spPr>
            <a:xfrm>
              <a:off x="4946403" y="2041833"/>
              <a:ext cx="145170" cy="131658"/>
            </a:xfrm>
            <a:custGeom>
              <a:avLst/>
              <a:gdLst/>
              <a:ahLst/>
              <a:cxnLst/>
              <a:rect l="l" t="t" r="r" b="b"/>
              <a:pathLst>
                <a:path w="5544" h="5028" extrusionOk="0">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62"/>
            <p:cNvSpPr/>
            <p:nvPr/>
          </p:nvSpPr>
          <p:spPr>
            <a:xfrm>
              <a:off x="5000109" y="2076686"/>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62"/>
            <p:cNvSpPr/>
            <p:nvPr/>
          </p:nvSpPr>
          <p:spPr>
            <a:xfrm>
              <a:off x="5068556" y="2076686"/>
              <a:ext cx="11521" cy="17125"/>
            </a:xfrm>
            <a:custGeom>
              <a:avLst/>
              <a:gdLst/>
              <a:ahLst/>
              <a:cxnLst/>
              <a:rect l="l" t="t" r="r" b="b"/>
              <a:pathLst>
                <a:path w="440" h="654" extrusionOk="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62"/>
            <p:cNvSpPr/>
            <p:nvPr/>
          </p:nvSpPr>
          <p:spPr>
            <a:xfrm>
              <a:off x="4992384" y="2059063"/>
              <a:ext cx="26499" cy="11521"/>
            </a:xfrm>
            <a:custGeom>
              <a:avLst/>
              <a:gdLst/>
              <a:ahLst/>
              <a:cxnLst/>
              <a:rect l="l" t="t" r="r" b="b"/>
              <a:pathLst>
                <a:path w="1012" h="440" extrusionOk="0">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62"/>
            <p:cNvSpPr/>
            <p:nvPr/>
          </p:nvSpPr>
          <p:spPr>
            <a:xfrm>
              <a:off x="5061068" y="2059063"/>
              <a:ext cx="26499" cy="11521"/>
            </a:xfrm>
            <a:custGeom>
              <a:avLst/>
              <a:gdLst/>
              <a:ahLst/>
              <a:cxnLst/>
              <a:rect l="l" t="t" r="r" b="b"/>
              <a:pathLst>
                <a:path w="1012" h="440" extrusionOk="0">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62"/>
            <p:cNvSpPr/>
            <p:nvPr/>
          </p:nvSpPr>
          <p:spPr>
            <a:xfrm>
              <a:off x="5014615" y="2116068"/>
              <a:ext cx="50773" cy="17282"/>
            </a:xfrm>
            <a:custGeom>
              <a:avLst/>
              <a:gdLst/>
              <a:ahLst/>
              <a:cxnLst/>
              <a:rect l="l" t="t" r="r" b="b"/>
              <a:pathLst>
                <a:path w="1939" h="660" extrusionOk="0">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62"/>
            <p:cNvSpPr/>
            <p:nvPr/>
          </p:nvSpPr>
          <p:spPr>
            <a:xfrm>
              <a:off x="4954154" y="1973150"/>
              <a:ext cx="171643" cy="68709"/>
            </a:xfrm>
            <a:custGeom>
              <a:avLst/>
              <a:gdLst/>
              <a:ahLst/>
              <a:cxnLst/>
              <a:rect l="l" t="t" r="r" b="b"/>
              <a:pathLst>
                <a:path w="6555" h="2624" extrusionOk="0">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62"/>
            <p:cNvSpPr/>
            <p:nvPr/>
          </p:nvSpPr>
          <p:spPr>
            <a:xfrm>
              <a:off x="4973400" y="2185118"/>
              <a:ext cx="55224" cy="50589"/>
            </a:xfrm>
            <a:custGeom>
              <a:avLst/>
              <a:gdLst/>
              <a:ahLst/>
              <a:cxnLst/>
              <a:rect l="l" t="t" r="r" b="b"/>
              <a:pathLst>
                <a:path w="2109" h="1932" extrusionOk="0">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62"/>
            <p:cNvSpPr/>
            <p:nvPr/>
          </p:nvSpPr>
          <p:spPr>
            <a:xfrm>
              <a:off x="5051327" y="2184987"/>
              <a:ext cx="55486" cy="50720"/>
            </a:xfrm>
            <a:custGeom>
              <a:avLst/>
              <a:gdLst/>
              <a:ahLst/>
              <a:cxnLst/>
              <a:rect l="l" t="t" r="r" b="b"/>
              <a:pathLst>
                <a:path w="2119" h="1937" extrusionOk="0">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62"/>
            <p:cNvSpPr/>
            <p:nvPr/>
          </p:nvSpPr>
          <p:spPr>
            <a:xfrm>
              <a:off x="4963895" y="2253408"/>
              <a:ext cx="15266" cy="11521"/>
            </a:xfrm>
            <a:custGeom>
              <a:avLst/>
              <a:gdLst/>
              <a:ahLst/>
              <a:cxnLst/>
              <a:rect l="l" t="t" r="r" b="b"/>
              <a:pathLst>
                <a:path w="583" h="440" extrusionOk="0">
                  <a:moveTo>
                    <a:pt x="287" y="1"/>
                  </a:moveTo>
                  <a:cubicBezTo>
                    <a:pt x="1" y="1"/>
                    <a:pt x="1" y="440"/>
                    <a:pt x="287" y="440"/>
                  </a:cubicBezTo>
                  <a:cubicBezTo>
                    <a:pt x="582" y="440"/>
                    <a:pt x="582" y="1"/>
                    <a:pt x="28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62"/>
            <p:cNvSpPr/>
            <p:nvPr/>
          </p:nvSpPr>
          <p:spPr>
            <a:xfrm>
              <a:off x="5101026" y="2253408"/>
              <a:ext cx="15266" cy="11521"/>
            </a:xfrm>
            <a:custGeom>
              <a:avLst/>
              <a:gdLst/>
              <a:ahLst/>
              <a:cxnLst/>
              <a:rect l="l" t="t" r="r" b="b"/>
              <a:pathLst>
                <a:path w="583" h="440" extrusionOk="0">
                  <a:moveTo>
                    <a:pt x="297" y="1"/>
                  </a:moveTo>
                  <a:cubicBezTo>
                    <a:pt x="1" y="1"/>
                    <a:pt x="1" y="440"/>
                    <a:pt x="297" y="440"/>
                  </a:cubicBezTo>
                  <a:cubicBezTo>
                    <a:pt x="583" y="440"/>
                    <a:pt x="583" y="1"/>
                    <a:pt x="2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62"/>
            <p:cNvSpPr/>
            <p:nvPr/>
          </p:nvSpPr>
          <p:spPr>
            <a:xfrm>
              <a:off x="5101026" y="2281898"/>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62"/>
            <p:cNvSpPr/>
            <p:nvPr/>
          </p:nvSpPr>
          <p:spPr>
            <a:xfrm>
              <a:off x="4963895" y="2281898"/>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62"/>
            <p:cNvSpPr/>
            <p:nvPr/>
          </p:nvSpPr>
          <p:spPr>
            <a:xfrm>
              <a:off x="5101026" y="2310623"/>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62"/>
            <p:cNvSpPr/>
            <p:nvPr/>
          </p:nvSpPr>
          <p:spPr>
            <a:xfrm>
              <a:off x="4963895" y="2310623"/>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62"/>
            <p:cNvSpPr/>
            <p:nvPr/>
          </p:nvSpPr>
          <p:spPr>
            <a:xfrm>
              <a:off x="4954390" y="2041833"/>
              <a:ext cx="22781" cy="37235"/>
            </a:xfrm>
            <a:custGeom>
              <a:avLst/>
              <a:gdLst/>
              <a:ahLst/>
              <a:cxnLst/>
              <a:rect l="l" t="t" r="r" b="b"/>
              <a:pathLst>
                <a:path w="870" h="1422" extrusionOk="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62"/>
            <p:cNvSpPr/>
            <p:nvPr/>
          </p:nvSpPr>
          <p:spPr>
            <a:xfrm>
              <a:off x="5103042" y="2041833"/>
              <a:ext cx="22755" cy="37235"/>
            </a:xfrm>
            <a:custGeom>
              <a:avLst/>
              <a:gdLst/>
              <a:ahLst/>
              <a:cxnLst/>
              <a:rect l="l" t="t" r="r" b="b"/>
              <a:pathLst>
                <a:path w="869" h="1422" extrusionOk="0">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62"/>
            <p:cNvSpPr/>
            <p:nvPr/>
          </p:nvSpPr>
          <p:spPr>
            <a:xfrm>
              <a:off x="4954390" y="1973150"/>
              <a:ext cx="70490" cy="68709"/>
            </a:xfrm>
            <a:custGeom>
              <a:avLst/>
              <a:gdLst/>
              <a:ahLst/>
              <a:cxnLst/>
              <a:rect l="l" t="t" r="r" b="b"/>
              <a:pathLst>
                <a:path w="2692" h="2624" extrusionOk="0">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62"/>
            <p:cNvSpPr/>
            <p:nvPr/>
          </p:nvSpPr>
          <p:spPr>
            <a:xfrm>
              <a:off x="4958658" y="2013344"/>
              <a:ext cx="162897" cy="11286"/>
            </a:xfrm>
            <a:custGeom>
              <a:avLst/>
              <a:gdLst/>
              <a:ahLst/>
              <a:cxnLst/>
              <a:rect l="l" t="t" r="r" b="b"/>
              <a:pathLst>
                <a:path w="6221" h="431" extrusionOk="0">
                  <a:moveTo>
                    <a:pt x="105" y="1"/>
                  </a:moveTo>
                  <a:lnTo>
                    <a:pt x="0" y="430"/>
                  </a:lnTo>
                  <a:lnTo>
                    <a:pt x="6220" y="430"/>
                  </a:lnTo>
                  <a:lnTo>
                    <a:pt x="6115"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62"/>
            <p:cNvSpPr/>
            <p:nvPr/>
          </p:nvSpPr>
          <p:spPr>
            <a:xfrm>
              <a:off x="4958658" y="2013344"/>
              <a:ext cx="42734" cy="11286"/>
            </a:xfrm>
            <a:custGeom>
              <a:avLst/>
              <a:gdLst/>
              <a:ahLst/>
              <a:cxnLst/>
              <a:rect l="l" t="t" r="r" b="b"/>
              <a:pathLst>
                <a:path w="1632" h="431" extrusionOk="0">
                  <a:moveTo>
                    <a:pt x="105" y="1"/>
                  </a:moveTo>
                  <a:lnTo>
                    <a:pt x="0" y="430"/>
                  </a:lnTo>
                  <a:lnTo>
                    <a:pt x="1527" y="430"/>
                  </a:lnTo>
                  <a:lnTo>
                    <a:pt x="163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62"/>
            <p:cNvSpPr/>
            <p:nvPr/>
          </p:nvSpPr>
          <p:spPr>
            <a:xfrm>
              <a:off x="4942659" y="2224945"/>
              <a:ext cx="97199" cy="102933"/>
            </a:xfrm>
            <a:custGeom>
              <a:avLst/>
              <a:gdLst/>
              <a:ahLst/>
              <a:cxnLst/>
              <a:rect l="l" t="t" r="r" b="b"/>
              <a:pathLst>
                <a:path w="3712" h="3931" extrusionOk="0">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8" name="Google Shape;12518;p62"/>
          <p:cNvGrpSpPr/>
          <p:nvPr/>
        </p:nvGrpSpPr>
        <p:grpSpPr>
          <a:xfrm>
            <a:off x="4902701" y="2879989"/>
            <a:ext cx="272560" cy="354676"/>
            <a:chOff x="4902701" y="2879989"/>
            <a:chExt cx="272560" cy="354676"/>
          </a:xfrm>
        </p:grpSpPr>
        <p:sp>
          <p:nvSpPr>
            <p:cNvPr id="12519" name="Google Shape;12519;p62"/>
            <p:cNvSpPr/>
            <p:nvPr/>
          </p:nvSpPr>
          <p:spPr>
            <a:xfrm>
              <a:off x="4902701" y="3081273"/>
              <a:ext cx="272560" cy="153392"/>
            </a:xfrm>
            <a:custGeom>
              <a:avLst/>
              <a:gdLst/>
              <a:ahLst/>
              <a:cxnLst/>
              <a:rect l="l" t="t" r="r" b="b"/>
              <a:pathLst>
                <a:path w="10409" h="5858" extrusionOk="0">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62"/>
            <p:cNvSpPr/>
            <p:nvPr/>
          </p:nvSpPr>
          <p:spPr>
            <a:xfrm>
              <a:off x="4902701" y="3123483"/>
              <a:ext cx="272560" cy="111182"/>
            </a:xfrm>
            <a:custGeom>
              <a:avLst/>
              <a:gdLst/>
              <a:ahLst/>
              <a:cxnLst/>
              <a:rect l="l" t="t" r="r" b="b"/>
              <a:pathLst>
                <a:path w="10409" h="4246" extrusionOk="0">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62"/>
            <p:cNvSpPr/>
            <p:nvPr/>
          </p:nvSpPr>
          <p:spPr>
            <a:xfrm>
              <a:off x="4966644" y="3123483"/>
              <a:ext cx="143913" cy="43781"/>
            </a:xfrm>
            <a:custGeom>
              <a:avLst/>
              <a:gdLst/>
              <a:ahLst/>
              <a:cxnLst/>
              <a:rect l="l" t="t" r="r" b="b"/>
              <a:pathLst>
                <a:path w="5496" h="1672" extrusionOk="0">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62"/>
            <p:cNvSpPr/>
            <p:nvPr/>
          </p:nvSpPr>
          <p:spPr>
            <a:xfrm>
              <a:off x="4998878" y="3081273"/>
              <a:ext cx="79445" cy="22676"/>
            </a:xfrm>
            <a:custGeom>
              <a:avLst/>
              <a:gdLst/>
              <a:ahLst/>
              <a:cxnLst/>
              <a:rect l="l" t="t" r="r" b="b"/>
              <a:pathLst>
                <a:path w="3034" h="866" extrusionOk="0">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62"/>
            <p:cNvSpPr/>
            <p:nvPr/>
          </p:nvSpPr>
          <p:spPr>
            <a:xfrm>
              <a:off x="4942397" y="2933616"/>
              <a:ext cx="187904" cy="158917"/>
            </a:xfrm>
            <a:custGeom>
              <a:avLst/>
              <a:gdLst/>
              <a:ahLst/>
              <a:cxnLst/>
              <a:rect l="l" t="t" r="r" b="b"/>
              <a:pathLst>
                <a:path w="7176" h="6069" extrusionOk="0">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62"/>
            <p:cNvSpPr/>
            <p:nvPr/>
          </p:nvSpPr>
          <p:spPr>
            <a:xfrm>
              <a:off x="4947163" y="2933616"/>
              <a:ext cx="142656" cy="159074"/>
            </a:xfrm>
            <a:custGeom>
              <a:avLst/>
              <a:gdLst/>
              <a:ahLst/>
              <a:cxnLst/>
              <a:rect l="l" t="t" r="r" b="b"/>
              <a:pathLst>
                <a:path w="5448" h="6075" extrusionOk="0">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62"/>
            <p:cNvSpPr/>
            <p:nvPr/>
          </p:nvSpPr>
          <p:spPr>
            <a:xfrm>
              <a:off x="4976883" y="3106175"/>
              <a:ext cx="61980" cy="49725"/>
            </a:xfrm>
            <a:custGeom>
              <a:avLst/>
              <a:gdLst/>
              <a:ahLst/>
              <a:cxnLst/>
              <a:rect l="l" t="t" r="r" b="b"/>
              <a:pathLst>
                <a:path w="2367" h="1899" extrusionOk="0">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62"/>
            <p:cNvSpPr/>
            <p:nvPr/>
          </p:nvSpPr>
          <p:spPr>
            <a:xfrm>
              <a:off x="5038836" y="3106175"/>
              <a:ext cx="61718" cy="49725"/>
            </a:xfrm>
            <a:custGeom>
              <a:avLst/>
              <a:gdLst/>
              <a:ahLst/>
              <a:cxnLst/>
              <a:rect l="l" t="t" r="r" b="b"/>
              <a:pathLst>
                <a:path w="2357" h="1899" extrusionOk="0">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62"/>
            <p:cNvSpPr/>
            <p:nvPr/>
          </p:nvSpPr>
          <p:spPr>
            <a:xfrm>
              <a:off x="4999114" y="2996512"/>
              <a:ext cx="11260" cy="17073"/>
            </a:xfrm>
            <a:custGeom>
              <a:avLst/>
              <a:gdLst/>
              <a:ahLst/>
              <a:cxnLst/>
              <a:rect l="l" t="t" r="r" b="b"/>
              <a:pathLst>
                <a:path w="430" h="652" extrusionOk="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62"/>
            <p:cNvSpPr/>
            <p:nvPr/>
          </p:nvSpPr>
          <p:spPr>
            <a:xfrm>
              <a:off x="5067064" y="2996512"/>
              <a:ext cx="11521" cy="17073"/>
            </a:xfrm>
            <a:custGeom>
              <a:avLst/>
              <a:gdLst/>
              <a:ahLst/>
              <a:cxnLst/>
              <a:rect l="l" t="t" r="r" b="b"/>
              <a:pathLst>
                <a:path w="440" h="652" extrusionOk="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62"/>
            <p:cNvSpPr/>
            <p:nvPr/>
          </p:nvSpPr>
          <p:spPr>
            <a:xfrm>
              <a:off x="4991363" y="2979099"/>
              <a:ext cx="26525" cy="11521"/>
            </a:xfrm>
            <a:custGeom>
              <a:avLst/>
              <a:gdLst/>
              <a:ahLst/>
              <a:cxnLst/>
              <a:rect l="l" t="t" r="r" b="b"/>
              <a:pathLst>
                <a:path w="1013" h="440" extrusionOk="0">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62"/>
            <p:cNvSpPr/>
            <p:nvPr/>
          </p:nvSpPr>
          <p:spPr>
            <a:xfrm>
              <a:off x="5059575" y="2979099"/>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62"/>
            <p:cNvSpPr/>
            <p:nvPr/>
          </p:nvSpPr>
          <p:spPr>
            <a:xfrm>
              <a:off x="5013097" y="3033538"/>
              <a:ext cx="51244" cy="22781"/>
            </a:xfrm>
            <a:custGeom>
              <a:avLst/>
              <a:gdLst/>
              <a:ahLst/>
              <a:cxnLst/>
              <a:rect l="l" t="t" r="r" b="b"/>
              <a:pathLst>
                <a:path w="1957" h="870" extrusionOk="0">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62"/>
            <p:cNvSpPr/>
            <p:nvPr/>
          </p:nvSpPr>
          <p:spPr>
            <a:xfrm>
              <a:off x="5033102" y="3172188"/>
              <a:ext cx="11260" cy="11260"/>
            </a:xfrm>
            <a:custGeom>
              <a:avLst/>
              <a:gdLst/>
              <a:ahLst/>
              <a:cxnLst/>
              <a:rect l="l" t="t" r="r" b="b"/>
              <a:pathLst>
                <a:path w="430" h="430" extrusionOk="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62"/>
            <p:cNvSpPr/>
            <p:nvPr/>
          </p:nvSpPr>
          <p:spPr>
            <a:xfrm>
              <a:off x="5033102" y="3206150"/>
              <a:ext cx="11260" cy="11521"/>
            </a:xfrm>
            <a:custGeom>
              <a:avLst/>
              <a:gdLst/>
              <a:ahLst/>
              <a:cxnLst/>
              <a:rect l="l" t="t" r="r" b="b"/>
              <a:pathLst>
                <a:path w="430" h="440" extrusionOk="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62"/>
            <p:cNvSpPr/>
            <p:nvPr/>
          </p:nvSpPr>
          <p:spPr>
            <a:xfrm>
              <a:off x="4944413" y="2922383"/>
              <a:ext cx="188637" cy="76460"/>
            </a:xfrm>
            <a:custGeom>
              <a:avLst/>
              <a:gdLst/>
              <a:ahLst/>
              <a:cxnLst/>
              <a:rect l="l" t="t" r="r" b="b"/>
              <a:pathLst>
                <a:path w="7204" h="2920" extrusionOk="0">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62"/>
            <p:cNvSpPr/>
            <p:nvPr/>
          </p:nvSpPr>
          <p:spPr>
            <a:xfrm>
              <a:off x="4976385" y="2879989"/>
              <a:ext cx="150668" cy="65148"/>
            </a:xfrm>
            <a:custGeom>
              <a:avLst/>
              <a:gdLst/>
              <a:ahLst/>
              <a:cxnLst/>
              <a:rect l="l" t="t" r="r" b="b"/>
              <a:pathLst>
                <a:path w="5754" h="2488" extrusionOk="0">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62"/>
            <p:cNvSpPr/>
            <p:nvPr/>
          </p:nvSpPr>
          <p:spPr>
            <a:xfrm>
              <a:off x="4936427" y="3183421"/>
              <a:ext cx="17256" cy="51244"/>
            </a:xfrm>
            <a:custGeom>
              <a:avLst/>
              <a:gdLst/>
              <a:ahLst/>
              <a:cxnLst/>
              <a:rect l="l" t="t" r="r" b="b"/>
              <a:pathLst>
                <a:path w="659" h="1957" extrusionOk="0">
                  <a:moveTo>
                    <a:pt x="658" y="1"/>
                  </a:moveTo>
                  <a:cubicBezTo>
                    <a:pt x="296" y="1"/>
                    <a:pt x="0" y="297"/>
                    <a:pt x="0" y="659"/>
                  </a:cubicBezTo>
                  <a:lnTo>
                    <a:pt x="0" y="1957"/>
                  </a:lnTo>
                  <a:lnTo>
                    <a:pt x="658" y="1957"/>
                  </a:lnTo>
                  <a:lnTo>
                    <a:pt x="658"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62"/>
            <p:cNvSpPr/>
            <p:nvPr/>
          </p:nvSpPr>
          <p:spPr>
            <a:xfrm>
              <a:off x="5123781" y="3183421"/>
              <a:ext cx="16994" cy="51244"/>
            </a:xfrm>
            <a:custGeom>
              <a:avLst/>
              <a:gdLst/>
              <a:ahLst/>
              <a:cxnLst/>
              <a:rect l="l" t="t" r="r" b="b"/>
              <a:pathLst>
                <a:path w="649" h="1957" extrusionOk="0">
                  <a:moveTo>
                    <a:pt x="0" y="1"/>
                  </a:moveTo>
                  <a:lnTo>
                    <a:pt x="0" y="1957"/>
                  </a:lnTo>
                  <a:lnTo>
                    <a:pt x="649" y="1957"/>
                  </a:lnTo>
                  <a:lnTo>
                    <a:pt x="649" y="659"/>
                  </a:lnTo>
                  <a:cubicBezTo>
                    <a:pt x="649" y="297"/>
                    <a:pt x="363" y="1"/>
                    <a:pt x="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62"/>
            <p:cNvSpPr/>
            <p:nvPr/>
          </p:nvSpPr>
          <p:spPr>
            <a:xfrm>
              <a:off x="4953657" y="3127725"/>
              <a:ext cx="22755" cy="106940"/>
            </a:xfrm>
            <a:custGeom>
              <a:avLst/>
              <a:gdLst/>
              <a:ahLst/>
              <a:cxnLst/>
              <a:rect l="l" t="t" r="r" b="b"/>
              <a:pathLst>
                <a:path w="869" h="4084" extrusionOk="0">
                  <a:moveTo>
                    <a:pt x="869" y="0"/>
                  </a:moveTo>
                  <a:lnTo>
                    <a:pt x="0" y="258"/>
                  </a:lnTo>
                  <a:lnTo>
                    <a:pt x="0" y="4084"/>
                  </a:lnTo>
                  <a:lnTo>
                    <a:pt x="869" y="4084"/>
                  </a:lnTo>
                  <a:lnTo>
                    <a:pt x="86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62"/>
            <p:cNvSpPr/>
            <p:nvPr/>
          </p:nvSpPr>
          <p:spPr>
            <a:xfrm>
              <a:off x="5101288" y="3127725"/>
              <a:ext cx="22755" cy="106940"/>
            </a:xfrm>
            <a:custGeom>
              <a:avLst/>
              <a:gdLst/>
              <a:ahLst/>
              <a:cxnLst/>
              <a:rect l="l" t="t" r="r" b="b"/>
              <a:pathLst>
                <a:path w="869" h="4084" extrusionOk="0">
                  <a:moveTo>
                    <a:pt x="0" y="0"/>
                  </a:moveTo>
                  <a:lnTo>
                    <a:pt x="0" y="4084"/>
                  </a:lnTo>
                  <a:lnTo>
                    <a:pt x="869" y="4084"/>
                  </a:lnTo>
                  <a:lnTo>
                    <a:pt x="869" y="258"/>
                  </a:lnTo>
                  <a:lnTo>
                    <a:pt x="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62"/>
            <p:cNvSpPr/>
            <p:nvPr/>
          </p:nvSpPr>
          <p:spPr>
            <a:xfrm>
              <a:off x="4953657" y="3183421"/>
              <a:ext cx="11260" cy="51244"/>
            </a:xfrm>
            <a:custGeom>
              <a:avLst/>
              <a:gdLst/>
              <a:ahLst/>
              <a:cxnLst/>
              <a:rect l="l" t="t" r="r" b="b"/>
              <a:pathLst>
                <a:path w="430" h="1957" extrusionOk="0">
                  <a:moveTo>
                    <a:pt x="0" y="1"/>
                  </a:moveTo>
                  <a:lnTo>
                    <a:pt x="0" y="1957"/>
                  </a:lnTo>
                  <a:lnTo>
                    <a:pt x="430" y="1957"/>
                  </a:lnTo>
                  <a:lnTo>
                    <a:pt x="430" y="440"/>
                  </a:lnTo>
                  <a:cubicBezTo>
                    <a:pt x="430" y="201"/>
                    <a:pt x="239" y="1"/>
                    <a:pt x="0"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62"/>
            <p:cNvSpPr/>
            <p:nvPr/>
          </p:nvSpPr>
          <p:spPr>
            <a:xfrm>
              <a:off x="5112521" y="3183421"/>
              <a:ext cx="11286" cy="51244"/>
            </a:xfrm>
            <a:custGeom>
              <a:avLst/>
              <a:gdLst/>
              <a:ahLst/>
              <a:cxnLst/>
              <a:rect l="l" t="t" r="r" b="b"/>
              <a:pathLst>
                <a:path w="431" h="1957" extrusionOk="0">
                  <a:moveTo>
                    <a:pt x="430" y="1"/>
                  </a:moveTo>
                  <a:cubicBezTo>
                    <a:pt x="192" y="1"/>
                    <a:pt x="1" y="201"/>
                    <a:pt x="1" y="440"/>
                  </a:cubicBezTo>
                  <a:lnTo>
                    <a:pt x="1" y="1957"/>
                  </a:lnTo>
                  <a:lnTo>
                    <a:pt x="430" y="1957"/>
                  </a:lnTo>
                  <a:lnTo>
                    <a:pt x="43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62"/>
            <p:cNvSpPr/>
            <p:nvPr/>
          </p:nvSpPr>
          <p:spPr>
            <a:xfrm>
              <a:off x="5010112" y="2880172"/>
              <a:ext cx="110448" cy="44488"/>
            </a:xfrm>
            <a:custGeom>
              <a:avLst/>
              <a:gdLst/>
              <a:ahLst/>
              <a:cxnLst/>
              <a:rect l="l" t="t" r="r" b="b"/>
              <a:pathLst>
                <a:path w="4218" h="1699" extrusionOk="0">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3" name="Google Shape;12543;p62"/>
          <p:cNvGrpSpPr/>
          <p:nvPr/>
        </p:nvGrpSpPr>
        <p:grpSpPr>
          <a:xfrm>
            <a:off x="5803988" y="4268082"/>
            <a:ext cx="274550" cy="354728"/>
            <a:chOff x="5803988" y="4268082"/>
            <a:chExt cx="274550" cy="354728"/>
          </a:xfrm>
        </p:grpSpPr>
        <p:sp>
          <p:nvSpPr>
            <p:cNvPr id="12544" name="Google Shape;12544;p62"/>
            <p:cNvSpPr/>
            <p:nvPr/>
          </p:nvSpPr>
          <p:spPr>
            <a:xfrm>
              <a:off x="5803988" y="4519877"/>
              <a:ext cx="274550" cy="102933"/>
            </a:xfrm>
            <a:custGeom>
              <a:avLst/>
              <a:gdLst/>
              <a:ahLst/>
              <a:cxnLst/>
              <a:rect l="l" t="t" r="r" b="b"/>
              <a:pathLst>
                <a:path w="10485" h="3931" extrusionOk="0">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62"/>
            <p:cNvSpPr/>
            <p:nvPr/>
          </p:nvSpPr>
          <p:spPr>
            <a:xfrm>
              <a:off x="5870943" y="4519877"/>
              <a:ext cx="140666" cy="45745"/>
            </a:xfrm>
            <a:custGeom>
              <a:avLst/>
              <a:gdLst/>
              <a:ahLst/>
              <a:cxnLst/>
              <a:rect l="l" t="t" r="r" b="b"/>
              <a:pathLst>
                <a:path w="5372" h="1747" extrusionOk="0">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62"/>
            <p:cNvSpPr/>
            <p:nvPr/>
          </p:nvSpPr>
          <p:spPr>
            <a:xfrm>
              <a:off x="5849707" y="4523124"/>
              <a:ext cx="39984" cy="99686"/>
            </a:xfrm>
            <a:custGeom>
              <a:avLst/>
              <a:gdLst/>
              <a:ahLst/>
              <a:cxnLst/>
              <a:rect l="l" t="t" r="r" b="b"/>
              <a:pathLst>
                <a:path w="1527" h="3807" extrusionOk="0">
                  <a:moveTo>
                    <a:pt x="1527" y="0"/>
                  </a:moveTo>
                  <a:lnTo>
                    <a:pt x="0" y="458"/>
                  </a:lnTo>
                  <a:lnTo>
                    <a:pt x="0" y="3807"/>
                  </a:lnTo>
                  <a:lnTo>
                    <a:pt x="1527" y="3807"/>
                  </a:lnTo>
                  <a:lnTo>
                    <a:pt x="1527"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62"/>
            <p:cNvSpPr/>
            <p:nvPr/>
          </p:nvSpPr>
          <p:spPr>
            <a:xfrm>
              <a:off x="5870943" y="4523360"/>
              <a:ext cx="18748" cy="25007"/>
            </a:xfrm>
            <a:custGeom>
              <a:avLst/>
              <a:gdLst/>
              <a:ahLst/>
              <a:cxnLst/>
              <a:rect l="l" t="t" r="r" b="b"/>
              <a:pathLst>
                <a:path w="716" h="955" extrusionOk="0">
                  <a:moveTo>
                    <a:pt x="716" y="1"/>
                  </a:moveTo>
                  <a:lnTo>
                    <a:pt x="0" y="211"/>
                  </a:lnTo>
                  <a:cubicBezTo>
                    <a:pt x="200" y="497"/>
                    <a:pt x="439" y="745"/>
                    <a:pt x="716" y="955"/>
                  </a:cubicBezTo>
                  <a:lnTo>
                    <a:pt x="71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62"/>
            <p:cNvSpPr/>
            <p:nvPr/>
          </p:nvSpPr>
          <p:spPr>
            <a:xfrm>
              <a:off x="5992835" y="4523124"/>
              <a:ext cx="39984" cy="99686"/>
            </a:xfrm>
            <a:custGeom>
              <a:avLst/>
              <a:gdLst/>
              <a:ahLst/>
              <a:cxnLst/>
              <a:rect l="l" t="t" r="r" b="b"/>
              <a:pathLst>
                <a:path w="1527" h="3807" extrusionOk="0">
                  <a:moveTo>
                    <a:pt x="1" y="0"/>
                  </a:moveTo>
                  <a:lnTo>
                    <a:pt x="1" y="3807"/>
                  </a:lnTo>
                  <a:lnTo>
                    <a:pt x="1527" y="3807"/>
                  </a:lnTo>
                  <a:lnTo>
                    <a:pt x="1527" y="458"/>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62"/>
            <p:cNvSpPr/>
            <p:nvPr/>
          </p:nvSpPr>
          <p:spPr>
            <a:xfrm>
              <a:off x="5992835" y="4523124"/>
              <a:ext cx="18775" cy="25007"/>
            </a:xfrm>
            <a:custGeom>
              <a:avLst/>
              <a:gdLst/>
              <a:ahLst/>
              <a:cxnLst/>
              <a:rect l="l" t="t" r="r" b="b"/>
              <a:pathLst>
                <a:path w="717" h="955" extrusionOk="0">
                  <a:moveTo>
                    <a:pt x="1" y="0"/>
                  </a:moveTo>
                  <a:lnTo>
                    <a:pt x="1" y="954"/>
                  </a:lnTo>
                  <a:cubicBezTo>
                    <a:pt x="277" y="744"/>
                    <a:pt x="516" y="496"/>
                    <a:pt x="716" y="220"/>
                  </a:cubicBezTo>
                  <a:lnTo>
                    <a:pt x="1"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62"/>
            <p:cNvSpPr/>
            <p:nvPr/>
          </p:nvSpPr>
          <p:spPr>
            <a:xfrm>
              <a:off x="5866924" y="4342500"/>
              <a:ext cx="157395" cy="36274"/>
            </a:xfrm>
            <a:custGeom>
              <a:avLst/>
              <a:gdLst/>
              <a:ahLst/>
              <a:cxnLst/>
              <a:rect l="l" t="t" r="r" b="b"/>
              <a:pathLst>
                <a:path w="5677" h="1308" extrusionOk="0">
                  <a:moveTo>
                    <a:pt x="0" y="1"/>
                  </a:moveTo>
                  <a:lnTo>
                    <a:pt x="0" y="1308"/>
                  </a:lnTo>
                  <a:lnTo>
                    <a:pt x="5677" y="1308"/>
                  </a:lnTo>
                  <a:lnTo>
                    <a:pt x="5677"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62"/>
            <p:cNvSpPr/>
            <p:nvPr/>
          </p:nvSpPr>
          <p:spPr>
            <a:xfrm>
              <a:off x="5844942" y="4376724"/>
              <a:ext cx="192643" cy="74470"/>
            </a:xfrm>
            <a:custGeom>
              <a:avLst/>
              <a:gdLst/>
              <a:ahLst/>
              <a:cxnLst/>
              <a:rect l="l" t="t" r="r" b="b"/>
              <a:pathLst>
                <a:path w="7357" h="2844" extrusionOk="0">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62"/>
            <p:cNvSpPr/>
            <p:nvPr/>
          </p:nvSpPr>
          <p:spPr>
            <a:xfrm>
              <a:off x="5848948" y="4376724"/>
              <a:ext cx="166903" cy="74470"/>
            </a:xfrm>
            <a:custGeom>
              <a:avLst/>
              <a:gdLst/>
              <a:ahLst/>
              <a:cxnLst/>
              <a:rect l="l" t="t" r="r" b="b"/>
              <a:pathLst>
                <a:path w="6374" h="2844" extrusionOk="0">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62"/>
            <p:cNvSpPr/>
            <p:nvPr/>
          </p:nvSpPr>
          <p:spPr>
            <a:xfrm>
              <a:off x="5866937" y="4439699"/>
              <a:ext cx="148652" cy="114428"/>
            </a:xfrm>
            <a:custGeom>
              <a:avLst/>
              <a:gdLst/>
              <a:ahLst/>
              <a:cxnLst/>
              <a:rect l="l" t="t" r="r" b="b"/>
              <a:pathLst>
                <a:path w="5677" h="4370" extrusionOk="0">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62"/>
            <p:cNvSpPr/>
            <p:nvPr/>
          </p:nvSpPr>
          <p:spPr>
            <a:xfrm>
              <a:off x="5901161" y="4405396"/>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62"/>
            <p:cNvSpPr/>
            <p:nvPr/>
          </p:nvSpPr>
          <p:spPr>
            <a:xfrm>
              <a:off x="5969844" y="4405396"/>
              <a:ext cx="11521" cy="17334"/>
            </a:xfrm>
            <a:custGeom>
              <a:avLst/>
              <a:gdLst/>
              <a:ahLst/>
              <a:cxnLst/>
              <a:rect l="l" t="t" r="r" b="b"/>
              <a:pathLst>
                <a:path w="440" h="662" extrusionOk="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62"/>
            <p:cNvSpPr/>
            <p:nvPr/>
          </p:nvSpPr>
          <p:spPr>
            <a:xfrm>
              <a:off x="5915877" y="4456745"/>
              <a:ext cx="50773" cy="17465"/>
            </a:xfrm>
            <a:custGeom>
              <a:avLst/>
              <a:gdLst/>
              <a:ahLst/>
              <a:cxnLst/>
              <a:rect l="l" t="t" r="r" b="b"/>
              <a:pathLst>
                <a:path w="1939" h="667" extrusionOk="0">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62"/>
            <p:cNvSpPr/>
            <p:nvPr/>
          </p:nvSpPr>
          <p:spPr>
            <a:xfrm>
              <a:off x="5884167" y="4268082"/>
              <a:ext cx="160147" cy="138492"/>
            </a:xfrm>
            <a:custGeom>
              <a:avLst/>
              <a:gdLst/>
              <a:ahLst/>
              <a:cxnLst/>
              <a:rect l="l" t="t" r="r" b="b"/>
              <a:pathLst>
                <a:path w="6116" h="5289" extrusionOk="0">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62"/>
            <p:cNvSpPr/>
            <p:nvPr/>
          </p:nvSpPr>
          <p:spPr>
            <a:xfrm>
              <a:off x="5838212" y="4268082"/>
              <a:ext cx="160147" cy="138492"/>
            </a:xfrm>
            <a:custGeom>
              <a:avLst/>
              <a:gdLst/>
              <a:ahLst/>
              <a:cxnLst/>
              <a:rect l="l" t="t" r="r" b="b"/>
              <a:pathLst>
                <a:path w="6116" h="5289" extrusionOk="0">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62"/>
            <p:cNvSpPr/>
            <p:nvPr/>
          </p:nvSpPr>
          <p:spPr>
            <a:xfrm>
              <a:off x="5866701" y="4439699"/>
              <a:ext cx="86201" cy="114428"/>
            </a:xfrm>
            <a:custGeom>
              <a:avLst/>
              <a:gdLst/>
              <a:ahLst/>
              <a:cxnLst/>
              <a:rect l="l" t="t" r="r" b="b"/>
              <a:pathLst>
                <a:path w="3292" h="4370" extrusionOk="0">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62"/>
            <p:cNvSpPr/>
            <p:nvPr/>
          </p:nvSpPr>
          <p:spPr>
            <a:xfrm>
              <a:off x="5935620" y="4571331"/>
              <a:ext cx="11286" cy="11521"/>
            </a:xfrm>
            <a:custGeom>
              <a:avLst/>
              <a:gdLst/>
              <a:ahLst/>
              <a:cxnLst/>
              <a:rect l="l" t="t" r="r" b="b"/>
              <a:pathLst>
                <a:path w="431" h="440" extrusionOk="0">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62"/>
            <p:cNvSpPr/>
            <p:nvPr/>
          </p:nvSpPr>
          <p:spPr>
            <a:xfrm>
              <a:off x="5935620" y="4600056"/>
              <a:ext cx="11286" cy="11260"/>
            </a:xfrm>
            <a:custGeom>
              <a:avLst/>
              <a:gdLst/>
              <a:ahLst/>
              <a:cxnLst/>
              <a:rect l="l" t="t" r="r" b="b"/>
              <a:pathLst>
                <a:path w="431" h="430" extrusionOk="0">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62"/>
            <p:cNvSpPr/>
            <p:nvPr/>
          </p:nvSpPr>
          <p:spPr>
            <a:xfrm>
              <a:off x="5832713" y="4571331"/>
              <a:ext cx="17020" cy="51480"/>
            </a:xfrm>
            <a:custGeom>
              <a:avLst/>
              <a:gdLst/>
              <a:ahLst/>
              <a:cxnLst/>
              <a:rect l="l" t="t" r="r" b="b"/>
              <a:pathLst>
                <a:path w="650" h="1966" extrusionOk="0">
                  <a:moveTo>
                    <a:pt x="649" y="1"/>
                  </a:moveTo>
                  <a:cubicBezTo>
                    <a:pt x="287" y="1"/>
                    <a:pt x="0" y="296"/>
                    <a:pt x="0" y="659"/>
                  </a:cubicBezTo>
                  <a:lnTo>
                    <a:pt x="0" y="1966"/>
                  </a:lnTo>
                  <a:lnTo>
                    <a:pt x="649" y="1966"/>
                  </a:lnTo>
                  <a:lnTo>
                    <a:pt x="64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62"/>
            <p:cNvSpPr/>
            <p:nvPr/>
          </p:nvSpPr>
          <p:spPr>
            <a:xfrm>
              <a:off x="5849707" y="4571331"/>
              <a:ext cx="11495" cy="51480"/>
            </a:xfrm>
            <a:custGeom>
              <a:avLst/>
              <a:gdLst/>
              <a:ahLst/>
              <a:cxnLst/>
              <a:rect l="l" t="t" r="r" b="b"/>
              <a:pathLst>
                <a:path w="439" h="1966" extrusionOk="0">
                  <a:moveTo>
                    <a:pt x="0" y="1"/>
                  </a:moveTo>
                  <a:lnTo>
                    <a:pt x="0" y="1966"/>
                  </a:lnTo>
                  <a:lnTo>
                    <a:pt x="439" y="1966"/>
                  </a:lnTo>
                  <a:lnTo>
                    <a:pt x="439" y="439"/>
                  </a:lnTo>
                  <a:cubicBezTo>
                    <a:pt x="439" y="191"/>
                    <a:pt x="239" y="1"/>
                    <a:pt x="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62"/>
            <p:cNvSpPr/>
            <p:nvPr/>
          </p:nvSpPr>
          <p:spPr>
            <a:xfrm>
              <a:off x="6032793" y="4571331"/>
              <a:ext cx="17282" cy="51480"/>
            </a:xfrm>
            <a:custGeom>
              <a:avLst/>
              <a:gdLst/>
              <a:ahLst/>
              <a:cxnLst/>
              <a:rect l="l" t="t" r="r" b="b"/>
              <a:pathLst>
                <a:path w="660" h="1966" extrusionOk="0">
                  <a:moveTo>
                    <a:pt x="1" y="1"/>
                  </a:moveTo>
                  <a:lnTo>
                    <a:pt x="1" y="1966"/>
                  </a:lnTo>
                  <a:lnTo>
                    <a:pt x="659" y="1966"/>
                  </a:lnTo>
                  <a:lnTo>
                    <a:pt x="659" y="659"/>
                  </a:lnTo>
                  <a:cubicBezTo>
                    <a:pt x="650" y="296"/>
                    <a:pt x="363" y="1"/>
                    <a:pt x="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62"/>
            <p:cNvSpPr/>
            <p:nvPr/>
          </p:nvSpPr>
          <p:spPr>
            <a:xfrm>
              <a:off x="6021324" y="4571331"/>
              <a:ext cx="11495" cy="51480"/>
            </a:xfrm>
            <a:custGeom>
              <a:avLst/>
              <a:gdLst/>
              <a:ahLst/>
              <a:cxnLst/>
              <a:rect l="l" t="t" r="r" b="b"/>
              <a:pathLst>
                <a:path w="439" h="1966" extrusionOk="0">
                  <a:moveTo>
                    <a:pt x="439" y="1"/>
                  </a:moveTo>
                  <a:cubicBezTo>
                    <a:pt x="191" y="1"/>
                    <a:pt x="0" y="191"/>
                    <a:pt x="0" y="439"/>
                  </a:cubicBezTo>
                  <a:lnTo>
                    <a:pt x="0" y="1966"/>
                  </a:lnTo>
                  <a:lnTo>
                    <a:pt x="439" y="1966"/>
                  </a:lnTo>
                  <a:lnTo>
                    <a:pt x="43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6" name="Google Shape;12566;p62"/>
          <p:cNvGrpSpPr/>
          <p:nvPr/>
        </p:nvGrpSpPr>
        <p:grpSpPr>
          <a:xfrm>
            <a:off x="5352349" y="4268082"/>
            <a:ext cx="274550" cy="354728"/>
            <a:chOff x="5352349" y="4268082"/>
            <a:chExt cx="274550" cy="354728"/>
          </a:xfrm>
        </p:grpSpPr>
        <p:sp>
          <p:nvSpPr>
            <p:cNvPr id="12567" name="Google Shape;12567;p62"/>
            <p:cNvSpPr/>
            <p:nvPr/>
          </p:nvSpPr>
          <p:spPr>
            <a:xfrm>
              <a:off x="5352349" y="4502647"/>
              <a:ext cx="274550" cy="120163"/>
            </a:xfrm>
            <a:custGeom>
              <a:avLst/>
              <a:gdLst/>
              <a:ahLst/>
              <a:cxnLst/>
              <a:rect l="l" t="t" r="r" b="b"/>
              <a:pathLst>
                <a:path w="10485" h="4589" extrusionOk="0">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62"/>
            <p:cNvSpPr/>
            <p:nvPr/>
          </p:nvSpPr>
          <p:spPr>
            <a:xfrm>
              <a:off x="5449522" y="4468424"/>
              <a:ext cx="80205" cy="154387"/>
            </a:xfrm>
            <a:custGeom>
              <a:avLst/>
              <a:gdLst/>
              <a:ahLst/>
              <a:cxnLst/>
              <a:rect l="l" t="t" r="r" b="b"/>
              <a:pathLst>
                <a:path w="3063" h="5896" extrusionOk="0">
                  <a:moveTo>
                    <a:pt x="0" y="0"/>
                  </a:moveTo>
                  <a:lnTo>
                    <a:pt x="0" y="5896"/>
                  </a:lnTo>
                  <a:lnTo>
                    <a:pt x="3062" y="5896"/>
                  </a:lnTo>
                  <a:lnTo>
                    <a:pt x="306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62"/>
            <p:cNvSpPr/>
            <p:nvPr/>
          </p:nvSpPr>
          <p:spPr>
            <a:xfrm>
              <a:off x="5449522" y="4468162"/>
              <a:ext cx="80205" cy="28882"/>
            </a:xfrm>
            <a:custGeom>
              <a:avLst/>
              <a:gdLst/>
              <a:ahLst/>
              <a:cxnLst/>
              <a:rect l="l" t="t" r="r" b="b"/>
              <a:pathLst>
                <a:path w="3063" h="1103" extrusionOk="0">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62"/>
            <p:cNvSpPr/>
            <p:nvPr/>
          </p:nvSpPr>
          <p:spPr>
            <a:xfrm>
              <a:off x="5529700" y="4456928"/>
              <a:ext cx="64729" cy="165882"/>
            </a:xfrm>
            <a:custGeom>
              <a:avLst/>
              <a:gdLst/>
              <a:ahLst/>
              <a:cxnLst/>
              <a:rect l="l" t="t" r="r" b="b"/>
              <a:pathLst>
                <a:path w="2472" h="6335" extrusionOk="0">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62"/>
            <p:cNvSpPr/>
            <p:nvPr/>
          </p:nvSpPr>
          <p:spPr>
            <a:xfrm>
              <a:off x="5384819" y="4456928"/>
              <a:ext cx="64965" cy="165882"/>
            </a:xfrm>
            <a:custGeom>
              <a:avLst/>
              <a:gdLst/>
              <a:ahLst/>
              <a:cxnLst/>
              <a:rect l="l" t="t" r="r" b="b"/>
              <a:pathLst>
                <a:path w="2481" h="6335" extrusionOk="0">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62"/>
            <p:cNvSpPr/>
            <p:nvPr/>
          </p:nvSpPr>
          <p:spPr>
            <a:xfrm>
              <a:off x="5449522" y="4523622"/>
              <a:ext cx="80205" cy="99189"/>
            </a:xfrm>
            <a:custGeom>
              <a:avLst/>
              <a:gdLst/>
              <a:ahLst/>
              <a:cxnLst/>
              <a:rect l="l" t="t" r="r" b="b"/>
              <a:pathLst>
                <a:path w="3063" h="3788" extrusionOk="0">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62"/>
            <p:cNvSpPr/>
            <p:nvPr/>
          </p:nvSpPr>
          <p:spPr>
            <a:xfrm>
              <a:off x="5449522" y="4523622"/>
              <a:ext cx="80205" cy="42053"/>
            </a:xfrm>
            <a:custGeom>
              <a:avLst/>
              <a:gdLst/>
              <a:ahLst/>
              <a:cxnLst/>
              <a:rect l="l" t="t" r="r" b="b"/>
              <a:pathLst>
                <a:path w="3063" h="1606" extrusionOk="0">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62"/>
            <p:cNvSpPr/>
            <p:nvPr/>
          </p:nvSpPr>
          <p:spPr>
            <a:xfrm>
              <a:off x="5398042" y="4273817"/>
              <a:ext cx="183138" cy="125924"/>
            </a:xfrm>
            <a:custGeom>
              <a:avLst/>
              <a:gdLst/>
              <a:ahLst/>
              <a:cxnLst/>
              <a:rect l="l" t="t" r="r" b="b"/>
              <a:pathLst>
                <a:path w="6994" h="4809" extrusionOk="0">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62"/>
            <p:cNvSpPr/>
            <p:nvPr/>
          </p:nvSpPr>
          <p:spPr>
            <a:xfrm>
              <a:off x="5397833" y="4273817"/>
              <a:ext cx="106154" cy="125924"/>
            </a:xfrm>
            <a:custGeom>
              <a:avLst/>
              <a:gdLst/>
              <a:ahLst/>
              <a:cxnLst/>
              <a:rect l="l" t="t" r="r" b="b"/>
              <a:pathLst>
                <a:path w="4054" h="4809" extrusionOk="0">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62"/>
            <p:cNvSpPr/>
            <p:nvPr/>
          </p:nvSpPr>
          <p:spPr>
            <a:xfrm>
              <a:off x="5363818" y="4348261"/>
              <a:ext cx="251585" cy="91438"/>
            </a:xfrm>
            <a:custGeom>
              <a:avLst/>
              <a:gdLst/>
              <a:ahLst/>
              <a:cxnLst/>
              <a:rect l="l" t="t" r="r" b="b"/>
              <a:pathLst>
                <a:path w="9608" h="3492" extrusionOk="0">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62"/>
            <p:cNvSpPr/>
            <p:nvPr/>
          </p:nvSpPr>
          <p:spPr>
            <a:xfrm>
              <a:off x="5363818" y="4359494"/>
              <a:ext cx="251585" cy="91700"/>
            </a:xfrm>
            <a:custGeom>
              <a:avLst/>
              <a:gdLst/>
              <a:ahLst/>
              <a:cxnLst/>
              <a:rect l="l" t="t" r="r" b="b"/>
              <a:pathLst>
                <a:path w="9608" h="3502" extrusionOk="0">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62"/>
            <p:cNvSpPr/>
            <p:nvPr/>
          </p:nvSpPr>
          <p:spPr>
            <a:xfrm>
              <a:off x="5394298" y="4359756"/>
              <a:ext cx="190627" cy="125924"/>
            </a:xfrm>
            <a:custGeom>
              <a:avLst/>
              <a:gdLst/>
              <a:ahLst/>
              <a:cxnLst/>
              <a:rect l="l" t="t" r="r" b="b"/>
              <a:pathLst>
                <a:path w="7280" h="4809" extrusionOk="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62"/>
            <p:cNvSpPr/>
            <p:nvPr/>
          </p:nvSpPr>
          <p:spPr>
            <a:xfrm>
              <a:off x="5397047" y="4359756"/>
              <a:ext cx="144175" cy="125688"/>
            </a:xfrm>
            <a:custGeom>
              <a:avLst/>
              <a:gdLst/>
              <a:ahLst/>
              <a:cxnLst/>
              <a:rect l="l" t="t" r="r" b="b"/>
              <a:pathLst>
                <a:path w="5506" h="4800" extrusionOk="0">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62"/>
            <p:cNvSpPr/>
            <p:nvPr/>
          </p:nvSpPr>
          <p:spPr>
            <a:xfrm>
              <a:off x="5466752" y="4268082"/>
              <a:ext cx="45745" cy="65201"/>
            </a:xfrm>
            <a:custGeom>
              <a:avLst/>
              <a:gdLst/>
              <a:ahLst/>
              <a:cxnLst/>
              <a:rect l="l" t="t" r="r" b="b"/>
              <a:pathLst>
                <a:path w="1747" h="2490" extrusionOk="0">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62"/>
            <p:cNvSpPr/>
            <p:nvPr/>
          </p:nvSpPr>
          <p:spPr>
            <a:xfrm>
              <a:off x="5466752" y="4268082"/>
              <a:ext cx="22755" cy="65201"/>
            </a:xfrm>
            <a:custGeom>
              <a:avLst/>
              <a:gdLst/>
              <a:ahLst/>
              <a:cxnLst/>
              <a:rect l="l" t="t" r="r" b="b"/>
              <a:pathLst>
                <a:path w="869" h="2490" extrusionOk="0">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62"/>
            <p:cNvSpPr/>
            <p:nvPr/>
          </p:nvSpPr>
          <p:spPr>
            <a:xfrm>
              <a:off x="5449522" y="4388350"/>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62"/>
            <p:cNvSpPr/>
            <p:nvPr/>
          </p:nvSpPr>
          <p:spPr>
            <a:xfrm>
              <a:off x="5518205" y="4388350"/>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62"/>
            <p:cNvSpPr/>
            <p:nvPr/>
          </p:nvSpPr>
          <p:spPr>
            <a:xfrm>
              <a:off x="5442007" y="4371251"/>
              <a:ext cx="26525" cy="11260"/>
            </a:xfrm>
            <a:custGeom>
              <a:avLst/>
              <a:gdLst/>
              <a:ahLst/>
              <a:cxnLst/>
              <a:rect l="l" t="t" r="r" b="b"/>
              <a:pathLst>
                <a:path w="1013" h="430" extrusionOk="0">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62"/>
            <p:cNvSpPr/>
            <p:nvPr/>
          </p:nvSpPr>
          <p:spPr>
            <a:xfrm>
              <a:off x="5464264" y="4428230"/>
              <a:ext cx="50720" cy="17256"/>
            </a:xfrm>
            <a:custGeom>
              <a:avLst/>
              <a:gdLst/>
              <a:ahLst/>
              <a:cxnLst/>
              <a:rect l="l" t="t" r="r" b="b"/>
              <a:pathLst>
                <a:path w="1937" h="659" extrusionOk="0">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62"/>
            <p:cNvSpPr/>
            <p:nvPr/>
          </p:nvSpPr>
          <p:spPr>
            <a:xfrm>
              <a:off x="5510716" y="4371251"/>
              <a:ext cx="26499" cy="11260"/>
            </a:xfrm>
            <a:custGeom>
              <a:avLst/>
              <a:gdLst/>
              <a:ahLst/>
              <a:cxnLst/>
              <a:rect l="l" t="t" r="r" b="b"/>
              <a:pathLst>
                <a:path w="1012" h="430" extrusionOk="0">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62"/>
            <p:cNvSpPr/>
            <p:nvPr/>
          </p:nvSpPr>
          <p:spPr>
            <a:xfrm>
              <a:off x="5403803" y="4359756"/>
              <a:ext cx="23017" cy="30244"/>
            </a:xfrm>
            <a:custGeom>
              <a:avLst/>
              <a:gdLst/>
              <a:ahLst/>
              <a:cxnLst/>
              <a:rect l="l" t="t" r="r" b="b"/>
              <a:pathLst>
                <a:path w="879" h="1155" extrusionOk="0">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62"/>
            <p:cNvSpPr/>
            <p:nvPr/>
          </p:nvSpPr>
          <p:spPr>
            <a:xfrm>
              <a:off x="5552429" y="4359756"/>
              <a:ext cx="23017" cy="30244"/>
            </a:xfrm>
            <a:custGeom>
              <a:avLst/>
              <a:gdLst/>
              <a:ahLst/>
              <a:cxnLst/>
              <a:rect l="l" t="t" r="r" b="b"/>
              <a:pathLst>
                <a:path w="879" h="1155" extrusionOk="0">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9" name="Google Shape;12589;p62"/>
          <p:cNvGrpSpPr/>
          <p:nvPr/>
        </p:nvGrpSpPr>
        <p:grpSpPr>
          <a:xfrm>
            <a:off x="7606826" y="2419290"/>
            <a:ext cx="274550" cy="354728"/>
            <a:chOff x="7606826" y="2419290"/>
            <a:chExt cx="274550" cy="354728"/>
          </a:xfrm>
        </p:grpSpPr>
        <p:sp>
          <p:nvSpPr>
            <p:cNvPr id="12590" name="Google Shape;12590;p62"/>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62"/>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62"/>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62"/>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62"/>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62"/>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62"/>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62"/>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62"/>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62"/>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62"/>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62"/>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62"/>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62"/>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62"/>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5" name="Google Shape;12605;p62"/>
          <p:cNvGrpSpPr/>
          <p:nvPr/>
        </p:nvGrpSpPr>
        <p:grpSpPr>
          <a:xfrm>
            <a:off x="7156182" y="2419290"/>
            <a:ext cx="274550" cy="354728"/>
            <a:chOff x="7156182" y="2419290"/>
            <a:chExt cx="274550" cy="354728"/>
          </a:xfrm>
        </p:grpSpPr>
        <p:sp>
          <p:nvSpPr>
            <p:cNvPr id="12606" name="Google Shape;12606;p62"/>
            <p:cNvSpPr/>
            <p:nvPr/>
          </p:nvSpPr>
          <p:spPr>
            <a:xfrm>
              <a:off x="7156182" y="2602402"/>
              <a:ext cx="274550" cy="171616"/>
            </a:xfrm>
            <a:custGeom>
              <a:avLst/>
              <a:gdLst/>
              <a:ahLst/>
              <a:cxnLst/>
              <a:rect l="l" t="t" r="r" b="b"/>
              <a:pathLst>
                <a:path w="10485" h="6554" extrusionOk="0">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62"/>
            <p:cNvSpPr/>
            <p:nvPr/>
          </p:nvSpPr>
          <p:spPr>
            <a:xfrm>
              <a:off x="7156182" y="2654353"/>
              <a:ext cx="274550" cy="119665"/>
            </a:xfrm>
            <a:custGeom>
              <a:avLst/>
              <a:gdLst/>
              <a:ahLst/>
              <a:cxnLst/>
              <a:rect l="l" t="t" r="r" b="b"/>
              <a:pathLst>
                <a:path w="10485" h="4570" extrusionOk="0">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62"/>
            <p:cNvSpPr/>
            <p:nvPr/>
          </p:nvSpPr>
          <p:spPr>
            <a:xfrm>
              <a:off x="7253354" y="2602402"/>
              <a:ext cx="80205" cy="28620"/>
            </a:xfrm>
            <a:custGeom>
              <a:avLst/>
              <a:gdLst/>
              <a:ahLst/>
              <a:cxnLst/>
              <a:rect l="l" t="t" r="r" b="b"/>
              <a:pathLst>
                <a:path w="3063" h="1093" extrusionOk="0">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62"/>
            <p:cNvSpPr/>
            <p:nvPr/>
          </p:nvSpPr>
          <p:spPr>
            <a:xfrm>
              <a:off x="7197135" y="2487974"/>
              <a:ext cx="192381" cy="131423"/>
            </a:xfrm>
            <a:custGeom>
              <a:avLst/>
              <a:gdLst/>
              <a:ahLst/>
              <a:cxnLst/>
              <a:rect l="l" t="t" r="r" b="b"/>
              <a:pathLst>
                <a:path w="7347" h="5019" extrusionOk="0">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62"/>
            <p:cNvSpPr/>
            <p:nvPr/>
          </p:nvSpPr>
          <p:spPr>
            <a:xfrm>
              <a:off x="7201141" y="2499469"/>
              <a:ext cx="155408" cy="120163"/>
            </a:xfrm>
            <a:custGeom>
              <a:avLst/>
              <a:gdLst/>
              <a:ahLst/>
              <a:cxnLst/>
              <a:rect l="l" t="t" r="r" b="b"/>
              <a:pathLst>
                <a:path w="5935" h="4589" extrusionOk="0">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62"/>
            <p:cNvSpPr/>
            <p:nvPr/>
          </p:nvSpPr>
          <p:spPr>
            <a:xfrm>
              <a:off x="7253354" y="2522328"/>
              <a:ext cx="11495" cy="17125"/>
            </a:xfrm>
            <a:custGeom>
              <a:avLst/>
              <a:gdLst/>
              <a:ahLst/>
              <a:cxnLst/>
              <a:rect l="l" t="t" r="r" b="b"/>
              <a:pathLst>
                <a:path w="439" h="654" extrusionOk="0">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62"/>
            <p:cNvSpPr/>
            <p:nvPr/>
          </p:nvSpPr>
          <p:spPr>
            <a:xfrm>
              <a:off x="7322038" y="2522328"/>
              <a:ext cx="11260" cy="17125"/>
            </a:xfrm>
            <a:custGeom>
              <a:avLst/>
              <a:gdLst/>
              <a:ahLst/>
              <a:cxnLst/>
              <a:rect l="l" t="t" r="r" b="b"/>
              <a:pathLst>
                <a:path w="430" h="654"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62"/>
            <p:cNvSpPr/>
            <p:nvPr/>
          </p:nvSpPr>
          <p:spPr>
            <a:xfrm>
              <a:off x="7197109" y="2657574"/>
              <a:ext cx="191439" cy="81750"/>
            </a:xfrm>
            <a:custGeom>
              <a:avLst/>
              <a:gdLst/>
              <a:ahLst/>
              <a:cxnLst/>
              <a:rect l="l" t="t" r="r" b="b"/>
              <a:pathLst>
                <a:path w="7311" h="3122" extrusionOk="0">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62"/>
            <p:cNvSpPr/>
            <p:nvPr/>
          </p:nvSpPr>
          <p:spPr>
            <a:xfrm>
              <a:off x="7159926" y="2476478"/>
              <a:ext cx="64729" cy="11521"/>
            </a:xfrm>
            <a:custGeom>
              <a:avLst/>
              <a:gdLst/>
              <a:ahLst/>
              <a:cxnLst/>
              <a:rect l="l" t="t" r="r" b="b"/>
              <a:pathLst>
                <a:path w="2472" h="440" extrusionOk="0">
                  <a:moveTo>
                    <a:pt x="286" y="1"/>
                  </a:moveTo>
                  <a:cubicBezTo>
                    <a:pt x="0" y="1"/>
                    <a:pt x="0" y="440"/>
                    <a:pt x="286" y="440"/>
                  </a:cubicBezTo>
                  <a:lnTo>
                    <a:pt x="2471" y="440"/>
                  </a:lnTo>
                  <a:lnTo>
                    <a:pt x="2471" y="1"/>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62"/>
            <p:cNvSpPr/>
            <p:nvPr/>
          </p:nvSpPr>
          <p:spPr>
            <a:xfrm>
              <a:off x="7285824" y="2562182"/>
              <a:ext cx="26499" cy="11495"/>
            </a:xfrm>
            <a:custGeom>
              <a:avLst/>
              <a:gdLst/>
              <a:ahLst/>
              <a:cxnLst/>
              <a:rect l="l" t="t" r="r" b="b"/>
              <a:pathLst>
                <a:path w="1012" h="439" extrusionOk="0">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62"/>
            <p:cNvSpPr/>
            <p:nvPr/>
          </p:nvSpPr>
          <p:spPr>
            <a:xfrm>
              <a:off x="7220623" y="2654589"/>
              <a:ext cx="145405" cy="62242"/>
            </a:xfrm>
            <a:custGeom>
              <a:avLst/>
              <a:gdLst/>
              <a:ahLst/>
              <a:cxnLst/>
              <a:rect l="l" t="t" r="r" b="b"/>
              <a:pathLst>
                <a:path w="5553" h="2377" extrusionOk="0">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62"/>
            <p:cNvSpPr/>
            <p:nvPr/>
          </p:nvSpPr>
          <p:spPr>
            <a:xfrm>
              <a:off x="7218869" y="2487974"/>
              <a:ext cx="148914" cy="22755"/>
            </a:xfrm>
            <a:custGeom>
              <a:avLst/>
              <a:gdLst/>
              <a:ahLst/>
              <a:cxnLst/>
              <a:rect l="l" t="t" r="r" b="b"/>
              <a:pathLst>
                <a:path w="5687" h="869" extrusionOk="0">
                  <a:moveTo>
                    <a:pt x="1" y="1"/>
                  </a:moveTo>
                  <a:lnTo>
                    <a:pt x="1" y="869"/>
                  </a:lnTo>
                  <a:lnTo>
                    <a:pt x="5686" y="869"/>
                  </a:lnTo>
                  <a:lnTo>
                    <a:pt x="5686"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62"/>
            <p:cNvSpPr/>
            <p:nvPr/>
          </p:nvSpPr>
          <p:spPr>
            <a:xfrm>
              <a:off x="7213370" y="2419290"/>
              <a:ext cx="159912" cy="68709"/>
            </a:xfrm>
            <a:custGeom>
              <a:avLst/>
              <a:gdLst/>
              <a:ahLst/>
              <a:cxnLst/>
              <a:rect l="l" t="t" r="r" b="b"/>
              <a:pathLst>
                <a:path w="6107" h="2624" extrusionOk="0">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62"/>
            <p:cNvSpPr/>
            <p:nvPr/>
          </p:nvSpPr>
          <p:spPr>
            <a:xfrm>
              <a:off x="7213370" y="2419290"/>
              <a:ext cx="100210" cy="68709"/>
            </a:xfrm>
            <a:custGeom>
              <a:avLst/>
              <a:gdLst/>
              <a:ahLst/>
              <a:cxnLst/>
              <a:rect l="l" t="t" r="r" b="b"/>
              <a:pathLst>
                <a:path w="3827" h="2624" extrusionOk="0">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62"/>
            <p:cNvSpPr/>
            <p:nvPr/>
          </p:nvSpPr>
          <p:spPr>
            <a:xfrm>
              <a:off x="7341781" y="2453514"/>
              <a:ext cx="23514" cy="17256"/>
            </a:xfrm>
            <a:custGeom>
              <a:avLst/>
              <a:gdLst/>
              <a:ahLst/>
              <a:cxnLst/>
              <a:rect l="l" t="t" r="r" b="b"/>
              <a:pathLst>
                <a:path w="898" h="659" extrusionOk="0">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1" name="Google Shape;12621;p62"/>
          <p:cNvGrpSpPr/>
          <p:nvPr/>
        </p:nvGrpSpPr>
        <p:grpSpPr>
          <a:xfrm>
            <a:off x="6705276" y="2419290"/>
            <a:ext cx="274812" cy="354728"/>
            <a:chOff x="6705276" y="2419290"/>
            <a:chExt cx="274812" cy="354728"/>
          </a:xfrm>
        </p:grpSpPr>
        <p:sp>
          <p:nvSpPr>
            <p:cNvPr id="12622" name="Google Shape;12622;p62"/>
            <p:cNvSpPr/>
            <p:nvPr/>
          </p:nvSpPr>
          <p:spPr>
            <a:xfrm>
              <a:off x="6705538" y="2608136"/>
              <a:ext cx="274550" cy="165882"/>
            </a:xfrm>
            <a:custGeom>
              <a:avLst/>
              <a:gdLst/>
              <a:ahLst/>
              <a:cxnLst/>
              <a:rect l="l" t="t" r="r" b="b"/>
              <a:pathLst>
                <a:path w="10485" h="6335" extrusionOk="0">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62"/>
            <p:cNvSpPr/>
            <p:nvPr/>
          </p:nvSpPr>
          <p:spPr>
            <a:xfrm>
              <a:off x="6705276" y="2651604"/>
              <a:ext cx="274812" cy="122415"/>
            </a:xfrm>
            <a:custGeom>
              <a:avLst/>
              <a:gdLst/>
              <a:ahLst/>
              <a:cxnLst/>
              <a:rect l="l" t="t" r="r" b="b"/>
              <a:pathLst>
                <a:path w="10495" h="4675" extrusionOk="0">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62"/>
            <p:cNvSpPr/>
            <p:nvPr/>
          </p:nvSpPr>
          <p:spPr>
            <a:xfrm>
              <a:off x="6773959" y="2656343"/>
              <a:ext cx="137681" cy="117675"/>
            </a:xfrm>
            <a:custGeom>
              <a:avLst/>
              <a:gdLst/>
              <a:ahLst/>
              <a:cxnLst/>
              <a:rect l="l" t="t" r="r" b="b"/>
              <a:pathLst>
                <a:path w="5258" h="4494" extrusionOk="0">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62"/>
            <p:cNvSpPr/>
            <p:nvPr/>
          </p:nvSpPr>
          <p:spPr>
            <a:xfrm>
              <a:off x="6780479" y="2656343"/>
              <a:ext cx="124405" cy="46321"/>
            </a:xfrm>
            <a:custGeom>
              <a:avLst/>
              <a:gdLst/>
              <a:ahLst/>
              <a:cxnLst/>
              <a:rect l="l" t="t" r="r" b="b"/>
              <a:pathLst>
                <a:path w="4751" h="1769" extrusionOk="0">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62"/>
            <p:cNvSpPr/>
            <p:nvPr/>
          </p:nvSpPr>
          <p:spPr>
            <a:xfrm>
              <a:off x="6825439" y="2693814"/>
              <a:ext cx="34486" cy="80205"/>
            </a:xfrm>
            <a:custGeom>
              <a:avLst/>
              <a:gdLst/>
              <a:ahLst/>
              <a:cxnLst/>
              <a:rect l="l" t="t" r="r" b="b"/>
              <a:pathLst>
                <a:path w="1317" h="3063" extrusionOk="0">
                  <a:moveTo>
                    <a:pt x="344" y="1"/>
                  </a:moveTo>
                  <a:lnTo>
                    <a:pt x="0" y="3063"/>
                  </a:lnTo>
                  <a:lnTo>
                    <a:pt x="1317" y="3063"/>
                  </a:lnTo>
                  <a:lnTo>
                    <a:pt x="97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62"/>
            <p:cNvSpPr/>
            <p:nvPr/>
          </p:nvSpPr>
          <p:spPr>
            <a:xfrm>
              <a:off x="6819678" y="2665351"/>
              <a:ext cx="46007" cy="34250"/>
            </a:xfrm>
            <a:custGeom>
              <a:avLst/>
              <a:gdLst/>
              <a:ahLst/>
              <a:cxnLst/>
              <a:rect l="l" t="t" r="r" b="b"/>
              <a:pathLst>
                <a:path w="1757" h="1308" extrusionOk="0">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62"/>
            <p:cNvSpPr/>
            <p:nvPr/>
          </p:nvSpPr>
          <p:spPr>
            <a:xfrm>
              <a:off x="6802710" y="2608136"/>
              <a:ext cx="79943" cy="22886"/>
            </a:xfrm>
            <a:custGeom>
              <a:avLst/>
              <a:gdLst/>
              <a:ahLst/>
              <a:cxnLst/>
              <a:rect l="l" t="t" r="r" b="b"/>
              <a:pathLst>
                <a:path w="3053" h="874" extrusionOk="0">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62"/>
            <p:cNvSpPr/>
            <p:nvPr/>
          </p:nvSpPr>
          <p:spPr>
            <a:xfrm>
              <a:off x="6722768" y="2447753"/>
              <a:ext cx="62713" cy="143180"/>
            </a:xfrm>
            <a:custGeom>
              <a:avLst/>
              <a:gdLst/>
              <a:ahLst/>
              <a:cxnLst/>
              <a:rect l="l" t="t" r="r" b="b"/>
              <a:pathLst>
                <a:path w="2395" h="5468" extrusionOk="0">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62"/>
            <p:cNvSpPr/>
            <p:nvPr/>
          </p:nvSpPr>
          <p:spPr>
            <a:xfrm>
              <a:off x="6900119" y="2447753"/>
              <a:ext cx="62477" cy="143180"/>
            </a:xfrm>
            <a:custGeom>
              <a:avLst/>
              <a:gdLst/>
              <a:ahLst/>
              <a:cxnLst/>
              <a:rect l="l" t="t" r="r" b="b"/>
              <a:pathLst>
                <a:path w="2386" h="5468" extrusionOk="0">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62"/>
            <p:cNvSpPr/>
            <p:nvPr/>
          </p:nvSpPr>
          <p:spPr>
            <a:xfrm>
              <a:off x="6745732" y="2419290"/>
              <a:ext cx="193874" cy="200368"/>
            </a:xfrm>
            <a:custGeom>
              <a:avLst/>
              <a:gdLst/>
              <a:ahLst/>
              <a:cxnLst/>
              <a:rect l="l" t="t" r="r" b="b"/>
              <a:pathLst>
                <a:path w="7404" h="7652" extrusionOk="0">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62"/>
            <p:cNvSpPr/>
            <p:nvPr/>
          </p:nvSpPr>
          <p:spPr>
            <a:xfrm>
              <a:off x="6796950"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62"/>
            <p:cNvSpPr/>
            <p:nvPr/>
          </p:nvSpPr>
          <p:spPr>
            <a:xfrm>
              <a:off x="6859898"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62"/>
            <p:cNvSpPr/>
            <p:nvPr/>
          </p:nvSpPr>
          <p:spPr>
            <a:xfrm>
              <a:off x="6745732" y="2419316"/>
              <a:ext cx="111443" cy="200237"/>
            </a:xfrm>
            <a:custGeom>
              <a:avLst/>
              <a:gdLst/>
              <a:ahLst/>
              <a:cxnLst/>
              <a:rect l="l" t="t" r="r" b="b"/>
              <a:pathLst>
                <a:path w="4256" h="7647" extrusionOk="0">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62"/>
            <p:cNvSpPr/>
            <p:nvPr/>
          </p:nvSpPr>
          <p:spPr>
            <a:xfrm>
              <a:off x="6805434" y="2516594"/>
              <a:ext cx="11521" cy="17125"/>
            </a:xfrm>
            <a:custGeom>
              <a:avLst/>
              <a:gdLst/>
              <a:ahLst/>
              <a:cxnLst/>
              <a:rect l="l" t="t" r="r" b="b"/>
              <a:pathLst>
                <a:path w="440" h="654" extrusionOk="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62"/>
            <p:cNvSpPr/>
            <p:nvPr/>
          </p:nvSpPr>
          <p:spPr>
            <a:xfrm>
              <a:off x="6817400" y="2562103"/>
              <a:ext cx="50563" cy="17361"/>
            </a:xfrm>
            <a:custGeom>
              <a:avLst/>
              <a:gdLst/>
              <a:ahLst/>
              <a:cxnLst/>
              <a:rect l="l" t="t" r="r" b="b"/>
              <a:pathLst>
                <a:path w="1931" h="663" extrusionOk="0">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62"/>
            <p:cNvSpPr/>
            <p:nvPr/>
          </p:nvSpPr>
          <p:spPr>
            <a:xfrm>
              <a:off x="6794960" y="2493734"/>
              <a:ext cx="32496" cy="11260"/>
            </a:xfrm>
            <a:custGeom>
              <a:avLst/>
              <a:gdLst/>
              <a:ahLst/>
              <a:cxnLst/>
              <a:rect l="l" t="t" r="r" b="b"/>
              <a:pathLst>
                <a:path w="1241" h="430" extrusionOk="0">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62"/>
            <p:cNvSpPr/>
            <p:nvPr/>
          </p:nvSpPr>
          <p:spPr>
            <a:xfrm>
              <a:off x="6868409" y="2516594"/>
              <a:ext cx="11495" cy="17125"/>
            </a:xfrm>
            <a:custGeom>
              <a:avLst/>
              <a:gdLst/>
              <a:ahLst/>
              <a:cxnLst/>
              <a:rect l="l" t="t" r="r" b="b"/>
              <a:pathLst>
                <a:path w="439" h="654" extrusionOk="0">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62"/>
            <p:cNvSpPr/>
            <p:nvPr/>
          </p:nvSpPr>
          <p:spPr>
            <a:xfrm>
              <a:off x="6857908" y="2493734"/>
              <a:ext cx="32496" cy="11260"/>
            </a:xfrm>
            <a:custGeom>
              <a:avLst/>
              <a:gdLst/>
              <a:ahLst/>
              <a:cxnLst/>
              <a:rect l="l" t="t" r="r" b="b"/>
              <a:pathLst>
                <a:path w="1241" h="430" extrusionOk="0">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62"/>
            <p:cNvSpPr/>
            <p:nvPr/>
          </p:nvSpPr>
          <p:spPr>
            <a:xfrm>
              <a:off x="6754975" y="2516463"/>
              <a:ext cx="43755" cy="11521"/>
            </a:xfrm>
            <a:custGeom>
              <a:avLst/>
              <a:gdLst/>
              <a:ahLst/>
              <a:cxnLst/>
              <a:rect l="l" t="t" r="r" b="b"/>
              <a:pathLst>
                <a:path w="1671" h="440" extrusionOk="0">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62"/>
            <p:cNvSpPr/>
            <p:nvPr/>
          </p:nvSpPr>
          <p:spPr>
            <a:xfrm>
              <a:off x="6886633" y="2516463"/>
              <a:ext cx="43729" cy="11521"/>
            </a:xfrm>
            <a:custGeom>
              <a:avLst/>
              <a:gdLst/>
              <a:ahLst/>
              <a:cxnLst/>
              <a:rect l="l" t="t" r="r" b="b"/>
              <a:pathLst>
                <a:path w="1670" h="440" extrusionOk="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62"/>
            <p:cNvSpPr/>
            <p:nvPr/>
          </p:nvSpPr>
          <p:spPr>
            <a:xfrm>
              <a:off x="6825675" y="2516463"/>
              <a:ext cx="34250" cy="22990"/>
            </a:xfrm>
            <a:custGeom>
              <a:avLst/>
              <a:gdLst/>
              <a:ahLst/>
              <a:cxnLst/>
              <a:rect l="l" t="t" r="r" b="b"/>
              <a:pathLst>
                <a:path w="1308" h="878" extrusionOk="0">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62"/>
            <p:cNvSpPr/>
            <p:nvPr/>
          </p:nvSpPr>
          <p:spPr>
            <a:xfrm>
              <a:off x="6825439" y="2596641"/>
              <a:ext cx="34486" cy="34250"/>
            </a:xfrm>
            <a:custGeom>
              <a:avLst/>
              <a:gdLst/>
              <a:ahLst/>
              <a:cxnLst/>
              <a:rect l="l" t="t" r="r" b="b"/>
              <a:pathLst>
                <a:path w="1317" h="1308" extrusionOk="0">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62"/>
            <p:cNvSpPr/>
            <p:nvPr/>
          </p:nvSpPr>
          <p:spPr>
            <a:xfrm>
              <a:off x="6783726" y="2640868"/>
              <a:ext cx="58969" cy="50380"/>
            </a:xfrm>
            <a:custGeom>
              <a:avLst/>
              <a:gdLst/>
              <a:ahLst/>
              <a:cxnLst/>
              <a:rect l="l" t="t" r="r" b="b"/>
              <a:pathLst>
                <a:path w="2252" h="1924" extrusionOk="0">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62"/>
            <p:cNvSpPr/>
            <p:nvPr/>
          </p:nvSpPr>
          <p:spPr>
            <a:xfrm>
              <a:off x="6842669" y="2640868"/>
              <a:ext cx="58969" cy="50380"/>
            </a:xfrm>
            <a:custGeom>
              <a:avLst/>
              <a:gdLst/>
              <a:ahLst/>
              <a:cxnLst/>
              <a:rect l="l" t="t" r="r" b="b"/>
              <a:pathLst>
                <a:path w="2252" h="1924" extrusionOk="0">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62"/>
            <p:cNvSpPr/>
            <p:nvPr/>
          </p:nvSpPr>
          <p:spPr>
            <a:xfrm>
              <a:off x="6734499" y="2625131"/>
              <a:ext cx="68238" cy="148888"/>
            </a:xfrm>
            <a:custGeom>
              <a:avLst/>
              <a:gdLst/>
              <a:ahLst/>
              <a:cxnLst/>
              <a:rect l="l" t="t" r="r" b="b"/>
              <a:pathLst>
                <a:path w="2606" h="5686" extrusionOk="0">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62"/>
            <p:cNvSpPr/>
            <p:nvPr/>
          </p:nvSpPr>
          <p:spPr>
            <a:xfrm>
              <a:off x="6882627" y="2625131"/>
              <a:ext cx="68238" cy="148888"/>
            </a:xfrm>
            <a:custGeom>
              <a:avLst/>
              <a:gdLst/>
              <a:ahLst/>
              <a:cxnLst/>
              <a:rect l="l" t="t" r="r" b="b"/>
              <a:pathLst>
                <a:path w="2606" h="5686" extrusionOk="0">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62"/>
            <p:cNvSpPr/>
            <p:nvPr/>
          </p:nvSpPr>
          <p:spPr>
            <a:xfrm>
              <a:off x="6785455" y="2510702"/>
              <a:ext cx="51506" cy="40246"/>
            </a:xfrm>
            <a:custGeom>
              <a:avLst/>
              <a:gdLst/>
              <a:ahLst/>
              <a:cxnLst/>
              <a:rect l="l" t="t" r="r" b="b"/>
              <a:pathLst>
                <a:path w="1967" h="1537" extrusionOk="0">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62"/>
            <p:cNvSpPr/>
            <p:nvPr/>
          </p:nvSpPr>
          <p:spPr>
            <a:xfrm>
              <a:off x="6848403" y="2510702"/>
              <a:ext cx="51506" cy="40246"/>
            </a:xfrm>
            <a:custGeom>
              <a:avLst/>
              <a:gdLst/>
              <a:ahLst/>
              <a:cxnLst/>
              <a:rect l="l" t="t" r="r" b="b"/>
              <a:pathLst>
                <a:path w="1967" h="1537" extrusionOk="0">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0" name="Google Shape;12650;p62"/>
          <p:cNvGrpSpPr/>
          <p:nvPr/>
        </p:nvGrpSpPr>
        <p:grpSpPr>
          <a:xfrm>
            <a:off x="4902936" y="2419290"/>
            <a:ext cx="274576" cy="354728"/>
            <a:chOff x="4902936" y="2419290"/>
            <a:chExt cx="274576" cy="354728"/>
          </a:xfrm>
        </p:grpSpPr>
        <p:sp>
          <p:nvSpPr>
            <p:cNvPr id="12651" name="Google Shape;12651;p62"/>
            <p:cNvSpPr/>
            <p:nvPr/>
          </p:nvSpPr>
          <p:spPr>
            <a:xfrm>
              <a:off x="4943418" y="2419290"/>
              <a:ext cx="193376" cy="131658"/>
            </a:xfrm>
            <a:custGeom>
              <a:avLst/>
              <a:gdLst/>
              <a:ahLst/>
              <a:cxnLst/>
              <a:rect l="l" t="t" r="r" b="b"/>
              <a:pathLst>
                <a:path w="7385" h="5028" extrusionOk="0">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62"/>
            <p:cNvSpPr/>
            <p:nvPr/>
          </p:nvSpPr>
          <p:spPr>
            <a:xfrm>
              <a:off x="4902936" y="2613871"/>
              <a:ext cx="274576" cy="160147"/>
            </a:xfrm>
            <a:custGeom>
              <a:avLst/>
              <a:gdLst/>
              <a:ahLst/>
              <a:cxnLst/>
              <a:rect l="l" t="t" r="r" b="b"/>
              <a:pathLst>
                <a:path w="10486" h="6116" extrusionOk="0">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62"/>
            <p:cNvSpPr/>
            <p:nvPr/>
          </p:nvSpPr>
          <p:spPr>
            <a:xfrm>
              <a:off x="4902936" y="2657338"/>
              <a:ext cx="274576" cy="116680"/>
            </a:xfrm>
            <a:custGeom>
              <a:avLst/>
              <a:gdLst/>
              <a:ahLst/>
              <a:cxnLst/>
              <a:rect l="l" t="t" r="r" b="b"/>
              <a:pathLst>
                <a:path w="10486" h="4456" extrusionOk="0">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62"/>
            <p:cNvSpPr/>
            <p:nvPr/>
          </p:nvSpPr>
          <p:spPr>
            <a:xfrm>
              <a:off x="4971384" y="2662104"/>
              <a:ext cx="137681" cy="111915"/>
            </a:xfrm>
            <a:custGeom>
              <a:avLst/>
              <a:gdLst/>
              <a:ahLst/>
              <a:cxnLst/>
              <a:rect l="l" t="t" r="r" b="b"/>
              <a:pathLst>
                <a:path w="5258" h="4274" extrusionOk="0">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62"/>
            <p:cNvSpPr/>
            <p:nvPr/>
          </p:nvSpPr>
          <p:spPr>
            <a:xfrm>
              <a:off x="4977878" y="2662104"/>
              <a:ext cx="124431" cy="46217"/>
            </a:xfrm>
            <a:custGeom>
              <a:avLst/>
              <a:gdLst/>
              <a:ahLst/>
              <a:cxnLst/>
              <a:rect l="l" t="t" r="r" b="b"/>
              <a:pathLst>
                <a:path w="4752" h="1765" extrusionOk="0">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62"/>
            <p:cNvSpPr/>
            <p:nvPr/>
          </p:nvSpPr>
          <p:spPr>
            <a:xfrm>
              <a:off x="5022837" y="2699574"/>
              <a:ext cx="34512" cy="74444"/>
            </a:xfrm>
            <a:custGeom>
              <a:avLst/>
              <a:gdLst/>
              <a:ahLst/>
              <a:cxnLst/>
              <a:rect l="l" t="t" r="r" b="b"/>
              <a:pathLst>
                <a:path w="1318" h="2843" extrusionOk="0">
                  <a:moveTo>
                    <a:pt x="344" y="0"/>
                  </a:moveTo>
                  <a:lnTo>
                    <a:pt x="1" y="2843"/>
                  </a:lnTo>
                  <a:lnTo>
                    <a:pt x="1317" y="2843"/>
                  </a:lnTo>
                  <a:lnTo>
                    <a:pt x="97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62"/>
            <p:cNvSpPr/>
            <p:nvPr/>
          </p:nvSpPr>
          <p:spPr>
            <a:xfrm>
              <a:off x="5017103" y="2670823"/>
              <a:ext cx="45745" cy="34512"/>
            </a:xfrm>
            <a:custGeom>
              <a:avLst/>
              <a:gdLst/>
              <a:ahLst/>
              <a:cxnLst/>
              <a:rect l="l" t="t" r="r" b="b"/>
              <a:pathLst>
                <a:path w="1747" h="1318" extrusionOk="0">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62"/>
            <p:cNvSpPr/>
            <p:nvPr/>
          </p:nvSpPr>
          <p:spPr>
            <a:xfrm>
              <a:off x="5000109" y="2613635"/>
              <a:ext cx="79969" cy="22938"/>
            </a:xfrm>
            <a:custGeom>
              <a:avLst/>
              <a:gdLst/>
              <a:ahLst/>
              <a:cxnLst/>
              <a:rect l="l" t="t" r="r" b="b"/>
              <a:pathLst>
                <a:path w="3054" h="876" extrusionOk="0">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62"/>
            <p:cNvSpPr/>
            <p:nvPr/>
          </p:nvSpPr>
          <p:spPr>
            <a:xfrm>
              <a:off x="4981125" y="2646602"/>
              <a:ext cx="58995" cy="50301"/>
            </a:xfrm>
            <a:custGeom>
              <a:avLst/>
              <a:gdLst/>
              <a:ahLst/>
              <a:cxnLst/>
              <a:rect l="l" t="t" r="r" b="b"/>
              <a:pathLst>
                <a:path w="2253" h="1921" extrusionOk="0">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62"/>
            <p:cNvSpPr/>
            <p:nvPr/>
          </p:nvSpPr>
          <p:spPr>
            <a:xfrm>
              <a:off x="5040093" y="2646602"/>
              <a:ext cx="58969" cy="50301"/>
            </a:xfrm>
            <a:custGeom>
              <a:avLst/>
              <a:gdLst/>
              <a:ahLst/>
              <a:cxnLst/>
              <a:rect l="l" t="t" r="r" b="b"/>
              <a:pathLst>
                <a:path w="2252" h="1921" extrusionOk="0">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62"/>
            <p:cNvSpPr/>
            <p:nvPr/>
          </p:nvSpPr>
          <p:spPr>
            <a:xfrm>
              <a:off x="4931923" y="2630865"/>
              <a:ext cx="68212" cy="143153"/>
            </a:xfrm>
            <a:custGeom>
              <a:avLst/>
              <a:gdLst/>
              <a:ahLst/>
              <a:cxnLst/>
              <a:rect l="l" t="t" r="r" b="b"/>
              <a:pathLst>
                <a:path w="2605" h="5467" extrusionOk="0">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62"/>
            <p:cNvSpPr/>
            <p:nvPr/>
          </p:nvSpPr>
          <p:spPr>
            <a:xfrm>
              <a:off x="5080052" y="2630865"/>
              <a:ext cx="68212" cy="143153"/>
            </a:xfrm>
            <a:custGeom>
              <a:avLst/>
              <a:gdLst/>
              <a:ahLst/>
              <a:cxnLst/>
              <a:rect l="l" t="t" r="r" b="b"/>
              <a:pathLst>
                <a:path w="2605" h="5467" extrusionOk="0">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62"/>
            <p:cNvSpPr/>
            <p:nvPr/>
          </p:nvSpPr>
          <p:spPr>
            <a:xfrm>
              <a:off x="4946403" y="2476478"/>
              <a:ext cx="187144" cy="148678"/>
            </a:xfrm>
            <a:custGeom>
              <a:avLst/>
              <a:gdLst/>
              <a:ahLst/>
              <a:cxnLst/>
              <a:rect l="l" t="t" r="r" b="b"/>
              <a:pathLst>
                <a:path w="7147" h="5678" extrusionOk="0">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62"/>
            <p:cNvSpPr/>
            <p:nvPr/>
          </p:nvSpPr>
          <p:spPr>
            <a:xfrm>
              <a:off x="4946665" y="2476478"/>
              <a:ext cx="127678" cy="148652"/>
            </a:xfrm>
            <a:custGeom>
              <a:avLst/>
              <a:gdLst/>
              <a:ahLst/>
              <a:cxnLst/>
              <a:rect l="l" t="t" r="r" b="b"/>
              <a:pathLst>
                <a:path w="4876" h="5677" extrusionOk="0">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62"/>
            <p:cNvSpPr/>
            <p:nvPr/>
          </p:nvSpPr>
          <p:spPr>
            <a:xfrm>
              <a:off x="5005608" y="2419290"/>
              <a:ext cx="119430" cy="45981"/>
            </a:xfrm>
            <a:custGeom>
              <a:avLst/>
              <a:gdLst/>
              <a:ahLst/>
              <a:cxnLst/>
              <a:rect l="l" t="t" r="r" b="b"/>
              <a:pathLst>
                <a:path w="4561" h="1756" extrusionOk="0">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62"/>
            <p:cNvSpPr/>
            <p:nvPr/>
          </p:nvSpPr>
          <p:spPr>
            <a:xfrm>
              <a:off x="5000109" y="2527879"/>
              <a:ext cx="11521" cy="17334"/>
            </a:xfrm>
            <a:custGeom>
              <a:avLst/>
              <a:gdLst/>
              <a:ahLst/>
              <a:cxnLst/>
              <a:rect l="l" t="t" r="r" b="b"/>
              <a:pathLst>
                <a:path w="440" h="662" extrusionOk="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62"/>
            <p:cNvSpPr/>
            <p:nvPr/>
          </p:nvSpPr>
          <p:spPr>
            <a:xfrm>
              <a:off x="5068818" y="2527879"/>
              <a:ext cx="11260" cy="17334"/>
            </a:xfrm>
            <a:custGeom>
              <a:avLst/>
              <a:gdLst/>
              <a:ahLst/>
              <a:cxnLst/>
              <a:rect l="l" t="t" r="r" b="b"/>
              <a:pathLst>
                <a:path w="430" h="662" extrusionOk="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62"/>
            <p:cNvSpPr/>
            <p:nvPr/>
          </p:nvSpPr>
          <p:spPr>
            <a:xfrm>
              <a:off x="5014825" y="2567864"/>
              <a:ext cx="50537" cy="17334"/>
            </a:xfrm>
            <a:custGeom>
              <a:avLst/>
              <a:gdLst/>
              <a:ahLst/>
              <a:cxnLst/>
              <a:rect l="l" t="t" r="r" b="b"/>
              <a:pathLst>
                <a:path w="1930" h="662" extrusionOk="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62"/>
            <p:cNvSpPr/>
            <p:nvPr/>
          </p:nvSpPr>
          <p:spPr>
            <a:xfrm>
              <a:off x="4992384" y="2510702"/>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62"/>
            <p:cNvSpPr/>
            <p:nvPr/>
          </p:nvSpPr>
          <p:spPr>
            <a:xfrm>
              <a:off x="5061068" y="2510702"/>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1" name="Google Shape;12671;p62"/>
          <p:cNvGrpSpPr/>
          <p:nvPr/>
        </p:nvGrpSpPr>
        <p:grpSpPr>
          <a:xfrm>
            <a:off x="7608056" y="3345794"/>
            <a:ext cx="270334" cy="354754"/>
            <a:chOff x="7608056" y="3345794"/>
            <a:chExt cx="270334" cy="354754"/>
          </a:xfrm>
        </p:grpSpPr>
        <p:sp>
          <p:nvSpPr>
            <p:cNvPr id="12672" name="Google Shape;12672;p62"/>
            <p:cNvSpPr/>
            <p:nvPr/>
          </p:nvSpPr>
          <p:spPr>
            <a:xfrm>
              <a:off x="7636284" y="3351293"/>
              <a:ext cx="213879" cy="276068"/>
            </a:xfrm>
            <a:custGeom>
              <a:avLst/>
              <a:gdLst/>
              <a:ahLst/>
              <a:cxnLst/>
              <a:rect l="l" t="t" r="r" b="b"/>
              <a:pathLst>
                <a:path w="8168" h="10543" extrusionOk="0">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62"/>
            <p:cNvSpPr/>
            <p:nvPr/>
          </p:nvSpPr>
          <p:spPr>
            <a:xfrm>
              <a:off x="7608056" y="3548387"/>
              <a:ext cx="270334" cy="151925"/>
            </a:xfrm>
            <a:custGeom>
              <a:avLst/>
              <a:gdLst/>
              <a:ahLst/>
              <a:cxnLst/>
              <a:rect l="l" t="t" r="r" b="b"/>
              <a:pathLst>
                <a:path w="10324" h="5802" extrusionOk="0">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62"/>
            <p:cNvSpPr/>
            <p:nvPr/>
          </p:nvSpPr>
          <p:spPr>
            <a:xfrm>
              <a:off x="7608056" y="3590100"/>
              <a:ext cx="270334" cy="110213"/>
            </a:xfrm>
            <a:custGeom>
              <a:avLst/>
              <a:gdLst/>
              <a:ahLst/>
              <a:cxnLst/>
              <a:rect l="l" t="t" r="r" b="b"/>
              <a:pathLst>
                <a:path w="10324" h="4209" extrusionOk="0">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62"/>
            <p:cNvSpPr/>
            <p:nvPr/>
          </p:nvSpPr>
          <p:spPr>
            <a:xfrm>
              <a:off x="7703736" y="3548387"/>
              <a:ext cx="78974" cy="22441"/>
            </a:xfrm>
            <a:custGeom>
              <a:avLst/>
              <a:gdLst/>
              <a:ahLst/>
              <a:cxnLst/>
              <a:rect l="l" t="t" r="r" b="b"/>
              <a:pathLst>
                <a:path w="3016" h="857" extrusionOk="0">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62"/>
            <p:cNvSpPr/>
            <p:nvPr/>
          </p:nvSpPr>
          <p:spPr>
            <a:xfrm>
              <a:off x="7649795" y="3402013"/>
              <a:ext cx="187118" cy="157634"/>
            </a:xfrm>
            <a:custGeom>
              <a:avLst/>
              <a:gdLst/>
              <a:ahLst/>
              <a:cxnLst/>
              <a:rect l="l" t="t" r="r" b="b"/>
              <a:pathLst>
                <a:path w="7146" h="6020" extrusionOk="0">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62"/>
            <p:cNvSpPr/>
            <p:nvPr/>
          </p:nvSpPr>
          <p:spPr>
            <a:xfrm>
              <a:off x="7652283" y="3402013"/>
              <a:ext cx="164154" cy="157581"/>
            </a:xfrm>
            <a:custGeom>
              <a:avLst/>
              <a:gdLst/>
              <a:ahLst/>
              <a:cxnLst/>
              <a:rect l="l" t="t" r="r" b="b"/>
              <a:pathLst>
                <a:path w="6269" h="6018" extrusionOk="0">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62"/>
            <p:cNvSpPr/>
            <p:nvPr/>
          </p:nvSpPr>
          <p:spPr>
            <a:xfrm>
              <a:off x="7703736" y="3464386"/>
              <a:ext cx="11260" cy="17073"/>
            </a:xfrm>
            <a:custGeom>
              <a:avLst/>
              <a:gdLst/>
              <a:ahLst/>
              <a:cxnLst/>
              <a:rect l="l" t="t" r="r" b="b"/>
              <a:pathLst>
                <a:path w="430" h="652" extrusionOk="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62"/>
            <p:cNvSpPr/>
            <p:nvPr/>
          </p:nvSpPr>
          <p:spPr>
            <a:xfrm>
              <a:off x="7771425" y="3464386"/>
              <a:ext cx="11286" cy="17073"/>
            </a:xfrm>
            <a:custGeom>
              <a:avLst/>
              <a:gdLst/>
              <a:ahLst/>
              <a:cxnLst/>
              <a:rect l="l" t="t" r="r" b="b"/>
              <a:pathLst>
                <a:path w="431" h="652" extrusionOk="0">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62"/>
            <p:cNvSpPr/>
            <p:nvPr/>
          </p:nvSpPr>
          <p:spPr>
            <a:xfrm>
              <a:off x="7696247" y="3446973"/>
              <a:ext cx="26264" cy="11521"/>
            </a:xfrm>
            <a:custGeom>
              <a:avLst/>
              <a:gdLst/>
              <a:ahLst/>
              <a:cxnLst/>
              <a:rect l="l" t="t" r="r" b="b"/>
              <a:pathLst>
                <a:path w="1003" h="440" extrusionOk="0">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62"/>
            <p:cNvSpPr/>
            <p:nvPr/>
          </p:nvSpPr>
          <p:spPr>
            <a:xfrm>
              <a:off x="7763936" y="3446973"/>
              <a:ext cx="26264" cy="11521"/>
            </a:xfrm>
            <a:custGeom>
              <a:avLst/>
              <a:gdLst/>
              <a:ahLst/>
              <a:cxnLst/>
              <a:rect l="l" t="t" r="r" b="b"/>
              <a:pathLst>
                <a:path w="1003" h="440" extrusionOk="0">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62"/>
            <p:cNvSpPr/>
            <p:nvPr/>
          </p:nvSpPr>
          <p:spPr>
            <a:xfrm>
              <a:off x="7718243" y="3503218"/>
              <a:ext cx="49961" cy="16994"/>
            </a:xfrm>
            <a:custGeom>
              <a:avLst/>
              <a:gdLst/>
              <a:ahLst/>
              <a:cxnLst/>
              <a:rect l="l" t="t" r="r" b="b"/>
              <a:pathLst>
                <a:path w="1908" h="649" extrusionOk="0">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62"/>
            <p:cNvSpPr/>
            <p:nvPr/>
          </p:nvSpPr>
          <p:spPr>
            <a:xfrm>
              <a:off x="7658777" y="3402013"/>
              <a:ext cx="22519" cy="64729"/>
            </a:xfrm>
            <a:custGeom>
              <a:avLst/>
              <a:gdLst/>
              <a:ahLst/>
              <a:cxnLst/>
              <a:rect l="l" t="t" r="r" b="b"/>
              <a:pathLst>
                <a:path w="860" h="2472" extrusionOk="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62"/>
            <p:cNvSpPr/>
            <p:nvPr/>
          </p:nvSpPr>
          <p:spPr>
            <a:xfrm>
              <a:off x="7805151" y="3402013"/>
              <a:ext cx="22519" cy="64729"/>
            </a:xfrm>
            <a:custGeom>
              <a:avLst/>
              <a:gdLst/>
              <a:ahLst/>
              <a:cxnLst/>
              <a:rect l="l" t="t" r="r" b="b"/>
              <a:pathLst>
                <a:path w="860" h="2472" extrusionOk="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62"/>
            <p:cNvSpPr/>
            <p:nvPr/>
          </p:nvSpPr>
          <p:spPr>
            <a:xfrm>
              <a:off x="7652021" y="3351345"/>
              <a:ext cx="183635" cy="101388"/>
            </a:xfrm>
            <a:custGeom>
              <a:avLst/>
              <a:gdLst/>
              <a:ahLst/>
              <a:cxnLst/>
              <a:rect l="l" t="t" r="r" b="b"/>
              <a:pathLst>
                <a:path w="7013" h="3872" extrusionOk="0">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62"/>
            <p:cNvSpPr/>
            <p:nvPr/>
          </p:nvSpPr>
          <p:spPr>
            <a:xfrm>
              <a:off x="7652021" y="3351293"/>
              <a:ext cx="183635" cy="84970"/>
            </a:xfrm>
            <a:custGeom>
              <a:avLst/>
              <a:gdLst/>
              <a:ahLst/>
              <a:cxnLst/>
              <a:rect l="l" t="t" r="r" b="b"/>
              <a:pathLst>
                <a:path w="7013" h="3245" extrusionOk="0">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62"/>
            <p:cNvSpPr/>
            <p:nvPr/>
          </p:nvSpPr>
          <p:spPr>
            <a:xfrm>
              <a:off x="7630549" y="3345794"/>
              <a:ext cx="225086" cy="354493"/>
            </a:xfrm>
            <a:custGeom>
              <a:avLst/>
              <a:gdLst/>
              <a:ahLst/>
              <a:cxnLst/>
              <a:rect l="l" t="t" r="r" b="b"/>
              <a:pathLst>
                <a:path w="8596" h="13538" extrusionOk="0">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62"/>
            <p:cNvSpPr/>
            <p:nvPr/>
          </p:nvSpPr>
          <p:spPr>
            <a:xfrm>
              <a:off x="7731964" y="3627335"/>
              <a:ext cx="22519" cy="33752"/>
            </a:xfrm>
            <a:custGeom>
              <a:avLst/>
              <a:gdLst/>
              <a:ahLst/>
              <a:cxnLst/>
              <a:rect l="l" t="t" r="r" b="b"/>
              <a:pathLst>
                <a:path w="860" h="1289" extrusionOk="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62"/>
            <p:cNvSpPr/>
            <p:nvPr/>
          </p:nvSpPr>
          <p:spPr>
            <a:xfrm>
              <a:off x="7611565" y="3617333"/>
              <a:ext cx="52972" cy="83216"/>
            </a:xfrm>
            <a:custGeom>
              <a:avLst/>
              <a:gdLst/>
              <a:ahLst/>
              <a:cxnLst/>
              <a:rect l="l" t="t" r="r" b="b"/>
              <a:pathLst>
                <a:path w="2023" h="3178" extrusionOk="0">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62"/>
            <p:cNvSpPr/>
            <p:nvPr/>
          </p:nvSpPr>
          <p:spPr>
            <a:xfrm>
              <a:off x="7821909" y="3617333"/>
              <a:ext cx="52972" cy="82954"/>
            </a:xfrm>
            <a:custGeom>
              <a:avLst/>
              <a:gdLst/>
              <a:ahLst/>
              <a:cxnLst/>
              <a:rect l="l" t="t" r="r" b="b"/>
              <a:pathLst>
                <a:path w="2023" h="3168" extrusionOk="0">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1" name="Google Shape;12691;p62"/>
          <p:cNvGrpSpPr/>
          <p:nvPr/>
        </p:nvGrpSpPr>
        <p:grpSpPr>
          <a:xfrm>
            <a:off x="6712765" y="4268082"/>
            <a:ext cx="263316" cy="354728"/>
            <a:chOff x="6712765" y="4268082"/>
            <a:chExt cx="263316" cy="354728"/>
          </a:xfrm>
        </p:grpSpPr>
        <p:sp>
          <p:nvSpPr>
            <p:cNvPr id="12692" name="Google Shape;12692;p62"/>
            <p:cNvSpPr/>
            <p:nvPr/>
          </p:nvSpPr>
          <p:spPr>
            <a:xfrm>
              <a:off x="6907372" y="4411209"/>
              <a:ext cx="36004" cy="131658"/>
            </a:xfrm>
            <a:custGeom>
              <a:avLst/>
              <a:gdLst/>
              <a:ahLst/>
              <a:cxnLst/>
              <a:rect l="l" t="t" r="r" b="b"/>
              <a:pathLst>
                <a:path w="1375" h="5028" extrusionOk="0">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62"/>
            <p:cNvSpPr/>
            <p:nvPr/>
          </p:nvSpPr>
          <p:spPr>
            <a:xfrm>
              <a:off x="6745496" y="4411209"/>
              <a:ext cx="36240" cy="131658"/>
            </a:xfrm>
            <a:custGeom>
              <a:avLst/>
              <a:gdLst/>
              <a:ahLst/>
              <a:cxnLst/>
              <a:rect l="l" t="t" r="r" b="b"/>
              <a:pathLst>
                <a:path w="1384" h="5028" extrusionOk="0">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62"/>
            <p:cNvSpPr/>
            <p:nvPr/>
          </p:nvSpPr>
          <p:spPr>
            <a:xfrm>
              <a:off x="6752985" y="4268082"/>
              <a:ext cx="183138" cy="134669"/>
            </a:xfrm>
            <a:custGeom>
              <a:avLst/>
              <a:gdLst/>
              <a:ahLst/>
              <a:cxnLst/>
              <a:rect l="l" t="t" r="r" b="b"/>
              <a:pathLst>
                <a:path w="6994" h="5143" extrusionOk="0">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62"/>
            <p:cNvSpPr/>
            <p:nvPr/>
          </p:nvSpPr>
          <p:spPr>
            <a:xfrm>
              <a:off x="6712765" y="4456928"/>
              <a:ext cx="263316" cy="165882"/>
            </a:xfrm>
            <a:custGeom>
              <a:avLst/>
              <a:gdLst/>
              <a:ahLst/>
              <a:cxnLst/>
              <a:rect l="l" t="t" r="r" b="b"/>
              <a:pathLst>
                <a:path w="10056" h="6335" extrusionOk="0">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62"/>
            <p:cNvSpPr/>
            <p:nvPr/>
          </p:nvSpPr>
          <p:spPr>
            <a:xfrm>
              <a:off x="6713027" y="4529854"/>
              <a:ext cx="263055" cy="92957"/>
            </a:xfrm>
            <a:custGeom>
              <a:avLst/>
              <a:gdLst/>
              <a:ahLst/>
              <a:cxnLst/>
              <a:rect l="l" t="t" r="r" b="b"/>
              <a:pathLst>
                <a:path w="10046" h="3550" extrusionOk="0">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62"/>
            <p:cNvSpPr/>
            <p:nvPr/>
          </p:nvSpPr>
          <p:spPr>
            <a:xfrm>
              <a:off x="6810199" y="4468424"/>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62"/>
            <p:cNvSpPr/>
            <p:nvPr/>
          </p:nvSpPr>
          <p:spPr>
            <a:xfrm>
              <a:off x="6752226" y="4336399"/>
              <a:ext cx="184630" cy="149019"/>
            </a:xfrm>
            <a:custGeom>
              <a:avLst/>
              <a:gdLst/>
              <a:ahLst/>
              <a:cxnLst/>
              <a:rect l="l" t="t" r="r" b="b"/>
              <a:pathLst>
                <a:path w="7051" h="5691" extrusionOk="0">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62"/>
            <p:cNvSpPr/>
            <p:nvPr/>
          </p:nvSpPr>
          <p:spPr>
            <a:xfrm>
              <a:off x="6752226" y="4336451"/>
              <a:ext cx="169417" cy="149202"/>
            </a:xfrm>
            <a:custGeom>
              <a:avLst/>
              <a:gdLst/>
              <a:ahLst/>
              <a:cxnLst/>
              <a:rect l="l" t="t" r="r" b="b"/>
              <a:pathLst>
                <a:path w="6470" h="5698" extrusionOk="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62"/>
            <p:cNvSpPr/>
            <p:nvPr/>
          </p:nvSpPr>
          <p:spPr>
            <a:xfrm>
              <a:off x="6804439" y="4388847"/>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62"/>
            <p:cNvSpPr/>
            <p:nvPr/>
          </p:nvSpPr>
          <p:spPr>
            <a:xfrm>
              <a:off x="6873148" y="4388847"/>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62"/>
            <p:cNvSpPr/>
            <p:nvPr/>
          </p:nvSpPr>
          <p:spPr>
            <a:xfrm>
              <a:off x="6878883" y="4496887"/>
              <a:ext cx="26" cy="26"/>
            </a:xfrm>
            <a:custGeom>
              <a:avLst/>
              <a:gdLst/>
              <a:ahLst/>
              <a:cxnLst/>
              <a:rect l="l" t="t" r="r" b="b"/>
              <a:pathLst>
                <a:path w="1" h="1" extrusionOk="0">
                  <a:moveTo>
                    <a:pt x="1" y="1"/>
                  </a:moveTo>
                  <a:lnTo>
                    <a:pt x="1" y="1"/>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62"/>
            <p:cNvSpPr/>
            <p:nvPr/>
          </p:nvSpPr>
          <p:spPr>
            <a:xfrm>
              <a:off x="6810199" y="4496887"/>
              <a:ext cx="26" cy="26"/>
            </a:xfrm>
            <a:custGeom>
              <a:avLst/>
              <a:gdLst/>
              <a:ahLst/>
              <a:cxnLst/>
              <a:rect l="l" t="t" r="r" b="b"/>
              <a:pathLst>
                <a:path w="1" h="1" extrusionOk="0">
                  <a:moveTo>
                    <a:pt x="0" y="1"/>
                  </a:moveTo>
                  <a:lnTo>
                    <a:pt x="0" y="1"/>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62"/>
            <p:cNvSpPr/>
            <p:nvPr/>
          </p:nvSpPr>
          <p:spPr>
            <a:xfrm>
              <a:off x="6841909" y="4269810"/>
              <a:ext cx="94214" cy="101467"/>
            </a:xfrm>
            <a:custGeom>
              <a:avLst/>
              <a:gdLst/>
              <a:ahLst/>
              <a:cxnLst/>
              <a:rect l="l" t="t" r="r" b="b"/>
              <a:pathLst>
                <a:path w="3598" h="3875" extrusionOk="0">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62"/>
            <p:cNvSpPr/>
            <p:nvPr/>
          </p:nvSpPr>
          <p:spPr>
            <a:xfrm>
              <a:off x="6818683" y="4426187"/>
              <a:ext cx="51480" cy="22755"/>
            </a:xfrm>
            <a:custGeom>
              <a:avLst/>
              <a:gdLst/>
              <a:ahLst/>
              <a:cxnLst/>
              <a:rect l="l" t="t" r="r" b="b"/>
              <a:pathLst>
                <a:path w="1966" h="869" extrusionOk="0">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62"/>
            <p:cNvSpPr/>
            <p:nvPr/>
          </p:nvSpPr>
          <p:spPr>
            <a:xfrm>
              <a:off x="6754242" y="4529854"/>
              <a:ext cx="180624" cy="87222"/>
            </a:xfrm>
            <a:custGeom>
              <a:avLst/>
              <a:gdLst/>
              <a:ahLst/>
              <a:cxnLst/>
              <a:rect l="l" t="t" r="r" b="b"/>
              <a:pathLst>
                <a:path w="6898" h="3331" extrusionOk="0">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62"/>
            <p:cNvSpPr/>
            <p:nvPr/>
          </p:nvSpPr>
          <p:spPr>
            <a:xfrm>
              <a:off x="6764978" y="4525874"/>
              <a:ext cx="158891" cy="79707"/>
            </a:xfrm>
            <a:custGeom>
              <a:avLst/>
              <a:gdLst/>
              <a:ahLst/>
              <a:cxnLst/>
              <a:rect l="l" t="t" r="r" b="b"/>
              <a:pathLst>
                <a:path w="6068" h="3044" extrusionOk="0">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8" name="Google Shape;12708;p62"/>
          <p:cNvGrpSpPr/>
          <p:nvPr/>
        </p:nvGrpSpPr>
        <p:grpSpPr>
          <a:xfrm>
            <a:off x="5359341" y="2419159"/>
            <a:ext cx="262819" cy="354859"/>
            <a:chOff x="5359341" y="2419159"/>
            <a:chExt cx="262819" cy="354859"/>
          </a:xfrm>
        </p:grpSpPr>
        <p:sp>
          <p:nvSpPr>
            <p:cNvPr id="12709" name="Google Shape;12709;p62"/>
            <p:cNvSpPr/>
            <p:nvPr/>
          </p:nvSpPr>
          <p:spPr>
            <a:xfrm>
              <a:off x="5359341" y="2636364"/>
              <a:ext cx="262819" cy="137655"/>
            </a:xfrm>
            <a:custGeom>
              <a:avLst/>
              <a:gdLst/>
              <a:ahLst/>
              <a:cxnLst/>
              <a:rect l="l" t="t" r="r" b="b"/>
              <a:pathLst>
                <a:path w="10037" h="5257" extrusionOk="0">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62"/>
            <p:cNvSpPr/>
            <p:nvPr/>
          </p:nvSpPr>
          <p:spPr>
            <a:xfrm>
              <a:off x="5400556" y="2636364"/>
              <a:ext cx="180388" cy="102698"/>
            </a:xfrm>
            <a:custGeom>
              <a:avLst/>
              <a:gdLst/>
              <a:ahLst/>
              <a:cxnLst/>
              <a:rect l="l" t="t" r="r" b="b"/>
              <a:pathLst>
                <a:path w="6889" h="3922" extrusionOk="0">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62"/>
            <p:cNvSpPr/>
            <p:nvPr/>
          </p:nvSpPr>
          <p:spPr>
            <a:xfrm>
              <a:off x="5359341" y="2636364"/>
              <a:ext cx="131423" cy="137655"/>
            </a:xfrm>
            <a:custGeom>
              <a:avLst/>
              <a:gdLst/>
              <a:ahLst/>
              <a:cxnLst/>
              <a:rect l="l" t="t" r="r" b="b"/>
              <a:pathLst>
                <a:path w="5019" h="5257" extrusionOk="0">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62"/>
            <p:cNvSpPr/>
            <p:nvPr/>
          </p:nvSpPr>
          <p:spPr>
            <a:xfrm>
              <a:off x="5400556" y="2636364"/>
              <a:ext cx="90207" cy="102698"/>
            </a:xfrm>
            <a:custGeom>
              <a:avLst/>
              <a:gdLst/>
              <a:ahLst/>
              <a:cxnLst/>
              <a:rect l="l" t="t" r="r" b="b"/>
              <a:pathLst>
                <a:path w="3445" h="3922" extrusionOk="0">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62"/>
            <p:cNvSpPr/>
            <p:nvPr/>
          </p:nvSpPr>
          <p:spPr>
            <a:xfrm>
              <a:off x="5411056" y="2636364"/>
              <a:ext cx="159388" cy="91464"/>
            </a:xfrm>
            <a:custGeom>
              <a:avLst/>
              <a:gdLst/>
              <a:ahLst/>
              <a:cxnLst/>
              <a:rect l="l" t="t" r="r" b="b"/>
              <a:pathLst>
                <a:path w="6087" h="3493" extrusionOk="0">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62"/>
            <p:cNvSpPr/>
            <p:nvPr/>
          </p:nvSpPr>
          <p:spPr>
            <a:xfrm>
              <a:off x="5456513" y="2619134"/>
              <a:ext cx="68709" cy="62975"/>
            </a:xfrm>
            <a:custGeom>
              <a:avLst/>
              <a:gdLst/>
              <a:ahLst/>
              <a:cxnLst/>
              <a:rect l="l" t="t" r="r" b="b"/>
              <a:pathLst>
                <a:path w="2624" h="2405" extrusionOk="0">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62"/>
            <p:cNvSpPr/>
            <p:nvPr/>
          </p:nvSpPr>
          <p:spPr>
            <a:xfrm>
              <a:off x="5456513" y="2619134"/>
              <a:ext cx="68709" cy="28620"/>
            </a:xfrm>
            <a:custGeom>
              <a:avLst/>
              <a:gdLst/>
              <a:ahLst/>
              <a:cxnLst/>
              <a:rect l="l" t="t" r="r" b="b"/>
              <a:pathLst>
                <a:path w="2624" h="1093" extrusionOk="0">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62"/>
            <p:cNvSpPr/>
            <p:nvPr/>
          </p:nvSpPr>
          <p:spPr>
            <a:xfrm>
              <a:off x="5360833" y="2482082"/>
              <a:ext cx="92957" cy="131711"/>
            </a:xfrm>
            <a:custGeom>
              <a:avLst/>
              <a:gdLst/>
              <a:ahLst/>
              <a:cxnLst/>
              <a:rect l="l" t="t" r="r" b="b"/>
              <a:pathLst>
                <a:path w="3550" h="5030" extrusionOk="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62"/>
            <p:cNvSpPr/>
            <p:nvPr/>
          </p:nvSpPr>
          <p:spPr>
            <a:xfrm>
              <a:off x="5527946" y="2482082"/>
              <a:ext cx="92957" cy="131711"/>
            </a:xfrm>
            <a:custGeom>
              <a:avLst/>
              <a:gdLst/>
              <a:ahLst/>
              <a:cxnLst/>
              <a:rect l="l" t="t" r="r" b="b"/>
              <a:pathLst>
                <a:path w="3550" h="5030" extrusionOk="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62"/>
            <p:cNvSpPr/>
            <p:nvPr/>
          </p:nvSpPr>
          <p:spPr>
            <a:xfrm>
              <a:off x="5394560" y="2442019"/>
              <a:ext cx="192381" cy="194109"/>
            </a:xfrm>
            <a:custGeom>
              <a:avLst/>
              <a:gdLst/>
              <a:ahLst/>
              <a:cxnLst/>
              <a:rect l="l" t="t" r="r" b="b"/>
              <a:pathLst>
                <a:path w="7347" h="7413" extrusionOk="0">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62"/>
            <p:cNvSpPr/>
            <p:nvPr/>
          </p:nvSpPr>
          <p:spPr>
            <a:xfrm>
              <a:off x="5394560" y="2462757"/>
              <a:ext cx="107699" cy="173397"/>
            </a:xfrm>
            <a:custGeom>
              <a:avLst/>
              <a:gdLst/>
              <a:ahLst/>
              <a:cxnLst/>
              <a:rect l="l" t="t" r="r" b="b"/>
              <a:pathLst>
                <a:path w="4113" h="6622" extrusionOk="0">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62"/>
            <p:cNvSpPr/>
            <p:nvPr/>
          </p:nvSpPr>
          <p:spPr>
            <a:xfrm>
              <a:off x="5450753" y="2528325"/>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62"/>
            <p:cNvSpPr/>
            <p:nvPr/>
          </p:nvSpPr>
          <p:spPr>
            <a:xfrm>
              <a:off x="5519200" y="2528325"/>
              <a:ext cx="11521" cy="17125"/>
            </a:xfrm>
            <a:custGeom>
              <a:avLst/>
              <a:gdLst/>
              <a:ahLst/>
              <a:cxnLst/>
              <a:rect l="l" t="t" r="r" b="b"/>
              <a:pathLst>
                <a:path w="440" h="654" extrusionOk="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62"/>
            <p:cNvSpPr/>
            <p:nvPr/>
          </p:nvSpPr>
          <p:spPr>
            <a:xfrm>
              <a:off x="5462248" y="2573415"/>
              <a:ext cx="56979" cy="28489"/>
            </a:xfrm>
            <a:custGeom>
              <a:avLst/>
              <a:gdLst/>
              <a:ahLst/>
              <a:cxnLst/>
              <a:rect l="l" t="t" r="r" b="b"/>
              <a:pathLst>
                <a:path w="2176" h="1088" extrusionOk="0">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62"/>
            <p:cNvSpPr/>
            <p:nvPr/>
          </p:nvSpPr>
          <p:spPr>
            <a:xfrm>
              <a:off x="5442766" y="2504680"/>
              <a:ext cx="28201" cy="17544"/>
            </a:xfrm>
            <a:custGeom>
              <a:avLst/>
              <a:gdLst/>
              <a:ahLst/>
              <a:cxnLst/>
              <a:rect l="l" t="t" r="r" b="b"/>
              <a:pathLst>
                <a:path w="1077" h="670" extrusionOk="0">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62"/>
            <p:cNvSpPr/>
            <p:nvPr/>
          </p:nvSpPr>
          <p:spPr>
            <a:xfrm>
              <a:off x="5511057" y="2504889"/>
              <a:ext cx="27651" cy="17334"/>
            </a:xfrm>
            <a:custGeom>
              <a:avLst/>
              <a:gdLst/>
              <a:ahLst/>
              <a:cxnLst/>
              <a:rect l="l" t="t" r="r" b="b"/>
              <a:pathLst>
                <a:path w="1056" h="662" extrusionOk="0">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62"/>
            <p:cNvSpPr/>
            <p:nvPr/>
          </p:nvSpPr>
          <p:spPr>
            <a:xfrm>
              <a:off x="5470758" y="2536442"/>
              <a:ext cx="39984" cy="39984"/>
            </a:xfrm>
            <a:custGeom>
              <a:avLst/>
              <a:gdLst/>
              <a:ahLst/>
              <a:cxnLst/>
              <a:rect l="l" t="t" r="r" b="b"/>
              <a:pathLst>
                <a:path w="1527" h="1527" extrusionOk="0">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62"/>
            <p:cNvSpPr/>
            <p:nvPr/>
          </p:nvSpPr>
          <p:spPr>
            <a:xfrm>
              <a:off x="5466987" y="2538694"/>
              <a:ext cx="41503" cy="37549"/>
            </a:xfrm>
            <a:custGeom>
              <a:avLst/>
              <a:gdLst/>
              <a:ahLst/>
              <a:cxnLst/>
              <a:rect l="l" t="t" r="r" b="b"/>
              <a:pathLst>
                <a:path w="1585" h="1434" extrusionOk="0">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62"/>
            <p:cNvSpPr/>
            <p:nvPr/>
          </p:nvSpPr>
          <p:spPr>
            <a:xfrm>
              <a:off x="5405060" y="2430655"/>
              <a:ext cx="171616" cy="100079"/>
            </a:xfrm>
            <a:custGeom>
              <a:avLst/>
              <a:gdLst/>
              <a:ahLst/>
              <a:cxnLst/>
              <a:rect l="l" t="t" r="r" b="b"/>
              <a:pathLst>
                <a:path w="6554" h="3822" extrusionOk="0">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62"/>
            <p:cNvSpPr/>
            <p:nvPr/>
          </p:nvSpPr>
          <p:spPr>
            <a:xfrm>
              <a:off x="5456749" y="2419159"/>
              <a:ext cx="119692" cy="91307"/>
            </a:xfrm>
            <a:custGeom>
              <a:avLst/>
              <a:gdLst/>
              <a:ahLst/>
              <a:cxnLst/>
              <a:rect l="l" t="t" r="r" b="b"/>
              <a:pathLst>
                <a:path w="4571" h="3487" extrusionOk="0">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62"/>
            <p:cNvSpPr/>
            <p:nvPr/>
          </p:nvSpPr>
          <p:spPr>
            <a:xfrm>
              <a:off x="5410794" y="2646864"/>
              <a:ext cx="159650" cy="81697"/>
            </a:xfrm>
            <a:custGeom>
              <a:avLst/>
              <a:gdLst/>
              <a:ahLst/>
              <a:cxnLst/>
              <a:rect l="l" t="t" r="r" b="b"/>
              <a:pathLst>
                <a:path w="6097" h="3120" extrusionOk="0">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0" name="Google Shape;12730;p62"/>
          <p:cNvGrpSpPr/>
          <p:nvPr/>
        </p:nvGrpSpPr>
        <p:grpSpPr>
          <a:xfrm>
            <a:off x="6709282" y="3790206"/>
            <a:ext cx="263316" cy="354493"/>
            <a:chOff x="6709282" y="3790206"/>
            <a:chExt cx="263316" cy="354493"/>
          </a:xfrm>
        </p:grpSpPr>
        <p:sp>
          <p:nvSpPr>
            <p:cNvPr id="12731" name="Google Shape;12731;p62"/>
            <p:cNvSpPr/>
            <p:nvPr/>
          </p:nvSpPr>
          <p:spPr>
            <a:xfrm>
              <a:off x="6743742" y="3790206"/>
              <a:ext cx="194371" cy="256822"/>
            </a:xfrm>
            <a:custGeom>
              <a:avLst/>
              <a:gdLst/>
              <a:ahLst/>
              <a:cxnLst/>
              <a:rect l="l" t="t" r="r" b="b"/>
              <a:pathLst>
                <a:path w="7423" h="9808" extrusionOk="0">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62"/>
            <p:cNvSpPr/>
            <p:nvPr/>
          </p:nvSpPr>
          <p:spPr>
            <a:xfrm>
              <a:off x="6743742" y="3790206"/>
              <a:ext cx="97199" cy="256822"/>
            </a:xfrm>
            <a:custGeom>
              <a:avLst/>
              <a:gdLst/>
              <a:ahLst/>
              <a:cxnLst/>
              <a:rect l="l" t="t" r="r" b="b"/>
              <a:pathLst>
                <a:path w="3712" h="9808" extrusionOk="0">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62"/>
            <p:cNvSpPr/>
            <p:nvPr/>
          </p:nvSpPr>
          <p:spPr>
            <a:xfrm>
              <a:off x="6709282" y="3990286"/>
              <a:ext cx="263316" cy="154413"/>
            </a:xfrm>
            <a:custGeom>
              <a:avLst/>
              <a:gdLst/>
              <a:ahLst/>
              <a:cxnLst/>
              <a:rect l="l" t="t" r="r" b="b"/>
              <a:pathLst>
                <a:path w="10056" h="5897" extrusionOk="0">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62"/>
            <p:cNvSpPr/>
            <p:nvPr/>
          </p:nvSpPr>
          <p:spPr>
            <a:xfrm>
              <a:off x="6709518" y="4050747"/>
              <a:ext cx="263081" cy="93952"/>
            </a:xfrm>
            <a:custGeom>
              <a:avLst/>
              <a:gdLst/>
              <a:ahLst/>
              <a:cxnLst/>
              <a:rect l="l" t="t" r="r" b="b"/>
              <a:pathLst>
                <a:path w="10047" h="3588" extrusionOk="0">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62"/>
            <p:cNvSpPr/>
            <p:nvPr/>
          </p:nvSpPr>
          <p:spPr>
            <a:xfrm>
              <a:off x="6760238" y="4050747"/>
              <a:ext cx="161902" cy="65463"/>
            </a:xfrm>
            <a:custGeom>
              <a:avLst/>
              <a:gdLst/>
              <a:ahLst/>
              <a:cxnLst/>
              <a:rect l="l" t="t" r="r" b="b"/>
              <a:pathLst>
                <a:path w="6183" h="2500" extrusionOk="0">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62"/>
            <p:cNvSpPr/>
            <p:nvPr/>
          </p:nvSpPr>
          <p:spPr>
            <a:xfrm>
              <a:off x="6712267" y="4077220"/>
              <a:ext cx="48730" cy="67479"/>
            </a:xfrm>
            <a:custGeom>
              <a:avLst/>
              <a:gdLst/>
              <a:ahLst/>
              <a:cxnLst/>
              <a:rect l="l" t="t" r="r" b="b"/>
              <a:pathLst>
                <a:path w="1861" h="2577" extrusionOk="0">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62"/>
            <p:cNvSpPr/>
            <p:nvPr/>
          </p:nvSpPr>
          <p:spPr>
            <a:xfrm>
              <a:off x="6806691" y="3990286"/>
              <a:ext cx="68736" cy="28515"/>
            </a:xfrm>
            <a:custGeom>
              <a:avLst/>
              <a:gdLst/>
              <a:ahLst/>
              <a:cxnLst/>
              <a:rect l="l" t="t" r="r" b="b"/>
              <a:pathLst>
                <a:path w="2625" h="1089" extrusionOk="0">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62"/>
            <p:cNvSpPr/>
            <p:nvPr/>
          </p:nvSpPr>
          <p:spPr>
            <a:xfrm>
              <a:off x="6748743" y="3858889"/>
              <a:ext cx="184369" cy="148652"/>
            </a:xfrm>
            <a:custGeom>
              <a:avLst/>
              <a:gdLst/>
              <a:ahLst/>
              <a:cxnLst/>
              <a:rect l="l" t="t" r="r" b="b"/>
              <a:pathLst>
                <a:path w="7041" h="5677" extrusionOk="0">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62"/>
            <p:cNvSpPr/>
            <p:nvPr/>
          </p:nvSpPr>
          <p:spPr>
            <a:xfrm>
              <a:off x="6748743" y="3858889"/>
              <a:ext cx="183635" cy="148652"/>
            </a:xfrm>
            <a:custGeom>
              <a:avLst/>
              <a:gdLst/>
              <a:ahLst/>
              <a:cxnLst/>
              <a:rect l="l" t="t" r="r" b="b"/>
              <a:pathLst>
                <a:path w="7013" h="5677" extrusionOk="0">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62"/>
            <p:cNvSpPr/>
            <p:nvPr/>
          </p:nvSpPr>
          <p:spPr>
            <a:xfrm>
              <a:off x="6801192" y="3910238"/>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62"/>
            <p:cNvSpPr/>
            <p:nvPr/>
          </p:nvSpPr>
          <p:spPr>
            <a:xfrm>
              <a:off x="6869639" y="3910238"/>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62"/>
            <p:cNvSpPr/>
            <p:nvPr/>
          </p:nvSpPr>
          <p:spPr>
            <a:xfrm>
              <a:off x="6815724" y="3950249"/>
              <a:ext cx="50668" cy="17361"/>
            </a:xfrm>
            <a:custGeom>
              <a:avLst/>
              <a:gdLst/>
              <a:ahLst/>
              <a:cxnLst/>
              <a:rect l="l" t="t" r="r" b="b"/>
              <a:pathLst>
                <a:path w="1935" h="663" extrusionOk="0">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62"/>
            <p:cNvSpPr/>
            <p:nvPr/>
          </p:nvSpPr>
          <p:spPr>
            <a:xfrm>
              <a:off x="6921093" y="4077220"/>
              <a:ext cx="48756" cy="67479"/>
            </a:xfrm>
            <a:custGeom>
              <a:avLst/>
              <a:gdLst/>
              <a:ahLst/>
              <a:cxnLst/>
              <a:rect l="l" t="t" r="r" b="b"/>
              <a:pathLst>
                <a:path w="1862" h="2577" extrusionOk="0">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62"/>
            <p:cNvSpPr/>
            <p:nvPr/>
          </p:nvSpPr>
          <p:spPr>
            <a:xfrm>
              <a:off x="6787209" y="3887326"/>
              <a:ext cx="33569" cy="17308"/>
            </a:xfrm>
            <a:custGeom>
              <a:avLst/>
              <a:gdLst/>
              <a:ahLst/>
              <a:cxnLst/>
              <a:rect l="l" t="t" r="r" b="b"/>
              <a:pathLst>
                <a:path w="1282" h="661" extrusionOk="0">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62"/>
            <p:cNvSpPr/>
            <p:nvPr/>
          </p:nvSpPr>
          <p:spPr>
            <a:xfrm>
              <a:off x="6785455" y="3790206"/>
              <a:ext cx="152920" cy="120163"/>
            </a:xfrm>
            <a:custGeom>
              <a:avLst/>
              <a:gdLst/>
              <a:ahLst/>
              <a:cxnLst/>
              <a:rect l="l" t="t" r="r" b="b"/>
              <a:pathLst>
                <a:path w="5840" h="4589" extrusionOk="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62"/>
            <p:cNvSpPr/>
            <p:nvPr/>
          </p:nvSpPr>
          <p:spPr>
            <a:xfrm>
              <a:off x="6875400" y="4007280"/>
              <a:ext cx="62975" cy="137419"/>
            </a:xfrm>
            <a:custGeom>
              <a:avLst/>
              <a:gdLst/>
              <a:ahLst/>
              <a:cxnLst/>
              <a:rect l="l" t="t" r="r" b="b"/>
              <a:pathLst>
                <a:path w="2405" h="5248" extrusionOk="0">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7" name="Google Shape;12747;p62"/>
          <p:cNvGrpSpPr/>
          <p:nvPr/>
        </p:nvGrpSpPr>
        <p:grpSpPr>
          <a:xfrm>
            <a:off x="6260629" y="2419290"/>
            <a:ext cx="263055" cy="354493"/>
            <a:chOff x="6260629" y="2419290"/>
            <a:chExt cx="263055" cy="354493"/>
          </a:xfrm>
        </p:grpSpPr>
        <p:sp>
          <p:nvSpPr>
            <p:cNvPr id="12748" name="Google Shape;12748;p62"/>
            <p:cNvSpPr/>
            <p:nvPr/>
          </p:nvSpPr>
          <p:spPr>
            <a:xfrm>
              <a:off x="6317581" y="2419290"/>
              <a:ext cx="148914" cy="57214"/>
            </a:xfrm>
            <a:custGeom>
              <a:avLst/>
              <a:gdLst/>
              <a:ahLst/>
              <a:cxnLst/>
              <a:rect l="l" t="t" r="r" b="b"/>
              <a:pathLst>
                <a:path w="5687" h="2185" extrusionOk="0">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62"/>
            <p:cNvSpPr/>
            <p:nvPr/>
          </p:nvSpPr>
          <p:spPr>
            <a:xfrm>
              <a:off x="6271862" y="2453514"/>
              <a:ext cx="240352" cy="148914"/>
            </a:xfrm>
            <a:custGeom>
              <a:avLst/>
              <a:gdLst/>
              <a:ahLst/>
              <a:cxnLst/>
              <a:rect l="l" t="t" r="r" b="b"/>
              <a:pathLst>
                <a:path w="9179" h="5687" extrusionOk="0">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62"/>
            <p:cNvSpPr/>
            <p:nvPr/>
          </p:nvSpPr>
          <p:spPr>
            <a:xfrm>
              <a:off x="6284614" y="2476478"/>
              <a:ext cx="214848" cy="232470"/>
            </a:xfrm>
            <a:custGeom>
              <a:avLst/>
              <a:gdLst/>
              <a:ahLst/>
              <a:cxnLst/>
              <a:rect l="l" t="t" r="r" b="b"/>
              <a:pathLst>
                <a:path w="8205" h="8878" extrusionOk="0">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62"/>
            <p:cNvSpPr/>
            <p:nvPr/>
          </p:nvSpPr>
          <p:spPr>
            <a:xfrm>
              <a:off x="6260629" y="2630865"/>
              <a:ext cx="263055" cy="142918"/>
            </a:xfrm>
            <a:custGeom>
              <a:avLst/>
              <a:gdLst/>
              <a:ahLst/>
              <a:cxnLst/>
              <a:rect l="l" t="t" r="r" b="b"/>
              <a:pathLst>
                <a:path w="10046" h="5458" extrusionOk="0">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62"/>
            <p:cNvSpPr/>
            <p:nvPr/>
          </p:nvSpPr>
          <p:spPr>
            <a:xfrm>
              <a:off x="6357801" y="2630865"/>
              <a:ext cx="68709" cy="28515"/>
            </a:xfrm>
            <a:custGeom>
              <a:avLst/>
              <a:gdLst/>
              <a:ahLst/>
              <a:cxnLst/>
              <a:rect l="l" t="t" r="r" b="b"/>
              <a:pathLst>
                <a:path w="2624" h="1089" extrusionOk="0">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62"/>
            <p:cNvSpPr/>
            <p:nvPr/>
          </p:nvSpPr>
          <p:spPr>
            <a:xfrm>
              <a:off x="6317581" y="2504156"/>
              <a:ext cx="148914" cy="143834"/>
            </a:xfrm>
            <a:custGeom>
              <a:avLst/>
              <a:gdLst/>
              <a:ahLst/>
              <a:cxnLst/>
              <a:rect l="l" t="t" r="r" b="b"/>
              <a:pathLst>
                <a:path w="5687" h="5493"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62"/>
            <p:cNvSpPr/>
            <p:nvPr/>
          </p:nvSpPr>
          <p:spPr>
            <a:xfrm>
              <a:off x="6317581" y="2504156"/>
              <a:ext cx="125924" cy="143913"/>
            </a:xfrm>
            <a:custGeom>
              <a:avLst/>
              <a:gdLst/>
              <a:ahLst/>
              <a:cxnLst/>
              <a:rect l="l" t="t" r="r" b="b"/>
              <a:pathLst>
                <a:path w="4809" h="5496"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62"/>
            <p:cNvSpPr/>
            <p:nvPr/>
          </p:nvSpPr>
          <p:spPr>
            <a:xfrm>
              <a:off x="6352040" y="2556552"/>
              <a:ext cx="11521" cy="17125"/>
            </a:xfrm>
            <a:custGeom>
              <a:avLst/>
              <a:gdLst/>
              <a:ahLst/>
              <a:cxnLst/>
              <a:rect l="l" t="t" r="r" b="b"/>
              <a:pathLst>
                <a:path w="440" h="654" extrusionOk="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62"/>
            <p:cNvSpPr/>
            <p:nvPr/>
          </p:nvSpPr>
          <p:spPr>
            <a:xfrm>
              <a:off x="6420750" y="2556552"/>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62"/>
            <p:cNvSpPr/>
            <p:nvPr/>
          </p:nvSpPr>
          <p:spPr>
            <a:xfrm>
              <a:off x="6366756" y="2596432"/>
              <a:ext cx="50563" cy="17282"/>
            </a:xfrm>
            <a:custGeom>
              <a:avLst/>
              <a:gdLst/>
              <a:ahLst/>
              <a:cxnLst/>
              <a:rect l="l" t="t" r="r" b="b"/>
              <a:pathLst>
                <a:path w="1931" h="660" extrusionOk="0">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62"/>
            <p:cNvSpPr/>
            <p:nvPr/>
          </p:nvSpPr>
          <p:spPr>
            <a:xfrm>
              <a:off x="6344133" y="2537542"/>
              <a:ext cx="27468" cy="13930"/>
            </a:xfrm>
            <a:custGeom>
              <a:avLst/>
              <a:gdLst/>
              <a:ahLst/>
              <a:cxnLst/>
              <a:rect l="l" t="t" r="r" b="b"/>
              <a:pathLst>
                <a:path w="1049" h="532" extrusionOk="0">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62"/>
            <p:cNvSpPr/>
            <p:nvPr/>
          </p:nvSpPr>
          <p:spPr>
            <a:xfrm>
              <a:off x="6412554" y="2537751"/>
              <a:ext cx="27468" cy="13957"/>
            </a:xfrm>
            <a:custGeom>
              <a:avLst/>
              <a:gdLst/>
              <a:ahLst/>
              <a:cxnLst/>
              <a:rect l="l" t="t" r="r" b="b"/>
              <a:pathLst>
                <a:path w="1049" h="533" extrusionOk="0">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62"/>
            <p:cNvSpPr/>
            <p:nvPr/>
          </p:nvSpPr>
          <p:spPr>
            <a:xfrm>
              <a:off x="6260629" y="2697061"/>
              <a:ext cx="263055" cy="76722"/>
            </a:xfrm>
            <a:custGeom>
              <a:avLst/>
              <a:gdLst/>
              <a:ahLst/>
              <a:cxnLst/>
              <a:rect l="l" t="t" r="r" b="b"/>
              <a:pathLst>
                <a:path w="10046" h="2930" extrusionOk="0">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62"/>
            <p:cNvSpPr/>
            <p:nvPr/>
          </p:nvSpPr>
          <p:spPr>
            <a:xfrm>
              <a:off x="6305588" y="2697061"/>
              <a:ext cx="172900" cy="65489"/>
            </a:xfrm>
            <a:custGeom>
              <a:avLst/>
              <a:gdLst/>
              <a:ahLst/>
              <a:cxnLst/>
              <a:rect l="l" t="t" r="r" b="b"/>
              <a:pathLst>
                <a:path w="6603" h="2501" extrusionOk="0">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62"/>
            <p:cNvSpPr/>
            <p:nvPr/>
          </p:nvSpPr>
          <p:spPr>
            <a:xfrm>
              <a:off x="6294852" y="2476478"/>
              <a:ext cx="194371" cy="65227"/>
            </a:xfrm>
            <a:custGeom>
              <a:avLst/>
              <a:gdLst/>
              <a:ahLst/>
              <a:cxnLst/>
              <a:rect l="l" t="t" r="r" b="b"/>
              <a:pathLst>
                <a:path w="7423" h="2491" extrusionOk="0">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3" name="Google Shape;12763;p62"/>
          <p:cNvGrpSpPr/>
          <p:nvPr/>
        </p:nvGrpSpPr>
        <p:grpSpPr>
          <a:xfrm>
            <a:off x="6260864" y="2879911"/>
            <a:ext cx="263343" cy="354754"/>
            <a:chOff x="6260864" y="2879911"/>
            <a:chExt cx="263343" cy="354754"/>
          </a:xfrm>
        </p:grpSpPr>
        <p:sp>
          <p:nvSpPr>
            <p:cNvPr id="12764" name="Google Shape;12764;p62"/>
            <p:cNvSpPr/>
            <p:nvPr/>
          </p:nvSpPr>
          <p:spPr>
            <a:xfrm>
              <a:off x="6290610" y="2960115"/>
              <a:ext cx="203850" cy="208354"/>
            </a:xfrm>
            <a:custGeom>
              <a:avLst/>
              <a:gdLst/>
              <a:ahLst/>
              <a:cxnLst/>
              <a:rect l="l" t="t" r="r" b="b"/>
              <a:pathLst>
                <a:path w="7785" h="7957" extrusionOk="0">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62"/>
            <p:cNvSpPr/>
            <p:nvPr/>
          </p:nvSpPr>
          <p:spPr>
            <a:xfrm>
              <a:off x="6260864" y="3086013"/>
              <a:ext cx="263081" cy="148652"/>
            </a:xfrm>
            <a:custGeom>
              <a:avLst/>
              <a:gdLst/>
              <a:ahLst/>
              <a:cxnLst/>
              <a:rect l="l" t="t" r="r" b="b"/>
              <a:pathLst>
                <a:path w="10047" h="5677" extrusionOk="0">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62"/>
            <p:cNvSpPr/>
            <p:nvPr/>
          </p:nvSpPr>
          <p:spPr>
            <a:xfrm>
              <a:off x="6260864" y="3137204"/>
              <a:ext cx="263343" cy="97461"/>
            </a:xfrm>
            <a:custGeom>
              <a:avLst/>
              <a:gdLst/>
              <a:ahLst/>
              <a:cxnLst/>
              <a:rect l="l" t="t" r="r" b="b"/>
              <a:pathLst>
                <a:path w="10057" h="3722" extrusionOk="0">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62"/>
            <p:cNvSpPr/>
            <p:nvPr/>
          </p:nvSpPr>
          <p:spPr>
            <a:xfrm>
              <a:off x="6320566" y="3137204"/>
              <a:ext cx="143677" cy="63237"/>
            </a:xfrm>
            <a:custGeom>
              <a:avLst/>
              <a:gdLst/>
              <a:ahLst/>
              <a:cxnLst/>
              <a:rect l="l" t="t" r="r" b="b"/>
              <a:pathLst>
                <a:path w="5487" h="2415" extrusionOk="0">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62"/>
            <p:cNvSpPr/>
            <p:nvPr/>
          </p:nvSpPr>
          <p:spPr>
            <a:xfrm>
              <a:off x="6358299"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62"/>
            <p:cNvSpPr/>
            <p:nvPr/>
          </p:nvSpPr>
          <p:spPr>
            <a:xfrm>
              <a:off x="6379273" y="2879911"/>
              <a:ext cx="26525" cy="11521"/>
            </a:xfrm>
            <a:custGeom>
              <a:avLst/>
              <a:gdLst/>
              <a:ahLst/>
              <a:cxnLst/>
              <a:rect l="l" t="t" r="r" b="b"/>
              <a:pathLst>
                <a:path w="1013" h="440" extrusionOk="0">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62"/>
            <p:cNvSpPr/>
            <p:nvPr/>
          </p:nvSpPr>
          <p:spPr>
            <a:xfrm>
              <a:off x="6296109" y="2960115"/>
              <a:ext cx="170621" cy="137209"/>
            </a:xfrm>
            <a:custGeom>
              <a:avLst/>
              <a:gdLst/>
              <a:ahLst/>
              <a:cxnLst/>
              <a:rect l="l" t="t" r="r" b="b"/>
              <a:pathLst>
                <a:path w="6516" h="5240" extrusionOk="0">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62"/>
            <p:cNvSpPr/>
            <p:nvPr/>
          </p:nvSpPr>
          <p:spPr>
            <a:xfrm>
              <a:off x="6300089" y="2960115"/>
              <a:ext cx="166903" cy="137393"/>
            </a:xfrm>
            <a:custGeom>
              <a:avLst/>
              <a:gdLst/>
              <a:ahLst/>
              <a:cxnLst/>
              <a:rect l="l" t="t" r="r" b="b"/>
              <a:pathLst>
                <a:path w="6374" h="5247" extrusionOk="0">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62"/>
            <p:cNvSpPr/>
            <p:nvPr/>
          </p:nvSpPr>
          <p:spPr>
            <a:xfrm>
              <a:off x="6352564" y="3000702"/>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62"/>
            <p:cNvSpPr/>
            <p:nvPr/>
          </p:nvSpPr>
          <p:spPr>
            <a:xfrm>
              <a:off x="6421012" y="3000702"/>
              <a:ext cx="11495" cy="17125"/>
            </a:xfrm>
            <a:custGeom>
              <a:avLst/>
              <a:gdLst/>
              <a:ahLst/>
              <a:cxnLst/>
              <a:rect l="l" t="t" r="r" b="b"/>
              <a:pathLst>
                <a:path w="439" h="654" extrusionOk="0">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62"/>
            <p:cNvSpPr/>
            <p:nvPr/>
          </p:nvSpPr>
          <p:spPr>
            <a:xfrm>
              <a:off x="6344813" y="2983079"/>
              <a:ext cx="26761" cy="11286"/>
            </a:xfrm>
            <a:custGeom>
              <a:avLst/>
              <a:gdLst/>
              <a:ahLst/>
              <a:cxnLst/>
              <a:rect l="l" t="t" r="r" b="b"/>
              <a:pathLst>
                <a:path w="1022" h="431" extrusionOk="0">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62"/>
            <p:cNvSpPr/>
            <p:nvPr/>
          </p:nvSpPr>
          <p:spPr>
            <a:xfrm>
              <a:off x="6413497" y="2983079"/>
              <a:ext cx="26761" cy="11286"/>
            </a:xfrm>
            <a:custGeom>
              <a:avLst/>
              <a:gdLst/>
              <a:ahLst/>
              <a:cxnLst/>
              <a:rect l="l" t="t" r="r" b="b"/>
              <a:pathLst>
                <a:path w="1022" h="431" extrusionOk="0">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62"/>
            <p:cNvSpPr/>
            <p:nvPr/>
          </p:nvSpPr>
          <p:spPr>
            <a:xfrm>
              <a:off x="6366783" y="3037309"/>
              <a:ext cx="51506" cy="22990"/>
            </a:xfrm>
            <a:custGeom>
              <a:avLst/>
              <a:gdLst/>
              <a:ahLst/>
              <a:cxnLst/>
              <a:rect l="l" t="t" r="r" b="b"/>
              <a:pathLst>
                <a:path w="1967" h="878" extrusionOk="0">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62"/>
            <p:cNvSpPr/>
            <p:nvPr/>
          </p:nvSpPr>
          <p:spPr>
            <a:xfrm>
              <a:off x="6306583" y="2965850"/>
              <a:ext cx="23017" cy="37261"/>
            </a:xfrm>
            <a:custGeom>
              <a:avLst/>
              <a:gdLst/>
              <a:ahLst/>
              <a:cxnLst/>
              <a:rect l="l" t="t" r="r" b="b"/>
              <a:pathLst>
                <a:path w="879" h="1423" extrusionOk="0">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62"/>
            <p:cNvSpPr/>
            <p:nvPr/>
          </p:nvSpPr>
          <p:spPr>
            <a:xfrm>
              <a:off x="6352564" y="2954355"/>
              <a:ext cx="125662" cy="74732"/>
            </a:xfrm>
            <a:custGeom>
              <a:avLst/>
              <a:gdLst/>
              <a:ahLst/>
              <a:cxnLst/>
              <a:rect l="l" t="t" r="r" b="b"/>
              <a:pathLst>
                <a:path w="4799" h="2854" extrusionOk="0">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62"/>
            <p:cNvSpPr/>
            <p:nvPr/>
          </p:nvSpPr>
          <p:spPr>
            <a:xfrm>
              <a:off x="6306583" y="2885671"/>
              <a:ext cx="171643" cy="85965"/>
            </a:xfrm>
            <a:custGeom>
              <a:avLst/>
              <a:gdLst/>
              <a:ahLst/>
              <a:cxnLst/>
              <a:rect l="l" t="t" r="r" b="b"/>
              <a:pathLst>
                <a:path w="6555" h="3283" extrusionOk="0">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62"/>
            <p:cNvSpPr/>
            <p:nvPr/>
          </p:nvSpPr>
          <p:spPr>
            <a:xfrm>
              <a:off x="6306583" y="2885619"/>
              <a:ext cx="171643" cy="86018"/>
            </a:xfrm>
            <a:custGeom>
              <a:avLst/>
              <a:gdLst/>
              <a:ahLst/>
              <a:cxnLst/>
              <a:rect l="l" t="t" r="r" b="b"/>
              <a:pathLst>
                <a:path w="6555" h="3285" extrusionOk="0">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62"/>
            <p:cNvSpPr/>
            <p:nvPr/>
          </p:nvSpPr>
          <p:spPr>
            <a:xfrm>
              <a:off x="6293857" y="2954355"/>
              <a:ext cx="197121" cy="26499"/>
            </a:xfrm>
            <a:custGeom>
              <a:avLst/>
              <a:gdLst/>
              <a:ahLst/>
              <a:cxnLst/>
              <a:rect l="l" t="t" r="r" b="b"/>
              <a:pathLst>
                <a:path w="7528" h="1012" extrusionOk="0">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2" name="Google Shape;12782;p62"/>
          <p:cNvGrpSpPr/>
          <p:nvPr/>
        </p:nvGrpSpPr>
        <p:grpSpPr>
          <a:xfrm>
            <a:off x="8062968" y="2419290"/>
            <a:ext cx="263316" cy="354728"/>
            <a:chOff x="8062968" y="2419290"/>
            <a:chExt cx="263316" cy="354728"/>
          </a:xfrm>
        </p:grpSpPr>
        <p:sp>
          <p:nvSpPr>
            <p:cNvPr id="12783" name="Google Shape;12783;p62"/>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62"/>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62"/>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62"/>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62"/>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62"/>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62"/>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62"/>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62"/>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62"/>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62"/>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62"/>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62"/>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62"/>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62"/>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62"/>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62"/>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0" name="Google Shape;12800;p62"/>
          <p:cNvGrpSpPr/>
          <p:nvPr/>
        </p:nvGrpSpPr>
        <p:grpSpPr>
          <a:xfrm>
            <a:off x="5809723" y="2419290"/>
            <a:ext cx="263316" cy="354728"/>
            <a:chOff x="5809723" y="2419290"/>
            <a:chExt cx="263316" cy="354728"/>
          </a:xfrm>
        </p:grpSpPr>
        <p:sp>
          <p:nvSpPr>
            <p:cNvPr id="12801" name="Google Shape;12801;p62"/>
            <p:cNvSpPr/>
            <p:nvPr/>
          </p:nvSpPr>
          <p:spPr>
            <a:xfrm>
              <a:off x="5815484" y="2419290"/>
              <a:ext cx="80205" cy="80205"/>
            </a:xfrm>
            <a:custGeom>
              <a:avLst/>
              <a:gdLst/>
              <a:ahLst/>
              <a:cxnLst/>
              <a:rect l="l" t="t" r="r" b="b"/>
              <a:pathLst>
                <a:path w="3063" h="3063" extrusionOk="0">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62"/>
            <p:cNvSpPr/>
            <p:nvPr/>
          </p:nvSpPr>
          <p:spPr>
            <a:xfrm>
              <a:off x="5987100" y="2419290"/>
              <a:ext cx="80205" cy="80205"/>
            </a:xfrm>
            <a:custGeom>
              <a:avLst/>
              <a:gdLst/>
              <a:ahLst/>
              <a:cxnLst/>
              <a:rect l="l" t="t" r="r" b="b"/>
              <a:pathLst>
                <a:path w="3063" h="3063" extrusionOk="0">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62"/>
            <p:cNvSpPr/>
            <p:nvPr/>
          </p:nvSpPr>
          <p:spPr>
            <a:xfrm>
              <a:off x="5823732" y="2424789"/>
              <a:ext cx="235325" cy="137419"/>
            </a:xfrm>
            <a:custGeom>
              <a:avLst/>
              <a:gdLst/>
              <a:ahLst/>
              <a:cxnLst/>
              <a:rect l="l" t="t" r="r" b="b"/>
              <a:pathLst>
                <a:path w="8987" h="5248" extrusionOk="0">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62"/>
            <p:cNvSpPr/>
            <p:nvPr/>
          </p:nvSpPr>
          <p:spPr>
            <a:xfrm>
              <a:off x="5809723" y="2630865"/>
              <a:ext cx="263081" cy="143153"/>
            </a:xfrm>
            <a:custGeom>
              <a:avLst/>
              <a:gdLst/>
              <a:ahLst/>
              <a:cxnLst/>
              <a:rect l="l" t="t" r="r" b="b"/>
              <a:pathLst>
                <a:path w="10047" h="5467" extrusionOk="0">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62"/>
            <p:cNvSpPr/>
            <p:nvPr/>
          </p:nvSpPr>
          <p:spPr>
            <a:xfrm>
              <a:off x="5809985" y="2694809"/>
              <a:ext cx="263055" cy="79210"/>
            </a:xfrm>
            <a:custGeom>
              <a:avLst/>
              <a:gdLst/>
              <a:ahLst/>
              <a:cxnLst/>
              <a:rect l="l" t="t" r="r" b="b"/>
              <a:pathLst>
                <a:path w="10046" h="3025" extrusionOk="0">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62"/>
            <p:cNvSpPr/>
            <p:nvPr/>
          </p:nvSpPr>
          <p:spPr>
            <a:xfrm>
              <a:off x="5907157" y="2630865"/>
              <a:ext cx="68709" cy="23017"/>
            </a:xfrm>
            <a:custGeom>
              <a:avLst/>
              <a:gdLst/>
              <a:ahLst/>
              <a:cxnLst/>
              <a:rect l="l" t="t" r="r" b="b"/>
              <a:pathLst>
                <a:path w="2624" h="879" extrusionOk="0">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62"/>
            <p:cNvSpPr/>
            <p:nvPr/>
          </p:nvSpPr>
          <p:spPr>
            <a:xfrm>
              <a:off x="5844942" y="2465009"/>
              <a:ext cx="192643" cy="177377"/>
            </a:xfrm>
            <a:custGeom>
              <a:avLst/>
              <a:gdLst/>
              <a:ahLst/>
              <a:cxnLst/>
              <a:rect l="l" t="t" r="r" b="b"/>
              <a:pathLst>
                <a:path w="7357" h="6774" extrusionOk="0">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62"/>
            <p:cNvSpPr/>
            <p:nvPr/>
          </p:nvSpPr>
          <p:spPr>
            <a:xfrm>
              <a:off x="5845439" y="2464931"/>
              <a:ext cx="170150" cy="177430"/>
            </a:xfrm>
            <a:custGeom>
              <a:avLst/>
              <a:gdLst/>
              <a:ahLst/>
              <a:cxnLst/>
              <a:rect l="l" t="t" r="r" b="b"/>
              <a:pathLst>
                <a:path w="6498" h="6776" extrusionOk="0">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62"/>
            <p:cNvSpPr/>
            <p:nvPr/>
          </p:nvSpPr>
          <p:spPr>
            <a:xfrm>
              <a:off x="5916086" y="2590723"/>
              <a:ext cx="50616" cy="17465"/>
            </a:xfrm>
            <a:custGeom>
              <a:avLst/>
              <a:gdLst/>
              <a:ahLst/>
              <a:cxnLst/>
              <a:rect l="l" t="t" r="r" b="b"/>
              <a:pathLst>
                <a:path w="1933" h="667" extrusionOk="0">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62"/>
            <p:cNvSpPr/>
            <p:nvPr/>
          </p:nvSpPr>
          <p:spPr>
            <a:xfrm>
              <a:off x="5901397" y="2545135"/>
              <a:ext cx="11521" cy="17073"/>
            </a:xfrm>
            <a:custGeom>
              <a:avLst/>
              <a:gdLst/>
              <a:ahLst/>
              <a:cxnLst/>
              <a:rect l="l" t="t" r="r" b="b"/>
              <a:pathLst>
                <a:path w="440" h="652" extrusionOk="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62"/>
            <p:cNvSpPr/>
            <p:nvPr/>
          </p:nvSpPr>
          <p:spPr>
            <a:xfrm>
              <a:off x="5970106" y="2545135"/>
              <a:ext cx="11260" cy="17073"/>
            </a:xfrm>
            <a:custGeom>
              <a:avLst/>
              <a:gdLst/>
              <a:ahLst/>
              <a:cxnLst/>
              <a:rect l="l" t="t" r="r" b="b"/>
              <a:pathLst>
                <a:path w="430" h="652" extrusionOk="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62"/>
            <p:cNvSpPr/>
            <p:nvPr/>
          </p:nvSpPr>
          <p:spPr>
            <a:xfrm>
              <a:off x="5893672" y="2527958"/>
              <a:ext cx="21000" cy="11495"/>
            </a:xfrm>
            <a:custGeom>
              <a:avLst/>
              <a:gdLst/>
              <a:ahLst/>
              <a:cxnLst/>
              <a:rect l="l" t="t" r="r" b="b"/>
              <a:pathLst>
                <a:path w="802" h="439" extrusionOk="0">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62"/>
            <p:cNvSpPr/>
            <p:nvPr/>
          </p:nvSpPr>
          <p:spPr>
            <a:xfrm>
              <a:off x="5968116" y="2527932"/>
              <a:ext cx="19246" cy="11521"/>
            </a:xfrm>
            <a:custGeom>
              <a:avLst/>
              <a:gdLst/>
              <a:ahLst/>
              <a:cxnLst/>
              <a:rect l="l" t="t" r="r" b="b"/>
              <a:pathLst>
                <a:path w="735" h="440" extrusionOk="0">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62"/>
            <p:cNvSpPr/>
            <p:nvPr/>
          </p:nvSpPr>
          <p:spPr>
            <a:xfrm>
              <a:off x="5875919" y="2425025"/>
              <a:ext cx="162661" cy="97199"/>
            </a:xfrm>
            <a:custGeom>
              <a:avLst/>
              <a:gdLst/>
              <a:ahLst/>
              <a:cxnLst/>
              <a:rect l="l" t="t" r="r" b="b"/>
              <a:pathLst>
                <a:path w="6212" h="3712" extrusionOk="0">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62"/>
            <p:cNvSpPr/>
            <p:nvPr/>
          </p:nvSpPr>
          <p:spPr>
            <a:xfrm>
              <a:off x="5843947" y="2694809"/>
              <a:ext cx="194869" cy="50485"/>
            </a:xfrm>
            <a:custGeom>
              <a:avLst/>
              <a:gdLst/>
              <a:ahLst/>
              <a:cxnLst/>
              <a:rect l="l" t="t" r="r" b="b"/>
              <a:pathLst>
                <a:path w="7442" h="1928" extrusionOk="0">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62"/>
            <p:cNvSpPr/>
            <p:nvPr/>
          </p:nvSpPr>
          <p:spPr>
            <a:xfrm>
              <a:off x="5809723" y="2688577"/>
              <a:ext cx="85965" cy="85442"/>
            </a:xfrm>
            <a:custGeom>
              <a:avLst/>
              <a:gdLst/>
              <a:ahLst/>
              <a:cxnLst/>
              <a:rect l="l" t="t" r="r" b="b"/>
              <a:pathLst>
                <a:path w="3283" h="3263" extrusionOk="0">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62"/>
            <p:cNvSpPr/>
            <p:nvPr/>
          </p:nvSpPr>
          <p:spPr>
            <a:xfrm>
              <a:off x="5987100" y="2688577"/>
              <a:ext cx="85939" cy="85442"/>
            </a:xfrm>
            <a:custGeom>
              <a:avLst/>
              <a:gdLst/>
              <a:ahLst/>
              <a:cxnLst/>
              <a:rect l="l" t="t" r="r" b="b"/>
              <a:pathLst>
                <a:path w="3282" h="3263" extrusionOk="0">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8" name="Google Shape;12818;p62"/>
          <p:cNvGrpSpPr/>
          <p:nvPr/>
        </p:nvGrpSpPr>
        <p:grpSpPr>
          <a:xfrm>
            <a:off x="7606826" y="1502999"/>
            <a:ext cx="263552" cy="354754"/>
            <a:chOff x="7606826" y="1502999"/>
            <a:chExt cx="263552" cy="354754"/>
          </a:xfrm>
        </p:grpSpPr>
        <p:sp>
          <p:nvSpPr>
            <p:cNvPr id="12819" name="Google Shape;12819;p62"/>
            <p:cNvSpPr/>
            <p:nvPr/>
          </p:nvSpPr>
          <p:spPr>
            <a:xfrm>
              <a:off x="7606826" y="1703340"/>
              <a:ext cx="263552" cy="154413"/>
            </a:xfrm>
            <a:custGeom>
              <a:avLst/>
              <a:gdLst/>
              <a:ahLst/>
              <a:cxnLst/>
              <a:rect l="l" t="t" r="r" b="b"/>
              <a:pathLst>
                <a:path w="10065" h="5897" extrusionOk="0">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62"/>
            <p:cNvSpPr/>
            <p:nvPr/>
          </p:nvSpPr>
          <p:spPr>
            <a:xfrm>
              <a:off x="7626543" y="1502999"/>
              <a:ext cx="223856" cy="240090"/>
            </a:xfrm>
            <a:custGeom>
              <a:avLst/>
              <a:gdLst/>
              <a:ahLst/>
              <a:cxnLst/>
              <a:rect l="l" t="t" r="r" b="b"/>
              <a:pathLst>
                <a:path w="8549" h="9169" extrusionOk="0">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62"/>
            <p:cNvSpPr/>
            <p:nvPr/>
          </p:nvSpPr>
          <p:spPr>
            <a:xfrm>
              <a:off x="7641049" y="1708839"/>
              <a:ext cx="194869" cy="102959"/>
            </a:xfrm>
            <a:custGeom>
              <a:avLst/>
              <a:gdLst/>
              <a:ahLst/>
              <a:cxnLst/>
              <a:rect l="l" t="t" r="r" b="b"/>
              <a:pathLst>
                <a:path w="7442" h="3932" extrusionOk="0">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62"/>
            <p:cNvSpPr/>
            <p:nvPr/>
          </p:nvSpPr>
          <p:spPr>
            <a:xfrm>
              <a:off x="7659431" y="1726069"/>
              <a:ext cx="158341" cy="65227"/>
            </a:xfrm>
            <a:custGeom>
              <a:avLst/>
              <a:gdLst/>
              <a:ahLst/>
              <a:cxnLst/>
              <a:rect l="l" t="t" r="r" b="b"/>
              <a:pathLst>
                <a:path w="6047" h="2491" extrusionOk="0">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62"/>
            <p:cNvSpPr/>
            <p:nvPr/>
          </p:nvSpPr>
          <p:spPr>
            <a:xfrm>
              <a:off x="7692739" y="1502999"/>
              <a:ext cx="142420" cy="85468"/>
            </a:xfrm>
            <a:custGeom>
              <a:avLst/>
              <a:gdLst/>
              <a:ahLst/>
              <a:cxnLst/>
              <a:rect l="l" t="t" r="r" b="b"/>
              <a:pathLst>
                <a:path w="5439" h="3264" extrusionOk="0">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62"/>
            <p:cNvSpPr/>
            <p:nvPr/>
          </p:nvSpPr>
          <p:spPr>
            <a:xfrm>
              <a:off x="7687266" y="1703340"/>
              <a:ext cx="102436" cy="87955"/>
            </a:xfrm>
            <a:custGeom>
              <a:avLst/>
              <a:gdLst/>
              <a:ahLst/>
              <a:cxnLst/>
              <a:rect l="l" t="t" r="r" b="b"/>
              <a:pathLst>
                <a:path w="3912" h="3359" extrusionOk="0">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62"/>
            <p:cNvSpPr/>
            <p:nvPr/>
          </p:nvSpPr>
          <p:spPr>
            <a:xfrm>
              <a:off x="7704234" y="1703340"/>
              <a:ext cx="68736" cy="28254"/>
            </a:xfrm>
            <a:custGeom>
              <a:avLst/>
              <a:gdLst/>
              <a:ahLst/>
              <a:cxnLst/>
              <a:rect l="l" t="t" r="r" b="b"/>
              <a:pathLst>
                <a:path w="2625" h="1079" extrusionOk="0">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62"/>
            <p:cNvSpPr/>
            <p:nvPr/>
          </p:nvSpPr>
          <p:spPr>
            <a:xfrm>
              <a:off x="7664014" y="1576133"/>
              <a:ext cx="149176" cy="144070"/>
            </a:xfrm>
            <a:custGeom>
              <a:avLst/>
              <a:gdLst/>
              <a:ahLst/>
              <a:cxnLst/>
              <a:rect l="l" t="t" r="r" b="b"/>
              <a:pathLst>
                <a:path w="5697" h="5502"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62"/>
            <p:cNvSpPr/>
            <p:nvPr/>
          </p:nvSpPr>
          <p:spPr>
            <a:xfrm>
              <a:off x="7664014" y="1576133"/>
              <a:ext cx="126186" cy="144148"/>
            </a:xfrm>
            <a:custGeom>
              <a:avLst/>
              <a:gdLst/>
              <a:ahLst/>
              <a:cxnLst/>
              <a:rect l="l" t="t" r="r" b="b"/>
              <a:pathLst>
                <a:path w="4819" h="5505"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62"/>
            <p:cNvSpPr/>
            <p:nvPr/>
          </p:nvSpPr>
          <p:spPr>
            <a:xfrm>
              <a:off x="7690749" y="1611431"/>
              <a:ext cx="26761" cy="11521"/>
            </a:xfrm>
            <a:custGeom>
              <a:avLst/>
              <a:gdLst/>
              <a:ahLst/>
              <a:cxnLst/>
              <a:rect l="l" t="t" r="r" b="b"/>
              <a:pathLst>
                <a:path w="1022" h="440" extrusionOk="0">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62"/>
            <p:cNvSpPr/>
            <p:nvPr/>
          </p:nvSpPr>
          <p:spPr>
            <a:xfrm>
              <a:off x="7759458" y="1611431"/>
              <a:ext cx="26735" cy="11521"/>
            </a:xfrm>
            <a:custGeom>
              <a:avLst/>
              <a:gdLst/>
              <a:ahLst/>
              <a:cxnLst/>
              <a:rect l="l" t="t" r="r" b="b"/>
              <a:pathLst>
                <a:path w="1021" h="440" extrusionOk="0">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62"/>
            <p:cNvSpPr/>
            <p:nvPr/>
          </p:nvSpPr>
          <p:spPr>
            <a:xfrm>
              <a:off x="7698499" y="1629106"/>
              <a:ext cx="11521" cy="17308"/>
            </a:xfrm>
            <a:custGeom>
              <a:avLst/>
              <a:gdLst/>
              <a:ahLst/>
              <a:cxnLst/>
              <a:rect l="l" t="t" r="r" b="b"/>
              <a:pathLst>
                <a:path w="440"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62"/>
            <p:cNvSpPr/>
            <p:nvPr/>
          </p:nvSpPr>
          <p:spPr>
            <a:xfrm>
              <a:off x="7767183" y="1629106"/>
              <a:ext cx="11521" cy="17308"/>
            </a:xfrm>
            <a:custGeom>
              <a:avLst/>
              <a:gdLst/>
              <a:ahLst/>
              <a:cxnLst/>
              <a:rect l="l" t="t" r="r" b="b"/>
              <a:pathLst>
                <a:path w="440" h="661" extrusionOk="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62"/>
            <p:cNvSpPr/>
            <p:nvPr/>
          </p:nvSpPr>
          <p:spPr>
            <a:xfrm>
              <a:off x="7610073" y="1789541"/>
              <a:ext cx="48233" cy="68212"/>
            </a:xfrm>
            <a:custGeom>
              <a:avLst/>
              <a:gdLst/>
              <a:ahLst/>
              <a:cxnLst/>
              <a:rect l="l" t="t" r="r" b="b"/>
              <a:pathLst>
                <a:path w="1842" h="2605" extrusionOk="0">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62"/>
            <p:cNvSpPr/>
            <p:nvPr/>
          </p:nvSpPr>
          <p:spPr>
            <a:xfrm>
              <a:off x="7818662" y="1789541"/>
              <a:ext cx="48233" cy="68212"/>
            </a:xfrm>
            <a:custGeom>
              <a:avLst/>
              <a:gdLst/>
              <a:ahLst/>
              <a:cxnLst/>
              <a:rect l="l" t="t" r="r" b="b"/>
              <a:pathLst>
                <a:path w="1842" h="2605" extrusionOk="0">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62"/>
            <p:cNvSpPr/>
            <p:nvPr/>
          </p:nvSpPr>
          <p:spPr>
            <a:xfrm>
              <a:off x="7712744" y="1666393"/>
              <a:ext cx="51480" cy="22990"/>
            </a:xfrm>
            <a:custGeom>
              <a:avLst/>
              <a:gdLst/>
              <a:ahLst/>
              <a:cxnLst/>
              <a:rect l="l" t="t" r="r" b="b"/>
              <a:pathLst>
                <a:path w="1966" h="878" extrusionOk="0">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62"/>
            <p:cNvSpPr/>
            <p:nvPr/>
          </p:nvSpPr>
          <p:spPr>
            <a:xfrm>
              <a:off x="7704234" y="1794778"/>
              <a:ext cx="11260" cy="62975"/>
            </a:xfrm>
            <a:custGeom>
              <a:avLst/>
              <a:gdLst/>
              <a:ahLst/>
              <a:cxnLst/>
              <a:rect l="l" t="t" r="r" b="b"/>
              <a:pathLst>
                <a:path w="430" h="2405" extrusionOk="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62"/>
            <p:cNvSpPr/>
            <p:nvPr/>
          </p:nvSpPr>
          <p:spPr>
            <a:xfrm>
              <a:off x="7761448" y="1794778"/>
              <a:ext cx="11521" cy="62975"/>
            </a:xfrm>
            <a:custGeom>
              <a:avLst/>
              <a:gdLst/>
              <a:ahLst/>
              <a:cxnLst/>
              <a:rect l="l" t="t" r="r" b="b"/>
              <a:pathLst>
                <a:path w="440" h="2405" extrusionOk="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7" name="Google Shape;12837;p62"/>
          <p:cNvGrpSpPr/>
          <p:nvPr/>
        </p:nvGrpSpPr>
        <p:grpSpPr>
          <a:xfrm>
            <a:off x="8060455" y="3790075"/>
            <a:ext cx="264076" cy="354623"/>
            <a:chOff x="8060455" y="3790075"/>
            <a:chExt cx="264076" cy="354623"/>
          </a:xfrm>
        </p:grpSpPr>
        <p:sp>
          <p:nvSpPr>
            <p:cNvPr id="12838" name="Google Shape;12838;p62"/>
            <p:cNvSpPr/>
            <p:nvPr/>
          </p:nvSpPr>
          <p:spPr>
            <a:xfrm>
              <a:off x="8074202" y="3790075"/>
              <a:ext cx="237079" cy="113800"/>
            </a:xfrm>
            <a:custGeom>
              <a:avLst/>
              <a:gdLst/>
              <a:ahLst/>
              <a:cxnLst/>
              <a:rect l="l" t="t" r="r" b="b"/>
              <a:pathLst>
                <a:path w="9054" h="4346" extrusionOk="0">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62"/>
            <p:cNvSpPr/>
            <p:nvPr/>
          </p:nvSpPr>
          <p:spPr>
            <a:xfrm>
              <a:off x="8083681" y="3955564"/>
              <a:ext cx="80231" cy="126186"/>
            </a:xfrm>
            <a:custGeom>
              <a:avLst/>
              <a:gdLst/>
              <a:ahLst/>
              <a:cxnLst/>
              <a:rect l="l" t="t" r="r" b="b"/>
              <a:pathLst>
                <a:path w="3064" h="4819" extrusionOk="0">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62"/>
            <p:cNvSpPr/>
            <p:nvPr/>
          </p:nvSpPr>
          <p:spPr>
            <a:xfrm>
              <a:off x="8060716" y="4018513"/>
              <a:ext cx="263814" cy="126186"/>
            </a:xfrm>
            <a:custGeom>
              <a:avLst/>
              <a:gdLst/>
              <a:ahLst/>
              <a:cxnLst/>
              <a:rect l="l" t="t" r="r" b="b"/>
              <a:pathLst>
                <a:path w="10075" h="4819" extrusionOk="0">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62"/>
            <p:cNvSpPr/>
            <p:nvPr/>
          </p:nvSpPr>
          <p:spPr>
            <a:xfrm>
              <a:off x="8060455" y="4057241"/>
              <a:ext cx="264076" cy="87458"/>
            </a:xfrm>
            <a:custGeom>
              <a:avLst/>
              <a:gdLst/>
              <a:ahLst/>
              <a:cxnLst/>
              <a:rect l="l" t="t" r="r" b="b"/>
              <a:pathLst>
                <a:path w="10085" h="3340" extrusionOk="0">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62"/>
            <p:cNvSpPr/>
            <p:nvPr/>
          </p:nvSpPr>
          <p:spPr>
            <a:xfrm>
              <a:off x="8125420" y="4057241"/>
              <a:ext cx="134408" cy="61142"/>
            </a:xfrm>
            <a:custGeom>
              <a:avLst/>
              <a:gdLst/>
              <a:ahLst/>
              <a:cxnLst/>
              <a:rect l="l" t="t" r="r" b="b"/>
              <a:pathLst>
                <a:path w="5133" h="2335" extrusionOk="0">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62"/>
            <p:cNvSpPr/>
            <p:nvPr/>
          </p:nvSpPr>
          <p:spPr>
            <a:xfrm>
              <a:off x="8158386" y="4018513"/>
              <a:ext cx="68709" cy="23017"/>
            </a:xfrm>
            <a:custGeom>
              <a:avLst/>
              <a:gdLst/>
              <a:ahLst/>
              <a:cxnLst/>
              <a:rect l="l" t="t" r="r" b="b"/>
              <a:pathLst>
                <a:path w="2624" h="879" extrusionOk="0">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62"/>
            <p:cNvSpPr/>
            <p:nvPr/>
          </p:nvSpPr>
          <p:spPr>
            <a:xfrm>
              <a:off x="8096171" y="3875386"/>
              <a:ext cx="188139" cy="154413"/>
            </a:xfrm>
            <a:custGeom>
              <a:avLst/>
              <a:gdLst/>
              <a:ahLst/>
              <a:cxnLst/>
              <a:rect l="l" t="t" r="r" b="b"/>
              <a:pathLst>
                <a:path w="7185" h="5897" extrusionOk="0">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62"/>
            <p:cNvSpPr/>
            <p:nvPr/>
          </p:nvSpPr>
          <p:spPr>
            <a:xfrm>
              <a:off x="8152390"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62"/>
            <p:cNvSpPr/>
            <p:nvPr/>
          </p:nvSpPr>
          <p:spPr>
            <a:xfrm>
              <a:off x="8221335" y="3933412"/>
              <a:ext cx="11521" cy="16942"/>
            </a:xfrm>
            <a:custGeom>
              <a:avLst/>
              <a:gdLst/>
              <a:ahLst/>
              <a:cxnLst/>
              <a:rect l="l" t="t" r="r" b="b"/>
              <a:pathLst>
                <a:path w="440" h="647" extrusionOk="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62"/>
            <p:cNvSpPr/>
            <p:nvPr/>
          </p:nvSpPr>
          <p:spPr>
            <a:xfrm>
              <a:off x="8166792" y="3978136"/>
              <a:ext cx="50930" cy="17492"/>
            </a:xfrm>
            <a:custGeom>
              <a:avLst/>
              <a:gdLst/>
              <a:ahLst/>
              <a:cxnLst/>
              <a:rect l="l" t="t" r="r" b="b"/>
              <a:pathLst>
                <a:path w="1945" h="668" extrusionOk="0">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62"/>
            <p:cNvSpPr/>
            <p:nvPr/>
          </p:nvSpPr>
          <p:spPr>
            <a:xfrm>
              <a:off x="8099942" y="3880885"/>
              <a:ext cx="167375" cy="149124"/>
            </a:xfrm>
            <a:custGeom>
              <a:avLst/>
              <a:gdLst/>
              <a:ahLst/>
              <a:cxnLst/>
              <a:rect l="l" t="t" r="r" b="b"/>
              <a:pathLst>
                <a:path w="6392" h="5695" extrusionOk="0">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62"/>
            <p:cNvSpPr/>
            <p:nvPr/>
          </p:nvSpPr>
          <p:spPr>
            <a:xfrm>
              <a:off x="8255795" y="3892380"/>
              <a:ext cx="22781" cy="42970"/>
            </a:xfrm>
            <a:custGeom>
              <a:avLst/>
              <a:gdLst/>
              <a:ahLst/>
              <a:cxnLst/>
              <a:rect l="l" t="t" r="r" b="b"/>
              <a:pathLst>
                <a:path w="870" h="1641" extrusionOk="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62"/>
            <p:cNvSpPr/>
            <p:nvPr/>
          </p:nvSpPr>
          <p:spPr>
            <a:xfrm>
              <a:off x="8106435" y="3892380"/>
              <a:ext cx="22990" cy="42970"/>
            </a:xfrm>
            <a:custGeom>
              <a:avLst/>
              <a:gdLst/>
              <a:ahLst/>
              <a:cxnLst/>
              <a:rect l="l" t="t" r="r" b="b"/>
              <a:pathLst>
                <a:path w="878" h="1641" extrusionOk="0">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62"/>
            <p:cNvSpPr/>
            <p:nvPr/>
          </p:nvSpPr>
          <p:spPr>
            <a:xfrm>
              <a:off x="8106671" y="3892380"/>
              <a:ext cx="172140" cy="28751"/>
            </a:xfrm>
            <a:custGeom>
              <a:avLst/>
              <a:gdLst/>
              <a:ahLst/>
              <a:cxnLst/>
              <a:rect l="l" t="t" r="r" b="b"/>
              <a:pathLst>
                <a:path w="6574" h="1098" extrusionOk="0">
                  <a:moveTo>
                    <a:pt x="1" y="0"/>
                  </a:moveTo>
                  <a:cubicBezTo>
                    <a:pt x="1" y="611"/>
                    <a:pt x="1470" y="1097"/>
                    <a:pt x="3282" y="1097"/>
                  </a:cubicBezTo>
                  <a:cubicBezTo>
                    <a:pt x="5095" y="1097"/>
                    <a:pt x="656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62"/>
            <p:cNvSpPr/>
            <p:nvPr/>
          </p:nvSpPr>
          <p:spPr>
            <a:xfrm>
              <a:off x="8178627" y="4110448"/>
              <a:ext cx="27992" cy="34250"/>
            </a:xfrm>
            <a:custGeom>
              <a:avLst/>
              <a:gdLst/>
              <a:ahLst/>
              <a:cxnLst/>
              <a:rect l="l" t="t" r="r" b="b"/>
              <a:pathLst>
                <a:path w="1069" h="1308" extrusionOk="0">
                  <a:moveTo>
                    <a:pt x="859" y="0"/>
                  </a:moveTo>
                  <a:lnTo>
                    <a:pt x="200" y="10"/>
                  </a:lnTo>
                  <a:lnTo>
                    <a:pt x="0" y="1307"/>
                  </a:lnTo>
                  <a:lnTo>
                    <a:pt x="1069" y="1307"/>
                  </a:lnTo>
                  <a:lnTo>
                    <a:pt x="859"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62"/>
            <p:cNvSpPr/>
            <p:nvPr/>
          </p:nvSpPr>
          <p:spPr>
            <a:xfrm>
              <a:off x="8171112" y="4081724"/>
              <a:ext cx="42760" cy="31736"/>
            </a:xfrm>
            <a:custGeom>
              <a:avLst/>
              <a:gdLst/>
              <a:ahLst/>
              <a:cxnLst/>
              <a:rect l="l" t="t" r="r" b="b"/>
              <a:pathLst>
                <a:path w="1633" h="1212" extrusionOk="0">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62"/>
            <p:cNvSpPr/>
            <p:nvPr/>
          </p:nvSpPr>
          <p:spPr>
            <a:xfrm>
              <a:off x="8135894" y="4044017"/>
              <a:ext cx="56743" cy="62844"/>
            </a:xfrm>
            <a:custGeom>
              <a:avLst/>
              <a:gdLst/>
              <a:ahLst/>
              <a:cxnLst/>
              <a:rect l="l" t="t" r="r" b="b"/>
              <a:pathLst>
                <a:path w="2167" h="2400" extrusionOk="0">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62"/>
            <p:cNvSpPr/>
            <p:nvPr/>
          </p:nvSpPr>
          <p:spPr>
            <a:xfrm>
              <a:off x="8192610" y="4044017"/>
              <a:ext cx="56717" cy="62844"/>
            </a:xfrm>
            <a:custGeom>
              <a:avLst/>
              <a:gdLst/>
              <a:ahLst/>
              <a:cxnLst/>
              <a:rect l="l" t="t" r="r" b="b"/>
              <a:pathLst>
                <a:path w="2166" h="2400" extrusionOk="0">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62"/>
            <p:cNvSpPr/>
            <p:nvPr/>
          </p:nvSpPr>
          <p:spPr>
            <a:xfrm>
              <a:off x="8063963" y="4087956"/>
              <a:ext cx="48468" cy="56743"/>
            </a:xfrm>
            <a:custGeom>
              <a:avLst/>
              <a:gdLst/>
              <a:ahLst/>
              <a:cxnLst/>
              <a:rect l="l" t="t" r="r" b="b"/>
              <a:pathLst>
                <a:path w="1851" h="2167" extrusionOk="0">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62"/>
            <p:cNvSpPr/>
            <p:nvPr/>
          </p:nvSpPr>
          <p:spPr>
            <a:xfrm>
              <a:off x="8272789" y="4087956"/>
              <a:ext cx="48495" cy="56743"/>
            </a:xfrm>
            <a:custGeom>
              <a:avLst/>
              <a:gdLst/>
              <a:ahLst/>
              <a:cxnLst/>
              <a:rect l="l" t="t" r="r" b="b"/>
              <a:pathLst>
                <a:path w="1852" h="2167" extrusionOk="0">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62"/>
            <p:cNvSpPr/>
            <p:nvPr/>
          </p:nvSpPr>
          <p:spPr>
            <a:xfrm>
              <a:off x="8106671" y="3857894"/>
              <a:ext cx="171905" cy="34512"/>
            </a:xfrm>
            <a:custGeom>
              <a:avLst/>
              <a:gdLst/>
              <a:ahLst/>
              <a:cxnLst/>
              <a:rect l="l" t="t" r="r" b="b"/>
              <a:pathLst>
                <a:path w="6565" h="1318" extrusionOk="0">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62"/>
            <p:cNvSpPr/>
            <p:nvPr/>
          </p:nvSpPr>
          <p:spPr>
            <a:xfrm>
              <a:off x="8175380" y="3823670"/>
              <a:ext cx="34486" cy="39984"/>
            </a:xfrm>
            <a:custGeom>
              <a:avLst/>
              <a:gdLst/>
              <a:ahLst/>
              <a:cxnLst/>
              <a:rect l="l" t="t" r="r" b="b"/>
              <a:pathLst>
                <a:path w="1317" h="1527" extrusionOk="0">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62"/>
            <p:cNvSpPr/>
            <p:nvPr/>
          </p:nvSpPr>
          <p:spPr>
            <a:xfrm>
              <a:off x="8175407"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1" name="Google Shape;12861;p62"/>
          <p:cNvGrpSpPr/>
          <p:nvPr/>
        </p:nvGrpSpPr>
        <p:grpSpPr>
          <a:xfrm>
            <a:off x="7614550" y="2879911"/>
            <a:ext cx="263316" cy="354754"/>
            <a:chOff x="7614550" y="2879911"/>
            <a:chExt cx="263316" cy="354754"/>
          </a:xfrm>
        </p:grpSpPr>
        <p:sp>
          <p:nvSpPr>
            <p:cNvPr id="12862" name="Google Shape;12862;p62"/>
            <p:cNvSpPr/>
            <p:nvPr/>
          </p:nvSpPr>
          <p:spPr>
            <a:xfrm>
              <a:off x="7614550" y="3086013"/>
              <a:ext cx="263316" cy="148652"/>
            </a:xfrm>
            <a:custGeom>
              <a:avLst/>
              <a:gdLst/>
              <a:ahLst/>
              <a:cxnLst/>
              <a:rect l="l" t="t" r="r" b="b"/>
              <a:pathLst>
                <a:path w="10056" h="5677" extrusionOk="0">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62"/>
            <p:cNvSpPr/>
            <p:nvPr/>
          </p:nvSpPr>
          <p:spPr>
            <a:xfrm>
              <a:off x="7614550" y="3137728"/>
              <a:ext cx="263081" cy="96937"/>
            </a:xfrm>
            <a:custGeom>
              <a:avLst/>
              <a:gdLst/>
              <a:ahLst/>
              <a:cxnLst/>
              <a:rect l="l" t="t" r="r" b="b"/>
              <a:pathLst>
                <a:path w="10047" h="3702" extrusionOk="0">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62"/>
            <p:cNvSpPr/>
            <p:nvPr/>
          </p:nvSpPr>
          <p:spPr>
            <a:xfrm>
              <a:off x="7683495" y="3137728"/>
              <a:ext cx="125426" cy="62477"/>
            </a:xfrm>
            <a:custGeom>
              <a:avLst/>
              <a:gdLst/>
              <a:ahLst/>
              <a:cxnLst/>
              <a:rect l="l" t="t" r="r" b="b"/>
              <a:pathLst>
                <a:path w="4790" h="2386" extrusionOk="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62"/>
            <p:cNvSpPr/>
            <p:nvPr/>
          </p:nvSpPr>
          <p:spPr>
            <a:xfrm>
              <a:off x="7711985"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62"/>
            <p:cNvSpPr/>
            <p:nvPr/>
          </p:nvSpPr>
          <p:spPr>
            <a:xfrm>
              <a:off x="7780668" y="3023064"/>
              <a:ext cx="45745" cy="211601"/>
            </a:xfrm>
            <a:custGeom>
              <a:avLst/>
              <a:gdLst/>
              <a:ahLst/>
              <a:cxnLst/>
              <a:rect l="l" t="t" r="r" b="b"/>
              <a:pathLst>
                <a:path w="1747" h="8081" extrusionOk="0">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62"/>
            <p:cNvSpPr/>
            <p:nvPr/>
          </p:nvSpPr>
          <p:spPr>
            <a:xfrm>
              <a:off x="7780668" y="3102981"/>
              <a:ext cx="29275" cy="23017"/>
            </a:xfrm>
            <a:custGeom>
              <a:avLst/>
              <a:gdLst/>
              <a:ahLst/>
              <a:cxnLst/>
              <a:rect l="l" t="t" r="r" b="b"/>
              <a:pathLst>
                <a:path w="1118" h="879" extrusionOk="0">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62"/>
            <p:cNvSpPr/>
            <p:nvPr/>
          </p:nvSpPr>
          <p:spPr>
            <a:xfrm>
              <a:off x="7666030" y="3023064"/>
              <a:ext cx="45719" cy="211601"/>
            </a:xfrm>
            <a:custGeom>
              <a:avLst/>
              <a:gdLst/>
              <a:ahLst/>
              <a:cxnLst/>
              <a:rect l="l" t="t" r="r" b="b"/>
              <a:pathLst>
                <a:path w="1746" h="8081" extrusionOk="0">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62"/>
            <p:cNvSpPr/>
            <p:nvPr/>
          </p:nvSpPr>
          <p:spPr>
            <a:xfrm>
              <a:off x="7628559" y="2879911"/>
              <a:ext cx="235325" cy="137419"/>
            </a:xfrm>
            <a:custGeom>
              <a:avLst/>
              <a:gdLst/>
              <a:ahLst/>
              <a:cxnLst/>
              <a:rect l="l" t="t" r="r" b="b"/>
              <a:pathLst>
                <a:path w="8987" h="5248" extrusionOk="0">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62"/>
            <p:cNvSpPr/>
            <p:nvPr/>
          </p:nvSpPr>
          <p:spPr>
            <a:xfrm>
              <a:off x="7650031" y="2920131"/>
              <a:ext cx="192381" cy="177142"/>
            </a:xfrm>
            <a:custGeom>
              <a:avLst/>
              <a:gdLst/>
              <a:ahLst/>
              <a:cxnLst/>
              <a:rect l="l" t="t" r="r" b="b"/>
              <a:pathLst>
                <a:path w="7347" h="6765" extrusionOk="0">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62"/>
            <p:cNvSpPr/>
            <p:nvPr/>
          </p:nvSpPr>
          <p:spPr>
            <a:xfrm>
              <a:off x="7650188" y="2920052"/>
              <a:ext cx="170229" cy="177456"/>
            </a:xfrm>
            <a:custGeom>
              <a:avLst/>
              <a:gdLst/>
              <a:ahLst/>
              <a:cxnLst/>
              <a:rect l="l" t="t" r="r" b="b"/>
              <a:pathLst>
                <a:path w="6501" h="6777" extrusionOk="0">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62"/>
            <p:cNvSpPr/>
            <p:nvPr/>
          </p:nvSpPr>
          <p:spPr>
            <a:xfrm>
              <a:off x="7720468" y="3037309"/>
              <a:ext cx="51506" cy="22755"/>
            </a:xfrm>
            <a:custGeom>
              <a:avLst/>
              <a:gdLst/>
              <a:ahLst/>
              <a:cxnLst/>
              <a:rect l="l" t="t" r="r" b="b"/>
              <a:pathLst>
                <a:path w="1967" h="869" extrusionOk="0">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62"/>
            <p:cNvSpPr/>
            <p:nvPr/>
          </p:nvSpPr>
          <p:spPr>
            <a:xfrm>
              <a:off x="7706250" y="3000204"/>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62"/>
            <p:cNvSpPr/>
            <p:nvPr/>
          </p:nvSpPr>
          <p:spPr>
            <a:xfrm>
              <a:off x="7774933" y="3000204"/>
              <a:ext cx="11260" cy="17125"/>
            </a:xfrm>
            <a:custGeom>
              <a:avLst/>
              <a:gdLst/>
              <a:ahLst/>
              <a:cxnLst/>
              <a:rect l="l" t="t" r="r" b="b"/>
              <a:pathLst>
                <a:path w="430" h="654" extrusionOk="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62"/>
            <p:cNvSpPr/>
            <p:nvPr/>
          </p:nvSpPr>
          <p:spPr>
            <a:xfrm>
              <a:off x="7698237" y="2981535"/>
              <a:ext cx="27206" cy="12831"/>
            </a:xfrm>
            <a:custGeom>
              <a:avLst/>
              <a:gdLst/>
              <a:ahLst/>
              <a:cxnLst/>
              <a:rect l="l" t="t" r="r" b="b"/>
              <a:pathLst>
                <a:path w="1039" h="490" extrusionOk="0">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62"/>
            <p:cNvSpPr/>
            <p:nvPr/>
          </p:nvSpPr>
          <p:spPr>
            <a:xfrm>
              <a:off x="7766921" y="2981561"/>
              <a:ext cx="27285" cy="12804"/>
            </a:xfrm>
            <a:custGeom>
              <a:avLst/>
              <a:gdLst/>
              <a:ahLst/>
              <a:cxnLst/>
              <a:rect l="l" t="t" r="r" b="b"/>
              <a:pathLst>
                <a:path w="1042" h="489" extrusionOk="0">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62"/>
            <p:cNvSpPr/>
            <p:nvPr/>
          </p:nvSpPr>
          <p:spPr>
            <a:xfrm>
              <a:off x="7681008" y="2879911"/>
              <a:ext cx="162399" cy="97199"/>
            </a:xfrm>
            <a:custGeom>
              <a:avLst/>
              <a:gdLst/>
              <a:ahLst/>
              <a:cxnLst/>
              <a:rect l="l" t="t" r="r" b="b"/>
              <a:pathLst>
                <a:path w="6202" h="3712" extrusionOk="0">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62"/>
            <p:cNvSpPr/>
            <p:nvPr/>
          </p:nvSpPr>
          <p:spPr>
            <a:xfrm>
              <a:off x="7682762" y="3102981"/>
              <a:ext cx="29249" cy="23017"/>
            </a:xfrm>
            <a:custGeom>
              <a:avLst/>
              <a:gdLst/>
              <a:ahLst/>
              <a:cxnLst/>
              <a:rect l="l" t="t" r="r" b="b"/>
              <a:pathLst>
                <a:path w="1117" h="879" extrusionOk="0">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62"/>
            <p:cNvSpPr/>
            <p:nvPr/>
          </p:nvSpPr>
          <p:spPr>
            <a:xfrm>
              <a:off x="7682762" y="3102981"/>
              <a:ext cx="29249" cy="11783"/>
            </a:xfrm>
            <a:custGeom>
              <a:avLst/>
              <a:gdLst/>
              <a:ahLst/>
              <a:cxnLst/>
              <a:rect l="l" t="t" r="r" b="b"/>
              <a:pathLst>
                <a:path w="1117" h="450" extrusionOk="0">
                  <a:moveTo>
                    <a:pt x="0" y="1"/>
                  </a:moveTo>
                  <a:cubicBezTo>
                    <a:pt x="10" y="154"/>
                    <a:pt x="19" y="297"/>
                    <a:pt x="19" y="449"/>
                  </a:cubicBezTo>
                  <a:lnTo>
                    <a:pt x="1116" y="449"/>
                  </a:lnTo>
                  <a:lnTo>
                    <a:pt x="1116" y="1"/>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62"/>
            <p:cNvSpPr/>
            <p:nvPr/>
          </p:nvSpPr>
          <p:spPr>
            <a:xfrm>
              <a:off x="7780432" y="3103242"/>
              <a:ext cx="29249" cy="11521"/>
            </a:xfrm>
            <a:custGeom>
              <a:avLst/>
              <a:gdLst/>
              <a:ahLst/>
              <a:cxnLst/>
              <a:rect l="l" t="t" r="r" b="b"/>
              <a:pathLst>
                <a:path w="1117" h="440" extrusionOk="0">
                  <a:moveTo>
                    <a:pt x="0" y="1"/>
                  </a:moveTo>
                  <a:lnTo>
                    <a:pt x="0" y="439"/>
                  </a:lnTo>
                  <a:lnTo>
                    <a:pt x="1098" y="439"/>
                  </a:lnTo>
                  <a:cubicBezTo>
                    <a:pt x="1098" y="287"/>
                    <a:pt x="1107" y="144"/>
                    <a:pt x="1117"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1" name="Google Shape;12881;p62"/>
          <p:cNvGrpSpPr/>
          <p:nvPr/>
        </p:nvGrpSpPr>
        <p:grpSpPr>
          <a:xfrm>
            <a:off x="4900684" y="4268187"/>
            <a:ext cx="274576" cy="354623"/>
            <a:chOff x="4900684" y="4268187"/>
            <a:chExt cx="274576" cy="354623"/>
          </a:xfrm>
        </p:grpSpPr>
        <p:sp>
          <p:nvSpPr>
            <p:cNvPr id="12882" name="Google Shape;12882;p62"/>
            <p:cNvSpPr/>
            <p:nvPr/>
          </p:nvSpPr>
          <p:spPr>
            <a:xfrm>
              <a:off x="4963633" y="4268187"/>
              <a:ext cx="148678" cy="57109"/>
            </a:xfrm>
            <a:custGeom>
              <a:avLst/>
              <a:gdLst/>
              <a:ahLst/>
              <a:cxnLst/>
              <a:rect l="l" t="t" r="r" b="b"/>
              <a:pathLst>
                <a:path w="5678" h="2181" extrusionOk="0">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62"/>
            <p:cNvSpPr/>
            <p:nvPr/>
          </p:nvSpPr>
          <p:spPr>
            <a:xfrm>
              <a:off x="4935170" y="4302542"/>
              <a:ext cx="205866" cy="102959"/>
            </a:xfrm>
            <a:custGeom>
              <a:avLst/>
              <a:gdLst/>
              <a:ahLst/>
              <a:cxnLst/>
              <a:rect l="l" t="t" r="r" b="b"/>
              <a:pathLst>
                <a:path w="7862" h="3932" extrusionOk="0">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62"/>
            <p:cNvSpPr/>
            <p:nvPr/>
          </p:nvSpPr>
          <p:spPr>
            <a:xfrm>
              <a:off x="4946403" y="4405475"/>
              <a:ext cx="17256" cy="22938"/>
            </a:xfrm>
            <a:custGeom>
              <a:avLst/>
              <a:gdLst/>
              <a:ahLst/>
              <a:cxnLst/>
              <a:rect l="l" t="t" r="r" b="b"/>
              <a:pathLst>
                <a:path w="659" h="876" extrusionOk="0">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62"/>
            <p:cNvSpPr/>
            <p:nvPr/>
          </p:nvSpPr>
          <p:spPr>
            <a:xfrm>
              <a:off x="5112285" y="4405475"/>
              <a:ext cx="17256" cy="22938"/>
            </a:xfrm>
            <a:custGeom>
              <a:avLst/>
              <a:gdLst/>
              <a:ahLst/>
              <a:cxnLst/>
              <a:rect l="l" t="t" r="r" b="b"/>
              <a:pathLst>
                <a:path w="659" h="876" extrusionOk="0">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62"/>
            <p:cNvSpPr/>
            <p:nvPr/>
          </p:nvSpPr>
          <p:spPr>
            <a:xfrm>
              <a:off x="4900684" y="4468424"/>
              <a:ext cx="274576" cy="154387"/>
            </a:xfrm>
            <a:custGeom>
              <a:avLst/>
              <a:gdLst/>
              <a:ahLst/>
              <a:cxnLst/>
              <a:rect l="l" t="t" r="r" b="b"/>
              <a:pathLst>
                <a:path w="10486" h="5896" extrusionOk="0">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62"/>
            <p:cNvSpPr/>
            <p:nvPr/>
          </p:nvSpPr>
          <p:spPr>
            <a:xfrm>
              <a:off x="4997857" y="4468424"/>
              <a:ext cx="80231" cy="22860"/>
            </a:xfrm>
            <a:custGeom>
              <a:avLst/>
              <a:gdLst/>
              <a:ahLst/>
              <a:cxnLst/>
              <a:rect l="l" t="t" r="r" b="b"/>
              <a:pathLst>
                <a:path w="3064" h="873" extrusionOk="0">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62"/>
            <p:cNvSpPr/>
            <p:nvPr/>
          </p:nvSpPr>
          <p:spPr>
            <a:xfrm>
              <a:off x="4941664" y="4325270"/>
              <a:ext cx="192617" cy="154413"/>
            </a:xfrm>
            <a:custGeom>
              <a:avLst/>
              <a:gdLst/>
              <a:ahLst/>
              <a:cxnLst/>
              <a:rect l="l" t="t" r="r" b="b"/>
              <a:pathLst>
                <a:path w="7356" h="5897" extrusionOk="0">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62"/>
            <p:cNvSpPr/>
            <p:nvPr/>
          </p:nvSpPr>
          <p:spPr>
            <a:xfrm>
              <a:off x="4945670" y="4325270"/>
              <a:ext cx="155382" cy="154622"/>
            </a:xfrm>
            <a:custGeom>
              <a:avLst/>
              <a:gdLst/>
              <a:ahLst/>
              <a:cxnLst/>
              <a:rect l="l" t="t" r="r" b="b"/>
              <a:pathLst>
                <a:path w="5934" h="5905" extrusionOk="0">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62"/>
            <p:cNvSpPr/>
            <p:nvPr/>
          </p:nvSpPr>
          <p:spPr>
            <a:xfrm>
              <a:off x="4997857" y="4382615"/>
              <a:ext cx="11521" cy="17125"/>
            </a:xfrm>
            <a:custGeom>
              <a:avLst/>
              <a:gdLst/>
              <a:ahLst/>
              <a:cxnLst/>
              <a:rect l="l" t="t" r="r" b="b"/>
              <a:pathLst>
                <a:path w="440" h="654" extrusionOk="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62"/>
            <p:cNvSpPr/>
            <p:nvPr/>
          </p:nvSpPr>
          <p:spPr>
            <a:xfrm>
              <a:off x="5066566" y="4382615"/>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62"/>
            <p:cNvSpPr/>
            <p:nvPr/>
          </p:nvSpPr>
          <p:spPr>
            <a:xfrm>
              <a:off x="5012625" y="4422495"/>
              <a:ext cx="50694" cy="17230"/>
            </a:xfrm>
            <a:custGeom>
              <a:avLst/>
              <a:gdLst/>
              <a:ahLst/>
              <a:cxnLst/>
              <a:rect l="l" t="t" r="r" b="b"/>
              <a:pathLst>
                <a:path w="1936" h="658" extrusionOk="0">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62"/>
            <p:cNvSpPr/>
            <p:nvPr/>
          </p:nvSpPr>
          <p:spPr>
            <a:xfrm>
              <a:off x="4990368" y="4365490"/>
              <a:ext cx="26761" cy="11260"/>
            </a:xfrm>
            <a:custGeom>
              <a:avLst/>
              <a:gdLst/>
              <a:ahLst/>
              <a:cxnLst/>
              <a:rect l="l" t="t" r="r" b="b"/>
              <a:pathLst>
                <a:path w="1022" h="430" extrusionOk="0">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62"/>
            <p:cNvSpPr/>
            <p:nvPr/>
          </p:nvSpPr>
          <p:spPr>
            <a:xfrm>
              <a:off x="5059077" y="4365490"/>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62"/>
            <p:cNvSpPr/>
            <p:nvPr/>
          </p:nvSpPr>
          <p:spPr>
            <a:xfrm>
              <a:off x="5009352" y="4451168"/>
              <a:ext cx="57240" cy="44384"/>
            </a:xfrm>
            <a:custGeom>
              <a:avLst/>
              <a:gdLst/>
              <a:ahLst/>
              <a:cxnLst/>
              <a:rect l="l" t="t" r="r" b="b"/>
              <a:pathLst>
                <a:path w="2186" h="1695" extrusionOk="0">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62"/>
            <p:cNvSpPr/>
            <p:nvPr/>
          </p:nvSpPr>
          <p:spPr>
            <a:xfrm>
              <a:off x="4900684" y="4523622"/>
              <a:ext cx="274576" cy="99189"/>
            </a:xfrm>
            <a:custGeom>
              <a:avLst/>
              <a:gdLst/>
              <a:ahLst/>
              <a:cxnLst/>
              <a:rect l="l" t="t" r="r" b="b"/>
              <a:pathLst>
                <a:path w="10486" h="3788" extrusionOk="0">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7" name="Google Shape;12897;p62"/>
          <p:cNvGrpSpPr/>
          <p:nvPr/>
        </p:nvGrpSpPr>
        <p:grpSpPr>
          <a:xfrm>
            <a:off x="7161654" y="3345794"/>
            <a:ext cx="263343" cy="354754"/>
            <a:chOff x="7161654" y="3345794"/>
            <a:chExt cx="263343" cy="354754"/>
          </a:xfrm>
        </p:grpSpPr>
        <p:sp>
          <p:nvSpPr>
            <p:cNvPr id="12898" name="Google Shape;12898;p62"/>
            <p:cNvSpPr/>
            <p:nvPr/>
          </p:nvSpPr>
          <p:spPr>
            <a:xfrm>
              <a:off x="7321802" y="3488686"/>
              <a:ext cx="68971" cy="125924"/>
            </a:xfrm>
            <a:custGeom>
              <a:avLst/>
              <a:gdLst/>
              <a:ahLst/>
              <a:cxnLst/>
              <a:rect l="l" t="t" r="r" b="b"/>
              <a:pathLst>
                <a:path w="2634" h="4809" extrusionOk="0">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62"/>
            <p:cNvSpPr/>
            <p:nvPr/>
          </p:nvSpPr>
          <p:spPr>
            <a:xfrm>
              <a:off x="7161654" y="3540139"/>
              <a:ext cx="263343" cy="160409"/>
            </a:xfrm>
            <a:custGeom>
              <a:avLst/>
              <a:gdLst/>
              <a:ahLst/>
              <a:cxnLst/>
              <a:rect l="l" t="t" r="r" b="b"/>
              <a:pathLst>
                <a:path w="10057" h="6126" extrusionOk="0">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62"/>
            <p:cNvSpPr/>
            <p:nvPr/>
          </p:nvSpPr>
          <p:spPr>
            <a:xfrm>
              <a:off x="7224629" y="3597092"/>
              <a:ext cx="200368" cy="103457"/>
            </a:xfrm>
            <a:custGeom>
              <a:avLst/>
              <a:gdLst/>
              <a:ahLst/>
              <a:cxnLst/>
              <a:rect l="l" t="t" r="r" b="b"/>
              <a:pathLst>
                <a:path w="7652" h="3951" extrusionOk="0">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62"/>
            <p:cNvSpPr/>
            <p:nvPr/>
          </p:nvSpPr>
          <p:spPr>
            <a:xfrm>
              <a:off x="7315806" y="3603088"/>
              <a:ext cx="54727" cy="97199"/>
            </a:xfrm>
            <a:custGeom>
              <a:avLst/>
              <a:gdLst/>
              <a:ahLst/>
              <a:cxnLst/>
              <a:rect l="l" t="t" r="r" b="b"/>
              <a:pathLst>
                <a:path w="2090" h="3712" extrusionOk="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62"/>
            <p:cNvSpPr/>
            <p:nvPr/>
          </p:nvSpPr>
          <p:spPr>
            <a:xfrm>
              <a:off x="7161654" y="3597092"/>
              <a:ext cx="200368" cy="103457"/>
            </a:xfrm>
            <a:custGeom>
              <a:avLst/>
              <a:gdLst/>
              <a:ahLst/>
              <a:cxnLst/>
              <a:rect l="l" t="t" r="r" b="b"/>
              <a:pathLst>
                <a:path w="7652" h="3951" extrusionOk="0">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62"/>
            <p:cNvSpPr/>
            <p:nvPr/>
          </p:nvSpPr>
          <p:spPr>
            <a:xfrm>
              <a:off x="7258853" y="3540139"/>
              <a:ext cx="68709" cy="28646"/>
            </a:xfrm>
            <a:custGeom>
              <a:avLst/>
              <a:gdLst/>
              <a:ahLst/>
              <a:cxnLst/>
              <a:rect l="l" t="t" r="r" b="b"/>
              <a:pathLst>
                <a:path w="2624" h="1094" extrusionOk="0">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62"/>
            <p:cNvSpPr/>
            <p:nvPr/>
          </p:nvSpPr>
          <p:spPr>
            <a:xfrm>
              <a:off x="7195878" y="3500181"/>
              <a:ext cx="46007" cy="45745"/>
            </a:xfrm>
            <a:custGeom>
              <a:avLst/>
              <a:gdLst/>
              <a:ahLst/>
              <a:cxnLst/>
              <a:rect l="l" t="t" r="r" b="b"/>
              <a:pathLst>
                <a:path w="1757" h="1747" extrusionOk="0">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62"/>
            <p:cNvSpPr/>
            <p:nvPr/>
          </p:nvSpPr>
          <p:spPr>
            <a:xfrm>
              <a:off x="7207373" y="3511676"/>
              <a:ext cx="23017" cy="22755"/>
            </a:xfrm>
            <a:custGeom>
              <a:avLst/>
              <a:gdLst/>
              <a:ahLst/>
              <a:cxnLst/>
              <a:rect l="l" t="t" r="r" b="b"/>
              <a:pathLst>
                <a:path w="879" h="869" extrusionOk="0">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62"/>
            <p:cNvSpPr/>
            <p:nvPr/>
          </p:nvSpPr>
          <p:spPr>
            <a:xfrm>
              <a:off x="7344766" y="3500181"/>
              <a:ext cx="45745" cy="45745"/>
            </a:xfrm>
            <a:custGeom>
              <a:avLst/>
              <a:gdLst/>
              <a:ahLst/>
              <a:cxnLst/>
              <a:rect l="l" t="t" r="r" b="b"/>
              <a:pathLst>
                <a:path w="1747" h="1747" extrusionOk="0">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62"/>
            <p:cNvSpPr/>
            <p:nvPr/>
          </p:nvSpPr>
          <p:spPr>
            <a:xfrm>
              <a:off x="7356261" y="3511676"/>
              <a:ext cx="22755" cy="22755"/>
            </a:xfrm>
            <a:custGeom>
              <a:avLst/>
              <a:gdLst/>
              <a:ahLst/>
              <a:cxnLst/>
              <a:rect l="l" t="t" r="r" b="b"/>
              <a:pathLst>
                <a:path w="869" h="869" extrusionOk="0">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62"/>
            <p:cNvSpPr/>
            <p:nvPr/>
          </p:nvSpPr>
          <p:spPr>
            <a:xfrm>
              <a:off x="7201639" y="3345794"/>
              <a:ext cx="183138" cy="134434"/>
            </a:xfrm>
            <a:custGeom>
              <a:avLst/>
              <a:gdLst/>
              <a:ahLst/>
              <a:cxnLst/>
              <a:rect l="l" t="t" r="r" b="b"/>
              <a:pathLst>
                <a:path w="6994" h="5134" extrusionOk="0">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62"/>
            <p:cNvSpPr/>
            <p:nvPr/>
          </p:nvSpPr>
          <p:spPr>
            <a:xfrm>
              <a:off x="7200880" y="3414111"/>
              <a:ext cx="184866" cy="143311"/>
            </a:xfrm>
            <a:custGeom>
              <a:avLst/>
              <a:gdLst/>
              <a:ahLst/>
              <a:cxnLst/>
              <a:rect l="l" t="t" r="r" b="b"/>
              <a:pathLst>
                <a:path w="7060" h="5473" extrusionOk="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62"/>
            <p:cNvSpPr/>
            <p:nvPr/>
          </p:nvSpPr>
          <p:spPr>
            <a:xfrm>
              <a:off x="7253223" y="3465905"/>
              <a:ext cx="11390" cy="17308"/>
            </a:xfrm>
            <a:custGeom>
              <a:avLst/>
              <a:gdLst/>
              <a:ahLst/>
              <a:cxnLst/>
              <a:rect l="l" t="t" r="r" b="b"/>
              <a:pathLst>
                <a:path w="435" h="661" extrusionOk="0">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62"/>
            <p:cNvSpPr/>
            <p:nvPr/>
          </p:nvSpPr>
          <p:spPr>
            <a:xfrm>
              <a:off x="7321802" y="3465905"/>
              <a:ext cx="11495" cy="17308"/>
            </a:xfrm>
            <a:custGeom>
              <a:avLst/>
              <a:gdLst/>
              <a:ahLst/>
              <a:cxnLst/>
              <a:rect l="l" t="t" r="r" b="b"/>
              <a:pathLst>
                <a:path w="439" h="661" extrusionOk="0">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62"/>
            <p:cNvSpPr/>
            <p:nvPr/>
          </p:nvSpPr>
          <p:spPr>
            <a:xfrm>
              <a:off x="7267573" y="3502930"/>
              <a:ext cx="51506" cy="23017"/>
            </a:xfrm>
            <a:custGeom>
              <a:avLst/>
              <a:gdLst/>
              <a:ahLst/>
              <a:cxnLst/>
              <a:rect l="l" t="t" r="r" b="b"/>
              <a:pathLst>
                <a:path w="1967" h="879" extrusionOk="0">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62"/>
            <p:cNvSpPr/>
            <p:nvPr/>
          </p:nvSpPr>
          <p:spPr>
            <a:xfrm>
              <a:off x="7201141" y="3414111"/>
              <a:ext cx="169626" cy="143311"/>
            </a:xfrm>
            <a:custGeom>
              <a:avLst/>
              <a:gdLst/>
              <a:ahLst/>
              <a:cxnLst/>
              <a:rect l="l" t="t" r="r" b="b"/>
              <a:pathLst>
                <a:path w="6478" h="5473" extrusionOk="0">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62"/>
            <p:cNvSpPr/>
            <p:nvPr/>
          </p:nvSpPr>
          <p:spPr>
            <a:xfrm>
              <a:off x="7290563" y="3347313"/>
              <a:ext cx="94214" cy="101441"/>
            </a:xfrm>
            <a:custGeom>
              <a:avLst/>
              <a:gdLst/>
              <a:ahLst/>
              <a:cxnLst/>
              <a:rect l="l" t="t" r="r" b="b"/>
              <a:pathLst>
                <a:path w="3598" h="3874" extrusionOk="0">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62"/>
            <p:cNvSpPr/>
            <p:nvPr/>
          </p:nvSpPr>
          <p:spPr>
            <a:xfrm>
              <a:off x="7215884" y="3603088"/>
              <a:ext cx="54962" cy="97199"/>
            </a:xfrm>
            <a:custGeom>
              <a:avLst/>
              <a:gdLst/>
              <a:ahLst/>
              <a:cxnLst/>
              <a:rect l="l" t="t" r="r" b="b"/>
              <a:pathLst>
                <a:path w="2099" h="3712" extrusionOk="0">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62"/>
            <p:cNvSpPr/>
            <p:nvPr/>
          </p:nvSpPr>
          <p:spPr>
            <a:xfrm>
              <a:off x="7198392" y="3609346"/>
              <a:ext cx="34486" cy="90941"/>
            </a:xfrm>
            <a:custGeom>
              <a:avLst/>
              <a:gdLst/>
              <a:ahLst/>
              <a:cxnLst/>
              <a:rect l="l" t="t" r="r" b="b"/>
              <a:pathLst>
                <a:path w="1317" h="3473" extrusionOk="0">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7" name="Google Shape;12917;p62"/>
          <p:cNvGrpSpPr/>
          <p:nvPr/>
        </p:nvGrpSpPr>
        <p:grpSpPr>
          <a:xfrm>
            <a:off x="6711770" y="3345794"/>
            <a:ext cx="263081" cy="354754"/>
            <a:chOff x="6711770" y="3345794"/>
            <a:chExt cx="263081" cy="354754"/>
          </a:xfrm>
        </p:grpSpPr>
        <p:sp>
          <p:nvSpPr>
            <p:cNvPr id="12918" name="Google Shape;12918;p62"/>
            <p:cNvSpPr/>
            <p:nvPr/>
          </p:nvSpPr>
          <p:spPr>
            <a:xfrm>
              <a:off x="6768984" y="3465957"/>
              <a:ext cx="148652" cy="148652"/>
            </a:xfrm>
            <a:custGeom>
              <a:avLst/>
              <a:gdLst/>
              <a:ahLst/>
              <a:cxnLst/>
              <a:rect l="l" t="t" r="r" b="b"/>
              <a:pathLst>
                <a:path w="5677" h="5677" extrusionOk="0">
                  <a:moveTo>
                    <a:pt x="0" y="0"/>
                  </a:moveTo>
                  <a:lnTo>
                    <a:pt x="0" y="5677"/>
                  </a:lnTo>
                  <a:lnTo>
                    <a:pt x="5676" y="5677"/>
                  </a:lnTo>
                  <a:lnTo>
                    <a:pt x="5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62"/>
            <p:cNvSpPr/>
            <p:nvPr/>
          </p:nvSpPr>
          <p:spPr>
            <a:xfrm>
              <a:off x="6711770" y="3545900"/>
              <a:ext cx="263081" cy="154649"/>
            </a:xfrm>
            <a:custGeom>
              <a:avLst/>
              <a:gdLst/>
              <a:ahLst/>
              <a:cxnLst/>
              <a:rect l="l" t="t" r="r" b="b"/>
              <a:pathLst>
                <a:path w="10047" h="5906" extrusionOk="0">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62"/>
            <p:cNvSpPr/>
            <p:nvPr/>
          </p:nvSpPr>
          <p:spPr>
            <a:xfrm>
              <a:off x="6760474" y="3545900"/>
              <a:ext cx="165646" cy="143153"/>
            </a:xfrm>
            <a:custGeom>
              <a:avLst/>
              <a:gdLst/>
              <a:ahLst/>
              <a:cxnLst/>
              <a:rect l="l" t="t" r="r" b="b"/>
              <a:pathLst>
                <a:path w="6326" h="5467" extrusionOk="0">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62"/>
            <p:cNvSpPr/>
            <p:nvPr/>
          </p:nvSpPr>
          <p:spPr>
            <a:xfrm>
              <a:off x="6771969" y="3545900"/>
              <a:ext cx="142918" cy="131658"/>
            </a:xfrm>
            <a:custGeom>
              <a:avLst/>
              <a:gdLst/>
              <a:ahLst/>
              <a:cxnLst/>
              <a:rect l="l" t="t" r="r" b="b"/>
              <a:pathLst>
                <a:path w="5458" h="5028" extrusionOk="0">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62"/>
            <p:cNvSpPr/>
            <p:nvPr/>
          </p:nvSpPr>
          <p:spPr>
            <a:xfrm>
              <a:off x="6808942" y="3545900"/>
              <a:ext cx="68736" cy="28804"/>
            </a:xfrm>
            <a:custGeom>
              <a:avLst/>
              <a:gdLst/>
              <a:ahLst/>
              <a:cxnLst/>
              <a:rect l="l" t="t" r="r" b="b"/>
              <a:pathLst>
                <a:path w="2625" h="1100" extrusionOk="0">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62"/>
            <p:cNvSpPr/>
            <p:nvPr/>
          </p:nvSpPr>
          <p:spPr>
            <a:xfrm>
              <a:off x="6768984" y="3414504"/>
              <a:ext cx="148652" cy="148652"/>
            </a:xfrm>
            <a:custGeom>
              <a:avLst/>
              <a:gdLst/>
              <a:ahLst/>
              <a:cxnLst/>
              <a:rect l="l" t="t" r="r" b="b"/>
              <a:pathLst>
                <a:path w="5677" h="5677" extrusionOk="0">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62"/>
            <p:cNvSpPr/>
            <p:nvPr/>
          </p:nvSpPr>
          <p:spPr>
            <a:xfrm>
              <a:off x="6803208" y="3466324"/>
              <a:ext cx="11495" cy="17151"/>
            </a:xfrm>
            <a:custGeom>
              <a:avLst/>
              <a:gdLst/>
              <a:ahLst/>
              <a:cxnLst/>
              <a:rect l="l" t="t" r="r" b="b"/>
              <a:pathLst>
                <a:path w="439" h="655" extrusionOk="0">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62"/>
            <p:cNvSpPr/>
            <p:nvPr/>
          </p:nvSpPr>
          <p:spPr>
            <a:xfrm>
              <a:off x="6871891" y="3466324"/>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62"/>
            <p:cNvSpPr/>
            <p:nvPr/>
          </p:nvSpPr>
          <p:spPr>
            <a:xfrm>
              <a:off x="6817976" y="3506361"/>
              <a:ext cx="50668" cy="17334"/>
            </a:xfrm>
            <a:custGeom>
              <a:avLst/>
              <a:gdLst/>
              <a:ahLst/>
              <a:cxnLst/>
              <a:rect l="l" t="t" r="r" b="b"/>
              <a:pathLst>
                <a:path w="1935" h="662" extrusionOk="0">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62"/>
            <p:cNvSpPr/>
            <p:nvPr/>
          </p:nvSpPr>
          <p:spPr>
            <a:xfrm>
              <a:off x="6768748" y="3414504"/>
              <a:ext cx="148888" cy="148652"/>
            </a:xfrm>
            <a:custGeom>
              <a:avLst/>
              <a:gdLst/>
              <a:ahLst/>
              <a:cxnLst/>
              <a:rect l="l" t="t" r="r" b="b"/>
              <a:pathLst>
                <a:path w="5686" h="5677" extrusionOk="0">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62"/>
            <p:cNvSpPr/>
            <p:nvPr/>
          </p:nvSpPr>
          <p:spPr>
            <a:xfrm>
              <a:off x="6745994" y="3345794"/>
              <a:ext cx="194633" cy="268318"/>
            </a:xfrm>
            <a:custGeom>
              <a:avLst/>
              <a:gdLst/>
              <a:ahLst/>
              <a:cxnLst/>
              <a:rect l="l" t="t" r="r" b="b"/>
              <a:pathLst>
                <a:path w="7433" h="10247" extrusionOk="0">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62"/>
            <p:cNvSpPr/>
            <p:nvPr/>
          </p:nvSpPr>
          <p:spPr>
            <a:xfrm>
              <a:off x="6771969" y="3592352"/>
              <a:ext cx="142918" cy="83713"/>
            </a:xfrm>
            <a:custGeom>
              <a:avLst/>
              <a:gdLst/>
              <a:ahLst/>
              <a:cxnLst/>
              <a:rect l="l" t="t" r="r" b="b"/>
              <a:pathLst>
                <a:path w="5458" h="3197" extrusionOk="0">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62"/>
            <p:cNvSpPr/>
            <p:nvPr/>
          </p:nvSpPr>
          <p:spPr>
            <a:xfrm>
              <a:off x="6776211" y="3592352"/>
              <a:ext cx="134172" cy="64467"/>
            </a:xfrm>
            <a:custGeom>
              <a:avLst/>
              <a:gdLst/>
              <a:ahLst/>
              <a:cxnLst/>
              <a:rect l="l" t="t" r="r" b="b"/>
              <a:pathLst>
                <a:path w="5124" h="2462" extrusionOk="0">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62"/>
            <p:cNvSpPr/>
            <p:nvPr/>
          </p:nvSpPr>
          <p:spPr>
            <a:xfrm>
              <a:off x="6786450" y="3582664"/>
              <a:ext cx="57005" cy="62818"/>
            </a:xfrm>
            <a:custGeom>
              <a:avLst/>
              <a:gdLst/>
              <a:ahLst/>
              <a:cxnLst/>
              <a:rect l="l" t="t" r="r" b="b"/>
              <a:pathLst>
                <a:path w="2177" h="2399" extrusionOk="0">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62"/>
            <p:cNvSpPr/>
            <p:nvPr/>
          </p:nvSpPr>
          <p:spPr>
            <a:xfrm>
              <a:off x="6843428" y="3582664"/>
              <a:ext cx="56717" cy="62818"/>
            </a:xfrm>
            <a:custGeom>
              <a:avLst/>
              <a:gdLst/>
              <a:ahLst/>
              <a:cxnLst/>
              <a:rect l="l" t="t" r="r" b="b"/>
              <a:pathLst>
                <a:path w="2166" h="2399" extrusionOk="0">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62"/>
            <p:cNvSpPr/>
            <p:nvPr/>
          </p:nvSpPr>
          <p:spPr>
            <a:xfrm>
              <a:off x="6714519" y="3627335"/>
              <a:ext cx="48730" cy="72951"/>
            </a:xfrm>
            <a:custGeom>
              <a:avLst/>
              <a:gdLst/>
              <a:ahLst/>
              <a:cxnLst/>
              <a:rect l="l" t="t" r="r" b="b"/>
              <a:pathLst>
                <a:path w="1861" h="2786" extrusionOk="0">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62"/>
            <p:cNvSpPr/>
            <p:nvPr/>
          </p:nvSpPr>
          <p:spPr>
            <a:xfrm>
              <a:off x="6923345" y="3627335"/>
              <a:ext cx="48992" cy="72951"/>
            </a:xfrm>
            <a:custGeom>
              <a:avLst/>
              <a:gdLst/>
              <a:ahLst/>
              <a:cxnLst/>
              <a:rect l="l" t="t" r="r" b="b"/>
              <a:pathLst>
                <a:path w="1871" h="2786" extrusionOk="0">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5" name="Google Shape;12935;p62"/>
          <p:cNvGrpSpPr/>
          <p:nvPr/>
        </p:nvGrpSpPr>
        <p:grpSpPr>
          <a:xfrm>
            <a:off x="7163409" y="2880251"/>
            <a:ext cx="263316" cy="354414"/>
            <a:chOff x="7163409" y="2880251"/>
            <a:chExt cx="263316" cy="354414"/>
          </a:xfrm>
        </p:grpSpPr>
        <p:sp>
          <p:nvSpPr>
            <p:cNvPr id="12936" name="Google Shape;12936;p62"/>
            <p:cNvSpPr/>
            <p:nvPr/>
          </p:nvSpPr>
          <p:spPr>
            <a:xfrm>
              <a:off x="7163409" y="3125474"/>
              <a:ext cx="263316" cy="109191"/>
            </a:xfrm>
            <a:custGeom>
              <a:avLst/>
              <a:gdLst/>
              <a:ahLst/>
              <a:cxnLst/>
              <a:rect l="l" t="t" r="r" b="b"/>
              <a:pathLst>
                <a:path w="10056" h="4170" extrusionOk="0">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62"/>
            <p:cNvSpPr/>
            <p:nvPr/>
          </p:nvSpPr>
          <p:spPr>
            <a:xfrm>
              <a:off x="7197633" y="2920131"/>
              <a:ext cx="194633" cy="291544"/>
            </a:xfrm>
            <a:custGeom>
              <a:avLst/>
              <a:gdLst/>
              <a:ahLst/>
              <a:cxnLst/>
              <a:rect l="l" t="t" r="r" b="b"/>
              <a:pathLst>
                <a:path w="7433" h="11134" extrusionOk="0">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62"/>
            <p:cNvSpPr/>
            <p:nvPr/>
          </p:nvSpPr>
          <p:spPr>
            <a:xfrm>
              <a:off x="7240105" y="3114240"/>
              <a:ext cx="147657" cy="96204"/>
            </a:xfrm>
            <a:custGeom>
              <a:avLst/>
              <a:gdLst/>
              <a:ahLst/>
              <a:cxnLst/>
              <a:rect l="l" t="t" r="r" b="b"/>
              <a:pathLst>
                <a:path w="5639" h="3674" extrusionOk="0">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62"/>
            <p:cNvSpPr/>
            <p:nvPr/>
          </p:nvSpPr>
          <p:spPr>
            <a:xfrm>
              <a:off x="7220623" y="3000074"/>
              <a:ext cx="148652" cy="125924"/>
            </a:xfrm>
            <a:custGeom>
              <a:avLst/>
              <a:gdLst/>
              <a:ahLst/>
              <a:cxnLst/>
              <a:rect l="l" t="t" r="r" b="b"/>
              <a:pathLst>
                <a:path w="5677" h="4809" extrusionOk="0">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62"/>
            <p:cNvSpPr/>
            <p:nvPr/>
          </p:nvSpPr>
          <p:spPr>
            <a:xfrm>
              <a:off x="7220623" y="2954355"/>
              <a:ext cx="148914" cy="142918"/>
            </a:xfrm>
            <a:custGeom>
              <a:avLst/>
              <a:gdLst/>
              <a:ahLst/>
              <a:cxnLst/>
              <a:rect l="l" t="t" r="r" b="b"/>
              <a:pathLst>
                <a:path w="5687" h="5458" extrusionOk="0">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62"/>
            <p:cNvSpPr/>
            <p:nvPr/>
          </p:nvSpPr>
          <p:spPr>
            <a:xfrm>
              <a:off x="7220387" y="2954355"/>
              <a:ext cx="148888" cy="143180"/>
            </a:xfrm>
            <a:custGeom>
              <a:avLst/>
              <a:gdLst/>
              <a:ahLst/>
              <a:cxnLst/>
              <a:rect l="l" t="t" r="r" b="b"/>
              <a:pathLst>
                <a:path w="5686" h="5468" extrusionOk="0">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62"/>
            <p:cNvSpPr/>
            <p:nvPr/>
          </p:nvSpPr>
          <p:spPr>
            <a:xfrm>
              <a:off x="7269851" y="3045714"/>
              <a:ext cx="50747" cy="17361"/>
            </a:xfrm>
            <a:custGeom>
              <a:avLst/>
              <a:gdLst/>
              <a:ahLst/>
              <a:cxnLst/>
              <a:rect l="l" t="t" r="r" b="b"/>
              <a:pathLst>
                <a:path w="1938" h="663" extrusionOk="0">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62"/>
            <p:cNvSpPr/>
            <p:nvPr/>
          </p:nvSpPr>
          <p:spPr>
            <a:xfrm>
              <a:off x="7255344" y="3005939"/>
              <a:ext cx="11260" cy="16889"/>
            </a:xfrm>
            <a:custGeom>
              <a:avLst/>
              <a:gdLst/>
              <a:ahLst/>
              <a:cxnLst/>
              <a:rect l="l" t="t" r="r" b="b"/>
              <a:pathLst>
                <a:path w="430" h="645" extrusionOk="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62"/>
            <p:cNvSpPr/>
            <p:nvPr/>
          </p:nvSpPr>
          <p:spPr>
            <a:xfrm>
              <a:off x="7323792"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62"/>
            <p:cNvSpPr/>
            <p:nvPr/>
          </p:nvSpPr>
          <p:spPr>
            <a:xfrm>
              <a:off x="7247594" y="2988578"/>
              <a:ext cx="26761" cy="11521"/>
            </a:xfrm>
            <a:custGeom>
              <a:avLst/>
              <a:gdLst/>
              <a:ahLst/>
              <a:cxnLst/>
              <a:rect l="l" t="t" r="r" b="b"/>
              <a:pathLst>
                <a:path w="1022" h="440" extrusionOk="0">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62"/>
            <p:cNvSpPr/>
            <p:nvPr/>
          </p:nvSpPr>
          <p:spPr>
            <a:xfrm>
              <a:off x="7316303"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62"/>
            <p:cNvSpPr/>
            <p:nvPr/>
          </p:nvSpPr>
          <p:spPr>
            <a:xfrm>
              <a:off x="7189646" y="2880251"/>
              <a:ext cx="208852" cy="285469"/>
            </a:xfrm>
            <a:custGeom>
              <a:avLst/>
              <a:gdLst/>
              <a:ahLst/>
              <a:cxnLst/>
              <a:rect l="l" t="t" r="r" b="b"/>
              <a:pathLst>
                <a:path w="7976" h="10902" extrusionOk="0">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8" name="Google Shape;12948;p62"/>
          <p:cNvGrpSpPr/>
          <p:nvPr/>
        </p:nvGrpSpPr>
        <p:grpSpPr>
          <a:xfrm>
            <a:off x="6712032" y="2880172"/>
            <a:ext cx="263316" cy="354493"/>
            <a:chOff x="6712032" y="2880172"/>
            <a:chExt cx="263316" cy="354493"/>
          </a:xfrm>
        </p:grpSpPr>
        <p:sp>
          <p:nvSpPr>
            <p:cNvPr id="12949" name="Google Shape;12949;p62"/>
            <p:cNvSpPr/>
            <p:nvPr/>
          </p:nvSpPr>
          <p:spPr>
            <a:xfrm>
              <a:off x="6729995" y="2880172"/>
              <a:ext cx="227600" cy="209113"/>
            </a:xfrm>
            <a:custGeom>
              <a:avLst/>
              <a:gdLst/>
              <a:ahLst/>
              <a:cxnLst/>
              <a:rect l="l" t="t" r="r" b="b"/>
              <a:pathLst>
                <a:path w="8692" h="7986" extrusionOk="0">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62"/>
            <p:cNvSpPr/>
            <p:nvPr/>
          </p:nvSpPr>
          <p:spPr>
            <a:xfrm>
              <a:off x="6843926" y="2880172"/>
              <a:ext cx="113669" cy="209009"/>
            </a:xfrm>
            <a:custGeom>
              <a:avLst/>
              <a:gdLst/>
              <a:ahLst/>
              <a:cxnLst/>
              <a:rect l="l" t="t" r="r" b="b"/>
              <a:pathLst>
                <a:path w="4341" h="7982" extrusionOk="0">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62"/>
            <p:cNvSpPr/>
            <p:nvPr/>
          </p:nvSpPr>
          <p:spPr>
            <a:xfrm>
              <a:off x="6712032" y="3118980"/>
              <a:ext cx="263316" cy="115685"/>
            </a:xfrm>
            <a:custGeom>
              <a:avLst/>
              <a:gdLst/>
              <a:ahLst/>
              <a:cxnLst/>
              <a:rect l="l" t="t" r="r" b="b"/>
              <a:pathLst>
                <a:path w="10056" h="4418" extrusionOk="0">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62"/>
            <p:cNvSpPr/>
            <p:nvPr/>
          </p:nvSpPr>
          <p:spPr>
            <a:xfrm>
              <a:off x="6768487" y="3118980"/>
              <a:ext cx="150407" cy="81802"/>
            </a:xfrm>
            <a:custGeom>
              <a:avLst/>
              <a:gdLst/>
              <a:ahLst/>
              <a:cxnLst/>
              <a:rect l="l" t="t" r="r" b="b"/>
              <a:pathLst>
                <a:path w="5744" h="3124" extrusionOk="0">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62"/>
            <p:cNvSpPr/>
            <p:nvPr/>
          </p:nvSpPr>
          <p:spPr>
            <a:xfrm>
              <a:off x="6714755" y="3155953"/>
              <a:ext cx="48992" cy="78712"/>
            </a:xfrm>
            <a:custGeom>
              <a:avLst/>
              <a:gdLst/>
              <a:ahLst/>
              <a:cxnLst/>
              <a:rect l="l" t="t" r="r" b="b"/>
              <a:pathLst>
                <a:path w="1871" h="3006" extrusionOk="0">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62"/>
            <p:cNvSpPr/>
            <p:nvPr/>
          </p:nvSpPr>
          <p:spPr>
            <a:xfrm>
              <a:off x="6923842" y="3155953"/>
              <a:ext cx="48992" cy="78712"/>
            </a:xfrm>
            <a:custGeom>
              <a:avLst/>
              <a:gdLst/>
              <a:ahLst/>
              <a:cxnLst/>
              <a:rect l="l" t="t" r="r" b="b"/>
              <a:pathLst>
                <a:path w="1871" h="3006" extrusionOk="0">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62"/>
            <p:cNvSpPr/>
            <p:nvPr/>
          </p:nvSpPr>
          <p:spPr>
            <a:xfrm>
              <a:off x="6778961" y="3108741"/>
              <a:ext cx="129432" cy="80650"/>
            </a:xfrm>
            <a:custGeom>
              <a:avLst/>
              <a:gdLst/>
              <a:ahLst/>
              <a:cxnLst/>
              <a:rect l="l" t="t" r="r" b="b"/>
              <a:pathLst>
                <a:path w="4943" h="3080" extrusionOk="0">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62"/>
            <p:cNvSpPr/>
            <p:nvPr/>
          </p:nvSpPr>
          <p:spPr>
            <a:xfrm>
              <a:off x="6878149" y="3108479"/>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62"/>
            <p:cNvSpPr/>
            <p:nvPr/>
          </p:nvSpPr>
          <p:spPr>
            <a:xfrm>
              <a:off x="6809440" y="3108479"/>
              <a:ext cx="26" cy="288"/>
            </a:xfrm>
            <a:custGeom>
              <a:avLst/>
              <a:gdLst/>
              <a:ahLst/>
              <a:cxnLst/>
              <a:rect l="l" t="t" r="r" b="b"/>
              <a:pathLst>
                <a:path w="1" h="11" extrusionOk="0">
                  <a:moveTo>
                    <a:pt x="1" y="1"/>
                  </a:moveTo>
                  <a:lnTo>
                    <a:pt x="1" y="10"/>
                  </a:lnTo>
                  <a:lnTo>
                    <a:pt x="1"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62"/>
            <p:cNvSpPr/>
            <p:nvPr/>
          </p:nvSpPr>
          <p:spPr>
            <a:xfrm>
              <a:off x="6797945" y="3108741"/>
              <a:ext cx="91464" cy="62975"/>
            </a:xfrm>
            <a:custGeom>
              <a:avLst/>
              <a:gdLst/>
              <a:ahLst/>
              <a:cxnLst/>
              <a:rect l="l" t="t" r="r" b="b"/>
              <a:pathLst>
                <a:path w="3493" h="2405" extrusionOk="0">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62"/>
            <p:cNvSpPr/>
            <p:nvPr/>
          </p:nvSpPr>
          <p:spPr>
            <a:xfrm>
              <a:off x="6809440" y="3080252"/>
              <a:ext cx="68736" cy="79969"/>
            </a:xfrm>
            <a:custGeom>
              <a:avLst/>
              <a:gdLst/>
              <a:ahLst/>
              <a:cxnLst/>
              <a:rect l="l" t="t" r="r" b="b"/>
              <a:pathLst>
                <a:path w="2625" h="3054" extrusionOk="0">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62"/>
            <p:cNvSpPr/>
            <p:nvPr/>
          </p:nvSpPr>
          <p:spPr>
            <a:xfrm>
              <a:off x="6809440" y="3080252"/>
              <a:ext cx="68736" cy="28568"/>
            </a:xfrm>
            <a:custGeom>
              <a:avLst/>
              <a:gdLst/>
              <a:ahLst/>
              <a:cxnLst/>
              <a:rect l="l" t="t" r="r" b="b"/>
              <a:pathLst>
                <a:path w="2625" h="1091" extrusionOk="0">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62"/>
            <p:cNvSpPr/>
            <p:nvPr/>
          </p:nvSpPr>
          <p:spPr>
            <a:xfrm>
              <a:off x="6747251" y="2920131"/>
              <a:ext cx="192617" cy="177142"/>
            </a:xfrm>
            <a:custGeom>
              <a:avLst/>
              <a:gdLst/>
              <a:ahLst/>
              <a:cxnLst/>
              <a:rect l="l" t="t" r="r" b="b"/>
              <a:pathLst>
                <a:path w="7356" h="6765" extrusionOk="0">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62"/>
            <p:cNvSpPr/>
            <p:nvPr/>
          </p:nvSpPr>
          <p:spPr>
            <a:xfrm>
              <a:off x="6751231" y="2920131"/>
              <a:ext cx="130689" cy="177377"/>
            </a:xfrm>
            <a:custGeom>
              <a:avLst/>
              <a:gdLst/>
              <a:ahLst/>
              <a:cxnLst/>
              <a:rect l="l" t="t" r="r" b="b"/>
              <a:pathLst>
                <a:path w="4991" h="6774" extrusionOk="0">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62"/>
            <p:cNvSpPr/>
            <p:nvPr/>
          </p:nvSpPr>
          <p:spPr>
            <a:xfrm>
              <a:off x="6818474" y="3045714"/>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62"/>
            <p:cNvSpPr/>
            <p:nvPr/>
          </p:nvSpPr>
          <p:spPr>
            <a:xfrm>
              <a:off x="6803705"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62"/>
            <p:cNvSpPr/>
            <p:nvPr/>
          </p:nvSpPr>
          <p:spPr>
            <a:xfrm>
              <a:off x="6872389" y="3005939"/>
              <a:ext cx="11521" cy="16889"/>
            </a:xfrm>
            <a:custGeom>
              <a:avLst/>
              <a:gdLst/>
              <a:ahLst/>
              <a:cxnLst/>
              <a:rect l="l" t="t" r="r" b="b"/>
              <a:pathLst>
                <a:path w="440" h="645" extrusionOk="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62"/>
            <p:cNvSpPr/>
            <p:nvPr/>
          </p:nvSpPr>
          <p:spPr>
            <a:xfrm>
              <a:off x="6796217"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62"/>
            <p:cNvSpPr/>
            <p:nvPr/>
          </p:nvSpPr>
          <p:spPr>
            <a:xfrm>
              <a:off x="6864900" y="2988578"/>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62"/>
            <p:cNvSpPr/>
            <p:nvPr/>
          </p:nvSpPr>
          <p:spPr>
            <a:xfrm>
              <a:off x="6746491" y="2880172"/>
              <a:ext cx="137419" cy="120189"/>
            </a:xfrm>
            <a:custGeom>
              <a:avLst/>
              <a:gdLst/>
              <a:ahLst/>
              <a:cxnLst/>
              <a:rect l="l" t="t" r="r" b="b"/>
              <a:pathLst>
                <a:path w="5248" h="4590" extrusionOk="0">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62"/>
            <p:cNvSpPr/>
            <p:nvPr/>
          </p:nvSpPr>
          <p:spPr>
            <a:xfrm>
              <a:off x="6762595" y="2940267"/>
              <a:ext cx="37628" cy="35612"/>
            </a:xfrm>
            <a:custGeom>
              <a:avLst/>
              <a:gdLst/>
              <a:ahLst/>
              <a:cxnLst/>
              <a:rect l="l" t="t" r="r" b="b"/>
              <a:pathLst>
                <a:path w="1437" h="1360" extrusionOk="0">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0" name="Google Shape;12970;p62"/>
          <p:cNvGrpSpPr/>
          <p:nvPr/>
        </p:nvGrpSpPr>
        <p:grpSpPr>
          <a:xfrm>
            <a:off x="6261624" y="3345794"/>
            <a:ext cx="263316" cy="354754"/>
            <a:chOff x="6261624" y="3345794"/>
            <a:chExt cx="263316" cy="354754"/>
          </a:xfrm>
        </p:grpSpPr>
        <p:sp>
          <p:nvSpPr>
            <p:cNvPr id="12971" name="Google Shape;12971;p62"/>
            <p:cNvSpPr/>
            <p:nvPr/>
          </p:nvSpPr>
          <p:spPr>
            <a:xfrm>
              <a:off x="6267620" y="3345794"/>
              <a:ext cx="251585" cy="236922"/>
            </a:xfrm>
            <a:custGeom>
              <a:avLst/>
              <a:gdLst/>
              <a:ahLst/>
              <a:cxnLst/>
              <a:rect l="l" t="t" r="r" b="b"/>
              <a:pathLst>
                <a:path w="9608" h="9048" extrusionOk="0">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62"/>
            <p:cNvSpPr/>
            <p:nvPr/>
          </p:nvSpPr>
          <p:spPr>
            <a:xfrm>
              <a:off x="6341802" y="3345794"/>
              <a:ext cx="177403" cy="205133"/>
            </a:xfrm>
            <a:custGeom>
              <a:avLst/>
              <a:gdLst/>
              <a:ahLst/>
              <a:cxnLst/>
              <a:rect l="l" t="t" r="r" b="b"/>
              <a:pathLst>
                <a:path w="6775" h="7834" extrusionOk="0">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62"/>
            <p:cNvSpPr/>
            <p:nvPr/>
          </p:nvSpPr>
          <p:spPr>
            <a:xfrm>
              <a:off x="6261624" y="3574625"/>
              <a:ext cx="263316" cy="125662"/>
            </a:xfrm>
            <a:custGeom>
              <a:avLst/>
              <a:gdLst/>
              <a:ahLst/>
              <a:cxnLst/>
              <a:rect l="l" t="t" r="r" b="b"/>
              <a:pathLst>
                <a:path w="10056" h="4799" extrusionOk="0">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62"/>
            <p:cNvSpPr/>
            <p:nvPr/>
          </p:nvSpPr>
          <p:spPr>
            <a:xfrm>
              <a:off x="6343818" y="3574625"/>
              <a:ext cx="99189" cy="62975"/>
            </a:xfrm>
            <a:custGeom>
              <a:avLst/>
              <a:gdLst/>
              <a:ahLst/>
              <a:cxnLst/>
              <a:rect l="l" t="t" r="r" b="b"/>
              <a:pathLst>
                <a:path w="3788" h="2405" extrusionOk="0">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62"/>
            <p:cNvSpPr/>
            <p:nvPr/>
          </p:nvSpPr>
          <p:spPr>
            <a:xfrm>
              <a:off x="6307840" y="3614347"/>
              <a:ext cx="171145" cy="85939"/>
            </a:xfrm>
            <a:custGeom>
              <a:avLst/>
              <a:gdLst/>
              <a:ahLst/>
              <a:cxnLst/>
              <a:rect l="l" t="t" r="r" b="b"/>
              <a:pathLst>
                <a:path w="6536" h="3282" extrusionOk="0">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62"/>
            <p:cNvSpPr/>
            <p:nvPr/>
          </p:nvSpPr>
          <p:spPr>
            <a:xfrm>
              <a:off x="6319073" y="3614347"/>
              <a:ext cx="148652" cy="80702"/>
            </a:xfrm>
            <a:custGeom>
              <a:avLst/>
              <a:gdLst/>
              <a:ahLst/>
              <a:cxnLst/>
              <a:rect l="l" t="t" r="r" b="b"/>
              <a:pathLst>
                <a:path w="5677" h="3082" extrusionOk="0">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62"/>
            <p:cNvSpPr/>
            <p:nvPr/>
          </p:nvSpPr>
          <p:spPr>
            <a:xfrm>
              <a:off x="6359058" y="3574625"/>
              <a:ext cx="68709" cy="22755"/>
            </a:xfrm>
            <a:custGeom>
              <a:avLst/>
              <a:gdLst/>
              <a:ahLst/>
              <a:cxnLst/>
              <a:rect l="l" t="t" r="r" b="b"/>
              <a:pathLst>
                <a:path w="2624" h="869" extrusionOk="0">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62"/>
            <p:cNvSpPr/>
            <p:nvPr/>
          </p:nvSpPr>
          <p:spPr>
            <a:xfrm>
              <a:off x="6297104" y="3431471"/>
              <a:ext cx="192617" cy="154413"/>
            </a:xfrm>
            <a:custGeom>
              <a:avLst/>
              <a:gdLst/>
              <a:ahLst/>
              <a:cxnLst/>
              <a:rect l="l" t="t" r="r" b="b"/>
              <a:pathLst>
                <a:path w="7356" h="5897" extrusionOk="0">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62"/>
            <p:cNvSpPr/>
            <p:nvPr/>
          </p:nvSpPr>
          <p:spPr>
            <a:xfrm>
              <a:off x="6301084" y="3431471"/>
              <a:ext cx="141661" cy="154465"/>
            </a:xfrm>
            <a:custGeom>
              <a:avLst/>
              <a:gdLst/>
              <a:ahLst/>
              <a:cxnLst/>
              <a:rect l="l" t="t" r="r" b="b"/>
              <a:pathLst>
                <a:path w="5410" h="5899" extrusionOk="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62"/>
            <p:cNvSpPr/>
            <p:nvPr/>
          </p:nvSpPr>
          <p:spPr>
            <a:xfrm>
              <a:off x="6353297" y="3483056"/>
              <a:ext cx="11521" cy="23383"/>
            </a:xfrm>
            <a:custGeom>
              <a:avLst/>
              <a:gdLst/>
              <a:ahLst/>
              <a:cxnLst/>
              <a:rect l="l" t="t" r="r" b="b"/>
              <a:pathLst>
                <a:path w="440" h="893" extrusionOk="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62"/>
            <p:cNvSpPr/>
            <p:nvPr/>
          </p:nvSpPr>
          <p:spPr>
            <a:xfrm>
              <a:off x="6422007" y="3483056"/>
              <a:ext cx="11521" cy="23383"/>
            </a:xfrm>
            <a:custGeom>
              <a:avLst/>
              <a:gdLst/>
              <a:ahLst/>
              <a:cxnLst/>
              <a:rect l="l" t="t" r="r" b="b"/>
              <a:pathLst>
                <a:path w="440" h="893" extrusionOk="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62"/>
            <p:cNvSpPr/>
            <p:nvPr/>
          </p:nvSpPr>
          <p:spPr>
            <a:xfrm>
              <a:off x="6368066" y="3540087"/>
              <a:ext cx="50694" cy="17334"/>
            </a:xfrm>
            <a:custGeom>
              <a:avLst/>
              <a:gdLst/>
              <a:ahLst/>
              <a:cxnLst/>
              <a:rect l="l" t="t" r="r" b="b"/>
              <a:pathLst>
                <a:path w="1936" h="662" extrusionOk="0">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62"/>
            <p:cNvSpPr/>
            <p:nvPr/>
          </p:nvSpPr>
          <p:spPr>
            <a:xfrm>
              <a:off x="6305850" y="3482951"/>
              <a:ext cx="38230" cy="11521"/>
            </a:xfrm>
            <a:custGeom>
              <a:avLst/>
              <a:gdLst/>
              <a:ahLst/>
              <a:cxnLst/>
              <a:rect l="l" t="t" r="r" b="b"/>
              <a:pathLst>
                <a:path w="1460" h="440" extrusionOk="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62"/>
            <p:cNvSpPr/>
            <p:nvPr/>
          </p:nvSpPr>
          <p:spPr>
            <a:xfrm>
              <a:off x="6442981" y="3482951"/>
              <a:ext cx="37994" cy="11521"/>
            </a:xfrm>
            <a:custGeom>
              <a:avLst/>
              <a:gdLst/>
              <a:ahLst/>
              <a:cxnLst/>
              <a:rect l="l" t="t" r="r" b="b"/>
              <a:pathLst>
                <a:path w="1451" h="440" extrusionOk="0">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62"/>
            <p:cNvSpPr/>
            <p:nvPr/>
          </p:nvSpPr>
          <p:spPr>
            <a:xfrm>
              <a:off x="6374298" y="3488686"/>
              <a:ext cx="38230" cy="11521"/>
            </a:xfrm>
            <a:custGeom>
              <a:avLst/>
              <a:gdLst/>
              <a:ahLst/>
              <a:cxnLst/>
              <a:rect l="l" t="t" r="r" b="b"/>
              <a:pathLst>
                <a:path w="1460" h="440" extrusionOk="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62"/>
            <p:cNvSpPr/>
            <p:nvPr/>
          </p:nvSpPr>
          <p:spPr>
            <a:xfrm>
              <a:off x="6414492" y="3465957"/>
              <a:ext cx="26525" cy="11260"/>
            </a:xfrm>
            <a:custGeom>
              <a:avLst/>
              <a:gdLst/>
              <a:ahLst/>
              <a:cxnLst/>
              <a:rect l="l" t="t" r="r" b="b"/>
              <a:pathLst>
                <a:path w="1013" h="430" extrusionOk="0">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62"/>
            <p:cNvSpPr/>
            <p:nvPr/>
          </p:nvSpPr>
          <p:spPr>
            <a:xfrm>
              <a:off x="6345808" y="3465957"/>
              <a:ext cx="26499" cy="11260"/>
            </a:xfrm>
            <a:custGeom>
              <a:avLst/>
              <a:gdLst/>
              <a:ahLst/>
              <a:cxnLst/>
              <a:rect l="l" t="t" r="r" b="b"/>
              <a:pathLst>
                <a:path w="1012" h="430" extrusionOk="0">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62"/>
            <p:cNvSpPr/>
            <p:nvPr/>
          </p:nvSpPr>
          <p:spPr>
            <a:xfrm>
              <a:off x="6313575" y="3431471"/>
              <a:ext cx="119953" cy="40246"/>
            </a:xfrm>
            <a:custGeom>
              <a:avLst/>
              <a:gdLst/>
              <a:ahLst/>
              <a:cxnLst/>
              <a:rect l="l" t="t" r="r" b="b"/>
              <a:pathLst>
                <a:path w="4581" h="1537" extrusionOk="0">
                  <a:moveTo>
                    <a:pt x="1" y="1"/>
                  </a:moveTo>
                  <a:lnTo>
                    <a:pt x="1" y="1537"/>
                  </a:lnTo>
                  <a:cubicBezTo>
                    <a:pt x="1" y="1537"/>
                    <a:pt x="2834" y="1317"/>
                    <a:pt x="458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62"/>
            <p:cNvSpPr/>
            <p:nvPr/>
          </p:nvSpPr>
          <p:spPr>
            <a:xfrm>
              <a:off x="6295847"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62"/>
            <p:cNvSpPr/>
            <p:nvPr/>
          </p:nvSpPr>
          <p:spPr>
            <a:xfrm>
              <a:off x="6467464"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62"/>
            <p:cNvSpPr/>
            <p:nvPr/>
          </p:nvSpPr>
          <p:spPr>
            <a:xfrm>
              <a:off x="6319073" y="3408743"/>
              <a:ext cx="148652" cy="51506"/>
            </a:xfrm>
            <a:custGeom>
              <a:avLst/>
              <a:gdLst/>
              <a:ahLst/>
              <a:cxnLst/>
              <a:rect l="l" t="t" r="r" b="b"/>
              <a:pathLst>
                <a:path w="5677" h="1967" extrusionOk="0">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62"/>
            <p:cNvSpPr/>
            <p:nvPr/>
          </p:nvSpPr>
          <p:spPr>
            <a:xfrm>
              <a:off x="6399016" y="3482951"/>
              <a:ext cx="57240" cy="45981"/>
            </a:xfrm>
            <a:custGeom>
              <a:avLst/>
              <a:gdLst/>
              <a:ahLst/>
              <a:cxnLst/>
              <a:rect l="l" t="t" r="r" b="b"/>
              <a:pathLst>
                <a:path w="2186" h="1756" extrusionOk="0">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62"/>
            <p:cNvSpPr/>
            <p:nvPr/>
          </p:nvSpPr>
          <p:spPr>
            <a:xfrm>
              <a:off x="6330569" y="3482951"/>
              <a:ext cx="56979" cy="45981"/>
            </a:xfrm>
            <a:custGeom>
              <a:avLst/>
              <a:gdLst/>
              <a:ahLst/>
              <a:cxnLst/>
              <a:rect l="l" t="t" r="r" b="b"/>
              <a:pathLst>
                <a:path w="2176" h="1756" extrusionOk="0">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62"/>
            <p:cNvSpPr/>
            <p:nvPr/>
          </p:nvSpPr>
          <p:spPr>
            <a:xfrm>
              <a:off x="6326327" y="3614347"/>
              <a:ext cx="134172" cy="80467"/>
            </a:xfrm>
            <a:custGeom>
              <a:avLst/>
              <a:gdLst/>
              <a:ahLst/>
              <a:cxnLst/>
              <a:rect l="l" t="t" r="r" b="b"/>
              <a:pathLst>
                <a:path w="5124" h="3073" extrusionOk="0">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62"/>
            <p:cNvSpPr/>
            <p:nvPr/>
          </p:nvSpPr>
          <p:spPr>
            <a:xfrm>
              <a:off x="6336565" y="3599893"/>
              <a:ext cx="56979" cy="62635"/>
            </a:xfrm>
            <a:custGeom>
              <a:avLst/>
              <a:gdLst/>
              <a:ahLst/>
              <a:cxnLst/>
              <a:rect l="l" t="t" r="r" b="b"/>
              <a:pathLst>
                <a:path w="2176" h="2392" extrusionOk="0">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62"/>
            <p:cNvSpPr/>
            <p:nvPr/>
          </p:nvSpPr>
          <p:spPr>
            <a:xfrm>
              <a:off x="6393282" y="3599658"/>
              <a:ext cx="56717" cy="62870"/>
            </a:xfrm>
            <a:custGeom>
              <a:avLst/>
              <a:gdLst/>
              <a:ahLst/>
              <a:cxnLst/>
              <a:rect l="l" t="t" r="r" b="b"/>
              <a:pathLst>
                <a:path w="2166" h="2401" extrusionOk="0">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62"/>
            <p:cNvSpPr/>
            <p:nvPr/>
          </p:nvSpPr>
          <p:spPr>
            <a:xfrm>
              <a:off x="6265132" y="3644067"/>
              <a:ext cx="48468" cy="56481"/>
            </a:xfrm>
            <a:custGeom>
              <a:avLst/>
              <a:gdLst/>
              <a:ahLst/>
              <a:cxnLst/>
              <a:rect l="l" t="t" r="r" b="b"/>
              <a:pathLst>
                <a:path w="1851" h="2157" extrusionOk="0">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62"/>
            <p:cNvSpPr/>
            <p:nvPr/>
          </p:nvSpPr>
          <p:spPr>
            <a:xfrm>
              <a:off x="6473198" y="3644067"/>
              <a:ext cx="48495" cy="56481"/>
            </a:xfrm>
            <a:custGeom>
              <a:avLst/>
              <a:gdLst/>
              <a:ahLst/>
              <a:cxnLst/>
              <a:rect l="l" t="t" r="r" b="b"/>
              <a:pathLst>
                <a:path w="1852" h="2157" extrusionOk="0">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99" name="Google Shape;12999;p62"/>
          <p:cNvSpPr/>
          <p:nvPr/>
        </p:nvSpPr>
        <p:spPr>
          <a:xfrm>
            <a:off x="5880422" y="3363050"/>
            <a:ext cx="125924" cy="11260"/>
          </a:xfrm>
          <a:custGeom>
            <a:avLst/>
            <a:gdLst/>
            <a:ahLst/>
            <a:cxnLst/>
            <a:rect l="l" t="t" r="r" b="b"/>
            <a:pathLst>
              <a:path w="4809" h="430" extrusionOk="0">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00" name="Google Shape;13000;p62"/>
          <p:cNvGrpSpPr/>
          <p:nvPr/>
        </p:nvGrpSpPr>
        <p:grpSpPr>
          <a:xfrm>
            <a:off x="5811739" y="3345794"/>
            <a:ext cx="263316" cy="354754"/>
            <a:chOff x="5811739" y="3345794"/>
            <a:chExt cx="263316" cy="354754"/>
          </a:xfrm>
        </p:grpSpPr>
        <p:sp>
          <p:nvSpPr>
            <p:cNvPr id="13001" name="Google Shape;13001;p62"/>
            <p:cNvSpPr/>
            <p:nvPr/>
          </p:nvSpPr>
          <p:spPr>
            <a:xfrm>
              <a:off x="5857694" y="3408743"/>
              <a:ext cx="171643" cy="57240"/>
            </a:xfrm>
            <a:custGeom>
              <a:avLst/>
              <a:gdLst/>
              <a:ahLst/>
              <a:cxnLst/>
              <a:rect l="l" t="t" r="r" b="b"/>
              <a:pathLst>
                <a:path w="6555" h="2186" extrusionOk="0">
                  <a:moveTo>
                    <a:pt x="0" y="1"/>
                  </a:moveTo>
                  <a:lnTo>
                    <a:pt x="0" y="2185"/>
                  </a:lnTo>
                  <a:lnTo>
                    <a:pt x="6554" y="2185"/>
                  </a:lnTo>
                  <a:lnTo>
                    <a:pt x="655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62"/>
            <p:cNvSpPr/>
            <p:nvPr/>
          </p:nvSpPr>
          <p:spPr>
            <a:xfrm>
              <a:off x="5854944" y="3528696"/>
              <a:ext cx="60723" cy="57371"/>
            </a:xfrm>
            <a:custGeom>
              <a:avLst/>
              <a:gdLst/>
              <a:ahLst/>
              <a:cxnLst/>
              <a:rect l="l" t="t" r="r" b="b"/>
              <a:pathLst>
                <a:path w="2319" h="2191" extrusionOk="0">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62"/>
            <p:cNvSpPr/>
            <p:nvPr/>
          </p:nvSpPr>
          <p:spPr>
            <a:xfrm>
              <a:off x="5971101" y="3528696"/>
              <a:ext cx="60723" cy="57371"/>
            </a:xfrm>
            <a:custGeom>
              <a:avLst/>
              <a:gdLst/>
              <a:ahLst/>
              <a:cxnLst/>
              <a:rect l="l" t="t" r="r" b="b"/>
              <a:pathLst>
                <a:path w="2319" h="2191" extrusionOk="0">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62"/>
            <p:cNvSpPr/>
            <p:nvPr/>
          </p:nvSpPr>
          <p:spPr>
            <a:xfrm>
              <a:off x="5811739" y="3563130"/>
              <a:ext cx="263316" cy="137157"/>
            </a:xfrm>
            <a:custGeom>
              <a:avLst/>
              <a:gdLst/>
              <a:ahLst/>
              <a:cxnLst/>
              <a:rect l="l" t="t" r="r" b="b"/>
              <a:pathLst>
                <a:path w="10056" h="5238" extrusionOk="0">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62"/>
            <p:cNvSpPr/>
            <p:nvPr/>
          </p:nvSpPr>
          <p:spPr>
            <a:xfrm>
              <a:off x="5811975" y="3602355"/>
              <a:ext cx="263081" cy="97932"/>
            </a:xfrm>
            <a:custGeom>
              <a:avLst/>
              <a:gdLst/>
              <a:ahLst/>
              <a:cxnLst/>
              <a:rect l="l" t="t" r="r" b="b"/>
              <a:pathLst>
                <a:path w="10047" h="3740" extrusionOk="0">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62"/>
            <p:cNvSpPr/>
            <p:nvPr/>
          </p:nvSpPr>
          <p:spPr>
            <a:xfrm>
              <a:off x="5909147" y="3574625"/>
              <a:ext cx="68736" cy="22807"/>
            </a:xfrm>
            <a:custGeom>
              <a:avLst/>
              <a:gdLst/>
              <a:ahLst/>
              <a:cxnLst/>
              <a:rect l="l" t="t" r="r" b="b"/>
              <a:pathLst>
                <a:path w="2625" h="871" extrusionOk="0">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62"/>
            <p:cNvSpPr/>
            <p:nvPr/>
          </p:nvSpPr>
          <p:spPr>
            <a:xfrm>
              <a:off x="5850938" y="3465957"/>
              <a:ext cx="184630" cy="119927"/>
            </a:xfrm>
            <a:custGeom>
              <a:avLst/>
              <a:gdLst/>
              <a:ahLst/>
              <a:cxnLst/>
              <a:rect l="l" t="t" r="r" b="b"/>
              <a:pathLst>
                <a:path w="7051" h="4580" extrusionOk="0">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62"/>
            <p:cNvSpPr/>
            <p:nvPr/>
          </p:nvSpPr>
          <p:spPr>
            <a:xfrm>
              <a:off x="5918129" y="3534483"/>
              <a:ext cx="50773" cy="17439"/>
            </a:xfrm>
            <a:custGeom>
              <a:avLst/>
              <a:gdLst/>
              <a:ahLst/>
              <a:cxnLst/>
              <a:rect l="l" t="t" r="r" b="b"/>
              <a:pathLst>
                <a:path w="1939" h="666" extrusionOk="0">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62"/>
            <p:cNvSpPr/>
            <p:nvPr/>
          </p:nvSpPr>
          <p:spPr>
            <a:xfrm>
              <a:off x="5903413" y="3488817"/>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62"/>
            <p:cNvSpPr/>
            <p:nvPr/>
          </p:nvSpPr>
          <p:spPr>
            <a:xfrm>
              <a:off x="5972096" y="3488817"/>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62"/>
            <p:cNvSpPr/>
            <p:nvPr/>
          </p:nvSpPr>
          <p:spPr>
            <a:xfrm>
              <a:off x="5847115" y="3465957"/>
              <a:ext cx="147998" cy="120163"/>
            </a:xfrm>
            <a:custGeom>
              <a:avLst/>
              <a:gdLst/>
              <a:ahLst/>
              <a:cxnLst/>
              <a:rect l="l" t="t" r="r" b="b"/>
              <a:pathLst>
                <a:path w="5652" h="4589" extrusionOk="0">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62"/>
            <p:cNvSpPr/>
            <p:nvPr/>
          </p:nvSpPr>
          <p:spPr>
            <a:xfrm>
              <a:off x="5857694" y="3465957"/>
              <a:ext cx="23017" cy="25766"/>
            </a:xfrm>
            <a:custGeom>
              <a:avLst/>
              <a:gdLst/>
              <a:ahLst/>
              <a:cxnLst/>
              <a:rect l="l" t="t" r="r" b="b"/>
              <a:pathLst>
                <a:path w="879" h="984" extrusionOk="0">
                  <a:moveTo>
                    <a:pt x="0" y="0"/>
                  </a:moveTo>
                  <a:lnTo>
                    <a:pt x="0" y="983"/>
                  </a:lnTo>
                  <a:lnTo>
                    <a:pt x="296" y="945"/>
                  </a:lnTo>
                  <a:cubicBezTo>
                    <a:pt x="630" y="897"/>
                    <a:pt x="869" y="621"/>
                    <a:pt x="878" y="29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62"/>
            <p:cNvSpPr/>
            <p:nvPr/>
          </p:nvSpPr>
          <p:spPr>
            <a:xfrm>
              <a:off x="6006320" y="3465957"/>
              <a:ext cx="23017" cy="25766"/>
            </a:xfrm>
            <a:custGeom>
              <a:avLst/>
              <a:gdLst/>
              <a:ahLst/>
              <a:cxnLst/>
              <a:rect l="l" t="t" r="r" b="b"/>
              <a:pathLst>
                <a:path w="879" h="984" extrusionOk="0">
                  <a:moveTo>
                    <a:pt x="1" y="0"/>
                  </a:moveTo>
                  <a:lnTo>
                    <a:pt x="1" y="296"/>
                  </a:lnTo>
                  <a:cubicBezTo>
                    <a:pt x="1" y="621"/>
                    <a:pt x="249" y="897"/>
                    <a:pt x="573" y="945"/>
                  </a:cubicBezTo>
                  <a:lnTo>
                    <a:pt x="878" y="983"/>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62"/>
            <p:cNvSpPr/>
            <p:nvPr/>
          </p:nvSpPr>
          <p:spPr>
            <a:xfrm>
              <a:off x="5857694" y="3414504"/>
              <a:ext cx="23017" cy="51480"/>
            </a:xfrm>
            <a:custGeom>
              <a:avLst/>
              <a:gdLst/>
              <a:ahLst/>
              <a:cxnLst/>
              <a:rect l="l" t="t" r="r" b="b"/>
              <a:pathLst>
                <a:path w="879" h="1966" extrusionOk="0">
                  <a:moveTo>
                    <a:pt x="0" y="0"/>
                  </a:moveTo>
                  <a:lnTo>
                    <a:pt x="0" y="1965"/>
                  </a:lnTo>
                  <a:lnTo>
                    <a:pt x="878" y="1965"/>
                  </a:lnTo>
                  <a:lnTo>
                    <a:pt x="87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62"/>
            <p:cNvSpPr/>
            <p:nvPr/>
          </p:nvSpPr>
          <p:spPr>
            <a:xfrm>
              <a:off x="5840464" y="3362788"/>
              <a:ext cx="205866" cy="57240"/>
            </a:xfrm>
            <a:custGeom>
              <a:avLst/>
              <a:gdLst/>
              <a:ahLst/>
              <a:cxnLst/>
              <a:rect l="l" t="t" r="r" b="b"/>
              <a:pathLst>
                <a:path w="7862" h="2186" extrusionOk="0">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62"/>
            <p:cNvSpPr/>
            <p:nvPr/>
          </p:nvSpPr>
          <p:spPr>
            <a:xfrm>
              <a:off x="5857694" y="3437232"/>
              <a:ext cx="171643" cy="11521"/>
            </a:xfrm>
            <a:custGeom>
              <a:avLst/>
              <a:gdLst/>
              <a:ahLst/>
              <a:cxnLst/>
              <a:rect l="l" t="t" r="r" b="b"/>
              <a:pathLst>
                <a:path w="6555" h="440" extrusionOk="0">
                  <a:moveTo>
                    <a:pt x="0" y="0"/>
                  </a:moveTo>
                  <a:lnTo>
                    <a:pt x="0" y="439"/>
                  </a:lnTo>
                  <a:lnTo>
                    <a:pt x="6554" y="439"/>
                  </a:lnTo>
                  <a:lnTo>
                    <a:pt x="655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62"/>
            <p:cNvSpPr/>
            <p:nvPr/>
          </p:nvSpPr>
          <p:spPr>
            <a:xfrm>
              <a:off x="5857694" y="3437232"/>
              <a:ext cx="23017" cy="11521"/>
            </a:xfrm>
            <a:custGeom>
              <a:avLst/>
              <a:gdLst/>
              <a:ahLst/>
              <a:cxnLst/>
              <a:rect l="l" t="t" r="r" b="b"/>
              <a:pathLst>
                <a:path w="879" h="440" extrusionOk="0">
                  <a:moveTo>
                    <a:pt x="0" y="0"/>
                  </a:moveTo>
                  <a:lnTo>
                    <a:pt x="0" y="439"/>
                  </a:lnTo>
                  <a:lnTo>
                    <a:pt x="878" y="439"/>
                  </a:lnTo>
                  <a:lnTo>
                    <a:pt x="87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62"/>
            <p:cNvSpPr/>
            <p:nvPr/>
          </p:nvSpPr>
          <p:spPr>
            <a:xfrm>
              <a:off x="5891918" y="3345794"/>
              <a:ext cx="103195" cy="74234"/>
            </a:xfrm>
            <a:custGeom>
              <a:avLst/>
              <a:gdLst/>
              <a:ahLst/>
              <a:cxnLst/>
              <a:rect l="l" t="t" r="r" b="b"/>
              <a:pathLst>
                <a:path w="3941" h="2835" extrusionOk="0">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62"/>
            <p:cNvSpPr/>
            <p:nvPr/>
          </p:nvSpPr>
          <p:spPr>
            <a:xfrm>
              <a:off x="5882674" y="3602355"/>
              <a:ext cx="121682" cy="98194"/>
            </a:xfrm>
            <a:custGeom>
              <a:avLst/>
              <a:gdLst/>
              <a:ahLst/>
              <a:cxnLst/>
              <a:rect l="l" t="t" r="r" b="b"/>
              <a:pathLst>
                <a:path w="4647" h="3750" extrusionOk="0">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62"/>
            <p:cNvSpPr/>
            <p:nvPr/>
          </p:nvSpPr>
          <p:spPr>
            <a:xfrm>
              <a:off x="5814489" y="3644827"/>
              <a:ext cx="48966" cy="55460"/>
            </a:xfrm>
            <a:custGeom>
              <a:avLst/>
              <a:gdLst/>
              <a:ahLst/>
              <a:cxnLst/>
              <a:rect l="l" t="t" r="r" b="b"/>
              <a:pathLst>
                <a:path w="1870" h="2118" extrusionOk="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62"/>
            <p:cNvSpPr/>
            <p:nvPr/>
          </p:nvSpPr>
          <p:spPr>
            <a:xfrm>
              <a:off x="6023550" y="3644827"/>
              <a:ext cx="48992" cy="55460"/>
            </a:xfrm>
            <a:custGeom>
              <a:avLst/>
              <a:gdLst/>
              <a:ahLst/>
              <a:cxnLst/>
              <a:rect l="l" t="t" r="r" b="b"/>
              <a:pathLst>
                <a:path w="1871" h="2118" extrusionOk="0">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2" name="Google Shape;13022;p62"/>
          <p:cNvGrpSpPr/>
          <p:nvPr/>
        </p:nvGrpSpPr>
        <p:grpSpPr>
          <a:xfrm>
            <a:off x="5363818" y="3345794"/>
            <a:ext cx="259074" cy="354493"/>
            <a:chOff x="5363818" y="3345794"/>
            <a:chExt cx="259074" cy="354493"/>
          </a:xfrm>
        </p:grpSpPr>
        <p:sp>
          <p:nvSpPr>
            <p:cNvPr id="13023" name="Google Shape;13023;p62"/>
            <p:cNvSpPr/>
            <p:nvPr/>
          </p:nvSpPr>
          <p:spPr>
            <a:xfrm>
              <a:off x="5397807" y="3514661"/>
              <a:ext cx="191360" cy="123934"/>
            </a:xfrm>
            <a:custGeom>
              <a:avLst/>
              <a:gdLst/>
              <a:ahLst/>
              <a:cxnLst/>
              <a:rect l="l" t="t" r="r" b="b"/>
              <a:pathLst>
                <a:path w="7308" h="4733" extrusionOk="0">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62"/>
            <p:cNvSpPr/>
            <p:nvPr/>
          </p:nvSpPr>
          <p:spPr>
            <a:xfrm>
              <a:off x="5397807" y="3514661"/>
              <a:ext cx="95706" cy="123934"/>
            </a:xfrm>
            <a:custGeom>
              <a:avLst/>
              <a:gdLst/>
              <a:ahLst/>
              <a:cxnLst/>
              <a:rect l="l" t="t" r="r" b="b"/>
              <a:pathLst>
                <a:path w="3655" h="4733" extrusionOk="0">
                  <a:moveTo>
                    <a:pt x="869" y="1"/>
                  </a:moveTo>
                  <a:cubicBezTo>
                    <a:pt x="869" y="1651"/>
                    <a:pt x="0" y="2596"/>
                    <a:pt x="430" y="4733"/>
                  </a:cubicBezTo>
                  <a:lnTo>
                    <a:pt x="3654" y="4733"/>
                  </a:lnTo>
                  <a:lnTo>
                    <a:pt x="36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62"/>
            <p:cNvSpPr/>
            <p:nvPr/>
          </p:nvSpPr>
          <p:spPr>
            <a:xfrm>
              <a:off x="5363818" y="3565382"/>
              <a:ext cx="259074" cy="134905"/>
            </a:xfrm>
            <a:custGeom>
              <a:avLst/>
              <a:gdLst/>
              <a:ahLst/>
              <a:cxnLst/>
              <a:rect l="l" t="t" r="r" b="b"/>
              <a:pathLst>
                <a:path w="9894" h="5152" extrusionOk="0">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62"/>
            <p:cNvSpPr/>
            <p:nvPr/>
          </p:nvSpPr>
          <p:spPr>
            <a:xfrm>
              <a:off x="5364080" y="3621836"/>
              <a:ext cx="258813" cy="78450"/>
            </a:xfrm>
            <a:custGeom>
              <a:avLst/>
              <a:gdLst/>
              <a:ahLst/>
              <a:cxnLst/>
              <a:rect l="l" t="t" r="r" b="b"/>
              <a:pathLst>
                <a:path w="9884" h="2996" extrusionOk="0">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62"/>
            <p:cNvSpPr/>
            <p:nvPr/>
          </p:nvSpPr>
          <p:spPr>
            <a:xfrm>
              <a:off x="5459760" y="3570880"/>
              <a:ext cx="67479" cy="28175"/>
            </a:xfrm>
            <a:custGeom>
              <a:avLst/>
              <a:gdLst/>
              <a:ahLst/>
              <a:cxnLst/>
              <a:rect l="l" t="t" r="r" b="b"/>
              <a:pathLst>
                <a:path w="2577" h="1076" extrusionOk="0">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62"/>
            <p:cNvSpPr/>
            <p:nvPr/>
          </p:nvSpPr>
          <p:spPr>
            <a:xfrm>
              <a:off x="5420273" y="3435740"/>
              <a:ext cx="146427" cy="152135"/>
            </a:xfrm>
            <a:custGeom>
              <a:avLst/>
              <a:gdLst/>
              <a:ahLst/>
              <a:cxnLst/>
              <a:rect l="l" t="t" r="r" b="b"/>
              <a:pathLst>
                <a:path w="5592" h="5810" extrusionOk="0">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62"/>
            <p:cNvSpPr/>
            <p:nvPr/>
          </p:nvSpPr>
          <p:spPr>
            <a:xfrm>
              <a:off x="5420090" y="3435740"/>
              <a:ext cx="146610" cy="152109"/>
            </a:xfrm>
            <a:custGeom>
              <a:avLst/>
              <a:gdLst/>
              <a:ahLst/>
              <a:cxnLst/>
              <a:rect l="l" t="t" r="r" b="b"/>
              <a:pathLst>
                <a:path w="5599" h="5809" extrusionOk="0">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62"/>
            <p:cNvSpPr/>
            <p:nvPr/>
          </p:nvSpPr>
          <p:spPr>
            <a:xfrm>
              <a:off x="5527213" y="3598846"/>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62"/>
            <p:cNvSpPr/>
            <p:nvPr/>
          </p:nvSpPr>
          <p:spPr>
            <a:xfrm>
              <a:off x="5459760" y="3598846"/>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62"/>
            <p:cNvSpPr/>
            <p:nvPr/>
          </p:nvSpPr>
          <p:spPr>
            <a:xfrm>
              <a:off x="5468506" y="3537180"/>
              <a:ext cx="50013" cy="16994"/>
            </a:xfrm>
            <a:custGeom>
              <a:avLst/>
              <a:gdLst/>
              <a:ahLst/>
              <a:cxnLst/>
              <a:rect l="l" t="t" r="r" b="b"/>
              <a:pathLst>
                <a:path w="1910" h="649" extrusionOk="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62"/>
            <p:cNvSpPr/>
            <p:nvPr/>
          </p:nvSpPr>
          <p:spPr>
            <a:xfrm>
              <a:off x="5454000" y="3497798"/>
              <a:ext cx="11521" cy="16889"/>
            </a:xfrm>
            <a:custGeom>
              <a:avLst/>
              <a:gdLst/>
              <a:ahLst/>
              <a:cxnLst/>
              <a:rect l="l" t="t" r="r" b="b"/>
              <a:pathLst>
                <a:path w="440" h="645" extrusionOk="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62"/>
            <p:cNvSpPr/>
            <p:nvPr/>
          </p:nvSpPr>
          <p:spPr>
            <a:xfrm>
              <a:off x="5521714" y="3497798"/>
              <a:ext cx="11260" cy="16889"/>
            </a:xfrm>
            <a:custGeom>
              <a:avLst/>
              <a:gdLst/>
              <a:ahLst/>
              <a:cxnLst/>
              <a:rect l="l" t="t" r="r" b="b"/>
              <a:pathLst>
                <a:path w="430" h="645" extrusionOk="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62"/>
            <p:cNvSpPr/>
            <p:nvPr/>
          </p:nvSpPr>
          <p:spPr>
            <a:xfrm>
              <a:off x="5513963" y="3480935"/>
              <a:ext cx="26499" cy="11286"/>
            </a:xfrm>
            <a:custGeom>
              <a:avLst/>
              <a:gdLst/>
              <a:ahLst/>
              <a:cxnLst/>
              <a:rect l="l" t="t" r="r" b="b"/>
              <a:pathLst>
                <a:path w="1012" h="431" extrusionOk="0">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62"/>
            <p:cNvSpPr/>
            <p:nvPr/>
          </p:nvSpPr>
          <p:spPr>
            <a:xfrm>
              <a:off x="5446511" y="3480935"/>
              <a:ext cx="26264" cy="11286"/>
            </a:xfrm>
            <a:custGeom>
              <a:avLst/>
              <a:gdLst/>
              <a:ahLst/>
              <a:cxnLst/>
              <a:rect l="l" t="t" r="r" b="b"/>
              <a:pathLst>
                <a:path w="1003" h="431" extrusionOk="0">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62"/>
            <p:cNvSpPr/>
            <p:nvPr/>
          </p:nvSpPr>
          <p:spPr>
            <a:xfrm>
              <a:off x="5386573" y="3345794"/>
              <a:ext cx="213853" cy="202620"/>
            </a:xfrm>
            <a:custGeom>
              <a:avLst/>
              <a:gdLst/>
              <a:ahLst/>
              <a:cxnLst/>
              <a:rect l="l" t="t" r="r" b="b"/>
              <a:pathLst>
                <a:path w="8167" h="7738" extrusionOk="0">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62"/>
            <p:cNvSpPr/>
            <p:nvPr/>
          </p:nvSpPr>
          <p:spPr>
            <a:xfrm>
              <a:off x="5409040" y="3373917"/>
              <a:ext cx="169155" cy="112543"/>
            </a:xfrm>
            <a:custGeom>
              <a:avLst/>
              <a:gdLst/>
              <a:ahLst/>
              <a:cxnLst/>
              <a:rect l="l" t="t" r="r" b="b"/>
              <a:pathLst>
                <a:path w="6460" h="4298" extrusionOk="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62"/>
            <p:cNvSpPr/>
            <p:nvPr/>
          </p:nvSpPr>
          <p:spPr>
            <a:xfrm>
              <a:off x="5454759" y="3373917"/>
              <a:ext cx="123410" cy="112543"/>
            </a:xfrm>
            <a:custGeom>
              <a:avLst/>
              <a:gdLst/>
              <a:ahLst/>
              <a:cxnLst/>
              <a:rect l="l" t="t" r="r" b="b"/>
              <a:pathLst>
                <a:path w="4713" h="4298" extrusionOk="0">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62"/>
            <p:cNvSpPr/>
            <p:nvPr/>
          </p:nvSpPr>
          <p:spPr>
            <a:xfrm>
              <a:off x="5369579" y="3647314"/>
              <a:ext cx="45483" cy="52972"/>
            </a:xfrm>
            <a:custGeom>
              <a:avLst/>
              <a:gdLst/>
              <a:ahLst/>
              <a:cxnLst/>
              <a:rect l="l" t="t" r="r" b="b"/>
              <a:pathLst>
                <a:path w="1737" h="2023" extrusionOk="0">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62"/>
            <p:cNvSpPr/>
            <p:nvPr/>
          </p:nvSpPr>
          <p:spPr>
            <a:xfrm>
              <a:off x="5572173" y="3647314"/>
              <a:ext cx="45745" cy="52972"/>
            </a:xfrm>
            <a:custGeom>
              <a:avLst/>
              <a:gdLst/>
              <a:ahLst/>
              <a:cxnLst/>
              <a:rect l="l" t="t" r="r" b="b"/>
              <a:pathLst>
                <a:path w="1747" h="2023" extrusionOk="0">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62"/>
            <p:cNvSpPr/>
            <p:nvPr/>
          </p:nvSpPr>
          <p:spPr>
            <a:xfrm>
              <a:off x="5432528" y="3621836"/>
              <a:ext cx="122179" cy="55984"/>
            </a:xfrm>
            <a:custGeom>
              <a:avLst/>
              <a:gdLst/>
              <a:ahLst/>
              <a:cxnLst/>
              <a:rect l="l" t="t" r="r" b="b"/>
              <a:pathLst>
                <a:path w="4666" h="2138" extrusionOk="0">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62"/>
            <p:cNvSpPr/>
            <p:nvPr/>
          </p:nvSpPr>
          <p:spPr>
            <a:xfrm>
              <a:off x="5392046" y="3475200"/>
              <a:ext cx="28254" cy="44986"/>
            </a:xfrm>
            <a:custGeom>
              <a:avLst/>
              <a:gdLst/>
              <a:ahLst/>
              <a:cxnLst/>
              <a:rect l="l" t="t" r="r" b="b"/>
              <a:pathLst>
                <a:path w="1079" h="1718" extrusionOk="0">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62"/>
            <p:cNvSpPr/>
            <p:nvPr/>
          </p:nvSpPr>
          <p:spPr>
            <a:xfrm>
              <a:off x="5409040" y="3475200"/>
              <a:ext cx="11260" cy="44986"/>
            </a:xfrm>
            <a:custGeom>
              <a:avLst/>
              <a:gdLst/>
              <a:ahLst/>
              <a:cxnLst/>
              <a:rect l="l" t="t" r="r" b="b"/>
              <a:pathLst>
                <a:path w="430" h="1718" extrusionOk="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62"/>
            <p:cNvSpPr/>
            <p:nvPr/>
          </p:nvSpPr>
          <p:spPr>
            <a:xfrm>
              <a:off x="5566674" y="3475200"/>
              <a:ext cx="28254" cy="44986"/>
            </a:xfrm>
            <a:custGeom>
              <a:avLst/>
              <a:gdLst/>
              <a:ahLst/>
              <a:cxnLst/>
              <a:rect l="l" t="t" r="r" b="b"/>
              <a:pathLst>
                <a:path w="1079" h="1718" extrusionOk="0">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62"/>
            <p:cNvSpPr/>
            <p:nvPr/>
          </p:nvSpPr>
          <p:spPr>
            <a:xfrm>
              <a:off x="5566674" y="3475200"/>
              <a:ext cx="11260" cy="44986"/>
            </a:xfrm>
            <a:custGeom>
              <a:avLst/>
              <a:gdLst/>
              <a:ahLst/>
              <a:cxnLst/>
              <a:rect l="l" t="t" r="r" b="b"/>
              <a:pathLst>
                <a:path w="430" h="1718" extrusionOk="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62"/>
            <p:cNvSpPr/>
            <p:nvPr/>
          </p:nvSpPr>
          <p:spPr>
            <a:xfrm>
              <a:off x="5442766" y="3537154"/>
              <a:ext cx="17020" cy="11260"/>
            </a:xfrm>
            <a:custGeom>
              <a:avLst/>
              <a:gdLst/>
              <a:ahLst/>
              <a:cxnLst/>
              <a:rect l="l" t="t" r="r" b="b"/>
              <a:pathLst>
                <a:path w="650" h="430" extrusionOk="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8" name="Google Shape;13048;p62"/>
          <p:cNvGrpSpPr/>
          <p:nvPr/>
        </p:nvGrpSpPr>
        <p:grpSpPr>
          <a:xfrm>
            <a:off x="4912939" y="3345663"/>
            <a:ext cx="261326" cy="354885"/>
            <a:chOff x="4912939" y="3345663"/>
            <a:chExt cx="261326" cy="354885"/>
          </a:xfrm>
        </p:grpSpPr>
        <p:sp>
          <p:nvSpPr>
            <p:cNvPr id="13049" name="Google Shape;13049;p62"/>
            <p:cNvSpPr/>
            <p:nvPr/>
          </p:nvSpPr>
          <p:spPr>
            <a:xfrm>
              <a:off x="4916683" y="3471692"/>
              <a:ext cx="253837" cy="40011"/>
            </a:xfrm>
            <a:custGeom>
              <a:avLst/>
              <a:gdLst/>
              <a:ahLst/>
              <a:cxnLst/>
              <a:rect l="l" t="t" r="r" b="b"/>
              <a:pathLst>
                <a:path w="9694" h="1528" extrusionOk="0">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62"/>
            <p:cNvSpPr/>
            <p:nvPr/>
          </p:nvSpPr>
          <p:spPr>
            <a:xfrm>
              <a:off x="4912939" y="3586120"/>
              <a:ext cx="261326" cy="114428"/>
            </a:xfrm>
            <a:custGeom>
              <a:avLst/>
              <a:gdLst/>
              <a:ahLst/>
              <a:cxnLst/>
              <a:rect l="l" t="t" r="r" b="b"/>
              <a:pathLst>
                <a:path w="9980" h="4370" extrusionOk="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62"/>
            <p:cNvSpPr/>
            <p:nvPr/>
          </p:nvSpPr>
          <p:spPr>
            <a:xfrm>
              <a:off x="4912939" y="3630582"/>
              <a:ext cx="261326" cy="69966"/>
            </a:xfrm>
            <a:custGeom>
              <a:avLst/>
              <a:gdLst/>
              <a:ahLst/>
              <a:cxnLst/>
              <a:rect l="l" t="t" r="r" b="b"/>
              <a:pathLst>
                <a:path w="9980" h="2672" extrusionOk="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62"/>
            <p:cNvSpPr/>
            <p:nvPr/>
          </p:nvSpPr>
          <p:spPr>
            <a:xfrm>
              <a:off x="5037841" y="3654568"/>
              <a:ext cx="11521" cy="45719"/>
            </a:xfrm>
            <a:custGeom>
              <a:avLst/>
              <a:gdLst/>
              <a:ahLst/>
              <a:cxnLst/>
              <a:rect l="l" t="t" r="r" b="b"/>
              <a:pathLst>
                <a:path w="440" h="1746" extrusionOk="0">
                  <a:moveTo>
                    <a:pt x="0" y="0"/>
                  </a:moveTo>
                  <a:lnTo>
                    <a:pt x="0" y="1746"/>
                  </a:lnTo>
                  <a:lnTo>
                    <a:pt x="439" y="1746"/>
                  </a:lnTo>
                  <a:lnTo>
                    <a:pt x="43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62"/>
            <p:cNvSpPr/>
            <p:nvPr/>
          </p:nvSpPr>
          <p:spPr>
            <a:xfrm>
              <a:off x="5009352" y="3586120"/>
              <a:ext cx="68736" cy="34171"/>
            </a:xfrm>
            <a:custGeom>
              <a:avLst/>
              <a:gdLst/>
              <a:ahLst/>
              <a:cxnLst/>
              <a:rect l="l" t="t" r="r" b="b"/>
              <a:pathLst>
                <a:path w="2625" h="1305" extrusionOk="0">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62"/>
            <p:cNvSpPr/>
            <p:nvPr/>
          </p:nvSpPr>
          <p:spPr>
            <a:xfrm>
              <a:off x="4952164" y="3534405"/>
              <a:ext cx="57214" cy="165882"/>
            </a:xfrm>
            <a:custGeom>
              <a:avLst/>
              <a:gdLst/>
              <a:ahLst/>
              <a:cxnLst/>
              <a:rect l="l" t="t" r="r" b="b"/>
              <a:pathLst>
                <a:path w="2185" h="6335" extrusionOk="0">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62"/>
            <p:cNvSpPr/>
            <p:nvPr/>
          </p:nvSpPr>
          <p:spPr>
            <a:xfrm>
              <a:off x="4952164" y="3626078"/>
              <a:ext cx="28489" cy="22755"/>
            </a:xfrm>
            <a:custGeom>
              <a:avLst/>
              <a:gdLst/>
              <a:ahLst/>
              <a:cxnLst/>
              <a:rect l="l" t="t" r="r" b="b"/>
              <a:pathLst>
                <a:path w="1088" h="869" extrusionOk="0">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62"/>
            <p:cNvSpPr/>
            <p:nvPr/>
          </p:nvSpPr>
          <p:spPr>
            <a:xfrm>
              <a:off x="5077800" y="3534405"/>
              <a:ext cx="57240" cy="165882"/>
            </a:xfrm>
            <a:custGeom>
              <a:avLst/>
              <a:gdLst/>
              <a:ahLst/>
              <a:cxnLst/>
              <a:rect l="l" t="t" r="r" b="b"/>
              <a:pathLst>
                <a:path w="2186" h="6335" extrusionOk="0">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62"/>
            <p:cNvSpPr/>
            <p:nvPr/>
          </p:nvSpPr>
          <p:spPr>
            <a:xfrm>
              <a:off x="5032081" y="3637574"/>
              <a:ext cx="23017" cy="22755"/>
            </a:xfrm>
            <a:custGeom>
              <a:avLst/>
              <a:gdLst/>
              <a:ahLst/>
              <a:cxnLst/>
              <a:rect l="l" t="t" r="r" b="b"/>
              <a:pathLst>
                <a:path w="879" h="869" extrusionOk="0">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62"/>
            <p:cNvSpPr/>
            <p:nvPr/>
          </p:nvSpPr>
          <p:spPr>
            <a:xfrm>
              <a:off x="5106525" y="3626078"/>
              <a:ext cx="28751" cy="22755"/>
            </a:xfrm>
            <a:custGeom>
              <a:avLst/>
              <a:gdLst/>
              <a:ahLst/>
              <a:cxnLst/>
              <a:rect l="l" t="t" r="r" b="b"/>
              <a:pathLst>
                <a:path w="1098" h="869" extrusionOk="0">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62"/>
            <p:cNvSpPr/>
            <p:nvPr/>
          </p:nvSpPr>
          <p:spPr>
            <a:xfrm>
              <a:off x="5025351" y="3345663"/>
              <a:ext cx="65960" cy="57109"/>
            </a:xfrm>
            <a:custGeom>
              <a:avLst/>
              <a:gdLst/>
              <a:ahLst/>
              <a:cxnLst/>
              <a:rect l="l" t="t" r="r" b="b"/>
              <a:pathLst>
                <a:path w="2519" h="2181" extrusionOk="0">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62"/>
            <p:cNvSpPr/>
            <p:nvPr/>
          </p:nvSpPr>
          <p:spPr>
            <a:xfrm>
              <a:off x="4986388" y="3345794"/>
              <a:ext cx="114428" cy="102959"/>
            </a:xfrm>
            <a:custGeom>
              <a:avLst/>
              <a:gdLst/>
              <a:ahLst/>
              <a:cxnLst/>
              <a:rect l="l" t="t" r="r" b="b"/>
              <a:pathLst>
                <a:path w="4370" h="3932" extrusionOk="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62"/>
            <p:cNvSpPr/>
            <p:nvPr/>
          </p:nvSpPr>
          <p:spPr>
            <a:xfrm>
              <a:off x="4947163" y="3511676"/>
              <a:ext cx="192617" cy="97199"/>
            </a:xfrm>
            <a:custGeom>
              <a:avLst/>
              <a:gdLst/>
              <a:ahLst/>
              <a:cxnLst/>
              <a:rect l="l" t="t" r="r" b="b"/>
              <a:pathLst>
                <a:path w="7356" h="3712" extrusionOk="0">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62"/>
            <p:cNvSpPr/>
            <p:nvPr/>
          </p:nvSpPr>
          <p:spPr>
            <a:xfrm>
              <a:off x="4951143" y="3511650"/>
              <a:ext cx="149673" cy="97434"/>
            </a:xfrm>
            <a:custGeom>
              <a:avLst/>
              <a:gdLst/>
              <a:ahLst/>
              <a:cxnLst/>
              <a:rect l="l" t="t" r="r" b="b"/>
              <a:pathLst>
                <a:path w="5716" h="3721" extrusionOk="0">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62"/>
            <p:cNvSpPr/>
            <p:nvPr/>
          </p:nvSpPr>
          <p:spPr>
            <a:xfrm>
              <a:off x="5018124" y="3557317"/>
              <a:ext cx="50747" cy="17334"/>
            </a:xfrm>
            <a:custGeom>
              <a:avLst/>
              <a:gdLst/>
              <a:ahLst/>
              <a:cxnLst/>
              <a:rect l="l" t="t" r="r" b="b"/>
              <a:pathLst>
                <a:path w="1938" h="662" extrusionOk="0">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62"/>
            <p:cNvSpPr/>
            <p:nvPr/>
          </p:nvSpPr>
          <p:spPr>
            <a:xfrm>
              <a:off x="5003487" y="3517358"/>
              <a:ext cx="11390" cy="17073"/>
            </a:xfrm>
            <a:custGeom>
              <a:avLst/>
              <a:gdLst/>
              <a:ahLst/>
              <a:cxnLst/>
              <a:rect l="l" t="t" r="r" b="b"/>
              <a:pathLst>
                <a:path w="435" h="652" extrusionOk="0">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62"/>
            <p:cNvSpPr/>
            <p:nvPr/>
          </p:nvSpPr>
          <p:spPr>
            <a:xfrm>
              <a:off x="5072065" y="3517358"/>
              <a:ext cx="11521" cy="17073"/>
            </a:xfrm>
            <a:custGeom>
              <a:avLst/>
              <a:gdLst/>
              <a:ahLst/>
              <a:cxnLst/>
              <a:rect l="l" t="t" r="r" b="b"/>
              <a:pathLst>
                <a:path w="440" h="652" extrusionOk="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62"/>
            <p:cNvSpPr/>
            <p:nvPr/>
          </p:nvSpPr>
          <p:spPr>
            <a:xfrm>
              <a:off x="4980627" y="3448727"/>
              <a:ext cx="125924" cy="22990"/>
            </a:xfrm>
            <a:custGeom>
              <a:avLst/>
              <a:gdLst/>
              <a:ahLst/>
              <a:cxnLst/>
              <a:rect l="l" t="t" r="r" b="b"/>
              <a:pathLst>
                <a:path w="4809" h="878" extrusionOk="0">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62"/>
            <p:cNvSpPr/>
            <p:nvPr/>
          </p:nvSpPr>
          <p:spPr>
            <a:xfrm>
              <a:off x="4986388" y="3346789"/>
              <a:ext cx="55722" cy="101964"/>
            </a:xfrm>
            <a:custGeom>
              <a:avLst/>
              <a:gdLst/>
              <a:ahLst/>
              <a:cxnLst/>
              <a:rect l="l" t="t" r="r" b="b"/>
              <a:pathLst>
                <a:path w="2128" h="3894" extrusionOk="0">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62"/>
            <p:cNvSpPr/>
            <p:nvPr/>
          </p:nvSpPr>
          <p:spPr>
            <a:xfrm>
              <a:off x="4980627" y="3448727"/>
              <a:ext cx="34250" cy="22990"/>
            </a:xfrm>
            <a:custGeom>
              <a:avLst/>
              <a:gdLst/>
              <a:ahLst/>
              <a:cxnLst/>
              <a:rect l="l" t="t" r="r" b="b"/>
              <a:pathLst>
                <a:path w="1308" h="878" extrusionOk="0">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62"/>
            <p:cNvSpPr/>
            <p:nvPr/>
          </p:nvSpPr>
          <p:spPr>
            <a:xfrm>
              <a:off x="4916683" y="3471692"/>
              <a:ext cx="92695" cy="40011"/>
            </a:xfrm>
            <a:custGeom>
              <a:avLst/>
              <a:gdLst/>
              <a:ahLst/>
              <a:cxnLst/>
              <a:rect l="l" t="t" r="r" b="b"/>
              <a:pathLst>
                <a:path w="3540" h="1528" extrusionOk="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0" name="Google Shape;13070;p62"/>
          <p:cNvGrpSpPr/>
          <p:nvPr/>
        </p:nvGrpSpPr>
        <p:grpSpPr>
          <a:xfrm>
            <a:off x="5809723" y="2879911"/>
            <a:ext cx="263081" cy="355016"/>
            <a:chOff x="5809723" y="2879911"/>
            <a:chExt cx="263081" cy="355016"/>
          </a:xfrm>
        </p:grpSpPr>
        <p:sp>
          <p:nvSpPr>
            <p:cNvPr id="13071" name="Google Shape;13071;p62"/>
            <p:cNvSpPr/>
            <p:nvPr/>
          </p:nvSpPr>
          <p:spPr>
            <a:xfrm>
              <a:off x="5809723" y="3136969"/>
              <a:ext cx="263081" cy="97696"/>
            </a:xfrm>
            <a:custGeom>
              <a:avLst/>
              <a:gdLst/>
              <a:ahLst/>
              <a:cxnLst/>
              <a:rect l="l" t="t" r="r" b="b"/>
              <a:pathLst>
                <a:path w="10047" h="3731" extrusionOk="0">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62"/>
            <p:cNvSpPr/>
            <p:nvPr/>
          </p:nvSpPr>
          <p:spPr>
            <a:xfrm>
              <a:off x="5865942" y="3136969"/>
              <a:ext cx="150642" cy="75937"/>
            </a:xfrm>
            <a:custGeom>
              <a:avLst/>
              <a:gdLst/>
              <a:ahLst/>
              <a:cxnLst/>
              <a:rect l="l" t="t" r="r" b="b"/>
              <a:pathLst>
                <a:path w="5753" h="2900" extrusionOk="0">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62"/>
            <p:cNvSpPr/>
            <p:nvPr/>
          </p:nvSpPr>
          <p:spPr>
            <a:xfrm>
              <a:off x="5876416" y="3120734"/>
              <a:ext cx="129432" cy="80650"/>
            </a:xfrm>
            <a:custGeom>
              <a:avLst/>
              <a:gdLst/>
              <a:ahLst/>
              <a:cxnLst/>
              <a:rect l="l" t="t" r="r" b="b"/>
              <a:pathLst>
                <a:path w="4943" h="3080" extrusionOk="0">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62"/>
            <p:cNvSpPr/>
            <p:nvPr/>
          </p:nvSpPr>
          <p:spPr>
            <a:xfrm>
              <a:off x="5895400" y="3120734"/>
              <a:ext cx="91726" cy="62477"/>
            </a:xfrm>
            <a:custGeom>
              <a:avLst/>
              <a:gdLst/>
              <a:ahLst/>
              <a:cxnLst/>
              <a:rect l="l" t="t" r="r" b="b"/>
              <a:pathLst>
                <a:path w="3503" h="2386" extrusionOk="0">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62"/>
            <p:cNvSpPr/>
            <p:nvPr/>
          </p:nvSpPr>
          <p:spPr>
            <a:xfrm>
              <a:off x="5906895" y="3091747"/>
              <a:ext cx="68736" cy="79969"/>
            </a:xfrm>
            <a:custGeom>
              <a:avLst/>
              <a:gdLst/>
              <a:ahLst/>
              <a:cxnLst/>
              <a:rect l="l" t="t" r="r" b="b"/>
              <a:pathLst>
                <a:path w="2625" h="3054" extrusionOk="0">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62"/>
            <p:cNvSpPr/>
            <p:nvPr/>
          </p:nvSpPr>
          <p:spPr>
            <a:xfrm>
              <a:off x="5906895" y="3091747"/>
              <a:ext cx="68736" cy="28568"/>
            </a:xfrm>
            <a:custGeom>
              <a:avLst/>
              <a:gdLst/>
              <a:ahLst/>
              <a:cxnLst/>
              <a:rect l="l" t="t" r="r" b="b"/>
              <a:pathLst>
                <a:path w="2625" h="1091" extrusionOk="0">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62"/>
            <p:cNvSpPr/>
            <p:nvPr/>
          </p:nvSpPr>
          <p:spPr>
            <a:xfrm>
              <a:off x="5906895" y="2879911"/>
              <a:ext cx="68736" cy="46007"/>
            </a:xfrm>
            <a:custGeom>
              <a:avLst/>
              <a:gdLst/>
              <a:ahLst/>
              <a:cxnLst/>
              <a:rect l="l" t="t" r="r" b="b"/>
              <a:pathLst>
                <a:path w="2625" h="1757" extrusionOk="0">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62"/>
            <p:cNvSpPr/>
            <p:nvPr/>
          </p:nvSpPr>
          <p:spPr>
            <a:xfrm>
              <a:off x="5838212" y="2914134"/>
              <a:ext cx="206102" cy="137419"/>
            </a:xfrm>
            <a:custGeom>
              <a:avLst/>
              <a:gdLst/>
              <a:ahLst/>
              <a:cxnLst/>
              <a:rect l="l" t="t" r="r" b="b"/>
              <a:pathLst>
                <a:path w="7871" h="5248" extrusionOk="0">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62"/>
            <p:cNvSpPr/>
            <p:nvPr/>
          </p:nvSpPr>
          <p:spPr>
            <a:xfrm>
              <a:off x="5861203" y="2948620"/>
              <a:ext cx="160147" cy="91438"/>
            </a:xfrm>
            <a:custGeom>
              <a:avLst/>
              <a:gdLst/>
              <a:ahLst/>
              <a:cxnLst/>
              <a:rect l="l" t="t" r="r" b="b"/>
              <a:pathLst>
                <a:path w="6116" h="3492" extrusionOk="0">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62"/>
            <p:cNvSpPr/>
            <p:nvPr/>
          </p:nvSpPr>
          <p:spPr>
            <a:xfrm>
              <a:off x="5848712" y="2960115"/>
              <a:ext cx="184630" cy="148652"/>
            </a:xfrm>
            <a:custGeom>
              <a:avLst/>
              <a:gdLst/>
              <a:ahLst/>
              <a:cxnLst/>
              <a:rect l="l" t="t" r="r" b="b"/>
              <a:pathLst>
                <a:path w="7051" h="5677" extrusionOk="0">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62"/>
            <p:cNvSpPr/>
            <p:nvPr/>
          </p:nvSpPr>
          <p:spPr>
            <a:xfrm>
              <a:off x="5848948" y="2960115"/>
              <a:ext cx="132418" cy="148626"/>
            </a:xfrm>
            <a:custGeom>
              <a:avLst/>
              <a:gdLst/>
              <a:ahLst/>
              <a:cxnLst/>
              <a:rect l="l" t="t" r="r" b="b"/>
              <a:pathLst>
                <a:path w="5057" h="5676" extrusionOk="0">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62"/>
            <p:cNvSpPr/>
            <p:nvPr/>
          </p:nvSpPr>
          <p:spPr>
            <a:xfrm>
              <a:off x="5889666" y="3005808"/>
              <a:ext cx="34512" cy="22781"/>
            </a:xfrm>
            <a:custGeom>
              <a:avLst/>
              <a:gdLst/>
              <a:ahLst/>
              <a:cxnLst/>
              <a:rect l="l" t="t" r="r" b="b"/>
              <a:pathLst>
                <a:path w="1318" h="870" extrusionOk="0">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62"/>
            <p:cNvSpPr/>
            <p:nvPr/>
          </p:nvSpPr>
          <p:spPr>
            <a:xfrm>
              <a:off x="5958375" y="3005808"/>
              <a:ext cx="34486" cy="22781"/>
            </a:xfrm>
            <a:custGeom>
              <a:avLst/>
              <a:gdLst/>
              <a:ahLst/>
              <a:cxnLst/>
              <a:rect l="l" t="t" r="r" b="b"/>
              <a:pathLst>
                <a:path w="1317" h="870" extrusionOk="0">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62"/>
            <p:cNvSpPr/>
            <p:nvPr/>
          </p:nvSpPr>
          <p:spPr>
            <a:xfrm>
              <a:off x="5915929" y="3057707"/>
              <a:ext cx="50668" cy="17361"/>
            </a:xfrm>
            <a:custGeom>
              <a:avLst/>
              <a:gdLst/>
              <a:ahLst/>
              <a:cxnLst/>
              <a:rect l="l" t="t" r="r" b="b"/>
              <a:pathLst>
                <a:path w="1935" h="663" extrusionOk="0">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62"/>
            <p:cNvSpPr/>
            <p:nvPr/>
          </p:nvSpPr>
          <p:spPr>
            <a:xfrm>
              <a:off x="5901161" y="3012197"/>
              <a:ext cx="11521" cy="16889"/>
            </a:xfrm>
            <a:custGeom>
              <a:avLst/>
              <a:gdLst/>
              <a:ahLst/>
              <a:cxnLst/>
              <a:rect l="l" t="t" r="r" b="b"/>
              <a:pathLst>
                <a:path w="440" h="645" extrusionOk="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62"/>
            <p:cNvSpPr/>
            <p:nvPr/>
          </p:nvSpPr>
          <p:spPr>
            <a:xfrm>
              <a:off x="5969844" y="3012197"/>
              <a:ext cx="11521" cy="16889"/>
            </a:xfrm>
            <a:custGeom>
              <a:avLst/>
              <a:gdLst/>
              <a:ahLst/>
              <a:cxnLst/>
              <a:rect l="l" t="t" r="r" b="b"/>
              <a:pathLst>
                <a:path w="440" h="645" extrusionOk="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62"/>
            <p:cNvSpPr/>
            <p:nvPr/>
          </p:nvSpPr>
          <p:spPr>
            <a:xfrm>
              <a:off x="5922135" y="3011569"/>
              <a:ext cx="38256" cy="11260"/>
            </a:xfrm>
            <a:custGeom>
              <a:avLst/>
              <a:gdLst/>
              <a:ahLst/>
              <a:cxnLst/>
              <a:rect l="l" t="t" r="r" b="b"/>
              <a:pathLst>
                <a:path w="1461" h="430" extrusionOk="0">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62"/>
            <p:cNvSpPr/>
            <p:nvPr/>
          </p:nvSpPr>
          <p:spPr>
            <a:xfrm>
              <a:off x="5933630" y="3211648"/>
              <a:ext cx="15266" cy="11521"/>
            </a:xfrm>
            <a:custGeom>
              <a:avLst/>
              <a:gdLst/>
              <a:ahLst/>
              <a:cxnLst/>
              <a:rect l="l" t="t" r="r" b="b"/>
              <a:pathLst>
                <a:path w="583" h="440" extrusionOk="0">
                  <a:moveTo>
                    <a:pt x="296" y="1"/>
                  </a:moveTo>
                  <a:cubicBezTo>
                    <a:pt x="1" y="1"/>
                    <a:pt x="1" y="440"/>
                    <a:pt x="296" y="440"/>
                  </a:cubicBezTo>
                  <a:cubicBezTo>
                    <a:pt x="583" y="440"/>
                    <a:pt x="583" y="1"/>
                    <a:pt x="29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62"/>
            <p:cNvSpPr/>
            <p:nvPr/>
          </p:nvSpPr>
          <p:spPr>
            <a:xfrm>
              <a:off x="5868691" y="2994156"/>
              <a:ext cx="66955" cy="57398"/>
            </a:xfrm>
            <a:custGeom>
              <a:avLst/>
              <a:gdLst/>
              <a:ahLst/>
              <a:cxnLst/>
              <a:rect l="l" t="t" r="r" b="b"/>
              <a:pathLst>
                <a:path w="2557" h="2192" extrusionOk="0">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62"/>
            <p:cNvSpPr/>
            <p:nvPr/>
          </p:nvSpPr>
          <p:spPr>
            <a:xfrm>
              <a:off x="5937375" y="2994156"/>
              <a:ext cx="66719" cy="57398"/>
            </a:xfrm>
            <a:custGeom>
              <a:avLst/>
              <a:gdLst/>
              <a:ahLst/>
              <a:cxnLst/>
              <a:rect l="l" t="t" r="r" b="b"/>
              <a:pathLst>
                <a:path w="2548" h="2192" extrusionOk="0">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62"/>
            <p:cNvSpPr/>
            <p:nvPr/>
          </p:nvSpPr>
          <p:spPr>
            <a:xfrm>
              <a:off x="5811477" y="3169202"/>
              <a:ext cx="49725" cy="65724"/>
            </a:xfrm>
            <a:custGeom>
              <a:avLst/>
              <a:gdLst/>
              <a:ahLst/>
              <a:cxnLst/>
              <a:rect l="l" t="t" r="r" b="b"/>
              <a:pathLst>
                <a:path w="1899" h="2510" extrusionOk="0">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62"/>
            <p:cNvSpPr/>
            <p:nvPr/>
          </p:nvSpPr>
          <p:spPr>
            <a:xfrm>
              <a:off x="6021324" y="3169202"/>
              <a:ext cx="49725" cy="65724"/>
            </a:xfrm>
            <a:custGeom>
              <a:avLst/>
              <a:gdLst/>
              <a:ahLst/>
              <a:cxnLst/>
              <a:rect l="l" t="t" r="r" b="b"/>
              <a:pathLst>
                <a:path w="1899" h="2510" extrusionOk="0">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3" name="Google Shape;13093;p62"/>
          <p:cNvGrpSpPr/>
          <p:nvPr/>
        </p:nvGrpSpPr>
        <p:grpSpPr>
          <a:xfrm>
            <a:off x="7616069" y="4268056"/>
            <a:ext cx="263316" cy="354754"/>
            <a:chOff x="7616069" y="4268056"/>
            <a:chExt cx="263316" cy="354754"/>
          </a:xfrm>
        </p:grpSpPr>
        <p:sp>
          <p:nvSpPr>
            <p:cNvPr id="13094" name="Google Shape;13094;p62"/>
            <p:cNvSpPr/>
            <p:nvPr/>
          </p:nvSpPr>
          <p:spPr>
            <a:xfrm>
              <a:off x="7616069" y="4513881"/>
              <a:ext cx="263316" cy="108930"/>
            </a:xfrm>
            <a:custGeom>
              <a:avLst/>
              <a:gdLst/>
              <a:ahLst/>
              <a:cxnLst/>
              <a:rect l="l" t="t" r="r" b="b"/>
              <a:pathLst>
                <a:path w="10056" h="4160" extrusionOk="0">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62"/>
            <p:cNvSpPr/>
            <p:nvPr/>
          </p:nvSpPr>
          <p:spPr>
            <a:xfrm>
              <a:off x="7719238" y="4514116"/>
              <a:ext cx="57214" cy="108694"/>
            </a:xfrm>
            <a:custGeom>
              <a:avLst/>
              <a:gdLst/>
              <a:ahLst/>
              <a:cxnLst/>
              <a:rect l="l" t="t" r="r" b="b"/>
              <a:pathLst>
                <a:path w="2185" h="4151" extrusionOk="0">
                  <a:moveTo>
                    <a:pt x="0" y="1"/>
                  </a:moveTo>
                  <a:lnTo>
                    <a:pt x="0" y="4151"/>
                  </a:lnTo>
                  <a:lnTo>
                    <a:pt x="2185" y="4151"/>
                  </a:lnTo>
                  <a:lnTo>
                    <a:pt x="218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62"/>
            <p:cNvSpPr/>
            <p:nvPr/>
          </p:nvSpPr>
          <p:spPr>
            <a:xfrm>
              <a:off x="7719238" y="4514116"/>
              <a:ext cx="57214" cy="34433"/>
            </a:xfrm>
            <a:custGeom>
              <a:avLst/>
              <a:gdLst/>
              <a:ahLst/>
              <a:cxnLst/>
              <a:rect l="l" t="t" r="r" b="b"/>
              <a:pathLst>
                <a:path w="2185" h="1315" extrusionOk="0">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62"/>
            <p:cNvSpPr/>
            <p:nvPr/>
          </p:nvSpPr>
          <p:spPr>
            <a:xfrm>
              <a:off x="7642542" y="4268082"/>
              <a:ext cx="210344" cy="208852"/>
            </a:xfrm>
            <a:custGeom>
              <a:avLst/>
              <a:gdLst/>
              <a:ahLst/>
              <a:cxnLst/>
              <a:rect l="l" t="t" r="r" b="b"/>
              <a:pathLst>
                <a:path w="8033" h="7976" extrusionOk="0">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62"/>
            <p:cNvSpPr/>
            <p:nvPr/>
          </p:nvSpPr>
          <p:spPr>
            <a:xfrm>
              <a:off x="7713477" y="4462663"/>
              <a:ext cx="68736" cy="74470"/>
            </a:xfrm>
            <a:custGeom>
              <a:avLst/>
              <a:gdLst/>
              <a:ahLst/>
              <a:cxnLst/>
              <a:rect l="l" t="t" r="r" b="b"/>
              <a:pathLst>
                <a:path w="2625" h="2844" extrusionOk="0">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62"/>
            <p:cNvSpPr/>
            <p:nvPr/>
          </p:nvSpPr>
          <p:spPr>
            <a:xfrm>
              <a:off x="7713477" y="4462663"/>
              <a:ext cx="68736" cy="28620"/>
            </a:xfrm>
            <a:custGeom>
              <a:avLst/>
              <a:gdLst/>
              <a:ahLst/>
              <a:cxnLst/>
              <a:rect l="l" t="t" r="r" b="b"/>
              <a:pathLst>
                <a:path w="2625" h="1093" extrusionOk="0">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62"/>
            <p:cNvSpPr/>
            <p:nvPr/>
          </p:nvSpPr>
          <p:spPr>
            <a:xfrm>
              <a:off x="7673257" y="4319771"/>
              <a:ext cx="148914" cy="160147"/>
            </a:xfrm>
            <a:custGeom>
              <a:avLst/>
              <a:gdLst/>
              <a:ahLst/>
              <a:cxnLst/>
              <a:rect l="l" t="t" r="r" b="b"/>
              <a:pathLst>
                <a:path w="5687" h="6116" extrusionOk="0">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62"/>
            <p:cNvSpPr/>
            <p:nvPr/>
          </p:nvSpPr>
          <p:spPr>
            <a:xfrm>
              <a:off x="7673047" y="4319771"/>
              <a:ext cx="149124" cy="160174"/>
            </a:xfrm>
            <a:custGeom>
              <a:avLst/>
              <a:gdLst/>
              <a:ahLst/>
              <a:cxnLst/>
              <a:rect l="l" t="t" r="r" b="b"/>
              <a:pathLst>
                <a:path w="5695" h="6117" extrusionOk="0">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62"/>
            <p:cNvSpPr/>
            <p:nvPr/>
          </p:nvSpPr>
          <p:spPr>
            <a:xfrm>
              <a:off x="7699992" y="4371251"/>
              <a:ext cx="26761" cy="11260"/>
            </a:xfrm>
            <a:custGeom>
              <a:avLst/>
              <a:gdLst/>
              <a:ahLst/>
              <a:cxnLst/>
              <a:rect l="l" t="t" r="r" b="b"/>
              <a:pathLst>
                <a:path w="1022" h="430" extrusionOk="0">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62"/>
            <p:cNvSpPr/>
            <p:nvPr/>
          </p:nvSpPr>
          <p:spPr>
            <a:xfrm>
              <a:off x="7768701" y="4371251"/>
              <a:ext cx="26735" cy="11260"/>
            </a:xfrm>
            <a:custGeom>
              <a:avLst/>
              <a:gdLst/>
              <a:ahLst/>
              <a:cxnLst/>
              <a:rect l="l" t="t" r="r" b="b"/>
              <a:pathLst>
                <a:path w="1021" h="430" extrusionOk="0">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62"/>
            <p:cNvSpPr/>
            <p:nvPr/>
          </p:nvSpPr>
          <p:spPr>
            <a:xfrm>
              <a:off x="7814394" y="4571278"/>
              <a:ext cx="43991" cy="40115"/>
            </a:xfrm>
            <a:custGeom>
              <a:avLst/>
              <a:gdLst/>
              <a:ahLst/>
              <a:cxnLst/>
              <a:rect l="l" t="t" r="r" b="b"/>
              <a:pathLst>
                <a:path w="1680" h="1532" extrusionOk="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62"/>
            <p:cNvSpPr/>
            <p:nvPr/>
          </p:nvSpPr>
          <p:spPr>
            <a:xfrm>
              <a:off x="7644794" y="4588560"/>
              <a:ext cx="57214" cy="34250"/>
            </a:xfrm>
            <a:custGeom>
              <a:avLst/>
              <a:gdLst/>
              <a:ahLst/>
              <a:cxnLst/>
              <a:rect l="l" t="t" r="r" b="b"/>
              <a:pathLst>
                <a:path w="2185" h="1308" extrusionOk="0">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62"/>
            <p:cNvSpPr/>
            <p:nvPr/>
          </p:nvSpPr>
          <p:spPr>
            <a:xfrm>
              <a:off x="7667653" y="4571278"/>
              <a:ext cx="11390" cy="28568"/>
            </a:xfrm>
            <a:custGeom>
              <a:avLst/>
              <a:gdLst/>
              <a:ahLst/>
              <a:cxnLst/>
              <a:rect l="l" t="t" r="r" b="b"/>
              <a:pathLst>
                <a:path w="435" h="1091" extrusionOk="0">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62"/>
            <p:cNvSpPr/>
            <p:nvPr/>
          </p:nvSpPr>
          <p:spPr>
            <a:xfrm>
              <a:off x="7707743" y="438835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62"/>
            <p:cNvSpPr/>
            <p:nvPr/>
          </p:nvSpPr>
          <p:spPr>
            <a:xfrm>
              <a:off x="7776426" y="4388350"/>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62"/>
            <p:cNvSpPr/>
            <p:nvPr/>
          </p:nvSpPr>
          <p:spPr>
            <a:xfrm>
              <a:off x="7721987" y="4425454"/>
              <a:ext cx="51480" cy="22886"/>
            </a:xfrm>
            <a:custGeom>
              <a:avLst/>
              <a:gdLst/>
              <a:ahLst/>
              <a:cxnLst/>
              <a:rect l="l" t="t" r="r" b="b"/>
              <a:pathLst>
                <a:path w="1966" h="874" extrusionOk="0">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62"/>
            <p:cNvSpPr/>
            <p:nvPr/>
          </p:nvSpPr>
          <p:spPr>
            <a:xfrm>
              <a:off x="7650528" y="4268056"/>
              <a:ext cx="194371" cy="108956"/>
            </a:xfrm>
            <a:custGeom>
              <a:avLst/>
              <a:gdLst/>
              <a:ahLst/>
              <a:cxnLst/>
              <a:rect l="l" t="t" r="r" b="b"/>
              <a:pathLst>
                <a:path w="7423" h="4161" extrusionOk="0">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62"/>
            <p:cNvSpPr/>
            <p:nvPr/>
          </p:nvSpPr>
          <p:spPr>
            <a:xfrm>
              <a:off x="7747701" y="4492147"/>
              <a:ext cx="65724" cy="130663"/>
            </a:xfrm>
            <a:custGeom>
              <a:avLst/>
              <a:gdLst/>
              <a:ahLst/>
              <a:cxnLst/>
              <a:rect l="l" t="t" r="r" b="b"/>
              <a:pathLst>
                <a:path w="2510" h="4990" extrusionOk="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62"/>
            <p:cNvSpPr/>
            <p:nvPr/>
          </p:nvSpPr>
          <p:spPr>
            <a:xfrm>
              <a:off x="7682003" y="4492147"/>
              <a:ext cx="65724" cy="130663"/>
            </a:xfrm>
            <a:custGeom>
              <a:avLst/>
              <a:gdLst/>
              <a:ahLst/>
              <a:cxnLst/>
              <a:rect l="l" t="t" r="r" b="b"/>
              <a:pathLst>
                <a:path w="2510" h="4990" extrusionOk="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62"/>
            <p:cNvSpPr/>
            <p:nvPr/>
          </p:nvSpPr>
          <p:spPr>
            <a:xfrm>
              <a:off x="7715231" y="4268082"/>
              <a:ext cx="129668" cy="92931"/>
            </a:xfrm>
            <a:custGeom>
              <a:avLst/>
              <a:gdLst/>
              <a:ahLst/>
              <a:cxnLst/>
              <a:rect l="l" t="t" r="r" b="b"/>
              <a:pathLst>
                <a:path w="4952" h="3549" extrusionOk="0">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62"/>
            <p:cNvSpPr/>
            <p:nvPr/>
          </p:nvSpPr>
          <p:spPr>
            <a:xfrm>
              <a:off x="7644794" y="4605554"/>
              <a:ext cx="57214" cy="17256"/>
            </a:xfrm>
            <a:custGeom>
              <a:avLst/>
              <a:gdLst/>
              <a:ahLst/>
              <a:cxnLst/>
              <a:rect l="l" t="t" r="r" b="b"/>
              <a:pathLst>
                <a:path w="2185" h="659" extrusionOk="0">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5" name="Google Shape;13115;p62"/>
          <p:cNvGrpSpPr/>
          <p:nvPr/>
        </p:nvGrpSpPr>
        <p:grpSpPr>
          <a:xfrm>
            <a:off x="7164404" y="4268318"/>
            <a:ext cx="263316" cy="354493"/>
            <a:chOff x="7164404" y="4268318"/>
            <a:chExt cx="263316" cy="354493"/>
          </a:xfrm>
        </p:grpSpPr>
        <p:sp>
          <p:nvSpPr>
            <p:cNvPr id="13116" name="Google Shape;13116;p62"/>
            <p:cNvSpPr/>
            <p:nvPr/>
          </p:nvSpPr>
          <p:spPr>
            <a:xfrm>
              <a:off x="7170898" y="4268318"/>
              <a:ext cx="250590" cy="280049"/>
            </a:xfrm>
            <a:custGeom>
              <a:avLst/>
              <a:gdLst/>
              <a:ahLst/>
              <a:cxnLst/>
              <a:rect l="l" t="t" r="r" b="b"/>
              <a:pathLst>
                <a:path w="9570" h="10695" extrusionOk="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62"/>
            <p:cNvSpPr/>
            <p:nvPr/>
          </p:nvSpPr>
          <p:spPr>
            <a:xfrm>
              <a:off x="7164404" y="4474158"/>
              <a:ext cx="263316" cy="148652"/>
            </a:xfrm>
            <a:custGeom>
              <a:avLst/>
              <a:gdLst/>
              <a:ahLst/>
              <a:cxnLst/>
              <a:rect l="l" t="t" r="r" b="b"/>
              <a:pathLst>
                <a:path w="10056" h="5677" extrusionOk="0">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62"/>
            <p:cNvSpPr/>
            <p:nvPr/>
          </p:nvSpPr>
          <p:spPr>
            <a:xfrm>
              <a:off x="7164666" y="4547607"/>
              <a:ext cx="263055" cy="75203"/>
            </a:xfrm>
            <a:custGeom>
              <a:avLst/>
              <a:gdLst/>
              <a:ahLst/>
              <a:cxnLst/>
              <a:rect l="l" t="t" r="r" b="b"/>
              <a:pathLst>
                <a:path w="10046" h="2872" extrusionOk="0">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62"/>
            <p:cNvSpPr/>
            <p:nvPr/>
          </p:nvSpPr>
          <p:spPr>
            <a:xfrm>
              <a:off x="7175166" y="4547607"/>
              <a:ext cx="242080" cy="46740"/>
            </a:xfrm>
            <a:custGeom>
              <a:avLst/>
              <a:gdLst/>
              <a:ahLst/>
              <a:cxnLst/>
              <a:rect l="l" t="t" r="r" b="b"/>
              <a:pathLst>
                <a:path w="9245" h="1785" extrusionOk="0">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62"/>
            <p:cNvSpPr/>
            <p:nvPr/>
          </p:nvSpPr>
          <p:spPr>
            <a:xfrm>
              <a:off x="7261838" y="4474158"/>
              <a:ext cx="68709" cy="22833"/>
            </a:xfrm>
            <a:custGeom>
              <a:avLst/>
              <a:gdLst/>
              <a:ahLst/>
              <a:cxnLst/>
              <a:rect l="l" t="t" r="r" b="b"/>
              <a:pathLst>
                <a:path w="2624" h="872" extrusionOk="0">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62"/>
            <p:cNvSpPr/>
            <p:nvPr/>
          </p:nvSpPr>
          <p:spPr>
            <a:xfrm>
              <a:off x="7221618" y="4291046"/>
              <a:ext cx="148914" cy="194371"/>
            </a:xfrm>
            <a:custGeom>
              <a:avLst/>
              <a:gdLst/>
              <a:ahLst/>
              <a:cxnLst/>
              <a:rect l="l" t="t" r="r" b="b"/>
              <a:pathLst>
                <a:path w="5687" h="7423" extrusionOk="0">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62"/>
            <p:cNvSpPr/>
            <p:nvPr/>
          </p:nvSpPr>
          <p:spPr>
            <a:xfrm>
              <a:off x="7221382" y="4291046"/>
              <a:ext cx="148888" cy="194397"/>
            </a:xfrm>
            <a:custGeom>
              <a:avLst/>
              <a:gdLst/>
              <a:ahLst/>
              <a:cxnLst/>
              <a:rect l="l" t="t" r="r" b="b"/>
              <a:pathLst>
                <a:path w="5686" h="7424" extrusionOk="0">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62"/>
            <p:cNvSpPr/>
            <p:nvPr/>
          </p:nvSpPr>
          <p:spPr>
            <a:xfrm>
              <a:off x="7270767" y="4433755"/>
              <a:ext cx="50799" cy="17465"/>
            </a:xfrm>
            <a:custGeom>
              <a:avLst/>
              <a:gdLst/>
              <a:ahLst/>
              <a:cxnLst/>
              <a:rect l="l" t="t" r="r" b="b"/>
              <a:pathLst>
                <a:path w="1940" h="667" extrusionOk="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62"/>
            <p:cNvSpPr/>
            <p:nvPr/>
          </p:nvSpPr>
          <p:spPr>
            <a:xfrm>
              <a:off x="7256104" y="4394084"/>
              <a:ext cx="11495" cy="17151"/>
            </a:xfrm>
            <a:custGeom>
              <a:avLst/>
              <a:gdLst/>
              <a:ahLst/>
              <a:cxnLst/>
              <a:rect l="l" t="t" r="r" b="b"/>
              <a:pathLst>
                <a:path w="439" h="655" extrusionOk="0">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62"/>
            <p:cNvSpPr/>
            <p:nvPr/>
          </p:nvSpPr>
          <p:spPr>
            <a:xfrm>
              <a:off x="7324787" y="4394084"/>
              <a:ext cx="11260" cy="17151"/>
            </a:xfrm>
            <a:custGeom>
              <a:avLst/>
              <a:gdLst/>
              <a:ahLst/>
              <a:cxnLst/>
              <a:rect l="l" t="t" r="r" b="b"/>
              <a:pathLst>
                <a:path w="430" h="655" extrusionOk="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62"/>
            <p:cNvSpPr/>
            <p:nvPr/>
          </p:nvSpPr>
          <p:spPr>
            <a:xfrm>
              <a:off x="7248353" y="4376986"/>
              <a:ext cx="26761" cy="11260"/>
            </a:xfrm>
            <a:custGeom>
              <a:avLst/>
              <a:gdLst/>
              <a:ahLst/>
              <a:cxnLst/>
              <a:rect l="l" t="t" r="r" b="b"/>
              <a:pathLst>
                <a:path w="1022" h="430" extrusionOk="0">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62"/>
            <p:cNvSpPr/>
            <p:nvPr/>
          </p:nvSpPr>
          <p:spPr>
            <a:xfrm>
              <a:off x="7317036" y="4376986"/>
              <a:ext cx="26761" cy="11260"/>
            </a:xfrm>
            <a:custGeom>
              <a:avLst/>
              <a:gdLst/>
              <a:ahLst/>
              <a:cxnLst/>
              <a:rect l="l" t="t" r="r" b="b"/>
              <a:pathLst>
                <a:path w="1022" h="430" extrusionOk="0">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62"/>
            <p:cNvSpPr/>
            <p:nvPr/>
          </p:nvSpPr>
          <p:spPr>
            <a:xfrm>
              <a:off x="7266840" y="4580836"/>
              <a:ext cx="23750" cy="41975"/>
            </a:xfrm>
            <a:custGeom>
              <a:avLst/>
              <a:gdLst/>
              <a:ahLst/>
              <a:cxnLst/>
              <a:rect l="l" t="t" r="r" b="b"/>
              <a:pathLst>
                <a:path w="907" h="1603" extrusionOk="0">
                  <a:moveTo>
                    <a:pt x="0" y="0"/>
                  </a:moveTo>
                  <a:lnTo>
                    <a:pt x="458" y="1603"/>
                  </a:lnTo>
                  <a:lnTo>
                    <a:pt x="907" y="1603"/>
                  </a:lnTo>
                  <a:lnTo>
                    <a:pt x="468" y="57"/>
                  </a:lnTo>
                  <a:cubicBezTo>
                    <a:pt x="306" y="38"/>
                    <a:pt x="153" y="19"/>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62"/>
            <p:cNvSpPr/>
            <p:nvPr/>
          </p:nvSpPr>
          <p:spPr>
            <a:xfrm>
              <a:off x="7301797" y="4580836"/>
              <a:ext cx="24012" cy="41975"/>
            </a:xfrm>
            <a:custGeom>
              <a:avLst/>
              <a:gdLst/>
              <a:ahLst/>
              <a:cxnLst/>
              <a:rect l="l" t="t" r="r" b="b"/>
              <a:pathLst>
                <a:path w="917" h="1603" extrusionOk="0">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62"/>
            <p:cNvSpPr/>
            <p:nvPr/>
          </p:nvSpPr>
          <p:spPr>
            <a:xfrm>
              <a:off x="7222377" y="4291046"/>
              <a:ext cx="147657" cy="66719"/>
            </a:xfrm>
            <a:custGeom>
              <a:avLst/>
              <a:gdLst/>
              <a:ahLst/>
              <a:cxnLst/>
              <a:rect l="l" t="t" r="r" b="b"/>
              <a:pathLst>
                <a:path w="5639" h="2548" extrusionOk="0">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62"/>
            <p:cNvSpPr/>
            <p:nvPr/>
          </p:nvSpPr>
          <p:spPr>
            <a:xfrm>
              <a:off x="7222377" y="4291099"/>
              <a:ext cx="85206" cy="66667"/>
            </a:xfrm>
            <a:custGeom>
              <a:avLst/>
              <a:gdLst/>
              <a:ahLst/>
              <a:cxnLst/>
              <a:rect l="l" t="t" r="r" b="b"/>
              <a:pathLst>
                <a:path w="3254" h="2546" extrusionOk="0">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2" name="Google Shape;13132;p62"/>
          <p:cNvGrpSpPr/>
          <p:nvPr/>
        </p:nvGrpSpPr>
        <p:grpSpPr>
          <a:xfrm>
            <a:off x="5358346" y="2879911"/>
            <a:ext cx="263316" cy="354754"/>
            <a:chOff x="5358346" y="2879911"/>
            <a:chExt cx="263316" cy="354754"/>
          </a:xfrm>
        </p:grpSpPr>
        <p:sp>
          <p:nvSpPr>
            <p:cNvPr id="13133" name="Google Shape;13133;p62"/>
            <p:cNvSpPr/>
            <p:nvPr/>
          </p:nvSpPr>
          <p:spPr>
            <a:xfrm>
              <a:off x="5392805" y="3120237"/>
              <a:ext cx="194371" cy="51480"/>
            </a:xfrm>
            <a:custGeom>
              <a:avLst/>
              <a:gdLst/>
              <a:ahLst/>
              <a:cxnLst/>
              <a:rect l="l" t="t" r="r" b="b"/>
              <a:pathLst>
                <a:path w="7423" h="1966" extrusionOk="0">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62"/>
            <p:cNvSpPr/>
            <p:nvPr/>
          </p:nvSpPr>
          <p:spPr>
            <a:xfrm>
              <a:off x="5450020" y="2879911"/>
              <a:ext cx="79969" cy="46007"/>
            </a:xfrm>
            <a:custGeom>
              <a:avLst/>
              <a:gdLst/>
              <a:ahLst/>
              <a:cxnLst/>
              <a:rect l="l" t="t" r="r" b="b"/>
              <a:pathLst>
                <a:path w="3054" h="1757" extrusionOk="0">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62"/>
            <p:cNvSpPr/>
            <p:nvPr/>
          </p:nvSpPr>
          <p:spPr>
            <a:xfrm>
              <a:off x="5358346" y="3091512"/>
              <a:ext cx="263316" cy="143153"/>
            </a:xfrm>
            <a:custGeom>
              <a:avLst/>
              <a:gdLst/>
              <a:ahLst/>
              <a:cxnLst/>
              <a:rect l="l" t="t" r="r" b="b"/>
              <a:pathLst>
                <a:path w="10056" h="5467" extrusionOk="0">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62"/>
            <p:cNvSpPr/>
            <p:nvPr/>
          </p:nvSpPr>
          <p:spPr>
            <a:xfrm>
              <a:off x="5358346" y="3144955"/>
              <a:ext cx="263316" cy="89710"/>
            </a:xfrm>
            <a:custGeom>
              <a:avLst/>
              <a:gdLst/>
              <a:ahLst/>
              <a:cxnLst/>
              <a:rect l="l" t="t" r="r" b="b"/>
              <a:pathLst>
                <a:path w="10056" h="3426" extrusionOk="0">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62"/>
            <p:cNvSpPr/>
            <p:nvPr/>
          </p:nvSpPr>
          <p:spPr>
            <a:xfrm>
              <a:off x="5423546" y="3144955"/>
              <a:ext cx="132915" cy="54988"/>
            </a:xfrm>
            <a:custGeom>
              <a:avLst/>
              <a:gdLst/>
              <a:ahLst/>
              <a:cxnLst/>
              <a:rect l="l" t="t" r="r" b="b"/>
              <a:pathLst>
                <a:path w="5076" h="2100" extrusionOk="0">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62"/>
            <p:cNvSpPr/>
            <p:nvPr/>
          </p:nvSpPr>
          <p:spPr>
            <a:xfrm>
              <a:off x="5455754" y="3091512"/>
              <a:ext cx="68736" cy="34564"/>
            </a:xfrm>
            <a:custGeom>
              <a:avLst/>
              <a:gdLst/>
              <a:ahLst/>
              <a:cxnLst/>
              <a:rect l="l" t="t" r="r" b="b"/>
              <a:pathLst>
                <a:path w="2625" h="1320" extrusionOk="0">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62"/>
            <p:cNvSpPr/>
            <p:nvPr/>
          </p:nvSpPr>
          <p:spPr>
            <a:xfrm>
              <a:off x="5397545" y="2994339"/>
              <a:ext cx="184630" cy="119927"/>
            </a:xfrm>
            <a:custGeom>
              <a:avLst/>
              <a:gdLst/>
              <a:ahLst/>
              <a:cxnLst/>
              <a:rect l="l" t="t" r="r" b="b"/>
              <a:pathLst>
                <a:path w="7051" h="4580" extrusionOk="0">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62"/>
            <p:cNvSpPr/>
            <p:nvPr/>
          </p:nvSpPr>
          <p:spPr>
            <a:xfrm>
              <a:off x="5397807" y="2982844"/>
              <a:ext cx="143651" cy="131632"/>
            </a:xfrm>
            <a:custGeom>
              <a:avLst/>
              <a:gdLst/>
              <a:ahLst/>
              <a:cxnLst/>
              <a:rect l="l" t="t" r="r" b="b"/>
              <a:pathLst>
                <a:path w="5486" h="5027" extrusionOk="0">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62"/>
            <p:cNvSpPr/>
            <p:nvPr/>
          </p:nvSpPr>
          <p:spPr>
            <a:xfrm>
              <a:off x="5410035" y="3139613"/>
              <a:ext cx="28515" cy="95052"/>
            </a:xfrm>
            <a:custGeom>
              <a:avLst/>
              <a:gdLst/>
              <a:ahLst/>
              <a:cxnLst/>
              <a:rect l="l" t="t" r="r" b="b"/>
              <a:pathLst>
                <a:path w="1089" h="3630" extrusionOk="0">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62"/>
            <p:cNvSpPr/>
            <p:nvPr/>
          </p:nvSpPr>
          <p:spPr>
            <a:xfrm>
              <a:off x="5464709" y="3062970"/>
              <a:ext cx="50563" cy="17334"/>
            </a:xfrm>
            <a:custGeom>
              <a:avLst/>
              <a:gdLst/>
              <a:ahLst/>
              <a:cxnLst/>
              <a:rect l="l" t="t" r="r" b="b"/>
              <a:pathLst>
                <a:path w="1931" h="662" extrusionOk="0">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62"/>
            <p:cNvSpPr/>
            <p:nvPr/>
          </p:nvSpPr>
          <p:spPr>
            <a:xfrm>
              <a:off x="5450020" y="3022933"/>
              <a:ext cx="11521" cy="17125"/>
            </a:xfrm>
            <a:custGeom>
              <a:avLst/>
              <a:gdLst/>
              <a:ahLst/>
              <a:cxnLst/>
              <a:rect l="l" t="t" r="r" b="b"/>
              <a:pathLst>
                <a:path w="440" h="654" extrusionOk="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62"/>
            <p:cNvSpPr/>
            <p:nvPr/>
          </p:nvSpPr>
          <p:spPr>
            <a:xfrm>
              <a:off x="5518572" y="3022933"/>
              <a:ext cx="11417" cy="17125"/>
            </a:xfrm>
            <a:custGeom>
              <a:avLst/>
              <a:gdLst/>
              <a:ahLst/>
              <a:cxnLst/>
              <a:rect l="l" t="t" r="r" b="b"/>
              <a:pathLst>
                <a:path w="436" h="654" extrusionOk="0">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62"/>
            <p:cNvSpPr/>
            <p:nvPr/>
          </p:nvSpPr>
          <p:spPr>
            <a:xfrm>
              <a:off x="5398566" y="2920131"/>
              <a:ext cx="183112" cy="111443"/>
            </a:xfrm>
            <a:custGeom>
              <a:avLst/>
              <a:gdLst/>
              <a:ahLst/>
              <a:cxnLst/>
              <a:rect l="l" t="t" r="r" b="b"/>
              <a:pathLst>
                <a:path w="6993" h="4256" extrusionOk="0">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62"/>
            <p:cNvSpPr/>
            <p:nvPr/>
          </p:nvSpPr>
          <p:spPr>
            <a:xfrm>
              <a:off x="5455754" y="2921126"/>
              <a:ext cx="125924" cy="73239"/>
            </a:xfrm>
            <a:custGeom>
              <a:avLst/>
              <a:gdLst/>
              <a:ahLst/>
              <a:cxnLst/>
              <a:rect l="l" t="t" r="r" b="b"/>
              <a:pathLst>
                <a:path w="4809" h="2797" extrusionOk="0">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62"/>
            <p:cNvSpPr/>
            <p:nvPr/>
          </p:nvSpPr>
          <p:spPr>
            <a:xfrm>
              <a:off x="5410035" y="3144222"/>
              <a:ext cx="11286" cy="90443"/>
            </a:xfrm>
            <a:custGeom>
              <a:avLst/>
              <a:gdLst/>
              <a:ahLst/>
              <a:cxnLst/>
              <a:rect l="l" t="t" r="r" b="b"/>
              <a:pathLst>
                <a:path w="431" h="3454" extrusionOk="0">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62"/>
            <p:cNvSpPr/>
            <p:nvPr/>
          </p:nvSpPr>
          <p:spPr>
            <a:xfrm>
              <a:off x="5541431" y="3139613"/>
              <a:ext cx="28751" cy="95052"/>
            </a:xfrm>
            <a:custGeom>
              <a:avLst/>
              <a:gdLst/>
              <a:ahLst/>
              <a:cxnLst/>
              <a:rect l="l" t="t" r="r" b="b"/>
              <a:pathLst>
                <a:path w="1098" h="3630" extrusionOk="0">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62"/>
            <p:cNvSpPr/>
            <p:nvPr/>
          </p:nvSpPr>
          <p:spPr>
            <a:xfrm>
              <a:off x="5558687" y="3144222"/>
              <a:ext cx="11260" cy="90443"/>
            </a:xfrm>
            <a:custGeom>
              <a:avLst/>
              <a:gdLst/>
              <a:ahLst/>
              <a:cxnLst/>
              <a:rect l="l" t="t" r="r" b="b"/>
              <a:pathLst>
                <a:path w="430" h="3454" extrusionOk="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62"/>
            <p:cNvSpPr/>
            <p:nvPr/>
          </p:nvSpPr>
          <p:spPr>
            <a:xfrm>
              <a:off x="5410035" y="3177425"/>
              <a:ext cx="28515" cy="17282"/>
            </a:xfrm>
            <a:custGeom>
              <a:avLst/>
              <a:gdLst/>
              <a:ahLst/>
              <a:cxnLst/>
              <a:rect l="l" t="t" r="r" b="b"/>
              <a:pathLst>
                <a:path w="1089" h="660" extrusionOk="0">
                  <a:moveTo>
                    <a:pt x="1" y="1"/>
                  </a:moveTo>
                  <a:lnTo>
                    <a:pt x="1" y="659"/>
                  </a:lnTo>
                  <a:lnTo>
                    <a:pt x="1088" y="659"/>
                  </a:lnTo>
                  <a:lnTo>
                    <a:pt x="108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62"/>
            <p:cNvSpPr/>
            <p:nvPr/>
          </p:nvSpPr>
          <p:spPr>
            <a:xfrm>
              <a:off x="5410035" y="3177425"/>
              <a:ext cx="11286" cy="17282"/>
            </a:xfrm>
            <a:custGeom>
              <a:avLst/>
              <a:gdLst/>
              <a:ahLst/>
              <a:cxnLst/>
              <a:rect l="l" t="t" r="r" b="b"/>
              <a:pathLst>
                <a:path w="431" h="660" extrusionOk="0">
                  <a:moveTo>
                    <a:pt x="1" y="1"/>
                  </a:moveTo>
                  <a:lnTo>
                    <a:pt x="1" y="659"/>
                  </a:lnTo>
                  <a:lnTo>
                    <a:pt x="430" y="659"/>
                  </a:lnTo>
                  <a:lnTo>
                    <a:pt x="43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62"/>
            <p:cNvSpPr/>
            <p:nvPr/>
          </p:nvSpPr>
          <p:spPr>
            <a:xfrm>
              <a:off x="5541431" y="3177425"/>
              <a:ext cx="28751" cy="17282"/>
            </a:xfrm>
            <a:custGeom>
              <a:avLst/>
              <a:gdLst/>
              <a:ahLst/>
              <a:cxnLst/>
              <a:rect l="l" t="t" r="r" b="b"/>
              <a:pathLst>
                <a:path w="1098" h="660" extrusionOk="0">
                  <a:moveTo>
                    <a:pt x="1" y="1"/>
                  </a:moveTo>
                  <a:lnTo>
                    <a:pt x="1" y="659"/>
                  </a:lnTo>
                  <a:lnTo>
                    <a:pt x="1098" y="659"/>
                  </a:lnTo>
                  <a:lnTo>
                    <a:pt x="109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62"/>
            <p:cNvSpPr/>
            <p:nvPr/>
          </p:nvSpPr>
          <p:spPr>
            <a:xfrm>
              <a:off x="5558687" y="3177425"/>
              <a:ext cx="11495" cy="17282"/>
            </a:xfrm>
            <a:custGeom>
              <a:avLst/>
              <a:gdLst/>
              <a:ahLst/>
              <a:cxnLst/>
              <a:rect l="l" t="t" r="r" b="b"/>
              <a:pathLst>
                <a:path w="439" h="660" extrusionOk="0">
                  <a:moveTo>
                    <a:pt x="0" y="1"/>
                  </a:moveTo>
                  <a:lnTo>
                    <a:pt x="0" y="659"/>
                  </a:lnTo>
                  <a:lnTo>
                    <a:pt x="439" y="659"/>
                  </a:lnTo>
                  <a:lnTo>
                    <a:pt x="4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4" name="Google Shape;13154;p62"/>
          <p:cNvGrpSpPr/>
          <p:nvPr/>
        </p:nvGrpSpPr>
        <p:grpSpPr>
          <a:xfrm>
            <a:off x="8061450" y="3345742"/>
            <a:ext cx="263316" cy="354807"/>
            <a:chOff x="8061450" y="3345742"/>
            <a:chExt cx="263316" cy="354807"/>
          </a:xfrm>
        </p:grpSpPr>
        <p:sp>
          <p:nvSpPr>
            <p:cNvPr id="13155" name="Google Shape;13155;p62"/>
            <p:cNvSpPr/>
            <p:nvPr/>
          </p:nvSpPr>
          <p:spPr>
            <a:xfrm>
              <a:off x="8075956" y="3345794"/>
              <a:ext cx="234591" cy="303039"/>
            </a:xfrm>
            <a:custGeom>
              <a:avLst/>
              <a:gdLst/>
              <a:ahLst/>
              <a:cxnLst/>
              <a:rect l="l" t="t" r="r" b="b"/>
              <a:pathLst>
                <a:path w="8959" h="11573" extrusionOk="0">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62"/>
            <p:cNvSpPr/>
            <p:nvPr/>
          </p:nvSpPr>
          <p:spPr>
            <a:xfrm>
              <a:off x="8158884" y="3345742"/>
              <a:ext cx="151166" cy="301599"/>
            </a:xfrm>
            <a:custGeom>
              <a:avLst/>
              <a:gdLst/>
              <a:ahLst/>
              <a:cxnLst/>
              <a:rect l="l" t="t" r="r" b="b"/>
              <a:pathLst>
                <a:path w="5773" h="11518" extrusionOk="0">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62"/>
            <p:cNvSpPr/>
            <p:nvPr/>
          </p:nvSpPr>
          <p:spPr>
            <a:xfrm>
              <a:off x="8061450" y="3545900"/>
              <a:ext cx="263316" cy="154649"/>
            </a:xfrm>
            <a:custGeom>
              <a:avLst/>
              <a:gdLst/>
              <a:ahLst/>
              <a:cxnLst/>
              <a:rect l="l" t="t" r="r" b="b"/>
              <a:pathLst>
                <a:path w="10056" h="5906" extrusionOk="0">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62"/>
            <p:cNvSpPr/>
            <p:nvPr/>
          </p:nvSpPr>
          <p:spPr>
            <a:xfrm>
              <a:off x="8061711" y="3604842"/>
              <a:ext cx="263055" cy="95706"/>
            </a:xfrm>
            <a:custGeom>
              <a:avLst/>
              <a:gdLst/>
              <a:ahLst/>
              <a:cxnLst/>
              <a:rect l="l" t="t" r="r" b="b"/>
              <a:pathLst>
                <a:path w="10046" h="3655" extrusionOk="0">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62"/>
            <p:cNvSpPr/>
            <p:nvPr/>
          </p:nvSpPr>
          <p:spPr>
            <a:xfrm>
              <a:off x="8110913" y="3604842"/>
              <a:ext cx="164651" cy="55486"/>
            </a:xfrm>
            <a:custGeom>
              <a:avLst/>
              <a:gdLst/>
              <a:ahLst/>
              <a:cxnLst/>
              <a:rect l="l" t="t" r="r" b="b"/>
              <a:pathLst>
                <a:path w="6288" h="2119" extrusionOk="0">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62"/>
            <p:cNvSpPr/>
            <p:nvPr/>
          </p:nvSpPr>
          <p:spPr>
            <a:xfrm>
              <a:off x="8158884" y="3545900"/>
              <a:ext cx="68709" cy="23069"/>
            </a:xfrm>
            <a:custGeom>
              <a:avLst/>
              <a:gdLst/>
              <a:ahLst/>
              <a:cxnLst/>
              <a:rect l="l" t="t" r="r" b="b"/>
              <a:pathLst>
                <a:path w="2624" h="881" extrusionOk="0">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62"/>
            <p:cNvSpPr/>
            <p:nvPr/>
          </p:nvSpPr>
          <p:spPr>
            <a:xfrm>
              <a:off x="8100937" y="3408743"/>
              <a:ext cx="184630" cy="148678"/>
            </a:xfrm>
            <a:custGeom>
              <a:avLst/>
              <a:gdLst/>
              <a:ahLst/>
              <a:cxnLst/>
              <a:rect l="l" t="t" r="r" b="b"/>
              <a:pathLst>
                <a:path w="7051" h="5678" extrusionOk="0">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62"/>
            <p:cNvSpPr/>
            <p:nvPr/>
          </p:nvSpPr>
          <p:spPr>
            <a:xfrm>
              <a:off x="8153149" y="3460642"/>
              <a:ext cx="11495" cy="17073"/>
            </a:xfrm>
            <a:custGeom>
              <a:avLst/>
              <a:gdLst/>
              <a:ahLst/>
              <a:cxnLst/>
              <a:rect l="l" t="t" r="r" b="b"/>
              <a:pathLst>
                <a:path w="439" h="652" extrusionOk="0">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62"/>
            <p:cNvSpPr/>
            <p:nvPr/>
          </p:nvSpPr>
          <p:spPr>
            <a:xfrm>
              <a:off x="8221833" y="3460642"/>
              <a:ext cx="11521" cy="17073"/>
            </a:xfrm>
            <a:custGeom>
              <a:avLst/>
              <a:gdLst/>
              <a:ahLst/>
              <a:cxnLst/>
              <a:rect l="l" t="t" r="r" b="b"/>
              <a:pathLst>
                <a:path w="440" h="652" extrusionOk="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62"/>
            <p:cNvSpPr/>
            <p:nvPr/>
          </p:nvSpPr>
          <p:spPr>
            <a:xfrm>
              <a:off x="8167368" y="3500181"/>
              <a:ext cx="51480" cy="23017"/>
            </a:xfrm>
            <a:custGeom>
              <a:avLst/>
              <a:gdLst/>
              <a:ahLst/>
              <a:cxnLst/>
              <a:rect l="l" t="t" r="r" b="b"/>
              <a:pathLst>
                <a:path w="1966" h="879" extrusionOk="0">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62"/>
            <p:cNvSpPr/>
            <p:nvPr/>
          </p:nvSpPr>
          <p:spPr>
            <a:xfrm>
              <a:off x="8119659" y="3358494"/>
              <a:ext cx="63970" cy="28385"/>
            </a:xfrm>
            <a:custGeom>
              <a:avLst/>
              <a:gdLst/>
              <a:ahLst/>
              <a:cxnLst/>
              <a:rect l="l" t="t" r="r" b="b"/>
              <a:pathLst>
                <a:path w="2443" h="1084" extrusionOk="0">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62"/>
            <p:cNvSpPr/>
            <p:nvPr/>
          </p:nvSpPr>
          <p:spPr>
            <a:xfrm>
              <a:off x="8202587" y="3358494"/>
              <a:ext cx="63996" cy="28385"/>
            </a:xfrm>
            <a:custGeom>
              <a:avLst/>
              <a:gdLst/>
              <a:ahLst/>
              <a:cxnLst/>
              <a:rect l="l" t="t" r="r" b="b"/>
              <a:pathLst>
                <a:path w="2444" h="1084" extrusionOk="0">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62"/>
            <p:cNvSpPr/>
            <p:nvPr/>
          </p:nvSpPr>
          <p:spPr>
            <a:xfrm>
              <a:off x="8100937" y="3408743"/>
              <a:ext cx="120922" cy="148652"/>
            </a:xfrm>
            <a:custGeom>
              <a:avLst/>
              <a:gdLst/>
              <a:ahLst/>
              <a:cxnLst/>
              <a:rect l="l" t="t" r="r" b="b"/>
              <a:pathLst>
                <a:path w="4618" h="5677" extrusionOk="0">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62"/>
            <p:cNvSpPr/>
            <p:nvPr/>
          </p:nvSpPr>
          <p:spPr>
            <a:xfrm>
              <a:off x="8145137" y="3440034"/>
              <a:ext cx="27704" cy="14454"/>
            </a:xfrm>
            <a:custGeom>
              <a:avLst/>
              <a:gdLst/>
              <a:ahLst/>
              <a:cxnLst/>
              <a:rect l="l" t="t" r="r" b="b"/>
              <a:pathLst>
                <a:path w="1058" h="552" extrusionOk="0">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62"/>
            <p:cNvSpPr/>
            <p:nvPr/>
          </p:nvSpPr>
          <p:spPr>
            <a:xfrm>
              <a:off x="8213401" y="3440034"/>
              <a:ext cx="27704" cy="14454"/>
            </a:xfrm>
            <a:custGeom>
              <a:avLst/>
              <a:gdLst/>
              <a:ahLst/>
              <a:cxnLst/>
              <a:rect l="l" t="t" r="r" b="b"/>
              <a:pathLst>
                <a:path w="1058" h="552" extrusionOk="0">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62"/>
            <p:cNvSpPr/>
            <p:nvPr/>
          </p:nvSpPr>
          <p:spPr>
            <a:xfrm>
              <a:off x="8181613" y="3368523"/>
              <a:ext cx="23017" cy="23017"/>
            </a:xfrm>
            <a:custGeom>
              <a:avLst/>
              <a:gdLst/>
              <a:ahLst/>
              <a:cxnLst/>
              <a:rect l="l" t="t" r="r" b="b"/>
              <a:pathLst>
                <a:path w="879" h="879" extrusionOk="0">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1" name="Google Shape;13171;p62"/>
          <p:cNvGrpSpPr/>
          <p:nvPr/>
        </p:nvGrpSpPr>
        <p:grpSpPr>
          <a:xfrm>
            <a:off x="8065953" y="2879911"/>
            <a:ext cx="263081" cy="354754"/>
            <a:chOff x="8065953" y="2879911"/>
            <a:chExt cx="263081" cy="354754"/>
          </a:xfrm>
        </p:grpSpPr>
        <p:sp>
          <p:nvSpPr>
            <p:cNvPr id="13172" name="Google Shape;13172;p62"/>
            <p:cNvSpPr/>
            <p:nvPr/>
          </p:nvSpPr>
          <p:spPr>
            <a:xfrm>
              <a:off x="8065953" y="3074518"/>
              <a:ext cx="263081" cy="160147"/>
            </a:xfrm>
            <a:custGeom>
              <a:avLst/>
              <a:gdLst/>
              <a:ahLst/>
              <a:cxnLst/>
              <a:rect l="l" t="t" r="r" b="b"/>
              <a:pathLst>
                <a:path w="10047" h="6116" extrusionOk="0">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62"/>
            <p:cNvSpPr/>
            <p:nvPr/>
          </p:nvSpPr>
          <p:spPr>
            <a:xfrm>
              <a:off x="8065953" y="3129715"/>
              <a:ext cx="263081" cy="104949"/>
            </a:xfrm>
            <a:custGeom>
              <a:avLst/>
              <a:gdLst/>
              <a:ahLst/>
              <a:cxnLst/>
              <a:rect l="l" t="t" r="r" b="b"/>
              <a:pathLst>
                <a:path w="10047" h="4008" extrusionOk="0">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62"/>
            <p:cNvSpPr/>
            <p:nvPr/>
          </p:nvSpPr>
          <p:spPr>
            <a:xfrm>
              <a:off x="8163126" y="3074518"/>
              <a:ext cx="68736" cy="22755"/>
            </a:xfrm>
            <a:custGeom>
              <a:avLst/>
              <a:gdLst/>
              <a:ahLst/>
              <a:cxnLst/>
              <a:rect l="l" t="t" r="r" b="b"/>
              <a:pathLst>
                <a:path w="2625" h="869" extrusionOk="0">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62"/>
            <p:cNvSpPr/>
            <p:nvPr/>
          </p:nvSpPr>
          <p:spPr>
            <a:xfrm>
              <a:off x="8101172" y="2931390"/>
              <a:ext cx="192617" cy="154649"/>
            </a:xfrm>
            <a:custGeom>
              <a:avLst/>
              <a:gdLst/>
              <a:ahLst/>
              <a:cxnLst/>
              <a:rect l="l" t="t" r="r" b="b"/>
              <a:pathLst>
                <a:path w="7356" h="5906" extrusionOk="0">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62"/>
            <p:cNvSpPr/>
            <p:nvPr/>
          </p:nvSpPr>
          <p:spPr>
            <a:xfrm>
              <a:off x="8208845" y="2988578"/>
              <a:ext cx="51742" cy="11521"/>
            </a:xfrm>
            <a:custGeom>
              <a:avLst/>
              <a:gdLst/>
              <a:ahLst/>
              <a:cxnLst/>
              <a:rect l="l" t="t" r="r" b="b"/>
              <a:pathLst>
                <a:path w="1976" h="440" extrusionOk="0">
                  <a:moveTo>
                    <a:pt x="0" y="1"/>
                  </a:moveTo>
                  <a:lnTo>
                    <a:pt x="0" y="440"/>
                  </a:lnTo>
                  <a:lnTo>
                    <a:pt x="1975" y="440"/>
                  </a:lnTo>
                  <a:lnTo>
                    <a:pt x="197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62"/>
            <p:cNvSpPr/>
            <p:nvPr/>
          </p:nvSpPr>
          <p:spPr>
            <a:xfrm>
              <a:off x="8176166" y="2988526"/>
              <a:ext cx="42682" cy="23828"/>
            </a:xfrm>
            <a:custGeom>
              <a:avLst/>
              <a:gdLst/>
              <a:ahLst/>
              <a:cxnLst/>
              <a:rect l="l" t="t" r="r" b="b"/>
              <a:pathLst>
                <a:path w="1630" h="910" extrusionOk="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62"/>
            <p:cNvSpPr/>
            <p:nvPr/>
          </p:nvSpPr>
          <p:spPr>
            <a:xfrm>
              <a:off x="8105179" y="2931390"/>
              <a:ext cx="142158" cy="154596"/>
            </a:xfrm>
            <a:custGeom>
              <a:avLst/>
              <a:gdLst/>
              <a:ahLst/>
              <a:cxnLst/>
              <a:rect l="l" t="t" r="r" b="b"/>
              <a:pathLst>
                <a:path w="5429" h="5904" extrusionOk="0">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62"/>
            <p:cNvSpPr/>
            <p:nvPr/>
          </p:nvSpPr>
          <p:spPr>
            <a:xfrm>
              <a:off x="8172134" y="3034350"/>
              <a:ext cx="50720" cy="17230"/>
            </a:xfrm>
            <a:custGeom>
              <a:avLst/>
              <a:gdLst/>
              <a:ahLst/>
              <a:cxnLst/>
              <a:rect l="l" t="t" r="r" b="b"/>
              <a:pathLst>
                <a:path w="1937" h="658" extrusionOk="0">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62"/>
            <p:cNvSpPr/>
            <p:nvPr/>
          </p:nvSpPr>
          <p:spPr>
            <a:xfrm>
              <a:off x="8157391" y="2994444"/>
              <a:ext cx="11521" cy="17151"/>
            </a:xfrm>
            <a:custGeom>
              <a:avLst/>
              <a:gdLst/>
              <a:ahLst/>
              <a:cxnLst/>
              <a:rect l="l" t="t" r="r" b="b"/>
              <a:pathLst>
                <a:path w="440" h="655" extrusionOk="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62"/>
            <p:cNvSpPr/>
            <p:nvPr/>
          </p:nvSpPr>
          <p:spPr>
            <a:xfrm>
              <a:off x="8226075" y="2994444"/>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62"/>
            <p:cNvSpPr/>
            <p:nvPr/>
          </p:nvSpPr>
          <p:spPr>
            <a:xfrm>
              <a:off x="8128405" y="2977345"/>
              <a:ext cx="63734" cy="51480"/>
            </a:xfrm>
            <a:custGeom>
              <a:avLst/>
              <a:gdLst/>
              <a:ahLst/>
              <a:cxnLst/>
              <a:rect l="l" t="t" r="r" b="b"/>
              <a:pathLst>
                <a:path w="2434" h="1966" extrusionOk="0">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62"/>
            <p:cNvSpPr/>
            <p:nvPr/>
          </p:nvSpPr>
          <p:spPr>
            <a:xfrm>
              <a:off x="8220340" y="2891406"/>
              <a:ext cx="62975" cy="105945"/>
            </a:xfrm>
            <a:custGeom>
              <a:avLst/>
              <a:gdLst/>
              <a:ahLst/>
              <a:cxnLst/>
              <a:rect l="l" t="t" r="r" b="b"/>
              <a:pathLst>
                <a:path w="2405" h="4046" extrusionOk="0">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62"/>
            <p:cNvSpPr/>
            <p:nvPr/>
          </p:nvSpPr>
          <p:spPr>
            <a:xfrm>
              <a:off x="8101513" y="2879911"/>
              <a:ext cx="141085" cy="145143"/>
            </a:xfrm>
            <a:custGeom>
              <a:avLst/>
              <a:gdLst/>
              <a:ahLst/>
              <a:cxnLst/>
              <a:rect l="l" t="t" r="r" b="b"/>
              <a:pathLst>
                <a:path w="5388" h="5543" extrusionOk="0">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62"/>
            <p:cNvSpPr/>
            <p:nvPr/>
          </p:nvSpPr>
          <p:spPr>
            <a:xfrm>
              <a:off x="8277528" y="3152706"/>
              <a:ext cx="46740" cy="81697"/>
            </a:xfrm>
            <a:custGeom>
              <a:avLst/>
              <a:gdLst/>
              <a:ahLst/>
              <a:cxnLst/>
              <a:rect l="l" t="t" r="r" b="b"/>
              <a:pathLst>
                <a:path w="1785" h="3120" extrusionOk="0">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62"/>
            <p:cNvSpPr/>
            <p:nvPr/>
          </p:nvSpPr>
          <p:spPr>
            <a:xfrm>
              <a:off x="8070693" y="3152706"/>
              <a:ext cx="46740" cy="81697"/>
            </a:xfrm>
            <a:custGeom>
              <a:avLst/>
              <a:gdLst/>
              <a:ahLst/>
              <a:cxnLst/>
              <a:rect l="l" t="t" r="r" b="b"/>
              <a:pathLst>
                <a:path w="1785" h="3120" extrusionOk="0">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62"/>
            <p:cNvSpPr/>
            <p:nvPr/>
          </p:nvSpPr>
          <p:spPr>
            <a:xfrm>
              <a:off x="8202849" y="2977345"/>
              <a:ext cx="63734" cy="51480"/>
            </a:xfrm>
            <a:custGeom>
              <a:avLst/>
              <a:gdLst/>
              <a:ahLst/>
              <a:cxnLst/>
              <a:rect l="l" t="t" r="r" b="b"/>
              <a:pathLst>
                <a:path w="2434" h="1966" extrusionOk="0">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8" name="Google Shape;13188;p62"/>
          <p:cNvGrpSpPr/>
          <p:nvPr/>
        </p:nvGrpSpPr>
        <p:grpSpPr>
          <a:xfrm>
            <a:off x="8064199" y="4268318"/>
            <a:ext cx="270308" cy="354493"/>
            <a:chOff x="8064199" y="4268318"/>
            <a:chExt cx="270308" cy="354493"/>
          </a:xfrm>
        </p:grpSpPr>
        <p:sp>
          <p:nvSpPr>
            <p:cNvPr id="13189" name="Google Shape;13189;p62"/>
            <p:cNvSpPr/>
            <p:nvPr/>
          </p:nvSpPr>
          <p:spPr>
            <a:xfrm>
              <a:off x="8064199" y="4470911"/>
              <a:ext cx="270308" cy="151899"/>
            </a:xfrm>
            <a:custGeom>
              <a:avLst/>
              <a:gdLst/>
              <a:ahLst/>
              <a:cxnLst/>
              <a:rect l="l" t="t" r="r" b="b"/>
              <a:pathLst>
                <a:path w="10323" h="5801" extrusionOk="0">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62"/>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62"/>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62"/>
            <p:cNvSpPr/>
            <p:nvPr/>
          </p:nvSpPr>
          <p:spPr>
            <a:xfrm>
              <a:off x="8238827" y="4498877"/>
              <a:ext cx="95680" cy="123934"/>
            </a:xfrm>
            <a:custGeom>
              <a:avLst/>
              <a:gdLst/>
              <a:ahLst/>
              <a:cxnLst/>
              <a:rect l="l" t="t" r="r" b="b"/>
              <a:pathLst>
                <a:path w="3654" h="4733" extrusionOk="0">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62"/>
            <p:cNvSpPr/>
            <p:nvPr/>
          </p:nvSpPr>
          <p:spPr>
            <a:xfrm>
              <a:off x="8238827" y="4497384"/>
              <a:ext cx="44226" cy="125426"/>
            </a:xfrm>
            <a:custGeom>
              <a:avLst/>
              <a:gdLst/>
              <a:ahLst/>
              <a:cxnLst/>
              <a:rect l="l" t="t" r="r" b="b"/>
              <a:pathLst>
                <a:path w="1689" h="4790" extrusionOk="0">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62"/>
            <p:cNvSpPr/>
            <p:nvPr/>
          </p:nvSpPr>
          <p:spPr>
            <a:xfrm>
              <a:off x="8064199" y="4498877"/>
              <a:ext cx="95706" cy="123934"/>
            </a:xfrm>
            <a:custGeom>
              <a:avLst/>
              <a:gdLst/>
              <a:ahLst/>
              <a:cxnLst/>
              <a:rect l="l" t="t" r="r" b="b"/>
              <a:pathLst>
                <a:path w="3655" h="4733" extrusionOk="0">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62"/>
            <p:cNvSpPr/>
            <p:nvPr/>
          </p:nvSpPr>
          <p:spPr>
            <a:xfrm>
              <a:off x="8115417" y="4497384"/>
              <a:ext cx="44488" cy="125426"/>
            </a:xfrm>
            <a:custGeom>
              <a:avLst/>
              <a:gdLst/>
              <a:ahLst/>
              <a:cxnLst/>
              <a:rect l="l" t="t" r="r" b="b"/>
              <a:pathLst>
                <a:path w="1699" h="4790" extrusionOk="0">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62"/>
            <p:cNvSpPr/>
            <p:nvPr/>
          </p:nvSpPr>
          <p:spPr>
            <a:xfrm>
              <a:off x="8160141" y="4541113"/>
              <a:ext cx="78712" cy="81697"/>
            </a:xfrm>
            <a:custGeom>
              <a:avLst/>
              <a:gdLst/>
              <a:ahLst/>
              <a:cxnLst/>
              <a:rect l="l" t="t" r="r" b="b"/>
              <a:pathLst>
                <a:path w="3006" h="3120" extrusionOk="0">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62"/>
            <p:cNvSpPr/>
            <p:nvPr/>
          </p:nvSpPr>
          <p:spPr>
            <a:xfrm>
              <a:off x="8159879" y="4525114"/>
              <a:ext cx="78974" cy="41372"/>
            </a:xfrm>
            <a:custGeom>
              <a:avLst/>
              <a:gdLst/>
              <a:ahLst/>
              <a:cxnLst/>
              <a:rect l="l" t="t" r="r" b="b"/>
              <a:pathLst>
                <a:path w="3016" h="1580" extrusionOk="0">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62"/>
            <p:cNvSpPr/>
            <p:nvPr/>
          </p:nvSpPr>
          <p:spPr>
            <a:xfrm>
              <a:off x="8075459" y="4268318"/>
              <a:ext cx="247815" cy="196885"/>
            </a:xfrm>
            <a:custGeom>
              <a:avLst/>
              <a:gdLst/>
              <a:ahLst/>
              <a:cxnLst/>
              <a:rect l="l" t="t" r="r" b="b"/>
              <a:pathLst>
                <a:path w="9464" h="7519" extrusionOk="0">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62"/>
            <p:cNvSpPr/>
            <p:nvPr/>
          </p:nvSpPr>
          <p:spPr>
            <a:xfrm>
              <a:off x="8108164" y="4335770"/>
              <a:ext cx="181881" cy="146400"/>
            </a:xfrm>
            <a:custGeom>
              <a:avLst/>
              <a:gdLst/>
              <a:ahLst/>
              <a:cxnLst/>
              <a:rect l="l" t="t" r="r" b="b"/>
              <a:pathLst>
                <a:path w="6946" h="5591" extrusionOk="0">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62"/>
            <p:cNvSpPr/>
            <p:nvPr/>
          </p:nvSpPr>
          <p:spPr>
            <a:xfrm>
              <a:off x="8108425" y="4335770"/>
              <a:ext cx="141661" cy="146400"/>
            </a:xfrm>
            <a:custGeom>
              <a:avLst/>
              <a:gdLst/>
              <a:ahLst/>
              <a:cxnLst/>
              <a:rect l="l" t="t" r="r" b="b"/>
              <a:pathLst>
                <a:path w="5410" h="5591" extrusionOk="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62"/>
            <p:cNvSpPr/>
            <p:nvPr/>
          </p:nvSpPr>
          <p:spPr>
            <a:xfrm>
              <a:off x="8174569" y="4431241"/>
              <a:ext cx="49830" cy="17230"/>
            </a:xfrm>
            <a:custGeom>
              <a:avLst/>
              <a:gdLst/>
              <a:ahLst/>
              <a:cxnLst/>
              <a:rect l="l" t="t" r="r" b="b"/>
              <a:pathLst>
                <a:path w="1903" h="658" extrusionOk="0">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62"/>
            <p:cNvSpPr/>
            <p:nvPr/>
          </p:nvSpPr>
          <p:spPr>
            <a:xfrm>
              <a:off x="8134375" y="4380730"/>
              <a:ext cx="130218" cy="43572"/>
            </a:xfrm>
            <a:custGeom>
              <a:avLst/>
              <a:gdLst/>
              <a:ahLst/>
              <a:cxnLst/>
              <a:rect l="l" t="t" r="r" b="b"/>
              <a:pathLst>
                <a:path w="4973" h="1664" extrusionOk="0">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62"/>
            <p:cNvSpPr/>
            <p:nvPr/>
          </p:nvSpPr>
          <p:spPr>
            <a:xfrm>
              <a:off x="8148646" y="4391963"/>
              <a:ext cx="33752" cy="21000"/>
            </a:xfrm>
            <a:custGeom>
              <a:avLst/>
              <a:gdLst/>
              <a:ahLst/>
              <a:cxnLst/>
              <a:rect l="l" t="t" r="r" b="b"/>
              <a:pathLst>
                <a:path w="1289" h="802" extrusionOk="0">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62"/>
            <p:cNvSpPr/>
            <p:nvPr/>
          </p:nvSpPr>
          <p:spPr>
            <a:xfrm>
              <a:off x="8216334" y="4391963"/>
              <a:ext cx="33752" cy="21079"/>
            </a:xfrm>
            <a:custGeom>
              <a:avLst/>
              <a:gdLst/>
              <a:ahLst/>
              <a:cxnLst/>
              <a:rect l="l" t="t" r="r" b="b"/>
              <a:pathLst>
                <a:path w="1289" h="805" extrusionOk="0">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62"/>
            <p:cNvSpPr/>
            <p:nvPr/>
          </p:nvSpPr>
          <p:spPr>
            <a:xfrm>
              <a:off x="8159879" y="4391963"/>
              <a:ext cx="11260" cy="11286"/>
            </a:xfrm>
            <a:custGeom>
              <a:avLst/>
              <a:gdLst/>
              <a:ahLst/>
              <a:cxnLst/>
              <a:rect l="l" t="t" r="r" b="b"/>
              <a:pathLst>
                <a:path w="430" h="431" extrusionOk="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62"/>
            <p:cNvSpPr/>
            <p:nvPr/>
          </p:nvSpPr>
          <p:spPr>
            <a:xfrm>
              <a:off x="8227567" y="4391963"/>
              <a:ext cx="11286" cy="11286"/>
            </a:xfrm>
            <a:custGeom>
              <a:avLst/>
              <a:gdLst/>
              <a:ahLst/>
              <a:cxnLst/>
              <a:rect l="l" t="t" r="r" b="b"/>
              <a:pathLst>
                <a:path w="431" h="431" extrusionOk="0">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210"/>
        <p:cNvGrpSpPr/>
        <p:nvPr/>
      </p:nvGrpSpPr>
      <p:grpSpPr>
        <a:xfrm>
          <a:off x="0" y="0"/>
          <a:ext cx="0" cy="0"/>
          <a:chOff x="0" y="0"/>
          <a:chExt cx="0" cy="0"/>
        </a:xfrm>
      </p:grpSpPr>
      <p:sp>
        <p:nvSpPr>
          <p:cNvPr id="13211" name="Google Shape;13211;p63"/>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212" name="Google Shape;13212;p63"/>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3213" name="Google Shape;13213;p63"/>
          <p:cNvGrpSpPr/>
          <p:nvPr/>
        </p:nvGrpSpPr>
        <p:grpSpPr>
          <a:xfrm>
            <a:off x="3511608" y="3348218"/>
            <a:ext cx="381482" cy="366926"/>
            <a:chOff x="3511608" y="3348218"/>
            <a:chExt cx="381482" cy="366926"/>
          </a:xfrm>
        </p:grpSpPr>
        <p:sp>
          <p:nvSpPr>
            <p:cNvPr id="13214" name="Google Shape;13214;p63"/>
            <p:cNvSpPr/>
            <p:nvPr/>
          </p:nvSpPr>
          <p:spPr>
            <a:xfrm>
              <a:off x="3628211" y="3373096"/>
              <a:ext cx="133197" cy="153581"/>
            </a:xfrm>
            <a:custGeom>
              <a:avLst/>
              <a:gdLst/>
              <a:ahLst/>
              <a:cxnLst/>
              <a:rect l="l" t="t" r="r" b="b"/>
              <a:pathLst>
                <a:path w="5097" h="5877" extrusionOk="0">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63"/>
            <p:cNvSpPr/>
            <p:nvPr/>
          </p:nvSpPr>
          <p:spPr>
            <a:xfrm>
              <a:off x="3511608" y="3415561"/>
              <a:ext cx="381482" cy="73406"/>
            </a:xfrm>
            <a:custGeom>
              <a:avLst/>
              <a:gdLst/>
              <a:ahLst/>
              <a:cxnLst/>
              <a:rect l="l" t="t" r="r" b="b"/>
              <a:pathLst>
                <a:path w="14598" h="2809" extrusionOk="0">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63"/>
            <p:cNvSpPr/>
            <p:nvPr/>
          </p:nvSpPr>
          <p:spPr>
            <a:xfrm>
              <a:off x="3525171" y="3415822"/>
              <a:ext cx="35958" cy="73145"/>
            </a:xfrm>
            <a:custGeom>
              <a:avLst/>
              <a:gdLst/>
              <a:ahLst/>
              <a:cxnLst/>
              <a:rect l="l" t="t" r="r" b="b"/>
              <a:pathLst>
                <a:path w="1376" h="2799" extrusionOk="0">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63"/>
            <p:cNvSpPr/>
            <p:nvPr/>
          </p:nvSpPr>
          <p:spPr>
            <a:xfrm>
              <a:off x="3530188" y="3415822"/>
              <a:ext cx="30941" cy="37709"/>
            </a:xfrm>
            <a:custGeom>
              <a:avLst/>
              <a:gdLst/>
              <a:ahLst/>
              <a:cxnLst/>
              <a:rect l="l" t="t" r="r" b="b"/>
              <a:pathLst>
                <a:path w="1184" h="1443" extrusionOk="0">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63"/>
            <p:cNvSpPr/>
            <p:nvPr/>
          </p:nvSpPr>
          <p:spPr>
            <a:xfrm>
              <a:off x="3823447" y="3415561"/>
              <a:ext cx="69643" cy="73406"/>
            </a:xfrm>
            <a:custGeom>
              <a:avLst/>
              <a:gdLst/>
              <a:ahLst/>
              <a:cxnLst/>
              <a:rect l="l" t="t" r="r" b="b"/>
              <a:pathLst>
                <a:path w="2665" h="2809" extrusionOk="0">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63"/>
            <p:cNvSpPr/>
            <p:nvPr/>
          </p:nvSpPr>
          <p:spPr>
            <a:xfrm>
              <a:off x="3561103" y="3415822"/>
              <a:ext cx="32953" cy="73145"/>
            </a:xfrm>
            <a:custGeom>
              <a:avLst/>
              <a:gdLst/>
              <a:ahLst/>
              <a:cxnLst/>
              <a:rect l="l" t="t" r="r" b="b"/>
              <a:pathLst>
                <a:path w="1261" h="2799" extrusionOk="0">
                  <a:moveTo>
                    <a:pt x="1" y="1"/>
                  </a:moveTo>
                  <a:lnTo>
                    <a:pt x="1" y="2799"/>
                  </a:lnTo>
                  <a:lnTo>
                    <a:pt x="1260" y="2799"/>
                  </a:lnTo>
                  <a:lnTo>
                    <a:pt x="126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63"/>
            <p:cNvSpPr/>
            <p:nvPr/>
          </p:nvSpPr>
          <p:spPr>
            <a:xfrm>
              <a:off x="3594030" y="3453270"/>
              <a:ext cx="229705" cy="35697"/>
            </a:xfrm>
            <a:custGeom>
              <a:avLst/>
              <a:gdLst/>
              <a:ahLst/>
              <a:cxnLst/>
              <a:rect l="l" t="t" r="r" b="b"/>
              <a:pathLst>
                <a:path w="8790" h="1366" extrusionOk="0">
                  <a:moveTo>
                    <a:pt x="0" y="0"/>
                  </a:moveTo>
                  <a:lnTo>
                    <a:pt x="0" y="1366"/>
                  </a:lnTo>
                  <a:lnTo>
                    <a:pt x="8789" y="1366"/>
                  </a:lnTo>
                  <a:lnTo>
                    <a:pt x="8789" y="1347"/>
                  </a:lnTo>
                  <a:lnTo>
                    <a:pt x="878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63"/>
            <p:cNvSpPr/>
            <p:nvPr/>
          </p:nvSpPr>
          <p:spPr>
            <a:xfrm>
              <a:off x="3628211" y="3348218"/>
              <a:ext cx="133197" cy="86472"/>
            </a:xfrm>
            <a:custGeom>
              <a:avLst/>
              <a:gdLst/>
              <a:ahLst/>
              <a:cxnLst/>
              <a:rect l="l" t="t" r="r" b="b"/>
              <a:pathLst>
                <a:path w="5097" h="3309" extrusionOk="0">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63"/>
            <p:cNvSpPr/>
            <p:nvPr/>
          </p:nvSpPr>
          <p:spPr>
            <a:xfrm>
              <a:off x="3683246" y="3368836"/>
              <a:ext cx="111586" cy="157840"/>
            </a:xfrm>
            <a:custGeom>
              <a:avLst/>
              <a:gdLst/>
              <a:ahLst/>
              <a:cxnLst/>
              <a:rect l="l" t="t" r="r" b="b"/>
              <a:pathLst>
                <a:path w="4270" h="6040" extrusionOk="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63"/>
            <p:cNvSpPr/>
            <p:nvPr/>
          </p:nvSpPr>
          <p:spPr>
            <a:xfrm>
              <a:off x="3651574" y="3523122"/>
              <a:ext cx="114356" cy="192022"/>
            </a:xfrm>
            <a:custGeom>
              <a:avLst/>
              <a:gdLst/>
              <a:ahLst/>
              <a:cxnLst/>
              <a:rect l="l" t="t" r="r" b="b"/>
              <a:pathLst>
                <a:path w="4376" h="7348" extrusionOk="0">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63"/>
            <p:cNvSpPr/>
            <p:nvPr/>
          </p:nvSpPr>
          <p:spPr>
            <a:xfrm>
              <a:off x="3674701" y="3587461"/>
              <a:ext cx="91229" cy="127422"/>
            </a:xfrm>
            <a:custGeom>
              <a:avLst/>
              <a:gdLst/>
              <a:ahLst/>
              <a:cxnLst/>
              <a:rect l="l" t="t" r="r" b="b"/>
              <a:pathLst>
                <a:path w="3491" h="4876" extrusionOk="0">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63"/>
            <p:cNvSpPr/>
            <p:nvPr/>
          </p:nvSpPr>
          <p:spPr>
            <a:xfrm>
              <a:off x="3626695" y="3503784"/>
              <a:ext cx="169391" cy="59321"/>
            </a:xfrm>
            <a:custGeom>
              <a:avLst/>
              <a:gdLst/>
              <a:ahLst/>
              <a:cxnLst/>
              <a:rect l="l" t="t" r="r" b="b"/>
              <a:pathLst>
                <a:path w="6482" h="2270" extrusionOk="0">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63"/>
            <p:cNvSpPr/>
            <p:nvPr/>
          </p:nvSpPr>
          <p:spPr>
            <a:xfrm>
              <a:off x="3862907" y="3436180"/>
              <a:ext cx="30183" cy="32195"/>
            </a:xfrm>
            <a:custGeom>
              <a:avLst/>
              <a:gdLst/>
              <a:ahLst/>
              <a:cxnLst/>
              <a:rect l="l" t="t" r="r" b="b"/>
              <a:pathLst>
                <a:path w="1155" h="1232" extrusionOk="0">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63"/>
            <p:cNvSpPr/>
            <p:nvPr/>
          </p:nvSpPr>
          <p:spPr>
            <a:xfrm>
              <a:off x="3561103" y="3453270"/>
              <a:ext cx="32953" cy="35697"/>
            </a:xfrm>
            <a:custGeom>
              <a:avLst/>
              <a:gdLst/>
              <a:ahLst/>
              <a:cxnLst/>
              <a:rect l="l" t="t" r="r" b="b"/>
              <a:pathLst>
                <a:path w="1261" h="1366" extrusionOk="0">
                  <a:moveTo>
                    <a:pt x="1" y="0"/>
                  </a:moveTo>
                  <a:lnTo>
                    <a:pt x="1" y="1366"/>
                  </a:lnTo>
                  <a:lnTo>
                    <a:pt x="1260" y="1366"/>
                  </a:lnTo>
                  <a:lnTo>
                    <a:pt x="126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8" name="Google Shape;13228;p63"/>
          <p:cNvGrpSpPr/>
          <p:nvPr/>
        </p:nvGrpSpPr>
        <p:grpSpPr>
          <a:xfrm>
            <a:off x="1849816" y="3807339"/>
            <a:ext cx="163616" cy="366665"/>
            <a:chOff x="1849816" y="3807339"/>
            <a:chExt cx="163616" cy="366665"/>
          </a:xfrm>
        </p:grpSpPr>
        <p:sp>
          <p:nvSpPr>
            <p:cNvPr id="13229" name="Google Shape;13229;p63"/>
            <p:cNvSpPr/>
            <p:nvPr/>
          </p:nvSpPr>
          <p:spPr>
            <a:xfrm>
              <a:off x="1849816" y="4128743"/>
              <a:ext cx="163616" cy="45261"/>
            </a:xfrm>
            <a:custGeom>
              <a:avLst/>
              <a:gdLst/>
              <a:ahLst/>
              <a:cxnLst/>
              <a:rect l="l" t="t" r="r" b="b"/>
              <a:pathLst>
                <a:path w="6261" h="1732" extrusionOk="0">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63"/>
            <p:cNvSpPr/>
            <p:nvPr/>
          </p:nvSpPr>
          <p:spPr>
            <a:xfrm>
              <a:off x="1879712" y="4132010"/>
              <a:ext cx="133720" cy="41995"/>
            </a:xfrm>
            <a:custGeom>
              <a:avLst/>
              <a:gdLst/>
              <a:ahLst/>
              <a:cxnLst/>
              <a:rect l="l" t="t" r="r" b="b"/>
              <a:pathLst>
                <a:path w="5117" h="1607" extrusionOk="0">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63"/>
            <p:cNvSpPr/>
            <p:nvPr/>
          </p:nvSpPr>
          <p:spPr>
            <a:xfrm>
              <a:off x="1863901" y="4145076"/>
              <a:ext cx="11315" cy="28667"/>
            </a:xfrm>
            <a:custGeom>
              <a:avLst/>
              <a:gdLst/>
              <a:ahLst/>
              <a:cxnLst/>
              <a:rect l="l" t="t" r="r" b="b"/>
              <a:pathLst>
                <a:path w="433" h="1097" extrusionOk="0">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63"/>
            <p:cNvSpPr/>
            <p:nvPr/>
          </p:nvSpPr>
          <p:spPr>
            <a:xfrm>
              <a:off x="1889015" y="4145076"/>
              <a:ext cx="11080" cy="28667"/>
            </a:xfrm>
            <a:custGeom>
              <a:avLst/>
              <a:gdLst/>
              <a:ahLst/>
              <a:cxnLst/>
              <a:rect l="l" t="t" r="r" b="b"/>
              <a:pathLst>
                <a:path w="424" h="1097" extrusionOk="0">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63"/>
            <p:cNvSpPr/>
            <p:nvPr/>
          </p:nvSpPr>
          <p:spPr>
            <a:xfrm>
              <a:off x="1913893" y="4145076"/>
              <a:ext cx="11342" cy="28667"/>
            </a:xfrm>
            <a:custGeom>
              <a:avLst/>
              <a:gdLst/>
              <a:ahLst/>
              <a:cxnLst/>
              <a:rect l="l" t="t" r="r" b="b"/>
              <a:pathLst>
                <a:path w="434" h="1097" extrusionOk="0">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63"/>
            <p:cNvSpPr/>
            <p:nvPr/>
          </p:nvSpPr>
          <p:spPr>
            <a:xfrm>
              <a:off x="1939032" y="4145076"/>
              <a:ext cx="11315" cy="28667"/>
            </a:xfrm>
            <a:custGeom>
              <a:avLst/>
              <a:gdLst/>
              <a:ahLst/>
              <a:cxnLst/>
              <a:rect l="l" t="t" r="r" b="b"/>
              <a:pathLst>
                <a:path w="433" h="1097" extrusionOk="0">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63"/>
            <p:cNvSpPr/>
            <p:nvPr/>
          </p:nvSpPr>
          <p:spPr>
            <a:xfrm>
              <a:off x="1964146" y="4145076"/>
              <a:ext cx="11342" cy="28667"/>
            </a:xfrm>
            <a:custGeom>
              <a:avLst/>
              <a:gdLst/>
              <a:ahLst/>
              <a:cxnLst/>
              <a:rect l="l" t="t" r="r" b="b"/>
              <a:pathLst>
                <a:path w="434" h="1097" extrusionOk="0">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63"/>
            <p:cNvSpPr/>
            <p:nvPr/>
          </p:nvSpPr>
          <p:spPr>
            <a:xfrm>
              <a:off x="1989285" y="4145076"/>
              <a:ext cx="11342" cy="28667"/>
            </a:xfrm>
            <a:custGeom>
              <a:avLst/>
              <a:gdLst/>
              <a:ahLst/>
              <a:cxnLst/>
              <a:rect l="l" t="t" r="r" b="b"/>
              <a:pathLst>
                <a:path w="434" h="1097" extrusionOk="0">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63"/>
            <p:cNvSpPr/>
            <p:nvPr/>
          </p:nvSpPr>
          <p:spPr>
            <a:xfrm>
              <a:off x="1901585" y="3850798"/>
              <a:ext cx="60079" cy="68389"/>
            </a:xfrm>
            <a:custGeom>
              <a:avLst/>
              <a:gdLst/>
              <a:ahLst/>
              <a:cxnLst/>
              <a:rect l="l" t="t" r="r" b="b"/>
              <a:pathLst>
                <a:path w="2299" h="2617" extrusionOk="0">
                  <a:moveTo>
                    <a:pt x="0" y="1"/>
                  </a:moveTo>
                  <a:lnTo>
                    <a:pt x="0" y="2616"/>
                  </a:lnTo>
                  <a:lnTo>
                    <a:pt x="2299" y="2616"/>
                  </a:lnTo>
                  <a:lnTo>
                    <a:pt x="229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63"/>
            <p:cNvSpPr/>
            <p:nvPr/>
          </p:nvSpPr>
          <p:spPr>
            <a:xfrm>
              <a:off x="1929468" y="3850798"/>
              <a:ext cx="32195" cy="68389"/>
            </a:xfrm>
            <a:custGeom>
              <a:avLst/>
              <a:gdLst/>
              <a:ahLst/>
              <a:cxnLst/>
              <a:rect l="l" t="t" r="r" b="b"/>
              <a:pathLst>
                <a:path w="1232" h="2617" extrusionOk="0">
                  <a:moveTo>
                    <a:pt x="1" y="1"/>
                  </a:moveTo>
                  <a:lnTo>
                    <a:pt x="1" y="2616"/>
                  </a:lnTo>
                  <a:lnTo>
                    <a:pt x="1232" y="2616"/>
                  </a:lnTo>
                  <a:lnTo>
                    <a:pt x="1232"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63"/>
            <p:cNvSpPr/>
            <p:nvPr/>
          </p:nvSpPr>
          <p:spPr>
            <a:xfrm>
              <a:off x="1850077" y="3886233"/>
              <a:ext cx="163354" cy="245802"/>
            </a:xfrm>
            <a:custGeom>
              <a:avLst/>
              <a:gdLst/>
              <a:ahLst/>
              <a:cxnLst/>
              <a:rect l="l" t="t" r="r" b="b"/>
              <a:pathLst>
                <a:path w="6251" h="9406" extrusionOk="0">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63"/>
            <p:cNvSpPr/>
            <p:nvPr/>
          </p:nvSpPr>
          <p:spPr>
            <a:xfrm>
              <a:off x="1887003" y="3807339"/>
              <a:ext cx="88981" cy="54042"/>
            </a:xfrm>
            <a:custGeom>
              <a:avLst/>
              <a:gdLst/>
              <a:ahLst/>
              <a:cxnLst/>
              <a:rect l="l" t="t" r="r" b="b"/>
              <a:pathLst>
                <a:path w="3405" h="2068" extrusionOk="0">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63"/>
            <p:cNvSpPr/>
            <p:nvPr/>
          </p:nvSpPr>
          <p:spPr>
            <a:xfrm>
              <a:off x="1879712" y="3886233"/>
              <a:ext cx="133720" cy="245802"/>
            </a:xfrm>
            <a:custGeom>
              <a:avLst/>
              <a:gdLst/>
              <a:ahLst/>
              <a:cxnLst/>
              <a:rect l="l" t="t" r="r" b="b"/>
              <a:pathLst>
                <a:path w="5117" h="9406" extrusionOk="0">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63"/>
            <p:cNvSpPr/>
            <p:nvPr/>
          </p:nvSpPr>
          <p:spPr>
            <a:xfrm>
              <a:off x="1917160" y="3807339"/>
              <a:ext cx="58824" cy="54042"/>
            </a:xfrm>
            <a:custGeom>
              <a:avLst/>
              <a:gdLst/>
              <a:ahLst/>
              <a:cxnLst/>
              <a:rect l="l" t="t" r="r" b="b"/>
              <a:pathLst>
                <a:path w="2251" h="2068" extrusionOk="0">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3" name="Google Shape;13243;p63"/>
          <p:cNvGrpSpPr/>
          <p:nvPr/>
        </p:nvGrpSpPr>
        <p:grpSpPr>
          <a:xfrm>
            <a:off x="2274757" y="3807313"/>
            <a:ext cx="202292" cy="366430"/>
            <a:chOff x="2274757" y="3807313"/>
            <a:chExt cx="202292" cy="366430"/>
          </a:xfrm>
        </p:grpSpPr>
        <p:sp>
          <p:nvSpPr>
            <p:cNvPr id="13244" name="Google Shape;13244;p63"/>
            <p:cNvSpPr/>
            <p:nvPr/>
          </p:nvSpPr>
          <p:spPr>
            <a:xfrm>
              <a:off x="2322579" y="3811181"/>
              <a:ext cx="39904" cy="57988"/>
            </a:xfrm>
            <a:custGeom>
              <a:avLst/>
              <a:gdLst/>
              <a:ahLst/>
              <a:cxnLst/>
              <a:rect l="l" t="t" r="r" b="b"/>
              <a:pathLst>
                <a:path w="1527" h="2219" extrusionOk="0">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63"/>
            <p:cNvSpPr/>
            <p:nvPr/>
          </p:nvSpPr>
          <p:spPr>
            <a:xfrm>
              <a:off x="2347379" y="3816120"/>
              <a:ext cx="16098" cy="52814"/>
            </a:xfrm>
            <a:custGeom>
              <a:avLst/>
              <a:gdLst/>
              <a:ahLst/>
              <a:cxnLst/>
              <a:rect l="l" t="t" r="r" b="b"/>
              <a:pathLst>
                <a:path w="616" h="2021" extrusionOk="0">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63"/>
            <p:cNvSpPr/>
            <p:nvPr/>
          </p:nvSpPr>
          <p:spPr>
            <a:xfrm>
              <a:off x="2274757" y="3854587"/>
              <a:ext cx="135706" cy="319156"/>
            </a:xfrm>
            <a:custGeom>
              <a:avLst/>
              <a:gdLst/>
              <a:ahLst/>
              <a:cxnLst/>
              <a:rect l="l" t="t" r="r" b="b"/>
              <a:pathLst>
                <a:path w="5193" h="12213" extrusionOk="0">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63"/>
            <p:cNvSpPr/>
            <p:nvPr/>
          </p:nvSpPr>
          <p:spPr>
            <a:xfrm>
              <a:off x="2297858" y="3854326"/>
              <a:ext cx="113859" cy="319418"/>
            </a:xfrm>
            <a:custGeom>
              <a:avLst/>
              <a:gdLst/>
              <a:ahLst/>
              <a:cxnLst/>
              <a:rect l="l" t="t" r="r" b="b"/>
              <a:pathLst>
                <a:path w="4357" h="12223" extrusionOk="0">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63"/>
            <p:cNvSpPr/>
            <p:nvPr/>
          </p:nvSpPr>
          <p:spPr>
            <a:xfrm>
              <a:off x="2348372" y="3828193"/>
              <a:ext cx="12335" cy="12335"/>
            </a:xfrm>
            <a:custGeom>
              <a:avLst/>
              <a:gdLst/>
              <a:ahLst/>
              <a:cxnLst/>
              <a:rect l="l" t="t" r="r" b="b"/>
              <a:pathLst>
                <a:path w="472" h="472" extrusionOk="0">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63"/>
            <p:cNvSpPr/>
            <p:nvPr/>
          </p:nvSpPr>
          <p:spPr>
            <a:xfrm>
              <a:off x="2377771" y="3838463"/>
              <a:ext cx="95985" cy="40270"/>
            </a:xfrm>
            <a:custGeom>
              <a:avLst/>
              <a:gdLst/>
              <a:ahLst/>
              <a:cxnLst/>
              <a:rect l="l" t="t" r="r" b="b"/>
              <a:pathLst>
                <a:path w="3673" h="1541" extrusionOk="0">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63"/>
            <p:cNvSpPr/>
            <p:nvPr/>
          </p:nvSpPr>
          <p:spPr>
            <a:xfrm>
              <a:off x="2377274" y="3807313"/>
              <a:ext cx="99774" cy="27700"/>
            </a:xfrm>
            <a:custGeom>
              <a:avLst/>
              <a:gdLst/>
              <a:ahLst/>
              <a:cxnLst/>
              <a:rect l="l" t="t" r="r" b="b"/>
              <a:pathLst>
                <a:path w="3818" h="1060" extrusionOk="0">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63"/>
            <p:cNvSpPr/>
            <p:nvPr/>
          </p:nvSpPr>
          <p:spPr>
            <a:xfrm>
              <a:off x="2274992" y="3936486"/>
              <a:ext cx="135236" cy="237257"/>
            </a:xfrm>
            <a:custGeom>
              <a:avLst/>
              <a:gdLst/>
              <a:ahLst/>
              <a:cxnLst/>
              <a:rect l="l" t="t" r="r" b="b"/>
              <a:pathLst>
                <a:path w="5175" h="9079" extrusionOk="0">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63"/>
            <p:cNvSpPr/>
            <p:nvPr/>
          </p:nvSpPr>
          <p:spPr>
            <a:xfrm>
              <a:off x="2299373" y="3936486"/>
              <a:ext cx="110854" cy="211882"/>
            </a:xfrm>
            <a:custGeom>
              <a:avLst/>
              <a:gdLst/>
              <a:ahLst/>
              <a:cxnLst/>
              <a:rect l="l" t="t" r="r" b="b"/>
              <a:pathLst>
                <a:path w="4242" h="8108" extrusionOk="0">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63"/>
            <p:cNvSpPr/>
            <p:nvPr/>
          </p:nvSpPr>
          <p:spPr>
            <a:xfrm>
              <a:off x="2351142" y="3991417"/>
              <a:ext cx="59086" cy="122274"/>
            </a:xfrm>
            <a:custGeom>
              <a:avLst/>
              <a:gdLst/>
              <a:ahLst/>
              <a:cxnLst/>
              <a:rect l="l" t="t" r="r" b="b"/>
              <a:pathLst>
                <a:path w="2261" h="4679" extrusionOk="0">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4" name="Google Shape;13254;p63"/>
          <p:cNvGrpSpPr/>
          <p:nvPr/>
        </p:nvGrpSpPr>
        <p:grpSpPr>
          <a:xfrm>
            <a:off x="3972716" y="3348218"/>
            <a:ext cx="366404" cy="366665"/>
            <a:chOff x="3972716" y="3348218"/>
            <a:chExt cx="366404" cy="366665"/>
          </a:xfrm>
        </p:grpSpPr>
        <p:sp>
          <p:nvSpPr>
            <p:cNvPr id="13255" name="Google Shape;13255;p63"/>
            <p:cNvSpPr/>
            <p:nvPr/>
          </p:nvSpPr>
          <p:spPr>
            <a:xfrm>
              <a:off x="4069223" y="3397974"/>
              <a:ext cx="172919" cy="223929"/>
            </a:xfrm>
            <a:custGeom>
              <a:avLst/>
              <a:gdLst/>
              <a:ahLst/>
              <a:cxnLst/>
              <a:rect l="l" t="t" r="r" b="b"/>
              <a:pathLst>
                <a:path w="6617" h="8569" extrusionOk="0">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63"/>
            <p:cNvSpPr/>
            <p:nvPr/>
          </p:nvSpPr>
          <p:spPr>
            <a:xfrm>
              <a:off x="4069223" y="3397974"/>
              <a:ext cx="99539" cy="223929"/>
            </a:xfrm>
            <a:custGeom>
              <a:avLst/>
              <a:gdLst/>
              <a:ahLst/>
              <a:cxnLst/>
              <a:rect l="l" t="t" r="r" b="b"/>
              <a:pathLst>
                <a:path w="3809" h="8569" extrusionOk="0">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63"/>
            <p:cNvSpPr/>
            <p:nvPr/>
          </p:nvSpPr>
          <p:spPr>
            <a:xfrm>
              <a:off x="3987036" y="3361806"/>
              <a:ext cx="337763" cy="174173"/>
            </a:xfrm>
            <a:custGeom>
              <a:avLst/>
              <a:gdLst/>
              <a:ahLst/>
              <a:cxnLst/>
              <a:rect l="l" t="t" r="r" b="b"/>
              <a:pathLst>
                <a:path w="12925" h="6665" extrusionOk="0">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63"/>
            <p:cNvSpPr/>
            <p:nvPr/>
          </p:nvSpPr>
          <p:spPr>
            <a:xfrm>
              <a:off x="4136828" y="3348218"/>
              <a:ext cx="38206" cy="38232"/>
            </a:xfrm>
            <a:custGeom>
              <a:avLst/>
              <a:gdLst/>
              <a:ahLst/>
              <a:cxnLst/>
              <a:rect l="l" t="t" r="r" b="b"/>
              <a:pathLst>
                <a:path w="1462" h="1463" extrusionOk="0">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63"/>
            <p:cNvSpPr/>
            <p:nvPr/>
          </p:nvSpPr>
          <p:spPr>
            <a:xfrm>
              <a:off x="4300417" y="3531668"/>
              <a:ext cx="38702" cy="38467"/>
            </a:xfrm>
            <a:custGeom>
              <a:avLst/>
              <a:gdLst/>
              <a:ahLst/>
              <a:cxnLst/>
              <a:rect l="l" t="t" r="r" b="b"/>
              <a:pathLst>
                <a:path w="1481" h="1472" extrusionOk="0">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63"/>
            <p:cNvSpPr/>
            <p:nvPr/>
          </p:nvSpPr>
          <p:spPr>
            <a:xfrm>
              <a:off x="3972716" y="3531668"/>
              <a:ext cx="38493" cy="38467"/>
            </a:xfrm>
            <a:custGeom>
              <a:avLst/>
              <a:gdLst/>
              <a:ahLst/>
              <a:cxnLst/>
              <a:rect l="l" t="t" r="r" b="b"/>
              <a:pathLst>
                <a:path w="1473" h="1472" extrusionOk="0">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63"/>
            <p:cNvSpPr/>
            <p:nvPr/>
          </p:nvSpPr>
          <p:spPr>
            <a:xfrm>
              <a:off x="4096610" y="3639229"/>
              <a:ext cx="118380" cy="75654"/>
            </a:xfrm>
            <a:custGeom>
              <a:avLst/>
              <a:gdLst/>
              <a:ahLst/>
              <a:cxnLst/>
              <a:rect l="l" t="t" r="r" b="b"/>
              <a:pathLst>
                <a:path w="4530" h="2895" extrusionOk="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63"/>
            <p:cNvSpPr/>
            <p:nvPr/>
          </p:nvSpPr>
          <p:spPr>
            <a:xfrm>
              <a:off x="4075756" y="3612574"/>
              <a:ext cx="160088" cy="46281"/>
            </a:xfrm>
            <a:custGeom>
              <a:avLst/>
              <a:gdLst/>
              <a:ahLst/>
              <a:cxnLst/>
              <a:rect l="l" t="t" r="r" b="b"/>
              <a:pathLst>
                <a:path w="6126" h="1771" extrusionOk="0">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63"/>
            <p:cNvSpPr/>
            <p:nvPr/>
          </p:nvSpPr>
          <p:spPr>
            <a:xfrm>
              <a:off x="4127028" y="3639229"/>
              <a:ext cx="87962" cy="75654"/>
            </a:xfrm>
            <a:custGeom>
              <a:avLst/>
              <a:gdLst/>
              <a:ahLst/>
              <a:cxnLst/>
              <a:rect l="l" t="t" r="r" b="b"/>
              <a:pathLst>
                <a:path w="3366" h="2895" extrusionOk="0">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63"/>
            <p:cNvSpPr/>
            <p:nvPr/>
          </p:nvSpPr>
          <p:spPr>
            <a:xfrm>
              <a:off x="4106148" y="3612574"/>
              <a:ext cx="129696" cy="46281"/>
            </a:xfrm>
            <a:custGeom>
              <a:avLst/>
              <a:gdLst/>
              <a:ahLst/>
              <a:cxnLst/>
              <a:rect l="l" t="t" r="r" b="b"/>
              <a:pathLst>
                <a:path w="4963" h="1771" extrusionOk="0">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63"/>
            <p:cNvSpPr/>
            <p:nvPr/>
          </p:nvSpPr>
          <p:spPr>
            <a:xfrm>
              <a:off x="3996104" y="3348218"/>
              <a:ext cx="38206" cy="38232"/>
            </a:xfrm>
            <a:custGeom>
              <a:avLst/>
              <a:gdLst/>
              <a:ahLst/>
              <a:cxnLst/>
              <a:rect l="l" t="t" r="r" b="b"/>
              <a:pathLst>
                <a:path w="1462" h="1463" extrusionOk="0">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63"/>
            <p:cNvSpPr/>
            <p:nvPr/>
          </p:nvSpPr>
          <p:spPr>
            <a:xfrm>
              <a:off x="4277551" y="3348218"/>
              <a:ext cx="37971" cy="38232"/>
            </a:xfrm>
            <a:custGeom>
              <a:avLst/>
              <a:gdLst/>
              <a:ahLst/>
              <a:cxnLst/>
              <a:rect l="l" t="t" r="r" b="b"/>
              <a:pathLst>
                <a:path w="1453" h="1463" extrusionOk="0">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7" name="Google Shape;13267;p63"/>
          <p:cNvGrpSpPr/>
          <p:nvPr/>
        </p:nvGrpSpPr>
        <p:grpSpPr>
          <a:xfrm>
            <a:off x="866528" y="3348348"/>
            <a:ext cx="317405" cy="366534"/>
            <a:chOff x="866528" y="3348348"/>
            <a:chExt cx="317405" cy="366534"/>
          </a:xfrm>
        </p:grpSpPr>
        <p:sp>
          <p:nvSpPr>
            <p:cNvPr id="13268" name="Google Shape;13268;p63"/>
            <p:cNvSpPr/>
            <p:nvPr/>
          </p:nvSpPr>
          <p:spPr>
            <a:xfrm>
              <a:off x="869795" y="3526650"/>
              <a:ext cx="314139" cy="188232"/>
            </a:xfrm>
            <a:custGeom>
              <a:avLst/>
              <a:gdLst/>
              <a:ahLst/>
              <a:cxnLst/>
              <a:rect l="l" t="t" r="r" b="b"/>
              <a:pathLst>
                <a:path w="12021" h="7203" extrusionOk="0">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63"/>
            <p:cNvSpPr/>
            <p:nvPr/>
          </p:nvSpPr>
          <p:spPr>
            <a:xfrm>
              <a:off x="891145" y="3526650"/>
              <a:ext cx="271177" cy="152300"/>
            </a:xfrm>
            <a:custGeom>
              <a:avLst/>
              <a:gdLst/>
              <a:ahLst/>
              <a:cxnLst/>
              <a:rect l="l" t="t" r="r" b="b"/>
              <a:pathLst>
                <a:path w="10377" h="5828" extrusionOk="0">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63"/>
            <p:cNvSpPr/>
            <p:nvPr/>
          </p:nvSpPr>
          <p:spPr>
            <a:xfrm>
              <a:off x="869795" y="3466911"/>
              <a:ext cx="314139" cy="188180"/>
            </a:xfrm>
            <a:custGeom>
              <a:avLst/>
              <a:gdLst/>
              <a:ahLst/>
              <a:cxnLst/>
              <a:rect l="l" t="t" r="r" b="b"/>
              <a:pathLst>
                <a:path w="12021" h="7201" extrusionOk="0">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63"/>
            <p:cNvSpPr/>
            <p:nvPr/>
          </p:nvSpPr>
          <p:spPr>
            <a:xfrm>
              <a:off x="891145" y="3466833"/>
              <a:ext cx="271177" cy="152300"/>
            </a:xfrm>
            <a:custGeom>
              <a:avLst/>
              <a:gdLst/>
              <a:ahLst/>
              <a:cxnLst/>
              <a:rect l="l" t="t" r="r" b="b"/>
              <a:pathLst>
                <a:path w="10377" h="5828" extrusionOk="0">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63"/>
            <p:cNvSpPr/>
            <p:nvPr/>
          </p:nvSpPr>
          <p:spPr>
            <a:xfrm>
              <a:off x="869795" y="3407094"/>
              <a:ext cx="313877" cy="188180"/>
            </a:xfrm>
            <a:custGeom>
              <a:avLst/>
              <a:gdLst/>
              <a:ahLst/>
              <a:cxnLst/>
              <a:rect l="l" t="t" r="r" b="b"/>
              <a:pathLst>
                <a:path w="12011" h="7201" extrusionOk="0">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63"/>
            <p:cNvSpPr/>
            <p:nvPr/>
          </p:nvSpPr>
          <p:spPr>
            <a:xfrm>
              <a:off x="888872" y="3407094"/>
              <a:ext cx="262893" cy="156690"/>
            </a:xfrm>
            <a:custGeom>
              <a:avLst/>
              <a:gdLst/>
              <a:ahLst/>
              <a:cxnLst/>
              <a:rect l="l" t="t" r="r" b="b"/>
              <a:pathLst>
                <a:path w="10060" h="5996" extrusionOk="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63"/>
            <p:cNvSpPr/>
            <p:nvPr/>
          </p:nvSpPr>
          <p:spPr>
            <a:xfrm>
              <a:off x="866528" y="3348348"/>
              <a:ext cx="282963" cy="189304"/>
            </a:xfrm>
            <a:custGeom>
              <a:avLst/>
              <a:gdLst/>
              <a:ahLst/>
              <a:cxnLst/>
              <a:rect l="l" t="t" r="r" b="b"/>
              <a:pathLst>
                <a:path w="10828" h="7244" extrusionOk="0">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63"/>
            <p:cNvSpPr/>
            <p:nvPr/>
          </p:nvSpPr>
          <p:spPr>
            <a:xfrm>
              <a:off x="1102975" y="3417835"/>
              <a:ext cx="46516" cy="50775"/>
            </a:xfrm>
            <a:custGeom>
              <a:avLst/>
              <a:gdLst/>
              <a:ahLst/>
              <a:cxnLst/>
              <a:rect l="l" t="t" r="r" b="b"/>
              <a:pathLst>
                <a:path w="1780" h="1943" extrusionOk="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6" name="Google Shape;13276;p63"/>
          <p:cNvGrpSpPr/>
          <p:nvPr/>
        </p:nvGrpSpPr>
        <p:grpSpPr>
          <a:xfrm>
            <a:off x="1316818" y="3348296"/>
            <a:ext cx="310872" cy="366848"/>
            <a:chOff x="1316818" y="3348296"/>
            <a:chExt cx="310872" cy="366848"/>
          </a:xfrm>
        </p:grpSpPr>
        <p:sp>
          <p:nvSpPr>
            <p:cNvPr id="13277" name="Google Shape;13277;p63"/>
            <p:cNvSpPr/>
            <p:nvPr/>
          </p:nvSpPr>
          <p:spPr>
            <a:xfrm>
              <a:off x="1324631" y="3348296"/>
              <a:ext cx="58824" cy="187919"/>
            </a:xfrm>
            <a:custGeom>
              <a:avLst/>
              <a:gdLst/>
              <a:ahLst/>
              <a:cxnLst/>
              <a:rect l="l" t="t" r="r" b="b"/>
              <a:pathLst>
                <a:path w="2251" h="7191" extrusionOk="0">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63"/>
            <p:cNvSpPr/>
            <p:nvPr/>
          </p:nvSpPr>
          <p:spPr>
            <a:xfrm>
              <a:off x="1341199" y="3348348"/>
              <a:ext cx="25923" cy="25479"/>
            </a:xfrm>
            <a:custGeom>
              <a:avLst/>
              <a:gdLst/>
              <a:ahLst/>
              <a:cxnLst/>
              <a:rect l="l" t="t" r="r" b="b"/>
              <a:pathLst>
                <a:path w="992" h="975" extrusionOk="0">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63"/>
            <p:cNvSpPr/>
            <p:nvPr/>
          </p:nvSpPr>
          <p:spPr>
            <a:xfrm>
              <a:off x="1324631" y="3400744"/>
              <a:ext cx="58824" cy="135471"/>
            </a:xfrm>
            <a:custGeom>
              <a:avLst/>
              <a:gdLst/>
              <a:ahLst/>
              <a:cxnLst/>
              <a:rect l="l" t="t" r="r" b="b"/>
              <a:pathLst>
                <a:path w="2251" h="5184" extrusionOk="0">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63"/>
            <p:cNvSpPr/>
            <p:nvPr/>
          </p:nvSpPr>
          <p:spPr>
            <a:xfrm>
              <a:off x="1354030" y="3400744"/>
              <a:ext cx="29425" cy="135471"/>
            </a:xfrm>
            <a:custGeom>
              <a:avLst/>
              <a:gdLst/>
              <a:ahLst/>
              <a:cxnLst/>
              <a:rect l="l" t="t" r="r" b="b"/>
              <a:pathLst>
                <a:path w="1126" h="5184" extrusionOk="0">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63"/>
            <p:cNvSpPr/>
            <p:nvPr/>
          </p:nvSpPr>
          <p:spPr>
            <a:xfrm>
              <a:off x="1382671" y="3348296"/>
              <a:ext cx="59086" cy="187919"/>
            </a:xfrm>
            <a:custGeom>
              <a:avLst/>
              <a:gdLst/>
              <a:ahLst/>
              <a:cxnLst/>
              <a:rect l="l" t="t" r="r" b="b"/>
              <a:pathLst>
                <a:path w="2261" h="7191" extrusionOk="0">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63"/>
            <p:cNvSpPr/>
            <p:nvPr/>
          </p:nvSpPr>
          <p:spPr>
            <a:xfrm>
              <a:off x="1399240" y="3348348"/>
              <a:ext cx="25923" cy="25479"/>
            </a:xfrm>
            <a:custGeom>
              <a:avLst/>
              <a:gdLst/>
              <a:ahLst/>
              <a:cxnLst/>
              <a:rect l="l" t="t" r="r" b="b"/>
              <a:pathLst>
                <a:path w="992" h="975" extrusionOk="0">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63"/>
            <p:cNvSpPr/>
            <p:nvPr/>
          </p:nvSpPr>
          <p:spPr>
            <a:xfrm>
              <a:off x="1382671" y="3400744"/>
              <a:ext cx="59086" cy="135471"/>
            </a:xfrm>
            <a:custGeom>
              <a:avLst/>
              <a:gdLst/>
              <a:ahLst/>
              <a:cxnLst/>
              <a:rect l="l" t="t" r="r" b="b"/>
              <a:pathLst>
                <a:path w="2261" h="5184" extrusionOk="0">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63"/>
            <p:cNvSpPr/>
            <p:nvPr/>
          </p:nvSpPr>
          <p:spPr>
            <a:xfrm>
              <a:off x="1412332" y="3400744"/>
              <a:ext cx="29425" cy="135471"/>
            </a:xfrm>
            <a:custGeom>
              <a:avLst/>
              <a:gdLst/>
              <a:ahLst/>
              <a:cxnLst/>
              <a:rect l="l" t="t" r="r" b="b"/>
              <a:pathLst>
                <a:path w="1126" h="5184" extrusionOk="0">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63"/>
            <p:cNvSpPr/>
            <p:nvPr/>
          </p:nvSpPr>
          <p:spPr>
            <a:xfrm>
              <a:off x="1441208" y="3348296"/>
              <a:ext cx="59086" cy="187919"/>
            </a:xfrm>
            <a:custGeom>
              <a:avLst/>
              <a:gdLst/>
              <a:ahLst/>
              <a:cxnLst/>
              <a:rect l="l" t="t" r="r" b="b"/>
              <a:pathLst>
                <a:path w="2261" h="7191" extrusionOk="0">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63"/>
            <p:cNvSpPr/>
            <p:nvPr/>
          </p:nvSpPr>
          <p:spPr>
            <a:xfrm>
              <a:off x="1457802" y="3348348"/>
              <a:ext cx="25662" cy="25479"/>
            </a:xfrm>
            <a:custGeom>
              <a:avLst/>
              <a:gdLst/>
              <a:ahLst/>
              <a:cxnLst/>
              <a:rect l="l" t="t" r="r" b="b"/>
              <a:pathLst>
                <a:path w="982" h="975" extrusionOk="0">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63"/>
            <p:cNvSpPr/>
            <p:nvPr/>
          </p:nvSpPr>
          <p:spPr>
            <a:xfrm>
              <a:off x="1441470" y="3400744"/>
              <a:ext cx="58589" cy="135471"/>
            </a:xfrm>
            <a:custGeom>
              <a:avLst/>
              <a:gdLst/>
              <a:ahLst/>
              <a:cxnLst/>
              <a:rect l="l" t="t" r="r" b="b"/>
              <a:pathLst>
                <a:path w="2242" h="5184" extrusionOk="0">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63"/>
            <p:cNvSpPr/>
            <p:nvPr/>
          </p:nvSpPr>
          <p:spPr>
            <a:xfrm>
              <a:off x="1470607" y="3400744"/>
              <a:ext cx="29451" cy="135471"/>
            </a:xfrm>
            <a:custGeom>
              <a:avLst/>
              <a:gdLst/>
              <a:ahLst/>
              <a:cxnLst/>
              <a:rect l="l" t="t" r="r" b="b"/>
              <a:pathLst>
                <a:path w="1127" h="5184" extrusionOk="0">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63"/>
            <p:cNvSpPr/>
            <p:nvPr/>
          </p:nvSpPr>
          <p:spPr>
            <a:xfrm>
              <a:off x="1499771" y="3348296"/>
              <a:ext cx="58824" cy="187919"/>
            </a:xfrm>
            <a:custGeom>
              <a:avLst/>
              <a:gdLst/>
              <a:ahLst/>
              <a:cxnLst/>
              <a:rect l="l" t="t" r="r" b="b"/>
              <a:pathLst>
                <a:path w="2251" h="7191" extrusionOk="0">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63"/>
            <p:cNvSpPr/>
            <p:nvPr/>
          </p:nvSpPr>
          <p:spPr>
            <a:xfrm>
              <a:off x="1516104" y="3348348"/>
              <a:ext cx="25897" cy="25479"/>
            </a:xfrm>
            <a:custGeom>
              <a:avLst/>
              <a:gdLst/>
              <a:ahLst/>
              <a:cxnLst/>
              <a:rect l="l" t="t" r="r" b="b"/>
              <a:pathLst>
                <a:path w="991" h="975" extrusionOk="0">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63"/>
            <p:cNvSpPr/>
            <p:nvPr/>
          </p:nvSpPr>
          <p:spPr>
            <a:xfrm>
              <a:off x="1499771" y="3400744"/>
              <a:ext cx="58824" cy="135471"/>
            </a:xfrm>
            <a:custGeom>
              <a:avLst/>
              <a:gdLst/>
              <a:ahLst/>
              <a:cxnLst/>
              <a:rect l="l" t="t" r="r" b="b"/>
              <a:pathLst>
                <a:path w="2251" h="5184" extrusionOk="0">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63"/>
            <p:cNvSpPr/>
            <p:nvPr/>
          </p:nvSpPr>
          <p:spPr>
            <a:xfrm>
              <a:off x="1529432" y="3400744"/>
              <a:ext cx="29164" cy="135471"/>
            </a:xfrm>
            <a:custGeom>
              <a:avLst/>
              <a:gdLst/>
              <a:ahLst/>
              <a:cxnLst/>
              <a:rect l="l" t="t" r="r" b="b"/>
              <a:pathLst>
                <a:path w="1116" h="5184" extrusionOk="0">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63"/>
            <p:cNvSpPr/>
            <p:nvPr/>
          </p:nvSpPr>
          <p:spPr>
            <a:xfrm>
              <a:off x="1558569" y="3348296"/>
              <a:ext cx="58824" cy="187919"/>
            </a:xfrm>
            <a:custGeom>
              <a:avLst/>
              <a:gdLst/>
              <a:ahLst/>
              <a:cxnLst/>
              <a:rect l="l" t="t" r="r" b="b"/>
              <a:pathLst>
                <a:path w="2251" h="7191" extrusionOk="0">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63"/>
            <p:cNvSpPr/>
            <p:nvPr/>
          </p:nvSpPr>
          <p:spPr>
            <a:xfrm>
              <a:off x="1575163" y="3348348"/>
              <a:ext cx="25662" cy="25479"/>
            </a:xfrm>
            <a:custGeom>
              <a:avLst/>
              <a:gdLst/>
              <a:ahLst/>
              <a:cxnLst/>
              <a:rect l="l" t="t" r="r" b="b"/>
              <a:pathLst>
                <a:path w="982" h="975" extrusionOk="0">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63"/>
            <p:cNvSpPr/>
            <p:nvPr/>
          </p:nvSpPr>
          <p:spPr>
            <a:xfrm>
              <a:off x="1558569" y="3400744"/>
              <a:ext cx="58824" cy="135471"/>
            </a:xfrm>
            <a:custGeom>
              <a:avLst/>
              <a:gdLst/>
              <a:ahLst/>
              <a:cxnLst/>
              <a:rect l="l" t="t" r="r" b="b"/>
              <a:pathLst>
                <a:path w="2251" h="5184" extrusionOk="0">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63"/>
            <p:cNvSpPr/>
            <p:nvPr/>
          </p:nvSpPr>
          <p:spPr>
            <a:xfrm>
              <a:off x="1587968" y="3400744"/>
              <a:ext cx="29425" cy="135471"/>
            </a:xfrm>
            <a:custGeom>
              <a:avLst/>
              <a:gdLst/>
              <a:ahLst/>
              <a:cxnLst/>
              <a:rect l="l" t="t" r="r" b="b"/>
              <a:pathLst>
                <a:path w="1126" h="5184" extrusionOk="0">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63"/>
            <p:cNvSpPr/>
            <p:nvPr/>
          </p:nvSpPr>
          <p:spPr>
            <a:xfrm>
              <a:off x="1316818" y="3475117"/>
              <a:ext cx="310872" cy="240027"/>
            </a:xfrm>
            <a:custGeom>
              <a:avLst/>
              <a:gdLst/>
              <a:ahLst/>
              <a:cxnLst/>
              <a:rect l="l" t="t" r="r" b="b"/>
              <a:pathLst>
                <a:path w="11896" h="9185" extrusionOk="0">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63"/>
            <p:cNvSpPr/>
            <p:nvPr/>
          </p:nvSpPr>
          <p:spPr>
            <a:xfrm>
              <a:off x="1347994" y="3474882"/>
              <a:ext cx="279696" cy="210367"/>
            </a:xfrm>
            <a:custGeom>
              <a:avLst/>
              <a:gdLst/>
              <a:ahLst/>
              <a:cxnLst/>
              <a:rect l="l" t="t" r="r" b="b"/>
              <a:pathLst>
                <a:path w="10703" h="8050" extrusionOk="0">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63"/>
            <p:cNvSpPr/>
            <p:nvPr/>
          </p:nvSpPr>
          <p:spPr>
            <a:xfrm>
              <a:off x="1316818" y="3581921"/>
              <a:ext cx="310872" cy="41002"/>
            </a:xfrm>
            <a:custGeom>
              <a:avLst/>
              <a:gdLst/>
              <a:ahLst/>
              <a:cxnLst/>
              <a:rect l="l" t="t" r="r" b="b"/>
              <a:pathLst>
                <a:path w="11896" h="1569" extrusionOk="0">
                  <a:moveTo>
                    <a:pt x="1" y="1"/>
                  </a:moveTo>
                  <a:lnTo>
                    <a:pt x="1" y="1568"/>
                  </a:lnTo>
                  <a:lnTo>
                    <a:pt x="11896" y="1568"/>
                  </a:lnTo>
                  <a:lnTo>
                    <a:pt x="11896"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63"/>
            <p:cNvSpPr/>
            <p:nvPr/>
          </p:nvSpPr>
          <p:spPr>
            <a:xfrm>
              <a:off x="1316818" y="3581921"/>
              <a:ext cx="31202" cy="41002"/>
            </a:xfrm>
            <a:custGeom>
              <a:avLst/>
              <a:gdLst/>
              <a:ahLst/>
              <a:cxnLst/>
              <a:rect l="l" t="t" r="r" b="b"/>
              <a:pathLst>
                <a:path w="1194" h="1569" extrusionOk="0">
                  <a:moveTo>
                    <a:pt x="1" y="1"/>
                  </a:moveTo>
                  <a:lnTo>
                    <a:pt x="1" y="1568"/>
                  </a:lnTo>
                  <a:lnTo>
                    <a:pt x="1193" y="1568"/>
                  </a:lnTo>
                  <a:lnTo>
                    <a:pt x="1193"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1" name="Google Shape;13301;p63"/>
          <p:cNvGrpSpPr/>
          <p:nvPr/>
        </p:nvGrpSpPr>
        <p:grpSpPr>
          <a:xfrm>
            <a:off x="3105248" y="3348244"/>
            <a:ext cx="305620" cy="366430"/>
            <a:chOff x="3105248" y="3348244"/>
            <a:chExt cx="305620" cy="366430"/>
          </a:xfrm>
        </p:grpSpPr>
        <p:sp>
          <p:nvSpPr>
            <p:cNvPr id="13302" name="Google Shape;13302;p63"/>
            <p:cNvSpPr/>
            <p:nvPr/>
          </p:nvSpPr>
          <p:spPr>
            <a:xfrm>
              <a:off x="3198750" y="3348244"/>
              <a:ext cx="99774" cy="238485"/>
            </a:xfrm>
            <a:custGeom>
              <a:avLst/>
              <a:gdLst/>
              <a:ahLst/>
              <a:cxnLst/>
              <a:rect l="l" t="t" r="r" b="b"/>
              <a:pathLst>
                <a:path w="3818" h="9126" extrusionOk="0">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63"/>
            <p:cNvSpPr/>
            <p:nvPr/>
          </p:nvSpPr>
          <p:spPr>
            <a:xfrm>
              <a:off x="3223366" y="3348244"/>
              <a:ext cx="69147" cy="208328"/>
            </a:xfrm>
            <a:custGeom>
              <a:avLst/>
              <a:gdLst/>
              <a:ahLst/>
              <a:cxnLst/>
              <a:rect l="l" t="t" r="r" b="b"/>
              <a:pathLst>
                <a:path w="2646" h="7972" extrusionOk="0">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63"/>
            <p:cNvSpPr/>
            <p:nvPr/>
          </p:nvSpPr>
          <p:spPr>
            <a:xfrm>
              <a:off x="3224124" y="3348244"/>
              <a:ext cx="99277" cy="238485"/>
            </a:xfrm>
            <a:custGeom>
              <a:avLst/>
              <a:gdLst/>
              <a:ahLst/>
              <a:cxnLst/>
              <a:rect l="l" t="t" r="r" b="b"/>
              <a:pathLst>
                <a:path w="3799" h="9126" extrusionOk="0">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63"/>
            <p:cNvSpPr/>
            <p:nvPr/>
          </p:nvSpPr>
          <p:spPr>
            <a:xfrm>
              <a:off x="3242469" y="3355770"/>
              <a:ext cx="80697" cy="230959"/>
            </a:xfrm>
            <a:custGeom>
              <a:avLst/>
              <a:gdLst/>
              <a:ahLst/>
              <a:cxnLst/>
              <a:rect l="l" t="t" r="r" b="b"/>
              <a:pathLst>
                <a:path w="3088" h="8838" extrusionOk="0">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63"/>
            <p:cNvSpPr/>
            <p:nvPr/>
          </p:nvSpPr>
          <p:spPr>
            <a:xfrm>
              <a:off x="3235675" y="3503000"/>
              <a:ext cx="175192" cy="211255"/>
            </a:xfrm>
            <a:custGeom>
              <a:avLst/>
              <a:gdLst/>
              <a:ahLst/>
              <a:cxnLst/>
              <a:rect l="l" t="t" r="r" b="b"/>
              <a:pathLst>
                <a:path w="6704" h="8084" extrusionOk="0">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63"/>
            <p:cNvSpPr/>
            <p:nvPr/>
          </p:nvSpPr>
          <p:spPr>
            <a:xfrm>
              <a:off x="3105248" y="3502739"/>
              <a:ext cx="181725" cy="211935"/>
            </a:xfrm>
            <a:custGeom>
              <a:avLst/>
              <a:gdLst/>
              <a:ahLst/>
              <a:cxnLst/>
              <a:rect l="l" t="t" r="r" b="b"/>
              <a:pathLst>
                <a:path w="6954" h="8110" extrusionOk="0">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63"/>
            <p:cNvSpPr/>
            <p:nvPr/>
          </p:nvSpPr>
          <p:spPr>
            <a:xfrm>
              <a:off x="3253288" y="3522365"/>
              <a:ext cx="15836" cy="16124"/>
            </a:xfrm>
            <a:custGeom>
              <a:avLst/>
              <a:gdLst/>
              <a:ahLst/>
              <a:cxnLst/>
              <a:rect l="l" t="t" r="r" b="b"/>
              <a:pathLst>
                <a:path w="606" h="617" extrusionOk="0">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9" name="Google Shape;13309;p63"/>
          <p:cNvGrpSpPr/>
          <p:nvPr/>
        </p:nvGrpSpPr>
        <p:grpSpPr>
          <a:xfrm>
            <a:off x="2661988" y="3348218"/>
            <a:ext cx="304078" cy="366665"/>
            <a:chOff x="2661988" y="3348218"/>
            <a:chExt cx="304078" cy="366665"/>
          </a:xfrm>
        </p:grpSpPr>
        <p:sp>
          <p:nvSpPr>
            <p:cNvPr id="13310" name="Google Shape;13310;p63"/>
            <p:cNvSpPr/>
            <p:nvPr/>
          </p:nvSpPr>
          <p:spPr>
            <a:xfrm>
              <a:off x="2801954" y="3540971"/>
              <a:ext cx="24146" cy="173912"/>
            </a:xfrm>
            <a:custGeom>
              <a:avLst/>
              <a:gdLst/>
              <a:ahLst/>
              <a:cxnLst/>
              <a:rect l="l" t="t" r="r" b="b"/>
              <a:pathLst>
                <a:path w="924" h="6655" extrusionOk="0">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63"/>
            <p:cNvSpPr/>
            <p:nvPr/>
          </p:nvSpPr>
          <p:spPr>
            <a:xfrm>
              <a:off x="2801954" y="3540971"/>
              <a:ext cx="24146" cy="39721"/>
            </a:xfrm>
            <a:custGeom>
              <a:avLst/>
              <a:gdLst/>
              <a:ahLst/>
              <a:cxnLst/>
              <a:rect l="l" t="t" r="r" b="b"/>
              <a:pathLst>
                <a:path w="924" h="1520" extrusionOk="0">
                  <a:moveTo>
                    <a:pt x="1" y="0"/>
                  </a:moveTo>
                  <a:lnTo>
                    <a:pt x="1" y="1520"/>
                  </a:lnTo>
                  <a:lnTo>
                    <a:pt x="924" y="1520"/>
                  </a:lnTo>
                  <a:lnTo>
                    <a:pt x="924"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63"/>
            <p:cNvSpPr/>
            <p:nvPr/>
          </p:nvSpPr>
          <p:spPr>
            <a:xfrm>
              <a:off x="2809245" y="3348218"/>
              <a:ext cx="11080" cy="39669"/>
            </a:xfrm>
            <a:custGeom>
              <a:avLst/>
              <a:gdLst/>
              <a:ahLst/>
              <a:cxnLst/>
              <a:rect l="l" t="t" r="r" b="b"/>
              <a:pathLst>
                <a:path w="424" h="1518" extrusionOk="0">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63"/>
            <p:cNvSpPr/>
            <p:nvPr/>
          </p:nvSpPr>
          <p:spPr>
            <a:xfrm>
              <a:off x="2852207" y="3359585"/>
              <a:ext cx="24173" cy="37579"/>
            </a:xfrm>
            <a:custGeom>
              <a:avLst/>
              <a:gdLst/>
              <a:ahLst/>
              <a:cxnLst/>
              <a:rect l="l" t="t" r="r" b="b"/>
              <a:pathLst>
                <a:path w="925" h="1438" extrusionOk="0">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63"/>
            <p:cNvSpPr/>
            <p:nvPr/>
          </p:nvSpPr>
          <p:spPr>
            <a:xfrm>
              <a:off x="2889158" y="3390970"/>
              <a:ext cx="35540" cy="31411"/>
            </a:xfrm>
            <a:custGeom>
              <a:avLst/>
              <a:gdLst/>
              <a:ahLst/>
              <a:cxnLst/>
              <a:rect l="l" t="t" r="r" b="b"/>
              <a:pathLst>
                <a:path w="1360" h="1202" extrusionOk="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63"/>
            <p:cNvSpPr/>
            <p:nvPr/>
          </p:nvSpPr>
          <p:spPr>
            <a:xfrm>
              <a:off x="2915290" y="3438479"/>
              <a:ext cx="40688" cy="22056"/>
            </a:xfrm>
            <a:custGeom>
              <a:avLst/>
              <a:gdLst/>
              <a:ahLst/>
              <a:cxnLst/>
              <a:rect l="l" t="t" r="r" b="b"/>
              <a:pathLst>
                <a:path w="1557" h="844" extrusionOk="0">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63"/>
            <p:cNvSpPr/>
            <p:nvPr/>
          </p:nvSpPr>
          <p:spPr>
            <a:xfrm>
              <a:off x="2922817" y="3493723"/>
              <a:ext cx="43249" cy="11080"/>
            </a:xfrm>
            <a:custGeom>
              <a:avLst/>
              <a:gdLst/>
              <a:ahLst/>
              <a:cxnLst/>
              <a:rect l="l" t="t" r="r" b="b"/>
              <a:pathLst>
                <a:path w="1655" h="424" extrusionOk="0">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63"/>
            <p:cNvSpPr/>
            <p:nvPr/>
          </p:nvSpPr>
          <p:spPr>
            <a:xfrm>
              <a:off x="2912912" y="3538149"/>
              <a:ext cx="42570" cy="22160"/>
            </a:xfrm>
            <a:custGeom>
              <a:avLst/>
              <a:gdLst/>
              <a:ahLst/>
              <a:cxnLst/>
              <a:rect l="l" t="t" r="r" b="b"/>
              <a:pathLst>
                <a:path w="1629" h="848" extrusionOk="0">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63"/>
            <p:cNvSpPr/>
            <p:nvPr/>
          </p:nvSpPr>
          <p:spPr>
            <a:xfrm>
              <a:off x="2887825" y="3575649"/>
              <a:ext cx="35880" cy="31411"/>
            </a:xfrm>
            <a:custGeom>
              <a:avLst/>
              <a:gdLst/>
              <a:ahLst/>
              <a:cxnLst/>
              <a:rect l="l" t="t" r="r" b="b"/>
              <a:pathLst>
                <a:path w="1373" h="1202" extrusionOk="0">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63"/>
            <p:cNvSpPr/>
            <p:nvPr/>
          </p:nvSpPr>
          <p:spPr>
            <a:xfrm>
              <a:off x="2850926" y="3600605"/>
              <a:ext cx="24721" cy="37552"/>
            </a:xfrm>
            <a:custGeom>
              <a:avLst/>
              <a:gdLst/>
              <a:ahLst/>
              <a:cxnLst/>
              <a:rect l="l" t="t" r="r" b="b"/>
              <a:pathLst>
                <a:path w="946" h="1437" extrusionOk="0">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63"/>
            <p:cNvSpPr/>
            <p:nvPr/>
          </p:nvSpPr>
          <p:spPr>
            <a:xfrm>
              <a:off x="2751021" y="3600083"/>
              <a:ext cx="24068" cy="37317"/>
            </a:xfrm>
            <a:custGeom>
              <a:avLst/>
              <a:gdLst/>
              <a:ahLst/>
              <a:cxnLst/>
              <a:rect l="l" t="t" r="r" b="b"/>
              <a:pathLst>
                <a:path w="921" h="1428" extrusionOk="0">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63"/>
            <p:cNvSpPr/>
            <p:nvPr/>
          </p:nvSpPr>
          <p:spPr>
            <a:xfrm>
              <a:off x="2703147" y="3574525"/>
              <a:ext cx="36063" cy="31411"/>
            </a:xfrm>
            <a:custGeom>
              <a:avLst/>
              <a:gdLst/>
              <a:ahLst/>
              <a:cxnLst/>
              <a:rect l="l" t="t" r="r" b="b"/>
              <a:pathLst>
                <a:path w="1380" h="1202" extrusionOk="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63"/>
            <p:cNvSpPr/>
            <p:nvPr/>
          </p:nvSpPr>
          <p:spPr>
            <a:xfrm>
              <a:off x="2671814" y="3536607"/>
              <a:ext cx="40714" cy="22186"/>
            </a:xfrm>
            <a:custGeom>
              <a:avLst/>
              <a:gdLst/>
              <a:ahLst/>
              <a:cxnLst/>
              <a:rect l="l" t="t" r="r" b="b"/>
              <a:pathLst>
                <a:path w="1558" h="849" extrusionOk="0">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63"/>
            <p:cNvSpPr/>
            <p:nvPr/>
          </p:nvSpPr>
          <p:spPr>
            <a:xfrm>
              <a:off x="2661988" y="3492208"/>
              <a:ext cx="41498" cy="11080"/>
            </a:xfrm>
            <a:custGeom>
              <a:avLst/>
              <a:gdLst/>
              <a:ahLst/>
              <a:cxnLst/>
              <a:rect l="l" t="t" r="r" b="b"/>
              <a:pathLst>
                <a:path w="1588" h="424" extrusionOk="0">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63"/>
            <p:cNvSpPr/>
            <p:nvPr/>
          </p:nvSpPr>
          <p:spPr>
            <a:xfrm>
              <a:off x="2672363" y="3436728"/>
              <a:ext cx="42570" cy="22134"/>
            </a:xfrm>
            <a:custGeom>
              <a:avLst/>
              <a:gdLst/>
              <a:ahLst/>
              <a:cxnLst/>
              <a:rect l="l" t="t" r="r" b="b"/>
              <a:pathLst>
                <a:path w="1629" h="847" extrusionOk="0">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63"/>
            <p:cNvSpPr/>
            <p:nvPr/>
          </p:nvSpPr>
          <p:spPr>
            <a:xfrm>
              <a:off x="2704349" y="3390082"/>
              <a:ext cx="35932" cy="31411"/>
            </a:xfrm>
            <a:custGeom>
              <a:avLst/>
              <a:gdLst/>
              <a:ahLst/>
              <a:cxnLst/>
              <a:rect l="l" t="t" r="r" b="b"/>
              <a:pathLst>
                <a:path w="1375" h="1202" extrusionOk="0">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63"/>
            <p:cNvSpPr/>
            <p:nvPr/>
          </p:nvSpPr>
          <p:spPr>
            <a:xfrm>
              <a:off x="2752433" y="3358958"/>
              <a:ext cx="24669" cy="37526"/>
            </a:xfrm>
            <a:custGeom>
              <a:avLst/>
              <a:gdLst/>
              <a:ahLst/>
              <a:cxnLst/>
              <a:rect l="l" t="t" r="r" b="b"/>
              <a:pathLst>
                <a:path w="944" h="1436" extrusionOk="0">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63"/>
            <p:cNvSpPr/>
            <p:nvPr/>
          </p:nvSpPr>
          <p:spPr>
            <a:xfrm>
              <a:off x="2727816" y="3415796"/>
              <a:ext cx="172422" cy="159591"/>
            </a:xfrm>
            <a:custGeom>
              <a:avLst/>
              <a:gdLst/>
              <a:ahLst/>
              <a:cxnLst/>
              <a:rect l="l" t="t" r="r" b="b"/>
              <a:pathLst>
                <a:path w="6598" h="6107" extrusionOk="0">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63"/>
            <p:cNvSpPr/>
            <p:nvPr/>
          </p:nvSpPr>
          <p:spPr>
            <a:xfrm>
              <a:off x="2727816" y="3467330"/>
              <a:ext cx="59582" cy="108058"/>
            </a:xfrm>
            <a:custGeom>
              <a:avLst/>
              <a:gdLst/>
              <a:ahLst/>
              <a:cxnLst/>
              <a:rect l="l" t="t" r="r" b="b"/>
              <a:pathLst>
                <a:path w="2280" h="4135" extrusionOk="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9" name="Google Shape;13329;p63"/>
          <p:cNvGrpSpPr/>
          <p:nvPr/>
        </p:nvGrpSpPr>
        <p:grpSpPr>
          <a:xfrm>
            <a:off x="2212927" y="3348897"/>
            <a:ext cx="307606" cy="366482"/>
            <a:chOff x="2212927" y="3348897"/>
            <a:chExt cx="307606" cy="366482"/>
          </a:xfrm>
        </p:grpSpPr>
        <p:sp>
          <p:nvSpPr>
            <p:cNvPr id="13330" name="Google Shape;13330;p63"/>
            <p:cNvSpPr/>
            <p:nvPr/>
          </p:nvSpPr>
          <p:spPr>
            <a:xfrm>
              <a:off x="2234539" y="3408218"/>
              <a:ext cx="222936" cy="219905"/>
            </a:xfrm>
            <a:custGeom>
              <a:avLst/>
              <a:gdLst/>
              <a:ahLst/>
              <a:cxnLst/>
              <a:rect l="l" t="t" r="r" b="b"/>
              <a:pathLst>
                <a:path w="8531" h="8415" extrusionOk="0">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63"/>
            <p:cNvSpPr/>
            <p:nvPr/>
          </p:nvSpPr>
          <p:spPr>
            <a:xfrm>
              <a:off x="2330288" y="3408218"/>
              <a:ext cx="127187" cy="126246"/>
            </a:xfrm>
            <a:custGeom>
              <a:avLst/>
              <a:gdLst/>
              <a:ahLst/>
              <a:cxnLst/>
              <a:rect l="l" t="t" r="r" b="b"/>
              <a:pathLst>
                <a:path w="4867" h="4831" extrusionOk="0">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63"/>
            <p:cNvSpPr/>
            <p:nvPr/>
          </p:nvSpPr>
          <p:spPr>
            <a:xfrm>
              <a:off x="2212927" y="3640797"/>
              <a:ext cx="53049" cy="74582"/>
            </a:xfrm>
            <a:custGeom>
              <a:avLst/>
              <a:gdLst/>
              <a:ahLst/>
              <a:cxnLst/>
              <a:rect l="l" t="t" r="r" b="b"/>
              <a:pathLst>
                <a:path w="2030" h="2854" extrusionOk="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63"/>
            <p:cNvSpPr/>
            <p:nvPr/>
          </p:nvSpPr>
          <p:spPr>
            <a:xfrm>
              <a:off x="2233284" y="3652295"/>
              <a:ext cx="32457" cy="54800"/>
            </a:xfrm>
            <a:custGeom>
              <a:avLst/>
              <a:gdLst/>
              <a:ahLst/>
              <a:cxnLst/>
              <a:rect l="l" t="t" r="r" b="b"/>
              <a:pathLst>
                <a:path w="1242" h="2097" extrusionOk="0">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63"/>
            <p:cNvSpPr/>
            <p:nvPr/>
          </p:nvSpPr>
          <p:spPr>
            <a:xfrm>
              <a:off x="2229756" y="3408218"/>
              <a:ext cx="201586" cy="219722"/>
            </a:xfrm>
            <a:custGeom>
              <a:avLst/>
              <a:gdLst/>
              <a:ahLst/>
              <a:cxnLst/>
              <a:rect l="l" t="t" r="r" b="b"/>
              <a:pathLst>
                <a:path w="7714" h="8408" extrusionOk="0">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63"/>
            <p:cNvSpPr/>
            <p:nvPr/>
          </p:nvSpPr>
          <p:spPr>
            <a:xfrm>
              <a:off x="2330288" y="3408035"/>
              <a:ext cx="101054" cy="90236"/>
            </a:xfrm>
            <a:custGeom>
              <a:avLst/>
              <a:gdLst/>
              <a:ahLst/>
              <a:cxnLst/>
              <a:rect l="l" t="t" r="r" b="b"/>
              <a:pathLst>
                <a:path w="3867" h="3453" extrusionOk="0">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63"/>
            <p:cNvSpPr/>
            <p:nvPr/>
          </p:nvSpPr>
          <p:spPr>
            <a:xfrm>
              <a:off x="2389086" y="3348897"/>
              <a:ext cx="131446" cy="126142"/>
            </a:xfrm>
            <a:custGeom>
              <a:avLst/>
              <a:gdLst/>
              <a:ahLst/>
              <a:cxnLst/>
              <a:rect l="l" t="t" r="r" b="b"/>
              <a:pathLst>
                <a:path w="5030" h="4827" extrusionOk="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63"/>
            <p:cNvSpPr/>
            <p:nvPr/>
          </p:nvSpPr>
          <p:spPr>
            <a:xfrm>
              <a:off x="2450158" y="3352738"/>
              <a:ext cx="70140" cy="85479"/>
            </a:xfrm>
            <a:custGeom>
              <a:avLst/>
              <a:gdLst/>
              <a:ahLst/>
              <a:cxnLst/>
              <a:rect l="l" t="t" r="r" b="b"/>
              <a:pathLst>
                <a:path w="2684" h="3271" extrusionOk="0">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63"/>
            <p:cNvSpPr/>
            <p:nvPr/>
          </p:nvSpPr>
          <p:spPr>
            <a:xfrm>
              <a:off x="2356159" y="3369908"/>
              <a:ext cx="139992" cy="137405"/>
            </a:xfrm>
            <a:custGeom>
              <a:avLst/>
              <a:gdLst/>
              <a:ahLst/>
              <a:cxnLst/>
              <a:rect l="l" t="t" r="r" b="b"/>
              <a:pathLst>
                <a:path w="5357" h="5258" extrusionOk="0">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63"/>
            <p:cNvSpPr/>
            <p:nvPr/>
          </p:nvSpPr>
          <p:spPr>
            <a:xfrm>
              <a:off x="2372492" y="3386476"/>
              <a:ext cx="123659" cy="120837"/>
            </a:xfrm>
            <a:custGeom>
              <a:avLst/>
              <a:gdLst/>
              <a:ahLst/>
              <a:cxnLst/>
              <a:rect l="l" t="t" r="r" b="b"/>
              <a:pathLst>
                <a:path w="4732" h="4624" extrusionOk="0">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0" name="Google Shape;13340;p63"/>
          <p:cNvGrpSpPr/>
          <p:nvPr/>
        </p:nvGrpSpPr>
        <p:grpSpPr>
          <a:xfrm>
            <a:off x="1764389" y="3348218"/>
            <a:ext cx="310114" cy="366665"/>
            <a:chOff x="1764389" y="3348218"/>
            <a:chExt cx="310114" cy="366665"/>
          </a:xfrm>
        </p:grpSpPr>
        <p:sp>
          <p:nvSpPr>
            <p:cNvPr id="13341" name="Google Shape;13341;p63"/>
            <p:cNvSpPr/>
            <p:nvPr/>
          </p:nvSpPr>
          <p:spPr>
            <a:xfrm>
              <a:off x="1782734" y="3556441"/>
              <a:ext cx="37918" cy="23598"/>
            </a:xfrm>
            <a:custGeom>
              <a:avLst/>
              <a:gdLst/>
              <a:ahLst/>
              <a:cxnLst/>
              <a:rect l="l" t="t" r="r" b="b"/>
              <a:pathLst>
                <a:path w="1451" h="903" extrusionOk="0">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63"/>
            <p:cNvSpPr/>
            <p:nvPr/>
          </p:nvSpPr>
          <p:spPr>
            <a:xfrm>
              <a:off x="2016933" y="3558218"/>
              <a:ext cx="37971" cy="23833"/>
            </a:xfrm>
            <a:custGeom>
              <a:avLst/>
              <a:gdLst/>
              <a:ahLst/>
              <a:cxnLst/>
              <a:rect l="l" t="t" r="r" b="b"/>
              <a:pathLst>
                <a:path w="1453" h="912" extrusionOk="0">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63"/>
            <p:cNvSpPr/>
            <p:nvPr/>
          </p:nvSpPr>
          <p:spPr>
            <a:xfrm>
              <a:off x="1915147" y="3348218"/>
              <a:ext cx="11080" cy="36089"/>
            </a:xfrm>
            <a:custGeom>
              <a:avLst/>
              <a:gdLst/>
              <a:ahLst/>
              <a:cxnLst/>
              <a:rect l="l" t="t" r="r" b="b"/>
              <a:pathLst>
                <a:path w="424" h="1381" extrusionOk="0">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63"/>
            <p:cNvSpPr/>
            <p:nvPr/>
          </p:nvSpPr>
          <p:spPr>
            <a:xfrm>
              <a:off x="1839363" y="3367399"/>
              <a:ext cx="27126" cy="32796"/>
            </a:xfrm>
            <a:custGeom>
              <a:avLst/>
              <a:gdLst/>
              <a:ahLst/>
              <a:cxnLst/>
              <a:rect l="l" t="t" r="r" b="b"/>
              <a:pathLst>
                <a:path w="1038" h="1255" extrusionOk="0">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63"/>
            <p:cNvSpPr/>
            <p:nvPr/>
          </p:nvSpPr>
          <p:spPr>
            <a:xfrm>
              <a:off x="1783988" y="3420997"/>
              <a:ext cx="37971" cy="23754"/>
            </a:xfrm>
            <a:custGeom>
              <a:avLst/>
              <a:gdLst/>
              <a:ahLst/>
              <a:cxnLst/>
              <a:rect l="l" t="t" r="r" b="b"/>
              <a:pathLst>
                <a:path w="1453" h="909" extrusionOk="0">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63"/>
            <p:cNvSpPr/>
            <p:nvPr/>
          </p:nvSpPr>
          <p:spPr>
            <a:xfrm>
              <a:off x="1764389" y="3494716"/>
              <a:ext cx="37971" cy="11106"/>
            </a:xfrm>
            <a:custGeom>
              <a:avLst/>
              <a:gdLst/>
              <a:ahLst/>
              <a:cxnLst/>
              <a:rect l="l" t="t" r="r" b="b"/>
              <a:pathLst>
                <a:path w="1453" h="425" extrusionOk="0">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63"/>
            <p:cNvSpPr/>
            <p:nvPr/>
          </p:nvSpPr>
          <p:spPr>
            <a:xfrm>
              <a:off x="2034756" y="3496990"/>
              <a:ext cx="39748" cy="11342"/>
            </a:xfrm>
            <a:custGeom>
              <a:avLst/>
              <a:gdLst/>
              <a:ahLst/>
              <a:cxnLst/>
              <a:rect l="l" t="t" r="r" b="b"/>
              <a:pathLst>
                <a:path w="1521" h="434" extrusionOk="0">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63"/>
            <p:cNvSpPr/>
            <p:nvPr/>
          </p:nvSpPr>
          <p:spPr>
            <a:xfrm>
              <a:off x="2018684" y="3423009"/>
              <a:ext cx="37448" cy="23754"/>
            </a:xfrm>
            <a:custGeom>
              <a:avLst/>
              <a:gdLst/>
              <a:ahLst/>
              <a:cxnLst/>
              <a:rect l="l" t="t" r="r" b="b"/>
              <a:pathLst>
                <a:path w="1433" h="909" extrusionOk="0">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63"/>
            <p:cNvSpPr/>
            <p:nvPr/>
          </p:nvSpPr>
          <p:spPr>
            <a:xfrm>
              <a:off x="1974573" y="3368627"/>
              <a:ext cx="26054" cy="32822"/>
            </a:xfrm>
            <a:custGeom>
              <a:avLst/>
              <a:gdLst/>
              <a:ahLst/>
              <a:cxnLst/>
              <a:rect l="l" t="t" r="r" b="b"/>
              <a:pathLst>
                <a:path w="997" h="1256" extrusionOk="0">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63"/>
            <p:cNvSpPr/>
            <p:nvPr/>
          </p:nvSpPr>
          <p:spPr>
            <a:xfrm>
              <a:off x="1820914" y="3408009"/>
              <a:ext cx="218651" cy="273450"/>
            </a:xfrm>
            <a:custGeom>
              <a:avLst/>
              <a:gdLst/>
              <a:ahLst/>
              <a:cxnLst/>
              <a:rect l="l" t="t" r="r" b="b"/>
              <a:pathLst>
                <a:path w="8367" h="10464" extrusionOk="0">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63"/>
            <p:cNvSpPr/>
            <p:nvPr/>
          </p:nvSpPr>
          <p:spPr>
            <a:xfrm>
              <a:off x="1829720" y="3409028"/>
              <a:ext cx="209844" cy="272431"/>
            </a:xfrm>
            <a:custGeom>
              <a:avLst/>
              <a:gdLst/>
              <a:ahLst/>
              <a:cxnLst/>
              <a:rect l="l" t="t" r="r" b="b"/>
              <a:pathLst>
                <a:path w="8030" h="10425" extrusionOk="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63"/>
            <p:cNvSpPr/>
            <p:nvPr/>
          </p:nvSpPr>
          <p:spPr>
            <a:xfrm>
              <a:off x="1865652" y="3465579"/>
              <a:ext cx="110096" cy="161290"/>
            </a:xfrm>
            <a:custGeom>
              <a:avLst/>
              <a:gdLst/>
              <a:ahLst/>
              <a:cxnLst/>
              <a:rect l="l" t="t" r="r" b="b"/>
              <a:pathLst>
                <a:path w="4213" h="6172" extrusionOk="0">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63"/>
            <p:cNvSpPr/>
            <p:nvPr/>
          </p:nvSpPr>
          <p:spPr>
            <a:xfrm>
              <a:off x="1899311" y="3570866"/>
              <a:ext cx="11080" cy="55950"/>
            </a:xfrm>
            <a:custGeom>
              <a:avLst/>
              <a:gdLst/>
              <a:ahLst/>
              <a:cxnLst/>
              <a:rect l="l" t="t" r="r" b="b"/>
              <a:pathLst>
                <a:path w="424" h="2141" extrusionOk="0">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63"/>
            <p:cNvSpPr/>
            <p:nvPr/>
          </p:nvSpPr>
          <p:spPr>
            <a:xfrm>
              <a:off x="1899311" y="3584429"/>
              <a:ext cx="5305" cy="42518"/>
            </a:xfrm>
            <a:custGeom>
              <a:avLst/>
              <a:gdLst/>
              <a:ahLst/>
              <a:cxnLst/>
              <a:rect l="l" t="t" r="r" b="b"/>
              <a:pathLst>
                <a:path w="203" h="1627" extrusionOk="0">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63"/>
            <p:cNvSpPr/>
            <p:nvPr/>
          </p:nvSpPr>
          <p:spPr>
            <a:xfrm>
              <a:off x="1891524" y="3678663"/>
              <a:ext cx="58328" cy="36220"/>
            </a:xfrm>
            <a:custGeom>
              <a:avLst/>
              <a:gdLst/>
              <a:ahLst/>
              <a:cxnLst/>
              <a:rect l="l" t="t" r="r" b="b"/>
              <a:pathLst>
                <a:path w="2232" h="1386" extrusionOk="0">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63"/>
            <p:cNvSpPr/>
            <p:nvPr/>
          </p:nvSpPr>
          <p:spPr>
            <a:xfrm>
              <a:off x="1876210" y="3611842"/>
              <a:ext cx="88720" cy="34939"/>
            </a:xfrm>
            <a:custGeom>
              <a:avLst/>
              <a:gdLst/>
              <a:ahLst/>
              <a:cxnLst/>
              <a:rect l="l" t="t" r="r" b="b"/>
              <a:pathLst>
                <a:path w="3395" h="1337" extrusionOk="0">
                  <a:moveTo>
                    <a:pt x="0" y="0"/>
                  </a:moveTo>
                  <a:lnTo>
                    <a:pt x="0" y="1337"/>
                  </a:lnTo>
                  <a:lnTo>
                    <a:pt x="3395" y="1337"/>
                  </a:lnTo>
                  <a:lnTo>
                    <a:pt x="3395"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63"/>
            <p:cNvSpPr/>
            <p:nvPr/>
          </p:nvSpPr>
          <p:spPr>
            <a:xfrm>
              <a:off x="1876445" y="3646755"/>
              <a:ext cx="88485" cy="34965"/>
            </a:xfrm>
            <a:custGeom>
              <a:avLst/>
              <a:gdLst/>
              <a:ahLst/>
              <a:cxnLst/>
              <a:rect l="l" t="t" r="r" b="b"/>
              <a:pathLst>
                <a:path w="3386" h="1338" extrusionOk="0">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63"/>
            <p:cNvSpPr/>
            <p:nvPr/>
          </p:nvSpPr>
          <p:spPr>
            <a:xfrm>
              <a:off x="1920687" y="3678663"/>
              <a:ext cx="29164" cy="32195"/>
            </a:xfrm>
            <a:custGeom>
              <a:avLst/>
              <a:gdLst/>
              <a:ahLst/>
              <a:cxnLst/>
              <a:rect l="l" t="t" r="r" b="b"/>
              <a:pathLst>
                <a:path w="1116" h="1232" extrusionOk="0">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63"/>
            <p:cNvSpPr/>
            <p:nvPr/>
          </p:nvSpPr>
          <p:spPr>
            <a:xfrm>
              <a:off x="1904590" y="3611842"/>
              <a:ext cx="60340" cy="34939"/>
            </a:xfrm>
            <a:custGeom>
              <a:avLst/>
              <a:gdLst/>
              <a:ahLst/>
              <a:cxnLst/>
              <a:rect l="l" t="t" r="r" b="b"/>
              <a:pathLst>
                <a:path w="2309" h="1337" extrusionOk="0">
                  <a:moveTo>
                    <a:pt x="1" y="0"/>
                  </a:moveTo>
                  <a:lnTo>
                    <a:pt x="1" y="1337"/>
                  </a:lnTo>
                  <a:lnTo>
                    <a:pt x="2309" y="1337"/>
                  </a:lnTo>
                  <a:lnTo>
                    <a:pt x="2309"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63"/>
            <p:cNvSpPr/>
            <p:nvPr/>
          </p:nvSpPr>
          <p:spPr>
            <a:xfrm>
              <a:off x="1904590" y="3646755"/>
              <a:ext cx="60340" cy="34965"/>
            </a:xfrm>
            <a:custGeom>
              <a:avLst/>
              <a:gdLst/>
              <a:ahLst/>
              <a:cxnLst/>
              <a:rect l="l" t="t" r="r" b="b"/>
              <a:pathLst>
                <a:path w="2309" h="1338" extrusionOk="0">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1" name="Google Shape;13361;p63"/>
          <p:cNvGrpSpPr/>
          <p:nvPr/>
        </p:nvGrpSpPr>
        <p:grpSpPr>
          <a:xfrm>
            <a:off x="2777572" y="3807287"/>
            <a:ext cx="81716" cy="366717"/>
            <a:chOff x="2777572" y="3807287"/>
            <a:chExt cx="81716" cy="366717"/>
          </a:xfrm>
        </p:grpSpPr>
        <p:sp>
          <p:nvSpPr>
            <p:cNvPr id="13362" name="Google Shape;13362;p63"/>
            <p:cNvSpPr/>
            <p:nvPr/>
          </p:nvSpPr>
          <p:spPr>
            <a:xfrm>
              <a:off x="2777572" y="3941765"/>
              <a:ext cx="81455" cy="181464"/>
            </a:xfrm>
            <a:custGeom>
              <a:avLst/>
              <a:gdLst/>
              <a:ahLst/>
              <a:cxnLst/>
              <a:rect l="l" t="t" r="r" b="b"/>
              <a:pathLst>
                <a:path w="3117" h="6944" extrusionOk="0">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63"/>
            <p:cNvSpPr/>
            <p:nvPr/>
          </p:nvSpPr>
          <p:spPr>
            <a:xfrm>
              <a:off x="2796440" y="3941765"/>
              <a:ext cx="62587" cy="181464"/>
            </a:xfrm>
            <a:custGeom>
              <a:avLst/>
              <a:gdLst/>
              <a:ahLst/>
              <a:cxnLst/>
              <a:rect l="l" t="t" r="r" b="b"/>
              <a:pathLst>
                <a:path w="2395" h="6944" extrusionOk="0">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63"/>
            <p:cNvSpPr/>
            <p:nvPr/>
          </p:nvSpPr>
          <p:spPr>
            <a:xfrm>
              <a:off x="2796440" y="3807287"/>
              <a:ext cx="42988" cy="286282"/>
            </a:xfrm>
            <a:custGeom>
              <a:avLst/>
              <a:gdLst/>
              <a:ahLst/>
              <a:cxnLst/>
              <a:rect l="l" t="t" r="r" b="b"/>
              <a:pathLst>
                <a:path w="1645" h="10955" extrusionOk="0">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63"/>
            <p:cNvSpPr/>
            <p:nvPr/>
          </p:nvSpPr>
          <p:spPr>
            <a:xfrm>
              <a:off x="2817293" y="3816878"/>
              <a:ext cx="22631" cy="259104"/>
            </a:xfrm>
            <a:custGeom>
              <a:avLst/>
              <a:gdLst/>
              <a:ahLst/>
              <a:cxnLst/>
              <a:rect l="l" t="t" r="r" b="b"/>
              <a:pathLst>
                <a:path w="866" h="9915" extrusionOk="0">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63"/>
            <p:cNvSpPr/>
            <p:nvPr/>
          </p:nvSpPr>
          <p:spPr>
            <a:xfrm>
              <a:off x="2796936" y="3843533"/>
              <a:ext cx="42988" cy="40479"/>
            </a:xfrm>
            <a:custGeom>
              <a:avLst/>
              <a:gdLst/>
              <a:ahLst/>
              <a:cxnLst/>
              <a:rect l="l" t="t" r="r" b="b"/>
              <a:pathLst>
                <a:path w="1645" h="1549" extrusionOk="0">
                  <a:moveTo>
                    <a:pt x="0" y="0"/>
                  </a:moveTo>
                  <a:lnTo>
                    <a:pt x="0" y="510"/>
                  </a:lnTo>
                  <a:lnTo>
                    <a:pt x="1645" y="1548"/>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63"/>
            <p:cNvSpPr/>
            <p:nvPr/>
          </p:nvSpPr>
          <p:spPr>
            <a:xfrm>
              <a:off x="2796936" y="3888507"/>
              <a:ext cx="42988" cy="40218"/>
            </a:xfrm>
            <a:custGeom>
              <a:avLst/>
              <a:gdLst/>
              <a:ahLst/>
              <a:cxnLst/>
              <a:rect l="l" t="t" r="r" b="b"/>
              <a:pathLst>
                <a:path w="1645" h="1539" extrusionOk="0">
                  <a:moveTo>
                    <a:pt x="0" y="0"/>
                  </a:moveTo>
                  <a:lnTo>
                    <a:pt x="0" y="510"/>
                  </a:lnTo>
                  <a:lnTo>
                    <a:pt x="1645" y="1539"/>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63"/>
            <p:cNvSpPr/>
            <p:nvPr/>
          </p:nvSpPr>
          <p:spPr>
            <a:xfrm>
              <a:off x="2796936" y="3933220"/>
              <a:ext cx="42988" cy="40505"/>
            </a:xfrm>
            <a:custGeom>
              <a:avLst/>
              <a:gdLst/>
              <a:ahLst/>
              <a:cxnLst/>
              <a:rect l="l" t="t" r="r" b="b"/>
              <a:pathLst>
                <a:path w="1645" h="1550" extrusionOk="0">
                  <a:moveTo>
                    <a:pt x="0" y="1"/>
                  </a:moveTo>
                  <a:lnTo>
                    <a:pt x="0" y="520"/>
                  </a:lnTo>
                  <a:lnTo>
                    <a:pt x="1645" y="1549"/>
                  </a:lnTo>
                  <a:lnTo>
                    <a:pt x="1645" y="1039"/>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63"/>
            <p:cNvSpPr/>
            <p:nvPr/>
          </p:nvSpPr>
          <p:spPr>
            <a:xfrm>
              <a:off x="2796936" y="3978455"/>
              <a:ext cx="42988" cy="40244"/>
            </a:xfrm>
            <a:custGeom>
              <a:avLst/>
              <a:gdLst/>
              <a:ahLst/>
              <a:cxnLst/>
              <a:rect l="l" t="t" r="r" b="b"/>
              <a:pathLst>
                <a:path w="1645" h="1540" extrusionOk="0">
                  <a:moveTo>
                    <a:pt x="0" y="1"/>
                  </a:moveTo>
                  <a:lnTo>
                    <a:pt x="0" y="510"/>
                  </a:lnTo>
                  <a:lnTo>
                    <a:pt x="1645" y="1539"/>
                  </a:lnTo>
                  <a:lnTo>
                    <a:pt x="1645" y="1020"/>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63"/>
            <p:cNvSpPr/>
            <p:nvPr/>
          </p:nvSpPr>
          <p:spPr>
            <a:xfrm>
              <a:off x="2777572" y="4031739"/>
              <a:ext cx="81716" cy="34207"/>
            </a:xfrm>
            <a:custGeom>
              <a:avLst/>
              <a:gdLst/>
              <a:ahLst/>
              <a:cxnLst/>
              <a:rect l="l" t="t" r="r" b="b"/>
              <a:pathLst>
                <a:path w="3127" h="1309" extrusionOk="0">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63"/>
            <p:cNvSpPr/>
            <p:nvPr/>
          </p:nvSpPr>
          <p:spPr>
            <a:xfrm>
              <a:off x="2777572" y="4114161"/>
              <a:ext cx="81455" cy="59843"/>
            </a:xfrm>
            <a:custGeom>
              <a:avLst/>
              <a:gdLst/>
              <a:ahLst/>
              <a:cxnLst/>
              <a:rect l="l" t="t" r="r" b="b"/>
              <a:pathLst>
                <a:path w="3117" h="2290" extrusionOk="0">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63"/>
            <p:cNvSpPr/>
            <p:nvPr/>
          </p:nvSpPr>
          <p:spPr>
            <a:xfrm>
              <a:off x="2796440" y="4114161"/>
              <a:ext cx="62587" cy="58589"/>
            </a:xfrm>
            <a:custGeom>
              <a:avLst/>
              <a:gdLst/>
              <a:ahLst/>
              <a:cxnLst/>
              <a:rect l="l" t="t" r="r" b="b"/>
              <a:pathLst>
                <a:path w="2395" h="2242" extrusionOk="0">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3" name="Google Shape;13373;p63"/>
          <p:cNvGrpSpPr/>
          <p:nvPr/>
        </p:nvGrpSpPr>
        <p:grpSpPr>
          <a:xfrm>
            <a:off x="3934014" y="4329780"/>
            <a:ext cx="366665" cy="256334"/>
            <a:chOff x="3934014" y="4329780"/>
            <a:chExt cx="366665" cy="256334"/>
          </a:xfrm>
        </p:grpSpPr>
        <p:sp>
          <p:nvSpPr>
            <p:cNvPr id="13374" name="Google Shape;13374;p63"/>
            <p:cNvSpPr/>
            <p:nvPr/>
          </p:nvSpPr>
          <p:spPr>
            <a:xfrm>
              <a:off x="4086810" y="4338561"/>
              <a:ext cx="108842" cy="40479"/>
            </a:xfrm>
            <a:custGeom>
              <a:avLst/>
              <a:gdLst/>
              <a:ahLst/>
              <a:cxnLst/>
              <a:rect l="l" t="t" r="r" b="b"/>
              <a:pathLst>
                <a:path w="4165" h="1549" extrusionOk="0">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63"/>
            <p:cNvSpPr/>
            <p:nvPr/>
          </p:nvSpPr>
          <p:spPr>
            <a:xfrm>
              <a:off x="4220243" y="4352882"/>
              <a:ext cx="56812" cy="30941"/>
            </a:xfrm>
            <a:custGeom>
              <a:avLst/>
              <a:gdLst/>
              <a:ahLst/>
              <a:cxnLst/>
              <a:rect l="l" t="t" r="r" b="b"/>
              <a:pathLst>
                <a:path w="2174" h="1184" extrusionOk="0">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63"/>
            <p:cNvSpPr/>
            <p:nvPr/>
          </p:nvSpPr>
          <p:spPr>
            <a:xfrm>
              <a:off x="3934014" y="4378518"/>
              <a:ext cx="366665" cy="207597"/>
            </a:xfrm>
            <a:custGeom>
              <a:avLst/>
              <a:gdLst/>
              <a:ahLst/>
              <a:cxnLst/>
              <a:rect l="l" t="t" r="r" b="b"/>
              <a:pathLst>
                <a:path w="14031" h="7944" extrusionOk="0">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63"/>
            <p:cNvSpPr/>
            <p:nvPr/>
          </p:nvSpPr>
          <p:spPr>
            <a:xfrm>
              <a:off x="4248126" y="4413195"/>
              <a:ext cx="52552" cy="145009"/>
            </a:xfrm>
            <a:custGeom>
              <a:avLst/>
              <a:gdLst/>
              <a:ahLst/>
              <a:cxnLst/>
              <a:rect l="l" t="t" r="r" b="b"/>
              <a:pathLst>
                <a:path w="2011" h="5549" extrusionOk="0">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63"/>
            <p:cNvSpPr/>
            <p:nvPr/>
          </p:nvSpPr>
          <p:spPr>
            <a:xfrm>
              <a:off x="4024249" y="4393596"/>
              <a:ext cx="209086" cy="178485"/>
            </a:xfrm>
            <a:custGeom>
              <a:avLst/>
              <a:gdLst/>
              <a:ahLst/>
              <a:cxnLst/>
              <a:rect l="l" t="t" r="r" b="b"/>
              <a:pathLst>
                <a:path w="8001" h="6830" extrusionOk="0">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63"/>
            <p:cNvSpPr/>
            <p:nvPr/>
          </p:nvSpPr>
          <p:spPr>
            <a:xfrm>
              <a:off x="4044842" y="4408674"/>
              <a:ext cx="173154" cy="148197"/>
            </a:xfrm>
            <a:custGeom>
              <a:avLst/>
              <a:gdLst/>
              <a:ahLst/>
              <a:cxnLst/>
              <a:rect l="l" t="t" r="r" b="b"/>
              <a:pathLst>
                <a:path w="6626" h="5671" extrusionOk="0">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63"/>
            <p:cNvSpPr/>
            <p:nvPr/>
          </p:nvSpPr>
          <p:spPr>
            <a:xfrm>
              <a:off x="4084302" y="4427228"/>
              <a:ext cx="120628" cy="107666"/>
            </a:xfrm>
            <a:custGeom>
              <a:avLst/>
              <a:gdLst/>
              <a:ahLst/>
              <a:cxnLst/>
              <a:rect l="l" t="t" r="r" b="b"/>
              <a:pathLst>
                <a:path w="4616" h="4120" extrusionOk="0">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63"/>
            <p:cNvSpPr/>
            <p:nvPr/>
          </p:nvSpPr>
          <p:spPr>
            <a:xfrm>
              <a:off x="4085739" y="4428065"/>
              <a:ext cx="117936" cy="107823"/>
            </a:xfrm>
            <a:custGeom>
              <a:avLst/>
              <a:gdLst/>
              <a:ahLst/>
              <a:cxnLst/>
              <a:rect l="l" t="t" r="r" b="b"/>
              <a:pathLst>
                <a:path w="4513" h="4126" extrusionOk="0">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63"/>
            <p:cNvSpPr/>
            <p:nvPr/>
          </p:nvSpPr>
          <p:spPr>
            <a:xfrm>
              <a:off x="4135809" y="4456157"/>
              <a:ext cx="34207" cy="34207"/>
            </a:xfrm>
            <a:custGeom>
              <a:avLst/>
              <a:gdLst/>
              <a:ahLst/>
              <a:cxnLst/>
              <a:rect l="l" t="t" r="r" b="b"/>
              <a:pathLst>
                <a:path w="1309" h="1309" extrusionOk="0">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63"/>
            <p:cNvSpPr/>
            <p:nvPr/>
          </p:nvSpPr>
          <p:spPr>
            <a:xfrm>
              <a:off x="3966941" y="4329780"/>
              <a:ext cx="34965" cy="30680"/>
            </a:xfrm>
            <a:custGeom>
              <a:avLst/>
              <a:gdLst/>
              <a:ahLst/>
              <a:cxnLst/>
              <a:rect l="l" t="t" r="r" b="b"/>
              <a:pathLst>
                <a:path w="1338" h="1174" extrusionOk="0">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63"/>
            <p:cNvSpPr/>
            <p:nvPr/>
          </p:nvSpPr>
          <p:spPr>
            <a:xfrm>
              <a:off x="3934014" y="4351627"/>
              <a:ext cx="100793" cy="234487"/>
            </a:xfrm>
            <a:custGeom>
              <a:avLst/>
              <a:gdLst/>
              <a:ahLst/>
              <a:cxnLst/>
              <a:rect l="l" t="t" r="r" b="b"/>
              <a:pathLst>
                <a:path w="3857" h="8973" extrusionOk="0">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63"/>
            <p:cNvSpPr/>
            <p:nvPr/>
          </p:nvSpPr>
          <p:spPr>
            <a:xfrm>
              <a:off x="3934275" y="4351627"/>
              <a:ext cx="78920" cy="208354"/>
            </a:xfrm>
            <a:custGeom>
              <a:avLst/>
              <a:gdLst/>
              <a:ahLst/>
              <a:cxnLst/>
              <a:rect l="l" t="t" r="r" b="b"/>
              <a:pathLst>
                <a:path w="3020" h="7973" extrusionOk="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63"/>
            <p:cNvSpPr/>
            <p:nvPr/>
          </p:nvSpPr>
          <p:spPr>
            <a:xfrm>
              <a:off x="4219982" y="4396863"/>
              <a:ext cx="22396" cy="22396"/>
            </a:xfrm>
            <a:custGeom>
              <a:avLst/>
              <a:gdLst/>
              <a:ahLst/>
              <a:cxnLst/>
              <a:rect l="l" t="t" r="r" b="b"/>
              <a:pathLst>
                <a:path w="857" h="857" extrusionOk="0">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7" name="Google Shape;13387;p63"/>
          <p:cNvGrpSpPr/>
          <p:nvPr/>
        </p:nvGrpSpPr>
        <p:grpSpPr>
          <a:xfrm>
            <a:off x="947670" y="3807339"/>
            <a:ext cx="194295" cy="366404"/>
            <a:chOff x="947670" y="3807339"/>
            <a:chExt cx="194295" cy="366404"/>
          </a:xfrm>
        </p:grpSpPr>
        <p:sp>
          <p:nvSpPr>
            <p:cNvPr id="13388" name="Google Shape;13388;p63"/>
            <p:cNvSpPr/>
            <p:nvPr/>
          </p:nvSpPr>
          <p:spPr>
            <a:xfrm>
              <a:off x="1031372" y="4028734"/>
              <a:ext cx="26916" cy="145009"/>
            </a:xfrm>
            <a:custGeom>
              <a:avLst/>
              <a:gdLst/>
              <a:ahLst/>
              <a:cxnLst/>
              <a:rect l="l" t="t" r="r" b="b"/>
              <a:pathLst>
                <a:path w="1030" h="5549" extrusionOk="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63"/>
            <p:cNvSpPr/>
            <p:nvPr/>
          </p:nvSpPr>
          <p:spPr>
            <a:xfrm>
              <a:off x="1035135" y="4035633"/>
              <a:ext cx="82945" cy="136725"/>
            </a:xfrm>
            <a:custGeom>
              <a:avLst/>
              <a:gdLst/>
              <a:ahLst/>
              <a:cxnLst/>
              <a:rect l="l" t="t" r="r" b="b"/>
              <a:pathLst>
                <a:path w="3174" h="5232" extrusionOk="0">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63"/>
            <p:cNvSpPr/>
            <p:nvPr/>
          </p:nvSpPr>
          <p:spPr>
            <a:xfrm>
              <a:off x="971555" y="4035633"/>
              <a:ext cx="82945" cy="136725"/>
            </a:xfrm>
            <a:custGeom>
              <a:avLst/>
              <a:gdLst/>
              <a:ahLst/>
              <a:cxnLst/>
              <a:rect l="l" t="t" r="r" b="b"/>
              <a:pathLst>
                <a:path w="3174" h="5232" extrusionOk="0">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63"/>
            <p:cNvSpPr/>
            <p:nvPr/>
          </p:nvSpPr>
          <p:spPr>
            <a:xfrm>
              <a:off x="1029857" y="3807339"/>
              <a:ext cx="29922" cy="41734"/>
            </a:xfrm>
            <a:custGeom>
              <a:avLst/>
              <a:gdLst/>
              <a:ahLst/>
              <a:cxnLst/>
              <a:rect l="l" t="t" r="r" b="b"/>
              <a:pathLst>
                <a:path w="1145" h="1597" extrusionOk="0">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63"/>
            <p:cNvSpPr/>
            <p:nvPr/>
          </p:nvSpPr>
          <p:spPr>
            <a:xfrm>
              <a:off x="967034" y="3847531"/>
              <a:ext cx="155567" cy="188755"/>
            </a:xfrm>
            <a:custGeom>
              <a:avLst/>
              <a:gdLst/>
              <a:ahLst/>
              <a:cxnLst/>
              <a:rect l="l" t="t" r="r" b="b"/>
              <a:pathLst>
                <a:path w="5953" h="7223" extrusionOk="0">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63"/>
            <p:cNvSpPr/>
            <p:nvPr/>
          </p:nvSpPr>
          <p:spPr>
            <a:xfrm>
              <a:off x="990161" y="3847531"/>
              <a:ext cx="132440" cy="188755"/>
            </a:xfrm>
            <a:custGeom>
              <a:avLst/>
              <a:gdLst/>
              <a:ahLst/>
              <a:cxnLst/>
              <a:rect l="l" t="t" r="r" b="b"/>
              <a:pathLst>
                <a:path w="5068" h="7223" extrusionOk="0">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63"/>
            <p:cNvSpPr/>
            <p:nvPr/>
          </p:nvSpPr>
          <p:spPr>
            <a:xfrm>
              <a:off x="947670" y="3830963"/>
              <a:ext cx="194295" cy="31176"/>
            </a:xfrm>
            <a:custGeom>
              <a:avLst/>
              <a:gdLst/>
              <a:ahLst/>
              <a:cxnLst/>
              <a:rect l="l" t="t" r="r" b="b"/>
              <a:pathLst>
                <a:path w="7435" h="1193" extrusionOk="0">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63"/>
            <p:cNvSpPr/>
            <p:nvPr/>
          </p:nvSpPr>
          <p:spPr>
            <a:xfrm>
              <a:off x="947670" y="4021678"/>
              <a:ext cx="194295" cy="31437"/>
            </a:xfrm>
            <a:custGeom>
              <a:avLst/>
              <a:gdLst/>
              <a:ahLst/>
              <a:cxnLst/>
              <a:rect l="l" t="t" r="r" b="b"/>
              <a:pathLst>
                <a:path w="7435" h="1203" extrusionOk="0">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63"/>
            <p:cNvSpPr/>
            <p:nvPr/>
          </p:nvSpPr>
          <p:spPr>
            <a:xfrm>
              <a:off x="975083" y="3830963"/>
              <a:ext cx="166882" cy="31176"/>
            </a:xfrm>
            <a:custGeom>
              <a:avLst/>
              <a:gdLst/>
              <a:ahLst/>
              <a:cxnLst/>
              <a:rect l="l" t="t" r="r" b="b"/>
              <a:pathLst>
                <a:path w="6386" h="1193" extrusionOk="0">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63"/>
            <p:cNvSpPr/>
            <p:nvPr/>
          </p:nvSpPr>
          <p:spPr>
            <a:xfrm>
              <a:off x="975083" y="4021678"/>
              <a:ext cx="166882" cy="31437"/>
            </a:xfrm>
            <a:custGeom>
              <a:avLst/>
              <a:gdLst/>
              <a:ahLst/>
              <a:cxnLst/>
              <a:rect l="l" t="t" r="r" b="b"/>
              <a:pathLst>
                <a:path w="6386" h="1203" extrusionOk="0">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8" name="Google Shape;13398;p63"/>
          <p:cNvGrpSpPr/>
          <p:nvPr/>
        </p:nvGrpSpPr>
        <p:grpSpPr>
          <a:xfrm>
            <a:off x="3420379" y="4286557"/>
            <a:ext cx="368939" cy="342283"/>
            <a:chOff x="3420379" y="4286557"/>
            <a:chExt cx="368939" cy="342283"/>
          </a:xfrm>
        </p:grpSpPr>
        <p:sp>
          <p:nvSpPr>
            <p:cNvPr id="13399" name="Google Shape;13399;p63"/>
            <p:cNvSpPr/>
            <p:nvPr/>
          </p:nvSpPr>
          <p:spPr>
            <a:xfrm>
              <a:off x="3420379" y="4364589"/>
              <a:ext cx="368939" cy="186011"/>
            </a:xfrm>
            <a:custGeom>
              <a:avLst/>
              <a:gdLst/>
              <a:ahLst/>
              <a:cxnLst/>
              <a:rect l="l" t="t" r="r" b="b"/>
              <a:pathLst>
                <a:path w="14118" h="7118" extrusionOk="0">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63"/>
            <p:cNvSpPr/>
            <p:nvPr/>
          </p:nvSpPr>
          <p:spPr>
            <a:xfrm>
              <a:off x="3465379" y="4366706"/>
              <a:ext cx="323938" cy="183215"/>
            </a:xfrm>
            <a:custGeom>
              <a:avLst/>
              <a:gdLst/>
              <a:ahLst/>
              <a:cxnLst/>
              <a:rect l="l" t="t" r="r" b="b"/>
              <a:pathLst>
                <a:path w="12396" h="7011" extrusionOk="0">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63"/>
            <p:cNvSpPr/>
            <p:nvPr/>
          </p:nvSpPr>
          <p:spPr>
            <a:xfrm>
              <a:off x="3497522" y="4366497"/>
              <a:ext cx="207597" cy="182144"/>
            </a:xfrm>
            <a:custGeom>
              <a:avLst/>
              <a:gdLst/>
              <a:ahLst/>
              <a:cxnLst/>
              <a:rect l="l" t="t" r="r" b="b"/>
              <a:pathLst>
                <a:path w="7944" h="6970" extrusionOk="0">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63"/>
            <p:cNvSpPr/>
            <p:nvPr/>
          </p:nvSpPr>
          <p:spPr>
            <a:xfrm>
              <a:off x="3533455" y="4366497"/>
              <a:ext cx="171664" cy="164504"/>
            </a:xfrm>
            <a:custGeom>
              <a:avLst/>
              <a:gdLst/>
              <a:ahLst/>
              <a:cxnLst/>
              <a:rect l="l" t="t" r="r" b="b"/>
              <a:pathLst>
                <a:path w="6569" h="6295" extrusionOk="0">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63"/>
            <p:cNvSpPr/>
            <p:nvPr/>
          </p:nvSpPr>
          <p:spPr>
            <a:xfrm>
              <a:off x="3571922" y="4428483"/>
              <a:ext cx="64338" cy="58328"/>
            </a:xfrm>
            <a:custGeom>
              <a:avLst/>
              <a:gdLst/>
              <a:ahLst/>
              <a:cxnLst/>
              <a:rect l="l" t="t" r="r" b="b"/>
              <a:pathLst>
                <a:path w="2462" h="2232" extrusionOk="0">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63"/>
            <p:cNvSpPr/>
            <p:nvPr/>
          </p:nvSpPr>
          <p:spPr>
            <a:xfrm>
              <a:off x="3627688" y="4396105"/>
              <a:ext cx="32718" cy="32692"/>
            </a:xfrm>
            <a:custGeom>
              <a:avLst/>
              <a:gdLst/>
              <a:ahLst/>
              <a:cxnLst/>
              <a:rect l="l" t="t" r="r" b="b"/>
              <a:pathLst>
                <a:path w="1252" h="1251" extrusionOk="0">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63"/>
            <p:cNvSpPr/>
            <p:nvPr/>
          </p:nvSpPr>
          <p:spPr>
            <a:xfrm>
              <a:off x="3598812" y="4286557"/>
              <a:ext cx="11838" cy="48763"/>
            </a:xfrm>
            <a:custGeom>
              <a:avLst/>
              <a:gdLst/>
              <a:ahLst/>
              <a:cxnLst/>
              <a:rect l="l" t="t" r="r" b="b"/>
              <a:pathLst>
                <a:path w="453" h="1866" extrusionOk="0">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63"/>
            <p:cNvSpPr/>
            <p:nvPr/>
          </p:nvSpPr>
          <p:spPr>
            <a:xfrm>
              <a:off x="3511817" y="4300982"/>
              <a:ext cx="27073" cy="46673"/>
            </a:xfrm>
            <a:custGeom>
              <a:avLst/>
              <a:gdLst/>
              <a:ahLst/>
              <a:cxnLst/>
              <a:rect l="l" t="t" r="r" b="b"/>
              <a:pathLst>
                <a:path w="1036" h="1786" extrusionOk="0">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63"/>
            <p:cNvSpPr/>
            <p:nvPr/>
          </p:nvSpPr>
          <p:spPr>
            <a:xfrm>
              <a:off x="3431590" y="4338665"/>
              <a:ext cx="39721" cy="39852"/>
            </a:xfrm>
            <a:custGeom>
              <a:avLst/>
              <a:gdLst/>
              <a:ahLst/>
              <a:cxnLst/>
              <a:rect l="l" t="t" r="r" b="b"/>
              <a:pathLst>
                <a:path w="1520" h="1525" extrusionOk="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63"/>
            <p:cNvSpPr/>
            <p:nvPr/>
          </p:nvSpPr>
          <p:spPr>
            <a:xfrm>
              <a:off x="3738281" y="4341514"/>
              <a:ext cx="38153" cy="39800"/>
            </a:xfrm>
            <a:custGeom>
              <a:avLst/>
              <a:gdLst/>
              <a:ahLst/>
              <a:cxnLst/>
              <a:rect l="l" t="t" r="r" b="b"/>
              <a:pathLst>
                <a:path w="1460" h="1523" extrusionOk="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63"/>
            <p:cNvSpPr/>
            <p:nvPr/>
          </p:nvSpPr>
          <p:spPr>
            <a:xfrm>
              <a:off x="3670389" y="4301819"/>
              <a:ext cx="26185" cy="46333"/>
            </a:xfrm>
            <a:custGeom>
              <a:avLst/>
              <a:gdLst/>
              <a:ahLst/>
              <a:cxnLst/>
              <a:rect l="l" t="t" r="r" b="b"/>
              <a:pathLst>
                <a:path w="1002" h="1773" extrusionOk="0">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63"/>
            <p:cNvSpPr/>
            <p:nvPr/>
          </p:nvSpPr>
          <p:spPr>
            <a:xfrm>
              <a:off x="3597296" y="4581071"/>
              <a:ext cx="11342" cy="47770"/>
            </a:xfrm>
            <a:custGeom>
              <a:avLst/>
              <a:gdLst/>
              <a:ahLst/>
              <a:cxnLst/>
              <a:rect l="l" t="t" r="r" b="b"/>
              <a:pathLst>
                <a:path w="434" h="1828" extrusionOk="0">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63"/>
            <p:cNvSpPr/>
            <p:nvPr/>
          </p:nvSpPr>
          <p:spPr>
            <a:xfrm>
              <a:off x="3669161" y="4568553"/>
              <a:ext cx="26315" cy="46150"/>
            </a:xfrm>
            <a:custGeom>
              <a:avLst/>
              <a:gdLst/>
              <a:ahLst/>
              <a:cxnLst/>
              <a:rect l="l" t="t" r="r" b="b"/>
              <a:pathLst>
                <a:path w="1007" h="1766" extrusionOk="0">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63"/>
            <p:cNvSpPr/>
            <p:nvPr/>
          </p:nvSpPr>
          <p:spPr>
            <a:xfrm>
              <a:off x="3736922" y="4537586"/>
              <a:ext cx="39512" cy="39695"/>
            </a:xfrm>
            <a:custGeom>
              <a:avLst/>
              <a:gdLst/>
              <a:ahLst/>
              <a:cxnLst/>
              <a:rect l="l" t="t" r="r" b="b"/>
              <a:pathLst>
                <a:path w="1512" h="1519" extrusionOk="0">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63"/>
            <p:cNvSpPr/>
            <p:nvPr/>
          </p:nvSpPr>
          <p:spPr>
            <a:xfrm>
              <a:off x="3431068" y="4534476"/>
              <a:ext cx="38336" cy="39774"/>
            </a:xfrm>
            <a:custGeom>
              <a:avLst/>
              <a:gdLst/>
              <a:ahLst/>
              <a:cxnLst/>
              <a:rect l="l" t="t" r="r" b="b"/>
              <a:pathLst>
                <a:path w="1467" h="1522" extrusionOk="0">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63"/>
            <p:cNvSpPr/>
            <p:nvPr/>
          </p:nvSpPr>
          <p:spPr>
            <a:xfrm>
              <a:off x="3510223" y="4567926"/>
              <a:ext cx="26289" cy="46359"/>
            </a:xfrm>
            <a:custGeom>
              <a:avLst/>
              <a:gdLst/>
              <a:ahLst/>
              <a:cxnLst/>
              <a:rect l="l" t="t" r="r" b="b"/>
              <a:pathLst>
                <a:path w="1006" h="1774" extrusionOk="0">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5" name="Google Shape;13415;p63"/>
          <p:cNvGrpSpPr/>
          <p:nvPr/>
        </p:nvGrpSpPr>
        <p:grpSpPr>
          <a:xfrm>
            <a:off x="3965190" y="3842252"/>
            <a:ext cx="369801" cy="296813"/>
            <a:chOff x="3965190" y="3842252"/>
            <a:chExt cx="369801" cy="296813"/>
          </a:xfrm>
        </p:grpSpPr>
        <p:sp>
          <p:nvSpPr>
            <p:cNvPr id="13416" name="Google Shape;13416;p63"/>
            <p:cNvSpPr/>
            <p:nvPr/>
          </p:nvSpPr>
          <p:spPr>
            <a:xfrm>
              <a:off x="3965190" y="3869404"/>
              <a:ext cx="366665" cy="269661"/>
            </a:xfrm>
            <a:custGeom>
              <a:avLst/>
              <a:gdLst/>
              <a:ahLst/>
              <a:cxnLst/>
              <a:rect l="l" t="t" r="r" b="b"/>
              <a:pathLst>
                <a:path w="14031" h="10319" extrusionOk="0">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63"/>
            <p:cNvSpPr/>
            <p:nvPr/>
          </p:nvSpPr>
          <p:spPr>
            <a:xfrm>
              <a:off x="3986043" y="3869404"/>
              <a:ext cx="348947" cy="245567"/>
            </a:xfrm>
            <a:custGeom>
              <a:avLst/>
              <a:gdLst/>
              <a:ahLst/>
              <a:cxnLst/>
              <a:rect l="l" t="t" r="r" b="b"/>
              <a:pathLst>
                <a:path w="13353" h="9397" extrusionOk="0">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63"/>
            <p:cNvSpPr/>
            <p:nvPr/>
          </p:nvSpPr>
          <p:spPr>
            <a:xfrm>
              <a:off x="4038047" y="3842252"/>
              <a:ext cx="21141" cy="53127"/>
            </a:xfrm>
            <a:custGeom>
              <a:avLst/>
              <a:gdLst/>
              <a:ahLst/>
              <a:cxnLst/>
              <a:rect l="l" t="t" r="r" b="b"/>
              <a:pathLst>
                <a:path w="809" h="2033" extrusionOk="0">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63"/>
            <p:cNvSpPr/>
            <p:nvPr/>
          </p:nvSpPr>
          <p:spPr>
            <a:xfrm>
              <a:off x="4104659" y="3842252"/>
              <a:ext cx="21115" cy="53127"/>
            </a:xfrm>
            <a:custGeom>
              <a:avLst/>
              <a:gdLst/>
              <a:ahLst/>
              <a:cxnLst/>
              <a:rect l="l" t="t" r="r" b="b"/>
              <a:pathLst>
                <a:path w="808" h="2033" extrusionOk="0">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63"/>
            <p:cNvSpPr/>
            <p:nvPr/>
          </p:nvSpPr>
          <p:spPr>
            <a:xfrm>
              <a:off x="4171244" y="3842252"/>
              <a:ext cx="21141" cy="53127"/>
            </a:xfrm>
            <a:custGeom>
              <a:avLst/>
              <a:gdLst/>
              <a:ahLst/>
              <a:cxnLst/>
              <a:rect l="l" t="t" r="r" b="b"/>
              <a:pathLst>
                <a:path w="809" h="2033" extrusionOk="0">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63"/>
            <p:cNvSpPr/>
            <p:nvPr/>
          </p:nvSpPr>
          <p:spPr>
            <a:xfrm>
              <a:off x="4238091" y="3842252"/>
              <a:ext cx="20880" cy="53127"/>
            </a:xfrm>
            <a:custGeom>
              <a:avLst/>
              <a:gdLst/>
              <a:ahLst/>
              <a:cxnLst/>
              <a:rect l="l" t="t" r="r" b="b"/>
              <a:pathLst>
                <a:path w="799" h="2033" extrusionOk="0">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63"/>
            <p:cNvSpPr/>
            <p:nvPr/>
          </p:nvSpPr>
          <p:spPr>
            <a:xfrm>
              <a:off x="4038047" y="3842252"/>
              <a:ext cx="21141" cy="29504"/>
            </a:xfrm>
            <a:custGeom>
              <a:avLst/>
              <a:gdLst/>
              <a:ahLst/>
              <a:cxnLst/>
              <a:rect l="l" t="t" r="r" b="b"/>
              <a:pathLst>
                <a:path w="809" h="1129" extrusionOk="0">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63"/>
            <p:cNvSpPr/>
            <p:nvPr/>
          </p:nvSpPr>
          <p:spPr>
            <a:xfrm>
              <a:off x="4104659" y="3842252"/>
              <a:ext cx="21115" cy="29504"/>
            </a:xfrm>
            <a:custGeom>
              <a:avLst/>
              <a:gdLst/>
              <a:ahLst/>
              <a:cxnLst/>
              <a:rect l="l" t="t" r="r" b="b"/>
              <a:pathLst>
                <a:path w="808" h="1129" extrusionOk="0">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63"/>
            <p:cNvSpPr/>
            <p:nvPr/>
          </p:nvSpPr>
          <p:spPr>
            <a:xfrm>
              <a:off x="4171244" y="3842252"/>
              <a:ext cx="21141" cy="29504"/>
            </a:xfrm>
            <a:custGeom>
              <a:avLst/>
              <a:gdLst/>
              <a:ahLst/>
              <a:cxnLst/>
              <a:rect l="l" t="t" r="r" b="b"/>
              <a:pathLst>
                <a:path w="809" h="1129" extrusionOk="0">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63"/>
            <p:cNvSpPr/>
            <p:nvPr/>
          </p:nvSpPr>
          <p:spPr>
            <a:xfrm>
              <a:off x="4238091" y="3842252"/>
              <a:ext cx="20880" cy="29504"/>
            </a:xfrm>
            <a:custGeom>
              <a:avLst/>
              <a:gdLst/>
              <a:ahLst/>
              <a:cxnLst/>
              <a:rect l="l" t="t" r="r" b="b"/>
              <a:pathLst>
                <a:path w="799" h="1129" extrusionOk="0">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63"/>
            <p:cNvSpPr/>
            <p:nvPr/>
          </p:nvSpPr>
          <p:spPr>
            <a:xfrm>
              <a:off x="3985547" y="3919657"/>
              <a:ext cx="167483" cy="163145"/>
            </a:xfrm>
            <a:custGeom>
              <a:avLst/>
              <a:gdLst/>
              <a:ahLst/>
              <a:cxnLst/>
              <a:rect l="l" t="t" r="r" b="b"/>
              <a:pathLst>
                <a:path w="6409" h="6243" extrusionOk="0">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63"/>
            <p:cNvSpPr/>
            <p:nvPr/>
          </p:nvSpPr>
          <p:spPr>
            <a:xfrm>
              <a:off x="4167116" y="3935990"/>
              <a:ext cx="147126" cy="143755"/>
            </a:xfrm>
            <a:custGeom>
              <a:avLst/>
              <a:gdLst/>
              <a:ahLst/>
              <a:cxnLst/>
              <a:rect l="l" t="t" r="r" b="b"/>
              <a:pathLst>
                <a:path w="5630" h="5501" extrusionOk="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63"/>
            <p:cNvSpPr/>
            <p:nvPr/>
          </p:nvSpPr>
          <p:spPr>
            <a:xfrm>
              <a:off x="4167298" y="4057114"/>
              <a:ext cx="22814" cy="22474"/>
            </a:xfrm>
            <a:custGeom>
              <a:avLst/>
              <a:gdLst/>
              <a:ahLst/>
              <a:cxnLst/>
              <a:rect l="l" t="t" r="r" b="b"/>
              <a:pathLst>
                <a:path w="873" h="860" extrusionOk="0">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63"/>
            <p:cNvSpPr/>
            <p:nvPr/>
          </p:nvSpPr>
          <p:spPr>
            <a:xfrm>
              <a:off x="4183814" y="3960868"/>
              <a:ext cx="102544" cy="102570"/>
            </a:xfrm>
            <a:custGeom>
              <a:avLst/>
              <a:gdLst/>
              <a:ahLst/>
              <a:cxnLst/>
              <a:rect l="l" t="t" r="r" b="b"/>
              <a:pathLst>
                <a:path w="3924" h="3925" extrusionOk="0">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63"/>
            <p:cNvSpPr/>
            <p:nvPr/>
          </p:nvSpPr>
          <p:spPr>
            <a:xfrm>
              <a:off x="4265975" y="3936120"/>
              <a:ext cx="48267" cy="45392"/>
            </a:xfrm>
            <a:custGeom>
              <a:avLst/>
              <a:gdLst/>
              <a:ahLst/>
              <a:cxnLst/>
              <a:rect l="l" t="t" r="r" b="b"/>
              <a:pathLst>
                <a:path w="1847" h="1737" extrusionOk="0">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63"/>
            <p:cNvSpPr/>
            <p:nvPr/>
          </p:nvSpPr>
          <p:spPr>
            <a:xfrm>
              <a:off x="4201401" y="3978455"/>
              <a:ext cx="84957" cy="84983"/>
            </a:xfrm>
            <a:custGeom>
              <a:avLst/>
              <a:gdLst/>
              <a:ahLst/>
              <a:cxnLst/>
              <a:rect l="l" t="t" r="r" b="b"/>
              <a:pathLst>
                <a:path w="3251" h="3252" extrusionOk="0">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63"/>
            <p:cNvSpPr/>
            <p:nvPr/>
          </p:nvSpPr>
          <p:spPr>
            <a:xfrm>
              <a:off x="4265975" y="3936120"/>
              <a:ext cx="48032" cy="45392"/>
            </a:xfrm>
            <a:custGeom>
              <a:avLst/>
              <a:gdLst/>
              <a:ahLst/>
              <a:cxnLst/>
              <a:rect l="l" t="t" r="r" b="b"/>
              <a:pathLst>
                <a:path w="1838" h="1737" extrusionOk="0">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63"/>
            <p:cNvSpPr/>
            <p:nvPr/>
          </p:nvSpPr>
          <p:spPr>
            <a:xfrm>
              <a:off x="4283562" y="3953734"/>
              <a:ext cx="29425" cy="27779"/>
            </a:xfrm>
            <a:custGeom>
              <a:avLst/>
              <a:gdLst/>
              <a:ahLst/>
              <a:cxnLst/>
              <a:rect l="l" t="t" r="r" b="b"/>
              <a:pathLst>
                <a:path w="1126" h="1063" extrusionOk="0">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63"/>
            <p:cNvSpPr/>
            <p:nvPr/>
          </p:nvSpPr>
          <p:spPr>
            <a:xfrm>
              <a:off x="4248649" y="3943777"/>
              <a:ext cx="55061" cy="55061"/>
            </a:xfrm>
            <a:custGeom>
              <a:avLst/>
              <a:gdLst/>
              <a:ahLst/>
              <a:cxnLst/>
              <a:rect l="l" t="t" r="r" b="b"/>
              <a:pathLst>
                <a:path w="2107" h="2107" extrusionOk="0">
                  <a:moveTo>
                    <a:pt x="664" y="1"/>
                  </a:moveTo>
                  <a:lnTo>
                    <a:pt x="644" y="10"/>
                  </a:lnTo>
                  <a:lnTo>
                    <a:pt x="0" y="664"/>
                  </a:lnTo>
                  <a:lnTo>
                    <a:pt x="1443" y="2107"/>
                  </a:lnTo>
                  <a:lnTo>
                    <a:pt x="2106" y="1443"/>
                  </a:lnTo>
                  <a:lnTo>
                    <a:pt x="664"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63"/>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63"/>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7" name="Google Shape;13437;p63"/>
          <p:cNvGrpSpPr/>
          <p:nvPr/>
        </p:nvGrpSpPr>
        <p:grpSpPr>
          <a:xfrm>
            <a:off x="3506590" y="3833812"/>
            <a:ext cx="396796" cy="313407"/>
            <a:chOff x="3506590" y="3833812"/>
            <a:chExt cx="396796" cy="313407"/>
          </a:xfrm>
        </p:grpSpPr>
        <p:sp>
          <p:nvSpPr>
            <p:cNvPr id="13438" name="Google Shape;13438;p63"/>
            <p:cNvSpPr/>
            <p:nvPr/>
          </p:nvSpPr>
          <p:spPr>
            <a:xfrm>
              <a:off x="3511608" y="3839404"/>
              <a:ext cx="370428" cy="302667"/>
            </a:xfrm>
            <a:custGeom>
              <a:avLst/>
              <a:gdLst/>
              <a:ahLst/>
              <a:cxnLst/>
              <a:rect l="l" t="t" r="r" b="b"/>
              <a:pathLst>
                <a:path w="14175" h="11582" extrusionOk="0">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63"/>
            <p:cNvSpPr/>
            <p:nvPr/>
          </p:nvSpPr>
          <p:spPr>
            <a:xfrm>
              <a:off x="3511347" y="3920676"/>
              <a:ext cx="346804" cy="221159"/>
            </a:xfrm>
            <a:custGeom>
              <a:avLst/>
              <a:gdLst/>
              <a:ahLst/>
              <a:cxnLst/>
              <a:rect l="l" t="t" r="r" b="b"/>
              <a:pathLst>
                <a:path w="13271" h="8463" extrusionOk="0">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63"/>
            <p:cNvSpPr/>
            <p:nvPr/>
          </p:nvSpPr>
          <p:spPr>
            <a:xfrm>
              <a:off x="3506590" y="3833812"/>
              <a:ext cx="396796" cy="313407"/>
            </a:xfrm>
            <a:custGeom>
              <a:avLst/>
              <a:gdLst/>
              <a:ahLst/>
              <a:cxnLst/>
              <a:rect l="l" t="t" r="r" b="b"/>
              <a:pathLst>
                <a:path w="15184" h="11993" extrusionOk="0">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1" name="Google Shape;13441;p63"/>
          <p:cNvGrpSpPr/>
          <p:nvPr/>
        </p:nvGrpSpPr>
        <p:grpSpPr>
          <a:xfrm>
            <a:off x="2769288" y="1965364"/>
            <a:ext cx="104556" cy="366665"/>
            <a:chOff x="2769288" y="1965364"/>
            <a:chExt cx="104556" cy="366665"/>
          </a:xfrm>
        </p:grpSpPr>
        <p:sp>
          <p:nvSpPr>
            <p:cNvPr id="13442" name="Google Shape;13442;p63"/>
            <p:cNvSpPr/>
            <p:nvPr/>
          </p:nvSpPr>
          <p:spPr>
            <a:xfrm>
              <a:off x="2787372" y="1965364"/>
              <a:ext cx="68127" cy="69382"/>
            </a:xfrm>
            <a:custGeom>
              <a:avLst/>
              <a:gdLst/>
              <a:ahLst/>
              <a:cxnLst/>
              <a:rect l="l" t="t" r="r" b="b"/>
              <a:pathLst>
                <a:path w="2607" h="2655" extrusionOk="0">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63"/>
            <p:cNvSpPr/>
            <p:nvPr/>
          </p:nvSpPr>
          <p:spPr>
            <a:xfrm>
              <a:off x="2778853" y="2014624"/>
              <a:ext cx="85192" cy="55323"/>
            </a:xfrm>
            <a:custGeom>
              <a:avLst/>
              <a:gdLst/>
              <a:ahLst/>
              <a:cxnLst/>
              <a:rect l="l" t="t" r="r" b="b"/>
              <a:pathLst>
                <a:path w="3260" h="2117" extrusionOk="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63"/>
            <p:cNvSpPr/>
            <p:nvPr/>
          </p:nvSpPr>
          <p:spPr>
            <a:xfrm>
              <a:off x="2806239" y="2014624"/>
              <a:ext cx="30418" cy="32195"/>
            </a:xfrm>
            <a:custGeom>
              <a:avLst/>
              <a:gdLst/>
              <a:ahLst/>
              <a:cxnLst/>
              <a:rect l="l" t="t" r="r" b="b"/>
              <a:pathLst>
                <a:path w="1164" h="1232" extrusionOk="0">
                  <a:moveTo>
                    <a:pt x="0" y="1"/>
                  </a:moveTo>
                  <a:lnTo>
                    <a:pt x="0" y="1231"/>
                  </a:lnTo>
                  <a:lnTo>
                    <a:pt x="1164" y="1231"/>
                  </a:lnTo>
                  <a:lnTo>
                    <a:pt x="1164" y="1"/>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63"/>
            <p:cNvSpPr/>
            <p:nvPr/>
          </p:nvSpPr>
          <p:spPr>
            <a:xfrm>
              <a:off x="2769288" y="2046793"/>
              <a:ext cx="104556" cy="285236"/>
            </a:xfrm>
            <a:custGeom>
              <a:avLst/>
              <a:gdLst/>
              <a:ahLst/>
              <a:cxnLst/>
              <a:rect l="l" t="t" r="r" b="b"/>
              <a:pathLst>
                <a:path w="4001" h="10915" extrusionOk="0">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63"/>
            <p:cNvSpPr/>
            <p:nvPr/>
          </p:nvSpPr>
          <p:spPr>
            <a:xfrm>
              <a:off x="2793670" y="2046793"/>
              <a:ext cx="80175" cy="214626"/>
            </a:xfrm>
            <a:custGeom>
              <a:avLst/>
              <a:gdLst/>
              <a:ahLst/>
              <a:cxnLst/>
              <a:rect l="l" t="t" r="r" b="b"/>
              <a:pathLst>
                <a:path w="3068" h="8213" extrusionOk="0">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63"/>
            <p:cNvSpPr/>
            <p:nvPr/>
          </p:nvSpPr>
          <p:spPr>
            <a:xfrm>
              <a:off x="2769288" y="2287787"/>
              <a:ext cx="104556" cy="44007"/>
            </a:xfrm>
            <a:custGeom>
              <a:avLst/>
              <a:gdLst/>
              <a:ahLst/>
              <a:cxnLst/>
              <a:rect l="l" t="t" r="r" b="b"/>
              <a:pathLst>
                <a:path w="4001" h="1684" extrusionOk="0">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63"/>
            <p:cNvSpPr/>
            <p:nvPr/>
          </p:nvSpPr>
          <p:spPr>
            <a:xfrm>
              <a:off x="278337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63"/>
            <p:cNvSpPr/>
            <p:nvPr/>
          </p:nvSpPr>
          <p:spPr>
            <a:xfrm>
              <a:off x="2805220" y="2303492"/>
              <a:ext cx="11080" cy="28537"/>
            </a:xfrm>
            <a:custGeom>
              <a:avLst/>
              <a:gdLst/>
              <a:ahLst/>
              <a:cxnLst/>
              <a:rect l="l" t="t" r="r" b="b"/>
              <a:pathLst>
                <a:path w="424" h="1092" extrusionOk="0">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63"/>
            <p:cNvSpPr/>
            <p:nvPr/>
          </p:nvSpPr>
          <p:spPr>
            <a:xfrm>
              <a:off x="282709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63"/>
            <p:cNvSpPr/>
            <p:nvPr/>
          </p:nvSpPr>
          <p:spPr>
            <a:xfrm>
              <a:off x="2848940" y="2303414"/>
              <a:ext cx="11342" cy="28380"/>
            </a:xfrm>
            <a:custGeom>
              <a:avLst/>
              <a:gdLst/>
              <a:ahLst/>
              <a:cxnLst/>
              <a:rect l="l" t="t" r="r" b="b"/>
              <a:pathLst>
                <a:path w="434" h="1086" extrusionOk="0">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63"/>
            <p:cNvSpPr/>
            <p:nvPr/>
          </p:nvSpPr>
          <p:spPr>
            <a:xfrm>
              <a:off x="2818287" y="2046793"/>
              <a:ext cx="24146" cy="91046"/>
            </a:xfrm>
            <a:custGeom>
              <a:avLst/>
              <a:gdLst/>
              <a:ahLst/>
              <a:cxnLst/>
              <a:rect l="l" t="t" r="r" b="b"/>
              <a:pathLst>
                <a:path w="924" h="3484" extrusionOk="0">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63"/>
            <p:cNvSpPr/>
            <p:nvPr/>
          </p:nvSpPr>
          <p:spPr>
            <a:xfrm>
              <a:off x="2818287" y="2046793"/>
              <a:ext cx="24146" cy="67187"/>
            </a:xfrm>
            <a:custGeom>
              <a:avLst/>
              <a:gdLst/>
              <a:ahLst/>
              <a:cxnLst/>
              <a:rect l="l" t="t" r="r" b="b"/>
              <a:pathLst>
                <a:path w="924" h="2571" extrusionOk="0">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4" name="Google Shape;13454;p63"/>
          <p:cNvGrpSpPr/>
          <p:nvPr/>
        </p:nvGrpSpPr>
        <p:grpSpPr>
          <a:xfrm>
            <a:off x="3966679" y="2010861"/>
            <a:ext cx="367162" cy="275698"/>
            <a:chOff x="3966679" y="2010861"/>
            <a:chExt cx="367162" cy="275698"/>
          </a:xfrm>
        </p:grpSpPr>
        <p:sp>
          <p:nvSpPr>
            <p:cNvPr id="13455" name="Google Shape;13455;p63"/>
            <p:cNvSpPr/>
            <p:nvPr/>
          </p:nvSpPr>
          <p:spPr>
            <a:xfrm>
              <a:off x="3966679" y="2038509"/>
              <a:ext cx="367162" cy="248050"/>
            </a:xfrm>
            <a:custGeom>
              <a:avLst/>
              <a:gdLst/>
              <a:ahLst/>
              <a:cxnLst/>
              <a:rect l="l" t="t" r="r" b="b"/>
              <a:pathLst>
                <a:path w="14050" h="9492" extrusionOk="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63"/>
            <p:cNvSpPr/>
            <p:nvPr/>
          </p:nvSpPr>
          <p:spPr>
            <a:xfrm>
              <a:off x="4067969" y="2068117"/>
              <a:ext cx="236473" cy="185018"/>
            </a:xfrm>
            <a:custGeom>
              <a:avLst/>
              <a:gdLst/>
              <a:ahLst/>
              <a:cxnLst/>
              <a:rect l="l" t="t" r="r" b="b"/>
              <a:pathLst>
                <a:path w="9049" h="7080" extrusionOk="0">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63"/>
            <p:cNvSpPr/>
            <p:nvPr/>
          </p:nvSpPr>
          <p:spPr>
            <a:xfrm>
              <a:off x="3966941" y="2010861"/>
              <a:ext cx="79443" cy="243764"/>
            </a:xfrm>
            <a:custGeom>
              <a:avLst/>
              <a:gdLst/>
              <a:ahLst/>
              <a:cxnLst/>
              <a:rect l="l" t="t" r="r" b="b"/>
              <a:pathLst>
                <a:path w="3040" h="9328" extrusionOk="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63"/>
            <p:cNvSpPr/>
            <p:nvPr/>
          </p:nvSpPr>
          <p:spPr>
            <a:xfrm>
              <a:off x="3966941" y="2011357"/>
              <a:ext cx="22657" cy="243032"/>
            </a:xfrm>
            <a:custGeom>
              <a:avLst/>
              <a:gdLst/>
              <a:ahLst/>
              <a:cxnLst/>
              <a:rect l="l" t="t" r="r" b="b"/>
              <a:pathLst>
                <a:path w="867" h="9300" extrusionOk="0">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9" name="Google Shape;13459;p63"/>
          <p:cNvGrpSpPr/>
          <p:nvPr/>
        </p:nvGrpSpPr>
        <p:grpSpPr>
          <a:xfrm>
            <a:off x="1752577" y="2025495"/>
            <a:ext cx="366404" cy="246220"/>
            <a:chOff x="1752577" y="2025495"/>
            <a:chExt cx="366404" cy="246220"/>
          </a:xfrm>
        </p:grpSpPr>
        <p:sp>
          <p:nvSpPr>
            <p:cNvPr id="13460" name="Google Shape;13460;p63"/>
            <p:cNvSpPr/>
            <p:nvPr/>
          </p:nvSpPr>
          <p:spPr>
            <a:xfrm>
              <a:off x="1852090" y="2025495"/>
              <a:ext cx="80932" cy="72831"/>
            </a:xfrm>
            <a:custGeom>
              <a:avLst/>
              <a:gdLst/>
              <a:ahLst/>
              <a:cxnLst/>
              <a:rect l="l" t="t" r="r" b="b"/>
              <a:pathLst>
                <a:path w="3097" h="2787" extrusionOk="0">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63"/>
            <p:cNvSpPr/>
            <p:nvPr/>
          </p:nvSpPr>
          <p:spPr>
            <a:xfrm>
              <a:off x="1888257" y="2215400"/>
              <a:ext cx="205584" cy="56316"/>
            </a:xfrm>
            <a:custGeom>
              <a:avLst/>
              <a:gdLst/>
              <a:ahLst/>
              <a:cxnLst/>
              <a:rect l="l" t="t" r="r" b="b"/>
              <a:pathLst>
                <a:path w="7867" h="2155" extrusionOk="0">
                  <a:moveTo>
                    <a:pt x="1" y="1"/>
                  </a:moveTo>
                  <a:lnTo>
                    <a:pt x="1" y="2155"/>
                  </a:lnTo>
                  <a:lnTo>
                    <a:pt x="7867" y="2155"/>
                  </a:lnTo>
                  <a:lnTo>
                    <a:pt x="7867" y="1"/>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63"/>
            <p:cNvSpPr/>
            <p:nvPr/>
          </p:nvSpPr>
          <p:spPr>
            <a:xfrm>
              <a:off x="1930984" y="2215400"/>
              <a:ext cx="11080" cy="23519"/>
            </a:xfrm>
            <a:custGeom>
              <a:avLst/>
              <a:gdLst/>
              <a:ahLst/>
              <a:cxnLst/>
              <a:rect l="l" t="t" r="r" b="b"/>
              <a:pathLst>
                <a:path w="424" h="900" extrusionOk="0">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63"/>
            <p:cNvSpPr/>
            <p:nvPr/>
          </p:nvSpPr>
          <p:spPr>
            <a:xfrm>
              <a:off x="1948336" y="2215400"/>
              <a:ext cx="11315" cy="39120"/>
            </a:xfrm>
            <a:custGeom>
              <a:avLst/>
              <a:gdLst/>
              <a:ahLst/>
              <a:cxnLst/>
              <a:rect l="l" t="t" r="r" b="b"/>
              <a:pathLst>
                <a:path w="433" h="1497" extrusionOk="0">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63"/>
            <p:cNvSpPr/>
            <p:nvPr/>
          </p:nvSpPr>
          <p:spPr>
            <a:xfrm>
              <a:off x="1965661"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63"/>
            <p:cNvSpPr/>
            <p:nvPr/>
          </p:nvSpPr>
          <p:spPr>
            <a:xfrm>
              <a:off x="1983013" y="2215400"/>
              <a:ext cx="11315" cy="23519"/>
            </a:xfrm>
            <a:custGeom>
              <a:avLst/>
              <a:gdLst/>
              <a:ahLst/>
              <a:cxnLst/>
              <a:rect l="l" t="t" r="r" b="b"/>
              <a:pathLst>
                <a:path w="433" h="900" extrusionOk="0">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63"/>
            <p:cNvSpPr/>
            <p:nvPr/>
          </p:nvSpPr>
          <p:spPr>
            <a:xfrm>
              <a:off x="2000601" y="2215400"/>
              <a:ext cx="11080" cy="23519"/>
            </a:xfrm>
            <a:custGeom>
              <a:avLst/>
              <a:gdLst/>
              <a:ahLst/>
              <a:cxnLst/>
              <a:rect l="l" t="t" r="r" b="b"/>
              <a:pathLst>
                <a:path w="424" h="900" extrusionOk="0">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63"/>
            <p:cNvSpPr/>
            <p:nvPr/>
          </p:nvSpPr>
          <p:spPr>
            <a:xfrm>
              <a:off x="2017926" y="2215400"/>
              <a:ext cx="11342" cy="39120"/>
            </a:xfrm>
            <a:custGeom>
              <a:avLst/>
              <a:gdLst/>
              <a:ahLst/>
              <a:cxnLst/>
              <a:rect l="l" t="t" r="r" b="b"/>
              <a:pathLst>
                <a:path w="434" h="1497" extrusionOk="0">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63"/>
            <p:cNvSpPr/>
            <p:nvPr/>
          </p:nvSpPr>
          <p:spPr>
            <a:xfrm>
              <a:off x="2035278" y="2215400"/>
              <a:ext cx="11315" cy="23519"/>
            </a:xfrm>
            <a:custGeom>
              <a:avLst/>
              <a:gdLst/>
              <a:ahLst/>
              <a:cxnLst/>
              <a:rect l="l" t="t" r="r" b="b"/>
              <a:pathLst>
                <a:path w="433" h="900" extrusionOk="0">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63"/>
            <p:cNvSpPr/>
            <p:nvPr/>
          </p:nvSpPr>
          <p:spPr>
            <a:xfrm>
              <a:off x="2052604"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63"/>
            <p:cNvSpPr/>
            <p:nvPr/>
          </p:nvSpPr>
          <p:spPr>
            <a:xfrm>
              <a:off x="2070191" y="2215400"/>
              <a:ext cx="11080" cy="23519"/>
            </a:xfrm>
            <a:custGeom>
              <a:avLst/>
              <a:gdLst/>
              <a:ahLst/>
              <a:cxnLst/>
              <a:rect l="l" t="t" r="r" b="b"/>
              <a:pathLst>
                <a:path w="424" h="900" extrusionOk="0">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63"/>
            <p:cNvSpPr/>
            <p:nvPr/>
          </p:nvSpPr>
          <p:spPr>
            <a:xfrm>
              <a:off x="2092822" y="2191776"/>
              <a:ext cx="26159" cy="79939"/>
            </a:xfrm>
            <a:custGeom>
              <a:avLst/>
              <a:gdLst/>
              <a:ahLst/>
              <a:cxnLst/>
              <a:rect l="l" t="t" r="r" b="b"/>
              <a:pathLst>
                <a:path w="1001" h="3059" extrusionOk="0">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63"/>
            <p:cNvSpPr/>
            <p:nvPr/>
          </p:nvSpPr>
          <p:spPr>
            <a:xfrm>
              <a:off x="1752577" y="2044519"/>
              <a:ext cx="166359" cy="227196"/>
            </a:xfrm>
            <a:custGeom>
              <a:avLst/>
              <a:gdLst/>
              <a:ahLst/>
              <a:cxnLst/>
              <a:rect l="l" t="t" r="r" b="b"/>
              <a:pathLst>
                <a:path w="6366" h="8694" extrusionOk="0">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63"/>
            <p:cNvSpPr/>
            <p:nvPr/>
          </p:nvSpPr>
          <p:spPr>
            <a:xfrm>
              <a:off x="1774189" y="2044467"/>
              <a:ext cx="144748" cy="204147"/>
            </a:xfrm>
            <a:custGeom>
              <a:avLst/>
              <a:gdLst/>
              <a:ahLst/>
              <a:cxnLst/>
              <a:rect l="l" t="t" r="r" b="b"/>
              <a:pathLst>
                <a:path w="5539" h="7812" extrusionOk="0">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63"/>
            <p:cNvSpPr/>
            <p:nvPr/>
          </p:nvSpPr>
          <p:spPr>
            <a:xfrm>
              <a:off x="1780774" y="2090774"/>
              <a:ext cx="95880" cy="81978"/>
            </a:xfrm>
            <a:custGeom>
              <a:avLst/>
              <a:gdLst/>
              <a:ahLst/>
              <a:cxnLst/>
              <a:rect l="l" t="t" r="r" b="b"/>
              <a:pathLst>
                <a:path w="3669" h="3137" extrusionOk="0">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63"/>
            <p:cNvSpPr/>
            <p:nvPr/>
          </p:nvSpPr>
          <p:spPr>
            <a:xfrm>
              <a:off x="1805443" y="2090565"/>
              <a:ext cx="71028" cy="61882"/>
            </a:xfrm>
            <a:custGeom>
              <a:avLst/>
              <a:gdLst/>
              <a:ahLst/>
              <a:cxnLst/>
              <a:rect l="l" t="t" r="r" b="b"/>
              <a:pathLst>
                <a:path w="2718" h="2368" extrusionOk="0">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6" name="Google Shape;13476;p63"/>
          <p:cNvGrpSpPr/>
          <p:nvPr/>
        </p:nvGrpSpPr>
        <p:grpSpPr>
          <a:xfrm>
            <a:off x="1309553" y="2069580"/>
            <a:ext cx="366404" cy="158363"/>
            <a:chOff x="1309553" y="2069580"/>
            <a:chExt cx="366404" cy="158363"/>
          </a:xfrm>
        </p:grpSpPr>
        <p:sp>
          <p:nvSpPr>
            <p:cNvPr id="13477" name="Google Shape;13477;p63"/>
            <p:cNvSpPr/>
            <p:nvPr/>
          </p:nvSpPr>
          <p:spPr>
            <a:xfrm>
              <a:off x="1477402" y="2100051"/>
              <a:ext cx="198555" cy="92770"/>
            </a:xfrm>
            <a:custGeom>
              <a:avLst/>
              <a:gdLst/>
              <a:ahLst/>
              <a:cxnLst/>
              <a:rect l="l" t="t" r="r" b="b"/>
              <a:pathLst>
                <a:path w="7598" h="3550" extrusionOk="0">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63"/>
            <p:cNvSpPr/>
            <p:nvPr/>
          </p:nvSpPr>
          <p:spPr>
            <a:xfrm>
              <a:off x="1477402" y="2150826"/>
              <a:ext cx="198555" cy="42230"/>
            </a:xfrm>
            <a:custGeom>
              <a:avLst/>
              <a:gdLst/>
              <a:ahLst/>
              <a:cxnLst/>
              <a:rect l="l" t="t" r="r" b="b"/>
              <a:pathLst>
                <a:path w="7598" h="1616" extrusionOk="0">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63"/>
            <p:cNvSpPr/>
            <p:nvPr/>
          </p:nvSpPr>
          <p:spPr>
            <a:xfrm>
              <a:off x="1477402" y="2171680"/>
              <a:ext cx="198555" cy="21376"/>
            </a:xfrm>
            <a:custGeom>
              <a:avLst/>
              <a:gdLst/>
              <a:ahLst/>
              <a:cxnLst/>
              <a:rect l="l" t="t" r="r" b="b"/>
              <a:pathLst>
                <a:path w="7598" h="818" extrusionOk="0">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63"/>
            <p:cNvSpPr/>
            <p:nvPr/>
          </p:nvSpPr>
          <p:spPr>
            <a:xfrm>
              <a:off x="1309553" y="2100077"/>
              <a:ext cx="105549" cy="92744"/>
            </a:xfrm>
            <a:custGeom>
              <a:avLst/>
              <a:gdLst/>
              <a:ahLst/>
              <a:cxnLst/>
              <a:rect l="l" t="t" r="r" b="b"/>
              <a:pathLst>
                <a:path w="4039" h="3549" extrusionOk="0">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63"/>
            <p:cNvSpPr/>
            <p:nvPr/>
          </p:nvSpPr>
          <p:spPr>
            <a:xfrm>
              <a:off x="1328891" y="2100077"/>
              <a:ext cx="86211" cy="71629"/>
            </a:xfrm>
            <a:custGeom>
              <a:avLst/>
              <a:gdLst/>
              <a:ahLst/>
              <a:cxnLst/>
              <a:rect l="l" t="t" r="r" b="b"/>
              <a:pathLst>
                <a:path w="3299" h="2741" extrusionOk="0">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63"/>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63"/>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63"/>
            <p:cNvSpPr/>
            <p:nvPr/>
          </p:nvSpPr>
          <p:spPr>
            <a:xfrm>
              <a:off x="1339814" y="2100077"/>
              <a:ext cx="11838" cy="23885"/>
            </a:xfrm>
            <a:custGeom>
              <a:avLst/>
              <a:gdLst/>
              <a:ahLst/>
              <a:cxnLst/>
              <a:rect l="l" t="t" r="r" b="b"/>
              <a:pathLst>
                <a:path w="453" h="914" extrusionOk="0">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63"/>
            <p:cNvSpPr/>
            <p:nvPr/>
          </p:nvSpPr>
          <p:spPr>
            <a:xfrm>
              <a:off x="1357532" y="2100077"/>
              <a:ext cx="11080" cy="22944"/>
            </a:xfrm>
            <a:custGeom>
              <a:avLst/>
              <a:gdLst/>
              <a:ahLst/>
              <a:cxnLst/>
              <a:rect l="l" t="t" r="r" b="b"/>
              <a:pathLst>
                <a:path w="424" h="878" extrusionOk="0">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63"/>
            <p:cNvSpPr/>
            <p:nvPr/>
          </p:nvSpPr>
          <p:spPr>
            <a:xfrm>
              <a:off x="1374884" y="2100077"/>
              <a:ext cx="11080" cy="22944"/>
            </a:xfrm>
            <a:custGeom>
              <a:avLst/>
              <a:gdLst/>
              <a:ahLst/>
              <a:cxnLst/>
              <a:rect l="l" t="t" r="r" b="b"/>
              <a:pathLst>
                <a:path w="424" h="878" extrusionOk="0">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63"/>
            <p:cNvSpPr/>
            <p:nvPr/>
          </p:nvSpPr>
          <p:spPr>
            <a:xfrm>
              <a:off x="1391844" y="2100077"/>
              <a:ext cx="11838" cy="39225"/>
            </a:xfrm>
            <a:custGeom>
              <a:avLst/>
              <a:gdLst/>
              <a:ahLst/>
              <a:cxnLst/>
              <a:rect l="l" t="t" r="r" b="b"/>
              <a:pathLst>
                <a:path w="453" h="1501" extrusionOk="0">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63"/>
            <p:cNvSpPr/>
            <p:nvPr/>
          </p:nvSpPr>
          <p:spPr>
            <a:xfrm>
              <a:off x="1322619" y="2100077"/>
              <a:ext cx="11315" cy="38467"/>
            </a:xfrm>
            <a:custGeom>
              <a:avLst/>
              <a:gdLst/>
              <a:ahLst/>
              <a:cxnLst/>
              <a:rect l="l" t="t" r="r" b="b"/>
              <a:pathLst>
                <a:path w="433" h="1472" extrusionOk="0">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63"/>
            <p:cNvSpPr/>
            <p:nvPr/>
          </p:nvSpPr>
          <p:spPr>
            <a:xfrm>
              <a:off x="1513334"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63"/>
            <p:cNvSpPr/>
            <p:nvPr/>
          </p:nvSpPr>
          <p:spPr>
            <a:xfrm>
              <a:off x="1496008" y="2100077"/>
              <a:ext cx="11315" cy="22944"/>
            </a:xfrm>
            <a:custGeom>
              <a:avLst/>
              <a:gdLst/>
              <a:ahLst/>
              <a:cxnLst/>
              <a:rect l="l" t="t" r="r" b="b"/>
              <a:pathLst>
                <a:path w="433" h="878" extrusionOk="0">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63"/>
            <p:cNvSpPr/>
            <p:nvPr/>
          </p:nvSpPr>
          <p:spPr>
            <a:xfrm>
              <a:off x="1530921" y="2100077"/>
              <a:ext cx="11342" cy="38467"/>
            </a:xfrm>
            <a:custGeom>
              <a:avLst/>
              <a:gdLst/>
              <a:ahLst/>
              <a:cxnLst/>
              <a:rect l="l" t="t" r="r" b="b"/>
              <a:pathLst>
                <a:path w="434" h="1472" extrusionOk="0">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63"/>
            <p:cNvSpPr/>
            <p:nvPr/>
          </p:nvSpPr>
          <p:spPr>
            <a:xfrm>
              <a:off x="1548012"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63"/>
            <p:cNvSpPr/>
            <p:nvPr/>
          </p:nvSpPr>
          <p:spPr>
            <a:xfrm>
              <a:off x="1565364" y="2100077"/>
              <a:ext cx="11838" cy="23885"/>
            </a:xfrm>
            <a:custGeom>
              <a:avLst/>
              <a:gdLst/>
              <a:ahLst/>
              <a:cxnLst/>
              <a:rect l="l" t="t" r="r" b="b"/>
              <a:pathLst>
                <a:path w="453" h="914" extrusionOk="0">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63"/>
            <p:cNvSpPr/>
            <p:nvPr/>
          </p:nvSpPr>
          <p:spPr>
            <a:xfrm>
              <a:off x="1582690"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63"/>
            <p:cNvSpPr/>
            <p:nvPr/>
          </p:nvSpPr>
          <p:spPr>
            <a:xfrm>
              <a:off x="1600042" y="2100077"/>
              <a:ext cx="11838" cy="39225"/>
            </a:xfrm>
            <a:custGeom>
              <a:avLst/>
              <a:gdLst/>
              <a:ahLst/>
              <a:cxnLst/>
              <a:rect l="l" t="t" r="r" b="b"/>
              <a:pathLst>
                <a:path w="453" h="1501" extrusionOk="0">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63"/>
            <p:cNvSpPr/>
            <p:nvPr/>
          </p:nvSpPr>
          <p:spPr>
            <a:xfrm>
              <a:off x="1617367"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63"/>
            <p:cNvSpPr/>
            <p:nvPr/>
          </p:nvSpPr>
          <p:spPr>
            <a:xfrm>
              <a:off x="1634955" y="2100077"/>
              <a:ext cx="11342" cy="22944"/>
            </a:xfrm>
            <a:custGeom>
              <a:avLst/>
              <a:gdLst/>
              <a:ahLst/>
              <a:cxnLst/>
              <a:rect l="l" t="t" r="r" b="b"/>
              <a:pathLst>
                <a:path w="434" h="878" extrusionOk="0">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63"/>
            <p:cNvSpPr/>
            <p:nvPr/>
          </p:nvSpPr>
          <p:spPr>
            <a:xfrm>
              <a:off x="1652045"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63"/>
            <p:cNvSpPr/>
            <p:nvPr/>
          </p:nvSpPr>
          <p:spPr>
            <a:xfrm>
              <a:off x="1386435" y="2069580"/>
              <a:ext cx="45000" cy="158363"/>
            </a:xfrm>
            <a:custGeom>
              <a:avLst/>
              <a:gdLst/>
              <a:ahLst/>
              <a:cxnLst/>
              <a:rect l="l" t="t" r="r" b="b"/>
              <a:pathLst>
                <a:path w="1722" h="6060" extrusionOk="0">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63"/>
            <p:cNvSpPr/>
            <p:nvPr/>
          </p:nvSpPr>
          <p:spPr>
            <a:xfrm>
              <a:off x="1405537" y="2084737"/>
              <a:ext cx="25897" cy="135967"/>
            </a:xfrm>
            <a:custGeom>
              <a:avLst/>
              <a:gdLst/>
              <a:ahLst/>
              <a:cxnLst/>
              <a:rect l="l" t="t" r="r" b="b"/>
              <a:pathLst>
                <a:path w="991" h="5203" extrusionOk="0">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63"/>
            <p:cNvSpPr/>
            <p:nvPr/>
          </p:nvSpPr>
          <p:spPr>
            <a:xfrm>
              <a:off x="1462062" y="2069737"/>
              <a:ext cx="45026" cy="158128"/>
            </a:xfrm>
            <a:custGeom>
              <a:avLst/>
              <a:gdLst/>
              <a:ahLst/>
              <a:cxnLst/>
              <a:rect l="l" t="t" r="r" b="b"/>
              <a:pathLst>
                <a:path w="1723" h="6051" extrusionOk="0">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63"/>
            <p:cNvSpPr/>
            <p:nvPr/>
          </p:nvSpPr>
          <p:spPr>
            <a:xfrm>
              <a:off x="1462062" y="2084999"/>
              <a:ext cx="25923" cy="135967"/>
            </a:xfrm>
            <a:custGeom>
              <a:avLst/>
              <a:gdLst/>
              <a:ahLst/>
              <a:cxnLst/>
              <a:rect l="l" t="t" r="r" b="b"/>
              <a:pathLst>
                <a:path w="992" h="5203" extrusionOk="0">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3" name="Google Shape;13503;p63"/>
          <p:cNvGrpSpPr/>
          <p:nvPr/>
        </p:nvGrpSpPr>
        <p:grpSpPr>
          <a:xfrm>
            <a:off x="866528" y="2088762"/>
            <a:ext cx="366639" cy="119635"/>
            <a:chOff x="866528" y="2088762"/>
            <a:chExt cx="366639" cy="119635"/>
          </a:xfrm>
        </p:grpSpPr>
        <p:sp>
          <p:nvSpPr>
            <p:cNvPr id="13504" name="Google Shape;13504;p63"/>
            <p:cNvSpPr/>
            <p:nvPr/>
          </p:nvSpPr>
          <p:spPr>
            <a:xfrm>
              <a:off x="866528" y="2088762"/>
              <a:ext cx="366639" cy="119635"/>
            </a:xfrm>
            <a:custGeom>
              <a:avLst/>
              <a:gdLst/>
              <a:ahLst/>
              <a:cxnLst/>
              <a:rect l="l" t="t" r="r" b="b"/>
              <a:pathLst>
                <a:path w="14030" h="4578" extrusionOk="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63"/>
            <p:cNvSpPr/>
            <p:nvPr/>
          </p:nvSpPr>
          <p:spPr>
            <a:xfrm>
              <a:off x="866528" y="2139511"/>
              <a:ext cx="366639" cy="68885"/>
            </a:xfrm>
            <a:custGeom>
              <a:avLst/>
              <a:gdLst/>
              <a:ahLst/>
              <a:cxnLst/>
              <a:rect l="l" t="t" r="r" b="b"/>
              <a:pathLst>
                <a:path w="14030" h="2636" extrusionOk="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63"/>
            <p:cNvSpPr/>
            <p:nvPr/>
          </p:nvSpPr>
          <p:spPr>
            <a:xfrm>
              <a:off x="866528" y="2164389"/>
              <a:ext cx="366639" cy="44007"/>
            </a:xfrm>
            <a:custGeom>
              <a:avLst/>
              <a:gdLst/>
              <a:ahLst/>
              <a:cxnLst/>
              <a:rect l="l" t="t" r="r" b="b"/>
              <a:pathLst>
                <a:path w="14030" h="1684" extrusionOk="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63"/>
            <p:cNvSpPr/>
            <p:nvPr/>
          </p:nvSpPr>
          <p:spPr>
            <a:xfrm>
              <a:off x="897940" y="2088762"/>
              <a:ext cx="11943" cy="36455"/>
            </a:xfrm>
            <a:custGeom>
              <a:avLst/>
              <a:gdLst/>
              <a:ahLst/>
              <a:cxnLst/>
              <a:rect l="l" t="t" r="r" b="b"/>
              <a:pathLst>
                <a:path w="457" h="1395" extrusionOk="0">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63"/>
            <p:cNvSpPr/>
            <p:nvPr/>
          </p:nvSpPr>
          <p:spPr>
            <a:xfrm>
              <a:off x="927443" y="2088762"/>
              <a:ext cx="11838" cy="26916"/>
            </a:xfrm>
            <a:custGeom>
              <a:avLst/>
              <a:gdLst/>
              <a:ahLst/>
              <a:cxnLst/>
              <a:rect l="l" t="t" r="r" b="b"/>
              <a:pathLst>
                <a:path w="453" h="1030" extrusionOk="0">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63"/>
            <p:cNvSpPr/>
            <p:nvPr/>
          </p:nvSpPr>
          <p:spPr>
            <a:xfrm>
              <a:off x="956346" y="2088762"/>
              <a:ext cx="11838" cy="36455"/>
            </a:xfrm>
            <a:custGeom>
              <a:avLst/>
              <a:gdLst/>
              <a:ahLst/>
              <a:cxnLst/>
              <a:rect l="l" t="t" r="r" b="b"/>
              <a:pathLst>
                <a:path w="453" h="1395" extrusionOk="0">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63"/>
            <p:cNvSpPr/>
            <p:nvPr/>
          </p:nvSpPr>
          <p:spPr>
            <a:xfrm>
              <a:off x="985876" y="2088762"/>
              <a:ext cx="11838" cy="26916"/>
            </a:xfrm>
            <a:custGeom>
              <a:avLst/>
              <a:gdLst/>
              <a:ahLst/>
              <a:cxnLst/>
              <a:rect l="l" t="t" r="r" b="b"/>
              <a:pathLst>
                <a:path w="453" h="1030" extrusionOk="0">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63"/>
            <p:cNvSpPr/>
            <p:nvPr/>
          </p:nvSpPr>
          <p:spPr>
            <a:xfrm>
              <a:off x="1014647" y="2088762"/>
              <a:ext cx="11969" cy="36455"/>
            </a:xfrm>
            <a:custGeom>
              <a:avLst/>
              <a:gdLst/>
              <a:ahLst/>
              <a:cxnLst/>
              <a:rect l="l" t="t" r="r" b="b"/>
              <a:pathLst>
                <a:path w="458" h="1395" extrusionOk="0">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63"/>
            <p:cNvSpPr/>
            <p:nvPr/>
          </p:nvSpPr>
          <p:spPr>
            <a:xfrm>
              <a:off x="1044439" y="2088762"/>
              <a:ext cx="11315" cy="26159"/>
            </a:xfrm>
            <a:custGeom>
              <a:avLst/>
              <a:gdLst/>
              <a:ahLst/>
              <a:cxnLst/>
              <a:rect l="l" t="t" r="r" b="b"/>
              <a:pathLst>
                <a:path w="433" h="1001" extrusionOk="0">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63"/>
            <p:cNvSpPr/>
            <p:nvPr/>
          </p:nvSpPr>
          <p:spPr>
            <a:xfrm>
              <a:off x="1073080"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63"/>
            <p:cNvSpPr/>
            <p:nvPr/>
          </p:nvSpPr>
          <p:spPr>
            <a:xfrm>
              <a:off x="1102479" y="2088762"/>
              <a:ext cx="11838" cy="26916"/>
            </a:xfrm>
            <a:custGeom>
              <a:avLst/>
              <a:gdLst/>
              <a:ahLst/>
              <a:cxnLst/>
              <a:rect l="l" t="t" r="r" b="b"/>
              <a:pathLst>
                <a:path w="453" h="1030" extrusionOk="0">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63"/>
            <p:cNvSpPr/>
            <p:nvPr/>
          </p:nvSpPr>
          <p:spPr>
            <a:xfrm>
              <a:off x="1131381"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63"/>
            <p:cNvSpPr/>
            <p:nvPr/>
          </p:nvSpPr>
          <p:spPr>
            <a:xfrm>
              <a:off x="1160911" y="2088762"/>
              <a:ext cx="11838" cy="26916"/>
            </a:xfrm>
            <a:custGeom>
              <a:avLst/>
              <a:gdLst/>
              <a:ahLst/>
              <a:cxnLst/>
              <a:rect l="l" t="t" r="r" b="b"/>
              <a:pathLst>
                <a:path w="453" h="1030" extrusionOk="0">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63"/>
            <p:cNvSpPr/>
            <p:nvPr/>
          </p:nvSpPr>
          <p:spPr>
            <a:xfrm>
              <a:off x="1189814" y="2088762"/>
              <a:ext cx="11812" cy="36455"/>
            </a:xfrm>
            <a:custGeom>
              <a:avLst/>
              <a:gdLst/>
              <a:ahLst/>
              <a:cxnLst/>
              <a:rect l="l" t="t" r="r" b="b"/>
              <a:pathLst>
                <a:path w="452" h="1395" extrusionOk="0">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8" name="Google Shape;13518;p63"/>
          <p:cNvGrpSpPr/>
          <p:nvPr/>
        </p:nvGrpSpPr>
        <p:grpSpPr>
          <a:xfrm>
            <a:off x="2329269" y="1965312"/>
            <a:ext cx="98807" cy="366273"/>
            <a:chOff x="2329269" y="1965312"/>
            <a:chExt cx="98807" cy="366273"/>
          </a:xfrm>
        </p:grpSpPr>
        <p:sp>
          <p:nvSpPr>
            <p:cNvPr id="13519" name="Google Shape;13519;p63"/>
            <p:cNvSpPr/>
            <p:nvPr/>
          </p:nvSpPr>
          <p:spPr>
            <a:xfrm>
              <a:off x="2329269" y="1965312"/>
              <a:ext cx="98807" cy="312179"/>
            </a:xfrm>
            <a:custGeom>
              <a:avLst/>
              <a:gdLst/>
              <a:ahLst/>
              <a:cxnLst/>
              <a:rect l="l" t="t" r="r" b="b"/>
              <a:pathLst>
                <a:path w="3781" h="11946" extrusionOk="0">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63"/>
            <p:cNvSpPr/>
            <p:nvPr/>
          </p:nvSpPr>
          <p:spPr>
            <a:xfrm>
              <a:off x="2353415" y="1970904"/>
              <a:ext cx="74661" cy="289757"/>
            </a:xfrm>
            <a:custGeom>
              <a:avLst/>
              <a:gdLst/>
              <a:ahLst/>
              <a:cxnLst/>
              <a:rect l="l" t="t" r="r" b="b"/>
              <a:pathLst>
                <a:path w="2857" h="11088" extrusionOk="0">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63"/>
            <p:cNvSpPr/>
            <p:nvPr/>
          </p:nvSpPr>
          <p:spPr>
            <a:xfrm>
              <a:off x="2337266" y="2001558"/>
              <a:ext cx="81246" cy="330027"/>
            </a:xfrm>
            <a:custGeom>
              <a:avLst/>
              <a:gdLst/>
              <a:ahLst/>
              <a:cxnLst/>
              <a:rect l="l" t="t" r="r" b="b"/>
              <a:pathLst>
                <a:path w="3109" h="12629" extrusionOk="0">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2" name="Google Shape;13522;p63"/>
          <p:cNvGrpSpPr/>
          <p:nvPr/>
        </p:nvGrpSpPr>
        <p:grpSpPr>
          <a:xfrm>
            <a:off x="3208053" y="1964972"/>
            <a:ext cx="112344" cy="366926"/>
            <a:chOff x="3208053" y="1964972"/>
            <a:chExt cx="112344" cy="366926"/>
          </a:xfrm>
        </p:grpSpPr>
        <p:sp>
          <p:nvSpPr>
            <p:cNvPr id="13523" name="Google Shape;13523;p63"/>
            <p:cNvSpPr/>
            <p:nvPr/>
          </p:nvSpPr>
          <p:spPr>
            <a:xfrm>
              <a:off x="3226398" y="2093283"/>
              <a:ext cx="63607" cy="238616"/>
            </a:xfrm>
            <a:custGeom>
              <a:avLst/>
              <a:gdLst/>
              <a:ahLst/>
              <a:cxnLst/>
              <a:rect l="l" t="t" r="r" b="b"/>
              <a:pathLst>
                <a:path w="2434" h="9131" extrusionOk="0">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63"/>
            <p:cNvSpPr/>
            <p:nvPr/>
          </p:nvSpPr>
          <p:spPr>
            <a:xfrm>
              <a:off x="3226398" y="2093544"/>
              <a:ext cx="45497" cy="238355"/>
            </a:xfrm>
            <a:custGeom>
              <a:avLst/>
              <a:gdLst/>
              <a:ahLst/>
              <a:cxnLst/>
              <a:rect l="l" t="t" r="r" b="b"/>
              <a:pathLst>
                <a:path w="1741" h="9121" extrusionOk="0">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63"/>
            <p:cNvSpPr/>
            <p:nvPr/>
          </p:nvSpPr>
          <p:spPr>
            <a:xfrm>
              <a:off x="3208053" y="1964972"/>
              <a:ext cx="112344" cy="147936"/>
            </a:xfrm>
            <a:custGeom>
              <a:avLst/>
              <a:gdLst/>
              <a:ahLst/>
              <a:cxnLst/>
              <a:rect l="l" t="t" r="r" b="b"/>
              <a:pathLst>
                <a:path w="4299" h="5661" extrusionOk="0">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63"/>
            <p:cNvSpPr/>
            <p:nvPr/>
          </p:nvSpPr>
          <p:spPr>
            <a:xfrm>
              <a:off x="3229900" y="1964972"/>
              <a:ext cx="90497" cy="130088"/>
            </a:xfrm>
            <a:custGeom>
              <a:avLst/>
              <a:gdLst/>
              <a:ahLst/>
              <a:cxnLst/>
              <a:rect l="l" t="t" r="r" b="b"/>
              <a:pathLst>
                <a:path w="3463" h="4978" extrusionOk="0">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63"/>
            <p:cNvSpPr/>
            <p:nvPr/>
          </p:nvSpPr>
          <p:spPr>
            <a:xfrm>
              <a:off x="3227887" y="2142542"/>
              <a:ext cx="60340" cy="31176"/>
            </a:xfrm>
            <a:custGeom>
              <a:avLst/>
              <a:gdLst/>
              <a:ahLst/>
              <a:cxnLst/>
              <a:rect l="l" t="t" r="r" b="b"/>
              <a:pathLst>
                <a:path w="2309" h="1193" extrusionOk="0">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63"/>
            <p:cNvSpPr/>
            <p:nvPr/>
          </p:nvSpPr>
          <p:spPr>
            <a:xfrm>
              <a:off x="3227887" y="2142542"/>
              <a:ext cx="29948" cy="31176"/>
            </a:xfrm>
            <a:custGeom>
              <a:avLst/>
              <a:gdLst/>
              <a:ahLst/>
              <a:cxnLst/>
              <a:rect l="l" t="t" r="r" b="b"/>
              <a:pathLst>
                <a:path w="1146" h="1193" extrusionOk="0">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9" name="Google Shape;13529;p63"/>
          <p:cNvGrpSpPr/>
          <p:nvPr/>
        </p:nvGrpSpPr>
        <p:grpSpPr>
          <a:xfrm>
            <a:off x="3225379" y="3807339"/>
            <a:ext cx="72413" cy="366404"/>
            <a:chOff x="3225379" y="3807339"/>
            <a:chExt cx="72413" cy="366404"/>
          </a:xfrm>
        </p:grpSpPr>
        <p:sp>
          <p:nvSpPr>
            <p:cNvPr id="13530" name="Google Shape;13530;p63"/>
            <p:cNvSpPr/>
            <p:nvPr/>
          </p:nvSpPr>
          <p:spPr>
            <a:xfrm>
              <a:off x="3225379" y="3807339"/>
              <a:ext cx="72413" cy="366404"/>
            </a:xfrm>
            <a:custGeom>
              <a:avLst/>
              <a:gdLst/>
              <a:ahLst/>
              <a:cxnLst/>
              <a:rect l="l" t="t" r="r" b="b"/>
              <a:pathLst>
                <a:path w="2771" h="14021" extrusionOk="0">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63"/>
            <p:cNvSpPr/>
            <p:nvPr/>
          </p:nvSpPr>
          <p:spPr>
            <a:xfrm>
              <a:off x="3225640" y="4104623"/>
              <a:ext cx="72152" cy="33188"/>
            </a:xfrm>
            <a:custGeom>
              <a:avLst/>
              <a:gdLst/>
              <a:ahLst/>
              <a:cxnLst/>
              <a:rect l="l" t="t" r="r" b="b"/>
              <a:pathLst>
                <a:path w="2761" h="1270" extrusionOk="0">
                  <a:moveTo>
                    <a:pt x="0" y="0"/>
                  </a:moveTo>
                  <a:lnTo>
                    <a:pt x="0" y="1269"/>
                  </a:lnTo>
                  <a:lnTo>
                    <a:pt x="2760" y="1269"/>
                  </a:lnTo>
                  <a:lnTo>
                    <a:pt x="2760" y="1241"/>
                  </a:lnTo>
                  <a:lnTo>
                    <a:pt x="2760"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63"/>
            <p:cNvSpPr/>
            <p:nvPr/>
          </p:nvSpPr>
          <p:spPr>
            <a:xfrm>
              <a:off x="3245997" y="3807339"/>
              <a:ext cx="31437" cy="32509"/>
            </a:xfrm>
            <a:custGeom>
              <a:avLst/>
              <a:gdLst/>
              <a:ahLst/>
              <a:cxnLst/>
              <a:rect l="l" t="t" r="r" b="b"/>
              <a:pathLst>
                <a:path w="1203" h="1244" extrusionOk="0">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63"/>
            <p:cNvSpPr/>
            <p:nvPr/>
          </p:nvSpPr>
          <p:spPr>
            <a:xfrm>
              <a:off x="3225379" y="4137785"/>
              <a:ext cx="72413" cy="35958"/>
            </a:xfrm>
            <a:custGeom>
              <a:avLst/>
              <a:gdLst/>
              <a:ahLst/>
              <a:cxnLst/>
              <a:rect l="l" t="t" r="r" b="b"/>
              <a:pathLst>
                <a:path w="2771" h="1376" extrusionOk="0">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63"/>
            <p:cNvSpPr/>
            <p:nvPr/>
          </p:nvSpPr>
          <p:spPr>
            <a:xfrm>
              <a:off x="3255039" y="4104623"/>
              <a:ext cx="42753" cy="33188"/>
            </a:xfrm>
            <a:custGeom>
              <a:avLst/>
              <a:gdLst/>
              <a:ahLst/>
              <a:cxnLst/>
              <a:rect l="l" t="t" r="r" b="b"/>
              <a:pathLst>
                <a:path w="1636" h="1270" extrusionOk="0">
                  <a:moveTo>
                    <a:pt x="0" y="0"/>
                  </a:moveTo>
                  <a:lnTo>
                    <a:pt x="0" y="1269"/>
                  </a:lnTo>
                  <a:lnTo>
                    <a:pt x="1635" y="1269"/>
                  </a:lnTo>
                  <a:lnTo>
                    <a:pt x="1635" y="1241"/>
                  </a:lnTo>
                  <a:lnTo>
                    <a:pt x="1635"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63"/>
            <p:cNvSpPr/>
            <p:nvPr/>
          </p:nvSpPr>
          <p:spPr>
            <a:xfrm>
              <a:off x="3255039" y="4137785"/>
              <a:ext cx="42753" cy="32953"/>
            </a:xfrm>
            <a:custGeom>
              <a:avLst/>
              <a:gdLst/>
              <a:ahLst/>
              <a:cxnLst/>
              <a:rect l="l" t="t" r="r" b="b"/>
              <a:pathLst>
                <a:path w="1636" h="1261" extrusionOk="0">
                  <a:moveTo>
                    <a:pt x="0" y="0"/>
                  </a:moveTo>
                  <a:cubicBezTo>
                    <a:pt x="0" y="539"/>
                    <a:pt x="318" y="1039"/>
                    <a:pt x="818" y="1260"/>
                  </a:cubicBezTo>
                  <a:cubicBezTo>
                    <a:pt x="1308" y="1029"/>
                    <a:pt x="1625" y="539"/>
                    <a:pt x="163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63"/>
            <p:cNvSpPr/>
            <p:nvPr/>
          </p:nvSpPr>
          <p:spPr>
            <a:xfrm>
              <a:off x="3225379" y="3872932"/>
              <a:ext cx="72413" cy="231717"/>
            </a:xfrm>
            <a:custGeom>
              <a:avLst/>
              <a:gdLst/>
              <a:ahLst/>
              <a:cxnLst/>
              <a:rect l="l" t="t" r="r" b="b"/>
              <a:pathLst>
                <a:path w="2771" h="8867" extrusionOk="0">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63"/>
            <p:cNvSpPr/>
            <p:nvPr/>
          </p:nvSpPr>
          <p:spPr>
            <a:xfrm>
              <a:off x="3255039" y="3872932"/>
              <a:ext cx="42753" cy="231717"/>
            </a:xfrm>
            <a:custGeom>
              <a:avLst/>
              <a:gdLst/>
              <a:ahLst/>
              <a:cxnLst/>
              <a:rect l="l" t="t" r="r" b="b"/>
              <a:pathLst>
                <a:path w="1636" h="8867" extrusionOk="0">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8" name="Google Shape;13538;p63"/>
          <p:cNvGrpSpPr/>
          <p:nvPr/>
        </p:nvGrpSpPr>
        <p:grpSpPr>
          <a:xfrm>
            <a:off x="3523916" y="2011096"/>
            <a:ext cx="366665" cy="275201"/>
            <a:chOff x="3523916" y="2011096"/>
            <a:chExt cx="366665" cy="275201"/>
          </a:xfrm>
        </p:grpSpPr>
        <p:sp>
          <p:nvSpPr>
            <p:cNvPr id="13539" name="Google Shape;13539;p63"/>
            <p:cNvSpPr/>
            <p:nvPr/>
          </p:nvSpPr>
          <p:spPr>
            <a:xfrm>
              <a:off x="3524178" y="2038744"/>
              <a:ext cx="366404" cy="247553"/>
            </a:xfrm>
            <a:custGeom>
              <a:avLst/>
              <a:gdLst/>
              <a:ahLst/>
              <a:cxnLst/>
              <a:rect l="l" t="t" r="r" b="b"/>
              <a:pathLst>
                <a:path w="14021" h="9473" extrusionOk="0">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63"/>
            <p:cNvSpPr/>
            <p:nvPr/>
          </p:nvSpPr>
          <p:spPr>
            <a:xfrm>
              <a:off x="3624945" y="2161123"/>
              <a:ext cx="244783" cy="74425"/>
            </a:xfrm>
            <a:custGeom>
              <a:avLst/>
              <a:gdLst/>
              <a:ahLst/>
              <a:cxnLst/>
              <a:rect l="l" t="t" r="r" b="b"/>
              <a:pathLst>
                <a:path w="9367" h="2848" extrusionOk="0">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63"/>
            <p:cNvSpPr/>
            <p:nvPr/>
          </p:nvSpPr>
          <p:spPr>
            <a:xfrm>
              <a:off x="3624945" y="2161123"/>
              <a:ext cx="244783" cy="47796"/>
            </a:xfrm>
            <a:custGeom>
              <a:avLst/>
              <a:gdLst/>
              <a:ahLst/>
              <a:cxnLst/>
              <a:rect l="l" t="t" r="r" b="b"/>
              <a:pathLst>
                <a:path w="9367" h="1829" extrusionOk="0">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63"/>
            <p:cNvSpPr/>
            <p:nvPr/>
          </p:nvSpPr>
          <p:spPr>
            <a:xfrm>
              <a:off x="3652697" y="2161123"/>
              <a:ext cx="11969" cy="24146"/>
            </a:xfrm>
            <a:custGeom>
              <a:avLst/>
              <a:gdLst/>
              <a:ahLst/>
              <a:cxnLst/>
              <a:rect l="l" t="t" r="r" b="b"/>
              <a:pathLst>
                <a:path w="458" h="924" extrusionOk="0">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63"/>
            <p:cNvSpPr/>
            <p:nvPr/>
          </p:nvSpPr>
          <p:spPr>
            <a:xfrm>
              <a:off x="3670546" y="2161123"/>
              <a:ext cx="11838" cy="24146"/>
            </a:xfrm>
            <a:custGeom>
              <a:avLst/>
              <a:gdLst/>
              <a:ahLst/>
              <a:cxnLst/>
              <a:rect l="l" t="t" r="r" b="b"/>
              <a:pathLst>
                <a:path w="453" h="924" extrusionOk="0">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63"/>
            <p:cNvSpPr/>
            <p:nvPr/>
          </p:nvSpPr>
          <p:spPr>
            <a:xfrm>
              <a:off x="3688264" y="2161123"/>
              <a:ext cx="11838" cy="24146"/>
            </a:xfrm>
            <a:custGeom>
              <a:avLst/>
              <a:gdLst/>
              <a:ahLst/>
              <a:cxnLst/>
              <a:rect l="l" t="t" r="r" b="b"/>
              <a:pathLst>
                <a:path w="453" h="924" extrusionOk="0">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63"/>
            <p:cNvSpPr/>
            <p:nvPr/>
          </p:nvSpPr>
          <p:spPr>
            <a:xfrm>
              <a:off x="3705981" y="2161123"/>
              <a:ext cx="11838" cy="40244"/>
            </a:xfrm>
            <a:custGeom>
              <a:avLst/>
              <a:gdLst/>
              <a:ahLst/>
              <a:cxnLst/>
              <a:rect l="l" t="t" r="r" b="b"/>
              <a:pathLst>
                <a:path w="453" h="1540" extrusionOk="0">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63"/>
            <p:cNvSpPr/>
            <p:nvPr/>
          </p:nvSpPr>
          <p:spPr>
            <a:xfrm>
              <a:off x="3634875" y="2161123"/>
              <a:ext cx="11943" cy="40244"/>
            </a:xfrm>
            <a:custGeom>
              <a:avLst/>
              <a:gdLst/>
              <a:ahLst/>
              <a:cxnLst/>
              <a:rect l="l" t="t" r="r" b="b"/>
              <a:pathLst>
                <a:path w="457" h="1540" extrusionOk="0">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63"/>
            <p:cNvSpPr/>
            <p:nvPr/>
          </p:nvSpPr>
          <p:spPr>
            <a:xfrm>
              <a:off x="3723934" y="2161123"/>
              <a:ext cx="11342" cy="23415"/>
            </a:xfrm>
            <a:custGeom>
              <a:avLst/>
              <a:gdLst/>
              <a:ahLst/>
              <a:cxnLst/>
              <a:rect l="l" t="t" r="r" b="b"/>
              <a:pathLst>
                <a:path w="434" h="896" extrusionOk="0">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63"/>
            <p:cNvSpPr/>
            <p:nvPr/>
          </p:nvSpPr>
          <p:spPr>
            <a:xfrm>
              <a:off x="3741783" y="2161123"/>
              <a:ext cx="11342" cy="23415"/>
            </a:xfrm>
            <a:custGeom>
              <a:avLst/>
              <a:gdLst/>
              <a:ahLst/>
              <a:cxnLst/>
              <a:rect l="l" t="t" r="r" b="b"/>
              <a:pathLst>
                <a:path w="434" h="896" extrusionOk="0">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63"/>
            <p:cNvSpPr/>
            <p:nvPr/>
          </p:nvSpPr>
          <p:spPr>
            <a:xfrm>
              <a:off x="3759631" y="2161123"/>
              <a:ext cx="11080" cy="23415"/>
            </a:xfrm>
            <a:custGeom>
              <a:avLst/>
              <a:gdLst/>
              <a:ahLst/>
              <a:cxnLst/>
              <a:rect l="l" t="t" r="r" b="b"/>
              <a:pathLst>
                <a:path w="424" h="896" extrusionOk="0">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63"/>
            <p:cNvSpPr/>
            <p:nvPr/>
          </p:nvSpPr>
          <p:spPr>
            <a:xfrm>
              <a:off x="3777219" y="2161123"/>
              <a:ext cx="11342" cy="39303"/>
            </a:xfrm>
            <a:custGeom>
              <a:avLst/>
              <a:gdLst/>
              <a:ahLst/>
              <a:cxnLst/>
              <a:rect l="l" t="t" r="r" b="b"/>
              <a:pathLst>
                <a:path w="434" h="1504" extrusionOk="0">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63"/>
            <p:cNvSpPr/>
            <p:nvPr/>
          </p:nvSpPr>
          <p:spPr>
            <a:xfrm>
              <a:off x="3795067" y="2161123"/>
              <a:ext cx="11315" cy="23415"/>
            </a:xfrm>
            <a:custGeom>
              <a:avLst/>
              <a:gdLst/>
              <a:ahLst/>
              <a:cxnLst/>
              <a:rect l="l" t="t" r="r" b="b"/>
              <a:pathLst>
                <a:path w="433" h="896" extrusionOk="0">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63"/>
            <p:cNvSpPr/>
            <p:nvPr/>
          </p:nvSpPr>
          <p:spPr>
            <a:xfrm>
              <a:off x="3812654" y="2161123"/>
              <a:ext cx="11342" cy="23415"/>
            </a:xfrm>
            <a:custGeom>
              <a:avLst/>
              <a:gdLst/>
              <a:ahLst/>
              <a:cxnLst/>
              <a:rect l="l" t="t" r="r" b="b"/>
              <a:pathLst>
                <a:path w="434" h="896" extrusionOk="0">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63"/>
            <p:cNvSpPr/>
            <p:nvPr/>
          </p:nvSpPr>
          <p:spPr>
            <a:xfrm>
              <a:off x="3830503" y="2161123"/>
              <a:ext cx="11315" cy="23415"/>
            </a:xfrm>
            <a:custGeom>
              <a:avLst/>
              <a:gdLst/>
              <a:ahLst/>
              <a:cxnLst/>
              <a:rect l="l" t="t" r="r" b="b"/>
              <a:pathLst>
                <a:path w="433" h="896" extrusionOk="0">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63"/>
            <p:cNvSpPr/>
            <p:nvPr/>
          </p:nvSpPr>
          <p:spPr>
            <a:xfrm>
              <a:off x="3848325" y="2161123"/>
              <a:ext cx="11080" cy="39303"/>
            </a:xfrm>
            <a:custGeom>
              <a:avLst/>
              <a:gdLst/>
              <a:ahLst/>
              <a:cxnLst/>
              <a:rect l="l" t="t" r="r" b="b"/>
              <a:pathLst>
                <a:path w="424" h="1504" extrusionOk="0">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63"/>
            <p:cNvSpPr/>
            <p:nvPr/>
          </p:nvSpPr>
          <p:spPr>
            <a:xfrm>
              <a:off x="3626173" y="2063857"/>
              <a:ext cx="212483" cy="74190"/>
            </a:xfrm>
            <a:custGeom>
              <a:avLst/>
              <a:gdLst/>
              <a:ahLst/>
              <a:cxnLst/>
              <a:rect l="l" t="t" r="r" b="b"/>
              <a:pathLst>
                <a:path w="8131" h="2839" extrusionOk="0">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63"/>
            <p:cNvSpPr/>
            <p:nvPr/>
          </p:nvSpPr>
          <p:spPr>
            <a:xfrm>
              <a:off x="3523916" y="2011096"/>
              <a:ext cx="79181" cy="243790"/>
            </a:xfrm>
            <a:custGeom>
              <a:avLst/>
              <a:gdLst/>
              <a:ahLst/>
              <a:cxnLst/>
              <a:rect l="l" t="t" r="r" b="b"/>
              <a:pathLst>
                <a:path w="3030" h="9329" extrusionOk="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63"/>
            <p:cNvSpPr/>
            <p:nvPr/>
          </p:nvSpPr>
          <p:spPr>
            <a:xfrm>
              <a:off x="3523916" y="2011096"/>
              <a:ext cx="27910" cy="243529"/>
            </a:xfrm>
            <a:custGeom>
              <a:avLst/>
              <a:gdLst/>
              <a:ahLst/>
              <a:cxnLst/>
              <a:rect l="l" t="t" r="r" b="b"/>
              <a:pathLst>
                <a:path w="1068" h="9319" extrusionOk="0">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63"/>
            <p:cNvSpPr/>
            <p:nvPr/>
          </p:nvSpPr>
          <p:spPr>
            <a:xfrm>
              <a:off x="3523916" y="2056331"/>
              <a:ext cx="26" cy="1542"/>
            </a:xfrm>
            <a:custGeom>
              <a:avLst/>
              <a:gdLst/>
              <a:ahLst/>
              <a:cxnLst/>
              <a:rect l="l" t="t" r="r" b="b"/>
              <a:pathLst>
                <a:path w="1" h="59" extrusionOk="0">
                  <a:moveTo>
                    <a:pt x="1" y="1"/>
                  </a:moveTo>
                  <a:lnTo>
                    <a:pt x="1" y="59"/>
                  </a:lnTo>
                  <a:lnTo>
                    <a:pt x="1" y="59"/>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9" name="Google Shape;13559;p63"/>
          <p:cNvGrpSpPr/>
          <p:nvPr/>
        </p:nvGrpSpPr>
        <p:grpSpPr>
          <a:xfrm>
            <a:off x="1742777" y="1499997"/>
            <a:ext cx="393791" cy="366744"/>
            <a:chOff x="1742777" y="1499997"/>
            <a:chExt cx="393791" cy="366744"/>
          </a:xfrm>
        </p:grpSpPr>
        <p:sp>
          <p:nvSpPr>
            <p:cNvPr id="13560" name="Google Shape;13560;p63"/>
            <p:cNvSpPr/>
            <p:nvPr/>
          </p:nvSpPr>
          <p:spPr>
            <a:xfrm>
              <a:off x="1760861" y="1591957"/>
              <a:ext cx="152823" cy="270654"/>
            </a:xfrm>
            <a:custGeom>
              <a:avLst/>
              <a:gdLst/>
              <a:ahLst/>
              <a:cxnLst/>
              <a:rect l="l" t="t" r="r" b="b"/>
              <a:pathLst>
                <a:path w="5848" h="10357" extrusionOk="0">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63"/>
            <p:cNvSpPr/>
            <p:nvPr/>
          </p:nvSpPr>
          <p:spPr>
            <a:xfrm>
              <a:off x="1760861" y="1592218"/>
              <a:ext cx="152562" cy="115349"/>
            </a:xfrm>
            <a:custGeom>
              <a:avLst/>
              <a:gdLst/>
              <a:ahLst/>
              <a:cxnLst/>
              <a:rect l="l" t="t" r="r" b="b"/>
              <a:pathLst>
                <a:path w="5838" h="4414" extrusionOk="0">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63"/>
            <p:cNvSpPr/>
            <p:nvPr/>
          </p:nvSpPr>
          <p:spPr>
            <a:xfrm>
              <a:off x="1851070" y="1499997"/>
              <a:ext cx="155070" cy="183947"/>
            </a:xfrm>
            <a:custGeom>
              <a:avLst/>
              <a:gdLst/>
              <a:ahLst/>
              <a:cxnLst/>
              <a:rect l="l" t="t" r="r" b="b"/>
              <a:pathLst>
                <a:path w="5934" h="7039" extrusionOk="0">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63"/>
            <p:cNvSpPr/>
            <p:nvPr/>
          </p:nvSpPr>
          <p:spPr>
            <a:xfrm>
              <a:off x="1742777" y="1500049"/>
              <a:ext cx="211098" cy="183894"/>
            </a:xfrm>
            <a:custGeom>
              <a:avLst/>
              <a:gdLst/>
              <a:ahLst/>
              <a:cxnLst/>
              <a:rect l="l" t="t" r="r" b="b"/>
              <a:pathLst>
                <a:path w="8078" h="7037" extrusionOk="0">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63"/>
            <p:cNvSpPr/>
            <p:nvPr/>
          </p:nvSpPr>
          <p:spPr>
            <a:xfrm>
              <a:off x="1760861" y="1755546"/>
              <a:ext cx="25662" cy="11080"/>
            </a:xfrm>
            <a:custGeom>
              <a:avLst/>
              <a:gdLst/>
              <a:ahLst/>
              <a:cxnLst/>
              <a:rect l="l" t="t" r="r" b="b"/>
              <a:pathLst>
                <a:path w="982" h="424" extrusionOk="0">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63"/>
            <p:cNvSpPr/>
            <p:nvPr/>
          </p:nvSpPr>
          <p:spPr>
            <a:xfrm>
              <a:off x="1791018" y="1755546"/>
              <a:ext cx="90732" cy="11080"/>
            </a:xfrm>
            <a:custGeom>
              <a:avLst/>
              <a:gdLst/>
              <a:ahLst/>
              <a:cxnLst/>
              <a:rect l="l" t="t" r="r" b="b"/>
              <a:pathLst>
                <a:path w="3472" h="424" extrusionOk="0">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63"/>
            <p:cNvSpPr/>
            <p:nvPr/>
          </p:nvSpPr>
          <p:spPr>
            <a:xfrm>
              <a:off x="1884233" y="1755546"/>
              <a:ext cx="29190" cy="11080"/>
            </a:xfrm>
            <a:custGeom>
              <a:avLst/>
              <a:gdLst/>
              <a:ahLst/>
              <a:cxnLst/>
              <a:rect l="l" t="t" r="r" b="b"/>
              <a:pathLst>
                <a:path w="1117" h="424" extrusionOk="0">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63"/>
            <p:cNvSpPr/>
            <p:nvPr/>
          </p:nvSpPr>
          <p:spPr>
            <a:xfrm>
              <a:off x="1851828" y="1733177"/>
              <a:ext cx="177440" cy="71211"/>
            </a:xfrm>
            <a:custGeom>
              <a:avLst/>
              <a:gdLst/>
              <a:ahLst/>
              <a:cxnLst/>
              <a:rect l="l" t="t" r="r" b="b"/>
              <a:pathLst>
                <a:path w="6790" h="2725" extrusionOk="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63"/>
            <p:cNvSpPr/>
            <p:nvPr/>
          </p:nvSpPr>
          <p:spPr>
            <a:xfrm>
              <a:off x="1851828" y="1737698"/>
              <a:ext cx="155332" cy="50619"/>
            </a:xfrm>
            <a:custGeom>
              <a:avLst/>
              <a:gdLst/>
              <a:ahLst/>
              <a:cxnLst/>
              <a:rect l="l" t="t" r="r" b="b"/>
              <a:pathLst>
                <a:path w="5944" h="1937" extrusionOk="0">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63"/>
            <p:cNvSpPr/>
            <p:nvPr/>
          </p:nvSpPr>
          <p:spPr>
            <a:xfrm>
              <a:off x="1851828" y="1716975"/>
              <a:ext cx="177440" cy="71263"/>
            </a:xfrm>
            <a:custGeom>
              <a:avLst/>
              <a:gdLst/>
              <a:ahLst/>
              <a:cxnLst/>
              <a:rect l="l" t="t" r="r" b="b"/>
              <a:pathLst>
                <a:path w="6790" h="2727" extrusionOk="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63"/>
            <p:cNvSpPr/>
            <p:nvPr/>
          </p:nvSpPr>
          <p:spPr>
            <a:xfrm>
              <a:off x="1858361" y="1716975"/>
              <a:ext cx="170907" cy="57701"/>
            </a:xfrm>
            <a:custGeom>
              <a:avLst/>
              <a:gdLst/>
              <a:ahLst/>
              <a:cxnLst/>
              <a:rect l="l" t="t" r="r" b="b"/>
              <a:pathLst>
                <a:path w="6540" h="2208" extrusionOk="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63"/>
            <p:cNvSpPr/>
            <p:nvPr/>
          </p:nvSpPr>
          <p:spPr>
            <a:xfrm>
              <a:off x="1959965" y="1655041"/>
              <a:ext cx="169051" cy="122875"/>
            </a:xfrm>
            <a:custGeom>
              <a:avLst/>
              <a:gdLst/>
              <a:ahLst/>
              <a:cxnLst/>
              <a:rect l="l" t="t" r="r" b="b"/>
              <a:pathLst>
                <a:path w="6469" h="4702" extrusionOk="0">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63"/>
            <p:cNvSpPr/>
            <p:nvPr/>
          </p:nvSpPr>
          <p:spPr>
            <a:xfrm>
              <a:off x="1965400" y="1743630"/>
              <a:ext cx="171168" cy="123110"/>
            </a:xfrm>
            <a:custGeom>
              <a:avLst/>
              <a:gdLst/>
              <a:ahLst/>
              <a:cxnLst/>
              <a:rect l="l" t="t" r="r" b="b"/>
              <a:pathLst>
                <a:path w="6550" h="4711" extrusionOk="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63"/>
            <p:cNvSpPr/>
            <p:nvPr/>
          </p:nvSpPr>
          <p:spPr>
            <a:xfrm>
              <a:off x="1981001" y="1755285"/>
              <a:ext cx="11838" cy="11838"/>
            </a:xfrm>
            <a:custGeom>
              <a:avLst/>
              <a:gdLst/>
              <a:ahLst/>
              <a:cxnLst/>
              <a:rect l="l" t="t" r="r" b="b"/>
              <a:pathLst>
                <a:path w="453" h="453" extrusionOk="0">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4" name="Google Shape;13574;p63"/>
          <p:cNvGrpSpPr/>
          <p:nvPr/>
        </p:nvGrpSpPr>
        <p:grpSpPr>
          <a:xfrm>
            <a:off x="4014449" y="1499997"/>
            <a:ext cx="319914" cy="366639"/>
            <a:chOff x="4014449" y="1499997"/>
            <a:chExt cx="319914" cy="366639"/>
          </a:xfrm>
        </p:grpSpPr>
        <p:sp>
          <p:nvSpPr>
            <p:cNvPr id="13575" name="Google Shape;13575;p63"/>
            <p:cNvSpPr/>
            <p:nvPr/>
          </p:nvSpPr>
          <p:spPr>
            <a:xfrm>
              <a:off x="4014449" y="1499997"/>
              <a:ext cx="319914" cy="366639"/>
            </a:xfrm>
            <a:custGeom>
              <a:avLst/>
              <a:gdLst/>
              <a:ahLst/>
              <a:cxnLst/>
              <a:rect l="l" t="t" r="r" b="b"/>
              <a:pathLst>
                <a:path w="12242" h="14030" extrusionOk="0">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63"/>
            <p:cNvSpPr/>
            <p:nvPr/>
          </p:nvSpPr>
          <p:spPr>
            <a:xfrm>
              <a:off x="4014449" y="1591199"/>
              <a:ext cx="319914" cy="275437"/>
            </a:xfrm>
            <a:custGeom>
              <a:avLst/>
              <a:gdLst/>
              <a:ahLst/>
              <a:cxnLst/>
              <a:rect l="l" t="t" r="r" b="b"/>
              <a:pathLst>
                <a:path w="12242" h="10540" extrusionOk="0">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63"/>
            <p:cNvSpPr/>
            <p:nvPr/>
          </p:nvSpPr>
          <p:spPr>
            <a:xfrm>
              <a:off x="4014685" y="1591199"/>
              <a:ext cx="159853" cy="248808"/>
            </a:xfrm>
            <a:custGeom>
              <a:avLst/>
              <a:gdLst/>
              <a:ahLst/>
              <a:cxnLst/>
              <a:rect l="l" t="t" r="r" b="b"/>
              <a:pathLst>
                <a:path w="6117" h="9521" extrusionOk="0">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63"/>
            <p:cNvSpPr/>
            <p:nvPr/>
          </p:nvSpPr>
          <p:spPr>
            <a:xfrm>
              <a:off x="4174511" y="1591460"/>
              <a:ext cx="159853" cy="275175"/>
            </a:xfrm>
            <a:custGeom>
              <a:avLst/>
              <a:gdLst/>
              <a:ahLst/>
              <a:cxnLst/>
              <a:rect l="l" t="t" r="r" b="b"/>
              <a:pathLst>
                <a:path w="6117" h="10530" extrusionOk="0">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63"/>
            <p:cNvSpPr/>
            <p:nvPr/>
          </p:nvSpPr>
          <p:spPr>
            <a:xfrm>
              <a:off x="4174511" y="1591199"/>
              <a:ext cx="159853" cy="248808"/>
            </a:xfrm>
            <a:custGeom>
              <a:avLst/>
              <a:gdLst/>
              <a:ahLst/>
              <a:cxnLst/>
              <a:rect l="l" t="t" r="r" b="b"/>
              <a:pathLst>
                <a:path w="6117" h="9521" extrusionOk="0">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0" name="Google Shape;13580;p63"/>
          <p:cNvGrpSpPr/>
          <p:nvPr/>
        </p:nvGrpSpPr>
        <p:grpSpPr>
          <a:xfrm>
            <a:off x="866267" y="1591460"/>
            <a:ext cx="367397" cy="183711"/>
            <a:chOff x="866267" y="1591460"/>
            <a:chExt cx="367397" cy="183711"/>
          </a:xfrm>
        </p:grpSpPr>
        <p:sp>
          <p:nvSpPr>
            <p:cNvPr id="13581" name="Google Shape;13581;p63"/>
            <p:cNvSpPr/>
            <p:nvPr/>
          </p:nvSpPr>
          <p:spPr>
            <a:xfrm>
              <a:off x="866267" y="1591460"/>
              <a:ext cx="367397" cy="183502"/>
            </a:xfrm>
            <a:custGeom>
              <a:avLst/>
              <a:gdLst/>
              <a:ahLst/>
              <a:cxnLst/>
              <a:rect l="l" t="t" r="r" b="b"/>
              <a:pathLst>
                <a:path w="14059" h="7022"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63"/>
            <p:cNvSpPr/>
            <p:nvPr/>
          </p:nvSpPr>
          <p:spPr>
            <a:xfrm>
              <a:off x="866267" y="1591460"/>
              <a:ext cx="199286" cy="183711"/>
            </a:xfrm>
            <a:custGeom>
              <a:avLst/>
              <a:gdLst/>
              <a:ahLst/>
              <a:cxnLst/>
              <a:rect l="l" t="t" r="r" b="b"/>
              <a:pathLst>
                <a:path w="7626" h="7030"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63"/>
            <p:cNvSpPr/>
            <p:nvPr/>
          </p:nvSpPr>
          <p:spPr>
            <a:xfrm>
              <a:off x="1071564" y="1593969"/>
              <a:ext cx="19626" cy="47509"/>
            </a:xfrm>
            <a:custGeom>
              <a:avLst/>
              <a:gdLst/>
              <a:ahLst/>
              <a:cxnLst/>
              <a:rect l="l" t="t" r="r" b="b"/>
              <a:pathLst>
                <a:path w="751" h="1818" extrusionOk="0">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63"/>
            <p:cNvSpPr/>
            <p:nvPr/>
          </p:nvSpPr>
          <p:spPr>
            <a:xfrm>
              <a:off x="1122575" y="1619605"/>
              <a:ext cx="33946" cy="42988"/>
            </a:xfrm>
            <a:custGeom>
              <a:avLst/>
              <a:gdLst/>
              <a:ahLst/>
              <a:cxnLst/>
              <a:rect l="l" t="t" r="r" b="b"/>
              <a:pathLst>
                <a:path w="1299" h="1645" extrusionOk="0">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63"/>
            <p:cNvSpPr/>
            <p:nvPr/>
          </p:nvSpPr>
          <p:spPr>
            <a:xfrm>
              <a:off x="1159866" y="1668839"/>
              <a:ext cx="45915" cy="33293"/>
            </a:xfrm>
            <a:custGeom>
              <a:avLst/>
              <a:gdLst/>
              <a:ahLst/>
              <a:cxnLst/>
              <a:rect l="l" t="t" r="r" b="b"/>
              <a:pathLst>
                <a:path w="1757" h="1274" extrusionOk="0">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63"/>
            <p:cNvSpPr/>
            <p:nvPr/>
          </p:nvSpPr>
          <p:spPr>
            <a:xfrm>
              <a:off x="1181634" y="1734196"/>
              <a:ext cx="49286" cy="19103"/>
            </a:xfrm>
            <a:custGeom>
              <a:avLst/>
              <a:gdLst/>
              <a:ahLst/>
              <a:cxnLst/>
              <a:rect l="l" t="t" r="r" b="b"/>
              <a:pathLst>
                <a:path w="1886" h="731" extrusionOk="0">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63"/>
            <p:cNvSpPr/>
            <p:nvPr/>
          </p:nvSpPr>
          <p:spPr>
            <a:xfrm>
              <a:off x="868776" y="1734196"/>
              <a:ext cx="48267" cy="19364"/>
            </a:xfrm>
            <a:custGeom>
              <a:avLst/>
              <a:gdLst/>
              <a:ahLst/>
              <a:cxnLst/>
              <a:rect l="l" t="t" r="r" b="b"/>
              <a:pathLst>
                <a:path w="1847" h="741" extrusionOk="0">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63"/>
            <p:cNvSpPr/>
            <p:nvPr/>
          </p:nvSpPr>
          <p:spPr>
            <a:xfrm>
              <a:off x="894151" y="1668603"/>
              <a:ext cx="44007" cy="33659"/>
            </a:xfrm>
            <a:custGeom>
              <a:avLst/>
              <a:gdLst/>
              <a:ahLst/>
              <a:cxnLst/>
              <a:rect l="l" t="t" r="r" b="b"/>
              <a:pathLst>
                <a:path w="1684" h="1288" extrusionOk="0">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63"/>
            <p:cNvSpPr/>
            <p:nvPr/>
          </p:nvSpPr>
          <p:spPr>
            <a:xfrm>
              <a:off x="942914" y="1619605"/>
              <a:ext cx="35462" cy="43328"/>
            </a:xfrm>
            <a:custGeom>
              <a:avLst/>
              <a:gdLst/>
              <a:ahLst/>
              <a:cxnLst/>
              <a:rect l="l" t="t" r="r" b="b"/>
              <a:pathLst>
                <a:path w="1357" h="1658" extrusionOk="0">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63"/>
            <p:cNvSpPr/>
            <p:nvPr/>
          </p:nvSpPr>
          <p:spPr>
            <a:xfrm>
              <a:off x="1008506" y="1593708"/>
              <a:ext cx="19626" cy="47770"/>
            </a:xfrm>
            <a:custGeom>
              <a:avLst/>
              <a:gdLst/>
              <a:ahLst/>
              <a:cxnLst/>
              <a:rect l="l" t="t" r="r" b="b"/>
              <a:pathLst>
                <a:path w="751" h="1828" extrusionOk="0">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63"/>
            <p:cNvSpPr/>
            <p:nvPr/>
          </p:nvSpPr>
          <p:spPr>
            <a:xfrm>
              <a:off x="1043916" y="1591695"/>
              <a:ext cx="11838" cy="138999"/>
            </a:xfrm>
            <a:custGeom>
              <a:avLst/>
              <a:gdLst/>
              <a:ahLst/>
              <a:cxnLst/>
              <a:rect l="l" t="t" r="r" b="b"/>
              <a:pathLst>
                <a:path w="453" h="5319" extrusionOk="0">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63"/>
            <p:cNvSpPr/>
            <p:nvPr/>
          </p:nvSpPr>
          <p:spPr>
            <a:xfrm>
              <a:off x="1063777" y="1603507"/>
              <a:ext cx="61594" cy="128180"/>
            </a:xfrm>
            <a:custGeom>
              <a:avLst/>
              <a:gdLst/>
              <a:ahLst/>
              <a:cxnLst/>
              <a:rect l="l" t="t" r="r" b="b"/>
              <a:pathLst>
                <a:path w="2357" h="4905" extrusionOk="0">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63"/>
            <p:cNvSpPr/>
            <p:nvPr/>
          </p:nvSpPr>
          <p:spPr>
            <a:xfrm>
              <a:off x="1081129" y="1641452"/>
              <a:ext cx="102805" cy="100662"/>
            </a:xfrm>
            <a:custGeom>
              <a:avLst/>
              <a:gdLst/>
              <a:ahLst/>
              <a:cxnLst/>
              <a:rect l="l" t="t" r="r" b="b"/>
              <a:pathLst>
                <a:path w="3934" h="3852" extrusionOk="0">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63"/>
            <p:cNvSpPr/>
            <p:nvPr/>
          </p:nvSpPr>
          <p:spPr>
            <a:xfrm>
              <a:off x="1091163" y="1700015"/>
              <a:ext cx="130453" cy="60758"/>
            </a:xfrm>
            <a:custGeom>
              <a:avLst/>
              <a:gdLst/>
              <a:ahLst/>
              <a:cxnLst/>
              <a:rect l="l" t="t" r="r" b="b"/>
              <a:pathLst>
                <a:path w="4992" h="2325" extrusionOk="0">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63"/>
            <p:cNvSpPr/>
            <p:nvPr/>
          </p:nvSpPr>
          <p:spPr>
            <a:xfrm>
              <a:off x="878079" y="1700015"/>
              <a:ext cx="128441" cy="60784"/>
            </a:xfrm>
            <a:custGeom>
              <a:avLst/>
              <a:gdLst/>
              <a:ahLst/>
              <a:cxnLst/>
              <a:rect l="l" t="t" r="r" b="b"/>
              <a:pathLst>
                <a:path w="4915" h="2326" extrusionOk="0">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63"/>
            <p:cNvSpPr/>
            <p:nvPr/>
          </p:nvSpPr>
          <p:spPr>
            <a:xfrm>
              <a:off x="974325" y="1603507"/>
              <a:ext cx="62849" cy="130715"/>
            </a:xfrm>
            <a:custGeom>
              <a:avLst/>
              <a:gdLst/>
              <a:ahLst/>
              <a:cxnLst/>
              <a:rect l="l" t="t" r="r" b="b"/>
              <a:pathLst>
                <a:path w="2405" h="5002" extrusionOk="0">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63"/>
            <p:cNvSpPr/>
            <p:nvPr/>
          </p:nvSpPr>
          <p:spPr>
            <a:xfrm>
              <a:off x="916023" y="1641713"/>
              <a:ext cx="101290" cy="100793"/>
            </a:xfrm>
            <a:custGeom>
              <a:avLst/>
              <a:gdLst/>
              <a:ahLst/>
              <a:cxnLst/>
              <a:rect l="l" t="t" r="r" b="b"/>
              <a:pathLst>
                <a:path w="3876" h="3857" extrusionOk="0">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63"/>
            <p:cNvSpPr/>
            <p:nvPr/>
          </p:nvSpPr>
          <p:spPr>
            <a:xfrm>
              <a:off x="992409" y="1721861"/>
              <a:ext cx="115375" cy="53049"/>
            </a:xfrm>
            <a:custGeom>
              <a:avLst/>
              <a:gdLst/>
              <a:ahLst/>
              <a:cxnLst/>
              <a:rect l="l" t="t" r="r" b="b"/>
              <a:pathLst>
                <a:path w="4415" h="2030" extrusionOk="0">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9" name="Google Shape;13599;p63"/>
          <p:cNvGrpSpPr/>
          <p:nvPr/>
        </p:nvGrpSpPr>
        <p:grpSpPr>
          <a:xfrm>
            <a:off x="3117843" y="1499892"/>
            <a:ext cx="327440" cy="366744"/>
            <a:chOff x="3117843" y="1499892"/>
            <a:chExt cx="327440" cy="366744"/>
          </a:xfrm>
        </p:grpSpPr>
        <p:sp>
          <p:nvSpPr>
            <p:cNvPr id="13600" name="Google Shape;13600;p63"/>
            <p:cNvSpPr/>
            <p:nvPr/>
          </p:nvSpPr>
          <p:spPr>
            <a:xfrm>
              <a:off x="3117843" y="1499997"/>
              <a:ext cx="327440" cy="366404"/>
            </a:xfrm>
            <a:custGeom>
              <a:avLst/>
              <a:gdLst/>
              <a:ahLst/>
              <a:cxnLst/>
              <a:rect l="l" t="t" r="r" b="b"/>
              <a:pathLst>
                <a:path w="12530" h="14021" extrusionOk="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63"/>
            <p:cNvSpPr/>
            <p:nvPr/>
          </p:nvSpPr>
          <p:spPr>
            <a:xfrm>
              <a:off x="3300013" y="1682427"/>
              <a:ext cx="145271" cy="184208"/>
            </a:xfrm>
            <a:custGeom>
              <a:avLst/>
              <a:gdLst/>
              <a:ahLst/>
              <a:cxnLst/>
              <a:rect l="l" t="t" r="r" b="b"/>
              <a:pathLst>
                <a:path w="5559" h="7049" extrusionOk="0">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63"/>
            <p:cNvSpPr/>
            <p:nvPr/>
          </p:nvSpPr>
          <p:spPr>
            <a:xfrm>
              <a:off x="3262826" y="1537183"/>
              <a:ext cx="182457" cy="182718"/>
            </a:xfrm>
            <a:custGeom>
              <a:avLst/>
              <a:gdLst/>
              <a:ahLst/>
              <a:cxnLst/>
              <a:rect l="l" t="t" r="r" b="b"/>
              <a:pathLst>
                <a:path w="6982" h="6992" extrusionOk="0">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63"/>
            <p:cNvSpPr/>
            <p:nvPr/>
          </p:nvSpPr>
          <p:spPr>
            <a:xfrm>
              <a:off x="3155030" y="1682427"/>
              <a:ext cx="182457" cy="145271"/>
            </a:xfrm>
            <a:custGeom>
              <a:avLst/>
              <a:gdLst/>
              <a:ahLst/>
              <a:cxnLst/>
              <a:rect l="l" t="t" r="r" b="b"/>
              <a:pathLst>
                <a:path w="6982" h="5559" extrusionOk="0">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63"/>
            <p:cNvSpPr/>
            <p:nvPr/>
          </p:nvSpPr>
          <p:spPr>
            <a:xfrm>
              <a:off x="3117843" y="1499997"/>
              <a:ext cx="182196" cy="219905"/>
            </a:xfrm>
            <a:custGeom>
              <a:avLst/>
              <a:gdLst/>
              <a:ahLst/>
              <a:cxnLst/>
              <a:rect l="l" t="t" r="r" b="b"/>
              <a:pathLst>
                <a:path w="6972" h="8415" extrusionOk="0">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63"/>
            <p:cNvSpPr/>
            <p:nvPr/>
          </p:nvSpPr>
          <p:spPr>
            <a:xfrm>
              <a:off x="3155030" y="1682427"/>
              <a:ext cx="35200" cy="145271"/>
            </a:xfrm>
            <a:custGeom>
              <a:avLst/>
              <a:gdLst/>
              <a:ahLst/>
              <a:cxnLst/>
              <a:rect l="l" t="t" r="r" b="b"/>
              <a:pathLst>
                <a:path w="1347" h="5559" extrusionOk="0">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63"/>
            <p:cNvSpPr/>
            <p:nvPr/>
          </p:nvSpPr>
          <p:spPr>
            <a:xfrm>
              <a:off x="3117843" y="1499892"/>
              <a:ext cx="122640" cy="182562"/>
            </a:xfrm>
            <a:custGeom>
              <a:avLst/>
              <a:gdLst/>
              <a:ahLst/>
              <a:cxnLst/>
              <a:rect l="l" t="t" r="r" b="b"/>
              <a:pathLst>
                <a:path w="4693" h="6986" extrusionOk="0">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7" name="Google Shape;13607;p63"/>
          <p:cNvGrpSpPr/>
          <p:nvPr/>
        </p:nvGrpSpPr>
        <p:grpSpPr>
          <a:xfrm>
            <a:off x="2667005" y="1499997"/>
            <a:ext cx="336770" cy="366639"/>
            <a:chOff x="2667005" y="1499997"/>
            <a:chExt cx="336770" cy="366639"/>
          </a:xfrm>
        </p:grpSpPr>
        <p:sp>
          <p:nvSpPr>
            <p:cNvPr id="13608" name="Google Shape;13608;p63"/>
            <p:cNvSpPr/>
            <p:nvPr/>
          </p:nvSpPr>
          <p:spPr>
            <a:xfrm>
              <a:off x="2684593" y="1596974"/>
              <a:ext cx="229731" cy="252335"/>
            </a:xfrm>
            <a:custGeom>
              <a:avLst/>
              <a:gdLst/>
              <a:ahLst/>
              <a:cxnLst/>
              <a:rect l="l" t="t" r="r" b="b"/>
              <a:pathLst>
                <a:path w="8791" h="9656" extrusionOk="0">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63"/>
            <p:cNvSpPr/>
            <p:nvPr/>
          </p:nvSpPr>
          <p:spPr>
            <a:xfrm>
              <a:off x="2717781" y="1638185"/>
              <a:ext cx="163119" cy="168137"/>
            </a:xfrm>
            <a:custGeom>
              <a:avLst/>
              <a:gdLst/>
              <a:ahLst/>
              <a:cxnLst/>
              <a:rect l="l" t="t" r="r" b="b"/>
              <a:pathLst>
                <a:path w="6242" h="6434" extrusionOk="0">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63"/>
            <p:cNvSpPr/>
            <p:nvPr/>
          </p:nvSpPr>
          <p:spPr>
            <a:xfrm>
              <a:off x="2740386" y="1638185"/>
              <a:ext cx="140514" cy="168137"/>
            </a:xfrm>
            <a:custGeom>
              <a:avLst/>
              <a:gdLst/>
              <a:ahLst/>
              <a:cxnLst/>
              <a:rect l="l" t="t" r="r" b="b"/>
              <a:pathLst>
                <a:path w="5377" h="6434" extrusionOk="0">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63"/>
            <p:cNvSpPr/>
            <p:nvPr/>
          </p:nvSpPr>
          <p:spPr>
            <a:xfrm>
              <a:off x="2725830" y="1719170"/>
              <a:ext cx="108581" cy="87152"/>
            </a:xfrm>
            <a:custGeom>
              <a:avLst/>
              <a:gdLst/>
              <a:ahLst/>
              <a:cxnLst/>
              <a:rect l="l" t="t" r="r" b="b"/>
              <a:pathLst>
                <a:path w="4155" h="3335" extrusionOk="0">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63"/>
            <p:cNvSpPr/>
            <p:nvPr/>
          </p:nvSpPr>
          <p:spPr>
            <a:xfrm>
              <a:off x="2725830" y="1776400"/>
              <a:ext cx="28903" cy="29922"/>
            </a:xfrm>
            <a:custGeom>
              <a:avLst/>
              <a:gdLst/>
              <a:ahLst/>
              <a:cxnLst/>
              <a:rect l="l" t="t" r="r" b="b"/>
              <a:pathLst>
                <a:path w="1106" h="1145" extrusionOk="0">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63"/>
            <p:cNvSpPr/>
            <p:nvPr/>
          </p:nvSpPr>
          <p:spPr>
            <a:xfrm>
              <a:off x="2799445" y="1662828"/>
              <a:ext cx="60340" cy="55244"/>
            </a:xfrm>
            <a:custGeom>
              <a:avLst/>
              <a:gdLst/>
              <a:ahLst/>
              <a:cxnLst/>
              <a:rect l="l" t="t" r="r" b="b"/>
              <a:pathLst>
                <a:path w="2309" h="2114" extrusionOk="0">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63"/>
            <p:cNvSpPr/>
            <p:nvPr/>
          </p:nvSpPr>
          <p:spPr>
            <a:xfrm>
              <a:off x="2752955" y="1719170"/>
              <a:ext cx="53545" cy="46019"/>
            </a:xfrm>
            <a:custGeom>
              <a:avLst/>
              <a:gdLst/>
              <a:ahLst/>
              <a:cxnLst/>
              <a:rect l="l" t="t" r="r" b="b"/>
              <a:pathLst>
                <a:path w="2049" h="1761" extrusionOk="0">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63"/>
            <p:cNvSpPr/>
            <p:nvPr/>
          </p:nvSpPr>
          <p:spPr>
            <a:xfrm>
              <a:off x="2679079" y="1512044"/>
              <a:ext cx="312623" cy="342545"/>
            </a:xfrm>
            <a:custGeom>
              <a:avLst/>
              <a:gdLst/>
              <a:ahLst/>
              <a:cxnLst/>
              <a:rect l="l" t="t" r="r" b="b"/>
              <a:pathLst>
                <a:path w="11963" h="13108" extrusionOk="0">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63"/>
            <p:cNvSpPr/>
            <p:nvPr/>
          </p:nvSpPr>
          <p:spPr>
            <a:xfrm>
              <a:off x="2667005" y="1499997"/>
              <a:ext cx="35227" cy="35200"/>
            </a:xfrm>
            <a:custGeom>
              <a:avLst/>
              <a:gdLst/>
              <a:ahLst/>
              <a:cxnLst/>
              <a:rect l="l" t="t" r="r" b="b"/>
              <a:pathLst>
                <a:path w="1348" h="1347" extrusionOk="0">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63"/>
            <p:cNvSpPr/>
            <p:nvPr/>
          </p:nvSpPr>
          <p:spPr>
            <a:xfrm>
              <a:off x="2818051" y="1499997"/>
              <a:ext cx="35436" cy="35200"/>
            </a:xfrm>
            <a:custGeom>
              <a:avLst/>
              <a:gdLst/>
              <a:ahLst/>
              <a:cxnLst/>
              <a:rect l="l" t="t" r="r" b="b"/>
              <a:pathLst>
                <a:path w="1356" h="1347" extrusionOk="0">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63"/>
            <p:cNvSpPr/>
            <p:nvPr/>
          </p:nvSpPr>
          <p:spPr>
            <a:xfrm>
              <a:off x="2968575" y="1499997"/>
              <a:ext cx="35200" cy="35200"/>
            </a:xfrm>
            <a:custGeom>
              <a:avLst/>
              <a:gdLst/>
              <a:ahLst/>
              <a:cxnLst/>
              <a:rect l="l" t="t" r="r" b="b"/>
              <a:pathLst>
                <a:path w="1347" h="1347" extrusionOk="0">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63"/>
            <p:cNvSpPr/>
            <p:nvPr/>
          </p:nvSpPr>
          <p:spPr>
            <a:xfrm>
              <a:off x="2667005" y="1831435"/>
              <a:ext cx="35227" cy="35200"/>
            </a:xfrm>
            <a:custGeom>
              <a:avLst/>
              <a:gdLst/>
              <a:ahLst/>
              <a:cxnLst/>
              <a:rect l="l" t="t" r="r" b="b"/>
              <a:pathLst>
                <a:path w="1348" h="1347" extrusionOk="0">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63"/>
            <p:cNvSpPr/>
            <p:nvPr/>
          </p:nvSpPr>
          <p:spPr>
            <a:xfrm>
              <a:off x="2818051" y="1831435"/>
              <a:ext cx="35436" cy="35200"/>
            </a:xfrm>
            <a:custGeom>
              <a:avLst/>
              <a:gdLst/>
              <a:ahLst/>
              <a:cxnLst/>
              <a:rect l="l" t="t" r="r" b="b"/>
              <a:pathLst>
                <a:path w="1356" h="1347" extrusionOk="0">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63"/>
            <p:cNvSpPr/>
            <p:nvPr/>
          </p:nvSpPr>
          <p:spPr>
            <a:xfrm>
              <a:off x="2968575" y="1831435"/>
              <a:ext cx="35200" cy="35200"/>
            </a:xfrm>
            <a:custGeom>
              <a:avLst/>
              <a:gdLst/>
              <a:ahLst/>
              <a:cxnLst/>
              <a:rect l="l" t="t" r="r" b="b"/>
              <a:pathLst>
                <a:path w="1347" h="1347" extrusionOk="0">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63"/>
            <p:cNvSpPr/>
            <p:nvPr/>
          </p:nvSpPr>
          <p:spPr>
            <a:xfrm>
              <a:off x="2667005" y="1666095"/>
              <a:ext cx="35227" cy="35200"/>
            </a:xfrm>
            <a:custGeom>
              <a:avLst/>
              <a:gdLst/>
              <a:ahLst/>
              <a:cxnLst/>
              <a:rect l="l" t="t" r="r" b="b"/>
              <a:pathLst>
                <a:path w="1348" h="1347" extrusionOk="0">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63"/>
            <p:cNvSpPr/>
            <p:nvPr/>
          </p:nvSpPr>
          <p:spPr>
            <a:xfrm>
              <a:off x="2968575" y="1666095"/>
              <a:ext cx="35200" cy="35200"/>
            </a:xfrm>
            <a:custGeom>
              <a:avLst/>
              <a:gdLst/>
              <a:ahLst/>
              <a:cxnLst/>
              <a:rect l="l" t="t" r="r" b="b"/>
              <a:pathLst>
                <a:path w="1347" h="1347" extrusionOk="0">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63"/>
            <p:cNvSpPr/>
            <p:nvPr/>
          </p:nvSpPr>
          <p:spPr>
            <a:xfrm>
              <a:off x="2893182" y="1554901"/>
              <a:ext cx="68807" cy="64782"/>
            </a:xfrm>
            <a:custGeom>
              <a:avLst/>
              <a:gdLst/>
              <a:ahLst/>
              <a:cxnLst/>
              <a:rect l="l" t="t" r="r" b="b"/>
              <a:pathLst>
                <a:path w="2633" h="2479" extrusionOk="0">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63"/>
            <p:cNvSpPr/>
            <p:nvPr/>
          </p:nvSpPr>
          <p:spPr>
            <a:xfrm>
              <a:off x="2889184" y="1587462"/>
              <a:ext cx="38702" cy="37735"/>
            </a:xfrm>
            <a:custGeom>
              <a:avLst/>
              <a:gdLst/>
              <a:ahLst/>
              <a:cxnLst/>
              <a:rect l="l" t="t" r="r" b="b"/>
              <a:pathLst>
                <a:path w="1481" h="1444" extrusionOk="0">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63"/>
            <p:cNvSpPr/>
            <p:nvPr/>
          </p:nvSpPr>
          <p:spPr>
            <a:xfrm>
              <a:off x="2923574" y="1552262"/>
              <a:ext cx="38728" cy="37814"/>
            </a:xfrm>
            <a:custGeom>
              <a:avLst/>
              <a:gdLst/>
              <a:ahLst/>
              <a:cxnLst/>
              <a:rect l="l" t="t" r="r" b="b"/>
              <a:pathLst>
                <a:path w="1482" h="1447" extrusionOk="0">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7" name="Google Shape;13627;p63"/>
          <p:cNvGrpSpPr/>
          <p:nvPr/>
        </p:nvGrpSpPr>
        <p:grpSpPr>
          <a:xfrm>
            <a:off x="3564866" y="1499997"/>
            <a:ext cx="326473" cy="366639"/>
            <a:chOff x="3564866" y="1499997"/>
            <a:chExt cx="326473" cy="366639"/>
          </a:xfrm>
        </p:grpSpPr>
        <p:sp>
          <p:nvSpPr>
            <p:cNvPr id="13628" name="Google Shape;13628;p63"/>
            <p:cNvSpPr/>
            <p:nvPr/>
          </p:nvSpPr>
          <p:spPr>
            <a:xfrm>
              <a:off x="3595284" y="1499997"/>
              <a:ext cx="263389" cy="366404"/>
            </a:xfrm>
            <a:custGeom>
              <a:avLst/>
              <a:gdLst/>
              <a:ahLst/>
              <a:cxnLst/>
              <a:rect l="l" t="t" r="r" b="b"/>
              <a:pathLst>
                <a:path w="10079" h="14021" extrusionOk="0">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63"/>
            <p:cNvSpPr/>
            <p:nvPr/>
          </p:nvSpPr>
          <p:spPr>
            <a:xfrm>
              <a:off x="3623690" y="1499997"/>
              <a:ext cx="234983" cy="366404"/>
            </a:xfrm>
            <a:custGeom>
              <a:avLst/>
              <a:gdLst/>
              <a:ahLst/>
              <a:cxnLst/>
              <a:rect l="l" t="t" r="r" b="b"/>
              <a:pathLst>
                <a:path w="8992" h="14021" extrusionOk="0">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63"/>
            <p:cNvSpPr/>
            <p:nvPr/>
          </p:nvSpPr>
          <p:spPr>
            <a:xfrm>
              <a:off x="3830241" y="1499997"/>
              <a:ext cx="61098" cy="87204"/>
            </a:xfrm>
            <a:custGeom>
              <a:avLst/>
              <a:gdLst/>
              <a:ahLst/>
              <a:cxnLst/>
              <a:rect l="l" t="t" r="r" b="b"/>
              <a:pathLst>
                <a:path w="2338" h="3337" extrusionOk="0">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63"/>
            <p:cNvSpPr/>
            <p:nvPr/>
          </p:nvSpPr>
          <p:spPr>
            <a:xfrm>
              <a:off x="3564866" y="1779431"/>
              <a:ext cx="230724" cy="87204"/>
            </a:xfrm>
            <a:custGeom>
              <a:avLst/>
              <a:gdLst/>
              <a:ahLst/>
              <a:cxnLst/>
              <a:rect l="l" t="t" r="r" b="b"/>
              <a:pathLst>
                <a:path w="8829" h="3337" extrusionOk="0">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63"/>
            <p:cNvSpPr/>
            <p:nvPr/>
          </p:nvSpPr>
          <p:spPr>
            <a:xfrm>
              <a:off x="3565389" y="1841993"/>
              <a:ext cx="230201" cy="24643"/>
            </a:xfrm>
            <a:custGeom>
              <a:avLst/>
              <a:gdLst/>
              <a:ahLst/>
              <a:cxnLst/>
              <a:rect l="l" t="t" r="r" b="b"/>
              <a:pathLst>
                <a:path w="8809" h="943" extrusionOk="0">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63"/>
            <p:cNvSpPr/>
            <p:nvPr/>
          </p:nvSpPr>
          <p:spPr>
            <a:xfrm>
              <a:off x="3635659" y="1593708"/>
              <a:ext cx="153737" cy="11368"/>
            </a:xfrm>
            <a:custGeom>
              <a:avLst/>
              <a:gdLst/>
              <a:ahLst/>
              <a:cxnLst/>
              <a:rect l="l" t="t" r="r" b="b"/>
              <a:pathLst>
                <a:path w="5883" h="435" extrusionOk="0">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63"/>
            <p:cNvSpPr/>
            <p:nvPr/>
          </p:nvSpPr>
          <p:spPr>
            <a:xfrm>
              <a:off x="3635659" y="1639675"/>
              <a:ext cx="152901" cy="11368"/>
            </a:xfrm>
            <a:custGeom>
              <a:avLst/>
              <a:gdLst/>
              <a:ahLst/>
              <a:cxnLst/>
              <a:rect l="l" t="t" r="r" b="b"/>
              <a:pathLst>
                <a:path w="5851" h="435" extrusionOk="0">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63"/>
            <p:cNvSpPr/>
            <p:nvPr/>
          </p:nvSpPr>
          <p:spPr>
            <a:xfrm>
              <a:off x="3635659" y="1685668"/>
              <a:ext cx="152901" cy="11368"/>
            </a:xfrm>
            <a:custGeom>
              <a:avLst/>
              <a:gdLst/>
              <a:ahLst/>
              <a:cxnLst/>
              <a:rect l="l" t="t" r="r" b="b"/>
              <a:pathLst>
                <a:path w="5851" h="435" extrusionOk="0">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63"/>
            <p:cNvSpPr/>
            <p:nvPr/>
          </p:nvSpPr>
          <p:spPr>
            <a:xfrm>
              <a:off x="3635659" y="1731661"/>
              <a:ext cx="152901" cy="11368"/>
            </a:xfrm>
            <a:custGeom>
              <a:avLst/>
              <a:gdLst/>
              <a:ahLst/>
              <a:cxnLst/>
              <a:rect l="l" t="t" r="r" b="b"/>
              <a:pathLst>
                <a:path w="5851" h="435" extrusionOk="0">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7" name="Google Shape;13637;p63"/>
          <p:cNvGrpSpPr/>
          <p:nvPr/>
        </p:nvGrpSpPr>
        <p:grpSpPr>
          <a:xfrm>
            <a:off x="1314074" y="1499997"/>
            <a:ext cx="364392" cy="366639"/>
            <a:chOff x="1314074" y="1499997"/>
            <a:chExt cx="364392" cy="366639"/>
          </a:xfrm>
        </p:grpSpPr>
        <p:sp>
          <p:nvSpPr>
            <p:cNvPr id="13638" name="Google Shape;13638;p63"/>
            <p:cNvSpPr/>
            <p:nvPr/>
          </p:nvSpPr>
          <p:spPr>
            <a:xfrm>
              <a:off x="1467602" y="1715093"/>
              <a:ext cx="57073" cy="132440"/>
            </a:xfrm>
            <a:custGeom>
              <a:avLst/>
              <a:gdLst/>
              <a:ahLst/>
              <a:cxnLst/>
              <a:rect l="l" t="t" r="r" b="b"/>
              <a:pathLst>
                <a:path w="2184" h="5068" extrusionOk="0">
                  <a:moveTo>
                    <a:pt x="1" y="0"/>
                  </a:moveTo>
                  <a:lnTo>
                    <a:pt x="1" y="5068"/>
                  </a:lnTo>
                  <a:lnTo>
                    <a:pt x="2183" y="5068"/>
                  </a:lnTo>
                  <a:lnTo>
                    <a:pt x="218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63"/>
            <p:cNvSpPr/>
            <p:nvPr/>
          </p:nvSpPr>
          <p:spPr>
            <a:xfrm>
              <a:off x="1494492" y="1756539"/>
              <a:ext cx="30183" cy="90993"/>
            </a:xfrm>
            <a:custGeom>
              <a:avLst/>
              <a:gdLst/>
              <a:ahLst/>
              <a:cxnLst/>
              <a:rect l="l" t="t" r="r" b="b"/>
              <a:pathLst>
                <a:path w="1155" h="3482" extrusionOk="0">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63"/>
            <p:cNvSpPr/>
            <p:nvPr/>
          </p:nvSpPr>
          <p:spPr>
            <a:xfrm>
              <a:off x="1408307" y="1830677"/>
              <a:ext cx="175924" cy="35958"/>
            </a:xfrm>
            <a:custGeom>
              <a:avLst/>
              <a:gdLst/>
              <a:ahLst/>
              <a:cxnLst/>
              <a:rect l="l" t="t" r="r" b="b"/>
              <a:pathLst>
                <a:path w="6732" h="1376" extrusionOk="0">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63"/>
            <p:cNvSpPr/>
            <p:nvPr/>
          </p:nvSpPr>
          <p:spPr>
            <a:xfrm>
              <a:off x="1431670" y="1849780"/>
              <a:ext cx="152562" cy="16855"/>
            </a:xfrm>
            <a:custGeom>
              <a:avLst/>
              <a:gdLst/>
              <a:ahLst/>
              <a:cxnLst/>
              <a:rect l="l" t="t" r="r" b="b"/>
              <a:pathLst>
                <a:path w="5838" h="645" extrusionOk="0">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63"/>
            <p:cNvSpPr/>
            <p:nvPr/>
          </p:nvSpPr>
          <p:spPr>
            <a:xfrm>
              <a:off x="1314074" y="1499997"/>
              <a:ext cx="364392" cy="231952"/>
            </a:xfrm>
            <a:custGeom>
              <a:avLst/>
              <a:gdLst/>
              <a:ahLst/>
              <a:cxnLst/>
              <a:rect l="l" t="t" r="r" b="b"/>
              <a:pathLst>
                <a:path w="13944" h="8876" extrusionOk="0">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63"/>
            <p:cNvSpPr/>
            <p:nvPr/>
          </p:nvSpPr>
          <p:spPr>
            <a:xfrm>
              <a:off x="1335920" y="1520092"/>
              <a:ext cx="320672" cy="188990"/>
            </a:xfrm>
            <a:custGeom>
              <a:avLst/>
              <a:gdLst/>
              <a:ahLst/>
              <a:cxnLst/>
              <a:rect l="l" t="t" r="r" b="b"/>
              <a:pathLst>
                <a:path w="12271" h="7232" extrusionOk="0">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63"/>
            <p:cNvSpPr/>
            <p:nvPr/>
          </p:nvSpPr>
          <p:spPr>
            <a:xfrm>
              <a:off x="1359544" y="1520092"/>
              <a:ext cx="297048" cy="168398"/>
            </a:xfrm>
            <a:custGeom>
              <a:avLst/>
              <a:gdLst/>
              <a:ahLst/>
              <a:cxnLst/>
              <a:rect l="l" t="t" r="r" b="b"/>
              <a:pathLst>
                <a:path w="11367" h="6444" extrusionOk="0">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63"/>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63"/>
            <p:cNvSpPr/>
            <p:nvPr/>
          </p:nvSpPr>
          <p:spPr>
            <a:xfrm>
              <a:off x="1482184" y="1540946"/>
              <a:ext cx="91751" cy="75418"/>
            </a:xfrm>
            <a:custGeom>
              <a:avLst/>
              <a:gdLst/>
              <a:ahLst/>
              <a:cxnLst/>
              <a:rect l="l" t="t" r="r" b="b"/>
              <a:pathLst>
                <a:path w="3511" h="2886" extrusionOk="0">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63"/>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63"/>
            <p:cNvSpPr/>
            <p:nvPr/>
          </p:nvSpPr>
          <p:spPr>
            <a:xfrm>
              <a:off x="1578587" y="1619866"/>
              <a:ext cx="60418" cy="58302"/>
            </a:xfrm>
            <a:custGeom>
              <a:avLst/>
              <a:gdLst/>
              <a:ahLst/>
              <a:cxnLst/>
              <a:rect l="l" t="t" r="r" b="b"/>
              <a:pathLst>
                <a:path w="2312" h="2231" extrusionOk="0">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63"/>
            <p:cNvSpPr/>
            <p:nvPr/>
          </p:nvSpPr>
          <p:spPr>
            <a:xfrm>
              <a:off x="1359597" y="1542200"/>
              <a:ext cx="122248" cy="143781"/>
            </a:xfrm>
            <a:custGeom>
              <a:avLst/>
              <a:gdLst/>
              <a:ahLst/>
              <a:cxnLst/>
              <a:rect l="l" t="t" r="r" b="b"/>
              <a:pathLst>
                <a:path w="4678" h="5502" extrusionOk="0">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0" name="Google Shape;13650;p63"/>
          <p:cNvGrpSpPr/>
          <p:nvPr/>
        </p:nvGrpSpPr>
        <p:grpSpPr>
          <a:xfrm>
            <a:off x="2220479" y="1499997"/>
            <a:ext cx="337005" cy="366639"/>
            <a:chOff x="2220479" y="1499997"/>
            <a:chExt cx="337005" cy="366639"/>
          </a:xfrm>
        </p:grpSpPr>
        <p:sp>
          <p:nvSpPr>
            <p:cNvPr id="13651" name="Google Shape;13651;p63"/>
            <p:cNvSpPr/>
            <p:nvPr/>
          </p:nvSpPr>
          <p:spPr>
            <a:xfrm>
              <a:off x="2249121" y="1517584"/>
              <a:ext cx="279722" cy="331073"/>
            </a:xfrm>
            <a:custGeom>
              <a:avLst/>
              <a:gdLst/>
              <a:ahLst/>
              <a:cxnLst/>
              <a:rect l="l" t="t" r="r" b="b"/>
              <a:pathLst>
                <a:path w="10704" h="12669" extrusionOk="0">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63"/>
            <p:cNvSpPr/>
            <p:nvPr/>
          </p:nvSpPr>
          <p:spPr>
            <a:xfrm>
              <a:off x="2281786" y="1520772"/>
              <a:ext cx="247057" cy="327884"/>
            </a:xfrm>
            <a:custGeom>
              <a:avLst/>
              <a:gdLst/>
              <a:ahLst/>
              <a:cxnLst/>
              <a:rect l="l" t="t" r="r" b="b"/>
              <a:pathLst>
                <a:path w="9454" h="12547" extrusionOk="0">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63"/>
            <p:cNvSpPr/>
            <p:nvPr/>
          </p:nvSpPr>
          <p:spPr>
            <a:xfrm>
              <a:off x="2232527" y="1512044"/>
              <a:ext cx="312884" cy="342545"/>
            </a:xfrm>
            <a:custGeom>
              <a:avLst/>
              <a:gdLst/>
              <a:ahLst/>
              <a:cxnLst/>
              <a:rect l="l" t="t" r="r" b="b"/>
              <a:pathLst>
                <a:path w="11973" h="13108" extrusionOk="0">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63"/>
            <p:cNvSpPr/>
            <p:nvPr/>
          </p:nvSpPr>
          <p:spPr>
            <a:xfrm>
              <a:off x="2220479"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63"/>
            <p:cNvSpPr/>
            <p:nvPr/>
          </p:nvSpPr>
          <p:spPr>
            <a:xfrm>
              <a:off x="2371760" y="1499997"/>
              <a:ext cx="35200" cy="35200"/>
            </a:xfrm>
            <a:custGeom>
              <a:avLst/>
              <a:gdLst/>
              <a:ahLst/>
              <a:cxnLst/>
              <a:rect l="l" t="t" r="r" b="b"/>
              <a:pathLst>
                <a:path w="1347" h="1347" extrusionOk="0">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63"/>
            <p:cNvSpPr/>
            <p:nvPr/>
          </p:nvSpPr>
          <p:spPr>
            <a:xfrm>
              <a:off x="2522022"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63"/>
            <p:cNvSpPr/>
            <p:nvPr/>
          </p:nvSpPr>
          <p:spPr>
            <a:xfrm>
              <a:off x="2220479"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63"/>
            <p:cNvSpPr/>
            <p:nvPr/>
          </p:nvSpPr>
          <p:spPr>
            <a:xfrm>
              <a:off x="2371760" y="1831435"/>
              <a:ext cx="35200" cy="35200"/>
            </a:xfrm>
            <a:custGeom>
              <a:avLst/>
              <a:gdLst/>
              <a:ahLst/>
              <a:cxnLst/>
              <a:rect l="l" t="t" r="r" b="b"/>
              <a:pathLst>
                <a:path w="1347" h="1347" extrusionOk="0">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63"/>
            <p:cNvSpPr/>
            <p:nvPr/>
          </p:nvSpPr>
          <p:spPr>
            <a:xfrm>
              <a:off x="2522022"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63"/>
            <p:cNvSpPr/>
            <p:nvPr/>
          </p:nvSpPr>
          <p:spPr>
            <a:xfrm>
              <a:off x="2220479"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63"/>
            <p:cNvSpPr/>
            <p:nvPr/>
          </p:nvSpPr>
          <p:spPr>
            <a:xfrm>
              <a:off x="2522022"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2" name="Google Shape;13662;p63"/>
          <p:cNvGrpSpPr/>
          <p:nvPr/>
        </p:nvGrpSpPr>
        <p:grpSpPr>
          <a:xfrm>
            <a:off x="4105155" y="2425976"/>
            <a:ext cx="87230" cy="366430"/>
            <a:chOff x="4105155" y="2425976"/>
            <a:chExt cx="87230" cy="366430"/>
          </a:xfrm>
        </p:grpSpPr>
        <p:sp>
          <p:nvSpPr>
            <p:cNvPr id="13663" name="Google Shape;13663;p63"/>
            <p:cNvSpPr/>
            <p:nvPr/>
          </p:nvSpPr>
          <p:spPr>
            <a:xfrm>
              <a:off x="4105155" y="2425976"/>
              <a:ext cx="87230" cy="366430"/>
            </a:xfrm>
            <a:custGeom>
              <a:avLst/>
              <a:gdLst/>
              <a:ahLst/>
              <a:cxnLst/>
              <a:rect l="l" t="t" r="r" b="b"/>
              <a:pathLst>
                <a:path w="3338" h="14022" extrusionOk="0">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63"/>
            <p:cNvSpPr/>
            <p:nvPr/>
          </p:nvSpPr>
          <p:spPr>
            <a:xfrm>
              <a:off x="4133561" y="2433789"/>
              <a:ext cx="58824" cy="358616"/>
            </a:xfrm>
            <a:custGeom>
              <a:avLst/>
              <a:gdLst/>
              <a:ahLst/>
              <a:cxnLst/>
              <a:rect l="l" t="t" r="r" b="b"/>
              <a:pathLst>
                <a:path w="2251" h="13723" extrusionOk="0">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63"/>
            <p:cNvSpPr/>
            <p:nvPr/>
          </p:nvSpPr>
          <p:spPr>
            <a:xfrm>
              <a:off x="4105155" y="2509417"/>
              <a:ext cx="87230" cy="282989"/>
            </a:xfrm>
            <a:custGeom>
              <a:avLst/>
              <a:gdLst/>
              <a:ahLst/>
              <a:cxnLst/>
              <a:rect l="l" t="t" r="r" b="b"/>
              <a:pathLst>
                <a:path w="3338" h="10829" extrusionOk="0">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63"/>
            <p:cNvSpPr/>
            <p:nvPr/>
          </p:nvSpPr>
          <p:spPr>
            <a:xfrm>
              <a:off x="4133561" y="2509417"/>
              <a:ext cx="58824" cy="282989"/>
            </a:xfrm>
            <a:custGeom>
              <a:avLst/>
              <a:gdLst/>
              <a:ahLst/>
              <a:cxnLst/>
              <a:rect l="l" t="t" r="r" b="b"/>
              <a:pathLst>
                <a:path w="2251" h="10829" extrusionOk="0">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63"/>
            <p:cNvSpPr/>
            <p:nvPr/>
          </p:nvSpPr>
          <p:spPr>
            <a:xfrm>
              <a:off x="4105155" y="2552901"/>
              <a:ext cx="87230" cy="195262"/>
            </a:xfrm>
            <a:custGeom>
              <a:avLst/>
              <a:gdLst/>
              <a:ahLst/>
              <a:cxnLst/>
              <a:rect l="l" t="t" r="r" b="b"/>
              <a:pathLst>
                <a:path w="3338" h="7472" extrusionOk="0">
                  <a:moveTo>
                    <a:pt x="0" y="0"/>
                  </a:moveTo>
                  <a:lnTo>
                    <a:pt x="0" y="7472"/>
                  </a:lnTo>
                  <a:lnTo>
                    <a:pt x="3337" y="7472"/>
                  </a:lnTo>
                  <a:lnTo>
                    <a:pt x="3337"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63"/>
            <p:cNvSpPr/>
            <p:nvPr/>
          </p:nvSpPr>
          <p:spPr>
            <a:xfrm>
              <a:off x="4133561" y="2552901"/>
              <a:ext cx="58824" cy="195262"/>
            </a:xfrm>
            <a:custGeom>
              <a:avLst/>
              <a:gdLst/>
              <a:ahLst/>
              <a:cxnLst/>
              <a:rect l="l" t="t" r="r" b="b"/>
              <a:pathLst>
                <a:path w="2251" h="7472" extrusionOk="0">
                  <a:moveTo>
                    <a:pt x="0" y="0"/>
                  </a:moveTo>
                  <a:lnTo>
                    <a:pt x="0" y="7472"/>
                  </a:lnTo>
                  <a:lnTo>
                    <a:pt x="2250" y="7472"/>
                  </a:lnTo>
                  <a:lnTo>
                    <a:pt x="225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9" name="Google Shape;13669;p63"/>
          <p:cNvGrpSpPr/>
          <p:nvPr/>
        </p:nvGrpSpPr>
        <p:grpSpPr>
          <a:xfrm>
            <a:off x="1808109" y="2426002"/>
            <a:ext cx="267884" cy="366639"/>
            <a:chOff x="1808109" y="2426002"/>
            <a:chExt cx="267884" cy="366639"/>
          </a:xfrm>
        </p:grpSpPr>
        <p:sp>
          <p:nvSpPr>
            <p:cNvPr id="13670" name="Google Shape;13670;p63"/>
            <p:cNvSpPr/>
            <p:nvPr/>
          </p:nvSpPr>
          <p:spPr>
            <a:xfrm>
              <a:off x="1821671" y="2426002"/>
              <a:ext cx="244025" cy="159591"/>
            </a:xfrm>
            <a:custGeom>
              <a:avLst/>
              <a:gdLst/>
              <a:ahLst/>
              <a:cxnLst/>
              <a:rect l="l" t="t" r="r" b="b"/>
              <a:pathLst>
                <a:path w="9338" h="6107" extrusionOk="0">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63"/>
            <p:cNvSpPr/>
            <p:nvPr/>
          </p:nvSpPr>
          <p:spPr>
            <a:xfrm>
              <a:off x="1808109" y="2585567"/>
              <a:ext cx="267649" cy="46516"/>
            </a:xfrm>
            <a:custGeom>
              <a:avLst/>
              <a:gdLst/>
              <a:ahLst/>
              <a:cxnLst/>
              <a:rect l="l" t="t" r="r" b="b"/>
              <a:pathLst>
                <a:path w="10242" h="1780" extrusionOk="0">
                  <a:moveTo>
                    <a:pt x="520" y="0"/>
                  </a:moveTo>
                  <a:lnTo>
                    <a:pt x="0" y="1779"/>
                  </a:lnTo>
                  <a:lnTo>
                    <a:pt x="10241" y="1779"/>
                  </a:lnTo>
                  <a:lnTo>
                    <a:pt x="9847"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63"/>
            <p:cNvSpPr/>
            <p:nvPr/>
          </p:nvSpPr>
          <p:spPr>
            <a:xfrm>
              <a:off x="1808109" y="2632056"/>
              <a:ext cx="267884" cy="59817"/>
            </a:xfrm>
            <a:custGeom>
              <a:avLst/>
              <a:gdLst/>
              <a:ahLst/>
              <a:cxnLst/>
              <a:rect l="l" t="t" r="r" b="b"/>
              <a:pathLst>
                <a:path w="10251" h="2289" extrusionOk="0">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63"/>
            <p:cNvSpPr/>
            <p:nvPr/>
          </p:nvSpPr>
          <p:spPr>
            <a:xfrm>
              <a:off x="1842525" y="2426002"/>
              <a:ext cx="223172" cy="159591"/>
            </a:xfrm>
            <a:custGeom>
              <a:avLst/>
              <a:gdLst/>
              <a:ahLst/>
              <a:cxnLst/>
              <a:rect l="l" t="t" r="r" b="b"/>
              <a:pathLst>
                <a:path w="8540" h="6107" extrusionOk="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63"/>
            <p:cNvSpPr/>
            <p:nvPr/>
          </p:nvSpPr>
          <p:spPr>
            <a:xfrm>
              <a:off x="1829224" y="2585567"/>
              <a:ext cx="246534" cy="46516"/>
            </a:xfrm>
            <a:custGeom>
              <a:avLst/>
              <a:gdLst/>
              <a:ahLst/>
              <a:cxnLst/>
              <a:rect l="l" t="t" r="r" b="b"/>
              <a:pathLst>
                <a:path w="9434" h="1780" extrusionOk="0">
                  <a:moveTo>
                    <a:pt x="510" y="0"/>
                  </a:moveTo>
                  <a:lnTo>
                    <a:pt x="0" y="1779"/>
                  </a:lnTo>
                  <a:lnTo>
                    <a:pt x="9433" y="1779"/>
                  </a:lnTo>
                  <a:lnTo>
                    <a:pt x="9039"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63"/>
            <p:cNvSpPr/>
            <p:nvPr/>
          </p:nvSpPr>
          <p:spPr>
            <a:xfrm>
              <a:off x="1829224" y="2632056"/>
              <a:ext cx="246769" cy="59817"/>
            </a:xfrm>
            <a:custGeom>
              <a:avLst/>
              <a:gdLst/>
              <a:ahLst/>
              <a:cxnLst/>
              <a:rect l="l" t="t" r="r" b="b"/>
              <a:pathLst>
                <a:path w="9443" h="2289" extrusionOk="0">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63"/>
            <p:cNvSpPr/>
            <p:nvPr/>
          </p:nvSpPr>
          <p:spPr>
            <a:xfrm>
              <a:off x="2015156" y="2444843"/>
              <a:ext cx="27936" cy="24382"/>
            </a:xfrm>
            <a:custGeom>
              <a:avLst/>
              <a:gdLst/>
              <a:ahLst/>
              <a:cxnLst/>
              <a:rect l="l" t="t" r="r" b="b"/>
              <a:pathLst>
                <a:path w="1069" h="933" extrusionOk="0">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63"/>
            <p:cNvSpPr/>
            <p:nvPr/>
          </p:nvSpPr>
          <p:spPr>
            <a:xfrm>
              <a:off x="2027987" y="2444843"/>
              <a:ext cx="15105" cy="14843"/>
            </a:xfrm>
            <a:custGeom>
              <a:avLst/>
              <a:gdLst/>
              <a:ahLst/>
              <a:cxnLst/>
              <a:rect l="l" t="t" r="r" b="b"/>
              <a:pathLst>
                <a:path w="578" h="568" extrusionOk="0">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63"/>
            <p:cNvSpPr/>
            <p:nvPr/>
          </p:nvSpPr>
          <p:spPr>
            <a:xfrm>
              <a:off x="1842029" y="2542788"/>
              <a:ext cx="26420" cy="23441"/>
            </a:xfrm>
            <a:custGeom>
              <a:avLst/>
              <a:gdLst/>
              <a:ahLst/>
              <a:cxnLst/>
              <a:rect l="l" t="t" r="r" b="b"/>
              <a:pathLst>
                <a:path w="1011" h="897" extrusionOk="0">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63"/>
            <p:cNvSpPr/>
            <p:nvPr/>
          </p:nvSpPr>
          <p:spPr>
            <a:xfrm>
              <a:off x="2012648" y="2542788"/>
              <a:ext cx="27178" cy="23441"/>
            </a:xfrm>
            <a:custGeom>
              <a:avLst/>
              <a:gdLst/>
              <a:ahLst/>
              <a:cxnLst/>
              <a:rect l="l" t="t" r="r" b="b"/>
              <a:pathLst>
                <a:path w="1040" h="897" extrusionOk="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63"/>
            <p:cNvSpPr/>
            <p:nvPr/>
          </p:nvSpPr>
          <p:spPr>
            <a:xfrm>
              <a:off x="1855095" y="2542788"/>
              <a:ext cx="13354" cy="13693"/>
            </a:xfrm>
            <a:custGeom>
              <a:avLst/>
              <a:gdLst/>
              <a:ahLst/>
              <a:cxnLst/>
              <a:rect l="l" t="t" r="r" b="b"/>
              <a:pathLst>
                <a:path w="511" h="524" extrusionOk="0">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63"/>
            <p:cNvSpPr/>
            <p:nvPr/>
          </p:nvSpPr>
          <p:spPr>
            <a:xfrm>
              <a:off x="2025479" y="2542788"/>
              <a:ext cx="14347" cy="13720"/>
            </a:xfrm>
            <a:custGeom>
              <a:avLst/>
              <a:gdLst/>
              <a:ahLst/>
              <a:cxnLst/>
              <a:rect l="l" t="t" r="r" b="b"/>
              <a:pathLst>
                <a:path w="549" h="525" extrusionOk="0">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63"/>
            <p:cNvSpPr/>
            <p:nvPr/>
          </p:nvSpPr>
          <p:spPr>
            <a:xfrm>
              <a:off x="1864633" y="2661691"/>
              <a:ext cx="154835" cy="130950"/>
            </a:xfrm>
            <a:custGeom>
              <a:avLst/>
              <a:gdLst/>
              <a:ahLst/>
              <a:cxnLst/>
              <a:rect l="l" t="t" r="r" b="b"/>
              <a:pathLst>
                <a:path w="5925" h="5011" extrusionOk="0">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63"/>
            <p:cNvSpPr/>
            <p:nvPr/>
          </p:nvSpPr>
          <p:spPr>
            <a:xfrm>
              <a:off x="1889276" y="2684818"/>
              <a:ext cx="105549" cy="84460"/>
            </a:xfrm>
            <a:custGeom>
              <a:avLst/>
              <a:gdLst/>
              <a:ahLst/>
              <a:cxnLst/>
              <a:rect l="l" t="t" r="r" b="b"/>
              <a:pathLst>
                <a:path w="4039" h="3232" extrusionOk="0">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63"/>
            <p:cNvSpPr/>
            <p:nvPr/>
          </p:nvSpPr>
          <p:spPr>
            <a:xfrm>
              <a:off x="1828466" y="2655915"/>
              <a:ext cx="227196" cy="11342"/>
            </a:xfrm>
            <a:custGeom>
              <a:avLst/>
              <a:gdLst/>
              <a:ahLst/>
              <a:cxnLst/>
              <a:rect l="l" t="t" r="r" b="b"/>
              <a:pathLst>
                <a:path w="8694" h="434" extrusionOk="0">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63"/>
            <p:cNvSpPr/>
            <p:nvPr/>
          </p:nvSpPr>
          <p:spPr>
            <a:xfrm>
              <a:off x="1821671" y="2482030"/>
              <a:ext cx="243790" cy="44007"/>
            </a:xfrm>
            <a:custGeom>
              <a:avLst/>
              <a:gdLst/>
              <a:ahLst/>
              <a:cxnLst/>
              <a:rect l="l" t="t" r="r" b="b"/>
              <a:pathLst>
                <a:path w="9329" h="1684" extrusionOk="0">
                  <a:moveTo>
                    <a:pt x="1" y="0"/>
                  </a:moveTo>
                  <a:lnTo>
                    <a:pt x="1" y="1683"/>
                  </a:lnTo>
                  <a:lnTo>
                    <a:pt x="9328" y="1683"/>
                  </a:lnTo>
                  <a:lnTo>
                    <a:pt x="9328"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63"/>
            <p:cNvSpPr/>
            <p:nvPr/>
          </p:nvSpPr>
          <p:spPr>
            <a:xfrm>
              <a:off x="1842525" y="2482030"/>
              <a:ext cx="223172" cy="44007"/>
            </a:xfrm>
            <a:custGeom>
              <a:avLst/>
              <a:gdLst/>
              <a:ahLst/>
              <a:cxnLst/>
              <a:rect l="l" t="t" r="r" b="b"/>
              <a:pathLst>
                <a:path w="8540" h="1684" extrusionOk="0">
                  <a:moveTo>
                    <a:pt x="1" y="0"/>
                  </a:moveTo>
                  <a:lnTo>
                    <a:pt x="1" y="1683"/>
                  </a:lnTo>
                  <a:lnTo>
                    <a:pt x="8540" y="1683"/>
                  </a:lnTo>
                  <a:lnTo>
                    <a:pt x="8540"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63"/>
            <p:cNvSpPr/>
            <p:nvPr/>
          </p:nvSpPr>
          <p:spPr>
            <a:xfrm>
              <a:off x="1884494" y="2447848"/>
              <a:ext cx="114878" cy="114878"/>
            </a:xfrm>
            <a:custGeom>
              <a:avLst/>
              <a:gdLst/>
              <a:ahLst/>
              <a:cxnLst/>
              <a:rect l="l" t="t" r="r" b="b"/>
              <a:pathLst>
                <a:path w="4396" h="4396" extrusionOk="0">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63"/>
            <p:cNvSpPr/>
            <p:nvPr/>
          </p:nvSpPr>
          <p:spPr>
            <a:xfrm>
              <a:off x="1902342" y="2471054"/>
              <a:ext cx="78162" cy="69565"/>
            </a:xfrm>
            <a:custGeom>
              <a:avLst/>
              <a:gdLst/>
              <a:ahLst/>
              <a:cxnLst/>
              <a:rect l="l" t="t" r="r" b="b"/>
              <a:pathLst>
                <a:path w="2991" h="2662" extrusionOk="0">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63"/>
            <p:cNvSpPr/>
            <p:nvPr/>
          </p:nvSpPr>
          <p:spPr>
            <a:xfrm>
              <a:off x="1912743" y="2470427"/>
              <a:ext cx="75680" cy="58641"/>
            </a:xfrm>
            <a:custGeom>
              <a:avLst/>
              <a:gdLst/>
              <a:ahLst/>
              <a:cxnLst/>
              <a:rect l="l" t="t" r="r" b="b"/>
              <a:pathLst>
                <a:path w="2896" h="2244" extrusionOk="0">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63"/>
            <p:cNvSpPr/>
            <p:nvPr/>
          </p:nvSpPr>
          <p:spPr>
            <a:xfrm>
              <a:off x="1937020" y="2488563"/>
              <a:ext cx="22134" cy="22134"/>
            </a:xfrm>
            <a:custGeom>
              <a:avLst/>
              <a:gdLst/>
              <a:ahLst/>
              <a:cxnLst/>
              <a:rect l="l" t="t" r="r" b="b"/>
              <a:pathLst>
                <a:path w="847" h="847" extrusionOk="0">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1" name="Google Shape;13691;p63"/>
          <p:cNvGrpSpPr/>
          <p:nvPr/>
        </p:nvGrpSpPr>
        <p:grpSpPr>
          <a:xfrm>
            <a:off x="3603568" y="2426002"/>
            <a:ext cx="207597" cy="366639"/>
            <a:chOff x="3603568" y="2426002"/>
            <a:chExt cx="207597" cy="366639"/>
          </a:xfrm>
        </p:grpSpPr>
        <p:sp>
          <p:nvSpPr>
            <p:cNvPr id="13692" name="Google Shape;13692;p63"/>
            <p:cNvSpPr/>
            <p:nvPr/>
          </p:nvSpPr>
          <p:spPr>
            <a:xfrm>
              <a:off x="3629465" y="2426002"/>
              <a:ext cx="155828" cy="203050"/>
            </a:xfrm>
            <a:custGeom>
              <a:avLst/>
              <a:gdLst/>
              <a:ahLst/>
              <a:cxnLst/>
              <a:rect l="l" t="t" r="r" b="b"/>
              <a:pathLst>
                <a:path w="5963" h="7770" extrusionOk="0">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63"/>
            <p:cNvSpPr/>
            <p:nvPr/>
          </p:nvSpPr>
          <p:spPr>
            <a:xfrm>
              <a:off x="3657114" y="2451376"/>
              <a:ext cx="128180" cy="177675"/>
            </a:xfrm>
            <a:custGeom>
              <a:avLst/>
              <a:gdLst/>
              <a:ahLst/>
              <a:cxnLst/>
              <a:rect l="l" t="t" r="r" b="b"/>
              <a:pathLst>
                <a:path w="4905" h="6799" extrusionOk="0">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63"/>
            <p:cNvSpPr/>
            <p:nvPr/>
          </p:nvSpPr>
          <p:spPr>
            <a:xfrm>
              <a:off x="3603568" y="2556403"/>
              <a:ext cx="207597" cy="236238"/>
            </a:xfrm>
            <a:custGeom>
              <a:avLst/>
              <a:gdLst/>
              <a:ahLst/>
              <a:cxnLst/>
              <a:rect l="l" t="t" r="r" b="b"/>
              <a:pathLst>
                <a:path w="7944" h="9040" extrusionOk="0">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63"/>
            <p:cNvSpPr/>
            <p:nvPr/>
          </p:nvSpPr>
          <p:spPr>
            <a:xfrm>
              <a:off x="3634979" y="2556403"/>
              <a:ext cx="176185" cy="206839"/>
            </a:xfrm>
            <a:custGeom>
              <a:avLst/>
              <a:gdLst/>
              <a:ahLst/>
              <a:cxnLst/>
              <a:rect l="l" t="t" r="r" b="b"/>
              <a:pathLst>
                <a:path w="6742" h="7915" extrusionOk="0">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63"/>
            <p:cNvSpPr/>
            <p:nvPr/>
          </p:nvSpPr>
          <p:spPr>
            <a:xfrm>
              <a:off x="3603568" y="2623511"/>
              <a:ext cx="207597" cy="101786"/>
            </a:xfrm>
            <a:custGeom>
              <a:avLst/>
              <a:gdLst/>
              <a:ahLst/>
              <a:cxnLst/>
              <a:rect l="l" t="t" r="r" b="b"/>
              <a:pathLst>
                <a:path w="7944" h="3895" extrusionOk="0">
                  <a:moveTo>
                    <a:pt x="1" y="0"/>
                  </a:moveTo>
                  <a:lnTo>
                    <a:pt x="1" y="3895"/>
                  </a:lnTo>
                  <a:lnTo>
                    <a:pt x="7944" y="3895"/>
                  </a:lnTo>
                  <a:lnTo>
                    <a:pt x="7944"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63"/>
            <p:cNvSpPr/>
            <p:nvPr/>
          </p:nvSpPr>
          <p:spPr>
            <a:xfrm>
              <a:off x="3603568" y="2623511"/>
              <a:ext cx="31437" cy="101786"/>
            </a:xfrm>
            <a:custGeom>
              <a:avLst/>
              <a:gdLst/>
              <a:ahLst/>
              <a:cxnLst/>
              <a:rect l="l" t="t" r="r" b="b"/>
              <a:pathLst>
                <a:path w="1203" h="3895" extrusionOk="0">
                  <a:moveTo>
                    <a:pt x="1" y="0"/>
                  </a:moveTo>
                  <a:lnTo>
                    <a:pt x="1" y="3895"/>
                  </a:lnTo>
                  <a:lnTo>
                    <a:pt x="1203" y="3895"/>
                  </a:lnTo>
                  <a:lnTo>
                    <a:pt x="1203"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8" name="Google Shape;13698;p63"/>
          <p:cNvGrpSpPr/>
          <p:nvPr/>
        </p:nvGrpSpPr>
        <p:grpSpPr>
          <a:xfrm>
            <a:off x="2246115" y="2426002"/>
            <a:ext cx="274417" cy="366404"/>
            <a:chOff x="2246115" y="2426002"/>
            <a:chExt cx="274417" cy="366404"/>
          </a:xfrm>
        </p:grpSpPr>
        <p:sp>
          <p:nvSpPr>
            <p:cNvPr id="13699" name="Google Shape;13699;p63"/>
            <p:cNvSpPr/>
            <p:nvPr/>
          </p:nvSpPr>
          <p:spPr>
            <a:xfrm>
              <a:off x="2246115" y="2440819"/>
              <a:ext cx="274417" cy="148798"/>
            </a:xfrm>
            <a:custGeom>
              <a:avLst/>
              <a:gdLst/>
              <a:ahLst/>
              <a:cxnLst/>
              <a:rect l="l" t="t" r="r" b="b"/>
              <a:pathLst>
                <a:path w="10501" h="5694" extrusionOk="0">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63"/>
            <p:cNvSpPr/>
            <p:nvPr/>
          </p:nvSpPr>
          <p:spPr>
            <a:xfrm>
              <a:off x="2285053" y="2520471"/>
              <a:ext cx="196543" cy="271935"/>
            </a:xfrm>
            <a:custGeom>
              <a:avLst/>
              <a:gdLst/>
              <a:ahLst/>
              <a:cxnLst/>
              <a:rect l="l" t="t" r="r" b="b"/>
              <a:pathLst>
                <a:path w="7521" h="10406" extrusionOk="0">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63"/>
            <p:cNvSpPr/>
            <p:nvPr/>
          </p:nvSpPr>
          <p:spPr>
            <a:xfrm>
              <a:off x="2315471" y="2520732"/>
              <a:ext cx="166124" cy="245018"/>
            </a:xfrm>
            <a:custGeom>
              <a:avLst/>
              <a:gdLst/>
              <a:ahLst/>
              <a:cxnLst/>
              <a:rect l="l" t="t" r="r" b="b"/>
              <a:pathLst>
                <a:path w="6357" h="9376" extrusionOk="0">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63"/>
            <p:cNvSpPr/>
            <p:nvPr/>
          </p:nvSpPr>
          <p:spPr>
            <a:xfrm>
              <a:off x="2285053" y="2520471"/>
              <a:ext cx="196543" cy="166882"/>
            </a:xfrm>
            <a:custGeom>
              <a:avLst/>
              <a:gdLst/>
              <a:ahLst/>
              <a:cxnLst/>
              <a:rect l="l" t="t" r="r" b="b"/>
              <a:pathLst>
                <a:path w="7521" h="6386" extrusionOk="0">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63"/>
            <p:cNvSpPr/>
            <p:nvPr/>
          </p:nvSpPr>
          <p:spPr>
            <a:xfrm>
              <a:off x="2335306" y="2426002"/>
              <a:ext cx="96272" cy="40218"/>
            </a:xfrm>
            <a:custGeom>
              <a:avLst/>
              <a:gdLst/>
              <a:ahLst/>
              <a:cxnLst/>
              <a:rect l="l" t="t" r="r" b="b"/>
              <a:pathLst>
                <a:path w="3684" h="1539" extrusionOk="0">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63"/>
            <p:cNvSpPr/>
            <p:nvPr/>
          </p:nvSpPr>
          <p:spPr>
            <a:xfrm>
              <a:off x="2360680" y="2426002"/>
              <a:ext cx="70897" cy="19626"/>
            </a:xfrm>
            <a:custGeom>
              <a:avLst/>
              <a:gdLst/>
              <a:ahLst/>
              <a:cxnLst/>
              <a:rect l="l" t="t" r="r" b="b"/>
              <a:pathLst>
                <a:path w="2713" h="751" extrusionOk="0">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63"/>
            <p:cNvSpPr/>
            <p:nvPr/>
          </p:nvSpPr>
          <p:spPr>
            <a:xfrm>
              <a:off x="2323990" y="2591603"/>
              <a:ext cx="71394" cy="95749"/>
            </a:xfrm>
            <a:custGeom>
              <a:avLst/>
              <a:gdLst/>
              <a:ahLst/>
              <a:cxnLst/>
              <a:rect l="l" t="t" r="r" b="b"/>
              <a:pathLst>
                <a:path w="2732" h="3664" extrusionOk="0">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63"/>
            <p:cNvSpPr/>
            <p:nvPr/>
          </p:nvSpPr>
          <p:spPr>
            <a:xfrm>
              <a:off x="2430794" y="2591838"/>
              <a:ext cx="35723" cy="43563"/>
            </a:xfrm>
            <a:custGeom>
              <a:avLst/>
              <a:gdLst/>
              <a:ahLst/>
              <a:cxnLst/>
              <a:rect l="l" t="t" r="r" b="b"/>
              <a:pathLst>
                <a:path w="1367" h="1667" extrusionOk="0">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7" name="Google Shape;13707;p63"/>
          <p:cNvGrpSpPr/>
          <p:nvPr/>
        </p:nvGrpSpPr>
        <p:grpSpPr>
          <a:xfrm>
            <a:off x="2696666" y="2426002"/>
            <a:ext cx="256099" cy="366639"/>
            <a:chOff x="2696666" y="2426002"/>
            <a:chExt cx="256099" cy="366639"/>
          </a:xfrm>
        </p:grpSpPr>
        <p:sp>
          <p:nvSpPr>
            <p:cNvPr id="13708" name="Google Shape;13708;p63"/>
            <p:cNvSpPr/>
            <p:nvPr/>
          </p:nvSpPr>
          <p:spPr>
            <a:xfrm>
              <a:off x="2724811" y="2426002"/>
              <a:ext cx="227954" cy="86446"/>
            </a:xfrm>
            <a:custGeom>
              <a:avLst/>
              <a:gdLst/>
              <a:ahLst/>
              <a:cxnLst/>
              <a:rect l="l" t="t" r="r" b="b"/>
              <a:pathLst>
                <a:path w="8723" h="3308" extrusionOk="0">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63"/>
            <p:cNvSpPr/>
            <p:nvPr/>
          </p:nvSpPr>
          <p:spPr>
            <a:xfrm>
              <a:off x="2696666" y="2465436"/>
              <a:ext cx="147283" cy="184156"/>
            </a:xfrm>
            <a:custGeom>
              <a:avLst/>
              <a:gdLst/>
              <a:ahLst/>
              <a:cxnLst/>
              <a:rect l="l" t="t" r="r" b="b"/>
              <a:pathLst>
                <a:path w="5636" h="7047" extrusionOk="0">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63"/>
            <p:cNvSpPr/>
            <p:nvPr/>
          </p:nvSpPr>
          <p:spPr>
            <a:xfrm>
              <a:off x="2813008" y="2631534"/>
              <a:ext cx="51795" cy="161107"/>
            </a:xfrm>
            <a:custGeom>
              <a:avLst/>
              <a:gdLst/>
              <a:ahLst/>
              <a:cxnLst/>
              <a:rect l="l" t="t" r="r" b="b"/>
              <a:pathLst>
                <a:path w="1982" h="6165" extrusionOk="0">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63"/>
            <p:cNvSpPr/>
            <p:nvPr/>
          </p:nvSpPr>
          <p:spPr>
            <a:xfrm>
              <a:off x="2836893" y="2631795"/>
              <a:ext cx="27910" cy="138999"/>
            </a:xfrm>
            <a:custGeom>
              <a:avLst/>
              <a:gdLst/>
              <a:ahLst/>
              <a:cxnLst/>
              <a:rect l="l" t="t" r="r" b="b"/>
              <a:pathLst>
                <a:path w="1068" h="5319" extrusionOk="0">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63"/>
            <p:cNvSpPr/>
            <p:nvPr/>
          </p:nvSpPr>
          <p:spPr>
            <a:xfrm>
              <a:off x="2725568" y="2436533"/>
              <a:ext cx="227196" cy="69826"/>
            </a:xfrm>
            <a:custGeom>
              <a:avLst/>
              <a:gdLst/>
              <a:ahLst/>
              <a:cxnLst/>
              <a:rect l="l" t="t" r="r" b="b"/>
              <a:pathLst>
                <a:path w="8694" h="2672" extrusionOk="0">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63"/>
            <p:cNvSpPr/>
            <p:nvPr/>
          </p:nvSpPr>
          <p:spPr>
            <a:xfrm>
              <a:off x="2725307" y="2426002"/>
              <a:ext cx="227457" cy="52788"/>
            </a:xfrm>
            <a:custGeom>
              <a:avLst/>
              <a:gdLst/>
              <a:ahLst/>
              <a:cxnLst/>
              <a:rect l="l" t="t" r="r" b="b"/>
              <a:pathLst>
                <a:path w="8704" h="2020" extrusionOk="0">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4" name="Google Shape;13714;p63"/>
          <p:cNvGrpSpPr/>
          <p:nvPr/>
        </p:nvGrpSpPr>
        <p:grpSpPr>
          <a:xfrm>
            <a:off x="3149072" y="2426002"/>
            <a:ext cx="225863" cy="366430"/>
            <a:chOff x="3149072" y="2426002"/>
            <a:chExt cx="225863" cy="366430"/>
          </a:xfrm>
        </p:grpSpPr>
        <p:sp>
          <p:nvSpPr>
            <p:cNvPr id="13715" name="Google Shape;13715;p63"/>
            <p:cNvSpPr/>
            <p:nvPr/>
          </p:nvSpPr>
          <p:spPr>
            <a:xfrm>
              <a:off x="3236694" y="2606420"/>
              <a:ext cx="58824" cy="186011"/>
            </a:xfrm>
            <a:custGeom>
              <a:avLst/>
              <a:gdLst/>
              <a:ahLst/>
              <a:cxnLst/>
              <a:rect l="l" t="t" r="r" b="b"/>
              <a:pathLst>
                <a:path w="2251" h="7118" extrusionOk="0">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63"/>
            <p:cNvSpPr/>
            <p:nvPr/>
          </p:nvSpPr>
          <p:spPr>
            <a:xfrm>
              <a:off x="3260056" y="2606420"/>
              <a:ext cx="35462" cy="165863"/>
            </a:xfrm>
            <a:custGeom>
              <a:avLst/>
              <a:gdLst/>
              <a:ahLst/>
              <a:cxnLst/>
              <a:rect l="l" t="t" r="r" b="b"/>
              <a:pathLst>
                <a:path w="1357" h="6347" extrusionOk="0">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63"/>
            <p:cNvSpPr/>
            <p:nvPr/>
          </p:nvSpPr>
          <p:spPr>
            <a:xfrm>
              <a:off x="3194464" y="2547857"/>
              <a:ext cx="143284" cy="88981"/>
            </a:xfrm>
            <a:custGeom>
              <a:avLst/>
              <a:gdLst/>
              <a:ahLst/>
              <a:cxnLst/>
              <a:rect l="l" t="t" r="r" b="b"/>
              <a:pathLst>
                <a:path w="5483" h="3405" extrusionOk="0">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63"/>
            <p:cNvSpPr/>
            <p:nvPr/>
          </p:nvSpPr>
          <p:spPr>
            <a:xfrm>
              <a:off x="3214063" y="2547857"/>
              <a:ext cx="123685" cy="69382"/>
            </a:xfrm>
            <a:custGeom>
              <a:avLst/>
              <a:gdLst/>
              <a:ahLst/>
              <a:cxnLst/>
              <a:rect l="l" t="t" r="r" b="b"/>
              <a:pathLst>
                <a:path w="4733" h="2655" extrusionOk="0">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63"/>
            <p:cNvSpPr/>
            <p:nvPr/>
          </p:nvSpPr>
          <p:spPr>
            <a:xfrm>
              <a:off x="3179908" y="2426002"/>
              <a:ext cx="172396" cy="119635"/>
            </a:xfrm>
            <a:custGeom>
              <a:avLst/>
              <a:gdLst/>
              <a:ahLst/>
              <a:cxnLst/>
              <a:rect l="l" t="t" r="r" b="b"/>
              <a:pathLst>
                <a:path w="6597" h="4578" extrusionOk="0">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63"/>
            <p:cNvSpPr/>
            <p:nvPr/>
          </p:nvSpPr>
          <p:spPr>
            <a:xfrm>
              <a:off x="3199246" y="2426002"/>
              <a:ext cx="153058" cy="85715"/>
            </a:xfrm>
            <a:custGeom>
              <a:avLst/>
              <a:gdLst/>
              <a:ahLst/>
              <a:cxnLst/>
              <a:rect l="l" t="t" r="r" b="b"/>
              <a:pathLst>
                <a:path w="5857" h="3280" extrusionOk="0">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63"/>
            <p:cNvSpPr/>
            <p:nvPr/>
          </p:nvSpPr>
          <p:spPr>
            <a:xfrm>
              <a:off x="3149072" y="2528755"/>
              <a:ext cx="225863" cy="41760"/>
            </a:xfrm>
            <a:custGeom>
              <a:avLst/>
              <a:gdLst/>
              <a:ahLst/>
              <a:cxnLst/>
              <a:rect l="l" t="t" r="r" b="b"/>
              <a:pathLst>
                <a:path w="8643" h="1598" extrusionOk="0">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63"/>
            <p:cNvSpPr/>
            <p:nvPr/>
          </p:nvSpPr>
          <p:spPr>
            <a:xfrm>
              <a:off x="3174864" y="2528519"/>
              <a:ext cx="200070" cy="20122"/>
            </a:xfrm>
            <a:custGeom>
              <a:avLst/>
              <a:gdLst/>
              <a:ahLst/>
              <a:cxnLst/>
              <a:rect l="l" t="t" r="r" b="b"/>
              <a:pathLst>
                <a:path w="7656" h="770" extrusionOk="0">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63"/>
            <p:cNvSpPr/>
            <p:nvPr/>
          </p:nvSpPr>
          <p:spPr>
            <a:xfrm>
              <a:off x="3217095" y="2426002"/>
              <a:ext cx="110096" cy="85636"/>
            </a:xfrm>
            <a:custGeom>
              <a:avLst/>
              <a:gdLst/>
              <a:ahLst/>
              <a:cxnLst/>
              <a:rect l="l" t="t" r="r" b="b"/>
              <a:pathLst>
                <a:path w="4213" h="3277" extrusionOk="0">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63"/>
            <p:cNvSpPr/>
            <p:nvPr/>
          </p:nvSpPr>
          <p:spPr>
            <a:xfrm>
              <a:off x="3217095" y="2426002"/>
              <a:ext cx="27674" cy="31620"/>
            </a:xfrm>
            <a:custGeom>
              <a:avLst/>
              <a:gdLst/>
              <a:ahLst/>
              <a:cxnLst/>
              <a:rect l="l" t="t" r="r" b="b"/>
              <a:pathLst>
                <a:path w="1059" h="1210" extrusionOk="0">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63"/>
            <p:cNvSpPr/>
            <p:nvPr/>
          </p:nvSpPr>
          <p:spPr>
            <a:xfrm>
              <a:off x="3271868" y="2426002"/>
              <a:ext cx="55323" cy="61333"/>
            </a:xfrm>
            <a:custGeom>
              <a:avLst/>
              <a:gdLst/>
              <a:ahLst/>
              <a:cxnLst/>
              <a:rect l="l" t="t" r="r" b="b"/>
              <a:pathLst>
                <a:path w="2117" h="2347" extrusionOk="0">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6" name="Google Shape;13726;p63"/>
          <p:cNvGrpSpPr/>
          <p:nvPr/>
        </p:nvGrpSpPr>
        <p:grpSpPr>
          <a:xfrm>
            <a:off x="1361556" y="2425923"/>
            <a:ext cx="283224" cy="366482"/>
            <a:chOff x="1361556" y="2425923"/>
            <a:chExt cx="283224" cy="366482"/>
          </a:xfrm>
        </p:grpSpPr>
        <p:sp>
          <p:nvSpPr>
            <p:cNvPr id="13727" name="Google Shape;13727;p63"/>
            <p:cNvSpPr/>
            <p:nvPr/>
          </p:nvSpPr>
          <p:spPr>
            <a:xfrm>
              <a:off x="1361556" y="2425923"/>
              <a:ext cx="283224" cy="366482"/>
            </a:xfrm>
            <a:custGeom>
              <a:avLst/>
              <a:gdLst/>
              <a:ahLst/>
              <a:cxnLst/>
              <a:rect l="l" t="t" r="r" b="b"/>
              <a:pathLst>
                <a:path w="10838" h="14024" extrusionOk="0">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63"/>
            <p:cNvSpPr/>
            <p:nvPr/>
          </p:nvSpPr>
          <p:spPr>
            <a:xfrm>
              <a:off x="1493499" y="2660698"/>
              <a:ext cx="36951" cy="22866"/>
            </a:xfrm>
            <a:custGeom>
              <a:avLst/>
              <a:gdLst/>
              <a:ahLst/>
              <a:cxnLst/>
              <a:rect l="l" t="t" r="r" b="b"/>
              <a:pathLst>
                <a:path w="1414" h="875" extrusionOk="0">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63"/>
            <p:cNvSpPr/>
            <p:nvPr/>
          </p:nvSpPr>
          <p:spPr>
            <a:xfrm>
              <a:off x="1512341" y="2660959"/>
              <a:ext cx="18110" cy="20122"/>
            </a:xfrm>
            <a:custGeom>
              <a:avLst/>
              <a:gdLst/>
              <a:ahLst/>
              <a:cxnLst/>
              <a:rect l="l" t="t" r="r" b="b"/>
              <a:pathLst>
                <a:path w="693" h="770" extrusionOk="0">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63"/>
            <p:cNvSpPr/>
            <p:nvPr/>
          </p:nvSpPr>
          <p:spPr>
            <a:xfrm>
              <a:off x="1433290" y="2489556"/>
              <a:ext cx="153711" cy="173180"/>
            </a:xfrm>
            <a:custGeom>
              <a:avLst/>
              <a:gdLst/>
              <a:ahLst/>
              <a:cxnLst/>
              <a:rect l="l" t="t" r="r" b="b"/>
              <a:pathLst>
                <a:path w="5882" h="6627" extrusionOk="0">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63"/>
            <p:cNvSpPr/>
            <p:nvPr/>
          </p:nvSpPr>
          <p:spPr>
            <a:xfrm>
              <a:off x="1457306" y="2490314"/>
              <a:ext cx="129434" cy="172422"/>
            </a:xfrm>
            <a:custGeom>
              <a:avLst/>
              <a:gdLst/>
              <a:ahLst/>
              <a:cxnLst/>
              <a:rect l="l" t="t" r="r" b="b"/>
              <a:pathLst>
                <a:path w="4953" h="6598" extrusionOk="0">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63"/>
            <p:cNvSpPr/>
            <p:nvPr/>
          </p:nvSpPr>
          <p:spPr>
            <a:xfrm>
              <a:off x="1469876" y="2523502"/>
              <a:ext cx="79417" cy="95253"/>
            </a:xfrm>
            <a:custGeom>
              <a:avLst/>
              <a:gdLst/>
              <a:ahLst/>
              <a:cxnLst/>
              <a:rect l="l" t="t" r="r" b="b"/>
              <a:pathLst>
                <a:path w="3039" h="3645" extrusionOk="0">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63"/>
            <p:cNvSpPr/>
            <p:nvPr/>
          </p:nvSpPr>
          <p:spPr>
            <a:xfrm>
              <a:off x="1421086" y="2581412"/>
              <a:ext cx="30131" cy="19338"/>
            </a:xfrm>
            <a:custGeom>
              <a:avLst/>
              <a:gdLst/>
              <a:ahLst/>
              <a:cxnLst/>
              <a:rect l="l" t="t" r="r" b="b"/>
              <a:pathLst>
                <a:path w="1153" h="740" extrusionOk="0">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63"/>
            <p:cNvSpPr/>
            <p:nvPr/>
          </p:nvSpPr>
          <p:spPr>
            <a:xfrm>
              <a:off x="1569336" y="2582222"/>
              <a:ext cx="30157" cy="19312"/>
            </a:xfrm>
            <a:custGeom>
              <a:avLst/>
              <a:gdLst/>
              <a:ahLst/>
              <a:cxnLst/>
              <a:rect l="l" t="t" r="r" b="b"/>
              <a:pathLst>
                <a:path w="1154" h="739" extrusionOk="0">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63"/>
            <p:cNvSpPr/>
            <p:nvPr/>
          </p:nvSpPr>
          <p:spPr>
            <a:xfrm>
              <a:off x="1506304" y="2449599"/>
              <a:ext cx="11342" cy="26498"/>
            </a:xfrm>
            <a:custGeom>
              <a:avLst/>
              <a:gdLst/>
              <a:ahLst/>
              <a:cxnLst/>
              <a:rect l="l" t="t" r="r" b="b"/>
              <a:pathLst>
                <a:path w="434" h="1014" extrusionOk="0">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63"/>
            <p:cNvSpPr/>
            <p:nvPr/>
          </p:nvSpPr>
          <p:spPr>
            <a:xfrm>
              <a:off x="1457228" y="2461176"/>
              <a:ext cx="23624" cy="25897"/>
            </a:xfrm>
            <a:custGeom>
              <a:avLst/>
              <a:gdLst/>
              <a:ahLst/>
              <a:cxnLst/>
              <a:rect l="l" t="t" r="r" b="b"/>
              <a:pathLst>
                <a:path w="904" h="991" extrusionOk="0">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63"/>
            <p:cNvSpPr/>
            <p:nvPr/>
          </p:nvSpPr>
          <p:spPr>
            <a:xfrm>
              <a:off x="1422680" y="2495723"/>
              <a:ext cx="29295" cy="18868"/>
            </a:xfrm>
            <a:custGeom>
              <a:avLst/>
              <a:gdLst/>
              <a:ahLst/>
              <a:cxnLst/>
              <a:rect l="l" t="t" r="r" b="b"/>
              <a:pathLst>
                <a:path w="1121" h="722" extrusionOk="0">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63"/>
            <p:cNvSpPr/>
            <p:nvPr/>
          </p:nvSpPr>
          <p:spPr>
            <a:xfrm>
              <a:off x="1410816" y="2542344"/>
              <a:ext cx="28171" cy="11315"/>
            </a:xfrm>
            <a:custGeom>
              <a:avLst/>
              <a:gdLst/>
              <a:ahLst/>
              <a:cxnLst/>
              <a:rect l="l" t="t" r="r" b="b"/>
              <a:pathLst>
                <a:path w="1078" h="433" extrusionOk="0">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63"/>
            <p:cNvSpPr/>
            <p:nvPr/>
          </p:nvSpPr>
          <p:spPr>
            <a:xfrm>
              <a:off x="1581932" y="2543833"/>
              <a:ext cx="29687" cy="11342"/>
            </a:xfrm>
            <a:custGeom>
              <a:avLst/>
              <a:gdLst/>
              <a:ahLst/>
              <a:cxnLst/>
              <a:rect l="l" t="t" r="r" b="b"/>
              <a:pathLst>
                <a:path w="1136" h="434" extrusionOk="0">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63"/>
            <p:cNvSpPr/>
            <p:nvPr/>
          </p:nvSpPr>
          <p:spPr>
            <a:xfrm>
              <a:off x="1571139" y="2496742"/>
              <a:ext cx="30183" cy="19234"/>
            </a:xfrm>
            <a:custGeom>
              <a:avLst/>
              <a:gdLst/>
              <a:ahLst/>
              <a:cxnLst/>
              <a:rect l="l" t="t" r="r" b="b"/>
              <a:pathLst>
                <a:path w="1155" h="736" extrusionOk="0">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63"/>
            <p:cNvSpPr/>
            <p:nvPr/>
          </p:nvSpPr>
          <p:spPr>
            <a:xfrm>
              <a:off x="1542655" y="2462483"/>
              <a:ext cx="22213" cy="25349"/>
            </a:xfrm>
            <a:custGeom>
              <a:avLst/>
              <a:gdLst/>
              <a:ahLst/>
              <a:cxnLst/>
              <a:rect l="l" t="t" r="r" b="b"/>
              <a:pathLst>
                <a:path w="850" h="970" extrusionOk="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63"/>
            <p:cNvSpPr/>
            <p:nvPr/>
          </p:nvSpPr>
          <p:spPr>
            <a:xfrm>
              <a:off x="1496243" y="2594112"/>
              <a:ext cx="8075" cy="24382"/>
            </a:xfrm>
            <a:custGeom>
              <a:avLst/>
              <a:gdLst/>
              <a:ahLst/>
              <a:cxnLst/>
              <a:rect l="l" t="t" r="r" b="b"/>
              <a:pathLst>
                <a:path w="309" h="933" extrusionOk="0">
                  <a:moveTo>
                    <a:pt x="1" y="0"/>
                  </a:moveTo>
                  <a:lnTo>
                    <a:pt x="1" y="933"/>
                  </a:lnTo>
                  <a:lnTo>
                    <a:pt x="308" y="933"/>
                  </a:lnTo>
                  <a:lnTo>
                    <a:pt x="308" y="856"/>
                  </a:lnTo>
                  <a:cubicBezTo>
                    <a:pt x="308" y="539"/>
                    <a:pt x="203" y="241"/>
                    <a:pt x="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63"/>
            <p:cNvSpPr/>
            <p:nvPr/>
          </p:nvSpPr>
          <p:spPr>
            <a:xfrm>
              <a:off x="1483935" y="2618468"/>
              <a:ext cx="56054" cy="22160"/>
            </a:xfrm>
            <a:custGeom>
              <a:avLst/>
              <a:gdLst/>
              <a:ahLst/>
              <a:cxnLst/>
              <a:rect l="l" t="t" r="r" b="b"/>
              <a:pathLst>
                <a:path w="2145" h="848" extrusionOk="0">
                  <a:moveTo>
                    <a:pt x="1" y="1"/>
                  </a:moveTo>
                  <a:lnTo>
                    <a:pt x="1" y="847"/>
                  </a:lnTo>
                  <a:lnTo>
                    <a:pt x="2145" y="847"/>
                  </a:lnTo>
                  <a:lnTo>
                    <a:pt x="2145"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63"/>
            <p:cNvSpPr/>
            <p:nvPr/>
          </p:nvSpPr>
          <p:spPr>
            <a:xfrm>
              <a:off x="1483935" y="2640602"/>
              <a:ext cx="56054" cy="22134"/>
            </a:xfrm>
            <a:custGeom>
              <a:avLst/>
              <a:gdLst/>
              <a:ahLst/>
              <a:cxnLst/>
              <a:rect l="l" t="t" r="r" b="b"/>
              <a:pathLst>
                <a:path w="2145" h="847" extrusionOk="0">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63"/>
            <p:cNvSpPr/>
            <p:nvPr/>
          </p:nvSpPr>
          <p:spPr>
            <a:xfrm>
              <a:off x="1504292" y="2618468"/>
              <a:ext cx="35697" cy="22160"/>
            </a:xfrm>
            <a:custGeom>
              <a:avLst/>
              <a:gdLst/>
              <a:ahLst/>
              <a:cxnLst/>
              <a:rect l="l" t="t" r="r" b="b"/>
              <a:pathLst>
                <a:path w="1366" h="848" extrusionOk="0">
                  <a:moveTo>
                    <a:pt x="0" y="1"/>
                  </a:moveTo>
                  <a:lnTo>
                    <a:pt x="0" y="847"/>
                  </a:lnTo>
                  <a:lnTo>
                    <a:pt x="1366" y="847"/>
                  </a:lnTo>
                  <a:lnTo>
                    <a:pt x="1366"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63"/>
            <p:cNvSpPr/>
            <p:nvPr/>
          </p:nvSpPr>
          <p:spPr>
            <a:xfrm>
              <a:off x="1504031" y="2640602"/>
              <a:ext cx="35958" cy="22134"/>
            </a:xfrm>
            <a:custGeom>
              <a:avLst/>
              <a:gdLst/>
              <a:ahLst/>
              <a:cxnLst/>
              <a:rect l="l" t="t" r="r" b="b"/>
              <a:pathLst>
                <a:path w="1376" h="847" extrusionOk="0">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7" name="Google Shape;13747;p63"/>
          <p:cNvGrpSpPr/>
          <p:nvPr/>
        </p:nvGrpSpPr>
        <p:grpSpPr>
          <a:xfrm>
            <a:off x="3973735" y="2891056"/>
            <a:ext cx="361883" cy="366979"/>
            <a:chOff x="3973735" y="2891056"/>
            <a:chExt cx="361883" cy="366979"/>
          </a:xfrm>
        </p:grpSpPr>
        <p:sp>
          <p:nvSpPr>
            <p:cNvPr id="13748" name="Google Shape;13748;p63"/>
            <p:cNvSpPr/>
            <p:nvPr/>
          </p:nvSpPr>
          <p:spPr>
            <a:xfrm>
              <a:off x="4148875" y="2891056"/>
              <a:ext cx="149661" cy="98598"/>
            </a:xfrm>
            <a:custGeom>
              <a:avLst/>
              <a:gdLst/>
              <a:ahLst/>
              <a:cxnLst/>
              <a:rect l="l" t="t" r="r" b="b"/>
              <a:pathLst>
                <a:path w="5727" h="3773" extrusionOk="0">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63"/>
            <p:cNvSpPr/>
            <p:nvPr/>
          </p:nvSpPr>
          <p:spPr>
            <a:xfrm>
              <a:off x="4231558" y="3066039"/>
              <a:ext cx="25139" cy="25139"/>
            </a:xfrm>
            <a:custGeom>
              <a:avLst/>
              <a:gdLst/>
              <a:ahLst/>
              <a:cxnLst/>
              <a:rect l="l" t="t" r="r" b="b"/>
              <a:pathLst>
                <a:path w="962" h="962" fill="none" extrusionOk="0">
                  <a:moveTo>
                    <a:pt x="962" y="962"/>
                  </a:moveTo>
                  <a:lnTo>
                    <a:pt x="0" y="0"/>
                  </a:lnTo>
                </a:path>
              </a:pathLst>
            </a:custGeom>
            <a:noFill/>
            <a:ln w="452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63"/>
            <p:cNvSpPr/>
            <p:nvPr/>
          </p:nvSpPr>
          <p:spPr>
            <a:xfrm>
              <a:off x="3973735" y="2975307"/>
              <a:ext cx="359871" cy="282728"/>
            </a:xfrm>
            <a:custGeom>
              <a:avLst/>
              <a:gdLst/>
              <a:ahLst/>
              <a:cxnLst/>
              <a:rect l="l" t="t" r="r" b="b"/>
              <a:pathLst>
                <a:path w="13771" h="10819" extrusionOk="0">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63"/>
            <p:cNvSpPr/>
            <p:nvPr/>
          </p:nvSpPr>
          <p:spPr>
            <a:xfrm>
              <a:off x="3997855" y="2975307"/>
              <a:ext cx="337763" cy="282728"/>
            </a:xfrm>
            <a:custGeom>
              <a:avLst/>
              <a:gdLst/>
              <a:ahLst/>
              <a:cxnLst/>
              <a:rect l="l" t="t" r="r" b="b"/>
              <a:pathLst>
                <a:path w="12925" h="10819" extrusionOk="0">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63"/>
            <p:cNvSpPr/>
            <p:nvPr/>
          </p:nvSpPr>
          <p:spPr>
            <a:xfrm>
              <a:off x="3973970" y="3219306"/>
              <a:ext cx="359635" cy="11080"/>
            </a:xfrm>
            <a:custGeom>
              <a:avLst/>
              <a:gdLst/>
              <a:ahLst/>
              <a:cxnLst/>
              <a:rect l="l" t="t" r="r" b="b"/>
              <a:pathLst>
                <a:path w="13762" h="424" extrusionOk="0">
                  <a:moveTo>
                    <a:pt x="1" y="1"/>
                  </a:moveTo>
                  <a:lnTo>
                    <a:pt x="1" y="424"/>
                  </a:lnTo>
                  <a:lnTo>
                    <a:pt x="13761" y="424"/>
                  </a:lnTo>
                  <a:lnTo>
                    <a:pt x="1376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63"/>
            <p:cNvSpPr/>
            <p:nvPr/>
          </p:nvSpPr>
          <p:spPr>
            <a:xfrm>
              <a:off x="3973970" y="3040403"/>
              <a:ext cx="359635" cy="11080"/>
            </a:xfrm>
            <a:custGeom>
              <a:avLst/>
              <a:gdLst/>
              <a:ahLst/>
              <a:cxnLst/>
              <a:rect l="l" t="t" r="r" b="b"/>
              <a:pathLst>
                <a:path w="13762" h="424" extrusionOk="0">
                  <a:moveTo>
                    <a:pt x="1" y="0"/>
                  </a:moveTo>
                  <a:lnTo>
                    <a:pt x="1" y="423"/>
                  </a:lnTo>
                  <a:lnTo>
                    <a:pt x="13761" y="423"/>
                  </a:lnTo>
                  <a:lnTo>
                    <a:pt x="13761"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63"/>
            <p:cNvSpPr/>
            <p:nvPr/>
          </p:nvSpPr>
          <p:spPr>
            <a:xfrm>
              <a:off x="3998090" y="2999688"/>
              <a:ext cx="46281" cy="27674"/>
            </a:xfrm>
            <a:custGeom>
              <a:avLst/>
              <a:gdLst/>
              <a:ahLst/>
              <a:cxnLst/>
              <a:rect l="l" t="t" r="r" b="b"/>
              <a:pathLst>
                <a:path w="1771" h="1059" extrusionOk="0">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63"/>
            <p:cNvSpPr/>
            <p:nvPr/>
          </p:nvSpPr>
          <p:spPr>
            <a:xfrm>
              <a:off x="4262970" y="2999688"/>
              <a:ext cx="46255" cy="27674"/>
            </a:xfrm>
            <a:custGeom>
              <a:avLst/>
              <a:gdLst/>
              <a:ahLst/>
              <a:cxnLst/>
              <a:rect l="l" t="t" r="r" b="b"/>
              <a:pathLst>
                <a:path w="1770" h="1059" extrusionOk="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63"/>
            <p:cNvSpPr/>
            <p:nvPr/>
          </p:nvSpPr>
          <p:spPr>
            <a:xfrm>
              <a:off x="4019963" y="2999688"/>
              <a:ext cx="24408" cy="27674"/>
            </a:xfrm>
            <a:custGeom>
              <a:avLst/>
              <a:gdLst/>
              <a:ahLst/>
              <a:cxnLst/>
              <a:rect l="l" t="t" r="r" b="b"/>
              <a:pathLst>
                <a:path w="934" h="1059" extrusionOk="0">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63"/>
            <p:cNvSpPr/>
            <p:nvPr/>
          </p:nvSpPr>
          <p:spPr>
            <a:xfrm>
              <a:off x="4284816" y="2999688"/>
              <a:ext cx="24408" cy="27674"/>
            </a:xfrm>
            <a:custGeom>
              <a:avLst/>
              <a:gdLst/>
              <a:ahLst/>
              <a:cxnLst/>
              <a:rect l="l" t="t" r="r" b="b"/>
              <a:pathLst>
                <a:path w="934" h="1059" extrusionOk="0">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63"/>
            <p:cNvSpPr/>
            <p:nvPr/>
          </p:nvSpPr>
          <p:spPr>
            <a:xfrm>
              <a:off x="4125434" y="3060838"/>
              <a:ext cx="138319" cy="134635"/>
            </a:xfrm>
            <a:custGeom>
              <a:avLst/>
              <a:gdLst/>
              <a:ahLst/>
              <a:cxnLst/>
              <a:rect l="l" t="t" r="r" b="b"/>
              <a:pathLst>
                <a:path w="5293" h="5152" extrusionOk="0">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63"/>
            <p:cNvSpPr/>
            <p:nvPr/>
          </p:nvSpPr>
          <p:spPr>
            <a:xfrm>
              <a:off x="4129772" y="3060865"/>
              <a:ext cx="128180" cy="116760"/>
            </a:xfrm>
            <a:custGeom>
              <a:avLst/>
              <a:gdLst/>
              <a:ahLst/>
              <a:cxnLst/>
              <a:rect l="l" t="t" r="r" b="b"/>
              <a:pathLst>
                <a:path w="4905" h="4468" extrusionOk="0">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63"/>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63"/>
            <p:cNvSpPr/>
            <p:nvPr/>
          </p:nvSpPr>
          <p:spPr>
            <a:xfrm>
              <a:off x="3973970" y="3219306"/>
              <a:ext cx="24146" cy="11080"/>
            </a:xfrm>
            <a:custGeom>
              <a:avLst/>
              <a:gdLst/>
              <a:ahLst/>
              <a:cxnLst/>
              <a:rect l="l" t="t" r="r" b="b"/>
              <a:pathLst>
                <a:path w="924" h="424" extrusionOk="0">
                  <a:moveTo>
                    <a:pt x="1" y="1"/>
                  </a:moveTo>
                  <a:lnTo>
                    <a:pt x="1" y="424"/>
                  </a:lnTo>
                  <a:lnTo>
                    <a:pt x="924" y="424"/>
                  </a:lnTo>
                  <a:lnTo>
                    <a:pt x="924"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63"/>
            <p:cNvSpPr/>
            <p:nvPr/>
          </p:nvSpPr>
          <p:spPr>
            <a:xfrm>
              <a:off x="3973970" y="3040403"/>
              <a:ext cx="24146" cy="11080"/>
            </a:xfrm>
            <a:custGeom>
              <a:avLst/>
              <a:gdLst/>
              <a:ahLst/>
              <a:cxnLst/>
              <a:rect l="l" t="t" r="r" b="b"/>
              <a:pathLst>
                <a:path w="924" h="424" extrusionOk="0">
                  <a:moveTo>
                    <a:pt x="1" y="0"/>
                  </a:moveTo>
                  <a:lnTo>
                    <a:pt x="1" y="423"/>
                  </a:lnTo>
                  <a:lnTo>
                    <a:pt x="924" y="423"/>
                  </a:lnTo>
                  <a:lnTo>
                    <a:pt x="9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63"/>
            <p:cNvSpPr/>
            <p:nvPr/>
          </p:nvSpPr>
          <p:spPr>
            <a:xfrm>
              <a:off x="4135312" y="3077851"/>
              <a:ext cx="109835" cy="108319"/>
            </a:xfrm>
            <a:custGeom>
              <a:avLst/>
              <a:gdLst/>
              <a:ahLst/>
              <a:cxnLst/>
              <a:rect l="l" t="t" r="r" b="b"/>
              <a:pathLst>
                <a:path w="4203" h="4145" extrusionOk="0">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63"/>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5" name="Google Shape;13765;p63"/>
          <p:cNvGrpSpPr/>
          <p:nvPr/>
        </p:nvGrpSpPr>
        <p:grpSpPr>
          <a:xfrm>
            <a:off x="3527941" y="2916744"/>
            <a:ext cx="366665" cy="315654"/>
            <a:chOff x="3527941" y="2916744"/>
            <a:chExt cx="366665" cy="315654"/>
          </a:xfrm>
        </p:grpSpPr>
        <p:sp>
          <p:nvSpPr>
            <p:cNvPr id="13766" name="Google Shape;13766;p63"/>
            <p:cNvSpPr/>
            <p:nvPr/>
          </p:nvSpPr>
          <p:spPr>
            <a:xfrm>
              <a:off x="3527941" y="2916770"/>
              <a:ext cx="366665" cy="157840"/>
            </a:xfrm>
            <a:custGeom>
              <a:avLst/>
              <a:gdLst/>
              <a:ahLst/>
              <a:cxnLst/>
              <a:rect l="l" t="t" r="r" b="b"/>
              <a:pathLst>
                <a:path w="14031" h="6040" extrusionOk="0">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63"/>
            <p:cNvSpPr/>
            <p:nvPr/>
          </p:nvSpPr>
          <p:spPr>
            <a:xfrm>
              <a:off x="3546521" y="2916744"/>
              <a:ext cx="348085" cy="139260"/>
            </a:xfrm>
            <a:custGeom>
              <a:avLst/>
              <a:gdLst/>
              <a:ahLst/>
              <a:cxnLst/>
              <a:rect l="l" t="t" r="r" b="b"/>
              <a:pathLst>
                <a:path w="13320" h="5329" extrusionOk="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63"/>
            <p:cNvSpPr/>
            <p:nvPr/>
          </p:nvSpPr>
          <p:spPr>
            <a:xfrm>
              <a:off x="3527941" y="3074584"/>
              <a:ext cx="366665" cy="157814"/>
            </a:xfrm>
            <a:custGeom>
              <a:avLst/>
              <a:gdLst/>
              <a:ahLst/>
              <a:cxnLst/>
              <a:rect l="l" t="t" r="r" b="b"/>
              <a:pathLst>
                <a:path w="14031" h="6039" extrusionOk="0">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63"/>
            <p:cNvSpPr/>
            <p:nvPr/>
          </p:nvSpPr>
          <p:spPr>
            <a:xfrm>
              <a:off x="3547279" y="3093426"/>
              <a:ext cx="347327" cy="138973"/>
            </a:xfrm>
            <a:custGeom>
              <a:avLst/>
              <a:gdLst/>
              <a:ahLst/>
              <a:cxnLst/>
              <a:rect l="l" t="t" r="r" b="b"/>
              <a:pathLst>
                <a:path w="13291" h="5318" extrusionOk="0">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63"/>
            <p:cNvSpPr/>
            <p:nvPr/>
          </p:nvSpPr>
          <p:spPr>
            <a:xfrm>
              <a:off x="3553812" y="3097424"/>
              <a:ext cx="45026" cy="44268"/>
            </a:xfrm>
            <a:custGeom>
              <a:avLst/>
              <a:gdLst/>
              <a:ahLst/>
              <a:cxnLst/>
              <a:rect l="l" t="t" r="r" b="b"/>
              <a:pathLst>
                <a:path w="1723" h="1694" extrusionOk="0">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63"/>
            <p:cNvSpPr/>
            <p:nvPr/>
          </p:nvSpPr>
          <p:spPr>
            <a:xfrm>
              <a:off x="3554335"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63"/>
            <p:cNvSpPr/>
            <p:nvPr/>
          </p:nvSpPr>
          <p:spPr>
            <a:xfrm>
              <a:off x="3620920" y="3097424"/>
              <a:ext cx="45261" cy="44268"/>
            </a:xfrm>
            <a:custGeom>
              <a:avLst/>
              <a:gdLst/>
              <a:ahLst/>
              <a:cxnLst/>
              <a:rect l="l" t="t" r="r" b="b"/>
              <a:pathLst>
                <a:path w="1732" h="1694" extrusionOk="0">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63"/>
            <p:cNvSpPr/>
            <p:nvPr/>
          </p:nvSpPr>
          <p:spPr>
            <a:xfrm>
              <a:off x="3621678"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63"/>
            <p:cNvSpPr/>
            <p:nvPr/>
          </p:nvSpPr>
          <p:spPr>
            <a:xfrm>
              <a:off x="3689021"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63"/>
            <p:cNvSpPr/>
            <p:nvPr/>
          </p:nvSpPr>
          <p:spPr>
            <a:xfrm>
              <a:off x="3755607"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63"/>
            <p:cNvSpPr/>
            <p:nvPr/>
          </p:nvSpPr>
          <p:spPr>
            <a:xfrm>
              <a:off x="3756365" y="3165551"/>
              <a:ext cx="44504" cy="44504"/>
            </a:xfrm>
            <a:custGeom>
              <a:avLst/>
              <a:gdLst/>
              <a:ahLst/>
              <a:cxnLst/>
              <a:rect l="l" t="t" r="r" b="b"/>
              <a:pathLst>
                <a:path w="1703" h="1703" extrusionOk="0">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63"/>
            <p:cNvSpPr/>
            <p:nvPr/>
          </p:nvSpPr>
          <p:spPr>
            <a:xfrm>
              <a:off x="3822950"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63"/>
            <p:cNvSpPr/>
            <p:nvPr/>
          </p:nvSpPr>
          <p:spPr>
            <a:xfrm>
              <a:off x="3823708" y="3165551"/>
              <a:ext cx="44504" cy="44504"/>
            </a:xfrm>
            <a:custGeom>
              <a:avLst/>
              <a:gdLst/>
              <a:ahLst/>
              <a:cxnLst/>
              <a:rect l="l" t="t" r="r" b="b"/>
              <a:pathLst>
                <a:path w="1703" h="1703" extrusionOk="0">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63"/>
            <p:cNvSpPr/>
            <p:nvPr/>
          </p:nvSpPr>
          <p:spPr>
            <a:xfrm>
              <a:off x="3562514" y="3105185"/>
              <a:ext cx="40897" cy="36507"/>
            </a:xfrm>
            <a:custGeom>
              <a:avLst/>
              <a:gdLst/>
              <a:ahLst/>
              <a:cxnLst/>
              <a:rect l="l" t="t" r="r" b="b"/>
              <a:pathLst>
                <a:path w="1565" h="1397" extrusionOk="0">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63"/>
            <p:cNvSpPr/>
            <p:nvPr/>
          </p:nvSpPr>
          <p:spPr>
            <a:xfrm>
              <a:off x="3562436"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63"/>
            <p:cNvSpPr/>
            <p:nvPr/>
          </p:nvSpPr>
          <p:spPr>
            <a:xfrm>
              <a:off x="3629622" y="3105185"/>
              <a:ext cx="41133" cy="36507"/>
            </a:xfrm>
            <a:custGeom>
              <a:avLst/>
              <a:gdLst/>
              <a:ahLst/>
              <a:cxnLst/>
              <a:rect l="l" t="t" r="r" b="b"/>
              <a:pathLst>
                <a:path w="1574" h="1397" extrusionOk="0">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63"/>
            <p:cNvSpPr/>
            <p:nvPr/>
          </p:nvSpPr>
          <p:spPr>
            <a:xfrm>
              <a:off x="3629779"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63"/>
            <p:cNvSpPr/>
            <p:nvPr/>
          </p:nvSpPr>
          <p:spPr>
            <a:xfrm>
              <a:off x="3696887" y="3173313"/>
              <a:ext cx="41263" cy="36742"/>
            </a:xfrm>
            <a:custGeom>
              <a:avLst/>
              <a:gdLst/>
              <a:ahLst/>
              <a:cxnLst/>
              <a:rect l="l" t="t" r="r" b="b"/>
              <a:pathLst>
                <a:path w="1579" h="1406" extrusionOk="0">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63"/>
            <p:cNvSpPr/>
            <p:nvPr/>
          </p:nvSpPr>
          <p:spPr>
            <a:xfrm>
              <a:off x="3764309"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63"/>
            <p:cNvSpPr/>
            <p:nvPr/>
          </p:nvSpPr>
          <p:spPr>
            <a:xfrm>
              <a:off x="3764231" y="3173313"/>
              <a:ext cx="41289" cy="36742"/>
            </a:xfrm>
            <a:custGeom>
              <a:avLst/>
              <a:gdLst/>
              <a:ahLst/>
              <a:cxnLst/>
              <a:rect l="l" t="t" r="r" b="b"/>
              <a:pathLst>
                <a:path w="1580" h="1406" extrusionOk="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63"/>
            <p:cNvSpPr/>
            <p:nvPr/>
          </p:nvSpPr>
          <p:spPr>
            <a:xfrm>
              <a:off x="3831653"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63"/>
            <p:cNvSpPr/>
            <p:nvPr/>
          </p:nvSpPr>
          <p:spPr>
            <a:xfrm>
              <a:off x="3831574" y="3173313"/>
              <a:ext cx="41289" cy="36742"/>
            </a:xfrm>
            <a:custGeom>
              <a:avLst/>
              <a:gdLst/>
              <a:ahLst/>
              <a:cxnLst/>
              <a:rect l="l" t="t" r="r" b="b"/>
              <a:pathLst>
                <a:path w="1580" h="1406" extrusionOk="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63"/>
            <p:cNvSpPr/>
            <p:nvPr/>
          </p:nvSpPr>
          <p:spPr>
            <a:xfrm>
              <a:off x="3550310" y="2939375"/>
              <a:ext cx="101786" cy="65854"/>
            </a:xfrm>
            <a:custGeom>
              <a:avLst/>
              <a:gdLst/>
              <a:ahLst/>
              <a:cxnLst/>
              <a:rect l="l" t="t" r="r" b="b"/>
              <a:pathLst>
                <a:path w="3895" h="2520" extrusionOk="0">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63"/>
            <p:cNvSpPr/>
            <p:nvPr/>
          </p:nvSpPr>
          <p:spPr>
            <a:xfrm>
              <a:off x="3568655" y="2939375"/>
              <a:ext cx="83441" cy="65854"/>
            </a:xfrm>
            <a:custGeom>
              <a:avLst/>
              <a:gdLst/>
              <a:ahLst/>
              <a:cxnLst/>
              <a:rect l="l" t="t" r="r" b="b"/>
              <a:pathLst>
                <a:path w="3193" h="2520" extrusionOk="0">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63"/>
            <p:cNvSpPr/>
            <p:nvPr/>
          </p:nvSpPr>
          <p:spPr>
            <a:xfrm>
              <a:off x="3633725" y="2986100"/>
              <a:ext cx="90993" cy="65880"/>
            </a:xfrm>
            <a:custGeom>
              <a:avLst/>
              <a:gdLst/>
              <a:ahLst/>
              <a:cxnLst/>
              <a:rect l="l" t="t" r="r" b="b"/>
              <a:pathLst>
                <a:path w="3482" h="2521" extrusionOk="0">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63"/>
            <p:cNvSpPr/>
            <p:nvPr/>
          </p:nvSpPr>
          <p:spPr>
            <a:xfrm>
              <a:off x="3657610" y="2986100"/>
              <a:ext cx="67108" cy="63868"/>
            </a:xfrm>
            <a:custGeom>
              <a:avLst/>
              <a:gdLst/>
              <a:ahLst/>
              <a:cxnLst/>
              <a:rect l="l" t="t" r="r" b="b"/>
              <a:pathLst>
                <a:path w="2568" h="2444" extrusionOk="0">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63"/>
            <p:cNvSpPr/>
            <p:nvPr/>
          </p:nvSpPr>
          <p:spPr>
            <a:xfrm>
              <a:off x="3723438" y="2950298"/>
              <a:ext cx="126142" cy="143154"/>
            </a:xfrm>
            <a:custGeom>
              <a:avLst/>
              <a:gdLst/>
              <a:ahLst/>
              <a:cxnLst/>
              <a:rect l="l" t="t" r="r" b="b"/>
              <a:pathLst>
                <a:path w="4827" h="5478" extrusionOk="0">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63"/>
            <p:cNvSpPr/>
            <p:nvPr/>
          </p:nvSpPr>
          <p:spPr>
            <a:xfrm>
              <a:off x="3743037" y="3024567"/>
              <a:ext cx="47274" cy="45000"/>
            </a:xfrm>
            <a:custGeom>
              <a:avLst/>
              <a:gdLst/>
              <a:ahLst/>
              <a:cxnLst/>
              <a:rect l="l" t="t" r="r" b="b"/>
              <a:pathLst>
                <a:path w="1809" h="1722" extrusionOk="0">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63"/>
            <p:cNvSpPr/>
            <p:nvPr/>
          </p:nvSpPr>
          <p:spPr>
            <a:xfrm>
              <a:off x="3641016" y="3064392"/>
              <a:ext cx="117884" cy="81586"/>
            </a:xfrm>
            <a:custGeom>
              <a:avLst/>
              <a:gdLst/>
              <a:ahLst/>
              <a:cxnLst/>
              <a:rect l="l" t="t" r="r" b="b"/>
              <a:pathLst>
                <a:path w="4511" h="3122" extrusionOk="0">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63"/>
            <p:cNvSpPr/>
            <p:nvPr/>
          </p:nvSpPr>
          <p:spPr>
            <a:xfrm>
              <a:off x="3662628" y="3064210"/>
              <a:ext cx="92509" cy="58694"/>
            </a:xfrm>
            <a:custGeom>
              <a:avLst/>
              <a:gdLst/>
              <a:ahLst/>
              <a:cxnLst/>
              <a:rect l="l" t="t" r="r" b="b"/>
              <a:pathLst>
                <a:path w="3540" h="2246" extrusionOk="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6" name="Google Shape;13796;p63"/>
          <p:cNvGrpSpPr/>
          <p:nvPr/>
        </p:nvGrpSpPr>
        <p:grpSpPr>
          <a:xfrm>
            <a:off x="2640873" y="2891631"/>
            <a:ext cx="366404" cy="366404"/>
            <a:chOff x="2640873" y="2891631"/>
            <a:chExt cx="366404" cy="366404"/>
          </a:xfrm>
        </p:grpSpPr>
        <p:sp>
          <p:nvSpPr>
            <p:cNvPr id="13797" name="Google Shape;13797;p63"/>
            <p:cNvSpPr/>
            <p:nvPr/>
          </p:nvSpPr>
          <p:spPr>
            <a:xfrm>
              <a:off x="2696405" y="2945646"/>
              <a:ext cx="310872" cy="312388"/>
            </a:xfrm>
            <a:custGeom>
              <a:avLst/>
              <a:gdLst/>
              <a:ahLst/>
              <a:cxnLst/>
              <a:rect l="l" t="t" r="r" b="b"/>
              <a:pathLst>
                <a:path w="11896" h="11954" extrusionOk="0">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63"/>
            <p:cNvSpPr/>
            <p:nvPr/>
          </p:nvSpPr>
          <p:spPr>
            <a:xfrm>
              <a:off x="2696405" y="3118539"/>
              <a:ext cx="60340" cy="57073"/>
            </a:xfrm>
            <a:custGeom>
              <a:avLst/>
              <a:gdLst/>
              <a:ahLst/>
              <a:cxnLst/>
              <a:rect l="l" t="t" r="r" b="b"/>
              <a:pathLst>
                <a:path w="2309" h="2184" extrusionOk="0">
                  <a:moveTo>
                    <a:pt x="1" y="1"/>
                  </a:moveTo>
                  <a:lnTo>
                    <a:pt x="1" y="2184"/>
                  </a:lnTo>
                  <a:lnTo>
                    <a:pt x="2309" y="2184"/>
                  </a:ln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63"/>
            <p:cNvSpPr/>
            <p:nvPr/>
          </p:nvSpPr>
          <p:spPr>
            <a:xfrm>
              <a:off x="2864776" y="2945646"/>
              <a:ext cx="26420" cy="60340"/>
            </a:xfrm>
            <a:custGeom>
              <a:avLst/>
              <a:gdLst/>
              <a:ahLst/>
              <a:cxnLst/>
              <a:rect l="l" t="t" r="r" b="b"/>
              <a:pathLst>
                <a:path w="1011" h="2309" extrusionOk="0">
                  <a:moveTo>
                    <a:pt x="1" y="1"/>
                  </a:moveTo>
                  <a:lnTo>
                    <a:pt x="1" y="2309"/>
                  </a:lnTo>
                  <a:lnTo>
                    <a:pt x="1010" y="2309"/>
                  </a:lnTo>
                  <a:lnTo>
                    <a:pt x="101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63"/>
            <p:cNvSpPr/>
            <p:nvPr/>
          </p:nvSpPr>
          <p:spPr>
            <a:xfrm>
              <a:off x="2640873" y="2891631"/>
              <a:ext cx="310872" cy="312127"/>
            </a:xfrm>
            <a:custGeom>
              <a:avLst/>
              <a:gdLst/>
              <a:ahLst/>
              <a:cxnLst/>
              <a:rect l="l" t="t" r="r" b="b"/>
              <a:pathLst>
                <a:path w="11896" h="11944" extrusionOk="0">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63"/>
            <p:cNvSpPr/>
            <p:nvPr/>
          </p:nvSpPr>
          <p:spPr>
            <a:xfrm>
              <a:off x="2821318" y="2972798"/>
              <a:ext cx="11080" cy="33188"/>
            </a:xfrm>
            <a:custGeom>
              <a:avLst/>
              <a:gdLst/>
              <a:ahLst/>
              <a:cxnLst/>
              <a:rect l="l" t="t" r="r" b="b"/>
              <a:pathLst>
                <a:path w="424" h="1270" extrusionOk="0">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63"/>
            <p:cNvSpPr/>
            <p:nvPr/>
          </p:nvSpPr>
          <p:spPr>
            <a:xfrm>
              <a:off x="2855734" y="2982598"/>
              <a:ext cx="11342" cy="23389"/>
            </a:xfrm>
            <a:custGeom>
              <a:avLst/>
              <a:gdLst/>
              <a:ahLst/>
              <a:cxnLst/>
              <a:rect l="l" t="t" r="r" b="b"/>
              <a:pathLst>
                <a:path w="434" h="895" extrusionOk="0">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63"/>
            <p:cNvSpPr/>
            <p:nvPr/>
          </p:nvSpPr>
          <p:spPr>
            <a:xfrm>
              <a:off x="2786379" y="2982598"/>
              <a:ext cx="11080" cy="23389"/>
            </a:xfrm>
            <a:custGeom>
              <a:avLst/>
              <a:gdLst/>
              <a:ahLst/>
              <a:cxnLst/>
              <a:rect l="l" t="t" r="r" b="b"/>
              <a:pathLst>
                <a:path w="424" h="895" extrusionOk="0">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63"/>
            <p:cNvSpPr/>
            <p:nvPr/>
          </p:nvSpPr>
          <p:spPr>
            <a:xfrm>
              <a:off x="2972468" y="2972040"/>
              <a:ext cx="11943" cy="33946"/>
            </a:xfrm>
            <a:custGeom>
              <a:avLst/>
              <a:gdLst/>
              <a:ahLst/>
              <a:cxnLst/>
              <a:rect l="l" t="t" r="r" b="b"/>
              <a:pathLst>
                <a:path w="457" h="1299" extrusionOk="0">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63"/>
            <p:cNvSpPr/>
            <p:nvPr/>
          </p:nvSpPr>
          <p:spPr>
            <a:xfrm>
              <a:off x="2811753" y="3143182"/>
              <a:ext cx="11342" cy="33241"/>
            </a:xfrm>
            <a:custGeom>
              <a:avLst/>
              <a:gdLst/>
              <a:ahLst/>
              <a:cxnLst/>
              <a:rect l="l" t="t" r="r" b="b"/>
              <a:pathLst>
                <a:path w="434" h="1272" extrusionOk="0">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63"/>
            <p:cNvSpPr/>
            <p:nvPr/>
          </p:nvSpPr>
          <p:spPr>
            <a:xfrm>
              <a:off x="2777337" y="3143182"/>
              <a:ext cx="11080" cy="24957"/>
            </a:xfrm>
            <a:custGeom>
              <a:avLst/>
              <a:gdLst/>
              <a:ahLst/>
              <a:cxnLst/>
              <a:rect l="l" t="t" r="r" b="b"/>
              <a:pathLst>
                <a:path w="424" h="955" extrusionOk="0">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63"/>
            <p:cNvSpPr/>
            <p:nvPr/>
          </p:nvSpPr>
          <p:spPr>
            <a:xfrm>
              <a:off x="2846693" y="3143182"/>
              <a:ext cx="11342" cy="24957"/>
            </a:xfrm>
            <a:custGeom>
              <a:avLst/>
              <a:gdLst/>
              <a:ahLst/>
              <a:cxnLst/>
              <a:rect l="l" t="t" r="r" b="b"/>
              <a:pathLst>
                <a:path w="434" h="955" extrusionOk="0">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63"/>
            <p:cNvSpPr/>
            <p:nvPr/>
          </p:nvSpPr>
          <p:spPr>
            <a:xfrm>
              <a:off x="2742659" y="3143182"/>
              <a:ext cx="11080" cy="33241"/>
            </a:xfrm>
            <a:custGeom>
              <a:avLst/>
              <a:gdLst/>
              <a:ahLst/>
              <a:cxnLst/>
              <a:rect l="l" t="t" r="r" b="b"/>
              <a:pathLst>
                <a:path w="424" h="1272" extrusionOk="0">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63"/>
            <p:cNvSpPr/>
            <p:nvPr/>
          </p:nvSpPr>
          <p:spPr>
            <a:xfrm>
              <a:off x="2707589" y="3143182"/>
              <a:ext cx="11838" cy="25897"/>
            </a:xfrm>
            <a:custGeom>
              <a:avLst/>
              <a:gdLst/>
              <a:ahLst/>
              <a:cxnLst/>
              <a:rect l="l" t="t" r="r" b="b"/>
              <a:pathLst>
                <a:path w="453" h="991" extrusionOk="0">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63"/>
            <p:cNvSpPr/>
            <p:nvPr/>
          </p:nvSpPr>
          <p:spPr>
            <a:xfrm>
              <a:off x="2673042" y="3143182"/>
              <a:ext cx="11838" cy="34181"/>
            </a:xfrm>
            <a:custGeom>
              <a:avLst/>
              <a:gdLst/>
              <a:ahLst/>
              <a:cxnLst/>
              <a:rect l="l" t="t" r="r" b="b"/>
              <a:pathLst>
                <a:path w="453" h="1308" extrusionOk="0">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1" name="Google Shape;13811;p63"/>
          <p:cNvGrpSpPr/>
          <p:nvPr/>
        </p:nvGrpSpPr>
        <p:grpSpPr>
          <a:xfrm>
            <a:off x="2197091" y="2938120"/>
            <a:ext cx="366665" cy="273189"/>
            <a:chOff x="2197091" y="2938120"/>
            <a:chExt cx="366665" cy="273189"/>
          </a:xfrm>
        </p:grpSpPr>
        <p:sp>
          <p:nvSpPr>
            <p:cNvPr id="13812" name="Google Shape;13812;p63"/>
            <p:cNvSpPr/>
            <p:nvPr/>
          </p:nvSpPr>
          <p:spPr>
            <a:xfrm>
              <a:off x="2197091" y="2938120"/>
              <a:ext cx="366665" cy="273189"/>
            </a:xfrm>
            <a:custGeom>
              <a:avLst/>
              <a:gdLst/>
              <a:ahLst/>
              <a:cxnLst/>
              <a:rect l="l" t="t" r="r" b="b"/>
              <a:pathLst>
                <a:path w="14031" h="10454" extrusionOk="0">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63"/>
            <p:cNvSpPr/>
            <p:nvPr/>
          </p:nvSpPr>
          <p:spPr>
            <a:xfrm>
              <a:off x="2218206" y="2938120"/>
              <a:ext cx="345550" cy="273189"/>
            </a:xfrm>
            <a:custGeom>
              <a:avLst/>
              <a:gdLst/>
              <a:ahLst/>
              <a:cxnLst/>
              <a:rect l="l" t="t" r="r" b="b"/>
              <a:pathLst>
                <a:path w="13223" h="10454" extrusionOk="0">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63"/>
            <p:cNvSpPr/>
            <p:nvPr/>
          </p:nvSpPr>
          <p:spPr>
            <a:xfrm>
              <a:off x="2197352" y="2938120"/>
              <a:ext cx="366404" cy="47274"/>
            </a:xfrm>
            <a:custGeom>
              <a:avLst/>
              <a:gdLst/>
              <a:ahLst/>
              <a:cxnLst/>
              <a:rect l="l" t="t" r="r" b="b"/>
              <a:pathLst>
                <a:path w="14021" h="1809" extrusionOk="0">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63"/>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63"/>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63"/>
            <p:cNvSpPr/>
            <p:nvPr/>
          </p:nvSpPr>
          <p:spPr>
            <a:xfrm>
              <a:off x="2215697" y="3003451"/>
              <a:ext cx="43746" cy="11342"/>
            </a:xfrm>
            <a:custGeom>
              <a:avLst/>
              <a:gdLst/>
              <a:ahLst/>
              <a:cxnLst/>
              <a:rect l="l" t="t" r="r" b="b"/>
              <a:pathLst>
                <a:path w="1674" h="434" extrusionOk="0">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63"/>
            <p:cNvSpPr/>
            <p:nvPr/>
          </p:nvSpPr>
          <p:spPr>
            <a:xfrm>
              <a:off x="2271725" y="3003451"/>
              <a:ext cx="44007" cy="11342"/>
            </a:xfrm>
            <a:custGeom>
              <a:avLst/>
              <a:gdLst/>
              <a:ahLst/>
              <a:cxnLst/>
              <a:rect l="l" t="t" r="r" b="b"/>
              <a:pathLst>
                <a:path w="1684" h="434" extrusionOk="0">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63"/>
            <p:cNvSpPr/>
            <p:nvPr/>
          </p:nvSpPr>
          <p:spPr>
            <a:xfrm>
              <a:off x="2326917" y="3003451"/>
              <a:ext cx="45967" cy="11342"/>
            </a:xfrm>
            <a:custGeom>
              <a:avLst/>
              <a:gdLst/>
              <a:ahLst/>
              <a:cxnLst/>
              <a:rect l="l" t="t" r="r" b="b"/>
              <a:pathLst>
                <a:path w="1759" h="434" extrusionOk="0">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63"/>
            <p:cNvSpPr/>
            <p:nvPr/>
          </p:nvSpPr>
          <p:spPr>
            <a:xfrm>
              <a:off x="2384069" y="3003451"/>
              <a:ext cx="43746" cy="11342"/>
            </a:xfrm>
            <a:custGeom>
              <a:avLst/>
              <a:gdLst/>
              <a:ahLst/>
              <a:cxnLst/>
              <a:rect l="l" t="t" r="r" b="b"/>
              <a:pathLst>
                <a:path w="1674" h="434" extrusionOk="0">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63"/>
            <p:cNvSpPr/>
            <p:nvPr/>
          </p:nvSpPr>
          <p:spPr>
            <a:xfrm>
              <a:off x="2439261" y="3003451"/>
              <a:ext cx="45680" cy="11342"/>
            </a:xfrm>
            <a:custGeom>
              <a:avLst/>
              <a:gdLst/>
              <a:ahLst/>
              <a:cxnLst/>
              <a:rect l="l" t="t" r="r" b="b"/>
              <a:pathLst>
                <a:path w="1748" h="434" extrusionOk="0">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63"/>
            <p:cNvSpPr/>
            <p:nvPr/>
          </p:nvSpPr>
          <p:spPr>
            <a:xfrm>
              <a:off x="2495289" y="3003451"/>
              <a:ext cx="45706" cy="11342"/>
            </a:xfrm>
            <a:custGeom>
              <a:avLst/>
              <a:gdLst/>
              <a:ahLst/>
              <a:cxnLst/>
              <a:rect l="l" t="t" r="r" b="b"/>
              <a:pathLst>
                <a:path w="1749" h="434" extrusionOk="0">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63"/>
            <p:cNvSpPr/>
            <p:nvPr/>
          </p:nvSpPr>
          <p:spPr>
            <a:xfrm>
              <a:off x="2219878" y="2957458"/>
              <a:ext cx="279043" cy="11368"/>
            </a:xfrm>
            <a:custGeom>
              <a:avLst/>
              <a:gdLst/>
              <a:ahLst/>
              <a:cxnLst/>
              <a:rect l="l" t="t" r="r" b="b"/>
              <a:pathLst>
                <a:path w="10678" h="435" extrusionOk="0">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63"/>
            <p:cNvSpPr/>
            <p:nvPr/>
          </p:nvSpPr>
          <p:spPr>
            <a:xfrm>
              <a:off x="2517711" y="2949932"/>
              <a:ext cx="34835" cy="26995"/>
            </a:xfrm>
            <a:custGeom>
              <a:avLst/>
              <a:gdLst/>
              <a:ahLst/>
              <a:cxnLst/>
              <a:rect l="l" t="t" r="r" b="b"/>
              <a:pathLst>
                <a:path w="1333" h="1033" extrusionOk="0">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63"/>
            <p:cNvSpPr/>
            <p:nvPr/>
          </p:nvSpPr>
          <p:spPr>
            <a:xfrm>
              <a:off x="2222230" y="3037894"/>
              <a:ext cx="195027" cy="143494"/>
            </a:xfrm>
            <a:custGeom>
              <a:avLst/>
              <a:gdLst/>
              <a:ahLst/>
              <a:cxnLst/>
              <a:rect l="l" t="t" r="r" b="b"/>
              <a:pathLst>
                <a:path w="7463" h="5491" extrusionOk="0">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63"/>
            <p:cNvSpPr/>
            <p:nvPr/>
          </p:nvSpPr>
          <p:spPr>
            <a:xfrm>
              <a:off x="2447623" y="3032328"/>
              <a:ext cx="93554" cy="11132"/>
            </a:xfrm>
            <a:custGeom>
              <a:avLst/>
              <a:gdLst/>
              <a:ahLst/>
              <a:cxnLst/>
              <a:rect l="l" t="t" r="r" b="b"/>
              <a:pathLst>
                <a:path w="3580" h="426" extrusionOk="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63"/>
            <p:cNvSpPr/>
            <p:nvPr/>
          </p:nvSpPr>
          <p:spPr>
            <a:xfrm>
              <a:off x="2436229" y="3056187"/>
              <a:ext cx="105000" cy="11394"/>
            </a:xfrm>
            <a:custGeom>
              <a:avLst/>
              <a:gdLst/>
              <a:ahLst/>
              <a:cxnLst/>
              <a:rect l="l" t="t" r="r" b="b"/>
              <a:pathLst>
                <a:path w="4018" h="436" extrusionOk="0">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63"/>
            <p:cNvSpPr/>
            <p:nvPr/>
          </p:nvSpPr>
          <p:spPr>
            <a:xfrm>
              <a:off x="2437327" y="3080098"/>
              <a:ext cx="102805" cy="11080"/>
            </a:xfrm>
            <a:custGeom>
              <a:avLst/>
              <a:gdLst/>
              <a:ahLst/>
              <a:cxnLst/>
              <a:rect l="l" t="t" r="r" b="b"/>
              <a:pathLst>
                <a:path w="3934" h="424" extrusionOk="0">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63"/>
            <p:cNvSpPr/>
            <p:nvPr/>
          </p:nvSpPr>
          <p:spPr>
            <a:xfrm>
              <a:off x="2436229" y="3103957"/>
              <a:ext cx="105000" cy="11368"/>
            </a:xfrm>
            <a:custGeom>
              <a:avLst/>
              <a:gdLst/>
              <a:ahLst/>
              <a:cxnLst/>
              <a:rect l="l" t="t" r="r" b="b"/>
              <a:pathLst>
                <a:path w="4018" h="435" extrusionOk="0">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63"/>
            <p:cNvSpPr/>
            <p:nvPr/>
          </p:nvSpPr>
          <p:spPr>
            <a:xfrm>
              <a:off x="2436308" y="3128051"/>
              <a:ext cx="104870" cy="11159"/>
            </a:xfrm>
            <a:custGeom>
              <a:avLst/>
              <a:gdLst/>
              <a:ahLst/>
              <a:cxnLst/>
              <a:rect l="l" t="t" r="r" b="b"/>
              <a:pathLst>
                <a:path w="4013" h="427" extrusionOk="0">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63"/>
            <p:cNvSpPr/>
            <p:nvPr/>
          </p:nvSpPr>
          <p:spPr>
            <a:xfrm>
              <a:off x="2437327" y="3151962"/>
              <a:ext cx="102805" cy="11342"/>
            </a:xfrm>
            <a:custGeom>
              <a:avLst/>
              <a:gdLst/>
              <a:ahLst/>
              <a:cxnLst/>
              <a:rect l="l" t="t" r="r" b="b"/>
              <a:pathLst>
                <a:path w="3934" h="434" extrusionOk="0">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63"/>
            <p:cNvSpPr/>
            <p:nvPr/>
          </p:nvSpPr>
          <p:spPr>
            <a:xfrm>
              <a:off x="2436229" y="3175821"/>
              <a:ext cx="77012" cy="11368"/>
            </a:xfrm>
            <a:custGeom>
              <a:avLst/>
              <a:gdLst/>
              <a:ahLst/>
              <a:cxnLst/>
              <a:rect l="l" t="t" r="r" b="b"/>
              <a:pathLst>
                <a:path w="2947" h="435" extrusionOk="0">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63"/>
            <p:cNvSpPr/>
            <p:nvPr/>
          </p:nvSpPr>
          <p:spPr>
            <a:xfrm>
              <a:off x="2226255" y="3090525"/>
              <a:ext cx="111847" cy="90863"/>
            </a:xfrm>
            <a:custGeom>
              <a:avLst/>
              <a:gdLst/>
              <a:ahLst/>
              <a:cxnLst/>
              <a:rect l="l" t="t" r="r" b="b"/>
              <a:pathLst>
                <a:path w="4280" h="3477" extrusionOk="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63"/>
            <p:cNvSpPr/>
            <p:nvPr/>
          </p:nvSpPr>
          <p:spPr>
            <a:xfrm>
              <a:off x="2324513" y="3056474"/>
              <a:ext cx="68363" cy="62561"/>
            </a:xfrm>
            <a:custGeom>
              <a:avLst/>
              <a:gdLst/>
              <a:ahLst/>
              <a:cxnLst/>
              <a:rect l="l" t="t" r="r" b="b"/>
              <a:pathLst>
                <a:path w="2616" h="2394" extrusionOk="0">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63"/>
            <p:cNvSpPr/>
            <p:nvPr/>
          </p:nvSpPr>
          <p:spPr>
            <a:xfrm>
              <a:off x="2253380" y="3090342"/>
              <a:ext cx="55819" cy="47953"/>
            </a:xfrm>
            <a:custGeom>
              <a:avLst/>
              <a:gdLst/>
              <a:ahLst/>
              <a:cxnLst/>
              <a:rect l="l" t="t" r="r" b="b"/>
              <a:pathLst>
                <a:path w="2136" h="1835" extrusionOk="0">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6" name="Google Shape;13836;p63"/>
          <p:cNvGrpSpPr/>
          <p:nvPr/>
        </p:nvGrpSpPr>
        <p:grpSpPr>
          <a:xfrm>
            <a:off x="1753570" y="2892127"/>
            <a:ext cx="366665" cy="365202"/>
            <a:chOff x="1753570" y="2892127"/>
            <a:chExt cx="366665" cy="365202"/>
          </a:xfrm>
        </p:grpSpPr>
        <p:sp>
          <p:nvSpPr>
            <p:cNvPr id="13837" name="Google Shape;13837;p63"/>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63"/>
            <p:cNvSpPr/>
            <p:nvPr/>
          </p:nvSpPr>
          <p:spPr>
            <a:xfrm>
              <a:off x="1775939" y="3076335"/>
              <a:ext cx="342780" cy="104295"/>
            </a:xfrm>
            <a:custGeom>
              <a:avLst/>
              <a:gdLst/>
              <a:ahLst/>
              <a:cxnLst/>
              <a:rect l="l" t="t" r="r" b="b"/>
              <a:pathLst>
                <a:path w="13117" h="3991" extrusionOk="0">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63"/>
            <p:cNvSpPr/>
            <p:nvPr/>
          </p:nvSpPr>
          <p:spPr>
            <a:xfrm>
              <a:off x="2046934" y="3180578"/>
              <a:ext cx="70218" cy="76751"/>
            </a:xfrm>
            <a:custGeom>
              <a:avLst/>
              <a:gdLst/>
              <a:ahLst/>
              <a:cxnLst/>
              <a:rect l="l" t="t" r="r" b="b"/>
              <a:pathLst>
                <a:path w="2687" h="2937" extrusionOk="0">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63"/>
            <p:cNvSpPr/>
            <p:nvPr/>
          </p:nvSpPr>
          <p:spPr>
            <a:xfrm>
              <a:off x="2064416" y="3186405"/>
              <a:ext cx="52709" cy="60836"/>
            </a:xfrm>
            <a:custGeom>
              <a:avLst/>
              <a:gdLst/>
              <a:ahLst/>
              <a:cxnLst/>
              <a:rect l="l" t="t" r="r" b="b"/>
              <a:pathLst>
                <a:path w="2017" h="2328" extrusionOk="0">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63"/>
            <p:cNvSpPr/>
            <p:nvPr/>
          </p:nvSpPr>
          <p:spPr>
            <a:xfrm>
              <a:off x="1913658" y="2892650"/>
              <a:ext cx="206577" cy="160088"/>
            </a:xfrm>
            <a:custGeom>
              <a:avLst/>
              <a:gdLst/>
              <a:ahLst/>
              <a:cxnLst/>
              <a:rect l="l" t="t" r="r" b="b"/>
              <a:pathLst>
                <a:path w="7905" h="6126" extrusionOk="0">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63"/>
            <p:cNvSpPr/>
            <p:nvPr/>
          </p:nvSpPr>
          <p:spPr>
            <a:xfrm>
              <a:off x="1941045" y="2892650"/>
              <a:ext cx="179191" cy="160088"/>
            </a:xfrm>
            <a:custGeom>
              <a:avLst/>
              <a:gdLst/>
              <a:ahLst/>
              <a:cxnLst/>
              <a:rect l="l" t="t" r="r" b="b"/>
              <a:pathLst>
                <a:path w="6857" h="6126" extrusionOk="0">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63"/>
            <p:cNvSpPr/>
            <p:nvPr/>
          </p:nvSpPr>
          <p:spPr>
            <a:xfrm>
              <a:off x="1755086" y="2892127"/>
              <a:ext cx="132701" cy="160114"/>
            </a:xfrm>
            <a:custGeom>
              <a:avLst/>
              <a:gdLst/>
              <a:ahLst/>
              <a:cxnLst/>
              <a:rect l="l" t="t" r="r" b="b"/>
              <a:pathLst>
                <a:path w="5078" h="6127" extrusionOk="0">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63"/>
            <p:cNvSpPr/>
            <p:nvPr/>
          </p:nvSpPr>
          <p:spPr>
            <a:xfrm>
              <a:off x="1777455" y="2892127"/>
              <a:ext cx="110331" cy="160114"/>
            </a:xfrm>
            <a:custGeom>
              <a:avLst/>
              <a:gdLst/>
              <a:ahLst/>
              <a:cxnLst/>
              <a:rect l="l" t="t" r="r" b="b"/>
              <a:pathLst>
                <a:path w="4222" h="6127" extrusionOk="0">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63"/>
            <p:cNvSpPr/>
            <p:nvPr/>
          </p:nvSpPr>
          <p:spPr>
            <a:xfrm>
              <a:off x="1755086" y="2892127"/>
              <a:ext cx="132701" cy="159853"/>
            </a:xfrm>
            <a:custGeom>
              <a:avLst/>
              <a:gdLst/>
              <a:ahLst/>
              <a:cxnLst/>
              <a:rect l="l" t="t" r="r" b="b"/>
              <a:pathLst>
                <a:path w="5078" h="6117" extrusionOk="0">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63"/>
            <p:cNvSpPr/>
            <p:nvPr/>
          </p:nvSpPr>
          <p:spPr>
            <a:xfrm>
              <a:off x="1939268" y="2914496"/>
              <a:ext cx="72910" cy="11080"/>
            </a:xfrm>
            <a:custGeom>
              <a:avLst/>
              <a:gdLst/>
              <a:ahLst/>
              <a:cxnLst/>
              <a:rect l="l" t="t" r="r" b="b"/>
              <a:pathLst>
                <a:path w="2790" h="424" extrusionOk="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63"/>
            <p:cNvSpPr/>
            <p:nvPr/>
          </p:nvSpPr>
          <p:spPr>
            <a:xfrm>
              <a:off x="2021690" y="2914496"/>
              <a:ext cx="72648" cy="11080"/>
            </a:xfrm>
            <a:custGeom>
              <a:avLst/>
              <a:gdLst/>
              <a:ahLst/>
              <a:cxnLst/>
              <a:rect l="l" t="t" r="r" b="b"/>
              <a:pathLst>
                <a:path w="2780" h="424" extrusionOk="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63"/>
            <p:cNvSpPr/>
            <p:nvPr/>
          </p:nvSpPr>
          <p:spPr>
            <a:xfrm>
              <a:off x="1939268" y="2949436"/>
              <a:ext cx="72910" cy="11315"/>
            </a:xfrm>
            <a:custGeom>
              <a:avLst/>
              <a:gdLst/>
              <a:ahLst/>
              <a:cxnLst/>
              <a:rect l="l" t="t" r="r" b="b"/>
              <a:pathLst>
                <a:path w="2790" h="433" extrusionOk="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63"/>
            <p:cNvSpPr/>
            <p:nvPr/>
          </p:nvSpPr>
          <p:spPr>
            <a:xfrm>
              <a:off x="2021690" y="2949436"/>
              <a:ext cx="72648" cy="11315"/>
            </a:xfrm>
            <a:custGeom>
              <a:avLst/>
              <a:gdLst/>
              <a:ahLst/>
              <a:cxnLst/>
              <a:rect l="l" t="t" r="r" b="b"/>
              <a:pathLst>
                <a:path w="2780" h="433" extrusionOk="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63"/>
            <p:cNvSpPr/>
            <p:nvPr/>
          </p:nvSpPr>
          <p:spPr>
            <a:xfrm>
              <a:off x="1939268" y="2984610"/>
              <a:ext cx="72910" cy="11080"/>
            </a:xfrm>
            <a:custGeom>
              <a:avLst/>
              <a:gdLst/>
              <a:ahLst/>
              <a:cxnLst/>
              <a:rect l="l" t="t" r="r" b="b"/>
              <a:pathLst>
                <a:path w="2790" h="424" extrusionOk="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63"/>
            <p:cNvSpPr/>
            <p:nvPr/>
          </p:nvSpPr>
          <p:spPr>
            <a:xfrm>
              <a:off x="2021690" y="2984610"/>
              <a:ext cx="72648" cy="11080"/>
            </a:xfrm>
            <a:custGeom>
              <a:avLst/>
              <a:gdLst/>
              <a:ahLst/>
              <a:cxnLst/>
              <a:rect l="l" t="t" r="r" b="b"/>
              <a:pathLst>
                <a:path w="2780" h="424" extrusionOk="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63"/>
            <p:cNvSpPr/>
            <p:nvPr/>
          </p:nvSpPr>
          <p:spPr>
            <a:xfrm>
              <a:off x="1939268" y="3019549"/>
              <a:ext cx="72910" cy="11080"/>
            </a:xfrm>
            <a:custGeom>
              <a:avLst/>
              <a:gdLst/>
              <a:ahLst/>
              <a:cxnLst/>
              <a:rect l="l" t="t" r="r" b="b"/>
              <a:pathLst>
                <a:path w="2790" h="424" extrusionOk="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63"/>
            <p:cNvSpPr/>
            <p:nvPr/>
          </p:nvSpPr>
          <p:spPr>
            <a:xfrm>
              <a:off x="2021690" y="3019549"/>
              <a:ext cx="72648" cy="11080"/>
            </a:xfrm>
            <a:custGeom>
              <a:avLst/>
              <a:gdLst/>
              <a:ahLst/>
              <a:cxnLst/>
              <a:rect l="l" t="t" r="r" b="b"/>
              <a:pathLst>
                <a:path w="2780" h="424" extrusionOk="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63"/>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5" name="Google Shape;13855;p63"/>
          <p:cNvGrpSpPr/>
          <p:nvPr/>
        </p:nvGrpSpPr>
        <p:grpSpPr>
          <a:xfrm>
            <a:off x="1303751" y="3807339"/>
            <a:ext cx="367684" cy="366561"/>
            <a:chOff x="1303751" y="3807339"/>
            <a:chExt cx="367684" cy="366561"/>
          </a:xfrm>
        </p:grpSpPr>
        <p:sp>
          <p:nvSpPr>
            <p:cNvPr id="13856" name="Google Shape;13856;p63"/>
            <p:cNvSpPr/>
            <p:nvPr/>
          </p:nvSpPr>
          <p:spPr>
            <a:xfrm>
              <a:off x="1305006" y="4056356"/>
              <a:ext cx="366430" cy="117387"/>
            </a:xfrm>
            <a:custGeom>
              <a:avLst/>
              <a:gdLst/>
              <a:ahLst/>
              <a:cxnLst/>
              <a:rect l="l" t="t" r="r" b="b"/>
              <a:pathLst>
                <a:path w="14022" h="4492" extrusionOk="0">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63"/>
            <p:cNvSpPr/>
            <p:nvPr/>
          </p:nvSpPr>
          <p:spPr>
            <a:xfrm>
              <a:off x="1305267" y="4079980"/>
              <a:ext cx="366169" cy="93763"/>
            </a:xfrm>
            <a:custGeom>
              <a:avLst/>
              <a:gdLst/>
              <a:ahLst/>
              <a:cxnLst/>
              <a:rect l="l" t="t" r="r" b="b"/>
              <a:pathLst>
                <a:path w="14012" h="3588" extrusionOk="0">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63"/>
            <p:cNvSpPr/>
            <p:nvPr/>
          </p:nvSpPr>
          <p:spPr>
            <a:xfrm>
              <a:off x="1605556" y="4079980"/>
              <a:ext cx="39225" cy="70401"/>
            </a:xfrm>
            <a:custGeom>
              <a:avLst/>
              <a:gdLst/>
              <a:ahLst/>
              <a:cxnLst/>
              <a:rect l="l" t="t" r="r" b="b"/>
              <a:pathLst>
                <a:path w="1501" h="2694" extrusionOk="0">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63"/>
            <p:cNvSpPr/>
            <p:nvPr/>
          </p:nvSpPr>
          <p:spPr>
            <a:xfrm>
              <a:off x="1516104"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63"/>
            <p:cNvSpPr/>
            <p:nvPr/>
          </p:nvSpPr>
          <p:spPr>
            <a:xfrm>
              <a:off x="1427149"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63"/>
            <p:cNvSpPr/>
            <p:nvPr/>
          </p:nvSpPr>
          <p:spPr>
            <a:xfrm>
              <a:off x="1575294"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63"/>
            <p:cNvSpPr/>
            <p:nvPr/>
          </p:nvSpPr>
          <p:spPr>
            <a:xfrm>
              <a:off x="1575294"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63"/>
            <p:cNvSpPr/>
            <p:nvPr/>
          </p:nvSpPr>
          <p:spPr>
            <a:xfrm>
              <a:off x="1485686" y="4079745"/>
              <a:ext cx="11838" cy="49260"/>
            </a:xfrm>
            <a:custGeom>
              <a:avLst/>
              <a:gdLst/>
              <a:ahLst/>
              <a:cxnLst/>
              <a:rect l="l" t="t" r="r" b="b"/>
              <a:pathLst>
                <a:path w="453" h="1885" extrusionOk="0">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63"/>
            <p:cNvSpPr/>
            <p:nvPr/>
          </p:nvSpPr>
          <p:spPr>
            <a:xfrm>
              <a:off x="1485686" y="4139536"/>
              <a:ext cx="11838" cy="19129"/>
            </a:xfrm>
            <a:custGeom>
              <a:avLst/>
              <a:gdLst/>
              <a:ahLst/>
              <a:cxnLst/>
              <a:rect l="l" t="t" r="r" b="b"/>
              <a:pathLst>
                <a:path w="453" h="732" extrusionOk="0">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63"/>
            <p:cNvSpPr/>
            <p:nvPr/>
          </p:nvSpPr>
          <p:spPr>
            <a:xfrm>
              <a:off x="1396626"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63"/>
            <p:cNvSpPr/>
            <p:nvPr/>
          </p:nvSpPr>
          <p:spPr>
            <a:xfrm>
              <a:off x="1396626"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63"/>
            <p:cNvSpPr/>
            <p:nvPr/>
          </p:nvSpPr>
          <p:spPr>
            <a:xfrm>
              <a:off x="1304274" y="3915110"/>
              <a:ext cx="353573" cy="258712"/>
            </a:xfrm>
            <a:custGeom>
              <a:avLst/>
              <a:gdLst/>
              <a:ahLst/>
              <a:cxnLst/>
              <a:rect l="l" t="t" r="r" b="b"/>
              <a:pathLst>
                <a:path w="13530" h="9900" extrusionOk="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63"/>
            <p:cNvSpPr/>
            <p:nvPr/>
          </p:nvSpPr>
          <p:spPr>
            <a:xfrm>
              <a:off x="1307018" y="3927706"/>
              <a:ext cx="350829" cy="245776"/>
            </a:xfrm>
            <a:custGeom>
              <a:avLst/>
              <a:gdLst/>
              <a:ahLst/>
              <a:cxnLst/>
              <a:rect l="l" t="t" r="r" b="b"/>
              <a:pathLst>
                <a:path w="13425" h="9405" extrusionOk="0">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63"/>
            <p:cNvSpPr/>
            <p:nvPr/>
          </p:nvSpPr>
          <p:spPr>
            <a:xfrm>
              <a:off x="1560582" y="3944431"/>
              <a:ext cx="65122" cy="74060"/>
            </a:xfrm>
            <a:custGeom>
              <a:avLst/>
              <a:gdLst/>
              <a:ahLst/>
              <a:cxnLst/>
              <a:rect l="l" t="t" r="r" b="b"/>
              <a:pathLst>
                <a:path w="2492" h="2834" extrusionOk="0">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63"/>
            <p:cNvSpPr/>
            <p:nvPr/>
          </p:nvSpPr>
          <p:spPr>
            <a:xfrm>
              <a:off x="1533953" y="3971922"/>
              <a:ext cx="47326" cy="69565"/>
            </a:xfrm>
            <a:custGeom>
              <a:avLst/>
              <a:gdLst/>
              <a:ahLst/>
              <a:cxnLst/>
              <a:rect l="l" t="t" r="r" b="b"/>
              <a:pathLst>
                <a:path w="1811" h="2662" extrusionOk="0">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63"/>
            <p:cNvSpPr/>
            <p:nvPr/>
          </p:nvSpPr>
          <p:spPr>
            <a:xfrm>
              <a:off x="1482942" y="3989169"/>
              <a:ext cx="65096" cy="74112"/>
            </a:xfrm>
            <a:custGeom>
              <a:avLst/>
              <a:gdLst/>
              <a:ahLst/>
              <a:cxnLst/>
              <a:rect l="l" t="t" r="r" b="b"/>
              <a:pathLst>
                <a:path w="2491" h="2836" extrusionOk="0">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63"/>
            <p:cNvSpPr/>
            <p:nvPr/>
          </p:nvSpPr>
          <p:spPr>
            <a:xfrm>
              <a:off x="1456548" y="4016922"/>
              <a:ext cx="45497" cy="69382"/>
            </a:xfrm>
            <a:custGeom>
              <a:avLst/>
              <a:gdLst/>
              <a:ahLst/>
              <a:cxnLst/>
              <a:rect l="l" t="t" r="r" b="b"/>
              <a:pathLst>
                <a:path w="1741" h="2655" extrusionOk="0">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63"/>
            <p:cNvSpPr/>
            <p:nvPr/>
          </p:nvSpPr>
          <p:spPr>
            <a:xfrm>
              <a:off x="1405799" y="4033778"/>
              <a:ext cx="65096" cy="74112"/>
            </a:xfrm>
            <a:custGeom>
              <a:avLst/>
              <a:gdLst/>
              <a:ahLst/>
              <a:cxnLst/>
              <a:rect l="l" t="t" r="r" b="b"/>
              <a:pathLst>
                <a:path w="2491" h="2836" extrusionOk="0">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63"/>
            <p:cNvSpPr/>
            <p:nvPr/>
          </p:nvSpPr>
          <p:spPr>
            <a:xfrm>
              <a:off x="1379405" y="4061452"/>
              <a:ext cx="45261" cy="69330"/>
            </a:xfrm>
            <a:custGeom>
              <a:avLst/>
              <a:gdLst/>
              <a:ahLst/>
              <a:cxnLst/>
              <a:rect l="l" t="t" r="r" b="b"/>
              <a:pathLst>
                <a:path w="1732" h="2653" extrusionOk="0">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63"/>
            <p:cNvSpPr/>
            <p:nvPr/>
          </p:nvSpPr>
          <p:spPr>
            <a:xfrm>
              <a:off x="1305267" y="3823907"/>
              <a:ext cx="261612" cy="349993"/>
            </a:xfrm>
            <a:custGeom>
              <a:avLst/>
              <a:gdLst/>
              <a:ahLst/>
              <a:cxnLst/>
              <a:rect l="l" t="t" r="r" b="b"/>
              <a:pathLst>
                <a:path w="10011" h="13393" extrusionOk="0">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63"/>
            <p:cNvSpPr/>
            <p:nvPr/>
          </p:nvSpPr>
          <p:spPr>
            <a:xfrm>
              <a:off x="1320345" y="3828690"/>
              <a:ext cx="246299" cy="344792"/>
            </a:xfrm>
            <a:custGeom>
              <a:avLst/>
              <a:gdLst/>
              <a:ahLst/>
              <a:cxnLst/>
              <a:rect l="l" t="t" r="r" b="b"/>
              <a:pathLst>
                <a:path w="9425" h="13194" extrusionOk="0">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63"/>
            <p:cNvSpPr/>
            <p:nvPr/>
          </p:nvSpPr>
          <p:spPr>
            <a:xfrm>
              <a:off x="1460076" y="3854979"/>
              <a:ext cx="76647" cy="62561"/>
            </a:xfrm>
            <a:custGeom>
              <a:avLst/>
              <a:gdLst/>
              <a:ahLst/>
              <a:cxnLst/>
              <a:rect l="l" t="t" r="r" b="b"/>
              <a:pathLst>
                <a:path w="2933" h="2394" extrusionOk="0">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63"/>
            <p:cNvSpPr/>
            <p:nvPr/>
          </p:nvSpPr>
          <p:spPr>
            <a:xfrm>
              <a:off x="1414579" y="3932514"/>
              <a:ext cx="76673" cy="62535"/>
            </a:xfrm>
            <a:custGeom>
              <a:avLst/>
              <a:gdLst/>
              <a:ahLst/>
              <a:cxnLst/>
              <a:rect l="l" t="t" r="r" b="b"/>
              <a:pathLst>
                <a:path w="2934" h="2393" extrusionOk="0">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63"/>
            <p:cNvSpPr/>
            <p:nvPr/>
          </p:nvSpPr>
          <p:spPr>
            <a:xfrm>
              <a:off x="1370102" y="4009527"/>
              <a:ext cx="76673" cy="62535"/>
            </a:xfrm>
            <a:custGeom>
              <a:avLst/>
              <a:gdLst/>
              <a:ahLst/>
              <a:cxnLst/>
              <a:rect l="l" t="t" r="r" b="b"/>
              <a:pathLst>
                <a:path w="2934" h="2393" extrusionOk="0">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63"/>
            <p:cNvSpPr/>
            <p:nvPr/>
          </p:nvSpPr>
          <p:spPr>
            <a:xfrm>
              <a:off x="1442254" y="3903481"/>
              <a:ext cx="48972" cy="30131"/>
            </a:xfrm>
            <a:custGeom>
              <a:avLst/>
              <a:gdLst/>
              <a:ahLst/>
              <a:cxnLst/>
              <a:rect l="l" t="t" r="r" b="b"/>
              <a:pathLst>
                <a:path w="1874" h="1153" extrusionOk="0">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63"/>
            <p:cNvSpPr/>
            <p:nvPr/>
          </p:nvSpPr>
          <p:spPr>
            <a:xfrm>
              <a:off x="1494022" y="3933612"/>
              <a:ext cx="23101" cy="15078"/>
            </a:xfrm>
            <a:custGeom>
              <a:avLst/>
              <a:gdLst/>
              <a:ahLst/>
              <a:cxnLst/>
              <a:rect l="l" t="t" r="r" b="b"/>
              <a:pathLst>
                <a:path w="884" h="577" extrusionOk="0">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63"/>
            <p:cNvSpPr/>
            <p:nvPr/>
          </p:nvSpPr>
          <p:spPr>
            <a:xfrm>
              <a:off x="1397462" y="3981147"/>
              <a:ext cx="48816" cy="30131"/>
            </a:xfrm>
            <a:custGeom>
              <a:avLst/>
              <a:gdLst/>
              <a:ahLst/>
              <a:cxnLst/>
              <a:rect l="l" t="t" r="r" b="b"/>
              <a:pathLst>
                <a:path w="1868" h="1153" extrusionOk="0">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63"/>
            <p:cNvSpPr/>
            <p:nvPr/>
          </p:nvSpPr>
          <p:spPr>
            <a:xfrm>
              <a:off x="1449022" y="4011042"/>
              <a:ext cx="23101" cy="15288"/>
            </a:xfrm>
            <a:custGeom>
              <a:avLst/>
              <a:gdLst/>
              <a:ahLst/>
              <a:cxnLst/>
              <a:rect l="l" t="t" r="r" b="b"/>
              <a:pathLst>
                <a:path w="884" h="585" extrusionOk="0">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63"/>
            <p:cNvSpPr/>
            <p:nvPr/>
          </p:nvSpPr>
          <p:spPr>
            <a:xfrm>
              <a:off x="1404806" y="4088185"/>
              <a:ext cx="22918" cy="15209"/>
            </a:xfrm>
            <a:custGeom>
              <a:avLst/>
              <a:gdLst/>
              <a:ahLst/>
              <a:cxnLst/>
              <a:rect l="l" t="t" r="r" b="b"/>
              <a:pathLst>
                <a:path w="877" h="582" extrusionOk="0">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63"/>
            <p:cNvSpPr/>
            <p:nvPr/>
          </p:nvSpPr>
          <p:spPr>
            <a:xfrm>
              <a:off x="1352985" y="4058290"/>
              <a:ext cx="48816" cy="30105"/>
            </a:xfrm>
            <a:custGeom>
              <a:avLst/>
              <a:gdLst/>
              <a:ahLst/>
              <a:cxnLst/>
              <a:rect l="l" t="t" r="r" b="b"/>
              <a:pathLst>
                <a:path w="1868" h="1152" extrusionOk="0">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63"/>
            <p:cNvSpPr/>
            <p:nvPr/>
          </p:nvSpPr>
          <p:spPr>
            <a:xfrm>
              <a:off x="1303751" y="3807339"/>
              <a:ext cx="118903" cy="366404"/>
            </a:xfrm>
            <a:custGeom>
              <a:avLst/>
              <a:gdLst/>
              <a:ahLst/>
              <a:cxnLst/>
              <a:rect l="l" t="t" r="r" b="b"/>
              <a:pathLst>
                <a:path w="4550" h="14021" extrusionOk="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63"/>
            <p:cNvSpPr/>
            <p:nvPr/>
          </p:nvSpPr>
          <p:spPr>
            <a:xfrm>
              <a:off x="1326879" y="3807339"/>
              <a:ext cx="95776" cy="366142"/>
            </a:xfrm>
            <a:custGeom>
              <a:avLst/>
              <a:gdLst/>
              <a:ahLst/>
              <a:cxnLst/>
              <a:rect l="l" t="t" r="r" b="b"/>
              <a:pathLst>
                <a:path w="3665" h="14011" extrusionOk="0">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63"/>
            <p:cNvSpPr/>
            <p:nvPr/>
          </p:nvSpPr>
          <p:spPr>
            <a:xfrm>
              <a:off x="1328891" y="3834230"/>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63"/>
            <p:cNvSpPr/>
            <p:nvPr/>
          </p:nvSpPr>
          <p:spPr>
            <a:xfrm>
              <a:off x="1328891" y="3923943"/>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63"/>
            <p:cNvSpPr/>
            <p:nvPr/>
          </p:nvSpPr>
          <p:spPr>
            <a:xfrm>
              <a:off x="1328891" y="4012898"/>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63"/>
            <p:cNvSpPr/>
            <p:nvPr/>
          </p:nvSpPr>
          <p:spPr>
            <a:xfrm>
              <a:off x="1387192" y="3891983"/>
              <a:ext cx="22474" cy="11394"/>
            </a:xfrm>
            <a:custGeom>
              <a:avLst/>
              <a:gdLst/>
              <a:ahLst/>
              <a:cxnLst/>
              <a:rect l="l" t="t" r="r" b="b"/>
              <a:pathLst>
                <a:path w="860" h="436" extrusionOk="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63"/>
            <p:cNvSpPr/>
            <p:nvPr/>
          </p:nvSpPr>
          <p:spPr>
            <a:xfrm>
              <a:off x="1327375" y="3891983"/>
              <a:ext cx="52396" cy="11394"/>
            </a:xfrm>
            <a:custGeom>
              <a:avLst/>
              <a:gdLst/>
              <a:ahLst/>
              <a:cxnLst/>
              <a:rect l="l" t="t" r="r" b="b"/>
              <a:pathLst>
                <a:path w="2005" h="436" extrusionOk="0">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63"/>
            <p:cNvSpPr/>
            <p:nvPr/>
          </p:nvSpPr>
          <p:spPr>
            <a:xfrm>
              <a:off x="1326539" y="3981695"/>
              <a:ext cx="53232" cy="11394"/>
            </a:xfrm>
            <a:custGeom>
              <a:avLst/>
              <a:gdLst/>
              <a:ahLst/>
              <a:cxnLst/>
              <a:rect l="l" t="t" r="r" b="b"/>
              <a:pathLst>
                <a:path w="2037" h="436" extrusionOk="0">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63"/>
            <p:cNvSpPr/>
            <p:nvPr/>
          </p:nvSpPr>
          <p:spPr>
            <a:xfrm>
              <a:off x="1386330" y="3981695"/>
              <a:ext cx="23336" cy="11394"/>
            </a:xfrm>
            <a:custGeom>
              <a:avLst/>
              <a:gdLst/>
              <a:ahLst/>
              <a:cxnLst/>
              <a:rect l="l" t="t" r="r" b="b"/>
              <a:pathLst>
                <a:path w="893" h="436" extrusionOk="0">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63"/>
            <p:cNvSpPr/>
            <p:nvPr/>
          </p:nvSpPr>
          <p:spPr>
            <a:xfrm>
              <a:off x="1327375" y="4070677"/>
              <a:ext cx="52396" cy="11368"/>
            </a:xfrm>
            <a:custGeom>
              <a:avLst/>
              <a:gdLst/>
              <a:ahLst/>
              <a:cxnLst/>
              <a:rect l="l" t="t" r="r" b="b"/>
              <a:pathLst>
                <a:path w="2005" h="435" extrusionOk="0">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63"/>
            <p:cNvSpPr/>
            <p:nvPr/>
          </p:nvSpPr>
          <p:spPr>
            <a:xfrm>
              <a:off x="1387192" y="4070677"/>
              <a:ext cx="22474" cy="11368"/>
            </a:xfrm>
            <a:custGeom>
              <a:avLst/>
              <a:gdLst/>
              <a:ahLst/>
              <a:cxnLst/>
              <a:rect l="l" t="t" r="r" b="b"/>
              <a:pathLst>
                <a:path w="860" h="435" extrusionOk="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97" name="Google Shape;13897;p63"/>
          <p:cNvSpPr/>
          <p:nvPr/>
        </p:nvSpPr>
        <p:spPr>
          <a:xfrm>
            <a:off x="1321365" y="2905951"/>
            <a:ext cx="30157" cy="28667"/>
          </a:xfrm>
          <a:custGeom>
            <a:avLst/>
            <a:gdLst/>
            <a:ahLst/>
            <a:cxnLst/>
            <a:rect l="l" t="t" r="r" b="b"/>
            <a:pathLst>
              <a:path w="1154" h="1097" extrusionOk="0">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98" name="Google Shape;13898;p63"/>
          <p:cNvGrpSpPr/>
          <p:nvPr/>
        </p:nvGrpSpPr>
        <p:grpSpPr>
          <a:xfrm>
            <a:off x="1310049" y="2891421"/>
            <a:ext cx="384749" cy="366613"/>
            <a:chOff x="1310049" y="2891421"/>
            <a:chExt cx="384749" cy="366613"/>
          </a:xfrm>
        </p:grpSpPr>
        <p:sp>
          <p:nvSpPr>
            <p:cNvPr id="13899" name="Google Shape;13899;p63"/>
            <p:cNvSpPr/>
            <p:nvPr/>
          </p:nvSpPr>
          <p:spPr>
            <a:xfrm>
              <a:off x="1310049" y="2891421"/>
              <a:ext cx="384749" cy="366613"/>
            </a:xfrm>
            <a:custGeom>
              <a:avLst/>
              <a:gdLst/>
              <a:ahLst/>
              <a:cxnLst/>
              <a:rect l="l" t="t" r="r" b="b"/>
              <a:pathLst>
                <a:path w="14723" h="14029" extrusionOk="0">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63"/>
            <p:cNvSpPr/>
            <p:nvPr/>
          </p:nvSpPr>
          <p:spPr>
            <a:xfrm>
              <a:off x="1342218" y="2904697"/>
              <a:ext cx="324932" cy="324696"/>
            </a:xfrm>
            <a:custGeom>
              <a:avLst/>
              <a:gdLst/>
              <a:ahLst/>
              <a:cxnLst/>
              <a:rect l="l" t="t" r="r" b="b"/>
              <a:pathLst>
                <a:path w="12434" h="12425" extrusionOk="0">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63"/>
            <p:cNvSpPr/>
            <p:nvPr/>
          </p:nvSpPr>
          <p:spPr>
            <a:xfrm>
              <a:off x="1355546" y="2931848"/>
              <a:ext cx="22134" cy="19573"/>
            </a:xfrm>
            <a:custGeom>
              <a:avLst/>
              <a:gdLst/>
              <a:ahLst/>
              <a:cxnLst/>
              <a:rect l="l" t="t" r="r" b="b"/>
              <a:pathLst>
                <a:path w="847" h="749" extrusionOk="0">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63"/>
            <p:cNvSpPr/>
            <p:nvPr/>
          </p:nvSpPr>
          <p:spPr>
            <a:xfrm>
              <a:off x="1372610" y="2957720"/>
              <a:ext cx="30680" cy="28667"/>
            </a:xfrm>
            <a:custGeom>
              <a:avLst/>
              <a:gdLst/>
              <a:ahLst/>
              <a:cxnLst/>
              <a:rect l="l" t="t" r="r" b="b"/>
              <a:pathLst>
                <a:path w="1174" h="1097" extrusionOk="0">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63"/>
            <p:cNvSpPr/>
            <p:nvPr/>
          </p:nvSpPr>
          <p:spPr>
            <a:xfrm>
              <a:off x="1407001" y="2983356"/>
              <a:ext cx="21925" cy="19599"/>
            </a:xfrm>
            <a:custGeom>
              <a:avLst/>
              <a:gdLst/>
              <a:ahLst/>
              <a:cxnLst/>
              <a:rect l="l" t="t" r="r" b="b"/>
              <a:pathLst>
                <a:path w="839" h="750" extrusionOk="0">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63"/>
            <p:cNvSpPr/>
            <p:nvPr/>
          </p:nvSpPr>
          <p:spPr>
            <a:xfrm>
              <a:off x="1424379" y="3009227"/>
              <a:ext cx="30444" cy="28693"/>
            </a:xfrm>
            <a:custGeom>
              <a:avLst/>
              <a:gdLst/>
              <a:ahLst/>
              <a:cxnLst/>
              <a:rect l="l" t="t" r="r" b="b"/>
              <a:pathLst>
                <a:path w="1165" h="1098" extrusionOk="0">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63"/>
            <p:cNvSpPr/>
            <p:nvPr/>
          </p:nvSpPr>
          <p:spPr>
            <a:xfrm>
              <a:off x="1458769" y="3035124"/>
              <a:ext cx="21925" cy="19338"/>
            </a:xfrm>
            <a:custGeom>
              <a:avLst/>
              <a:gdLst/>
              <a:ahLst/>
              <a:cxnLst/>
              <a:rect l="l" t="t" r="r" b="b"/>
              <a:pathLst>
                <a:path w="839" h="740" extrusionOk="0">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63"/>
            <p:cNvSpPr/>
            <p:nvPr/>
          </p:nvSpPr>
          <p:spPr>
            <a:xfrm>
              <a:off x="1475886" y="3060995"/>
              <a:ext cx="30444" cy="28667"/>
            </a:xfrm>
            <a:custGeom>
              <a:avLst/>
              <a:gdLst/>
              <a:ahLst/>
              <a:cxnLst/>
              <a:rect l="l" t="t" r="r" b="b"/>
              <a:pathLst>
                <a:path w="1165" h="1097" extrusionOk="0">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63"/>
            <p:cNvSpPr/>
            <p:nvPr/>
          </p:nvSpPr>
          <p:spPr>
            <a:xfrm>
              <a:off x="1510276" y="3086631"/>
              <a:ext cx="21925" cy="19599"/>
            </a:xfrm>
            <a:custGeom>
              <a:avLst/>
              <a:gdLst/>
              <a:ahLst/>
              <a:cxnLst/>
              <a:rect l="l" t="t" r="r" b="b"/>
              <a:pathLst>
                <a:path w="839" h="750" extrusionOk="0">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63"/>
            <p:cNvSpPr/>
            <p:nvPr/>
          </p:nvSpPr>
          <p:spPr>
            <a:xfrm>
              <a:off x="1527655" y="3112267"/>
              <a:ext cx="30444" cy="28667"/>
            </a:xfrm>
            <a:custGeom>
              <a:avLst/>
              <a:gdLst/>
              <a:ahLst/>
              <a:cxnLst/>
              <a:rect l="l" t="t" r="r" b="b"/>
              <a:pathLst>
                <a:path w="1165" h="1097" extrusionOk="0">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63"/>
            <p:cNvSpPr/>
            <p:nvPr/>
          </p:nvSpPr>
          <p:spPr>
            <a:xfrm>
              <a:off x="1578639" y="3164036"/>
              <a:ext cx="31228" cy="28876"/>
            </a:xfrm>
            <a:custGeom>
              <a:avLst/>
              <a:gdLst/>
              <a:ahLst/>
              <a:cxnLst/>
              <a:rect l="l" t="t" r="r" b="b"/>
              <a:pathLst>
                <a:path w="1195" h="1105" extrusionOk="0">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63"/>
            <p:cNvSpPr/>
            <p:nvPr/>
          </p:nvSpPr>
          <p:spPr>
            <a:xfrm>
              <a:off x="1614101" y="3189907"/>
              <a:ext cx="21403" cy="19390"/>
            </a:xfrm>
            <a:custGeom>
              <a:avLst/>
              <a:gdLst/>
              <a:ahLst/>
              <a:cxnLst/>
              <a:rect l="l" t="t" r="r" b="b"/>
              <a:pathLst>
                <a:path w="819" h="742" extrusionOk="0">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63"/>
            <p:cNvSpPr/>
            <p:nvPr/>
          </p:nvSpPr>
          <p:spPr>
            <a:xfrm>
              <a:off x="1630930" y="3215804"/>
              <a:ext cx="30444" cy="28406"/>
            </a:xfrm>
            <a:custGeom>
              <a:avLst/>
              <a:gdLst/>
              <a:ahLst/>
              <a:cxnLst/>
              <a:rect l="l" t="t" r="r" b="b"/>
              <a:pathLst>
                <a:path w="1165" h="1087" extrusionOk="0">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63"/>
            <p:cNvSpPr/>
            <p:nvPr/>
          </p:nvSpPr>
          <p:spPr>
            <a:xfrm>
              <a:off x="1562332" y="3138138"/>
              <a:ext cx="21403" cy="19286"/>
            </a:xfrm>
            <a:custGeom>
              <a:avLst/>
              <a:gdLst/>
              <a:ahLst/>
              <a:cxnLst/>
              <a:rect l="l" t="t" r="r" b="b"/>
              <a:pathLst>
                <a:path w="819" h="738" extrusionOk="0">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3" name="Google Shape;13913;p63"/>
          <p:cNvGrpSpPr/>
          <p:nvPr/>
        </p:nvGrpSpPr>
        <p:grpSpPr>
          <a:xfrm>
            <a:off x="849673" y="2891343"/>
            <a:ext cx="383468" cy="366665"/>
            <a:chOff x="849673" y="2891343"/>
            <a:chExt cx="383468" cy="366665"/>
          </a:xfrm>
        </p:grpSpPr>
        <p:sp>
          <p:nvSpPr>
            <p:cNvPr id="13914" name="Google Shape;13914;p63"/>
            <p:cNvSpPr/>
            <p:nvPr/>
          </p:nvSpPr>
          <p:spPr>
            <a:xfrm>
              <a:off x="849673" y="2976561"/>
              <a:ext cx="322188" cy="281447"/>
            </a:xfrm>
            <a:custGeom>
              <a:avLst/>
              <a:gdLst/>
              <a:ahLst/>
              <a:cxnLst/>
              <a:rect l="l" t="t" r="r" b="b"/>
              <a:pathLst>
                <a:path w="12329" h="10770" extrusionOk="0">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63"/>
            <p:cNvSpPr/>
            <p:nvPr/>
          </p:nvSpPr>
          <p:spPr>
            <a:xfrm>
              <a:off x="867260" y="2976561"/>
              <a:ext cx="304600" cy="258947"/>
            </a:xfrm>
            <a:custGeom>
              <a:avLst/>
              <a:gdLst/>
              <a:ahLst/>
              <a:cxnLst/>
              <a:rect l="l" t="t" r="r" b="b"/>
              <a:pathLst>
                <a:path w="11656" h="9909" extrusionOk="0">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63"/>
            <p:cNvSpPr/>
            <p:nvPr/>
          </p:nvSpPr>
          <p:spPr>
            <a:xfrm>
              <a:off x="947173" y="3018948"/>
              <a:ext cx="81952" cy="50122"/>
            </a:xfrm>
            <a:custGeom>
              <a:avLst/>
              <a:gdLst/>
              <a:ahLst/>
              <a:cxnLst/>
              <a:rect l="l" t="t" r="r" b="b"/>
              <a:pathLst>
                <a:path w="3136" h="1918" extrusionOk="0">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63"/>
            <p:cNvSpPr/>
            <p:nvPr/>
          </p:nvSpPr>
          <p:spPr>
            <a:xfrm>
              <a:off x="967792" y="3018791"/>
              <a:ext cx="61333" cy="49521"/>
            </a:xfrm>
            <a:custGeom>
              <a:avLst/>
              <a:gdLst/>
              <a:ahLst/>
              <a:cxnLst/>
              <a:rect l="l" t="t" r="r" b="b"/>
              <a:pathLst>
                <a:path w="2347" h="1895" extrusionOk="0">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63"/>
            <p:cNvSpPr/>
            <p:nvPr/>
          </p:nvSpPr>
          <p:spPr>
            <a:xfrm>
              <a:off x="992174" y="3104663"/>
              <a:ext cx="65357" cy="72831"/>
            </a:xfrm>
            <a:custGeom>
              <a:avLst/>
              <a:gdLst/>
              <a:ahLst/>
              <a:cxnLst/>
              <a:rect l="l" t="t" r="r" b="b"/>
              <a:pathLst>
                <a:path w="2501" h="2787" extrusionOk="0">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63"/>
            <p:cNvSpPr/>
            <p:nvPr/>
          </p:nvSpPr>
          <p:spPr>
            <a:xfrm>
              <a:off x="1009499" y="3104427"/>
              <a:ext cx="48032" cy="64913"/>
            </a:xfrm>
            <a:custGeom>
              <a:avLst/>
              <a:gdLst/>
              <a:ahLst/>
              <a:cxnLst/>
              <a:rect l="l" t="t" r="r" b="b"/>
              <a:pathLst>
                <a:path w="1838" h="2484" extrusionOk="0">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63"/>
            <p:cNvSpPr/>
            <p:nvPr/>
          </p:nvSpPr>
          <p:spPr>
            <a:xfrm>
              <a:off x="897417" y="3078400"/>
              <a:ext cx="69147" cy="70584"/>
            </a:xfrm>
            <a:custGeom>
              <a:avLst/>
              <a:gdLst/>
              <a:ahLst/>
              <a:cxnLst/>
              <a:rect l="l" t="t" r="r" b="b"/>
              <a:pathLst>
                <a:path w="2646" h="2701" extrusionOk="0">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63"/>
            <p:cNvSpPr/>
            <p:nvPr/>
          </p:nvSpPr>
          <p:spPr>
            <a:xfrm>
              <a:off x="904708" y="3094915"/>
              <a:ext cx="61856" cy="54068"/>
            </a:xfrm>
            <a:custGeom>
              <a:avLst/>
              <a:gdLst/>
              <a:ahLst/>
              <a:cxnLst/>
              <a:rect l="l" t="t" r="r" b="b"/>
              <a:pathLst>
                <a:path w="2367" h="2069" extrusionOk="0">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63"/>
            <p:cNvSpPr/>
            <p:nvPr/>
          </p:nvSpPr>
          <p:spPr>
            <a:xfrm>
              <a:off x="1107261" y="2891343"/>
              <a:ext cx="125880" cy="143049"/>
            </a:xfrm>
            <a:custGeom>
              <a:avLst/>
              <a:gdLst/>
              <a:ahLst/>
              <a:cxnLst/>
              <a:rect l="l" t="t" r="r" b="b"/>
              <a:pathLst>
                <a:path w="4817" h="5474" extrusionOk="0">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63"/>
            <p:cNvSpPr/>
            <p:nvPr/>
          </p:nvSpPr>
          <p:spPr>
            <a:xfrm>
              <a:off x="1126599" y="2965507"/>
              <a:ext cx="47274" cy="45000"/>
            </a:xfrm>
            <a:custGeom>
              <a:avLst/>
              <a:gdLst/>
              <a:ahLst/>
              <a:cxnLst/>
              <a:rect l="l" t="t" r="r" b="b"/>
              <a:pathLst>
                <a:path w="1809" h="1722" extrusionOk="0">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63"/>
            <p:cNvSpPr/>
            <p:nvPr/>
          </p:nvSpPr>
          <p:spPr>
            <a:xfrm>
              <a:off x="1024578" y="3005411"/>
              <a:ext cx="119635" cy="81507"/>
            </a:xfrm>
            <a:custGeom>
              <a:avLst/>
              <a:gdLst/>
              <a:ahLst/>
              <a:cxnLst/>
              <a:rect l="l" t="t" r="r" b="b"/>
              <a:pathLst>
                <a:path w="4578" h="3119" extrusionOk="0">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63"/>
            <p:cNvSpPr/>
            <p:nvPr/>
          </p:nvSpPr>
          <p:spPr>
            <a:xfrm>
              <a:off x="1039395" y="3005150"/>
              <a:ext cx="95018" cy="60863"/>
            </a:xfrm>
            <a:custGeom>
              <a:avLst/>
              <a:gdLst/>
              <a:ahLst/>
              <a:cxnLst/>
              <a:rect l="l" t="t" r="r" b="b"/>
              <a:pathLst>
                <a:path w="3636" h="2329" extrusionOk="0">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6" name="Google Shape;13926;p63"/>
          <p:cNvGrpSpPr/>
          <p:nvPr/>
        </p:nvGrpSpPr>
        <p:grpSpPr>
          <a:xfrm>
            <a:off x="920257" y="2426002"/>
            <a:ext cx="278024" cy="366508"/>
            <a:chOff x="920257" y="2426002"/>
            <a:chExt cx="278024" cy="366508"/>
          </a:xfrm>
        </p:grpSpPr>
        <p:sp>
          <p:nvSpPr>
            <p:cNvPr id="13927" name="Google Shape;13927;p63"/>
            <p:cNvSpPr/>
            <p:nvPr/>
          </p:nvSpPr>
          <p:spPr>
            <a:xfrm>
              <a:off x="1039918" y="2426002"/>
              <a:ext cx="38964" cy="92483"/>
            </a:xfrm>
            <a:custGeom>
              <a:avLst/>
              <a:gdLst/>
              <a:ahLst/>
              <a:cxnLst/>
              <a:rect l="l" t="t" r="r" b="b"/>
              <a:pathLst>
                <a:path w="1491" h="3539" extrusionOk="0">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63"/>
            <p:cNvSpPr/>
            <p:nvPr/>
          </p:nvSpPr>
          <p:spPr>
            <a:xfrm>
              <a:off x="1061529" y="2429268"/>
              <a:ext cx="17352" cy="85950"/>
            </a:xfrm>
            <a:custGeom>
              <a:avLst/>
              <a:gdLst/>
              <a:ahLst/>
              <a:cxnLst/>
              <a:rect l="l" t="t" r="r" b="b"/>
              <a:pathLst>
                <a:path w="664" h="3289" extrusionOk="0">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63"/>
            <p:cNvSpPr/>
            <p:nvPr/>
          </p:nvSpPr>
          <p:spPr>
            <a:xfrm>
              <a:off x="920257" y="2748398"/>
              <a:ext cx="27204" cy="44112"/>
            </a:xfrm>
            <a:custGeom>
              <a:avLst/>
              <a:gdLst/>
              <a:ahLst/>
              <a:cxnLst/>
              <a:rect l="l" t="t" r="r" b="b"/>
              <a:pathLst>
                <a:path w="1041" h="1688" extrusionOk="0">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63"/>
            <p:cNvSpPr/>
            <p:nvPr/>
          </p:nvSpPr>
          <p:spPr>
            <a:xfrm>
              <a:off x="930083" y="2483023"/>
              <a:ext cx="136229" cy="283485"/>
            </a:xfrm>
            <a:custGeom>
              <a:avLst/>
              <a:gdLst/>
              <a:ahLst/>
              <a:cxnLst/>
              <a:rect l="l" t="t" r="r" b="b"/>
              <a:pathLst>
                <a:path w="5213" h="10848" extrusionOk="0">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63"/>
            <p:cNvSpPr/>
            <p:nvPr/>
          </p:nvSpPr>
          <p:spPr>
            <a:xfrm>
              <a:off x="945161" y="2690097"/>
              <a:ext cx="38728" cy="38728"/>
            </a:xfrm>
            <a:custGeom>
              <a:avLst/>
              <a:gdLst/>
              <a:ahLst/>
              <a:cxnLst/>
              <a:rect l="l" t="t" r="r" b="b"/>
              <a:pathLst>
                <a:path w="1482" h="1482" extrusionOk="0">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63"/>
            <p:cNvSpPr/>
            <p:nvPr/>
          </p:nvSpPr>
          <p:spPr>
            <a:xfrm>
              <a:off x="956215" y="2701151"/>
              <a:ext cx="16620" cy="16620"/>
            </a:xfrm>
            <a:custGeom>
              <a:avLst/>
              <a:gdLst/>
              <a:ahLst/>
              <a:cxnLst/>
              <a:rect l="l" t="t" r="r" b="b"/>
              <a:pathLst>
                <a:path w="636" h="636" extrusionOk="0">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63"/>
            <p:cNvSpPr/>
            <p:nvPr/>
          </p:nvSpPr>
          <p:spPr>
            <a:xfrm>
              <a:off x="1170841" y="2748398"/>
              <a:ext cx="27439" cy="44112"/>
            </a:xfrm>
            <a:custGeom>
              <a:avLst/>
              <a:gdLst/>
              <a:ahLst/>
              <a:cxnLst/>
              <a:rect l="l" t="t" r="r" b="b"/>
              <a:pathLst>
                <a:path w="1050" h="1688" extrusionOk="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63"/>
            <p:cNvSpPr/>
            <p:nvPr/>
          </p:nvSpPr>
          <p:spPr>
            <a:xfrm>
              <a:off x="1052226" y="2483023"/>
              <a:ext cx="136229" cy="283485"/>
            </a:xfrm>
            <a:custGeom>
              <a:avLst/>
              <a:gdLst/>
              <a:ahLst/>
              <a:cxnLst/>
              <a:rect l="l" t="t" r="r" b="b"/>
              <a:pathLst>
                <a:path w="5213" h="10848" extrusionOk="0">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63"/>
            <p:cNvSpPr/>
            <p:nvPr/>
          </p:nvSpPr>
          <p:spPr>
            <a:xfrm>
              <a:off x="1134648" y="2690097"/>
              <a:ext cx="38728" cy="38728"/>
            </a:xfrm>
            <a:custGeom>
              <a:avLst/>
              <a:gdLst/>
              <a:ahLst/>
              <a:cxnLst/>
              <a:rect l="l" t="t" r="r" b="b"/>
              <a:pathLst>
                <a:path w="1482" h="1482" extrusionOk="0">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63"/>
            <p:cNvSpPr/>
            <p:nvPr/>
          </p:nvSpPr>
          <p:spPr>
            <a:xfrm>
              <a:off x="1145702" y="2701151"/>
              <a:ext cx="16620" cy="16620"/>
            </a:xfrm>
            <a:custGeom>
              <a:avLst/>
              <a:gdLst/>
              <a:ahLst/>
              <a:cxnLst/>
              <a:rect l="l" t="t" r="r" b="b"/>
              <a:pathLst>
                <a:path w="636" h="636" extrusionOk="0">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63"/>
            <p:cNvSpPr/>
            <p:nvPr/>
          </p:nvSpPr>
          <p:spPr>
            <a:xfrm>
              <a:off x="1015536" y="2472883"/>
              <a:ext cx="87727" cy="76960"/>
            </a:xfrm>
            <a:custGeom>
              <a:avLst/>
              <a:gdLst/>
              <a:ahLst/>
              <a:cxnLst/>
              <a:rect l="l" t="t" r="r" b="b"/>
              <a:pathLst>
                <a:path w="3357" h="2945" extrusionOk="0">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63"/>
            <p:cNvSpPr/>
            <p:nvPr/>
          </p:nvSpPr>
          <p:spPr>
            <a:xfrm>
              <a:off x="1027844" y="2472727"/>
              <a:ext cx="83702" cy="72648"/>
            </a:xfrm>
            <a:custGeom>
              <a:avLst/>
              <a:gdLst/>
              <a:ahLst/>
              <a:cxnLst/>
              <a:rect l="l" t="t" r="r" b="b"/>
              <a:pathLst>
                <a:path w="3203" h="2780" extrusionOk="0">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63"/>
            <p:cNvSpPr/>
            <p:nvPr/>
          </p:nvSpPr>
          <p:spPr>
            <a:xfrm>
              <a:off x="1047182" y="2499120"/>
              <a:ext cx="24408" cy="24146"/>
            </a:xfrm>
            <a:custGeom>
              <a:avLst/>
              <a:gdLst/>
              <a:ahLst/>
              <a:cxnLst/>
              <a:rect l="l" t="t" r="r" b="b"/>
              <a:pathLst>
                <a:path w="934" h="924" extrusionOk="0">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0" name="Google Shape;13940;p63"/>
          <p:cNvGrpSpPr/>
          <p:nvPr/>
        </p:nvGrpSpPr>
        <p:grpSpPr>
          <a:xfrm>
            <a:off x="866528" y="4274484"/>
            <a:ext cx="349810" cy="366665"/>
            <a:chOff x="866528" y="4274484"/>
            <a:chExt cx="349810" cy="366665"/>
          </a:xfrm>
        </p:grpSpPr>
        <p:sp>
          <p:nvSpPr>
            <p:cNvPr id="13941" name="Google Shape;13941;p63"/>
            <p:cNvSpPr/>
            <p:nvPr/>
          </p:nvSpPr>
          <p:spPr>
            <a:xfrm>
              <a:off x="1041407" y="4370991"/>
              <a:ext cx="174931" cy="270158"/>
            </a:xfrm>
            <a:custGeom>
              <a:avLst/>
              <a:gdLst/>
              <a:ahLst/>
              <a:cxnLst/>
              <a:rect l="l" t="t" r="r" b="b"/>
              <a:pathLst>
                <a:path w="6694" h="10338" extrusionOk="0">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63"/>
            <p:cNvSpPr/>
            <p:nvPr/>
          </p:nvSpPr>
          <p:spPr>
            <a:xfrm>
              <a:off x="1041407" y="4516471"/>
              <a:ext cx="173938" cy="124678"/>
            </a:xfrm>
            <a:custGeom>
              <a:avLst/>
              <a:gdLst/>
              <a:ahLst/>
              <a:cxnLst/>
              <a:rect l="l" t="t" r="r" b="b"/>
              <a:pathLst>
                <a:path w="6656" h="4771" extrusionOk="0">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63"/>
            <p:cNvSpPr/>
            <p:nvPr/>
          </p:nvSpPr>
          <p:spPr>
            <a:xfrm>
              <a:off x="866528" y="4370991"/>
              <a:ext cx="174905" cy="270158"/>
            </a:xfrm>
            <a:custGeom>
              <a:avLst/>
              <a:gdLst/>
              <a:ahLst/>
              <a:cxnLst/>
              <a:rect l="l" t="t" r="r" b="b"/>
              <a:pathLst>
                <a:path w="6693" h="10338" extrusionOk="0">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63"/>
            <p:cNvSpPr/>
            <p:nvPr/>
          </p:nvSpPr>
          <p:spPr>
            <a:xfrm>
              <a:off x="866528" y="4370991"/>
              <a:ext cx="64600" cy="173650"/>
            </a:xfrm>
            <a:custGeom>
              <a:avLst/>
              <a:gdLst/>
              <a:ahLst/>
              <a:cxnLst/>
              <a:rect l="l" t="t" r="r" b="b"/>
              <a:pathLst>
                <a:path w="2472" h="6645" extrusionOk="0">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63"/>
            <p:cNvSpPr/>
            <p:nvPr/>
          </p:nvSpPr>
          <p:spPr>
            <a:xfrm>
              <a:off x="867522" y="4274536"/>
              <a:ext cx="347824" cy="192701"/>
            </a:xfrm>
            <a:custGeom>
              <a:avLst/>
              <a:gdLst/>
              <a:ahLst/>
              <a:cxnLst/>
              <a:rect l="l" t="t" r="r" b="b"/>
              <a:pathLst>
                <a:path w="13310" h="7374" extrusionOk="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63"/>
            <p:cNvSpPr/>
            <p:nvPr/>
          </p:nvSpPr>
          <p:spPr>
            <a:xfrm>
              <a:off x="1041407" y="4274484"/>
              <a:ext cx="173938" cy="131708"/>
            </a:xfrm>
            <a:custGeom>
              <a:avLst/>
              <a:gdLst/>
              <a:ahLst/>
              <a:cxnLst/>
              <a:rect l="l" t="t" r="r" b="b"/>
              <a:pathLst>
                <a:path w="6656" h="5040" extrusionOk="0">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63"/>
            <p:cNvSpPr/>
            <p:nvPr/>
          </p:nvSpPr>
          <p:spPr>
            <a:xfrm>
              <a:off x="1041407" y="4405669"/>
              <a:ext cx="112866" cy="173650"/>
            </a:xfrm>
            <a:custGeom>
              <a:avLst/>
              <a:gdLst/>
              <a:ahLst/>
              <a:cxnLst/>
              <a:rect l="l" t="t" r="r" b="b"/>
              <a:pathLst>
                <a:path w="4319" h="6645" extrusionOk="0">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63"/>
            <p:cNvSpPr/>
            <p:nvPr/>
          </p:nvSpPr>
          <p:spPr>
            <a:xfrm>
              <a:off x="928593" y="4405669"/>
              <a:ext cx="112840" cy="173415"/>
            </a:xfrm>
            <a:custGeom>
              <a:avLst/>
              <a:gdLst/>
              <a:ahLst/>
              <a:cxnLst/>
              <a:rect l="l" t="t" r="r" b="b"/>
              <a:pathLst>
                <a:path w="4318" h="6636" extrusionOk="0">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63"/>
            <p:cNvSpPr/>
            <p:nvPr/>
          </p:nvSpPr>
          <p:spPr>
            <a:xfrm>
              <a:off x="929848" y="4343657"/>
              <a:ext cx="223407" cy="123842"/>
            </a:xfrm>
            <a:custGeom>
              <a:avLst/>
              <a:gdLst/>
              <a:ahLst/>
              <a:cxnLst/>
              <a:rect l="l" t="t" r="r" b="b"/>
              <a:pathLst>
                <a:path w="8549" h="4739" extrusionOk="0">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63"/>
            <p:cNvSpPr/>
            <p:nvPr/>
          </p:nvSpPr>
          <p:spPr>
            <a:xfrm>
              <a:off x="1112017" y="4497290"/>
              <a:ext cx="29896" cy="18972"/>
            </a:xfrm>
            <a:custGeom>
              <a:avLst/>
              <a:gdLst/>
              <a:ahLst/>
              <a:cxnLst/>
              <a:rect l="l" t="t" r="r" b="b"/>
              <a:pathLst>
                <a:path w="1144" h="726" extrusionOk="0">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63"/>
            <p:cNvSpPr/>
            <p:nvPr/>
          </p:nvSpPr>
          <p:spPr>
            <a:xfrm>
              <a:off x="1112017" y="4481218"/>
              <a:ext cx="29896" cy="18946"/>
            </a:xfrm>
            <a:custGeom>
              <a:avLst/>
              <a:gdLst/>
              <a:ahLst/>
              <a:cxnLst/>
              <a:rect l="l" t="t" r="r" b="b"/>
              <a:pathLst>
                <a:path w="1144" h="725" extrusionOk="0">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2" name="Google Shape;13952;p63"/>
          <p:cNvGrpSpPr/>
          <p:nvPr/>
        </p:nvGrpSpPr>
        <p:grpSpPr>
          <a:xfrm>
            <a:off x="1388708" y="4274484"/>
            <a:ext cx="330210" cy="366665"/>
            <a:chOff x="1388708" y="4274484"/>
            <a:chExt cx="330210" cy="366665"/>
          </a:xfrm>
        </p:grpSpPr>
        <p:sp>
          <p:nvSpPr>
            <p:cNvPr id="13953" name="Google Shape;13953;p63"/>
            <p:cNvSpPr/>
            <p:nvPr/>
          </p:nvSpPr>
          <p:spPr>
            <a:xfrm>
              <a:off x="1490965" y="4274484"/>
              <a:ext cx="227954" cy="366665"/>
            </a:xfrm>
            <a:custGeom>
              <a:avLst/>
              <a:gdLst/>
              <a:ahLst/>
              <a:cxnLst/>
              <a:rect l="l" t="t" r="r" b="b"/>
              <a:pathLst>
                <a:path w="8723" h="14031" extrusionOk="0">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63"/>
            <p:cNvSpPr/>
            <p:nvPr/>
          </p:nvSpPr>
          <p:spPr>
            <a:xfrm>
              <a:off x="1651810" y="4274484"/>
              <a:ext cx="67108" cy="366665"/>
            </a:xfrm>
            <a:custGeom>
              <a:avLst/>
              <a:gdLst/>
              <a:ahLst/>
              <a:cxnLst/>
              <a:rect l="l" t="t" r="r" b="b"/>
              <a:pathLst>
                <a:path w="2568" h="14031" extrusionOk="0">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63"/>
            <p:cNvSpPr/>
            <p:nvPr/>
          </p:nvSpPr>
          <p:spPr>
            <a:xfrm>
              <a:off x="1395973" y="4576288"/>
              <a:ext cx="273947" cy="64861"/>
            </a:xfrm>
            <a:custGeom>
              <a:avLst/>
              <a:gdLst/>
              <a:ahLst/>
              <a:cxnLst/>
              <a:rect l="l" t="t" r="r" b="b"/>
              <a:pathLst>
                <a:path w="10483" h="2482" extrusionOk="0">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63"/>
            <p:cNvSpPr/>
            <p:nvPr/>
          </p:nvSpPr>
          <p:spPr>
            <a:xfrm>
              <a:off x="1523395" y="4385547"/>
              <a:ext cx="31437" cy="26916"/>
            </a:xfrm>
            <a:custGeom>
              <a:avLst/>
              <a:gdLst/>
              <a:ahLst/>
              <a:cxnLst/>
              <a:rect l="l" t="t" r="r" b="b"/>
              <a:pathLst>
                <a:path w="1203" h="1030" extrusionOk="0">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63"/>
            <p:cNvSpPr/>
            <p:nvPr/>
          </p:nvSpPr>
          <p:spPr>
            <a:xfrm>
              <a:off x="1569623" y="4394589"/>
              <a:ext cx="41734" cy="11106"/>
            </a:xfrm>
            <a:custGeom>
              <a:avLst/>
              <a:gdLst/>
              <a:ahLst/>
              <a:cxnLst/>
              <a:rect l="l" t="t" r="r" b="b"/>
              <a:pathLst>
                <a:path w="1597" h="425"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63"/>
            <p:cNvSpPr/>
            <p:nvPr/>
          </p:nvSpPr>
          <p:spPr>
            <a:xfrm>
              <a:off x="1569623" y="4407917"/>
              <a:ext cx="109103" cy="11080"/>
            </a:xfrm>
            <a:custGeom>
              <a:avLst/>
              <a:gdLst/>
              <a:ahLst/>
              <a:cxnLst/>
              <a:rect l="l" t="t" r="r" b="b"/>
              <a:pathLst>
                <a:path w="4175" h="424" extrusionOk="0">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63"/>
            <p:cNvSpPr/>
            <p:nvPr/>
          </p:nvSpPr>
          <p:spPr>
            <a:xfrm>
              <a:off x="1569623" y="4379014"/>
              <a:ext cx="14608" cy="11080"/>
            </a:xfrm>
            <a:custGeom>
              <a:avLst/>
              <a:gdLst/>
              <a:ahLst/>
              <a:cxnLst/>
              <a:rect l="l" t="t" r="r" b="b"/>
              <a:pathLst>
                <a:path w="559" h="424" extrusionOk="0">
                  <a:moveTo>
                    <a:pt x="280" y="1"/>
                  </a:moveTo>
                  <a:cubicBezTo>
                    <a:pt x="1" y="1"/>
                    <a:pt x="1" y="424"/>
                    <a:pt x="280" y="424"/>
                  </a:cubicBezTo>
                  <a:cubicBezTo>
                    <a:pt x="558" y="424"/>
                    <a:pt x="558" y="1"/>
                    <a:pt x="28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63"/>
            <p:cNvSpPr/>
            <p:nvPr/>
          </p:nvSpPr>
          <p:spPr>
            <a:xfrm>
              <a:off x="1523395" y="4444110"/>
              <a:ext cx="31437" cy="26786"/>
            </a:xfrm>
            <a:custGeom>
              <a:avLst/>
              <a:gdLst/>
              <a:ahLst/>
              <a:cxnLst/>
              <a:rect l="l" t="t" r="r" b="b"/>
              <a:pathLst>
                <a:path w="1203" h="1025" extrusionOk="0">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63"/>
            <p:cNvSpPr/>
            <p:nvPr/>
          </p:nvSpPr>
          <p:spPr>
            <a:xfrm>
              <a:off x="1569623" y="4453152"/>
              <a:ext cx="41734" cy="11080"/>
            </a:xfrm>
            <a:custGeom>
              <a:avLst/>
              <a:gdLst/>
              <a:ahLst/>
              <a:cxnLst/>
              <a:rect l="l" t="t" r="r" b="b"/>
              <a:pathLst>
                <a:path w="1597" h="424"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63"/>
            <p:cNvSpPr/>
            <p:nvPr/>
          </p:nvSpPr>
          <p:spPr>
            <a:xfrm>
              <a:off x="1569623" y="4466480"/>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63"/>
            <p:cNvSpPr/>
            <p:nvPr/>
          </p:nvSpPr>
          <p:spPr>
            <a:xfrm>
              <a:off x="1569623" y="4437577"/>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63"/>
            <p:cNvSpPr/>
            <p:nvPr/>
          </p:nvSpPr>
          <p:spPr>
            <a:xfrm>
              <a:off x="1523395" y="4502647"/>
              <a:ext cx="31437" cy="26655"/>
            </a:xfrm>
            <a:custGeom>
              <a:avLst/>
              <a:gdLst/>
              <a:ahLst/>
              <a:cxnLst/>
              <a:rect l="l" t="t" r="r" b="b"/>
              <a:pathLst>
                <a:path w="1203" h="1020" extrusionOk="0">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63"/>
            <p:cNvSpPr/>
            <p:nvPr/>
          </p:nvSpPr>
          <p:spPr>
            <a:xfrm>
              <a:off x="1569623" y="4511689"/>
              <a:ext cx="41734" cy="11106"/>
            </a:xfrm>
            <a:custGeom>
              <a:avLst/>
              <a:gdLst/>
              <a:ahLst/>
              <a:cxnLst/>
              <a:rect l="l" t="t" r="r" b="b"/>
              <a:pathLst>
                <a:path w="1597" h="425" extrusionOk="0">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63"/>
            <p:cNvSpPr/>
            <p:nvPr/>
          </p:nvSpPr>
          <p:spPr>
            <a:xfrm>
              <a:off x="1569623" y="4524781"/>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63"/>
            <p:cNvSpPr/>
            <p:nvPr/>
          </p:nvSpPr>
          <p:spPr>
            <a:xfrm>
              <a:off x="1569623" y="4495879"/>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63"/>
            <p:cNvSpPr/>
            <p:nvPr/>
          </p:nvSpPr>
          <p:spPr>
            <a:xfrm>
              <a:off x="1530425" y="4309423"/>
              <a:ext cx="149295" cy="32169"/>
            </a:xfrm>
            <a:custGeom>
              <a:avLst/>
              <a:gdLst/>
              <a:ahLst/>
              <a:cxnLst/>
              <a:rect l="l" t="t" r="r" b="b"/>
              <a:pathLst>
                <a:path w="5713" h="1231" extrusionOk="0">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63"/>
            <p:cNvSpPr/>
            <p:nvPr/>
          </p:nvSpPr>
          <p:spPr>
            <a:xfrm>
              <a:off x="1490965" y="4463448"/>
              <a:ext cx="29634" cy="29451"/>
            </a:xfrm>
            <a:custGeom>
              <a:avLst/>
              <a:gdLst/>
              <a:ahLst/>
              <a:cxnLst/>
              <a:rect l="l" t="t" r="r" b="b"/>
              <a:pathLst>
                <a:path w="1134" h="1127" extrusionOk="0">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63"/>
            <p:cNvSpPr/>
            <p:nvPr/>
          </p:nvSpPr>
          <p:spPr>
            <a:xfrm>
              <a:off x="1388708" y="4350242"/>
              <a:ext cx="122640" cy="130689"/>
            </a:xfrm>
            <a:custGeom>
              <a:avLst/>
              <a:gdLst/>
              <a:ahLst/>
              <a:cxnLst/>
              <a:rect l="l" t="t" r="r" b="b"/>
              <a:pathLst>
                <a:path w="4693" h="5001" extrusionOk="0">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63"/>
            <p:cNvSpPr/>
            <p:nvPr/>
          </p:nvSpPr>
          <p:spPr>
            <a:xfrm>
              <a:off x="1388708" y="4358422"/>
              <a:ext cx="112605" cy="122509"/>
            </a:xfrm>
            <a:custGeom>
              <a:avLst/>
              <a:gdLst/>
              <a:ahLst/>
              <a:cxnLst/>
              <a:rect l="l" t="t" r="r" b="b"/>
              <a:pathLst>
                <a:path w="4309" h="4688" extrusionOk="0">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63"/>
            <p:cNvSpPr/>
            <p:nvPr/>
          </p:nvSpPr>
          <p:spPr>
            <a:xfrm>
              <a:off x="1388708" y="4350242"/>
              <a:ext cx="35697" cy="34338"/>
            </a:xfrm>
            <a:custGeom>
              <a:avLst/>
              <a:gdLst/>
              <a:ahLst/>
              <a:cxnLst/>
              <a:rect l="l" t="t" r="r" b="b"/>
              <a:pathLst>
                <a:path w="1366" h="1314" extrusionOk="0">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3" name="Google Shape;13973;p63"/>
          <p:cNvGrpSpPr/>
          <p:nvPr/>
        </p:nvGrpSpPr>
        <p:grpSpPr>
          <a:xfrm>
            <a:off x="1874694" y="4293326"/>
            <a:ext cx="375446" cy="328982"/>
            <a:chOff x="1874694" y="4293326"/>
            <a:chExt cx="375446" cy="328982"/>
          </a:xfrm>
        </p:grpSpPr>
        <p:sp>
          <p:nvSpPr>
            <p:cNvPr id="13974" name="Google Shape;13974;p63"/>
            <p:cNvSpPr/>
            <p:nvPr/>
          </p:nvSpPr>
          <p:spPr>
            <a:xfrm>
              <a:off x="1874694" y="4396105"/>
              <a:ext cx="230959" cy="221996"/>
            </a:xfrm>
            <a:custGeom>
              <a:avLst/>
              <a:gdLst/>
              <a:ahLst/>
              <a:cxnLst/>
              <a:rect l="l" t="t" r="r" b="b"/>
              <a:pathLst>
                <a:path w="8838" h="8495" extrusionOk="0">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63"/>
            <p:cNvSpPr/>
            <p:nvPr/>
          </p:nvSpPr>
          <p:spPr>
            <a:xfrm>
              <a:off x="2019181" y="4396105"/>
              <a:ext cx="230959" cy="221996"/>
            </a:xfrm>
            <a:custGeom>
              <a:avLst/>
              <a:gdLst/>
              <a:ahLst/>
              <a:cxnLst/>
              <a:rect l="l" t="t" r="r" b="b"/>
              <a:pathLst>
                <a:path w="8838" h="8495" extrusionOk="0">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63"/>
            <p:cNvSpPr/>
            <p:nvPr/>
          </p:nvSpPr>
          <p:spPr>
            <a:xfrm>
              <a:off x="2033266" y="4540853"/>
              <a:ext cx="67108" cy="50775"/>
            </a:xfrm>
            <a:custGeom>
              <a:avLst/>
              <a:gdLst/>
              <a:ahLst/>
              <a:cxnLst/>
              <a:rect l="l" t="t" r="r" b="b"/>
              <a:pathLst>
                <a:path w="2568" h="1943" extrusionOk="0">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63"/>
            <p:cNvSpPr/>
            <p:nvPr/>
          </p:nvSpPr>
          <p:spPr>
            <a:xfrm>
              <a:off x="1947055" y="4323979"/>
              <a:ext cx="230724" cy="221996"/>
            </a:xfrm>
            <a:custGeom>
              <a:avLst/>
              <a:gdLst/>
              <a:ahLst/>
              <a:cxnLst/>
              <a:rect l="l" t="t" r="r" b="b"/>
              <a:pathLst>
                <a:path w="8829" h="8495" extrusionOk="0">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63"/>
            <p:cNvSpPr/>
            <p:nvPr/>
          </p:nvSpPr>
          <p:spPr>
            <a:xfrm>
              <a:off x="2019677" y="4422995"/>
              <a:ext cx="85741" cy="122980"/>
            </a:xfrm>
            <a:custGeom>
              <a:avLst/>
              <a:gdLst/>
              <a:ahLst/>
              <a:cxnLst/>
              <a:rect l="l" t="t" r="r" b="b"/>
              <a:pathLst>
                <a:path w="3281" h="4706" extrusionOk="0">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63"/>
            <p:cNvSpPr/>
            <p:nvPr/>
          </p:nvSpPr>
          <p:spPr>
            <a:xfrm>
              <a:off x="1942534" y="4396261"/>
              <a:ext cx="124182" cy="144617"/>
            </a:xfrm>
            <a:custGeom>
              <a:avLst/>
              <a:gdLst/>
              <a:ahLst/>
              <a:cxnLst/>
              <a:rect l="l" t="t" r="r" b="b"/>
              <a:pathLst>
                <a:path w="4752" h="5534" extrusionOk="0">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63"/>
            <p:cNvSpPr/>
            <p:nvPr/>
          </p:nvSpPr>
          <p:spPr>
            <a:xfrm>
              <a:off x="2066690" y="4396261"/>
              <a:ext cx="111089" cy="144617"/>
            </a:xfrm>
            <a:custGeom>
              <a:avLst/>
              <a:gdLst/>
              <a:ahLst/>
              <a:cxnLst/>
              <a:rect l="l" t="t" r="r" b="b"/>
              <a:pathLst>
                <a:path w="4251" h="5534" extrusionOk="0">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63"/>
            <p:cNvSpPr/>
            <p:nvPr/>
          </p:nvSpPr>
          <p:spPr>
            <a:xfrm>
              <a:off x="2012412" y="4293326"/>
              <a:ext cx="94992" cy="81246"/>
            </a:xfrm>
            <a:custGeom>
              <a:avLst/>
              <a:gdLst/>
              <a:ahLst/>
              <a:cxnLst/>
              <a:rect l="l" t="t" r="r" b="b"/>
              <a:pathLst>
                <a:path w="3635" h="3109" extrusionOk="0">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63"/>
            <p:cNvSpPr/>
            <p:nvPr/>
          </p:nvSpPr>
          <p:spPr>
            <a:xfrm>
              <a:off x="2058641" y="4293326"/>
              <a:ext cx="48763" cy="81194"/>
            </a:xfrm>
            <a:custGeom>
              <a:avLst/>
              <a:gdLst/>
              <a:ahLst/>
              <a:cxnLst/>
              <a:rect l="l" t="t" r="r" b="b"/>
              <a:pathLst>
                <a:path w="1866" h="3107" extrusionOk="0">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63"/>
            <p:cNvSpPr/>
            <p:nvPr/>
          </p:nvSpPr>
          <p:spPr>
            <a:xfrm>
              <a:off x="2061150" y="4305529"/>
              <a:ext cx="23389" cy="34077"/>
            </a:xfrm>
            <a:custGeom>
              <a:avLst/>
              <a:gdLst/>
              <a:ahLst/>
              <a:cxnLst/>
              <a:rect l="l" t="t" r="r" b="b"/>
              <a:pathLst>
                <a:path w="895" h="1304" extrusionOk="0">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63"/>
            <p:cNvSpPr/>
            <p:nvPr/>
          </p:nvSpPr>
          <p:spPr>
            <a:xfrm>
              <a:off x="2046332" y="4459816"/>
              <a:ext cx="35723" cy="61647"/>
            </a:xfrm>
            <a:custGeom>
              <a:avLst/>
              <a:gdLst/>
              <a:ahLst/>
              <a:cxnLst/>
              <a:rect l="l" t="t" r="r" b="b"/>
              <a:pathLst>
                <a:path w="1367" h="2359" extrusionOk="0">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63"/>
            <p:cNvSpPr/>
            <p:nvPr/>
          </p:nvSpPr>
          <p:spPr>
            <a:xfrm>
              <a:off x="2182770" y="4521436"/>
              <a:ext cx="25662" cy="22709"/>
            </a:xfrm>
            <a:custGeom>
              <a:avLst/>
              <a:gdLst/>
              <a:ahLst/>
              <a:cxnLst/>
              <a:rect l="l" t="t" r="r" b="b"/>
              <a:pathLst>
                <a:path w="982" h="869" extrusionOk="0">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63"/>
            <p:cNvSpPr/>
            <p:nvPr/>
          </p:nvSpPr>
          <p:spPr>
            <a:xfrm>
              <a:off x="2178746" y="4542603"/>
              <a:ext cx="33711" cy="79704"/>
            </a:xfrm>
            <a:custGeom>
              <a:avLst/>
              <a:gdLst/>
              <a:ahLst/>
              <a:cxnLst/>
              <a:rect l="l" t="t" r="r" b="b"/>
              <a:pathLst>
                <a:path w="1290" h="3050" extrusionOk="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63"/>
            <p:cNvSpPr/>
            <p:nvPr/>
          </p:nvSpPr>
          <p:spPr>
            <a:xfrm>
              <a:off x="2195601" y="4542603"/>
              <a:ext cx="16855" cy="79704"/>
            </a:xfrm>
            <a:custGeom>
              <a:avLst/>
              <a:gdLst/>
              <a:ahLst/>
              <a:cxnLst/>
              <a:rect l="l" t="t" r="r" b="b"/>
              <a:pathLst>
                <a:path w="645" h="3050" extrusionOk="0">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63"/>
            <p:cNvSpPr/>
            <p:nvPr/>
          </p:nvSpPr>
          <p:spPr>
            <a:xfrm>
              <a:off x="2178746" y="4602917"/>
              <a:ext cx="33711" cy="19390"/>
            </a:xfrm>
            <a:custGeom>
              <a:avLst/>
              <a:gdLst/>
              <a:ahLst/>
              <a:cxnLst/>
              <a:rect l="l" t="t" r="r" b="b"/>
              <a:pathLst>
                <a:path w="1290" h="742" extrusionOk="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63"/>
            <p:cNvSpPr/>
            <p:nvPr/>
          </p:nvSpPr>
          <p:spPr>
            <a:xfrm>
              <a:off x="1911881" y="4515974"/>
              <a:ext cx="80958" cy="78920"/>
            </a:xfrm>
            <a:custGeom>
              <a:avLst/>
              <a:gdLst/>
              <a:ahLst/>
              <a:cxnLst/>
              <a:rect l="l" t="t" r="r" b="b"/>
              <a:pathLst>
                <a:path w="3098" h="3020" extrusionOk="0">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63"/>
            <p:cNvSpPr/>
            <p:nvPr/>
          </p:nvSpPr>
          <p:spPr>
            <a:xfrm>
              <a:off x="1945566" y="4516157"/>
              <a:ext cx="37971" cy="78737"/>
            </a:xfrm>
            <a:custGeom>
              <a:avLst/>
              <a:gdLst/>
              <a:ahLst/>
              <a:cxnLst/>
              <a:rect l="l" t="t" r="r" b="b"/>
              <a:pathLst>
                <a:path w="1453" h="3013" extrusionOk="0">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63"/>
            <p:cNvSpPr/>
            <p:nvPr/>
          </p:nvSpPr>
          <p:spPr>
            <a:xfrm>
              <a:off x="1907099" y="4489581"/>
              <a:ext cx="19390" cy="15366"/>
            </a:xfrm>
            <a:custGeom>
              <a:avLst/>
              <a:gdLst/>
              <a:ahLst/>
              <a:cxnLst/>
              <a:rect l="l" t="t" r="r" b="b"/>
              <a:pathLst>
                <a:path w="742" h="588" extrusionOk="0">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63"/>
            <p:cNvSpPr/>
            <p:nvPr/>
          </p:nvSpPr>
          <p:spPr>
            <a:xfrm>
              <a:off x="1897769" y="4504006"/>
              <a:ext cx="20932" cy="12753"/>
            </a:xfrm>
            <a:custGeom>
              <a:avLst/>
              <a:gdLst/>
              <a:ahLst/>
              <a:cxnLst/>
              <a:rect l="l" t="t" r="r" b="b"/>
              <a:pathLst>
                <a:path w="801" h="488" extrusionOk="0">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63"/>
            <p:cNvSpPr/>
            <p:nvPr/>
          </p:nvSpPr>
          <p:spPr>
            <a:xfrm>
              <a:off x="1922909" y="4479859"/>
              <a:ext cx="14373" cy="16803"/>
            </a:xfrm>
            <a:custGeom>
              <a:avLst/>
              <a:gdLst/>
              <a:ahLst/>
              <a:cxnLst/>
              <a:rect l="l" t="t" r="r" b="b"/>
              <a:pathLst>
                <a:path w="550" h="643" extrusionOk="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63"/>
            <p:cNvSpPr/>
            <p:nvPr/>
          </p:nvSpPr>
          <p:spPr>
            <a:xfrm>
              <a:off x="1934773" y="4594111"/>
              <a:ext cx="34939" cy="28197"/>
            </a:xfrm>
            <a:custGeom>
              <a:avLst/>
              <a:gdLst/>
              <a:ahLst/>
              <a:cxnLst/>
              <a:rect l="l" t="t" r="r" b="b"/>
              <a:pathLst>
                <a:path w="1337" h="1079" extrusionOk="0">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63"/>
            <p:cNvSpPr/>
            <p:nvPr/>
          </p:nvSpPr>
          <p:spPr>
            <a:xfrm>
              <a:off x="1929729" y="4602682"/>
              <a:ext cx="45497" cy="11080"/>
            </a:xfrm>
            <a:custGeom>
              <a:avLst/>
              <a:gdLst/>
              <a:ahLst/>
              <a:cxnLst/>
              <a:rect l="l" t="t" r="r" b="b"/>
              <a:pathLst>
                <a:path w="1741" h="424" extrusionOk="0">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6" name="Google Shape;13996;p63"/>
          <p:cNvGrpSpPr/>
          <p:nvPr/>
        </p:nvGrpSpPr>
        <p:grpSpPr>
          <a:xfrm>
            <a:off x="2396116" y="4293090"/>
            <a:ext cx="366665" cy="329714"/>
            <a:chOff x="2396116" y="4293090"/>
            <a:chExt cx="366665" cy="329714"/>
          </a:xfrm>
        </p:grpSpPr>
        <p:sp>
          <p:nvSpPr>
            <p:cNvPr id="13997" name="Google Shape;13997;p63"/>
            <p:cNvSpPr/>
            <p:nvPr/>
          </p:nvSpPr>
          <p:spPr>
            <a:xfrm>
              <a:off x="2497144" y="4300878"/>
              <a:ext cx="143755" cy="54539"/>
            </a:xfrm>
            <a:custGeom>
              <a:avLst/>
              <a:gdLst/>
              <a:ahLst/>
              <a:cxnLst/>
              <a:rect l="l" t="t" r="r" b="b"/>
              <a:pathLst>
                <a:path w="5501" h="2087" extrusionOk="0">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63"/>
            <p:cNvSpPr/>
            <p:nvPr/>
          </p:nvSpPr>
          <p:spPr>
            <a:xfrm>
              <a:off x="2410959" y="4293090"/>
              <a:ext cx="143494" cy="54303"/>
            </a:xfrm>
            <a:custGeom>
              <a:avLst/>
              <a:gdLst/>
              <a:ahLst/>
              <a:cxnLst/>
              <a:rect l="l" t="t" r="r" b="b"/>
              <a:pathLst>
                <a:path w="5491" h="2078" extrusionOk="0">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63"/>
            <p:cNvSpPr/>
            <p:nvPr/>
          </p:nvSpPr>
          <p:spPr>
            <a:xfrm>
              <a:off x="2396116" y="4323979"/>
              <a:ext cx="366665" cy="251081"/>
            </a:xfrm>
            <a:custGeom>
              <a:avLst/>
              <a:gdLst/>
              <a:ahLst/>
              <a:cxnLst/>
              <a:rect l="l" t="t" r="r" b="b"/>
              <a:pathLst>
                <a:path w="14031" h="9608" extrusionOk="0">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63"/>
            <p:cNvSpPr/>
            <p:nvPr/>
          </p:nvSpPr>
          <p:spPr>
            <a:xfrm>
              <a:off x="2407928" y="4391819"/>
              <a:ext cx="340533" cy="182980"/>
            </a:xfrm>
            <a:custGeom>
              <a:avLst/>
              <a:gdLst/>
              <a:ahLst/>
              <a:cxnLst/>
              <a:rect l="l" t="t" r="r" b="b"/>
              <a:pathLst>
                <a:path w="13031" h="7002" extrusionOk="0">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63"/>
            <p:cNvSpPr/>
            <p:nvPr/>
          </p:nvSpPr>
          <p:spPr>
            <a:xfrm>
              <a:off x="2728077" y="4323979"/>
              <a:ext cx="34704" cy="251081"/>
            </a:xfrm>
            <a:custGeom>
              <a:avLst/>
              <a:gdLst/>
              <a:ahLst/>
              <a:cxnLst/>
              <a:rect l="l" t="t" r="r" b="b"/>
              <a:pathLst>
                <a:path w="1328" h="9608" extrusionOk="0">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63"/>
            <p:cNvSpPr/>
            <p:nvPr/>
          </p:nvSpPr>
          <p:spPr>
            <a:xfrm>
              <a:off x="2511726" y="4400626"/>
              <a:ext cx="227928" cy="222179"/>
            </a:xfrm>
            <a:custGeom>
              <a:avLst/>
              <a:gdLst/>
              <a:ahLst/>
              <a:cxnLst/>
              <a:rect l="l" t="t" r="r" b="b"/>
              <a:pathLst>
                <a:path w="8722" h="8502" extrusionOk="0">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63"/>
            <p:cNvSpPr/>
            <p:nvPr/>
          </p:nvSpPr>
          <p:spPr>
            <a:xfrm>
              <a:off x="2679340" y="4400626"/>
              <a:ext cx="60314" cy="222179"/>
            </a:xfrm>
            <a:custGeom>
              <a:avLst/>
              <a:gdLst/>
              <a:ahLst/>
              <a:cxnLst/>
              <a:rect l="l" t="t" r="r" b="b"/>
              <a:pathLst>
                <a:path w="2308" h="8502" extrusionOk="0">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63"/>
            <p:cNvSpPr/>
            <p:nvPr/>
          </p:nvSpPr>
          <p:spPr>
            <a:xfrm>
              <a:off x="2416735" y="4557943"/>
              <a:ext cx="273921" cy="64861"/>
            </a:xfrm>
            <a:custGeom>
              <a:avLst/>
              <a:gdLst/>
              <a:ahLst/>
              <a:cxnLst/>
              <a:rect l="l" t="t" r="r" b="b"/>
              <a:pathLst>
                <a:path w="10482" h="2482" extrusionOk="0">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63"/>
            <p:cNvSpPr/>
            <p:nvPr/>
          </p:nvSpPr>
          <p:spPr>
            <a:xfrm>
              <a:off x="2537336" y="4482290"/>
              <a:ext cx="25923" cy="11106"/>
            </a:xfrm>
            <a:custGeom>
              <a:avLst/>
              <a:gdLst/>
              <a:ahLst/>
              <a:cxnLst/>
              <a:rect l="l" t="t" r="r" b="b"/>
              <a:pathLst>
                <a:path w="992" h="425" extrusionOk="0">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63"/>
            <p:cNvSpPr/>
            <p:nvPr/>
          </p:nvSpPr>
          <p:spPr>
            <a:xfrm>
              <a:off x="2566239" y="4482290"/>
              <a:ext cx="149791" cy="11106"/>
            </a:xfrm>
            <a:custGeom>
              <a:avLst/>
              <a:gdLst/>
              <a:ahLst/>
              <a:cxnLst/>
              <a:rect l="l" t="t" r="r" b="b"/>
              <a:pathLst>
                <a:path w="5732" h="425" extrusionOk="0">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63"/>
            <p:cNvSpPr/>
            <p:nvPr/>
          </p:nvSpPr>
          <p:spPr>
            <a:xfrm>
              <a:off x="2537336" y="4500635"/>
              <a:ext cx="178694" cy="11106"/>
            </a:xfrm>
            <a:custGeom>
              <a:avLst/>
              <a:gdLst/>
              <a:ahLst/>
              <a:cxnLst/>
              <a:rect l="l" t="t" r="r" b="b"/>
              <a:pathLst>
                <a:path w="6838" h="425"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63"/>
            <p:cNvSpPr/>
            <p:nvPr/>
          </p:nvSpPr>
          <p:spPr>
            <a:xfrm>
              <a:off x="2537336" y="4519241"/>
              <a:ext cx="178694" cy="11080"/>
            </a:xfrm>
            <a:custGeom>
              <a:avLst/>
              <a:gdLst/>
              <a:ahLst/>
              <a:cxnLst/>
              <a:rect l="l" t="t" r="r" b="b"/>
              <a:pathLst>
                <a:path w="6838" h="424"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63"/>
            <p:cNvSpPr/>
            <p:nvPr/>
          </p:nvSpPr>
          <p:spPr>
            <a:xfrm>
              <a:off x="2648660" y="4443352"/>
              <a:ext cx="60105" cy="20122"/>
            </a:xfrm>
            <a:custGeom>
              <a:avLst/>
              <a:gdLst/>
              <a:ahLst/>
              <a:cxnLst/>
              <a:rect l="l" t="t" r="r" b="b"/>
              <a:pathLst>
                <a:path w="2300" h="770" extrusionOk="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0" name="Google Shape;14010;p63"/>
          <p:cNvGrpSpPr/>
          <p:nvPr/>
        </p:nvGrpSpPr>
        <p:grpSpPr>
          <a:xfrm>
            <a:off x="2908757" y="4289824"/>
            <a:ext cx="367162" cy="336116"/>
            <a:chOff x="2908757" y="4289824"/>
            <a:chExt cx="367162" cy="336116"/>
          </a:xfrm>
        </p:grpSpPr>
        <p:sp>
          <p:nvSpPr>
            <p:cNvPr id="14011" name="Google Shape;14011;p63"/>
            <p:cNvSpPr/>
            <p:nvPr/>
          </p:nvSpPr>
          <p:spPr>
            <a:xfrm>
              <a:off x="2908757" y="4289824"/>
              <a:ext cx="337501" cy="276926"/>
            </a:xfrm>
            <a:custGeom>
              <a:avLst/>
              <a:gdLst/>
              <a:ahLst/>
              <a:cxnLst/>
              <a:rect l="l" t="t" r="r" b="b"/>
              <a:pathLst>
                <a:path w="12915" h="10597" extrusionOk="0">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63"/>
            <p:cNvSpPr/>
            <p:nvPr/>
          </p:nvSpPr>
          <p:spPr>
            <a:xfrm>
              <a:off x="2941423" y="4303413"/>
              <a:ext cx="304836" cy="263337"/>
            </a:xfrm>
            <a:custGeom>
              <a:avLst/>
              <a:gdLst/>
              <a:ahLst/>
              <a:cxnLst/>
              <a:rect l="l" t="t" r="r" b="b"/>
              <a:pathLst>
                <a:path w="11665" h="10077" extrusionOk="0">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63"/>
            <p:cNvSpPr/>
            <p:nvPr/>
          </p:nvSpPr>
          <p:spPr>
            <a:xfrm>
              <a:off x="3215082" y="4289824"/>
              <a:ext cx="31176" cy="276926"/>
            </a:xfrm>
            <a:custGeom>
              <a:avLst/>
              <a:gdLst/>
              <a:ahLst/>
              <a:cxnLst/>
              <a:rect l="l" t="t" r="r" b="b"/>
              <a:pathLst>
                <a:path w="1193" h="10597" extrusionOk="0">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63"/>
            <p:cNvSpPr/>
            <p:nvPr/>
          </p:nvSpPr>
          <p:spPr>
            <a:xfrm>
              <a:off x="2908757" y="4289824"/>
              <a:ext cx="337501" cy="40714"/>
            </a:xfrm>
            <a:custGeom>
              <a:avLst/>
              <a:gdLst/>
              <a:ahLst/>
              <a:cxnLst/>
              <a:rect l="l" t="t" r="r" b="b"/>
              <a:pathLst>
                <a:path w="12915" h="1558" extrusionOk="0">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63"/>
            <p:cNvSpPr/>
            <p:nvPr/>
          </p:nvSpPr>
          <p:spPr>
            <a:xfrm>
              <a:off x="2992198" y="4303204"/>
              <a:ext cx="147779" cy="27335"/>
            </a:xfrm>
            <a:custGeom>
              <a:avLst/>
              <a:gdLst/>
              <a:ahLst/>
              <a:cxnLst/>
              <a:rect l="l" t="t" r="r" b="b"/>
              <a:pathLst>
                <a:path w="5655" h="1046" extrusionOk="0">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63"/>
            <p:cNvSpPr/>
            <p:nvPr/>
          </p:nvSpPr>
          <p:spPr>
            <a:xfrm>
              <a:off x="3215082" y="4289824"/>
              <a:ext cx="31176" cy="40714"/>
            </a:xfrm>
            <a:custGeom>
              <a:avLst/>
              <a:gdLst/>
              <a:ahLst/>
              <a:cxnLst/>
              <a:rect l="l" t="t" r="r" b="b"/>
              <a:pathLst>
                <a:path w="1193" h="1558" extrusionOk="0">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63"/>
            <p:cNvSpPr/>
            <p:nvPr/>
          </p:nvSpPr>
          <p:spPr>
            <a:xfrm>
              <a:off x="3123854" y="4474502"/>
              <a:ext cx="64626" cy="64364"/>
            </a:xfrm>
            <a:custGeom>
              <a:avLst/>
              <a:gdLst/>
              <a:ahLst/>
              <a:cxnLst/>
              <a:rect l="l" t="t" r="r" b="b"/>
              <a:pathLst>
                <a:path w="2473" h="2463" extrusionOk="0">
                  <a:moveTo>
                    <a:pt x="664" y="1"/>
                  </a:moveTo>
                  <a:lnTo>
                    <a:pt x="1" y="655"/>
                  </a:lnTo>
                  <a:lnTo>
                    <a:pt x="1818" y="2463"/>
                  </a:lnTo>
                  <a:lnTo>
                    <a:pt x="2472" y="1809"/>
                  </a:lnTo>
                  <a:lnTo>
                    <a:pt x="66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63"/>
            <p:cNvSpPr/>
            <p:nvPr/>
          </p:nvSpPr>
          <p:spPr>
            <a:xfrm>
              <a:off x="2953235" y="4312167"/>
              <a:ext cx="217396" cy="209008"/>
            </a:xfrm>
            <a:custGeom>
              <a:avLst/>
              <a:gdLst/>
              <a:ahLst/>
              <a:cxnLst/>
              <a:rect l="l" t="t" r="r" b="b"/>
              <a:pathLst>
                <a:path w="8319" h="7998" extrusionOk="0">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63"/>
            <p:cNvSpPr/>
            <p:nvPr/>
          </p:nvSpPr>
          <p:spPr>
            <a:xfrm>
              <a:off x="2951484" y="4331035"/>
              <a:ext cx="200306" cy="171194"/>
            </a:xfrm>
            <a:custGeom>
              <a:avLst/>
              <a:gdLst/>
              <a:ahLst/>
              <a:cxnLst/>
              <a:rect l="l" t="t" r="r" b="b"/>
              <a:pathLst>
                <a:path w="7665" h="6551" extrusionOk="0">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63"/>
            <p:cNvSpPr/>
            <p:nvPr/>
          </p:nvSpPr>
          <p:spPr>
            <a:xfrm>
              <a:off x="3156284" y="4507560"/>
              <a:ext cx="119635" cy="118380"/>
            </a:xfrm>
            <a:custGeom>
              <a:avLst/>
              <a:gdLst/>
              <a:ahLst/>
              <a:cxnLst/>
              <a:rect l="l" t="t" r="r" b="b"/>
              <a:pathLst>
                <a:path w="4578" h="4530" extrusionOk="0">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63"/>
            <p:cNvSpPr/>
            <p:nvPr/>
          </p:nvSpPr>
          <p:spPr>
            <a:xfrm>
              <a:off x="3173375" y="4507560"/>
              <a:ext cx="102544" cy="101917"/>
            </a:xfrm>
            <a:custGeom>
              <a:avLst/>
              <a:gdLst/>
              <a:ahLst/>
              <a:cxnLst/>
              <a:rect l="l" t="t" r="r" b="b"/>
              <a:pathLst>
                <a:path w="3924" h="3900" extrusionOk="0">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63"/>
            <p:cNvSpPr/>
            <p:nvPr/>
          </p:nvSpPr>
          <p:spPr>
            <a:xfrm>
              <a:off x="3226136" y="4579189"/>
              <a:ext cx="45366" cy="41342"/>
            </a:xfrm>
            <a:custGeom>
              <a:avLst/>
              <a:gdLst/>
              <a:ahLst/>
              <a:cxnLst/>
              <a:rect l="l" t="t" r="r" b="b"/>
              <a:pathLst>
                <a:path w="1736" h="1582" extrusionOk="0">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63"/>
            <p:cNvSpPr/>
            <p:nvPr/>
          </p:nvSpPr>
          <p:spPr>
            <a:xfrm>
              <a:off x="2936144" y="4305137"/>
              <a:ext cx="12335" cy="11080"/>
            </a:xfrm>
            <a:custGeom>
              <a:avLst/>
              <a:gdLst/>
              <a:ahLst/>
              <a:cxnLst/>
              <a:rect l="l" t="t" r="r" b="b"/>
              <a:pathLst>
                <a:path w="472" h="424" extrusionOk="0">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63"/>
            <p:cNvSpPr/>
            <p:nvPr/>
          </p:nvSpPr>
          <p:spPr>
            <a:xfrm>
              <a:off x="2950465" y="4305137"/>
              <a:ext cx="12596" cy="11080"/>
            </a:xfrm>
            <a:custGeom>
              <a:avLst/>
              <a:gdLst/>
              <a:ahLst/>
              <a:cxnLst/>
              <a:rect l="l" t="t" r="r" b="b"/>
              <a:pathLst>
                <a:path w="482" h="424" extrusionOk="0">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63"/>
            <p:cNvSpPr/>
            <p:nvPr/>
          </p:nvSpPr>
          <p:spPr>
            <a:xfrm>
              <a:off x="2964785" y="4305137"/>
              <a:ext cx="12596" cy="11080"/>
            </a:xfrm>
            <a:custGeom>
              <a:avLst/>
              <a:gdLst/>
              <a:ahLst/>
              <a:cxnLst/>
              <a:rect l="l" t="t" r="r" b="b"/>
              <a:pathLst>
                <a:path w="482" h="424" extrusionOk="0">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63"/>
            <p:cNvSpPr/>
            <p:nvPr/>
          </p:nvSpPr>
          <p:spPr>
            <a:xfrm>
              <a:off x="3013549" y="4428143"/>
              <a:ext cx="13092" cy="11211"/>
            </a:xfrm>
            <a:custGeom>
              <a:avLst/>
              <a:gdLst/>
              <a:ahLst/>
              <a:cxnLst/>
              <a:rect l="l" t="t" r="r" b="b"/>
              <a:pathLst>
                <a:path w="501" h="429" extrusionOk="0">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63"/>
            <p:cNvSpPr/>
            <p:nvPr/>
          </p:nvSpPr>
          <p:spPr>
            <a:xfrm>
              <a:off x="3013549" y="4446488"/>
              <a:ext cx="13092" cy="11211"/>
            </a:xfrm>
            <a:custGeom>
              <a:avLst/>
              <a:gdLst/>
              <a:ahLst/>
              <a:cxnLst/>
              <a:rect l="l" t="t" r="r" b="b"/>
              <a:pathLst>
                <a:path w="501" h="429" extrusionOk="0">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63"/>
            <p:cNvSpPr/>
            <p:nvPr/>
          </p:nvSpPr>
          <p:spPr>
            <a:xfrm>
              <a:off x="3029124" y="4428143"/>
              <a:ext cx="13092" cy="11211"/>
            </a:xfrm>
            <a:custGeom>
              <a:avLst/>
              <a:gdLst/>
              <a:ahLst/>
              <a:cxnLst/>
              <a:rect l="l" t="t" r="r" b="b"/>
              <a:pathLst>
                <a:path w="501" h="429" extrusionOk="0">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63"/>
            <p:cNvSpPr/>
            <p:nvPr/>
          </p:nvSpPr>
          <p:spPr>
            <a:xfrm>
              <a:off x="3029124" y="4446488"/>
              <a:ext cx="13092" cy="11211"/>
            </a:xfrm>
            <a:custGeom>
              <a:avLst/>
              <a:gdLst/>
              <a:ahLst/>
              <a:cxnLst/>
              <a:rect l="l" t="t" r="r" b="b"/>
              <a:pathLst>
                <a:path w="501" h="429" extrusionOk="0">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63"/>
            <p:cNvSpPr/>
            <p:nvPr/>
          </p:nvSpPr>
          <p:spPr>
            <a:xfrm>
              <a:off x="3019063" y="4367803"/>
              <a:ext cx="72805" cy="70950"/>
            </a:xfrm>
            <a:custGeom>
              <a:avLst/>
              <a:gdLst/>
              <a:ahLst/>
              <a:cxnLst/>
              <a:rect l="l" t="t" r="r" b="b"/>
              <a:pathLst>
                <a:path w="2786" h="2715" extrusionOk="0">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63"/>
            <p:cNvSpPr/>
            <p:nvPr/>
          </p:nvSpPr>
          <p:spPr>
            <a:xfrm>
              <a:off x="3048827" y="4396261"/>
              <a:ext cx="72805" cy="70819"/>
            </a:xfrm>
            <a:custGeom>
              <a:avLst/>
              <a:gdLst/>
              <a:ahLst/>
              <a:cxnLst/>
              <a:rect l="l" t="t" r="r" b="b"/>
              <a:pathLst>
                <a:path w="2786" h="2710" extrusionOk="0">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63"/>
            <p:cNvSpPr/>
            <p:nvPr/>
          </p:nvSpPr>
          <p:spPr>
            <a:xfrm>
              <a:off x="3048827" y="4396209"/>
              <a:ext cx="36612" cy="42465"/>
            </a:xfrm>
            <a:custGeom>
              <a:avLst/>
              <a:gdLst/>
              <a:ahLst/>
              <a:cxnLst/>
              <a:rect l="l" t="t" r="r" b="b"/>
              <a:pathLst>
                <a:path w="1401" h="1625" extrusionOk="0">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63"/>
            <p:cNvSpPr/>
            <p:nvPr/>
          </p:nvSpPr>
          <p:spPr>
            <a:xfrm>
              <a:off x="2934393" y="4503405"/>
              <a:ext cx="18110" cy="11080"/>
            </a:xfrm>
            <a:custGeom>
              <a:avLst/>
              <a:gdLst/>
              <a:ahLst/>
              <a:cxnLst/>
              <a:rect l="l" t="t" r="r" b="b"/>
              <a:pathLst>
                <a:path w="693" h="424" extrusionOk="0">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63"/>
            <p:cNvSpPr/>
            <p:nvPr/>
          </p:nvSpPr>
          <p:spPr>
            <a:xfrm>
              <a:off x="2950726" y="4503405"/>
              <a:ext cx="33685" cy="11080"/>
            </a:xfrm>
            <a:custGeom>
              <a:avLst/>
              <a:gdLst/>
              <a:ahLst/>
              <a:cxnLst/>
              <a:rect l="l" t="t" r="r" b="b"/>
              <a:pathLst>
                <a:path w="1289" h="424" extrusionOk="0">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63"/>
            <p:cNvSpPr/>
            <p:nvPr/>
          </p:nvSpPr>
          <p:spPr>
            <a:xfrm>
              <a:off x="2934628" y="4517987"/>
              <a:ext cx="49782" cy="11080"/>
            </a:xfrm>
            <a:custGeom>
              <a:avLst/>
              <a:gdLst/>
              <a:ahLst/>
              <a:cxnLst/>
              <a:rect l="l" t="t" r="r" b="b"/>
              <a:pathLst>
                <a:path w="1905" h="424" extrusionOk="0">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63"/>
            <p:cNvSpPr/>
            <p:nvPr/>
          </p:nvSpPr>
          <p:spPr>
            <a:xfrm>
              <a:off x="2934628" y="4532804"/>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63"/>
            <p:cNvSpPr/>
            <p:nvPr/>
          </p:nvSpPr>
          <p:spPr>
            <a:xfrm>
              <a:off x="3210797" y="4348491"/>
              <a:ext cx="11106" cy="125044"/>
            </a:xfrm>
            <a:custGeom>
              <a:avLst/>
              <a:gdLst/>
              <a:ahLst/>
              <a:cxnLst/>
              <a:rect l="l" t="t" r="r" b="b"/>
              <a:pathLst>
                <a:path w="425" h="4785" extrusionOk="0">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8" name="Google Shape;14038;p63"/>
          <p:cNvGrpSpPr/>
          <p:nvPr/>
        </p:nvGrpSpPr>
        <p:grpSpPr>
          <a:xfrm>
            <a:off x="3082408" y="2919540"/>
            <a:ext cx="368651" cy="310350"/>
            <a:chOff x="3082408" y="2919540"/>
            <a:chExt cx="368651" cy="310350"/>
          </a:xfrm>
        </p:grpSpPr>
        <p:sp>
          <p:nvSpPr>
            <p:cNvPr id="14039" name="Google Shape;14039;p63"/>
            <p:cNvSpPr/>
            <p:nvPr/>
          </p:nvSpPr>
          <p:spPr>
            <a:xfrm>
              <a:off x="3329909" y="3060629"/>
              <a:ext cx="81455" cy="169260"/>
            </a:xfrm>
            <a:custGeom>
              <a:avLst/>
              <a:gdLst/>
              <a:ahLst/>
              <a:cxnLst/>
              <a:rect l="l" t="t" r="r" b="b"/>
              <a:pathLst>
                <a:path w="3117" h="6477" extrusionOk="0">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63"/>
            <p:cNvSpPr/>
            <p:nvPr/>
          </p:nvSpPr>
          <p:spPr>
            <a:xfrm>
              <a:off x="3082408" y="3016283"/>
              <a:ext cx="76908" cy="11080"/>
            </a:xfrm>
            <a:custGeom>
              <a:avLst/>
              <a:gdLst/>
              <a:ahLst/>
              <a:cxnLst/>
              <a:rect l="l" t="t" r="r" b="b"/>
              <a:pathLst>
                <a:path w="2943" h="424" extrusionOk="0">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63"/>
            <p:cNvSpPr/>
            <p:nvPr/>
          </p:nvSpPr>
          <p:spPr>
            <a:xfrm>
              <a:off x="3300510" y="3029584"/>
              <a:ext cx="66377" cy="53049"/>
            </a:xfrm>
            <a:custGeom>
              <a:avLst/>
              <a:gdLst/>
              <a:ahLst/>
              <a:cxnLst/>
              <a:rect l="l" t="t" r="r" b="b"/>
              <a:pathLst>
                <a:path w="2540" h="2030" extrusionOk="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63"/>
            <p:cNvSpPr/>
            <p:nvPr/>
          </p:nvSpPr>
          <p:spPr>
            <a:xfrm>
              <a:off x="3319612" y="3029349"/>
              <a:ext cx="47274" cy="34129"/>
            </a:xfrm>
            <a:custGeom>
              <a:avLst/>
              <a:gdLst/>
              <a:ahLst/>
              <a:cxnLst/>
              <a:rect l="l" t="t" r="r" b="b"/>
              <a:pathLst>
                <a:path w="1809" h="1306" extrusionOk="0">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63"/>
            <p:cNvSpPr/>
            <p:nvPr/>
          </p:nvSpPr>
          <p:spPr>
            <a:xfrm>
              <a:off x="3174368" y="2919540"/>
              <a:ext cx="96533" cy="101237"/>
            </a:xfrm>
            <a:custGeom>
              <a:avLst/>
              <a:gdLst/>
              <a:ahLst/>
              <a:cxnLst/>
              <a:rect l="l" t="t" r="r" b="b"/>
              <a:pathLst>
                <a:path w="3694" h="3874" extrusionOk="0">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63"/>
            <p:cNvSpPr/>
            <p:nvPr/>
          </p:nvSpPr>
          <p:spPr>
            <a:xfrm>
              <a:off x="3196999" y="2925054"/>
              <a:ext cx="73903" cy="90784"/>
            </a:xfrm>
            <a:custGeom>
              <a:avLst/>
              <a:gdLst/>
              <a:ahLst/>
              <a:cxnLst/>
              <a:rect l="l" t="t" r="r" b="b"/>
              <a:pathLst>
                <a:path w="2828" h="3474" extrusionOk="0">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63"/>
            <p:cNvSpPr/>
            <p:nvPr/>
          </p:nvSpPr>
          <p:spPr>
            <a:xfrm>
              <a:off x="3122364" y="2998931"/>
              <a:ext cx="328695" cy="46019"/>
            </a:xfrm>
            <a:custGeom>
              <a:avLst/>
              <a:gdLst/>
              <a:ahLst/>
              <a:cxnLst/>
              <a:rect l="l" t="t" r="r" b="b"/>
              <a:pathLst>
                <a:path w="12578" h="1761" extrusionOk="0">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63"/>
            <p:cNvSpPr/>
            <p:nvPr/>
          </p:nvSpPr>
          <p:spPr>
            <a:xfrm>
              <a:off x="3122364" y="3008992"/>
              <a:ext cx="328459" cy="35697"/>
            </a:xfrm>
            <a:custGeom>
              <a:avLst/>
              <a:gdLst/>
              <a:ahLst/>
              <a:cxnLst/>
              <a:rect l="l" t="t" r="r" b="b"/>
              <a:pathLst>
                <a:path w="12569" h="1366" extrusionOk="0">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63"/>
            <p:cNvSpPr/>
            <p:nvPr/>
          </p:nvSpPr>
          <p:spPr>
            <a:xfrm>
              <a:off x="3122599" y="2998931"/>
              <a:ext cx="46516" cy="46019"/>
            </a:xfrm>
            <a:custGeom>
              <a:avLst/>
              <a:gdLst/>
              <a:ahLst/>
              <a:cxnLst/>
              <a:rect l="l" t="t" r="r" b="b"/>
              <a:pathLst>
                <a:path w="1780" h="1761" extrusionOk="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63"/>
            <p:cNvSpPr/>
            <p:nvPr/>
          </p:nvSpPr>
          <p:spPr>
            <a:xfrm>
              <a:off x="3122599" y="3009749"/>
              <a:ext cx="46516" cy="34939"/>
            </a:xfrm>
            <a:custGeom>
              <a:avLst/>
              <a:gdLst/>
              <a:ahLst/>
              <a:cxnLst/>
              <a:rect l="l" t="t" r="r" b="b"/>
              <a:pathLst>
                <a:path w="1780" h="1337" extrusionOk="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63"/>
            <p:cNvSpPr/>
            <p:nvPr/>
          </p:nvSpPr>
          <p:spPr>
            <a:xfrm>
              <a:off x="3408829" y="2998931"/>
              <a:ext cx="41995" cy="46019"/>
            </a:xfrm>
            <a:custGeom>
              <a:avLst/>
              <a:gdLst/>
              <a:ahLst/>
              <a:cxnLst/>
              <a:rect l="l" t="t" r="r" b="b"/>
              <a:pathLst>
                <a:path w="1607" h="1761" extrusionOk="0">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63"/>
            <p:cNvSpPr/>
            <p:nvPr/>
          </p:nvSpPr>
          <p:spPr>
            <a:xfrm>
              <a:off x="3408829" y="3008992"/>
              <a:ext cx="41995" cy="35697"/>
            </a:xfrm>
            <a:custGeom>
              <a:avLst/>
              <a:gdLst/>
              <a:ahLst/>
              <a:cxnLst/>
              <a:rect l="l" t="t" r="r" b="b"/>
              <a:pathLst>
                <a:path w="1607" h="1366" extrusionOk="0">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1" name="Google Shape;14051;p63"/>
          <p:cNvGrpSpPr/>
          <p:nvPr/>
        </p:nvGrpSpPr>
        <p:grpSpPr>
          <a:xfrm>
            <a:off x="7069130" y="2424800"/>
            <a:ext cx="366169" cy="360498"/>
            <a:chOff x="7069130" y="2424800"/>
            <a:chExt cx="366169" cy="360498"/>
          </a:xfrm>
        </p:grpSpPr>
        <p:sp>
          <p:nvSpPr>
            <p:cNvPr id="14052" name="Google Shape;14052;p63"/>
            <p:cNvSpPr/>
            <p:nvPr/>
          </p:nvSpPr>
          <p:spPr>
            <a:xfrm>
              <a:off x="7158581" y="2546420"/>
              <a:ext cx="110070" cy="151934"/>
            </a:xfrm>
            <a:custGeom>
              <a:avLst/>
              <a:gdLst/>
              <a:ahLst/>
              <a:cxnLst/>
              <a:rect l="l" t="t" r="r" b="b"/>
              <a:pathLst>
                <a:path w="4212" h="5814" extrusionOk="0">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63"/>
            <p:cNvSpPr/>
            <p:nvPr/>
          </p:nvSpPr>
          <p:spPr>
            <a:xfrm>
              <a:off x="7158085" y="2590663"/>
              <a:ext cx="156194" cy="107640"/>
            </a:xfrm>
            <a:custGeom>
              <a:avLst/>
              <a:gdLst/>
              <a:ahLst/>
              <a:cxnLst/>
              <a:rect l="l" t="t" r="r" b="b"/>
              <a:pathLst>
                <a:path w="5977" h="4119" extrusionOk="0">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63"/>
            <p:cNvSpPr/>
            <p:nvPr/>
          </p:nvSpPr>
          <p:spPr>
            <a:xfrm>
              <a:off x="7157327" y="2654321"/>
              <a:ext cx="167535" cy="44007"/>
            </a:xfrm>
            <a:custGeom>
              <a:avLst/>
              <a:gdLst/>
              <a:ahLst/>
              <a:cxnLst/>
              <a:rect l="l" t="t" r="r" b="b"/>
              <a:pathLst>
                <a:path w="6411" h="1684" extrusionOk="0">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63"/>
            <p:cNvSpPr/>
            <p:nvPr/>
          </p:nvSpPr>
          <p:spPr>
            <a:xfrm>
              <a:off x="7156674" y="2683929"/>
              <a:ext cx="152065" cy="38180"/>
            </a:xfrm>
            <a:custGeom>
              <a:avLst/>
              <a:gdLst/>
              <a:ahLst/>
              <a:cxnLst/>
              <a:rect l="l" t="t" r="r" b="b"/>
              <a:pathLst>
                <a:path w="5819" h="1461" extrusionOk="0">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63"/>
            <p:cNvSpPr/>
            <p:nvPr/>
          </p:nvSpPr>
          <p:spPr>
            <a:xfrm>
              <a:off x="7158843" y="2536830"/>
              <a:ext cx="44817" cy="161447"/>
            </a:xfrm>
            <a:custGeom>
              <a:avLst/>
              <a:gdLst/>
              <a:ahLst/>
              <a:cxnLst/>
              <a:rect l="l" t="t" r="r" b="b"/>
              <a:pathLst>
                <a:path w="1715" h="6178" extrusionOk="0">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63"/>
            <p:cNvSpPr/>
            <p:nvPr/>
          </p:nvSpPr>
          <p:spPr>
            <a:xfrm>
              <a:off x="7134905" y="2551621"/>
              <a:ext cx="39408" cy="146682"/>
            </a:xfrm>
            <a:custGeom>
              <a:avLst/>
              <a:gdLst/>
              <a:ahLst/>
              <a:cxnLst/>
              <a:rect l="l" t="t" r="r" b="b"/>
              <a:pathLst>
                <a:path w="1508" h="5613" extrusionOk="0">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63"/>
            <p:cNvSpPr/>
            <p:nvPr/>
          </p:nvSpPr>
          <p:spPr>
            <a:xfrm>
              <a:off x="7247536" y="2513467"/>
              <a:ext cx="162126" cy="133642"/>
            </a:xfrm>
            <a:custGeom>
              <a:avLst/>
              <a:gdLst/>
              <a:ahLst/>
              <a:cxnLst/>
              <a:rect l="l" t="t" r="r" b="b"/>
              <a:pathLst>
                <a:path w="6204" h="5114" extrusionOk="0">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63"/>
            <p:cNvSpPr/>
            <p:nvPr/>
          </p:nvSpPr>
          <p:spPr>
            <a:xfrm>
              <a:off x="7258852" y="2544094"/>
              <a:ext cx="150811" cy="103014"/>
            </a:xfrm>
            <a:custGeom>
              <a:avLst/>
              <a:gdLst/>
              <a:ahLst/>
              <a:cxnLst/>
              <a:rect l="l" t="t" r="r" b="b"/>
              <a:pathLst>
                <a:path w="5771" h="3942" extrusionOk="0">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63"/>
            <p:cNvSpPr/>
            <p:nvPr/>
          </p:nvSpPr>
          <p:spPr>
            <a:xfrm>
              <a:off x="7270925" y="2597065"/>
              <a:ext cx="164373" cy="94312"/>
            </a:xfrm>
            <a:custGeom>
              <a:avLst/>
              <a:gdLst/>
              <a:ahLst/>
              <a:cxnLst/>
              <a:rect l="l" t="t" r="r" b="b"/>
              <a:pathLst>
                <a:path w="6290" h="3609" extrusionOk="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63"/>
            <p:cNvSpPr/>
            <p:nvPr/>
          </p:nvSpPr>
          <p:spPr>
            <a:xfrm>
              <a:off x="7276204" y="2637074"/>
              <a:ext cx="158833" cy="54042"/>
            </a:xfrm>
            <a:custGeom>
              <a:avLst/>
              <a:gdLst/>
              <a:ahLst/>
              <a:cxnLst/>
              <a:rect l="l" t="t" r="r" b="b"/>
              <a:pathLst>
                <a:path w="6078" h="2068" extrusionOk="0">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63"/>
            <p:cNvSpPr/>
            <p:nvPr/>
          </p:nvSpPr>
          <p:spPr>
            <a:xfrm>
              <a:off x="7210611" y="2452735"/>
              <a:ext cx="137718" cy="157422"/>
            </a:xfrm>
            <a:custGeom>
              <a:avLst/>
              <a:gdLst/>
              <a:ahLst/>
              <a:cxnLst/>
              <a:rect l="l" t="t" r="r" b="b"/>
              <a:pathLst>
                <a:path w="5270" h="6024" extrusionOk="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63"/>
            <p:cNvSpPr/>
            <p:nvPr/>
          </p:nvSpPr>
          <p:spPr>
            <a:xfrm>
              <a:off x="7228695" y="2467944"/>
              <a:ext cx="119635" cy="142239"/>
            </a:xfrm>
            <a:custGeom>
              <a:avLst/>
              <a:gdLst/>
              <a:ahLst/>
              <a:cxnLst/>
              <a:rect l="l" t="t" r="r" b="b"/>
              <a:pathLst>
                <a:path w="4578" h="5443" extrusionOk="0">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63"/>
            <p:cNvSpPr/>
            <p:nvPr/>
          </p:nvSpPr>
          <p:spPr>
            <a:xfrm>
              <a:off x="7270925" y="2691351"/>
              <a:ext cx="164112" cy="93946"/>
            </a:xfrm>
            <a:custGeom>
              <a:avLst/>
              <a:gdLst/>
              <a:ahLst/>
              <a:cxnLst/>
              <a:rect l="l" t="t" r="r" b="b"/>
              <a:pathLst>
                <a:path w="6280" h="3595" extrusionOk="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63"/>
            <p:cNvSpPr/>
            <p:nvPr/>
          </p:nvSpPr>
          <p:spPr>
            <a:xfrm>
              <a:off x="7270925" y="2710950"/>
              <a:ext cx="159591" cy="74347"/>
            </a:xfrm>
            <a:custGeom>
              <a:avLst/>
              <a:gdLst/>
              <a:ahLst/>
              <a:cxnLst/>
              <a:rect l="l" t="t" r="r" b="b"/>
              <a:pathLst>
                <a:path w="6107" h="2845" extrusionOk="0">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63"/>
            <p:cNvSpPr/>
            <p:nvPr/>
          </p:nvSpPr>
          <p:spPr>
            <a:xfrm>
              <a:off x="7069130" y="2424852"/>
              <a:ext cx="98023" cy="161812"/>
            </a:xfrm>
            <a:custGeom>
              <a:avLst/>
              <a:gdLst/>
              <a:ahLst/>
              <a:cxnLst/>
              <a:rect l="l" t="t" r="r" b="b"/>
              <a:pathLst>
                <a:path w="3751" h="6192" extrusionOk="0">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63"/>
            <p:cNvSpPr/>
            <p:nvPr/>
          </p:nvSpPr>
          <p:spPr>
            <a:xfrm>
              <a:off x="7116612" y="2424800"/>
              <a:ext cx="50540" cy="157265"/>
            </a:xfrm>
            <a:custGeom>
              <a:avLst/>
              <a:gdLst/>
              <a:ahLst/>
              <a:cxnLst/>
              <a:rect l="l" t="t" r="r" b="b"/>
              <a:pathLst>
                <a:path w="1934" h="6018" extrusionOk="0">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63"/>
            <p:cNvSpPr/>
            <p:nvPr/>
          </p:nvSpPr>
          <p:spPr>
            <a:xfrm>
              <a:off x="7167388" y="2424800"/>
              <a:ext cx="97788" cy="161865"/>
            </a:xfrm>
            <a:custGeom>
              <a:avLst/>
              <a:gdLst/>
              <a:ahLst/>
              <a:cxnLst/>
              <a:rect l="l" t="t" r="r" b="b"/>
              <a:pathLst>
                <a:path w="3742" h="6194" extrusionOk="0">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63"/>
            <p:cNvSpPr/>
            <p:nvPr/>
          </p:nvSpPr>
          <p:spPr>
            <a:xfrm>
              <a:off x="7188242" y="2428510"/>
              <a:ext cx="76934" cy="158154"/>
            </a:xfrm>
            <a:custGeom>
              <a:avLst/>
              <a:gdLst/>
              <a:ahLst/>
              <a:cxnLst/>
              <a:rect l="l" t="t" r="r" b="b"/>
              <a:pathLst>
                <a:path w="2944" h="6052" extrusionOk="0">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63"/>
            <p:cNvSpPr/>
            <p:nvPr/>
          </p:nvSpPr>
          <p:spPr>
            <a:xfrm>
              <a:off x="7140001" y="2665219"/>
              <a:ext cx="53545" cy="53545"/>
            </a:xfrm>
            <a:custGeom>
              <a:avLst/>
              <a:gdLst/>
              <a:ahLst/>
              <a:cxnLst/>
              <a:rect l="l" t="t" r="r" b="b"/>
              <a:pathLst>
                <a:path w="2049" h="2049" extrusionOk="0">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63"/>
            <p:cNvSpPr/>
            <p:nvPr/>
          </p:nvSpPr>
          <p:spPr>
            <a:xfrm>
              <a:off x="7140001" y="2692109"/>
              <a:ext cx="53545" cy="26655"/>
            </a:xfrm>
            <a:custGeom>
              <a:avLst/>
              <a:gdLst/>
              <a:ahLst/>
              <a:cxnLst/>
              <a:rect l="l" t="t" r="r" b="b"/>
              <a:pathLst>
                <a:path w="2049" h="1020" extrusionOk="0">
                  <a:moveTo>
                    <a:pt x="0" y="0"/>
                  </a:moveTo>
                  <a:cubicBezTo>
                    <a:pt x="0" y="558"/>
                    <a:pt x="462" y="1020"/>
                    <a:pt x="1020" y="1020"/>
                  </a:cubicBezTo>
                  <a:cubicBezTo>
                    <a:pt x="1587" y="1020"/>
                    <a:pt x="2048" y="558"/>
                    <a:pt x="204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2" name="Google Shape;14072;p63"/>
          <p:cNvGrpSpPr/>
          <p:nvPr/>
        </p:nvGrpSpPr>
        <p:grpSpPr>
          <a:xfrm>
            <a:off x="4885655" y="2424721"/>
            <a:ext cx="281473" cy="360629"/>
            <a:chOff x="4885655" y="2424721"/>
            <a:chExt cx="281473" cy="360629"/>
          </a:xfrm>
        </p:grpSpPr>
        <p:sp>
          <p:nvSpPr>
            <p:cNvPr id="14073" name="Google Shape;14073;p63"/>
            <p:cNvSpPr/>
            <p:nvPr/>
          </p:nvSpPr>
          <p:spPr>
            <a:xfrm>
              <a:off x="4885655" y="2588833"/>
              <a:ext cx="80697" cy="196516"/>
            </a:xfrm>
            <a:custGeom>
              <a:avLst/>
              <a:gdLst/>
              <a:ahLst/>
              <a:cxnLst/>
              <a:rect l="l" t="t" r="r" b="b"/>
              <a:pathLst>
                <a:path w="3088" h="7520" extrusionOk="0">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63"/>
            <p:cNvSpPr/>
            <p:nvPr/>
          </p:nvSpPr>
          <p:spPr>
            <a:xfrm>
              <a:off x="4926134" y="2588833"/>
              <a:ext cx="40218" cy="196516"/>
            </a:xfrm>
            <a:custGeom>
              <a:avLst/>
              <a:gdLst/>
              <a:ahLst/>
              <a:cxnLst/>
              <a:rect l="l" t="t" r="r" b="b"/>
              <a:pathLst>
                <a:path w="1539" h="7520" extrusionOk="0">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63"/>
            <p:cNvSpPr/>
            <p:nvPr/>
          </p:nvSpPr>
          <p:spPr>
            <a:xfrm>
              <a:off x="4893442" y="2424721"/>
              <a:ext cx="197039" cy="217396"/>
            </a:xfrm>
            <a:custGeom>
              <a:avLst/>
              <a:gdLst/>
              <a:ahLst/>
              <a:cxnLst/>
              <a:rect l="l" t="t" r="r" b="b"/>
              <a:pathLst>
                <a:path w="7540" h="8319" extrusionOk="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63"/>
            <p:cNvSpPr/>
            <p:nvPr/>
          </p:nvSpPr>
          <p:spPr>
            <a:xfrm>
              <a:off x="4949000" y="2424721"/>
              <a:ext cx="117858" cy="116133"/>
            </a:xfrm>
            <a:custGeom>
              <a:avLst/>
              <a:gdLst/>
              <a:ahLst/>
              <a:cxnLst/>
              <a:rect l="l" t="t" r="r" b="b"/>
              <a:pathLst>
                <a:path w="4510" h="4444" extrusionOk="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63"/>
            <p:cNvSpPr/>
            <p:nvPr/>
          </p:nvSpPr>
          <p:spPr>
            <a:xfrm>
              <a:off x="4888921" y="2424721"/>
              <a:ext cx="83964" cy="298825"/>
            </a:xfrm>
            <a:custGeom>
              <a:avLst/>
              <a:gdLst/>
              <a:ahLst/>
              <a:cxnLst/>
              <a:rect l="l" t="t" r="r" b="b"/>
              <a:pathLst>
                <a:path w="3213" h="11435" extrusionOk="0">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63"/>
            <p:cNvSpPr/>
            <p:nvPr/>
          </p:nvSpPr>
          <p:spPr>
            <a:xfrm>
              <a:off x="4906770" y="2424721"/>
              <a:ext cx="66115" cy="298851"/>
            </a:xfrm>
            <a:custGeom>
              <a:avLst/>
              <a:gdLst/>
              <a:ahLst/>
              <a:cxnLst/>
              <a:rect l="l" t="t" r="r" b="b"/>
              <a:pathLst>
                <a:path w="2530" h="11436" extrusionOk="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63"/>
            <p:cNvSpPr/>
            <p:nvPr/>
          </p:nvSpPr>
          <p:spPr>
            <a:xfrm>
              <a:off x="4889183" y="2583293"/>
              <a:ext cx="66115" cy="82448"/>
            </a:xfrm>
            <a:custGeom>
              <a:avLst/>
              <a:gdLst/>
              <a:ahLst/>
              <a:cxnLst/>
              <a:rect l="l" t="t" r="r" b="b"/>
              <a:pathLst>
                <a:path w="2530" h="3155" extrusionOk="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63"/>
            <p:cNvSpPr/>
            <p:nvPr/>
          </p:nvSpPr>
          <p:spPr>
            <a:xfrm>
              <a:off x="5000246" y="2503641"/>
              <a:ext cx="38728" cy="71891"/>
            </a:xfrm>
            <a:custGeom>
              <a:avLst/>
              <a:gdLst/>
              <a:ahLst/>
              <a:cxnLst/>
              <a:rect l="l" t="t" r="r" b="b"/>
              <a:pathLst>
                <a:path w="1482" h="2751" extrusionOk="0">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63"/>
            <p:cNvSpPr/>
            <p:nvPr/>
          </p:nvSpPr>
          <p:spPr>
            <a:xfrm>
              <a:off x="5019087" y="2553528"/>
              <a:ext cx="51690" cy="47143"/>
            </a:xfrm>
            <a:custGeom>
              <a:avLst/>
              <a:gdLst/>
              <a:ahLst/>
              <a:cxnLst/>
              <a:rect l="l" t="t" r="r" b="b"/>
              <a:pathLst>
                <a:path w="1978" h="1804" extrusionOk="0">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63"/>
            <p:cNvSpPr/>
            <p:nvPr/>
          </p:nvSpPr>
          <p:spPr>
            <a:xfrm>
              <a:off x="5056039" y="2522222"/>
              <a:ext cx="111089" cy="160506"/>
            </a:xfrm>
            <a:custGeom>
              <a:avLst/>
              <a:gdLst/>
              <a:ahLst/>
              <a:cxnLst/>
              <a:rect l="l" t="t" r="r" b="b"/>
              <a:pathLst>
                <a:path w="4251" h="6142" extrusionOk="0">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63"/>
            <p:cNvSpPr/>
            <p:nvPr/>
          </p:nvSpPr>
          <p:spPr>
            <a:xfrm>
              <a:off x="5056535" y="2522483"/>
              <a:ext cx="109103" cy="149791"/>
            </a:xfrm>
            <a:custGeom>
              <a:avLst/>
              <a:gdLst/>
              <a:ahLst/>
              <a:cxnLst/>
              <a:rect l="l" t="t" r="r" b="b"/>
              <a:pathLst>
                <a:path w="4175" h="5732" extrusionOk="0">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4" name="Google Shape;14084;p63"/>
          <p:cNvGrpSpPr/>
          <p:nvPr/>
        </p:nvGrpSpPr>
        <p:grpSpPr>
          <a:xfrm>
            <a:off x="6625609" y="2446777"/>
            <a:ext cx="364130" cy="316726"/>
            <a:chOff x="6625609" y="2446777"/>
            <a:chExt cx="364130" cy="316726"/>
          </a:xfrm>
        </p:grpSpPr>
        <p:sp>
          <p:nvSpPr>
            <p:cNvPr id="14085" name="Google Shape;14085;p63"/>
            <p:cNvSpPr/>
            <p:nvPr/>
          </p:nvSpPr>
          <p:spPr>
            <a:xfrm>
              <a:off x="6657255" y="2495096"/>
              <a:ext cx="265140" cy="240497"/>
            </a:xfrm>
            <a:custGeom>
              <a:avLst/>
              <a:gdLst/>
              <a:ahLst/>
              <a:cxnLst/>
              <a:rect l="l" t="t" r="r" b="b"/>
              <a:pathLst>
                <a:path w="10146" h="9203" extrusionOk="0">
                  <a:moveTo>
                    <a:pt x="1232" y="0"/>
                  </a:moveTo>
                  <a:lnTo>
                    <a:pt x="1" y="808"/>
                  </a:lnTo>
                  <a:lnTo>
                    <a:pt x="1376" y="9203"/>
                  </a:lnTo>
                  <a:lnTo>
                    <a:pt x="10146" y="9203"/>
                  </a:lnTo>
                  <a:lnTo>
                    <a:pt x="1232"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63"/>
            <p:cNvSpPr/>
            <p:nvPr/>
          </p:nvSpPr>
          <p:spPr>
            <a:xfrm>
              <a:off x="6693187" y="2495096"/>
              <a:ext cx="264905" cy="240497"/>
            </a:xfrm>
            <a:custGeom>
              <a:avLst/>
              <a:gdLst/>
              <a:ahLst/>
              <a:cxnLst/>
              <a:rect l="l" t="t" r="r" b="b"/>
              <a:pathLst>
                <a:path w="10137" h="9203" extrusionOk="0">
                  <a:moveTo>
                    <a:pt x="8905" y="0"/>
                  </a:moveTo>
                  <a:lnTo>
                    <a:pt x="1" y="9203"/>
                  </a:lnTo>
                  <a:lnTo>
                    <a:pt x="8771" y="9203"/>
                  </a:lnTo>
                  <a:lnTo>
                    <a:pt x="10136" y="808"/>
                  </a:lnTo>
                  <a:lnTo>
                    <a:pt x="890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63"/>
            <p:cNvSpPr/>
            <p:nvPr/>
          </p:nvSpPr>
          <p:spPr>
            <a:xfrm>
              <a:off x="6693187" y="2617213"/>
              <a:ext cx="229208" cy="118380"/>
            </a:xfrm>
            <a:custGeom>
              <a:avLst/>
              <a:gdLst/>
              <a:ahLst/>
              <a:cxnLst/>
              <a:rect l="l" t="t" r="r" b="b"/>
              <a:pathLst>
                <a:path w="8771" h="4530" extrusionOk="0">
                  <a:moveTo>
                    <a:pt x="4386" y="1"/>
                  </a:moveTo>
                  <a:lnTo>
                    <a:pt x="1" y="4530"/>
                  </a:lnTo>
                  <a:lnTo>
                    <a:pt x="8771" y="4530"/>
                  </a:lnTo>
                  <a:lnTo>
                    <a:pt x="4386"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63"/>
            <p:cNvSpPr/>
            <p:nvPr/>
          </p:nvSpPr>
          <p:spPr>
            <a:xfrm>
              <a:off x="6693187" y="2707945"/>
              <a:ext cx="229208" cy="55558"/>
            </a:xfrm>
            <a:custGeom>
              <a:avLst/>
              <a:gdLst/>
              <a:ahLst/>
              <a:cxnLst/>
              <a:rect l="l" t="t" r="r" b="b"/>
              <a:pathLst>
                <a:path w="8771" h="2126" extrusionOk="0">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63"/>
            <p:cNvSpPr/>
            <p:nvPr/>
          </p:nvSpPr>
          <p:spPr>
            <a:xfrm>
              <a:off x="6625609" y="2446777"/>
              <a:ext cx="61829" cy="67187"/>
            </a:xfrm>
            <a:custGeom>
              <a:avLst/>
              <a:gdLst/>
              <a:ahLst/>
              <a:cxnLst/>
              <a:rect l="l" t="t" r="r" b="b"/>
              <a:pathLst>
                <a:path w="2366" h="2571" extrusionOk="0">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63"/>
            <p:cNvSpPr/>
            <p:nvPr/>
          </p:nvSpPr>
          <p:spPr>
            <a:xfrm>
              <a:off x="6635409" y="2446777"/>
              <a:ext cx="52030" cy="56629"/>
            </a:xfrm>
            <a:custGeom>
              <a:avLst/>
              <a:gdLst/>
              <a:ahLst/>
              <a:cxnLst/>
              <a:rect l="l" t="t" r="r" b="b"/>
              <a:pathLst>
                <a:path w="1991" h="2167" extrusionOk="0">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63"/>
            <p:cNvSpPr/>
            <p:nvPr/>
          </p:nvSpPr>
          <p:spPr>
            <a:xfrm>
              <a:off x="6632769" y="2475862"/>
              <a:ext cx="72256" cy="50462"/>
            </a:xfrm>
            <a:custGeom>
              <a:avLst/>
              <a:gdLst/>
              <a:ahLst/>
              <a:cxnLst/>
              <a:rect l="l" t="t" r="r" b="b"/>
              <a:pathLst>
                <a:path w="2765" h="1931" extrusionOk="0">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63"/>
            <p:cNvSpPr/>
            <p:nvPr/>
          </p:nvSpPr>
          <p:spPr>
            <a:xfrm>
              <a:off x="6663057" y="2475941"/>
              <a:ext cx="43667" cy="33998"/>
            </a:xfrm>
            <a:custGeom>
              <a:avLst/>
              <a:gdLst/>
              <a:ahLst/>
              <a:cxnLst/>
              <a:rect l="l" t="t" r="r" b="b"/>
              <a:pathLst>
                <a:path w="1671" h="1301" extrusionOk="0">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63"/>
            <p:cNvSpPr/>
            <p:nvPr/>
          </p:nvSpPr>
          <p:spPr>
            <a:xfrm>
              <a:off x="6927910" y="2446777"/>
              <a:ext cx="61829" cy="67187"/>
            </a:xfrm>
            <a:custGeom>
              <a:avLst/>
              <a:gdLst/>
              <a:ahLst/>
              <a:cxnLst/>
              <a:rect l="l" t="t" r="r" b="b"/>
              <a:pathLst>
                <a:path w="2366" h="2571" extrusionOk="0">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63"/>
            <p:cNvSpPr/>
            <p:nvPr/>
          </p:nvSpPr>
          <p:spPr>
            <a:xfrm>
              <a:off x="6927910" y="2446777"/>
              <a:ext cx="52030" cy="56629"/>
            </a:xfrm>
            <a:custGeom>
              <a:avLst/>
              <a:gdLst/>
              <a:ahLst/>
              <a:cxnLst/>
              <a:rect l="l" t="t" r="r" b="b"/>
              <a:pathLst>
                <a:path w="1991" h="2167" extrusionOk="0">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63"/>
            <p:cNvSpPr/>
            <p:nvPr/>
          </p:nvSpPr>
          <p:spPr>
            <a:xfrm>
              <a:off x="6910322" y="2475862"/>
              <a:ext cx="72256" cy="50462"/>
            </a:xfrm>
            <a:custGeom>
              <a:avLst/>
              <a:gdLst/>
              <a:ahLst/>
              <a:cxnLst/>
              <a:rect l="l" t="t" r="r" b="b"/>
              <a:pathLst>
                <a:path w="2765" h="1931" extrusionOk="0">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63"/>
            <p:cNvSpPr/>
            <p:nvPr/>
          </p:nvSpPr>
          <p:spPr>
            <a:xfrm>
              <a:off x="6908624" y="2475941"/>
              <a:ext cx="43694" cy="33998"/>
            </a:xfrm>
            <a:custGeom>
              <a:avLst/>
              <a:gdLst/>
              <a:ahLst/>
              <a:cxnLst/>
              <a:rect l="l" t="t" r="r" b="b"/>
              <a:pathLst>
                <a:path w="1672" h="1301" extrusionOk="0">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7" name="Google Shape;14097;p63"/>
          <p:cNvGrpSpPr/>
          <p:nvPr/>
        </p:nvGrpSpPr>
        <p:grpSpPr>
          <a:xfrm>
            <a:off x="5757644" y="2012350"/>
            <a:ext cx="360628" cy="298825"/>
            <a:chOff x="5757644" y="2012350"/>
            <a:chExt cx="360628" cy="298825"/>
          </a:xfrm>
        </p:grpSpPr>
        <p:sp>
          <p:nvSpPr>
            <p:cNvPr id="14098" name="Google Shape;14098;p63"/>
            <p:cNvSpPr/>
            <p:nvPr/>
          </p:nvSpPr>
          <p:spPr>
            <a:xfrm>
              <a:off x="5768698" y="2012350"/>
              <a:ext cx="338259" cy="164164"/>
            </a:xfrm>
            <a:custGeom>
              <a:avLst/>
              <a:gdLst/>
              <a:ahLst/>
              <a:cxnLst/>
              <a:rect l="l" t="t" r="r" b="b"/>
              <a:pathLst>
                <a:path w="12944" h="6282" extrusionOk="0">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63"/>
            <p:cNvSpPr/>
            <p:nvPr/>
          </p:nvSpPr>
          <p:spPr>
            <a:xfrm>
              <a:off x="5790571" y="2037934"/>
              <a:ext cx="294775" cy="113180"/>
            </a:xfrm>
            <a:custGeom>
              <a:avLst/>
              <a:gdLst/>
              <a:ahLst/>
              <a:cxnLst/>
              <a:rect l="l" t="t" r="r" b="b"/>
              <a:pathLst>
                <a:path w="11280" h="4331" extrusionOk="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63"/>
            <p:cNvSpPr/>
            <p:nvPr/>
          </p:nvSpPr>
          <p:spPr>
            <a:xfrm>
              <a:off x="5871738"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63"/>
            <p:cNvSpPr/>
            <p:nvPr/>
          </p:nvSpPr>
          <p:spPr>
            <a:xfrm>
              <a:off x="5805649"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63"/>
            <p:cNvSpPr/>
            <p:nvPr/>
          </p:nvSpPr>
          <p:spPr>
            <a:xfrm>
              <a:off x="5937828" y="2201837"/>
              <a:ext cx="66350" cy="55819"/>
            </a:xfrm>
            <a:custGeom>
              <a:avLst/>
              <a:gdLst/>
              <a:ahLst/>
              <a:cxnLst/>
              <a:rect l="l" t="t" r="r" b="b"/>
              <a:pathLst>
                <a:path w="2539" h="2136" extrusionOk="0">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63"/>
            <p:cNvSpPr/>
            <p:nvPr/>
          </p:nvSpPr>
          <p:spPr>
            <a:xfrm>
              <a:off x="6004152" y="2201837"/>
              <a:ext cx="66115" cy="55819"/>
            </a:xfrm>
            <a:custGeom>
              <a:avLst/>
              <a:gdLst/>
              <a:ahLst/>
              <a:cxnLst/>
              <a:rect l="l" t="t" r="r" b="b"/>
              <a:pathLst>
                <a:path w="2530" h="2136" extrusionOk="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63"/>
            <p:cNvSpPr/>
            <p:nvPr/>
          </p:nvSpPr>
          <p:spPr>
            <a:xfrm>
              <a:off x="6020485" y="2201837"/>
              <a:ext cx="49782" cy="55558"/>
            </a:xfrm>
            <a:custGeom>
              <a:avLst/>
              <a:gdLst/>
              <a:ahLst/>
              <a:cxnLst/>
              <a:rect l="l" t="t" r="r" b="b"/>
              <a:pathLst>
                <a:path w="1905" h="2126" extrusionOk="0">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63"/>
            <p:cNvSpPr/>
            <p:nvPr/>
          </p:nvSpPr>
          <p:spPr>
            <a:xfrm>
              <a:off x="5954396"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63"/>
            <p:cNvSpPr/>
            <p:nvPr/>
          </p:nvSpPr>
          <p:spPr>
            <a:xfrm>
              <a:off x="5888071" y="2201837"/>
              <a:ext cx="49782" cy="55558"/>
            </a:xfrm>
            <a:custGeom>
              <a:avLst/>
              <a:gdLst/>
              <a:ahLst/>
              <a:cxnLst/>
              <a:rect l="l" t="t" r="r" b="b"/>
              <a:pathLst>
                <a:path w="1905" h="2126" extrusionOk="0">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63"/>
            <p:cNvSpPr/>
            <p:nvPr/>
          </p:nvSpPr>
          <p:spPr>
            <a:xfrm>
              <a:off x="5822217"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63"/>
            <p:cNvSpPr/>
            <p:nvPr/>
          </p:nvSpPr>
          <p:spPr>
            <a:xfrm>
              <a:off x="5772461" y="2240539"/>
              <a:ext cx="66115" cy="55819"/>
            </a:xfrm>
            <a:custGeom>
              <a:avLst/>
              <a:gdLst/>
              <a:ahLst/>
              <a:cxnLst/>
              <a:rect l="l" t="t" r="r" b="b"/>
              <a:pathLst>
                <a:path w="2530" h="2136" extrusionOk="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63"/>
            <p:cNvSpPr/>
            <p:nvPr/>
          </p:nvSpPr>
          <p:spPr>
            <a:xfrm>
              <a:off x="5838550" y="2240539"/>
              <a:ext cx="66377" cy="55819"/>
            </a:xfrm>
            <a:custGeom>
              <a:avLst/>
              <a:gdLst/>
              <a:ahLst/>
              <a:cxnLst/>
              <a:rect l="l" t="t" r="r" b="b"/>
              <a:pathLst>
                <a:path w="2540" h="2136" extrusionOk="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63"/>
            <p:cNvSpPr/>
            <p:nvPr/>
          </p:nvSpPr>
          <p:spPr>
            <a:xfrm>
              <a:off x="5904901" y="2240539"/>
              <a:ext cx="66115" cy="55819"/>
            </a:xfrm>
            <a:custGeom>
              <a:avLst/>
              <a:gdLst/>
              <a:ahLst/>
              <a:cxnLst/>
              <a:rect l="l" t="t" r="r" b="b"/>
              <a:pathLst>
                <a:path w="2530" h="2136" extrusionOk="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63"/>
            <p:cNvSpPr/>
            <p:nvPr/>
          </p:nvSpPr>
          <p:spPr>
            <a:xfrm>
              <a:off x="5970990" y="2240539"/>
              <a:ext cx="66377" cy="55819"/>
            </a:xfrm>
            <a:custGeom>
              <a:avLst/>
              <a:gdLst/>
              <a:ahLst/>
              <a:cxnLst/>
              <a:rect l="l" t="t" r="r" b="b"/>
              <a:pathLst>
                <a:path w="2540" h="2136" extrusionOk="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63"/>
            <p:cNvSpPr/>
            <p:nvPr/>
          </p:nvSpPr>
          <p:spPr>
            <a:xfrm>
              <a:off x="6037340" y="2240539"/>
              <a:ext cx="66115" cy="55819"/>
            </a:xfrm>
            <a:custGeom>
              <a:avLst/>
              <a:gdLst/>
              <a:ahLst/>
              <a:cxnLst/>
              <a:rect l="l" t="t" r="r" b="b"/>
              <a:pathLst>
                <a:path w="2530" h="2136" extrusionOk="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63"/>
            <p:cNvSpPr/>
            <p:nvPr/>
          </p:nvSpPr>
          <p:spPr>
            <a:xfrm>
              <a:off x="6053673" y="2240539"/>
              <a:ext cx="49782" cy="55819"/>
            </a:xfrm>
            <a:custGeom>
              <a:avLst/>
              <a:gdLst/>
              <a:ahLst/>
              <a:cxnLst/>
              <a:rect l="l" t="t" r="r" b="b"/>
              <a:pathLst>
                <a:path w="1905" h="2136" extrusionOk="0">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63"/>
            <p:cNvSpPr/>
            <p:nvPr/>
          </p:nvSpPr>
          <p:spPr>
            <a:xfrm>
              <a:off x="5987584" y="2240539"/>
              <a:ext cx="49782" cy="55819"/>
            </a:xfrm>
            <a:custGeom>
              <a:avLst/>
              <a:gdLst/>
              <a:ahLst/>
              <a:cxnLst/>
              <a:rect l="l" t="t" r="r" b="b"/>
              <a:pathLst>
                <a:path w="1905" h="2136" extrusionOk="0">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63"/>
            <p:cNvSpPr/>
            <p:nvPr/>
          </p:nvSpPr>
          <p:spPr>
            <a:xfrm>
              <a:off x="5921233" y="2240539"/>
              <a:ext cx="49782" cy="55819"/>
            </a:xfrm>
            <a:custGeom>
              <a:avLst/>
              <a:gdLst/>
              <a:ahLst/>
              <a:cxnLst/>
              <a:rect l="l" t="t" r="r" b="b"/>
              <a:pathLst>
                <a:path w="1905" h="2136" extrusionOk="0">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63"/>
            <p:cNvSpPr/>
            <p:nvPr/>
          </p:nvSpPr>
          <p:spPr>
            <a:xfrm>
              <a:off x="5854883" y="2240539"/>
              <a:ext cx="49782" cy="55819"/>
            </a:xfrm>
            <a:custGeom>
              <a:avLst/>
              <a:gdLst/>
              <a:ahLst/>
              <a:cxnLst/>
              <a:rect l="l" t="t" r="r" b="b"/>
              <a:pathLst>
                <a:path w="1905" h="2136" extrusionOk="0">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63"/>
            <p:cNvSpPr/>
            <p:nvPr/>
          </p:nvSpPr>
          <p:spPr>
            <a:xfrm>
              <a:off x="5788794" y="2240539"/>
              <a:ext cx="49782" cy="55819"/>
            </a:xfrm>
            <a:custGeom>
              <a:avLst/>
              <a:gdLst/>
              <a:ahLst/>
              <a:cxnLst/>
              <a:rect l="l" t="t" r="r" b="b"/>
              <a:pathLst>
                <a:path w="1905" h="2136" extrusionOk="0">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63"/>
            <p:cNvSpPr/>
            <p:nvPr/>
          </p:nvSpPr>
          <p:spPr>
            <a:xfrm>
              <a:off x="5757644" y="2292308"/>
              <a:ext cx="360628" cy="18868"/>
            </a:xfrm>
            <a:custGeom>
              <a:avLst/>
              <a:gdLst/>
              <a:ahLst/>
              <a:cxnLst/>
              <a:rect l="l" t="t" r="r" b="b"/>
              <a:pathLst>
                <a:path w="13800" h="722" extrusionOk="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63"/>
            <p:cNvSpPr/>
            <p:nvPr/>
          </p:nvSpPr>
          <p:spPr>
            <a:xfrm>
              <a:off x="5757644" y="2292308"/>
              <a:ext cx="360628" cy="18868"/>
            </a:xfrm>
            <a:custGeom>
              <a:avLst/>
              <a:gdLst/>
              <a:ahLst/>
              <a:cxnLst/>
              <a:rect l="l" t="t" r="r" b="b"/>
              <a:pathLst>
                <a:path w="13800" h="722" extrusionOk="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0" name="Google Shape;14120;p63"/>
          <p:cNvGrpSpPr/>
          <p:nvPr/>
        </p:nvGrpSpPr>
        <p:grpSpPr>
          <a:xfrm>
            <a:off x="5317625" y="1983474"/>
            <a:ext cx="360628" cy="356839"/>
            <a:chOff x="5317625" y="1983474"/>
            <a:chExt cx="360628" cy="356839"/>
          </a:xfrm>
        </p:grpSpPr>
        <p:sp>
          <p:nvSpPr>
            <p:cNvPr id="14121" name="Google Shape;14121;p63"/>
            <p:cNvSpPr/>
            <p:nvPr/>
          </p:nvSpPr>
          <p:spPr>
            <a:xfrm>
              <a:off x="5642295" y="2050817"/>
              <a:ext cx="22134" cy="199051"/>
            </a:xfrm>
            <a:custGeom>
              <a:avLst/>
              <a:gdLst/>
              <a:ahLst/>
              <a:cxnLst/>
              <a:rect l="l" t="t" r="r" b="b"/>
              <a:pathLst>
                <a:path w="847" h="7617" extrusionOk="0">
                  <a:moveTo>
                    <a:pt x="1" y="0"/>
                  </a:moveTo>
                  <a:lnTo>
                    <a:pt x="1" y="7616"/>
                  </a:lnTo>
                  <a:lnTo>
                    <a:pt x="847" y="7616"/>
                  </a:lnTo>
                  <a:lnTo>
                    <a:pt x="84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63"/>
            <p:cNvSpPr/>
            <p:nvPr/>
          </p:nvSpPr>
          <p:spPr>
            <a:xfrm>
              <a:off x="5653349" y="2050817"/>
              <a:ext cx="10845" cy="199051"/>
            </a:xfrm>
            <a:custGeom>
              <a:avLst/>
              <a:gdLst/>
              <a:ahLst/>
              <a:cxnLst/>
              <a:rect l="l" t="t" r="r" b="b"/>
              <a:pathLst>
                <a:path w="415" h="7617" extrusionOk="0">
                  <a:moveTo>
                    <a:pt x="1" y="0"/>
                  </a:moveTo>
                  <a:lnTo>
                    <a:pt x="1" y="7616"/>
                  </a:lnTo>
                  <a:lnTo>
                    <a:pt x="414" y="7616"/>
                  </a:lnTo>
                  <a:lnTo>
                    <a:pt x="414"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63"/>
            <p:cNvSpPr/>
            <p:nvPr/>
          </p:nvSpPr>
          <p:spPr>
            <a:xfrm>
              <a:off x="5635762" y="2216419"/>
              <a:ext cx="35200" cy="123894"/>
            </a:xfrm>
            <a:custGeom>
              <a:avLst/>
              <a:gdLst/>
              <a:ahLst/>
              <a:cxnLst/>
              <a:rect l="l" t="t" r="r" b="b"/>
              <a:pathLst>
                <a:path w="1347" h="4741" extrusionOk="0">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63"/>
            <p:cNvSpPr/>
            <p:nvPr/>
          </p:nvSpPr>
          <p:spPr>
            <a:xfrm>
              <a:off x="5630980" y="2036732"/>
              <a:ext cx="47274" cy="36220"/>
            </a:xfrm>
            <a:custGeom>
              <a:avLst/>
              <a:gdLst/>
              <a:ahLst/>
              <a:cxnLst/>
              <a:rect l="l" t="t" r="r" b="b"/>
              <a:pathLst>
                <a:path w="1809" h="1386" extrusionOk="0">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63"/>
            <p:cNvSpPr/>
            <p:nvPr/>
          </p:nvSpPr>
          <p:spPr>
            <a:xfrm>
              <a:off x="5461380" y="1986740"/>
              <a:ext cx="48267" cy="48267"/>
            </a:xfrm>
            <a:custGeom>
              <a:avLst/>
              <a:gdLst/>
              <a:ahLst/>
              <a:cxnLst/>
              <a:rect l="l" t="t" r="r" b="b"/>
              <a:pathLst>
                <a:path w="1847" h="1847" extrusionOk="0">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63"/>
            <p:cNvSpPr/>
            <p:nvPr/>
          </p:nvSpPr>
          <p:spPr>
            <a:xfrm>
              <a:off x="5471937" y="1997298"/>
              <a:ext cx="27152" cy="27152"/>
            </a:xfrm>
            <a:custGeom>
              <a:avLst/>
              <a:gdLst/>
              <a:ahLst/>
              <a:cxnLst/>
              <a:rect l="l" t="t" r="r" b="b"/>
              <a:pathLst>
                <a:path w="1039" h="1039" extrusionOk="0">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63"/>
            <p:cNvSpPr/>
            <p:nvPr/>
          </p:nvSpPr>
          <p:spPr>
            <a:xfrm>
              <a:off x="5416380" y="2011932"/>
              <a:ext cx="138241" cy="62248"/>
            </a:xfrm>
            <a:custGeom>
              <a:avLst/>
              <a:gdLst/>
              <a:ahLst/>
              <a:cxnLst/>
              <a:rect l="l" t="t" r="r" b="b"/>
              <a:pathLst>
                <a:path w="5290" h="2382" extrusionOk="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63"/>
            <p:cNvSpPr/>
            <p:nvPr/>
          </p:nvSpPr>
          <p:spPr>
            <a:xfrm>
              <a:off x="5428949" y="2022908"/>
              <a:ext cx="113363" cy="40505"/>
            </a:xfrm>
            <a:custGeom>
              <a:avLst/>
              <a:gdLst/>
              <a:ahLst/>
              <a:cxnLst/>
              <a:rect l="l" t="t" r="r" b="b"/>
              <a:pathLst>
                <a:path w="4338" h="1550" extrusionOk="0">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63"/>
            <p:cNvSpPr/>
            <p:nvPr/>
          </p:nvSpPr>
          <p:spPr>
            <a:xfrm>
              <a:off x="5317625" y="1983474"/>
              <a:ext cx="143023" cy="142997"/>
            </a:xfrm>
            <a:custGeom>
              <a:avLst/>
              <a:gdLst/>
              <a:ahLst/>
              <a:cxnLst/>
              <a:rect l="l" t="t" r="r" b="b"/>
              <a:pathLst>
                <a:path w="5473" h="5472" extrusionOk="0">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63"/>
            <p:cNvSpPr/>
            <p:nvPr/>
          </p:nvSpPr>
          <p:spPr>
            <a:xfrm>
              <a:off x="5338740" y="2004328"/>
              <a:ext cx="129696" cy="122744"/>
            </a:xfrm>
            <a:custGeom>
              <a:avLst/>
              <a:gdLst/>
              <a:ahLst/>
              <a:cxnLst/>
              <a:rect l="l" t="t" r="r" b="b"/>
              <a:pathLst>
                <a:path w="4963" h="4697" extrusionOk="0">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63"/>
            <p:cNvSpPr/>
            <p:nvPr/>
          </p:nvSpPr>
          <p:spPr>
            <a:xfrm>
              <a:off x="5318383" y="2001897"/>
              <a:ext cx="123659" cy="105993"/>
            </a:xfrm>
            <a:custGeom>
              <a:avLst/>
              <a:gdLst/>
              <a:ahLst/>
              <a:cxnLst/>
              <a:rect l="l" t="t" r="r" b="b"/>
              <a:pathLst>
                <a:path w="4732" h="4056" extrusionOk="0">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63"/>
            <p:cNvSpPr/>
            <p:nvPr/>
          </p:nvSpPr>
          <p:spPr>
            <a:xfrm>
              <a:off x="5328940" y="2009842"/>
              <a:ext cx="120392" cy="90131"/>
            </a:xfrm>
            <a:custGeom>
              <a:avLst/>
              <a:gdLst/>
              <a:ahLst/>
              <a:cxnLst/>
              <a:rect l="l" t="t" r="r" b="b"/>
              <a:pathLst>
                <a:path w="4607" h="3449" extrusionOk="0">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63"/>
            <p:cNvSpPr/>
            <p:nvPr/>
          </p:nvSpPr>
          <p:spPr>
            <a:xfrm>
              <a:off x="5357346" y="2023169"/>
              <a:ext cx="80932" cy="76255"/>
            </a:xfrm>
            <a:custGeom>
              <a:avLst/>
              <a:gdLst/>
              <a:ahLst/>
              <a:cxnLst/>
              <a:rect l="l" t="t" r="r" b="b"/>
              <a:pathLst>
                <a:path w="3097" h="2918" extrusionOk="0">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63"/>
            <p:cNvSpPr/>
            <p:nvPr/>
          </p:nvSpPr>
          <p:spPr>
            <a:xfrm>
              <a:off x="5510378" y="1983474"/>
              <a:ext cx="142997" cy="142997"/>
            </a:xfrm>
            <a:custGeom>
              <a:avLst/>
              <a:gdLst/>
              <a:ahLst/>
              <a:cxnLst/>
              <a:rect l="l" t="t" r="r" b="b"/>
              <a:pathLst>
                <a:path w="5472" h="5472" extrusionOk="0">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63"/>
            <p:cNvSpPr/>
            <p:nvPr/>
          </p:nvSpPr>
          <p:spPr>
            <a:xfrm>
              <a:off x="5531232" y="2004328"/>
              <a:ext cx="129199" cy="122169"/>
            </a:xfrm>
            <a:custGeom>
              <a:avLst/>
              <a:gdLst/>
              <a:ahLst/>
              <a:cxnLst/>
              <a:rect l="l" t="t" r="r" b="b"/>
              <a:pathLst>
                <a:path w="4944" h="4675" extrusionOk="0">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63"/>
            <p:cNvSpPr/>
            <p:nvPr/>
          </p:nvSpPr>
          <p:spPr>
            <a:xfrm>
              <a:off x="5511136" y="2001897"/>
              <a:ext cx="123659" cy="105993"/>
            </a:xfrm>
            <a:custGeom>
              <a:avLst/>
              <a:gdLst/>
              <a:ahLst/>
              <a:cxnLst/>
              <a:rect l="l" t="t" r="r" b="b"/>
              <a:pathLst>
                <a:path w="4732" h="4056" extrusionOk="0">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63"/>
            <p:cNvSpPr/>
            <p:nvPr/>
          </p:nvSpPr>
          <p:spPr>
            <a:xfrm>
              <a:off x="5521668" y="2009842"/>
              <a:ext cx="120157" cy="90131"/>
            </a:xfrm>
            <a:custGeom>
              <a:avLst/>
              <a:gdLst/>
              <a:ahLst/>
              <a:cxnLst/>
              <a:rect l="l" t="t" r="r" b="b"/>
              <a:pathLst>
                <a:path w="4598" h="3449" extrusionOk="0">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63"/>
            <p:cNvSpPr/>
            <p:nvPr/>
          </p:nvSpPr>
          <p:spPr>
            <a:xfrm>
              <a:off x="5550074" y="2023169"/>
              <a:ext cx="80697" cy="76255"/>
            </a:xfrm>
            <a:custGeom>
              <a:avLst/>
              <a:gdLst/>
              <a:ahLst/>
              <a:cxnLst/>
              <a:rect l="l" t="t" r="r" b="b"/>
              <a:pathLst>
                <a:path w="3088" h="2918" extrusionOk="0">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63"/>
            <p:cNvSpPr/>
            <p:nvPr/>
          </p:nvSpPr>
          <p:spPr>
            <a:xfrm>
              <a:off x="5653349" y="2216419"/>
              <a:ext cx="17378" cy="123894"/>
            </a:xfrm>
            <a:custGeom>
              <a:avLst/>
              <a:gdLst/>
              <a:ahLst/>
              <a:cxnLst/>
              <a:rect l="l" t="t" r="r" b="b"/>
              <a:pathLst>
                <a:path w="665" h="4741" extrusionOk="0">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0" name="Google Shape;14140;p63"/>
          <p:cNvGrpSpPr/>
          <p:nvPr/>
        </p:nvGrpSpPr>
        <p:grpSpPr>
          <a:xfrm>
            <a:off x="6181827" y="2463685"/>
            <a:ext cx="360629" cy="282989"/>
            <a:chOff x="6181827" y="2463685"/>
            <a:chExt cx="360629" cy="282989"/>
          </a:xfrm>
        </p:grpSpPr>
        <p:sp>
          <p:nvSpPr>
            <p:cNvPr id="14141" name="Google Shape;14141;p63"/>
            <p:cNvSpPr/>
            <p:nvPr/>
          </p:nvSpPr>
          <p:spPr>
            <a:xfrm>
              <a:off x="6274545" y="2463685"/>
              <a:ext cx="255837" cy="32430"/>
            </a:xfrm>
            <a:custGeom>
              <a:avLst/>
              <a:gdLst/>
              <a:ahLst/>
              <a:cxnLst/>
              <a:rect l="l" t="t" r="r" b="b"/>
              <a:pathLst>
                <a:path w="9790" h="1241" extrusionOk="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63"/>
            <p:cNvSpPr/>
            <p:nvPr/>
          </p:nvSpPr>
          <p:spPr>
            <a:xfrm>
              <a:off x="6243891" y="2463685"/>
              <a:ext cx="255837" cy="282989"/>
            </a:xfrm>
            <a:custGeom>
              <a:avLst/>
              <a:gdLst/>
              <a:ahLst/>
              <a:cxnLst/>
              <a:rect l="l" t="t" r="r" b="b"/>
              <a:pathLst>
                <a:path w="9790" h="10829" extrusionOk="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63"/>
            <p:cNvSpPr/>
            <p:nvPr/>
          </p:nvSpPr>
          <p:spPr>
            <a:xfrm>
              <a:off x="6400190" y="2463685"/>
              <a:ext cx="99277" cy="282989"/>
            </a:xfrm>
            <a:custGeom>
              <a:avLst/>
              <a:gdLst/>
              <a:ahLst/>
              <a:cxnLst/>
              <a:rect l="l" t="t" r="r" b="b"/>
              <a:pathLst>
                <a:path w="3799" h="10829" extrusionOk="0">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63"/>
            <p:cNvSpPr/>
            <p:nvPr/>
          </p:nvSpPr>
          <p:spPr>
            <a:xfrm>
              <a:off x="6181827" y="2713982"/>
              <a:ext cx="255576" cy="32692"/>
            </a:xfrm>
            <a:custGeom>
              <a:avLst/>
              <a:gdLst/>
              <a:ahLst/>
              <a:cxnLst/>
              <a:rect l="l" t="t" r="r" b="b"/>
              <a:pathLst>
                <a:path w="9780" h="1251" extrusionOk="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63"/>
            <p:cNvSpPr/>
            <p:nvPr/>
          </p:nvSpPr>
          <p:spPr>
            <a:xfrm>
              <a:off x="6386131" y="2558598"/>
              <a:ext cx="156325" cy="97344"/>
            </a:xfrm>
            <a:custGeom>
              <a:avLst/>
              <a:gdLst/>
              <a:ahLst/>
              <a:cxnLst/>
              <a:rect l="l" t="t" r="r" b="b"/>
              <a:pathLst>
                <a:path w="5982" h="3725" extrusionOk="0">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63"/>
            <p:cNvSpPr/>
            <p:nvPr/>
          </p:nvSpPr>
          <p:spPr>
            <a:xfrm>
              <a:off x="6386131" y="2558650"/>
              <a:ext cx="156325" cy="97291"/>
            </a:xfrm>
            <a:custGeom>
              <a:avLst/>
              <a:gdLst/>
              <a:ahLst/>
              <a:cxnLst/>
              <a:rect l="l" t="t" r="r" b="b"/>
              <a:pathLst>
                <a:path w="5982" h="3723" extrusionOk="0">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63"/>
            <p:cNvSpPr/>
            <p:nvPr/>
          </p:nvSpPr>
          <p:spPr>
            <a:xfrm>
              <a:off x="6358718" y="2580941"/>
              <a:ext cx="122927" cy="112187"/>
            </a:xfrm>
            <a:custGeom>
              <a:avLst/>
              <a:gdLst/>
              <a:ahLst/>
              <a:cxnLst/>
              <a:rect l="l" t="t" r="r" b="b"/>
              <a:pathLst>
                <a:path w="4704" h="4293" extrusionOk="0">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63"/>
            <p:cNvSpPr/>
            <p:nvPr/>
          </p:nvSpPr>
          <p:spPr>
            <a:xfrm>
              <a:off x="6277576" y="2518955"/>
              <a:ext cx="168868" cy="10584"/>
            </a:xfrm>
            <a:custGeom>
              <a:avLst/>
              <a:gdLst/>
              <a:ahLst/>
              <a:cxnLst/>
              <a:rect l="l" t="t" r="r" b="b"/>
              <a:pathLst>
                <a:path w="6462" h="405" extrusionOk="0">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63"/>
            <p:cNvSpPr/>
            <p:nvPr/>
          </p:nvSpPr>
          <p:spPr>
            <a:xfrm>
              <a:off x="6277576" y="2680794"/>
              <a:ext cx="69382" cy="10584"/>
            </a:xfrm>
            <a:custGeom>
              <a:avLst/>
              <a:gdLst/>
              <a:ahLst/>
              <a:cxnLst/>
              <a:rect l="l" t="t" r="r" b="b"/>
              <a:pathLst>
                <a:path w="2655" h="405" extrusionOk="0">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63"/>
            <p:cNvSpPr/>
            <p:nvPr/>
          </p:nvSpPr>
          <p:spPr>
            <a:xfrm>
              <a:off x="6277576" y="2626778"/>
              <a:ext cx="91490" cy="10584"/>
            </a:xfrm>
            <a:custGeom>
              <a:avLst/>
              <a:gdLst/>
              <a:ahLst/>
              <a:cxnLst/>
              <a:rect l="l" t="t" r="r" b="b"/>
              <a:pathLst>
                <a:path w="3501" h="405" extrusionOk="0">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63"/>
            <p:cNvSpPr/>
            <p:nvPr/>
          </p:nvSpPr>
          <p:spPr>
            <a:xfrm>
              <a:off x="6277576" y="2572736"/>
              <a:ext cx="129173" cy="10584"/>
            </a:xfrm>
            <a:custGeom>
              <a:avLst/>
              <a:gdLst/>
              <a:ahLst/>
              <a:cxnLst/>
              <a:rect l="l" t="t" r="r" b="b"/>
              <a:pathLst>
                <a:path w="4943" h="405" extrusionOk="0">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2" name="Google Shape;14152;p63"/>
          <p:cNvGrpSpPr/>
          <p:nvPr/>
        </p:nvGrpSpPr>
        <p:grpSpPr>
          <a:xfrm>
            <a:off x="5346292" y="3340691"/>
            <a:ext cx="291247" cy="360628"/>
            <a:chOff x="5346292" y="3340691"/>
            <a:chExt cx="291247" cy="360628"/>
          </a:xfrm>
        </p:grpSpPr>
        <p:sp>
          <p:nvSpPr>
            <p:cNvPr id="14153" name="Google Shape;14153;p63"/>
            <p:cNvSpPr/>
            <p:nvPr/>
          </p:nvSpPr>
          <p:spPr>
            <a:xfrm>
              <a:off x="5479202" y="3340691"/>
              <a:ext cx="25166" cy="31934"/>
            </a:xfrm>
            <a:custGeom>
              <a:avLst/>
              <a:gdLst/>
              <a:ahLst/>
              <a:cxnLst/>
              <a:rect l="l" t="t" r="r" b="b"/>
              <a:pathLst>
                <a:path w="963" h="1222" extrusionOk="0">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63"/>
            <p:cNvSpPr/>
            <p:nvPr/>
          </p:nvSpPr>
          <p:spPr>
            <a:xfrm>
              <a:off x="5492033" y="3340691"/>
              <a:ext cx="12596" cy="31934"/>
            </a:xfrm>
            <a:custGeom>
              <a:avLst/>
              <a:gdLst/>
              <a:ahLst/>
              <a:cxnLst/>
              <a:rect l="l" t="t" r="r" b="b"/>
              <a:pathLst>
                <a:path w="482" h="1222" extrusionOk="0">
                  <a:moveTo>
                    <a:pt x="0" y="0"/>
                  </a:moveTo>
                  <a:lnTo>
                    <a:pt x="0" y="1222"/>
                  </a:lnTo>
                  <a:lnTo>
                    <a:pt x="481" y="1222"/>
                  </a:lnTo>
                  <a:lnTo>
                    <a:pt x="481" y="116"/>
                  </a:lnTo>
                  <a:cubicBezTo>
                    <a:pt x="481" y="48"/>
                    <a:pt x="433" y="0"/>
                    <a:pt x="3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63"/>
            <p:cNvSpPr/>
            <p:nvPr/>
          </p:nvSpPr>
          <p:spPr>
            <a:xfrm>
              <a:off x="5427199" y="3605048"/>
              <a:ext cx="132204" cy="11342"/>
            </a:xfrm>
            <a:custGeom>
              <a:avLst/>
              <a:gdLst/>
              <a:ahLst/>
              <a:cxnLst/>
              <a:rect l="l" t="t" r="r" b="b"/>
              <a:pathLst>
                <a:path w="5059" h="434" extrusionOk="0">
                  <a:moveTo>
                    <a:pt x="0" y="0"/>
                  </a:moveTo>
                  <a:lnTo>
                    <a:pt x="0" y="433"/>
                  </a:lnTo>
                  <a:lnTo>
                    <a:pt x="5058" y="433"/>
                  </a:lnTo>
                  <a:lnTo>
                    <a:pt x="5058"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63"/>
            <p:cNvSpPr/>
            <p:nvPr/>
          </p:nvSpPr>
          <p:spPr>
            <a:xfrm>
              <a:off x="5480718" y="3463566"/>
              <a:ext cx="22396" cy="205323"/>
            </a:xfrm>
            <a:custGeom>
              <a:avLst/>
              <a:gdLst/>
              <a:ahLst/>
              <a:cxnLst/>
              <a:rect l="l" t="t" r="r" b="b"/>
              <a:pathLst>
                <a:path w="857" h="7857" extrusionOk="0">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63"/>
            <p:cNvSpPr/>
            <p:nvPr/>
          </p:nvSpPr>
          <p:spPr>
            <a:xfrm>
              <a:off x="5486493" y="3463566"/>
              <a:ext cx="16620" cy="205323"/>
            </a:xfrm>
            <a:custGeom>
              <a:avLst/>
              <a:gdLst/>
              <a:ahLst/>
              <a:cxnLst/>
              <a:rect l="l" t="t" r="r" b="b"/>
              <a:pathLst>
                <a:path w="636" h="7857" extrusionOk="0">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63"/>
            <p:cNvSpPr/>
            <p:nvPr/>
          </p:nvSpPr>
          <p:spPr>
            <a:xfrm>
              <a:off x="5502068" y="3448488"/>
              <a:ext cx="96795" cy="252832"/>
            </a:xfrm>
            <a:custGeom>
              <a:avLst/>
              <a:gdLst/>
              <a:ahLst/>
              <a:cxnLst/>
              <a:rect l="l" t="t" r="r" b="b"/>
              <a:pathLst>
                <a:path w="3704" h="9675" extrusionOk="0">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63"/>
            <p:cNvSpPr/>
            <p:nvPr/>
          </p:nvSpPr>
          <p:spPr>
            <a:xfrm>
              <a:off x="5514141" y="3448488"/>
              <a:ext cx="84722" cy="252832"/>
            </a:xfrm>
            <a:custGeom>
              <a:avLst/>
              <a:gdLst/>
              <a:ahLst/>
              <a:cxnLst/>
              <a:rect l="l" t="t" r="r" b="b"/>
              <a:pathLst>
                <a:path w="3242" h="9675" extrusionOk="0">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63"/>
            <p:cNvSpPr/>
            <p:nvPr/>
          </p:nvSpPr>
          <p:spPr>
            <a:xfrm>
              <a:off x="5385230" y="3448488"/>
              <a:ext cx="96533" cy="252832"/>
            </a:xfrm>
            <a:custGeom>
              <a:avLst/>
              <a:gdLst/>
              <a:ahLst/>
              <a:cxnLst/>
              <a:rect l="l" t="t" r="r" b="b"/>
              <a:pathLst>
                <a:path w="3694" h="9675" extrusionOk="0">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63"/>
            <p:cNvSpPr/>
            <p:nvPr/>
          </p:nvSpPr>
          <p:spPr>
            <a:xfrm>
              <a:off x="5391502" y="3448488"/>
              <a:ext cx="90262" cy="252832"/>
            </a:xfrm>
            <a:custGeom>
              <a:avLst/>
              <a:gdLst/>
              <a:ahLst/>
              <a:cxnLst/>
              <a:rect l="l" t="t" r="r" b="b"/>
              <a:pathLst>
                <a:path w="3454" h="9675" extrusionOk="0">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63"/>
            <p:cNvSpPr/>
            <p:nvPr/>
          </p:nvSpPr>
          <p:spPr>
            <a:xfrm>
              <a:off x="5490518" y="3549751"/>
              <a:ext cx="3031" cy="2300"/>
            </a:xfrm>
            <a:custGeom>
              <a:avLst/>
              <a:gdLst/>
              <a:ahLst/>
              <a:cxnLst/>
              <a:rect l="l" t="t" r="r" b="b"/>
              <a:pathLst>
                <a:path w="116" h="88" extrusionOk="0">
                  <a:moveTo>
                    <a:pt x="58" y="1"/>
                  </a:moveTo>
                  <a:cubicBezTo>
                    <a:pt x="1" y="1"/>
                    <a:pt x="1" y="87"/>
                    <a:pt x="58" y="87"/>
                  </a:cubicBezTo>
                  <a:cubicBezTo>
                    <a:pt x="116" y="87"/>
                    <a:pt x="116" y="1"/>
                    <a:pt x="5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63"/>
            <p:cNvSpPr/>
            <p:nvPr/>
          </p:nvSpPr>
          <p:spPr>
            <a:xfrm>
              <a:off x="5360352" y="3373357"/>
              <a:ext cx="263128" cy="180210"/>
            </a:xfrm>
            <a:custGeom>
              <a:avLst/>
              <a:gdLst/>
              <a:ahLst/>
              <a:cxnLst/>
              <a:rect l="l" t="t" r="r" b="b"/>
              <a:pathLst>
                <a:path w="10069" h="6896" extrusionOk="0">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63"/>
            <p:cNvSpPr/>
            <p:nvPr/>
          </p:nvSpPr>
          <p:spPr>
            <a:xfrm>
              <a:off x="5579237" y="3373357"/>
              <a:ext cx="44242" cy="180210"/>
            </a:xfrm>
            <a:custGeom>
              <a:avLst/>
              <a:gdLst/>
              <a:ahLst/>
              <a:cxnLst/>
              <a:rect l="l" t="t" r="r" b="b"/>
              <a:pathLst>
                <a:path w="1693" h="6896" extrusionOk="0">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63"/>
            <p:cNvSpPr/>
            <p:nvPr/>
          </p:nvSpPr>
          <p:spPr>
            <a:xfrm>
              <a:off x="5459603" y="3362303"/>
              <a:ext cx="64364" cy="22134"/>
            </a:xfrm>
            <a:custGeom>
              <a:avLst/>
              <a:gdLst/>
              <a:ahLst/>
              <a:cxnLst/>
              <a:rect l="l" t="t" r="r" b="b"/>
              <a:pathLst>
                <a:path w="2463" h="847" extrusionOk="0">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63"/>
            <p:cNvSpPr/>
            <p:nvPr/>
          </p:nvSpPr>
          <p:spPr>
            <a:xfrm>
              <a:off x="5385988" y="3413314"/>
              <a:ext cx="215123" cy="108842"/>
            </a:xfrm>
            <a:custGeom>
              <a:avLst/>
              <a:gdLst/>
              <a:ahLst/>
              <a:cxnLst/>
              <a:rect l="l" t="t" r="r" b="b"/>
              <a:pathLst>
                <a:path w="8232" h="4165" extrusionOk="0">
                  <a:moveTo>
                    <a:pt x="5289" y="0"/>
                  </a:moveTo>
                  <a:lnTo>
                    <a:pt x="2751" y="3260"/>
                  </a:lnTo>
                  <a:lnTo>
                    <a:pt x="1779" y="1876"/>
                  </a:lnTo>
                  <a:lnTo>
                    <a:pt x="0" y="4164"/>
                  </a:lnTo>
                  <a:lnTo>
                    <a:pt x="8232" y="4164"/>
                  </a:lnTo>
                  <a:lnTo>
                    <a:pt x="528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63"/>
            <p:cNvSpPr/>
            <p:nvPr/>
          </p:nvSpPr>
          <p:spPr>
            <a:xfrm>
              <a:off x="5432477" y="3462312"/>
              <a:ext cx="41995" cy="59843"/>
            </a:xfrm>
            <a:custGeom>
              <a:avLst/>
              <a:gdLst/>
              <a:ahLst/>
              <a:cxnLst/>
              <a:rect l="l" t="t" r="r" b="b"/>
              <a:pathLst>
                <a:path w="1607" h="2290" extrusionOk="0">
                  <a:moveTo>
                    <a:pt x="0" y="1"/>
                  </a:moveTo>
                  <a:lnTo>
                    <a:pt x="683" y="2289"/>
                  </a:lnTo>
                  <a:lnTo>
                    <a:pt x="1606" y="2289"/>
                  </a:lnTo>
                  <a:lnTo>
                    <a:pt x="0"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63"/>
            <p:cNvSpPr/>
            <p:nvPr/>
          </p:nvSpPr>
          <p:spPr>
            <a:xfrm>
              <a:off x="5524202" y="3413314"/>
              <a:ext cx="76908" cy="108842"/>
            </a:xfrm>
            <a:custGeom>
              <a:avLst/>
              <a:gdLst/>
              <a:ahLst/>
              <a:cxnLst/>
              <a:rect l="l" t="t" r="r" b="b"/>
              <a:pathLst>
                <a:path w="2943" h="4165" extrusionOk="0">
                  <a:moveTo>
                    <a:pt x="0" y="0"/>
                  </a:moveTo>
                  <a:lnTo>
                    <a:pt x="1346" y="4164"/>
                  </a:lnTo>
                  <a:lnTo>
                    <a:pt x="2943" y="4164"/>
                  </a:lnTo>
                  <a:lnTo>
                    <a:pt x="0"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63"/>
            <p:cNvSpPr/>
            <p:nvPr/>
          </p:nvSpPr>
          <p:spPr>
            <a:xfrm>
              <a:off x="5360352" y="3522129"/>
              <a:ext cx="263128" cy="31437"/>
            </a:xfrm>
            <a:custGeom>
              <a:avLst/>
              <a:gdLst/>
              <a:ahLst/>
              <a:cxnLst/>
              <a:rect l="l" t="t" r="r" b="b"/>
              <a:pathLst>
                <a:path w="10069" h="1203" extrusionOk="0">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63"/>
            <p:cNvSpPr/>
            <p:nvPr/>
          </p:nvSpPr>
          <p:spPr>
            <a:xfrm>
              <a:off x="5360613" y="3522129"/>
              <a:ext cx="262867" cy="31437"/>
            </a:xfrm>
            <a:custGeom>
              <a:avLst/>
              <a:gdLst/>
              <a:ahLst/>
              <a:cxnLst/>
              <a:rect l="l" t="t" r="r" b="b"/>
              <a:pathLst>
                <a:path w="10059" h="1203" extrusionOk="0">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63"/>
            <p:cNvSpPr/>
            <p:nvPr/>
          </p:nvSpPr>
          <p:spPr>
            <a:xfrm>
              <a:off x="5346292" y="3545753"/>
              <a:ext cx="291247" cy="21873"/>
            </a:xfrm>
            <a:custGeom>
              <a:avLst/>
              <a:gdLst/>
              <a:ahLst/>
              <a:cxnLst/>
              <a:rect l="l" t="t" r="r" b="b"/>
              <a:pathLst>
                <a:path w="11145" h="837" extrusionOk="0">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63"/>
            <p:cNvSpPr/>
            <p:nvPr/>
          </p:nvSpPr>
          <p:spPr>
            <a:xfrm>
              <a:off x="5346292" y="3545753"/>
              <a:ext cx="291247" cy="21873"/>
            </a:xfrm>
            <a:custGeom>
              <a:avLst/>
              <a:gdLst/>
              <a:ahLst/>
              <a:cxnLst/>
              <a:rect l="l" t="t" r="r" b="b"/>
              <a:pathLst>
                <a:path w="11145" h="837" extrusionOk="0">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63"/>
            <p:cNvSpPr/>
            <p:nvPr/>
          </p:nvSpPr>
          <p:spPr>
            <a:xfrm>
              <a:off x="5490256" y="3413314"/>
              <a:ext cx="69147" cy="51533"/>
            </a:xfrm>
            <a:custGeom>
              <a:avLst/>
              <a:gdLst/>
              <a:ahLst/>
              <a:cxnLst/>
              <a:rect l="l" t="t" r="r" b="b"/>
              <a:pathLst>
                <a:path w="2646" h="1972" extrusionOk="0">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63"/>
            <p:cNvSpPr/>
            <p:nvPr/>
          </p:nvSpPr>
          <p:spPr>
            <a:xfrm>
              <a:off x="5524202" y="3413314"/>
              <a:ext cx="35200" cy="49521"/>
            </a:xfrm>
            <a:custGeom>
              <a:avLst/>
              <a:gdLst/>
              <a:ahLst/>
              <a:cxnLst/>
              <a:rect l="l" t="t" r="r" b="b"/>
              <a:pathLst>
                <a:path w="1347" h="1895" extrusionOk="0">
                  <a:moveTo>
                    <a:pt x="0" y="0"/>
                  </a:moveTo>
                  <a:lnTo>
                    <a:pt x="462" y="1433"/>
                  </a:lnTo>
                  <a:lnTo>
                    <a:pt x="1346" y="1895"/>
                  </a:lnTo>
                  <a:lnTo>
                    <a:pt x="0"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63"/>
            <p:cNvSpPr/>
            <p:nvPr/>
          </p:nvSpPr>
          <p:spPr>
            <a:xfrm>
              <a:off x="5406580" y="3462312"/>
              <a:ext cx="42491" cy="39721"/>
            </a:xfrm>
            <a:custGeom>
              <a:avLst/>
              <a:gdLst/>
              <a:ahLst/>
              <a:cxnLst/>
              <a:rect l="l" t="t" r="r" b="b"/>
              <a:pathLst>
                <a:path w="1626" h="1520" extrusionOk="0">
                  <a:moveTo>
                    <a:pt x="991" y="1"/>
                  </a:moveTo>
                  <a:lnTo>
                    <a:pt x="1" y="1270"/>
                  </a:lnTo>
                  <a:lnTo>
                    <a:pt x="722" y="1145"/>
                  </a:lnTo>
                  <a:lnTo>
                    <a:pt x="982" y="1520"/>
                  </a:lnTo>
                  <a:lnTo>
                    <a:pt x="1626" y="904"/>
                  </a:lnTo>
                  <a:lnTo>
                    <a:pt x="9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63"/>
            <p:cNvSpPr/>
            <p:nvPr/>
          </p:nvSpPr>
          <p:spPr>
            <a:xfrm>
              <a:off x="5432477" y="3462312"/>
              <a:ext cx="16594" cy="30680"/>
            </a:xfrm>
            <a:custGeom>
              <a:avLst/>
              <a:gdLst/>
              <a:ahLst/>
              <a:cxnLst/>
              <a:rect l="l" t="t" r="r" b="b"/>
              <a:pathLst>
                <a:path w="635" h="1174" extrusionOk="0">
                  <a:moveTo>
                    <a:pt x="0" y="1"/>
                  </a:moveTo>
                  <a:lnTo>
                    <a:pt x="346" y="1174"/>
                  </a:lnTo>
                  <a:lnTo>
                    <a:pt x="635" y="904"/>
                  </a:lnTo>
                  <a:lnTo>
                    <a:pt x="0"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63"/>
            <p:cNvSpPr/>
            <p:nvPr/>
          </p:nvSpPr>
          <p:spPr>
            <a:xfrm>
              <a:off x="5491772" y="3362303"/>
              <a:ext cx="32195" cy="22134"/>
            </a:xfrm>
            <a:custGeom>
              <a:avLst/>
              <a:gdLst/>
              <a:ahLst/>
              <a:cxnLst/>
              <a:rect l="l" t="t" r="r" b="b"/>
              <a:pathLst>
                <a:path w="1232" h="847" extrusionOk="0">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8" name="Google Shape;14178;p63"/>
          <p:cNvGrpSpPr/>
          <p:nvPr/>
        </p:nvGrpSpPr>
        <p:grpSpPr>
          <a:xfrm>
            <a:off x="7969264" y="1981697"/>
            <a:ext cx="337763" cy="360393"/>
            <a:chOff x="7969264" y="1981697"/>
            <a:chExt cx="337763" cy="360393"/>
          </a:xfrm>
        </p:grpSpPr>
        <p:sp>
          <p:nvSpPr>
            <p:cNvPr id="14179" name="Google Shape;14179;p63"/>
            <p:cNvSpPr/>
            <p:nvPr/>
          </p:nvSpPr>
          <p:spPr>
            <a:xfrm>
              <a:off x="8035353" y="2032159"/>
              <a:ext cx="271673" cy="247109"/>
            </a:xfrm>
            <a:custGeom>
              <a:avLst/>
              <a:gdLst/>
              <a:ahLst/>
              <a:cxnLst/>
              <a:rect l="l" t="t" r="r" b="b"/>
              <a:pathLst>
                <a:path w="10396" h="9456" extrusionOk="0">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63"/>
            <p:cNvSpPr/>
            <p:nvPr/>
          </p:nvSpPr>
          <p:spPr>
            <a:xfrm>
              <a:off x="8229596" y="2136244"/>
              <a:ext cx="77431" cy="76934"/>
            </a:xfrm>
            <a:custGeom>
              <a:avLst/>
              <a:gdLst/>
              <a:ahLst/>
              <a:cxnLst/>
              <a:rect l="l" t="t" r="r" b="b"/>
              <a:pathLst>
                <a:path w="2963" h="2944" extrusionOk="0">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63"/>
            <p:cNvSpPr/>
            <p:nvPr/>
          </p:nvSpPr>
          <p:spPr>
            <a:xfrm>
              <a:off x="8208480" y="2092786"/>
              <a:ext cx="96533" cy="92744"/>
            </a:xfrm>
            <a:custGeom>
              <a:avLst/>
              <a:gdLst/>
              <a:ahLst/>
              <a:cxnLst/>
              <a:rect l="l" t="t" r="r" b="b"/>
              <a:pathLst>
                <a:path w="3694" h="3549" extrusionOk="0">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63"/>
            <p:cNvSpPr/>
            <p:nvPr/>
          </p:nvSpPr>
          <p:spPr>
            <a:xfrm>
              <a:off x="8186634" y="2049302"/>
              <a:ext cx="116865" cy="108084"/>
            </a:xfrm>
            <a:custGeom>
              <a:avLst/>
              <a:gdLst/>
              <a:ahLst/>
              <a:cxnLst/>
              <a:rect l="l" t="t" r="r" b="b"/>
              <a:pathLst>
                <a:path w="4472" h="4136" extrusionOk="0">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63"/>
            <p:cNvSpPr/>
            <p:nvPr/>
          </p:nvSpPr>
          <p:spPr>
            <a:xfrm>
              <a:off x="8165257" y="2033465"/>
              <a:ext cx="100297" cy="95514"/>
            </a:xfrm>
            <a:custGeom>
              <a:avLst/>
              <a:gdLst/>
              <a:ahLst/>
              <a:cxnLst/>
              <a:rect l="l" t="t" r="r" b="b"/>
              <a:pathLst>
                <a:path w="3838" h="3655" extrusionOk="0">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63"/>
            <p:cNvSpPr/>
            <p:nvPr/>
          </p:nvSpPr>
          <p:spPr>
            <a:xfrm>
              <a:off x="8079830" y="1981697"/>
              <a:ext cx="205820" cy="288529"/>
            </a:xfrm>
            <a:custGeom>
              <a:avLst/>
              <a:gdLst/>
              <a:ahLst/>
              <a:cxnLst/>
              <a:rect l="l" t="t" r="r" b="b"/>
              <a:pathLst>
                <a:path w="7876" h="11041" extrusionOk="0">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63"/>
            <p:cNvSpPr/>
            <p:nvPr/>
          </p:nvSpPr>
          <p:spPr>
            <a:xfrm>
              <a:off x="8258995" y="2031453"/>
              <a:ext cx="26655" cy="95279"/>
            </a:xfrm>
            <a:custGeom>
              <a:avLst/>
              <a:gdLst/>
              <a:ahLst/>
              <a:cxnLst/>
              <a:rect l="l" t="t" r="r" b="b"/>
              <a:pathLst>
                <a:path w="1020" h="3646" extrusionOk="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63"/>
            <p:cNvSpPr/>
            <p:nvPr/>
          </p:nvSpPr>
          <p:spPr>
            <a:xfrm>
              <a:off x="8223298" y="2006836"/>
              <a:ext cx="26916" cy="120131"/>
            </a:xfrm>
            <a:custGeom>
              <a:avLst/>
              <a:gdLst/>
              <a:ahLst/>
              <a:cxnLst/>
              <a:rect l="l" t="t" r="r" b="b"/>
              <a:pathLst>
                <a:path w="1030" h="4597" extrusionOk="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63"/>
            <p:cNvSpPr/>
            <p:nvPr/>
          </p:nvSpPr>
          <p:spPr>
            <a:xfrm>
              <a:off x="8187627" y="1981697"/>
              <a:ext cx="26916" cy="145271"/>
            </a:xfrm>
            <a:custGeom>
              <a:avLst/>
              <a:gdLst/>
              <a:ahLst/>
              <a:cxnLst/>
              <a:rect l="l" t="t" r="r" b="b"/>
              <a:pathLst>
                <a:path w="1030" h="5559" extrusionOk="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63"/>
            <p:cNvSpPr/>
            <p:nvPr/>
          </p:nvSpPr>
          <p:spPr>
            <a:xfrm>
              <a:off x="8152191" y="2002315"/>
              <a:ext cx="26655" cy="124652"/>
            </a:xfrm>
            <a:custGeom>
              <a:avLst/>
              <a:gdLst/>
              <a:ahLst/>
              <a:cxnLst/>
              <a:rect l="l" t="t" r="r" b="b"/>
              <a:pathLst>
                <a:path w="1020" h="4770" extrusionOk="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63"/>
            <p:cNvSpPr/>
            <p:nvPr/>
          </p:nvSpPr>
          <p:spPr>
            <a:xfrm>
              <a:off x="8013741" y="2173823"/>
              <a:ext cx="106072" cy="122588"/>
            </a:xfrm>
            <a:custGeom>
              <a:avLst/>
              <a:gdLst/>
              <a:ahLst/>
              <a:cxnLst/>
              <a:rect l="l" t="t" r="r" b="b"/>
              <a:pathLst>
                <a:path w="4059" h="4691" extrusionOk="0">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63"/>
            <p:cNvSpPr/>
            <p:nvPr/>
          </p:nvSpPr>
          <p:spPr>
            <a:xfrm>
              <a:off x="8053436" y="2226977"/>
              <a:ext cx="66377" cy="69539"/>
            </a:xfrm>
            <a:custGeom>
              <a:avLst/>
              <a:gdLst/>
              <a:ahLst/>
              <a:cxnLst/>
              <a:rect l="l" t="t" r="r" b="b"/>
              <a:pathLst>
                <a:path w="2540" h="2661" extrusionOk="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63"/>
            <p:cNvSpPr/>
            <p:nvPr/>
          </p:nvSpPr>
          <p:spPr>
            <a:xfrm>
              <a:off x="7969264" y="2183388"/>
              <a:ext cx="135471" cy="149896"/>
            </a:xfrm>
            <a:custGeom>
              <a:avLst/>
              <a:gdLst/>
              <a:ahLst/>
              <a:cxnLst/>
              <a:rect l="l" t="t" r="r" b="b"/>
              <a:pathLst>
                <a:path w="5184" h="5736" extrusionOk="0">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63"/>
            <p:cNvSpPr/>
            <p:nvPr/>
          </p:nvSpPr>
          <p:spPr>
            <a:xfrm>
              <a:off x="8033340" y="2260635"/>
              <a:ext cx="71394" cy="72544"/>
            </a:xfrm>
            <a:custGeom>
              <a:avLst/>
              <a:gdLst/>
              <a:ahLst/>
              <a:cxnLst/>
              <a:rect l="l" t="t" r="r" b="b"/>
              <a:pathLst>
                <a:path w="2732" h="2776" extrusionOk="0">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63"/>
            <p:cNvSpPr/>
            <p:nvPr/>
          </p:nvSpPr>
          <p:spPr>
            <a:xfrm>
              <a:off x="8134604" y="2256114"/>
              <a:ext cx="131211" cy="36455"/>
            </a:xfrm>
            <a:custGeom>
              <a:avLst/>
              <a:gdLst/>
              <a:ahLst/>
              <a:cxnLst/>
              <a:rect l="l" t="t" r="r" b="b"/>
              <a:pathLst>
                <a:path w="5021" h="1395" extrusionOk="0">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63"/>
            <p:cNvSpPr/>
            <p:nvPr/>
          </p:nvSpPr>
          <p:spPr>
            <a:xfrm>
              <a:off x="8200196" y="2256114"/>
              <a:ext cx="65619" cy="36455"/>
            </a:xfrm>
            <a:custGeom>
              <a:avLst/>
              <a:gdLst/>
              <a:ahLst/>
              <a:cxnLst/>
              <a:rect l="l" t="t" r="r" b="b"/>
              <a:pathLst>
                <a:path w="2511" h="1395" extrusionOk="0">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63"/>
            <p:cNvSpPr/>
            <p:nvPr/>
          </p:nvSpPr>
          <p:spPr>
            <a:xfrm>
              <a:off x="8125562" y="2279242"/>
              <a:ext cx="149034" cy="62849"/>
            </a:xfrm>
            <a:custGeom>
              <a:avLst/>
              <a:gdLst/>
              <a:ahLst/>
              <a:cxnLst/>
              <a:rect l="l" t="t" r="r" b="b"/>
              <a:pathLst>
                <a:path w="5703" h="2405" extrusionOk="0">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63"/>
            <p:cNvSpPr/>
            <p:nvPr/>
          </p:nvSpPr>
          <p:spPr>
            <a:xfrm>
              <a:off x="8131076" y="2279242"/>
              <a:ext cx="143520" cy="62587"/>
            </a:xfrm>
            <a:custGeom>
              <a:avLst/>
              <a:gdLst/>
              <a:ahLst/>
              <a:cxnLst/>
              <a:rect l="l" t="t" r="r" b="b"/>
              <a:pathLst>
                <a:path w="5492" h="2395" extrusionOk="0">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7" name="Google Shape;14197;p63"/>
          <p:cNvGrpSpPr/>
          <p:nvPr/>
        </p:nvGrpSpPr>
        <p:grpSpPr>
          <a:xfrm>
            <a:off x="5736032" y="2430000"/>
            <a:ext cx="360890" cy="350332"/>
            <a:chOff x="5736032" y="2430000"/>
            <a:chExt cx="360890" cy="350332"/>
          </a:xfrm>
        </p:grpSpPr>
        <p:sp>
          <p:nvSpPr>
            <p:cNvPr id="14198" name="Google Shape;14198;p63"/>
            <p:cNvSpPr/>
            <p:nvPr/>
          </p:nvSpPr>
          <p:spPr>
            <a:xfrm>
              <a:off x="6072018" y="2447613"/>
              <a:ext cx="18868" cy="332719"/>
            </a:xfrm>
            <a:custGeom>
              <a:avLst/>
              <a:gdLst/>
              <a:ahLst/>
              <a:cxnLst/>
              <a:rect l="l" t="t" r="r" b="b"/>
              <a:pathLst>
                <a:path w="722" h="12732" extrusionOk="0">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63"/>
            <p:cNvSpPr/>
            <p:nvPr/>
          </p:nvSpPr>
          <p:spPr>
            <a:xfrm>
              <a:off x="6076774" y="2447613"/>
              <a:ext cx="14112" cy="332432"/>
            </a:xfrm>
            <a:custGeom>
              <a:avLst/>
              <a:gdLst/>
              <a:ahLst/>
              <a:cxnLst/>
              <a:rect l="l" t="t" r="r" b="b"/>
              <a:pathLst>
                <a:path w="540" h="12721" extrusionOk="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63"/>
            <p:cNvSpPr/>
            <p:nvPr/>
          </p:nvSpPr>
          <p:spPr>
            <a:xfrm>
              <a:off x="5979535" y="2638328"/>
              <a:ext cx="18606" cy="137117"/>
            </a:xfrm>
            <a:custGeom>
              <a:avLst/>
              <a:gdLst/>
              <a:ahLst/>
              <a:cxnLst/>
              <a:rect l="l" t="t" r="r" b="b"/>
              <a:pathLst>
                <a:path w="712" h="5247" extrusionOk="0">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63"/>
            <p:cNvSpPr/>
            <p:nvPr/>
          </p:nvSpPr>
          <p:spPr>
            <a:xfrm>
              <a:off x="5984056" y="2638328"/>
              <a:ext cx="14085" cy="138345"/>
            </a:xfrm>
            <a:custGeom>
              <a:avLst/>
              <a:gdLst/>
              <a:ahLst/>
              <a:cxnLst/>
              <a:rect l="l" t="t" r="r" b="b"/>
              <a:pathLst>
                <a:path w="539" h="5294" extrusionOk="0">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63"/>
            <p:cNvSpPr/>
            <p:nvPr/>
          </p:nvSpPr>
          <p:spPr>
            <a:xfrm>
              <a:off x="5736032" y="2430000"/>
              <a:ext cx="360629" cy="122405"/>
            </a:xfrm>
            <a:custGeom>
              <a:avLst/>
              <a:gdLst/>
              <a:ahLst/>
              <a:cxnLst/>
              <a:rect l="l" t="t" r="r" b="b"/>
              <a:pathLst>
                <a:path w="13800" h="4684" extrusionOk="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63"/>
            <p:cNvSpPr/>
            <p:nvPr/>
          </p:nvSpPr>
          <p:spPr>
            <a:xfrm>
              <a:off x="5972505" y="2430000"/>
              <a:ext cx="124417" cy="122405"/>
            </a:xfrm>
            <a:custGeom>
              <a:avLst/>
              <a:gdLst/>
              <a:ahLst/>
              <a:cxnLst/>
              <a:rect l="l" t="t" r="r" b="b"/>
              <a:pathLst>
                <a:path w="4761" h="4684" extrusionOk="0">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63"/>
            <p:cNvSpPr/>
            <p:nvPr/>
          </p:nvSpPr>
          <p:spPr>
            <a:xfrm>
              <a:off x="5750353" y="2455139"/>
              <a:ext cx="156325" cy="84722"/>
            </a:xfrm>
            <a:custGeom>
              <a:avLst/>
              <a:gdLst/>
              <a:ahLst/>
              <a:cxnLst/>
              <a:rect l="l" t="t" r="r" b="b"/>
              <a:pathLst>
                <a:path w="5982" h="3242" extrusionOk="0">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63"/>
            <p:cNvSpPr/>
            <p:nvPr/>
          </p:nvSpPr>
          <p:spPr>
            <a:xfrm>
              <a:off x="5763184" y="2465697"/>
              <a:ext cx="131185" cy="64600"/>
            </a:xfrm>
            <a:custGeom>
              <a:avLst/>
              <a:gdLst/>
              <a:ahLst/>
              <a:cxnLst/>
              <a:rect l="l" t="t" r="r" b="b"/>
              <a:pathLst>
                <a:path w="5020" h="2472" extrusionOk="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63"/>
            <p:cNvSpPr/>
            <p:nvPr/>
          </p:nvSpPr>
          <p:spPr>
            <a:xfrm>
              <a:off x="5926016" y="2455375"/>
              <a:ext cx="156298" cy="84486"/>
            </a:xfrm>
            <a:custGeom>
              <a:avLst/>
              <a:gdLst/>
              <a:ahLst/>
              <a:cxnLst/>
              <a:rect l="l" t="t" r="r" b="b"/>
              <a:pathLst>
                <a:path w="5981" h="3233" extrusionOk="0">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63"/>
            <p:cNvSpPr/>
            <p:nvPr/>
          </p:nvSpPr>
          <p:spPr>
            <a:xfrm>
              <a:off x="5938324" y="2465697"/>
              <a:ext cx="131185" cy="64600"/>
            </a:xfrm>
            <a:custGeom>
              <a:avLst/>
              <a:gdLst/>
              <a:ahLst/>
              <a:cxnLst/>
              <a:rect l="l" t="t" r="r" b="b"/>
              <a:pathLst>
                <a:path w="5020" h="2472" extrusionOk="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63"/>
            <p:cNvSpPr/>
            <p:nvPr/>
          </p:nvSpPr>
          <p:spPr>
            <a:xfrm>
              <a:off x="6000389" y="2465932"/>
              <a:ext cx="69382" cy="64129"/>
            </a:xfrm>
            <a:custGeom>
              <a:avLst/>
              <a:gdLst/>
              <a:ahLst/>
              <a:cxnLst/>
              <a:rect l="l" t="t" r="r" b="b"/>
              <a:pathLst>
                <a:path w="2655" h="2454" extrusionOk="0">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63"/>
            <p:cNvSpPr/>
            <p:nvPr/>
          </p:nvSpPr>
          <p:spPr>
            <a:xfrm>
              <a:off x="5816703" y="2491333"/>
              <a:ext cx="77666" cy="38964"/>
            </a:xfrm>
            <a:custGeom>
              <a:avLst/>
              <a:gdLst/>
              <a:ahLst/>
              <a:cxnLst/>
              <a:rect l="l" t="t" r="r" b="b"/>
              <a:pathLst>
                <a:path w="2972" h="1491" extrusionOk="0">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63"/>
            <p:cNvSpPr/>
            <p:nvPr/>
          </p:nvSpPr>
          <p:spPr>
            <a:xfrm>
              <a:off x="5828751" y="2603990"/>
              <a:ext cx="175192" cy="72831"/>
            </a:xfrm>
            <a:custGeom>
              <a:avLst/>
              <a:gdLst/>
              <a:ahLst/>
              <a:cxnLst/>
              <a:rect l="l" t="t" r="r" b="b"/>
              <a:pathLst>
                <a:path w="6704" h="2787" extrusionOk="0">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63"/>
            <p:cNvSpPr/>
            <p:nvPr/>
          </p:nvSpPr>
          <p:spPr>
            <a:xfrm>
              <a:off x="5828751" y="2636316"/>
              <a:ext cx="175192" cy="40505"/>
            </a:xfrm>
            <a:custGeom>
              <a:avLst/>
              <a:gdLst/>
              <a:ahLst/>
              <a:cxnLst/>
              <a:rect l="l" t="t" r="r" b="b"/>
              <a:pathLst>
                <a:path w="6704" h="1550" extrusionOk="0">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63"/>
            <p:cNvSpPr/>
            <p:nvPr/>
          </p:nvSpPr>
          <p:spPr>
            <a:xfrm>
              <a:off x="5872993" y="2648624"/>
              <a:ext cx="86472" cy="16620"/>
            </a:xfrm>
            <a:custGeom>
              <a:avLst/>
              <a:gdLst/>
              <a:ahLst/>
              <a:cxnLst/>
              <a:rect l="l" t="t" r="r" b="b"/>
              <a:pathLst>
                <a:path w="3309" h="636" extrusionOk="0">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63"/>
            <p:cNvSpPr/>
            <p:nvPr/>
          </p:nvSpPr>
          <p:spPr>
            <a:xfrm>
              <a:off x="5920972" y="2616717"/>
              <a:ext cx="50540" cy="17404"/>
            </a:xfrm>
            <a:custGeom>
              <a:avLst/>
              <a:gdLst/>
              <a:ahLst/>
              <a:cxnLst/>
              <a:rect l="l" t="t" r="r" b="b"/>
              <a:pathLst>
                <a:path w="1934" h="666" extrusionOk="0">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63"/>
            <p:cNvSpPr/>
            <p:nvPr/>
          </p:nvSpPr>
          <p:spPr>
            <a:xfrm>
              <a:off x="5860920" y="2616717"/>
              <a:ext cx="50802" cy="17404"/>
            </a:xfrm>
            <a:custGeom>
              <a:avLst/>
              <a:gdLst/>
              <a:ahLst/>
              <a:cxnLst/>
              <a:rect l="l" t="t" r="r" b="b"/>
              <a:pathLst>
                <a:path w="1944" h="666" extrusionOk="0">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5" name="Google Shape;14215;p63"/>
          <p:cNvGrpSpPr/>
          <p:nvPr/>
        </p:nvGrpSpPr>
        <p:grpSpPr>
          <a:xfrm>
            <a:off x="4877867" y="1995991"/>
            <a:ext cx="360628" cy="331778"/>
            <a:chOff x="4877867" y="1995991"/>
            <a:chExt cx="360628" cy="331778"/>
          </a:xfrm>
        </p:grpSpPr>
        <p:sp>
          <p:nvSpPr>
            <p:cNvPr id="14216" name="Google Shape;14216;p63"/>
            <p:cNvSpPr/>
            <p:nvPr/>
          </p:nvSpPr>
          <p:spPr>
            <a:xfrm>
              <a:off x="5151527" y="2172699"/>
              <a:ext cx="17613" cy="155070"/>
            </a:xfrm>
            <a:custGeom>
              <a:avLst/>
              <a:gdLst/>
              <a:ahLst/>
              <a:cxnLst/>
              <a:rect l="l" t="t" r="r" b="b"/>
              <a:pathLst>
                <a:path w="674" h="5934" extrusionOk="0">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63"/>
            <p:cNvSpPr/>
            <p:nvPr/>
          </p:nvSpPr>
          <p:spPr>
            <a:xfrm>
              <a:off x="5155813" y="2172699"/>
              <a:ext cx="13328" cy="155070"/>
            </a:xfrm>
            <a:custGeom>
              <a:avLst/>
              <a:gdLst/>
              <a:ahLst/>
              <a:cxnLst/>
              <a:rect l="l" t="t" r="r" b="b"/>
              <a:pathLst>
                <a:path w="510" h="5934" extrusionOk="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63"/>
            <p:cNvSpPr/>
            <p:nvPr/>
          </p:nvSpPr>
          <p:spPr>
            <a:xfrm>
              <a:off x="4941709" y="2135748"/>
              <a:ext cx="233206" cy="58877"/>
            </a:xfrm>
            <a:custGeom>
              <a:avLst/>
              <a:gdLst/>
              <a:ahLst/>
              <a:cxnLst/>
              <a:rect l="l" t="t" r="r" b="b"/>
              <a:pathLst>
                <a:path w="8924" h="2253" extrusionOk="0">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63"/>
            <p:cNvSpPr/>
            <p:nvPr/>
          </p:nvSpPr>
          <p:spPr>
            <a:xfrm>
              <a:off x="5217119" y="2012873"/>
              <a:ext cx="17613" cy="314897"/>
            </a:xfrm>
            <a:custGeom>
              <a:avLst/>
              <a:gdLst/>
              <a:ahLst/>
              <a:cxnLst/>
              <a:rect l="l" t="t" r="r" b="b"/>
              <a:pathLst>
                <a:path w="674" h="12050" extrusionOk="0">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63"/>
            <p:cNvSpPr/>
            <p:nvPr/>
          </p:nvSpPr>
          <p:spPr>
            <a:xfrm>
              <a:off x="5221379" y="2012873"/>
              <a:ext cx="13354" cy="314897"/>
            </a:xfrm>
            <a:custGeom>
              <a:avLst/>
              <a:gdLst/>
              <a:ahLst/>
              <a:cxnLst/>
              <a:rect l="l" t="t" r="r" b="b"/>
              <a:pathLst>
                <a:path w="511" h="12050" extrusionOk="0">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63"/>
            <p:cNvSpPr/>
            <p:nvPr/>
          </p:nvSpPr>
          <p:spPr>
            <a:xfrm>
              <a:off x="4877867" y="1995991"/>
              <a:ext cx="360393" cy="119478"/>
            </a:xfrm>
            <a:custGeom>
              <a:avLst/>
              <a:gdLst/>
              <a:ahLst/>
              <a:cxnLst/>
              <a:rect l="l" t="t" r="r" b="b"/>
              <a:pathLst>
                <a:path w="13791" h="4572" extrusionOk="0">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63"/>
            <p:cNvSpPr/>
            <p:nvPr/>
          </p:nvSpPr>
          <p:spPr>
            <a:xfrm>
              <a:off x="5138461" y="1997533"/>
              <a:ext cx="100035" cy="117675"/>
            </a:xfrm>
            <a:custGeom>
              <a:avLst/>
              <a:gdLst/>
              <a:ahLst/>
              <a:cxnLst/>
              <a:rect l="l" t="t" r="r" b="b"/>
              <a:pathLst>
                <a:path w="3828" h="4503" extrusionOk="0">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63"/>
            <p:cNvSpPr/>
            <p:nvPr/>
          </p:nvSpPr>
          <p:spPr>
            <a:xfrm>
              <a:off x="5085438" y="2010077"/>
              <a:ext cx="137222" cy="91568"/>
            </a:xfrm>
            <a:custGeom>
              <a:avLst/>
              <a:gdLst/>
              <a:ahLst/>
              <a:cxnLst/>
              <a:rect l="l" t="t" r="r" b="b"/>
              <a:pathLst>
                <a:path w="5251" h="3504" extrusionOk="0">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63"/>
            <p:cNvSpPr/>
            <p:nvPr/>
          </p:nvSpPr>
          <p:spPr>
            <a:xfrm>
              <a:off x="5089959" y="2014336"/>
              <a:ext cx="127683" cy="83023"/>
            </a:xfrm>
            <a:custGeom>
              <a:avLst/>
              <a:gdLst/>
              <a:ahLst/>
              <a:cxnLst/>
              <a:rect l="l" t="t" r="r" b="b"/>
              <a:pathLst>
                <a:path w="4886" h="3177" extrusionOk="0">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63"/>
            <p:cNvSpPr/>
            <p:nvPr/>
          </p:nvSpPr>
          <p:spPr>
            <a:xfrm>
              <a:off x="4893704" y="2009815"/>
              <a:ext cx="136987" cy="91568"/>
            </a:xfrm>
            <a:custGeom>
              <a:avLst/>
              <a:gdLst/>
              <a:ahLst/>
              <a:cxnLst/>
              <a:rect l="l" t="t" r="r" b="b"/>
              <a:pathLst>
                <a:path w="5242" h="3504" extrusionOk="0">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63"/>
            <p:cNvSpPr/>
            <p:nvPr/>
          </p:nvSpPr>
          <p:spPr>
            <a:xfrm>
              <a:off x="4898721" y="2014101"/>
              <a:ext cx="127683" cy="83023"/>
            </a:xfrm>
            <a:custGeom>
              <a:avLst/>
              <a:gdLst/>
              <a:ahLst/>
              <a:cxnLst/>
              <a:rect l="l" t="t" r="r" b="b"/>
              <a:pathLst>
                <a:path w="4886" h="3177" extrusionOk="0">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63"/>
            <p:cNvSpPr/>
            <p:nvPr/>
          </p:nvSpPr>
          <p:spPr>
            <a:xfrm>
              <a:off x="4940690" y="2017133"/>
              <a:ext cx="85479" cy="79939"/>
            </a:xfrm>
            <a:custGeom>
              <a:avLst/>
              <a:gdLst/>
              <a:ahLst/>
              <a:cxnLst/>
              <a:rect l="l" t="t" r="r" b="b"/>
              <a:pathLst>
                <a:path w="3271" h="3059" extrusionOk="0">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63"/>
            <p:cNvSpPr/>
            <p:nvPr/>
          </p:nvSpPr>
          <p:spPr>
            <a:xfrm>
              <a:off x="5139715" y="2014624"/>
              <a:ext cx="77431" cy="82500"/>
            </a:xfrm>
            <a:custGeom>
              <a:avLst/>
              <a:gdLst/>
              <a:ahLst/>
              <a:cxnLst/>
              <a:rect l="l" t="t" r="r" b="b"/>
              <a:pathLst>
                <a:path w="2963" h="3157" extrusionOk="0">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63"/>
            <p:cNvSpPr/>
            <p:nvPr/>
          </p:nvSpPr>
          <p:spPr>
            <a:xfrm>
              <a:off x="4969096" y="2146802"/>
              <a:ext cx="177675" cy="36716"/>
            </a:xfrm>
            <a:custGeom>
              <a:avLst/>
              <a:gdLst/>
              <a:ahLst/>
              <a:cxnLst/>
              <a:rect l="l" t="t" r="r" b="b"/>
              <a:pathLst>
                <a:path w="6799" h="1405" extrusionOk="0">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0" name="Google Shape;14230;p63"/>
          <p:cNvGrpSpPr/>
          <p:nvPr/>
        </p:nvGrpSpPr>
        <p:grpSpPr>
          <a:xfrm>
            <a:off x="7050889" y="2913503"/>
            <a:ext cx="363529" cy="339513"/>
            <a:chOff x="7050889" y="2913503"/>
            <a:chExt cx="363529" cy="339513"/>
          </a:xfrm>
        </p:grpSpPr>
        <p:sp>
          <p:nvSpPr>
            <p:cNvPr id="14231" name="Google Shape;14231;p63"/>
            <p:cNvSpPr/>
            <p:nvPr/>
          </p:nvSpPr>
          <p:spPr>
            <a:xfrm>
              <a:off x="7057814" y="2913503"/>
              <a:ext cx="217893" cy="268146"/>
            </a:xfrm>
            <a:custGeom>
              <a:avLst/>
              <a:gdLst/>
              <a:ahLst/>
              <a:cxnLst/>
              <a:rect l="l" t="t" r="r" b="b"/>
              <a:pathLst>
                <a:path w="8338" h="10261" extrusionOk="0">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63"/>
            <p:cNvSpPr/>
            <p:nvPr/>
          </p:nvSpPr>
          <p:spPr>
            <a:xfrm>
              <a:off x="7262118" y="2972223"/>
              <a:ext cx="152300" cy="280794"/>
            </a:xfrm>
            <a:custGeom>
              <a:avLst/>
              <a:gdLst/>
              <a:ahLst/>
              <a:cxnLst/>
              <a:rect l="l" t="t" r="r" b="b"/>
              <a:pathLst>
                <a:path w="5828" h="10745" extrusionOk="0">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63"/>
            <p:cNvSpPr/>
            <p:nvPr/>
          </p:nvSpPr>
          <p:spPr>
            <a:xfrm>
              <a:off x="7263373" y="3037136"/>
              <a:ext cx="151046" cy="214626"/>
            </a:xfrm>
            <a:custGeom>
              <a:avLst/>
              <a:gdLst/>
              <a:ahLst/>
              <a:cxnLst/>
              <a:rect l="l" t="t" r="r" b="b"/>
              <a:pathLst>
                <a:path w="5780" h="8213" extrusionOk="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63"/>
            <p:cNvSpPr/>
            <p:nvPr/>
          </p:nvSpPr>
          <p:spPr>
            <a:xfrm>
              <a:off x="7105323" y="2913739"/>
              <a:ext cx="170384" cy="97788"/>
            </a:xfrm>
            <a:custGeom>
              <a:avLst/>
              <a:gdLst/>
              <a:ahLst/>
              <a:cxnLst/>
              <a:rect l="l" t="t" r="r" b="b"/>
              <a:pathLst>
                <a:path w="6520" h="3742" extrusionOk="0">
                  <a:moveTo>
                    <a:pt x="6520" y="1"/>
                  </a:moveTo>
                  <a:lnTo>
                    <a:pt x="0" y="1443"/>
                  </a:lnTo>
                  <a:lnTo>
                    <a:pt x="0" y="3741"/>
                  </a:lnTo>
                  <a:lnTo>
                    <a:pt x="6520" y="2289"/>
                  </a:lnTo>
                  <a:lnTo>
                    <a:pt x="652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63"/>
            <p:cNvSpPr/>
            <p:nvPr/>
          </p:nvSpPr>
          <p:spPr>
            <a:xfrm>
              <a:off x="7082196" y="2913503"/>
              <a:ext cx="193511" cy="267884"/>
            </a:xfrm>
            <a:custGeom>
              <a:avLst/>
              <a:gdLst/>
              <a:ahLst/>
              <a:cxnLst/>
              <a:rect l="l" t="t" r="r" b="b"/>
              <a:pathLst>
                <a:path w="7405" h="10251" extrusionOk="0">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63"/>
            <p:cNvSpPr/>
            <p:nvPr/>
          </p:nvSpPr>
          <p:spPr>
            <a:xfrm>
              <a:off x="7354601" y="3215961"/>
              <a:ext cx="50775" cy="17195"/>
            </a:xfrm>
            <a:custGeom>
              <a:avLst/>
              <a:gdLst/>
              <a:ahLst/>
              <a:cxnLst/>
              <a:rect l="l" t="t" r="r" b="b"/>
              <a:pathLst>
                <a:path w="1943" h="658" extrusionOk="0">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63"/>
            <p:cNvSpPr/>
            <p:nvPr/>
          </p:nvSpPr>
          <p:spPr>
            <a:xfrm>
              <a:off x="7050889" y="3195813"/>
              <a:ext cx="197431" cy="26786"/>
            </a:xfrm>
            <a:custGeom>
              <a:avLst/>
              <a:gdLst/>
              <a:ahLst/>
              <a:cxnLst/>
              <a:rect l="l" t="t" r="r" b="b"/>
              <a:pathLst>
                <a:path w="7555" h="1025" extrusionOk="0">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63"/>
            <p:cNvSpPr/>
            <p:nvPr/>
          </p:nvSpPr>
          <p:spPr>
            <a:xfrm>
              <a:off x="7357371" y="3166361"/>
              <a:ext cx="47509" cy="16803"/>
            </a:xfrm>
            <a:custGeom>
              <a:avLst/>
              <a:gdLst/>
              <a:ahLst/>
              <a:cxnLst/>
              <a:rect l="l" t="t" r="r" b="b"/>
              <a:pathLst>
                <a:path w="1818" h="643" extrusionOk="0">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63"/>
            <p:cNvSpPr/>
            <p:nvPr/>
          </p:nvSpPr>
          <p:spPr>
            <a:xfrm>
              <a:off x="7145855" y="3147938"/>
              <a:ext cx="145872" cy="31464"/>
            </a:xfrm>
            <a:custGeom>
              <a:avLst/>
              <a:gdLst/>
              <a:ahLst/>
              <a:cxnLst/>
              <a:rect l="l" t="t" r="r" b="b"/>
              <a:pathLst>
                <a:path w="5582" h="1204" extrusionOk="0">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40" name="Google Shape;14240;p63"/>
          <p:cNvGrpSpPr/>
          <p:nvPr/>
        </p:nvGrpSpPr>
        <p:grpSpPr>
          <a:xfrm>
            <a:off x="7510900" y="1981462"/>
            <a:ext cx="372937" cy="360629"/>
            <a:chOff x="7510900" y="1981462"/>
            <a:chExt cx="372937" cy="360629"/>
          </a:xfrm>
        </p:grpSpPr>
        <p:sp>
          <p:nvSpPr>
            <p:cNvPr id="14241" name="Google Shape;14241;p63"/>
            <p:cNvSpPr/>
            <p:nvPr/>
          </p:nvSpPr>
          <p:spPr>
            <a:xfrm>
              <a:off x="7617207" y="2027455"/>
              <a:ext cx="160584" cy="264121"/>
            </a:xfrm>
            <a:custGeom>
              <a:avLst/>
              <a:gdLst/>
              <a:ahLst/>
              <a:cxnLst/>
              <a:rect l="l" t="t" r="r" b="b"/>
              <a:pathLst>
                <a:path w="6145" h="10107" extrusionOk="0">
                  <a:moveTo>
                    <a:pt x="0" y="0"/>
                  </a:moveTo>
                  <a:lnTo>
                    <a:pt x="0" y="10106"/>
                  </a:lnTo>
                  <a:lnTo>
                    <a:pt x="6145" y="10106"/>
                  </a:lnTo>
                  <a:lnTo>
                    <a:pt x="614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63"/>
            <p:cNvSpPr/>
            <p:nvPr/>
          </p:nvSpPr>
          <p:spPr>
            <a:xfrm>
              <a:off x="7739585" y="2027455"/>
              <a:ext cx="38206" cy="264121"/>
            </a:xfrm>
            <a:custGeom>
              <a:avLst/>
              <a:gdLst/>
              <a:ahLst/>
              <a:cxnLst/>
              <a:rect l="l" t="t" r="r" b="b"/>
              <a:pathLst>
                <a:path w="1462" h="10107" extrusionOk="0">
                  <a:moveTo>
                    <a:pt x="0" y="0"/>
                  </a:moveTo>
                  <a:lnTo>
                    <a:pt x="0" y="10106"/>
                  </a:lnTo>
                  <a:lnTo>
                    <a:pt x="1462" y="10106"/>
                  </a:lnTo>
                  <a:lnTo>
                    <a:pt x="146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63"/>
            <p:cNvSpPr/>
            <p:nvPr/>
          </p:nvSpPr>
          <p:spPr>
            <a:xfrm>
              <a:off x="7576231" y="2011619"/>
              <a:ext cx="243529" cy="64861"/>
            </a:xfrm>
            <a:custGeom>
              <a:avLst/>
              <a:gdLst/>
              <a:ahLst/>
              <a:cxnLst/>
              <a:rect l="l" t="t" r="r" b="b"/>
              <a:pathLst>
                <a:path w="9319" h="2482" extrusionOk="0">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63"/>
            <p:cNvSpPr/>
            <p:nvPr/>
          </p:nvSpPr>
          <p:spPr>
            <a:xfrm>
              <a:off x="7576231" y="2011619"/>
              <a:ext cx="243529" cy="63842"/>
            </a:xfrm>
            <a:custGeom>
              <a:avLst/>
              <a:gdLst/>
              <a:ahLst/>
              <a:cxnLst/>
              <a:rect l="l" t="t" r="r" b="b"/>
              <a:pathLst>
                <a:path w="9319" h="2443" extrusionOk="0">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63"/>
            <p:cNvSpPr/>
            <p:nvPr/>
          </p:nvSpPr>
          <p:spPr>
            <a:xfrm>
              <a:off x="7510900" y="1981462"/>
              <a:ext cx="372937" cy="92169"/>
            </a:xfrm>
            <a:custGeom>
              <a:avLst/>
              <a:gdLst/>
              <a:ahLst/>
              <a:cxnLst/>
              <a:rect l="l" t="t" r="r" b="b"/>
              <a:pathLst>
                <a:path w="14271" h="3527" extrusionOk="0">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63"/>
            <p:cNvSpPr/>
            <p:nvPr/>
          </p:nvSpPr>
          <p:spPr>
            <a:xfrm>
              <a:off x="7785056" y="1981462"/>
              <a:ext cx="88746" cy="91986"/>
            </a:xfrm>
            <a:custGeom>
              <a:avLst/>
              <a:gdLst/>
              <a:ahLst/>
              <a:cxnLst/>
              <a:rect l="l" t="t" r="r" b="b"/>
              <a:pathLst>
                <a:path w="3396" h="3520" extrusionOk="0">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63"/>
            <p:cNvSpPr/>
            <p:nvPr/>
          </p:nvSpPr>
          <p:spPr>
            <a:xfrm>
              <a:off x="7553365" y="2027455"/>
              <a:ext cx="64861" cy="46124"/>
            </a:xfrm>
            <a:custGeom>
              <a:avLst/>
              <a:gdLst/>
              <a:ahLst/>
              <a:cxnLst/>
              <a:rect l="l" t="t" r="r" b="b"/>
              <a:pathLst>
                <a:path w="2482" h="1765" extrusionOk="0">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63"/>
            <p:cNvSpPr/>
            <p:nvPr/>
          </p:nvSpPr>
          <p:spPr>
            <a:xfrm>
              <a:off x="7584280" y="2275478"/>
              <a:ext cx="226438" cy="40479"/>
            </a:xfrm>
            <a:custGeom>
              <a:avLst/>
              <a:gdLst/>
              <a:ahLst/>
              <a:cxnLst/>
              <a:rect l="l" t="t" r="r" b="b"/>
              <a:pathLst>
                <a:path w="8665" h="1549" extrusionOk="0">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63"/>
            <p:cNvSpPr/>
            <p:nvPr/>
          </p:nvSpPr>
          <p:spPr>
            <a:xfrm>
              <a:off x="7584018" y="2275478"/>
              <a:ext cx="226438" cy="40479"/>
            </a:xfrm>
            <a:custGeom>
              <a:avLst/>
              <a:gdLst/>
              <a:ahLst/>
              <a:cxnLst/>
              <a:rect l="l" t="t" r="r" b="b"/>
              <a:pathLst>
                <a:path w="8665" h="1549" extrusionOk="0">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63"/>
            <p:cNvSpPr/>
            <p:nvPr/>
          </p:nvSpPr>
          <p:spPr>
            <a:xfrm>
              <a:off x="7549837" y="2308876"/>
              <a:ext cx="295062" cy="33214"/>
            </a:xfrm>
            <a:custGeom>
              <a:avLst/>
              <a:gdLst/>
              <a:ahLst/>
              <a:cxnLst/>
              <a:rect l="l" t="t" r="r" b="b"/>
              <a:pathLst>
                <a:path w="11291" h="1271" extrusionOk="0">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63"/>
            <p:cNvSpPr/>
            <p:nvPr/>
          </p:nvSpPr>
          <p:spPr>
            <a:xfrm>
              <a:off x="7549837" y="2308641"/>
              <a:ext cx="295062" cy="33450"/>
            </a:xfrm>
            <a:custGeom>
              <a:avLst/>
              <a:gdLst/>
              <a:ahLst/>
              <a:cxnLst/>
              <a:rect l="l" t="t" r="r" b="b"/>
              <a:pathLst>
                <a:path w="11291" h="1280" extrusionOk="0">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63"/>
            <p:cNvSpPr/>
            <p:nvPr/>
          </p:nvSpPr>
          <p:spPr>
            <a:xfrm>
              <a:off x="7550098" y="2006078"/>
              <a:ext cx="42988" cy="42753"/>
            </a:xfrm>
            <a:custGeom>
              <a:avLst/>
              <a:gdLst/>
              <a:ahLst/>
              <a:cxnLst/>
              <a:rect l="l" t="t" r="r" b="b"/>
              <a:pathLst>
                <a:path w="1645" h="1636" extrusionOk="0">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63"/>
            <p:cNvSpPr/>
            <p:nvPr/>
          </p:nvSpPr>
          <p:spPr>
            <a:xfrm>
              <a:off x="7801885" y="2006078"/>
              <a:ext cx="42753" cy="42753"/>
            </a:xfrm>
            <a:custGeom>
              <a:avLst/>
              <a:gdLst/>
              <a:ahLst/>
              <a:cxnLst/>
              <a:rect l="l" t="t" r="r" b="b"/>
              <a:pathLst>
                <a:path w="1636" h="1636" extrusionOk="0">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63"/>
            <p:cNvSpPr/>
            <p:nvPr/>
          </p:nvSpPr>
          <p:spPr>
            <a:xfrm>
              <a:off x="7642816" y="2097804"/>
              <a:ext cx="20906" cy="153319"/>
            </a:xfrm>
            <a:custGeom>
              <a:avLst/>
              <a:gdLst/>
              <a:ahLst/>
              <a:cxnLst/>
              <a:rect l="l" t="t" r="r" b="b"/>
              <a:pathLst>
                <a:path w="800" h="5867" extrusionOk="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63"/>
            <p:cNvSpPr/>
            <p:nvPr/>
          </p:nvSpPr>
          <p:spPr>
            <a:xfrm>
              <a:off x="7687059" y="2097804"/>
              <a:ext cx="20880" cy="153319"/>
            </a:xfrm>
            <a:custGeom>
              <a:avLst/>
              <a:gdLst/>
              <a:ahLst/>
              <a:cxnLst/>
              <a:rect l="l" t="t" r="r" b="b"/>
              <a:pathLst>
                <a:path w="799" h="5867" extrusionOk="0">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63"/>
            <p:cNvSpPr/>
            <p:nvPr/>
          </p:nvSpPr>
          <p:spPr>
            <a:xfrm>
              <a:off x="7731275" y="2097804"/>
              <a:ext cx="20880" cy="153319"/>
            </a:xfrm>
            <a:custGeom>
              <a:avLst/>
              <a:gdLst/>
              <a:ahLst/>
              <a:cxnLst/>
              <a:rect l="l" t="t" r="r" b="b"/>
              <a:pathLst>
                <a:path w="799" h="5867" extrusionOk="0">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7" name="Google Shape;14257;p63"/>
          <p:cNvGrpSpPr/>
          <p:nvPr/>
        </p:nvGrpSpPr>
        <p:grpSpPr>
          <a:xfrm>
            <a:off x="6599476" y="2918260"/>
            <a:ext cx="360629" cy="329975"/>
            <a:chOff x="6599476" y="2918260"/>
            <a:chExt cx="360629" cy="329975"/>
          </a:xfrm>
        </p:grpSpPr>
        <p:sp>
          <p:nvSpPr>
            <p:cNvPr id="14258" name="Google Shape;14258;p63"/>
            <p:cNvSpPr/>
            <p:nvPr/>
          </p:nvSpPr>
          <p:spPr>
            <a:xfrm>
              <a:off x="6604990" y="2918521"/>
              <a:ext cx="349313" cy="329714"/>
            </a:xfrm>
            <a:custGeom>
              <a:avLst/>
              <a:gdLst/>
              <a:ahLst/>
              <a:cxnLst/>
              <a:rect l="l" t="t" r="r" b="b"/>
              <a:pathLst>
                <a:path w="13367" h="12617" extrusionOk="0">
                  <a:moveTo>
                    <a:pt x="1" y="0"/>
                  </a:moveTo>
                  <a:lnTo>
                    <a:pt x="1" y="12617"/>
                  </a:lnTo>
                  <a:lnTo>
                    <a:pt x="13367" y="12617"/>
                  </a:lnTo>
                  <a:lnTo>
                    <a:pt x="1336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63"/>
            <p:cNvSpPr/>
            <p:nvPr/>
          </p:nvSpPr>
          <p:spPr>
            <a:xfrm>
              <a:off x="6604990" y="2918521"/>
              <a:ext cx="349078" cy="329714"/>
            </a:xfrm>
            <a:custGeom>
              <a:avLst/>
              <a:gdLst/>
              <a:ahLst/>
              <a:cxnLst/>
              <a:rect l="l" t="t" r="r" b="b"/>
              <a:pathLst>
                <a:path w="13358" h="12617" extrusionOk="0">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63"/>
            <p:cNvSpPr/>
            <p:nvPr/>
          </p:nvSpPr>
          <p:spPr>
            <a:xfrm>
              <a:off x="6604990" y="3145926"/>
              <a:ext cx="349313" cy="102309"/>
            </a:xfrm>
            <a:custGeom>
              <a:avLst/>
              <a:gdLst/>
              <a:ahLst/>
              <a:cxnLst/>
              <a:rect l="l" t="t" r="r" b="b"/>
              <a:pathLst>
                <a:path w="13367" h="3915" extrusionOk="0">
                  <a:moveTo>
                    <a:pt x="1" y="1"/>
                  </a:moveTo>
                  <a:lnTo>
                    <a:pt x="1" y="3915"/>
                  </a:lnTo>
                  <a:lnTo>
                    <a:pt x="13367" y="3915"/>
                  </a:lnTo>
                  <a:lnTo>
                    <a:pt x="13367"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63"/>
            <p:cNvSpPr/>
            <p:nvPr/>
          </p:nvSpPr>
          <p:spPr>
            <a:xfrm>
              <a:off x="6604990" y="3145926"/>
              <a:ext cx="277449" cy="29687"/>
            </a:xfrm>
            <a:custGeom>
              <a:avLst/>
              <a:gdLst/>
              <a:ahLst/>
              <a:cxnLst/>
              <a:rect l="l" t="t" r="r" b="b"/>
              <a:pathLst>
                <a:path w="10617" h="1136" extrusionOk="0">
                  <a:moveTo>
                    <a:pt x="1" y="1"/>
                  </a:moveTo>
                  <a:lnTo>
                    <a:pt x="1" y="1136"/>
                  </a:lnTo>
                  <a:lnTo>
                    <a:pt x="8963" y="1136"/>
                  </a:lnTo>
                  <a:cubicBezTo>
                    <a:pt x="9694" y="1136"/>
                    <a:pt x="10357" y="684"/>
                    <a:pt x="10617"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63"/>
            <p:cNvSpPr/>
            <p:nvPr/>
          </p:nvSpPr>
          <p:spPr>
            <a:xfrm>
              <a:off x="6604990" y="2918260"/>
              <a:ext cx="150811" cy="329975"/>
            </a:xfrm>
            <a:custGeom>
              <a:avLst/>
              <a:gdLst/>
              <a:ahLst/>
              <a:cxnLst/>
              <a:rect l="l" t="t" r="r" b="b"/>
              <a:pathLst>
                <a:path w="5771" h="12627" extrusionOk="0">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63"/>
            <p:cNvSpPr/>
            <p:nvPr/>
          </p:nvSpPr>
          <p:spPr>
            <a:xfrm>
              <a:off x="6604990" y="2918521"/>
              <a:ext cx="54800" cy="329714"/>
            </a:xfrm>
            <a:custGeom>
              <a:avLst/>
              <a:gdLst/>
              <a:ahLst/>
              <a:cxnLst/>
              <a:rect l="l" t="t" r="r" b="b"/>
              <a:pathLst>
                <a:path w="2097" h="12617" extrusionOk="0">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63"/>
            <p:cNvSpPr/>
            <p:nvPr/>
          </p:nvSpPr>
          <p:spPr>
            <a:xfrm>
              <a:off x="6615051" y="2918521"/>
              <a:ext cx="140750" cy="329714"/>
            </a:xfrm>
            <a:custGeom>
              <a:avLst/>
              <a:gdLst/>
              <a:ahLst/>
              <a:cxnLst/>
              <a:rect l="l" t="t" r="r" b="b"/>
              <a:pathLst>
                <a:path w="5386" h="12617" extrusionOk="0">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63"/>
            <p:cNvSpPr/>
            <p:nvPr/>
          </p:nvSpPr>
          <p:spPr>
            <a:xfrm>
              <a:off x="6599476" y="3080359"/>
              <a:ext cx="46516" cy="21638"/>
            </a:xfrm>
            <a:custGeom>
              <a:avLst/>
              <a:gdLst/>
              <a:ahLst/>
              <a:cxnLst/>
              <a:rect l="l" t="t" r="r" b="b"/>
              <a:pathLst>
                <a:path w="1780" h="828" extrusionOk="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63"/>
            <p:cNvSpPr/>
            <p:nvPr/>
          </p:nvSpPr>
          <p:spPr>
            <a:xfrm>
              <a:off x="6803519" y="2918260"/>
              <a:ext cx="150785" cy="329975"/>
            </a:xfrm>
            <a:custGeom>
              <a:avLst/>
              <a:gdLst/>
              <a:ahLst/>
              <a:cxnLst/>
              <a:rect l="l" t="t" r="r" b="b"/>
              <a:pathLst>
                <a:path w="5770" h="12627" extrusionOk="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63"/>
            <p:cNvSpPr/>
            <p:nvPr/>
          </p:nvSpPr>
          <p:spPr>
            <a:xfrm>
              <a:off x="6899765" y="2918521"/>
              <a:ext cx="54539" cy="329714"/>
            </a:xfrm>
            <a:custGeom>
              <a:avLst/>
              <a:gdLst/>
              <a:ahLst/>
              <a:cxnLst/>
              <a:rect l="l" t="t" r="r" b="b"/>
              <a:pathLst>
                <a:path w="2087" h="12617" extrusionOk="0">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63"/>
            <p:cNvSpPr/>
            <p:nvPr/>
          </p:nvSpPr>
          <p:spPr>
            <a:xfrm>
              <a:off x="6803519" y="2918521"/>
              <a:ext cx="140750" cy="329714"/>
            </a:xfrm>
            <a:custGeom>
              <a:avLst/>
              <a:gdLst/>
              <a:ahLst/>
              <a:cxnLst/>
              <a:rect l="l" t="t" r="r" b="b"/>
              <a:pathLst>
                <a:path w="5386" h="12617" extrusionOk="0">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63"/>
            <p:cNvSpPr/>
            <p:nvPr/>
          </p:nvSpPr>
          <p:spPr>
            <a:xfrm>
              <a:off x="6913328" y="3080359"/>
              <a:ext cx="46777" cy="21638"/>
            </a:xfrm>
            <a:custGeom>
              <a:avLst/>
              <a:gdLst/>
              <a:ahLst/>
              <a:cxnLst/>
              <a:rect l="l" t="t" r="r" b="b"/>
              <a:pathLst>
                <a:path w="1790" h="828" extrusionOk="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63"/>
            <p:cNvSpPr/>
            <p:nvPr/>
          </p:nvSpPr>
          <p:spPr>
            <a:xfrm>
              <a:off x="6913328" y="3085873"/>
              <a:ext cx="46777" cy="16124"/>
            </a:xfrm>
            <a:custGeom>
              <a:avLst/>
              <a:gdLst/>
              <a:ahLst/>
              <a:cxnLst/>
              <a:rect l="l" t="t" r="r" b="b"/>
              <a:pathLst>
                <a:path w="1790" h="617" extrusionOk="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63"/>
            <p:cNvSpPr/>
            <p:nvPr/>
          </p:nvSpPr>
          <p:spPr>
            <a:xfrm>
              <a:off x="6881420" y="3101971"/>
              <a:ext cx="58066" cy="146264"/>
            </a:xfrm>
            <a:custGeom>
              <a:avLst/>
              <a:gdLst/>
              <a:ahLst/>
              <a:cxnLst/>
              <a:rect l="l" t="t" r="r" b="b"/>
              <a:pathLst>
                <a:path w="2222" h="5597" extrusionOk="0">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63"/>
            <p:cNvSpPr/>
            <p:nvPr/>
          </p:nvSpPr>
          <p:spPr>
            <a:xfrm>
              <a:off x="6599476" y="3085873"/>
              <a:ext cx="46516" cy="16124"/>
            </a:xfrm>
            <a:custGeom>
              <a:avLst/>
              <a:gdLst/>
              <a:ahLst/>
              <a:cxnLst/>
              <a:rect l="l" t="t" r="r" b="b"/>
              <a:pathLst>
                <a:path w="1780" h="617" extrusionOk="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63"/>
            <p:cNvSpPr/>
            <p:nvPr/>
          </p:nvSpPr>
          <p:spPr>
            <a:xfrm>
              <a:off x="6619834" y="3101971"/>
              <a:ext cx="58302" cy="146264"/>
            </a:xfrm>
            <a:custGeom>
              <a:avLst/>
              <a:gdLst/>
              <a:ahLst/>
              <a:cxnLst/>
              <a:rect l="l" t="t" r="r" b="b"/>
              <a:pathLst>
                <a:path w="2231" h="5597" extrusionOk="0">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63"/>
            <p:cNvSpPr/>
            <p:nvPr/>
          </p:nvSpPr>
          <p:spPr>
            <a:xfrm>
              <a:off x="6604990" y="2918521"/>
              <a:ext cx="349313" cy="53807"/>
            </a:xfrm>
            <a:custGeom>
              <a:avLst/>
              <a:gdLst/>
              <a:ahLst/>
              <a:cxnLst/>
              <a:rect l="l" t="t" r="r" b="b"/>
              <a:pathLst>
                <a:path w="13367" h="2059" extrusionOk="0">
                  <a:moveTo>
                    <a:pt x="1" y="0"/>
                  </a:moveTo>
                  <a:cubicBezTo>
                    <a:pt x="1" y="933"/>
                    <a:pt x="3001" y="2058"/>
                    <a:pt x="6684" y="2058"/>
                  </a:cubicBezTo>
                  <a:cubicBezTo>
                    <a:pt x="10376" y="2058"/>
                    <a:pt x="13367" y="933"/>
                    <a:pt x="1336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63"/>
            <p:cNvSpPr/>
            <p:nvPr/>
          </p:nvSpPr>
          <p:spPr>
            <a:xfrm>
              <a:off x="6717073"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63"/>
            <p:cNvSpPr/>
            <p:nvPr/>
          </p:nvSpPr>
          <p:spPr>
            <a:xfrm>
              <a:off x="6654250"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63"/>
            <p:cNvSpPr/>
            <p:nvPr/>
          </p:nvSpPr>
          <p:spPr>
            <a:xfrm>
              <a:off x="6669825"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63"/>
            <p:cNvSpPr/>
            <p:nvPr/>
          </p:nvSpPr>
          <p:spPr>
            <a:xfrm>
              <a:off x="6732648"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63"/>
            <p:cNvSpPr/>
            <p:nvPr/>
          </p:nvSpPr>
          <p:spPr>
            <a:xfrm>
              <a:off x="6779634" y="3195447"/>
              <a:ext cx="62849" cy="52788"/>
            </a:xfrm>
            <a:custGeom>
              <a:avLst/>
              <a:gdLst/>
              <a:ahLst/>
              <a:cxnLst/>
              <a:rect l="l" t="t" r="r" b="b"/>
              <a:pathLst>
                <a:path w="2405" h="2020" extrusionOk="0">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63"/>
            <p:cNvSpPr/>
            <p:nvPr/>
          </p:nvSpPr>
          <p:spPr>
            <a:xfrm>
              <a:off x="6842221" y="3195447"/>
              <a:ext cx="62849" cy="52788"/>
            </a:xfrm>
            <a:custGeom>
              <a:avLst/>
              <a:gdLst/>
              <a:ahLst/>
              <a:cxnLst/>
              <a:rect l="l" t="t" r="r" b="b"/>
              <a:pathLst>
                <a:path w="2405" h="2020" extrusionOk="0">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63"/>
            <p:cNvSpPr/>
            <p:nvPr/>
          </p:nvSpPr>
          <p:spPr>
            <a:xfrm>
              <a:off x="6795235" y="3195447"/>
              <a:ext cx="47248" cy="52552"/>
            </a:xfrm>
            <a:custGeom>
              <a:avLst/>
              <a:gdLst/>
              <a:ahLst/>
              <a:cxnLst/>
              <a:rect l="l" t="t" r="r" b="b"/>
              <a:pathLst>
                <a:path w="1808" h="2011" extrusionOk="0">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63"/>
            <p:cNvSpPr/>
            <p:nvPr/>
          </p:nvSpPr>
          <p:spPr>
            <a:xfrm>
              <a:off x="6858057" y="3195447"/>
              <a:ext cx="47012" cy="52552"/>
            </a:xfrm>
            <a:custGeom>
              <a:avLst/>
              <a:gdLst/>
              <a:ahLst/>
              <a:cxnLst/>
              <a:rect l="l" t="t" r="r" b="b"/>
              <a:pathLst>
                <a:path w="1799" h="2011" extrusionOk="0">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3" name="Google Shape;14283;p63"/>
          <p:cNvGrpSpPr/>
          <p:nvPr/>
        </p:nvGrpSpPr>
        <p:grpSpPr>
          <a:xfrm>
            <a:off x="5290499" y="2481533"/>
            <a:ext cx="360628" cy="247292"/>
            <a:chOff x="5290499" y="2481533"/>
            <a:chExt cx="360628" cy="247292"/>
          </a:xfrm>
        </p:grpSpPr>
        <p:sp>
          <p:nvSpPr>
            <p:cNvPr id="14284" name="Google Shape;14284;p63"/>
            <p:cNvSpPr/>
            <p:nvPr/>
          </p:nvSpPr>
          <p:spPr>
            <a:xfrm>
              <a:off x="5540013" y="2624008"/>
              <a:ext cx="76673" cy="48763"/>
            </a:xfrm>
            <a:custGeom>
              <a:avLst/>
              <a:gdLst/>
              <a:ahLst/>
              <a:cxnLst/>
              <a:rect l="l" t="t" r="r" b="b"/>
              <a:pathLst>
                <a:path w="2934" h="1866" extrusionOk="0">
                  <a:moveTo>
                    <a:pt x="1" y="0"/>
                  </a:moveTo>
                  <a:lnTo>
                    <a:pt x="1" y="1866"/>
                  </a:lnTo>
                  <a:lnTo>
                    <a:pt x="2934" y="1866"/>
                  </a:lnTo>
                  <a:lnTo>
                    <a:pt x="2934"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63"/>
            <p:cNvSpPr/>
            <p:nvPr/>
          </p:nvSpPr>
          <p:spPr>
            <a:xfrm>
              <a:off x="5540013" y="2648389"/>
              <a:ext cx="76673" cy="24382"/>
            </a:xfrm>
            <a:custGeom>
              <a:avLst/>
              <a:gdLst/>
              <a:ahLst/>
              <a:cxnLst/>
              <a:rect l="l" t="t" r="r" b="b"/>
              <a:pathLst>
                <a:path w="2934" h="933" extrusionOk="0">
                  <a:moveTo>
                    <a:pt x="1" y="0"/>
                  </a:moveTo>
                  <a:lnTo>
                    <a:pt x="1" y="933"/>
                  </a:lnTo>
                  <a:lnTo>
                    <a:pt x="2934" y="933"/>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63"/>
            <p:cNvSpPr/>
            <p:nvPr/>
          </p:nvSpPr>
          <p:spPr>
            <a:xfrm>
              <a:off x="5597582" y="2591290"/>
              <a:ext cx="53545" cy="114121"/>
            </a:xfrm>
            <a:custGeom>
              <a:avLst/>
              <a:gdLst/>
              <a:ahLst/>
              <a:cxnLst/>
              <a:rect l="l" t="t" r="r" b="b"/>
              <a:pathLst>
                <a:path w="2049" h="4367" extrusionOk="0">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63"/>
            <p:cNvSpPr/>
            <p:nvPr/>
          </p:nvSpPr>
          <p:spPr>
            <a:xfrm>
              <a:off x="5317886" y="2567980"/>
              <a:ext cx="246037" cy="160584"/>
            </a:xfrm>
            <a:custGeom>
              <a:avLst/>
              <a:gdLst/>
              <a:ahLst/>
              <a:cxnLst/>
              <a:rect l="l" t="t" r="r" b="b"/>
              <a:pathLst>
                <a:path w="9415" h="6145" extrusionOk="0">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63"/>
            <p:cNvSpPr/>
            <p:nvPr/>
          </p:nvSpPr>
          <p:spPr>
            <a:xfrm>
              <a:off x="5317886" y="2567980"/>
              <a:ext cx="246037" cy="160846"/>
            </a:xfrm>
            <a:custGeom>
              <a:avLst/>
              <a:gdLst/>
              <a:ahLst/>
              <a:cxnLst/>
              <a:rect l="l" t="t" r="r" b="b"/>
              <a:pathLst>
                <a:path w="9415" h="6155" extrusionOk="0">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63"/>
            <p:cNvSpPr/>
            <p:nvPr/>
          </p:nvSpPr>
          <p:spPr>
            <a:xfrm>
              <a:off x="5290499" y="2481533"/>
              <a:ext cx="146760" cy="147021"/>
            </a:xfrm>
            <a:custGeom>
              <a:avLst/>
              <a:gdLst/>
              <a:ahLst/>
              <a:cxnLst/>
              <a:rect l="l" t="t" r="r" b="b"/>
              <a:pathLst>
                <a:path w="5616" h="5626" extrusionOk="0">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63"/>
            <p:cNvSpPr/>
            <p:nvPr/>
          </p:nvSpPr>
          <p:spPr>
            <a:xfrm>
              <a:off x="5311850" y="2503145"/>
              <a:ext cx="132701" cy="125279"/>
            </a:xfrm>
            <a:custGeom>
              <a:avLst/>
              <a:gdLst/>
              <a:ahLst/>
              <a:cxnLst/>
              <a:rect l="l" t="t" r="r" b="b"/>
              <a:pathLst>
                <a:path w="5078" h="4794" extrusionOk="0">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63"/>
            <p:cNvSpPr/>
            <p:nvPr/>
          </p:nvSpPr>
          <p:spPr>
            <a:xfrm>
              <a:off x="5476693" y="2650401"/>
              <a:ext cx="53807" cy="53781"/>
            </a:xfrm>
            <a:custGeom>
              <a:avLst/>
              <a:gdLst/>
              <a:ahLst/>
              <a:cxnLst/>
              <a:rect l="l" t="t" r="r" b="b"/>
              <a:pathLst>
                <a:path w="2059" h="2058" extrusionOk="0">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63"/>
            <p:cNvSpPr/>
            <p:nvPr/>
          </p:nvSpPr>
          <p:spPr>
            <a:xfrm>
              <a:off x="5330953" y="2530401"/>
              <a:ext cx="57570" cy="49155"/>
            </a:xfrm>
            <a:custGeom>
              <a:avLst/>
              <a:gdLst/>
              <a:ahLst/>
              <a:cxnLst/>
              <a:rect l="l" t="t" r="r" b="b"/>
              <a:pathLst>
                <a:path w="2203" h="1881" extrusionOk="0">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63"/>
            <p:cNvSpPr/>
            <p:nvPr/>
          </p:nvSpPr>
          <p:spPr>
            <a:xfrm>
              <a:off x="5456598" y="2498624"/>
              <a:ext cx="112866" cy="112840"/>
            </a:xfrm>
            <a:custGeom>
              <a:avLst/>
              <a:gdLst/>
              <a:ahLst/>
              <a:cxnLst/>
              <a:rect l="l" t="t" r="r" b="b"/>
              <a:pathLst>
                <a:path w="4319" h="4318" extrusionOk="0">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63"/>
            <p:cNvSpPr/>
            <p:nvPr/>
          </p:nvSpPr>
          <p:spPr>
            <a:xfrm>
              <a:off x="5473427" y="2515192"/>
              <a:ext cx="101551" cy="96272"/>
            </a:xfrm>
            <a:custGeom>
              <a:avLst/>
              <a:gdLst/>
              <a:ahLst/>
              <a:cxnLst/>
              <a:rect l="l" t="t" r="r" b="b"/>
              <a:pathLst>
                <a:path w="3886" h="3684" extrusionOk="0">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63"/>
            <p:cNvSpPr/>
            <p:nvPr/>
          </p:nvSpPr>
          <p:spPr>
            <a:xfrm>
              <a:off x="5493026" y="2539992"/>
              <a:ext cx="35200" cy="30261"/>
            </a:xfrm>
            <a:custGeom>
              <a:avLst/>
              <a:gdLst/>
              <a:ahLst/>
              <a:cxnLst/>
              <a:rect l="l" t="t" r="r" b="b"/>
              <a:pathLst>
                <a:path w="1347" h="1158" extrusionOk="0">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63"/>
            <p:cNvSpPr/>
            <p:nvPr/>
          </p:nvSpPr>
          <p:spPr>
            <a:xfrm>
              <a:off x="5384890" y="2509782"/>
              <a:ext cx="26603" cy="22160"/>
            </a:xfrm>
            <a:custGeom>
              <a:avLst/>
              <a:gdLst/>
              <a:ahLst/>
              <a:cxnLst/>
              <a:rect l="l" t="t" r="r" b="b"/>
              <a:pathLst>
                <a:path w="1018" h="848" extrusionOk="0">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63"/>
            <p:cNvSpPr/>
            <p:nvPr/>
          </p:nvSpPr>
          <p:spPr>
            <a:xfrm>
              <a:off x="5316109" y="2578276"/>
              <a:ext cx="26760" cy="22134"/>
            </a:xfrm>
            <a:custGeom>
              <a:avLst/>
              <a:gdLst/>
              <a:ahLst/>
              <a:cxnLst/>
              <a:rect l="l" t="t" r="r" b="b"/>
              <a:pathLst>
                <a:path w="1024" h="847" extrusionOk="0">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63"/>
            <p:cNvSpPr/>
            <p:nvPr/>
          </p:nvSpPr>
          <p:spPr>
            <a:xfrm>
              <a:off x="5384916" y="2578276"/>
              <a:ext cx="26551" cy="22134"/>
            </a:xfrm>
            <a:custGeom>
              <a:avLst/>
              <a:gdLst/>
              <a:ahLst/>
              <a:cxnLst/>
              <a:rect l="l" t="t" r="r" b="b"/>
              <a:pathLst>
                <a:path w="1016" h="847" extrusionOk="0">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63"/>
            <p:cNvSpPr/>
            <p:nvPr/>
          </p:nvSpPr>
          <p:spPr>
            <a:xfrm>
              <a:off x="5316083" y="2509782"/>
              <a:ext cx="26786" cy="22160"/>
            </a:xfrm>
            <a:custGeom>
              <a:avLst/>
              <a:gdLst/>
              <a:ahLst/>
              <a:cxnLst/>
              <a:rect l="l" t="t" r="r" b="b"/>
              <a:pathLst>
                <a:path w="1025" h="848" extrusionOk="0">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63"/>
            <p:cNvSpPr/>
            <p:nvPr/>
          </p:nvSpPr>
          <p:spPr>
            <a:xfrm>
              <a:off x="5528802" y="2520340"/>
              <a:ext cx="21324" cy="17012"/>
            </a:xfrm>
            <a:custGeom>
              <a:avLst/>
              <a:gdLst/>
              <a:ahLst/>
              <a:cxnLst/>
              <a:rect l="l" t="t" r="r" b="b"/>
              <a:pathLst>
                <a:path w="816" h="651" extrusionOk="0">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63"/>
            <p:cNvSpPr/>
            <p:nvPr/>
          </p:nvSpPr>
          <p:spPr>
            <a:xfrm>
              <a:off x="5476119" y="2572736"/>
              <a:ext cx="21533" cy="17117"/>
            </a:xfrm>
            <a:custGeom>
              <a:avLst/>
              <a:gdLst/>
              <a:ahLst/>
              <a:cxnLst/>
              <a:rect l="l" t="t" r="r" b="b"/>
              <a:pathLst>
                <a:path w="824" h="655" extrusionOk="0">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63"/>
            <p:cNvSpPr/>
            <p:nvPr/>
          </p:nvSpPr>
          <p:spPr>
            <a:xfrm>
              <a:off x="5528462" y="2572736"/>
              <a:ext cx="21664" cy="17117"/>
            </a:xfrm>
            <a:custGeom>
              <a:avLst/>
              <a:gdLst/>
              <a:ahLst/>
              <a:cxnLst/>
              <a:rect l="l" t="t" r="r" b="b"/>
              <a:pathLst>
                <a:path w="829" h="655" extrusionOk="0">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63"/>
            <p:cNvSpPr/>
            <p:nvPr/>
          </p:nvSpPr>
          <p:spPr>
            <a:xfrm>
              <a:off x="5476092" y="2520340"/>
              <a:ext cx="21612" cy="17117"/>
            </a:xfrm>
            <a:custGeom>
              <a:avLst/>
              <a:gdLst/>
              <a:ahLst/>
              <a:cxnLst/>
              <a:rect l="l" t="t" r="r" b="b"/>
              <a:pathLst>
                <a:path w="827" h="655" extrusionOk="0">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63"/>
            <p:cNvSpPr/>
            <p:nvPr/>
          </p:nvSpPr>
          <p:spPr>
            <a:xfrm>
              <a:off x="5339994" y="2645123"/>
              <a:ext cx="104556" cy="10819"/>
            </a:xfrm>
            <a:custGeom>
              <a:avLst/>
              <a:gdLst/>
              <a:ahLst/>
              <a:cxnLst/>
              <a:rect l="l" t="t" r="r" b="b"/>
              <a:pathLst>
                <a:path w="4001" h="414" extrusionOk="0">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63"/>
            <p:cNvSpPr/>
            <p:nvPr/>
          </p:nvSpPr>
          <p:spPr>
            <a:xfrm>
              <a:off x="5339994" y="2698642"/>
              <a:ext cx="104556" cy="11080"/>
            </a:xfrm>
            <a:custGeom>
              <a:avLst/>
              <a:gdLst/>
              <a:ahLst/>
              <a:cxnLst/>
              <a:rect l="l" t="t" r="r" b="b"/>
              <a:pathLst>
                <a:path w="4001" h="424" extrusionOk="0">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63"/>
            <p:cNvSpPr/>
            <p:nvPr/>
          </p:nvSpPr>
          <p:spPr>
            <a:xfrm>
              <a:off x="5339994" y="2671752"/>
              <a:ext cx="104556" cy="11080"/>
            </a:xfrm>
            <a:custGeom>
              <a:avLst/>
              <a:gdLst/>
              <a:ahLst/>
              <a:cxnLst/>
              <a:rect l="l" t="t" r="r" b="b"/>
              <a:pathLst>
                <a:path w="4001" h="424" extrusionOk="0">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63"/>
            <p:cNvSpPr/>
            <p:nvPr/>
          </p:nvSpPr>
          <p:spPr>
            <a:xfrm>
              <a:off x="5503584" y="2650401"/>
              <a:ext cx="26916" cy="53781"/>
            </a:xfrm>
            <a:custGeom>
              <a:avLst/>
              <a:gdLst/>
              <a:ahLst/>
              <a:cxnLst/>
              <a:rect l="l" t="t" r="r" b="b"/>
              <a:pathLst>
                <a:path w="1030" h="2058" extrusionOk="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63"/>
            <p:cNvSpPr/>
            <p:nvPr/>
          </p:nvSpPr>
          <p:spPr>
            <a:xfrm>
              <a:off x="5597582" y="2648128"/>
              <a:ext cx="53545" cy="57282"/>
            </a:xfrm>
            <a:custGeom>
              <a:avLst/>
              <a:gdLst/>
              <a:ahLst/>
              <a:cxnLst/>
              <a:rect l="l" t="t" r="r" b="b"/>
              <a:pathLst>
                <a:path w="2049" h="2192" extrusionOk="0">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63"/>
            <p:cNvSpPr/>
            <p:nvPr/>
          </p:nvSpPr>
          <p:spPr>
            <a:xfrm>
              <a:off x="5363879" y="2530532"/>
              <a:ext cx="23650" cy="49025"/>
            </a:xfrm>
            <a:custGeom>
              <a:avLst/>
              <a:gdLst/>
              <a:ahLst/>
              <a:cxnLst/>
              <a:rect l="l" t="t" r="r" b="b"/>
              <a:pathLst>
                <a:path w="905" h="1876" extrusionOk="0">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63"/>
            <p:cNvSpPr/>
            <p:nvPr/>
          </p:nvSpPr>
          <p:spPr>
            <a:xfrm>
              <a:off x="5513148" y="2540070"/>
              <a:ext cx="15078" cy="29948"/>
            </a:xfrm>
            <a:custGeom>
              <a:avLst/>
              <a:gdLst/>
              <a:ahLst/>
              <a:cxnLst/>
              <a:rect l="l" t="t" r="r" b="b"/>
              <a:pathLst>
                <a:path w="577" h="1146" extrusionOk="0">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1" name="Google Shape;14311;p63"/>
          <p:cNvGrpSpPr/>
          <p:nvPr/>
        </p:nvGrpSpPr>
        <p:grpSpPr>
          <a:xfrm>
            <a:off x="6201923" y="1981514"/>
            <a:ext cx="351325" cy="360576"/>
            <a:chOff x="6201923" y="1981514"/>
            <a:chExt cx="351325" cy="360576"/>
          </a:xfrm>
        </p:grpSpPr>
        <p:sp>
          <p:nvSpPr>
            <p:cNvPr id="14312" name="Google Shape;14312;p63"/>
            <p:cNvSpPr/>
            <p:nvPr/>
          </p:nvSpPr>
          <p:spPr>
            <a:xfrm>
              <a:off x="6201923" y="2195304"/>
              <a:ext cx="351325" cy="146786"/>
            </a:xfrm>
            <a:custGeom>
              <a:avLst/>
              <a:gdLst/>
              <a:ahLst/>
              <a:cxnLst/>
              <a:rect l="l" t="t" r="r" b="b"/>
              <a:pathLst>
                <a:path w="13444" h="5617" extrusionOk="0">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63"/>
            <p:cNvSpPr/>
            <p:nvPr/>
          </p:nvSpPr>
          <p:spPr>
            <a:xfrm>
              <a:off x="6231583" y="2195304"/>
              <a:ext cx="292527" cy="117126"/>
            </a:xfrm>
            <a:custGeom>
              <a:avLst/>
              <a:gdLst/>
              <a:ahLst/>
              <a:cxnLst/>
              <a:rect l="l" t="t" r="r" b="b"/>
              <a:pathLst>
                <a:path w="11194" h="4482" extrusionOk="0">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63"/>
            <p:cNvSpPr/>
            <p:nvPr/>
          </p:nvSpPr>
          <p:spPr>
            <a:xfrm>
              <a:off x="6377820" y="2195304"/>
              <a:ext cx="146290" cy="116891"/>
            </a:xfrm>
            <a:custGeom>
              <a:avLst/>
              <a:gdLst/>
              <a:ahLst/>
              <a:cxnLst/>
              <a:rect l="l" t="t" r="r" b="b"/>
              <a:pathLst>
                <a:path w="5598" h="4473" extrusionOk="0">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63"/>
            <p:cNvSpPr/>
            <p:nvPr/>
          </p:nvSpPr>
          <p:spPr>
            <a:xfrm>
              <a:off x="6280843" y="2023666"/>
              <a:ext cx="194008" cy="226961"/>
            </a:xfrm>
            <a:custGeom>
              <a:avLst/>
              <a:gdLst/>
              <a:ahLst/>
              <a:cxnLst/>
              <a:rect l="l" t="t" r="r" b="b"/>
              <a:pathLst>
                <a:path w="7424" h="8685" extrusionOk="0">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63"/>
            <p:cNvSpPr/>
            <p:nvPr/>
          </p:nvSpPr>
          <p:spPr>
            <a:xfrm>
              <a:off x="6298169" y="2023927"/>
              <a:ext cx="176943" cy="226935"/>
            </a:xfrm>
            <a:custGeom>
              <a:avLst/>
              <a:gdLst/>
              <a:ahLst/>
              <a:cxnLst/>
              <a:rect l="l" t="t" r="r" b="b"/>
              <a:pathLst>
                <a:path w="6771" h="8684" extrusionOk="0">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63"/>
            <p:cNvSpPr/>
            <p:nvPr/>
          </p:nvSpPr>
          <p:spPr>
            <a:xfrm>
              <a:off x="6280843" y="1981514"/>
              <a:ext cx="193746" cy="103746"/>
            </a:xfrm>
            <a:custGeom>
              <a:avLst/>
              <a:gdLst/>
              <a:ahLst/>
              <a:cxnLst/>
              <a:rect l="l" t="t" r="r" b="b"/>
              <a:pathLst>
                <a:path w="7414" h="3970" extrusionOk="0">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63"/>
            <p:cNvSpPr/>
            <p:nvPr/>
          </p:nvSpPr>
          <p:spPr>
            <a:xfrm>
              <a:off x="6428335" y="2023666"/>
              <a:ext cx="46255" cy="61594"/>
            </a:xfrm>
            <a:custGeom>
              <a:avLst/>
              <a:gdLst/>
              <a:ahLst/>
              <a:cxnLst/>
              <a:rect l="l" t="t" r="r" b="b"/>
              <a:pathLst>
                <a:path w="1770" h="2357" extrusionOk="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9" name="Google Shape;14319;p63"/>
          <p:cNvGrpSpPr/>
          <p:nvPr/>
        </p:nvGrpSpPr>
        <p:grpSpPr>
          <a:xfrm>
            <a:off x="4894461" y="3340691"/>
            <a:ext cx="312884" cy="360785"/>
            <a:chOff x="4894461" y="3340691"/>
            <a:chExt cx="312884" cy="360785"/>
          </a:xfrm>
        </p:grpSpPr>
        <p:sp>
          <p:nvSpPr>
            <p:cNvPr id="14320" name="Google Shape;14320;p63"/>
            <p:cNvSpPr/>
            <p:nvPr/>
          </p:nvSpPr>
          <p:spPr>
            <a:xfrm>
              <a:off x="4894461" y="3503732"/>
              <a:ext cx="312884" cy="76202"/>
            </a:xfrm>
            <a:custGeom>
              <a:avLst/>
              <a:gdLst/>
              <a:ahLst/>
              <a:cxnLst/>
              <a:rect l="l" t="t" r="r" b="b"/>
              <a:pathLst>
                <a:path w="11973" h="2916" extrusionOk="0">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63"/>
            <p:cNvSpPr/>
            <p:nvPr/>
          </p:nvSpPr>
          <p:spPr>
            <a:xfrm>
              <a:off x="4939200" y="3362042"/>
              <a:ext cx="223407" cy="178694"/>
            </a:xfrm>
            <a:custGeom>
              <a:avLst/>
              <a:gdLst/>
              <a:ahLst/>
              <a:cxnLst/>
              <a:rect l="l" t="t" r="r" b="b"/>
              <a:pathLst>
                <a:path w="8549" h="6838" extrusionOk="0">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63"/>
            <p:cNvSpPr/>
            <p:nvPr/>
          </p:nvSpPr>
          <p:spPr>
            <a:xfrm>
              <a:off x="5033173" y="3362042"/>
              <a:ext cx="129434" cy="178694"/>
            </a:xfrm>
            <a:custGeom>
              <a:avLst/>
              <a:gdLst/>
              <a:ahLst/>
              <a:cxnLst/>
              <a:rect l="l" t="t" r="r" b="b"/>
              <a:pathLst>
                <a:path w="4953" h="6838" extrusionOk="0">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63"/>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63"/>
            <p:cNvSpPr/>
            <p:nvPr/>
          </p:nvSpPr>
          <p:spPr>
            <a:xfrm>
              <a:off x="4968338" y="3499995"/>
              <a:ext cx="26" cy="6324"/>
            </a:xfrm>
            <a:custGeom>
              <a:avLst/>
              <a:gdLst/>
              <a:ahLst/>
              <a:cxnLst/>
              <a:rect l="l" t="t" r="r" b="b"/>
              <a:pathLst>
                <a:path w="1" h="242" extrusionOk="0">
                  <a:moveTo>
                    <a:pt x="0" y="1"/>
                  </a:moveTo>
                  <a:lnTo>
                    <a:pt x="0" y="1"/>
                  </a:lnTo>
                  <a:lnTo>
                    <a:pt x="0" y="24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63"/>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63"/>
            <p:cNvSpPr/>
            <p:nvPr/>
          </p:nvSpPr>
          <p:spPr>
            <a:xfrm>
              <a:off x="4968077" y="3499995"/>
              <a:ext cx="165393" cy="40741"/>
            </a:xfrm>
            <a:custGeom>
              <a:avLst/>
              <a:gdLst/>
              <a:ahLst/>
              <a:cxnLst/>
              <a:rect l="l" t="t" r="r" b="b"/>
              <a:pathLst>
                <a:path w="6329" h="1559" extrusionOk="0">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63"/>
            <p:cNvSpPr/>
            <p:nvPr/>
          </p:nvSpPr>
          <p:spPr>
            <a:xfrm>
              <a:off x="4939200" y="3340691"/>
              <a:ext cx="223407" cy="43484"/>
            </a:xfrm>
            <a:custGeom>
              <a:avLst/>
              <a:gdLst/>
              <a:ahLst/>
              <a:cxnLst/>
              <a:rect l="l" t="t" r="r" b="b"/>
              <a:pathLst>
                <a:path w="8549" h="1664" extrusionOk="0">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63"/>
            <p:cNvSpPr/>
            <p:nvPr/>
          </p:nvSpPr>
          <p:spPr>
            <a:xfrm>
              <a:off x="4936927" y="3599847"/>
              <a:ext cx="113859" cy="101629"/>
            </a:xfrm>
            <a:custGeom>
              <a:avLst/>
              <a:gdLst/>
              <a:ahLst/>
              <a:cxnLst/>
              <a:rect l="l" t="t" r="r" b="b"/>
              <a:pathLst>
                <a:path w="4357" h="3889" extrusionOk="0">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63"/>
            <p:cNvSpPr/>
            <p:nvPr/>
          </p:nvSpPr>
          <p:spPr>
            <a:xfrm>
              <a:off x="5051021" y="3599847"/>
              <a:ext cx="113859" cy="101629"/>
            </a:xfrm>
            <a:custGeom>
              <a:avLst/>
              <a:gdLst/>
              <a:ahLst/>
              <a:cxnLst/>
              <a:rect l="l" t="t" r="r" b="b"/>
              <a:pathLst>
                <a:path w="4357" h="3889" extrusionOk="0">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63"/>
            <p:cNvSpPr/>
            <p:nvPr/>
          </p:nvSpPr>
          <p:spPr>
            <a:xfrm>
              <a:off x="5059044" y="3628672"/>
              <a:ext cx="46437" cy="19364"/>
            </a:xfrm>
            <a:custGeom>
              <a:avLst/>
              <a:gdLst/>
              <a:ahLst/>
              <a:cxnLst/>
              <a:rect l="l" t="t" r="r" b="b"/>
              <a:pathLst>
                <a:path w="1777" h="741" extrusionOk="0">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63"/>
            <p:cNvSpPr/>
            <p:nvPr/>
          </p:nvSpPr>
          <p:spPr>
            <a:xfrm>
              <a:off x="5058913" y="3653053"/>
              <a:ext cx="46542" cy="19364"/>
            </a:xfrm>
            <a:custGeom>
              <a:avLst/>
              <a:gdLst/>
              <a:ahLst/>
              <a:cxnLst/>
              <a:rect l="l" t="t" r="r" b="b"/>
              <a:pathLst>
                <a:path w="1781" h="741" extrusionOk="0">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63"/>
            <p:cNvSpPr/>
            <p:nvPr/>
          </p:nvSpPr>
          <p:spPr>
            <a:xfrm>
              <a:off x="4996326" y="3628672"/>
              <a:ext cx="46568" cy="19364"/>
            </a:xfrm>
            <a:custGeom>
              <a:avLst/>
              <a:gdLst/>
              <a:ahLst/>
              <a:cxnLst/>
              <a:rect l="l" t="t" r="r" b="b"/>
              <a:pathLst>
                <a:path w="1782" h="741" extrusionOk="0">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63"/>
            <p:cNvSpPr/>
            <p:nvPr/>
          </p:nvSpPr>
          <p:spPr>
            <a:xfrm>
              <a:off x="4996326" y="3653053"/>
              <a:ext cx="46568" cy="19364"/>
            </a:xfrm>
            <a:custGeom>
              <a:avLst/>
              <a:gdLst/>
              <a:ahLst/>
              <a:cxnLst/>
              <a:rect l="l" t="t" r="r" b="b"/>
              <a:pathLst>
                <a:path w="1782" h="741" extrusionOk="0">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63"/>
            <p:cNvSpPr/>
            <p:nvPr/>
          </p:nvSpPr>
          <p:spPr>
            <a:xfrm>
              <a:off x="5033434" y="3619630"/>
              <a:ext cx="34939" cy="61829"/>
            </a:xfrm>
            <a:custGeom>
              <a:avLst/>
              <a:gdLst/>
              <a:ahLst/>
              <a:cxnLst/>
              <a:rect l="l" t="t" r="r" b="b"/>
              <a:pathLst>
                <a:path w="1337" h="2366" extrusionOk="0">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63"/>
            <p:cNvSpPr/>
            <p:nvPr/>
          </p:nvSpPr>
          <p:spPr>
            <a:xfrm>
              <a:off x="5042215" y="3619682"/>
              <a:ext cx="26159" cy="61542"/>
            </a:xfrm>
            <a:custGeom>
              <a:avLst/>
              <a:gdLst/>
              <a:ahLst/>
              <a:cxnLst/>
              <a:rect l="l" t="t" r="r" b="b"/>
              <a:pathLst>
                <a:path w="1001" h="2355" extrusionOk="0">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6" name="Google Shape;14336;p63"/>
          <p:cNvGrpSpPr/>
          <p:nvPr/>
        </p:nvGrpSpPr>
        <p:grpSpPr>
          <a:xfrm>
            <a:off x="5339237" y="1501251"/>
            <a:ext cx="245541" cy="360628"/>
            <a:chOff x="5339237" y="1501251"/>
            <a:chExt cx="245541" cy="360628"/>
          </a:xfrm>
        </p:grpSpPr>
        <p:sp>
          <p:nvSpPr>
            <p:cNvPr id="14337" name="Google Shape;14337;p63"/>
            <p:cNvSpPr/>
            <p:nvPr/>
          </p:nvSpPr>
          <p:spPr>
            <a:xfrm>
              <a:off x="5349794" y="1654021"/>
              <a:ext cx="220402" cy="10845"/>
            </a:xfrm>
            <a:custGeom>
              <a:avLst/>
              <a:gdLst/>
              <a:ahLst/>
              <a:cxnLst/>
              <a:rect l="l" t="t" r="r" b="b"/>
              <a:pathLst>
                <a:path w="8434" h="415" extrusionOk="0">
                  <a:moveTo>
                    <a:pt x="1" y="1"/>
                  </a:moveTo>
                  <a:lnTo>
                    <a:pt x="1" y="414"/>
                  </a:lnTo>
                  <a:lnTo>
                    <a:pt x="8434" y="414"/>
                  </a:lnTo>
                  <a:lnTo>
                    <a:pt x="8434"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63"/>
            <p:cNvSpPr/>
            <p:nvPr/>
          </p:nvSpPr>
          <p:spPr>
            <a:xfrm>
              <a:off x="5349794" y="1659562"/>
              <a:ext cx="220402" cy="5305"/>
            </a:xfrm>
            <a:custGeom>
              <a:avLst/>
              <a:gdLst/>
              <a:ahLst/>
              <a:cxnLst/>
              <a:rect l="l" t="t" r="r" b="b"/>
              <a:pathLst>
                <a:path w="8434" h="203" extrusionOk="0">
                  <a:moveTo>
                    <a:pt x="1" y="0"/>
                  </a:moveTo>
                  <a:lnTo>
                    <a:pt x="1" y="202"/>
                  </a:lnTo>
                  <a:lnTo>
                    <a:pt x="8434" y="202"/>
                  </a:lnTo>
                  <a:lnTo>
                    <a:pt x="843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63"/>
            <p:cNvSpPr/>
            <p:nvPr/>
          </p:nvSpPr>
          <p:spPr>
            <a:xfrm>
              <a:off x="5447791" y="1779170"/>
              <a:ext cx="28432" cy="70636"/>
            </a:xfrm>
            <a:custGeom>
              <a:avLst/>
              <a:gdLst/>
              <a:ahLst/>
              <a:cxnLst/>
              <a:rect l="l" t="t" r="r" b="b"/>
              <a:pathLst>
                <a:path w="1088" h="2703" extrusionOk="0">
                  <a:moveTo>
                    <a:pt x="1" y="0"/>
                  </a:moveTo>
                  <a:lnTo>
                    <a:pt x="1" y="2703"/>
                  </a:lnTo>
                  <a:lnTo>
                    <a:pt x="1087" y="2703"/>
                  </a:lnTo>
                  <a:lnTo>
                    <a:pt x="108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63"/>
            <p:cNvSpPr/>
            <p:nvPr/>
          </p:nvSpPr>
          <p:spPr>
            <a:xfrm>
              <a:off x="5462112" y="1779170"/>
              <a:ext cx="14112" cy="70636"/>
            </a:xfrm>
            <a:custGeom>
              <a:avLst/>
              <a:gdLst/>
              <a:ahLst/>
              <a:cxnLst/>
              <a:rect l="l" t="t" r="r" b="b"/>
              <a:pathLst>
                <a:path w="540" h="2703" extrusionOk="0">
                  <a:moveTo>
                    <a:pt x="1" y="0"/>
                  </a:moveTo>
                  <a:lnTo>
                    <a:pt x="1" y="2703"/>
                  </a:lnTo>
                  <a:lnTo>
                    <a:pt x="539" y="2703"/>
                  </a:lnTo>
                  <a:lnTo>
                    <a:pt x="539"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63"/>
            <p:cNvSpPr/>
            <p:nvPr/>
          </p:nvSpPr>
          <p:spPr>
            <a:xfrm>
              <a:off x="5378958" y="1501251"/>
              <a:ext cx="166359" cy="249539"/>
            </a:xfrm>
            <a:custGeom>
              <a:avLst/>
              <a:gdLst/>
              <a:ahLst/>
              <a:cxnLst/>
              <a:rect l="l" t="t" r="r" b="b"/>
              <a:pathLst>
                <a:path w="6366" h="9549" extrusionOk="0">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63"/>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63"/>
            <p:cNvSpPr/>
            <p:nvPr/>
          </p:nvSpPr>
          <p:spPr>
            <a:xfrm>
              <a:off x="5446798" y="1611060"/>
              <a:ext cx="30418" cy="30183"/>
            </a:xfrm>
            <a:custGeom>
              <a:avLst/>
              <a:gdLst/>
              <a:ahLst/>
              <a:cxnLst/>
              <a:rect l="l" t="t" r="r" b="b"/>
              <a:pathLst>
                <a:path w="1164" h="1155" extrusionOk="0">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63"/>
            <p:cNvSpPr/>
            <p:nvPr/>
          </p:nvSpPr>
          <p:spPr>
            <a:xfrm>
              <a:off x="5356092" y="1836975"/>
              <a:ext cx="212091" cy="24904"/>
            </a:xfrm>
            <a:custGeom>
              <a:avLst/>
              <a:gdLst/>
              <a:ahLst/>
              <a:cxnLst/>
              <a:rect l="l" t="t" r="r" b="b"/>
              <a:pathLst>
                <a:path w="8116" h="953" extrusionOk="0">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63"/>
            <p:cNvSpPr/>
            <p:nvPr/>
          </p:nvSpPr>
          <p:spPr>
            <a:xfrm>
              <a:off x="5339237" y="1637192"/>
              <a:ext cx="245541" cy="155332"/>
            </a:xfrm>
            <a:custGeom>
              <a:avLst/>
              <a:gdLst/>
              <a:ahLst/>
              <a:cxnLst/>
              <a:rect l="l" t="t" r="r" b="b"/>
              <a:pathLst>
                <a:path w="9396" h="5944" extrusionOk="0">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63"/>
            <p:cNvSpPr/>
            <p:nvPr/>
          </p:nvSpPr>
          <p:spPr>
            <a:xfrm>
              <a:off x="5378697" y="1609544"/>
              <a:ext cx="56577" cy="10845"/>
            </a:xfrm>
            <a:custGeom>
              <a:avLst/>
              <a:gdLst/>
              <a:ahLst/>
              <a:cxnLst/>
              <a:rect l="l" t="t" r="r" b="b"/>
              <a:pathLst>
                <a:path w="2165" h="415" extrusionOk="0">
                  <a:moveTo>
                    <a:pt x="0" y="1"/>
                  </a:moveTo>
                  <a:lnTo>
                    <a:pt x="0" y="414"/>
                  </a:lnTo>
                  <a:lnTo>
                    <a:pt x="1914" y="414"/>
                  </a:lnTo>
                  <a:cubicBezTo>
                    <a:pt x="2164" y="395"/>
                    <a:pt x="2164" y="20"/>
                    <a:pt x="19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63"/>
            <p:cNvSpPr/>
            <p:nvPr/>
          </p:nvSpPr>
          <p:spPr>
            <a:xfrm>
              <a:off x="5378697" y="1631913"/>
              <a:ext cx="55296" cy="10819"/>
            </a:xfrm>
            <a:custGeom>
              <a:avLst/>
              <a:gdLst/>
              <a:ahLst/>
              <a:cxnLst/>
              <a:rect l="l" t="t" r="r" b="b"/>
              <a:pathLst>
                <a:path w="2116" h="414" extrusionOk="0">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63"/>
            <p:cNvSpPr/>
            <p:nvPr/>
          </p:nvSpPr>
          <p:spPr>
            <a:xfrm>
              <a:off x="5378697" y="1654021"/>
              <a:ext cx="71394" cy="10845"/>
            </a:xfrm>
            <a:custGeom>
              <a:avLst/>
              <a:gdLst/>
              <a:ahLst/>
              <a:cxnLst/>
              <a:rect l="l" t="t" r="r" b="b"/>
              <a:pathLst>
                <a:path w="2732" h="415" extrusionOk="0">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63"/>
            <p:cNvSpPr/>
            <p:nvPr/>
          </p:nvSpPr>
          <p:spPr>
            <a:xfrm>
              <a:off x="5378697" y="156480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63"/>
            <p:cNvSpPr/>
            <p:nvPr/>
          </p:nvSpPr>
          <p:spPr>
            <a:xfrm>
              <a:off x="5378697" y="158717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63"/>
            <p:cNvSpPr/>
            <p:nvPr/>
          </p:nvSpPr>
          <p:spPr>
            <a:xfrm>
              <a:off x="5378697" y="1676391"/>
              <a:ext cx="71394" cy="10819"/>
            </a:xfrm>
            <a:custGeom>
              <a:avLst/>
              <a:gdLst/>
              <a:ahLst/>
              <a:cxnLst/>
              <a:rect l="l" t="t" r="r" b="b"/>
              <a:pathLst>
                <a:path w="2732" h="414" extrusionOk="0">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63"/>
            <p:cNvSpPr/>
            <p:nvPr/>
          </p:nvSpPr>
          <p:spPr>
            <a:xfrm>
              <a:off x="5473923" y="1654257"/>
              <a:ext cx="71394" cy="10610"/>
            </a:xfrm>
            <a:custGeom>
              <a:avLst/>
              <a:gdLst/>
              <a:ahLst/>
              <a:cxnLst/>
              <a:rect l="l" t="t" r="r" b="b"/>
              <a:pathLst>
                <a:path w="2732" h="406" extrusionOk="0">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63"/>
            <p:cNvSpPr/>
            <p:nvPr/>
          </p:nvSpPr>
          <p:spPr>
            <a:xfrm>
              <a:off x="5490021" y="1631913"/>
              <a:ext cx="55296" cy="10819"/>
            </a:xfrm>
            <a:custGeom>
              <a:avLst/>
              <a:gdLst/>
              <a:ahLst/>
              <a:cxnLst/>
              <a:rect l="l" t="t" r="r" b="b"/>
              <a:pathLst>
                <a:path w="2116" h="414" extrusionOk="0">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63"/>
            <p:cNvSpPr/>
            <p:nvPr/>
          </p:nvSpPr>
          <p:spPr>
            <a:xfrm>
              <a:off x="5472669" y="1676391"/>
              <a:ext cx="72648" cy="10819"/>
            </a:xfrm>
            <a:custGeom>
              <a:avLst/>
              <a:gdLst/>
              <a:ahLst/>
              <a:cxnLst/>
              <a:rect l="l" t="t" r="r" b="b"/>
              <a:pathLst>
                <a:path w="2780" h="414" extrusionOk="0">
                  <a:moveTo>
                    <a:pt x="251" y="0"/>
                  </a:moveTo>
                  <a:cubicBezTo>
                    <a:pt x="1" y="20"/>
                    <a:pt x="1" y="395"/>
                    <a:pt x="251" y="414"/>
                  </a:cubicBezTo>
                  <a:lnTo>
                    <a:pt x="2780" y="414"/>
                  </a:lnTo>
                  <a:lnTo>
                    <a:pt x="27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63"/>
            <p:cNvSpPr/>
            <p:nvPr/>
          </p:nvSpPr>
          <p:spPr>
            <a:xfrm>
              <a:off x="5473923" y="1587175"/>
              <a:ext cx="71394" cy="10845"/>
            </a:xfrm>
            <a:custGeom>
              <a:avLst/>
              <a:gdLst/>
              <a:ahLst/>
              <a:cxnLst/>
              <a:rect l="l" t="t" r="r" b="b"/>
              <a:pathLst>
                <a:path w="2732" h="415" extrusionOk="0">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63"/>
            <p:cNvSpPr/>
            <p:nvPr/>
          </p:nvSpPr>
          <p:spPr>
            <a:xfrm>
              <a:off x="5473923" y="1564805"/>
              <a:ext cx="71394" cy="10845"/>
            </a:xfrm>
            <a:custGeom>
              <a:avLst/>
              <a:gdLst/>
              <a:ahLst/>
              <a:cxnLst/>
              <a:rect l="l" t="t" r="r" b="b"/>
              <a:pathLst>
                <a:path w="2732" h="415" extrusionOk="0">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63"/>
            <p:cNvSpPr/>
            <p:nvPr/>
          </p:nvSpPr>
          <p:spPr>
            <a:xfrm>
              <a:off x="5490021" y="1609544"/>
              <a:ext cx="55296" cy="10845"/>
            </a:xfrm>
            <a:custGeom>
              <a:avLst/>
              <a:gdLst/>
              <a:ahLst/>
              <a:cxnLst/>
              <a:rect l="l" t="t" r="r" b="b"/>
              <a:pathLst>
                <a:path w="2116" h="415" extrusionOk="0">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63"/>
            <p:cNvSpPr/>
            <p:nvPr/>
          </p:nvSpPr>
          <p:spPr>
            <a:xfrm>
              <a:off x="5490021" y="1501251"/>
              <a:ext cx="10819" cy="39852"/>
            </a:xfrm>
            <a:custGeom>
              <a:avLst/>
              <a:gdLst/>
              <a:ahLst/>
              <a:cxnLst/>
              <a:rect l="l" t="t" r="r" b="b"/>
              <a:pathLst>
                <a:path w="414" h="1525" extrusionOk="0">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63"/>
            <p:cNvSpPr/>
            <p:nvPr/>
          </p:nvSpPr>
          <p:spPr>
            <a:xfrm>
              <a:off x="5423435" y="1501251"/>
              <a:ext cx="10558" cy="39852"/>
            </a:xfrm>
            <a:custGeom>
              <a:avLst/>
              <a:gdLst/>
              <a:ahLst/>
              <a:cxnLst/>
              <a:rect l="l" t="t" r="r" b="b"/>
              <a:pathLst>
                <a:path w="404" h="1525" extrusionOk="0">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63"/>
            <p:cNvSpPr/>
            <p:nvPr/>
          </p:nvSpPr>
          <p:spPr>
            <a:xfrm>
              <a:off x="5467652" y="1501251"/>
              <a:ext cx="10845" cy="40479"/>
            </a:xfrm>
            <a:custGeom>
              <a:avLst/>
              <a:gdLst/>
              <a:ahLst/>
              <a:cxnLst/>
              <a:rect l="l" t="t" r="r" b="b"/>
              <a:pathLst>
                <a:path w="415" h="1549" extrusionOk="0">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63"/>
            <p:cNvSpPr/>
            <p:nvPr/>
          </p:nvSpPr>
          <p:spPr>
            <a:xfrm>
              <a:off x="5490021" y="1501486"/>
              <a:ext cx="10819" cy="24904"/>
            </a:xfrm>
            <a:custGeom>
              <a:avLst/>
              <a:gdLst/>
              <a:ahLst/>
              <a:cxnLst/>
              <a:rect l="l" t="t" r="r" b="b"/>
              <a:pathLst>
                <a:path w="414" h="953" extrusionOk="0">
                  <a:moveTo>
                    <a:pt x="0" y="1"/>
                  </a:moveTo>
                  <a:lnTo>
                    <a:pt x="0" y="453"/>
                  </a:lnTo>
                  <a:cubicBezTo>
                    <a:pt x="164" y="597"/>
                    <a:pt x="298" y="760"/>
                    <a:pt x="414" y="953"/>
                  </a:cubicBez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63"/>
            <p:cNvSpPr/>
            <p:nvPr/>
          </p:nvSpPr>
          <p:spPr>
            <a:xfrm>
              <a:off x="5467652" y="1501251"/>
              <a:ext cx="10845" cy="4782"/>
            </a:xfrm>
            <a:custGeom>
              <a:avLst/>
              <a:gdLst/>
              <a:ahLst/>
              <a:cxnLst/>
              <a:rect l="l" t="t" r="r" b="b"/>
              <a:pathLst>
                <a:path w="415" h="183" extrusionOk="0">
                  <a:moveTo>
                    <a:pt x="1" y="0"/>
                  </a:moveTo>
                  <a:lnTo>
                    <a:pt x="1" y="39"/>
                  </a:lnTo>
                  <a:cubicBezTo>
                    <a:pt x="145" y="77"/>
                    <a:pt x="279" y="115"/>
                    <a:pt x="414" y="183"/>
                  </a:cubicBezTo>
                  <a:lnTo>
                    <a:pt x="41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63"/>
            <p:cNvSpPr/>
            <p:nvPr/>
          </p:nvSpPr>
          <p:spPr>
            <a:xfrm>
              <a:off x="5445544" y="1501251"/>
              <a:ext cx="10819" cy="40479"/>
            </a:xfrm>
            <a:custGeom>
              <a:avLst/>
              <a:gdLst/>
              <a:ahLst/>
              <a:cxnLst/>
              <a:rect l="l" t="t" r="r" b="b"/>
              <a:pathLst>
                <a:path w="414" h="1549" extrusionOk="0">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63"/>
            <p:cNvSpPr/>
            <p:nvPr/>
          </p:nvSpPr>
          <p:spPr>
            <a:xfrm>
              <a:off x="5490021" y="1710572"/>
              <a:ext cx="10819" cy="40218"/>
            </a:xfrm>
            <a:custGeom>
              <a:avLst/>
              <a:gdLst/>
              <a:ahLst/>
              <a:cxnLst/>
              <a:rect l="l" t="t" r="r" b="b"/>
              <a:pathLst>
                <a:path w="414" h="1539" extrusionOk="0">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63"/>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63"/>
            <p:cNvSpPr/>
            <p:nvPr/>
          </p:nvSpPr>
          <p:spPr>
            <a:xfrm>
              <a:off x="5490021" y="1725886"/>
              <a:ext cx="10819" cy="24904"/>
            </a:xfrm>
            <a:custGeom>
              <a:avLst/>
              <a:gdLst/>
              <a:ahLst/>
              <a:cxnLst/>
              <a:rect l="l" t="t" r="r" b="b"/>
              <a:pathLst>
                <a:path w="414" h="953" extrusionOk="0">
                  <a:moveTo>
                    <a:pt x="414" y="1"/>
                  </a:moveTo>
                  <a:cubicBezTo>
                    <a:pt x="298" y="184"/>
                    <a:pt x="164" y="347"/>
                    <a:pt x="0" y="491"/>
                  </a:cubicBezTo>
                  <a:lnTo>
                    <a:pt x="0" y="953"/>
                  </a:lnTo>
                  <a:lnTo>
                    <a:pt x="414" y="953"/>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63"/>
            <p:cNvSpPr/>
            <p:nvPr/>
          </p:nvSpPr>
          <p:spPr>
            <a:xfrm>
              <a:off x="5423174" y="1710938"/>
              <a:ext cx="10819" cy="39852"/>
            </a:xfrm>
            <a:custGeom>
              <a:avLst/>
              <a:gdLst/>
              <a:ahLst/>
              <a:cxnLst/>
              <a:rect l="l" t="t" r="r" b="b"/>
              <a:pathLst>
                <a:path w="414" h="1525" extrusionOk="0">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63"/>
            <p:cNvSpPr/>
            <p:nvPr/>
          </p:nvSpPr>
          <p:spPr>
            <a:xfrm>
              <a:off x="5445544" y="1710938"/>
              <a:ext cx="10819" cy="39852"/>
            </a:xfrm>
            <a:custGeom>
              <a:avLst/>
              <a:gdLst/>
              <a:ahLst/>
              <a:cxnLst/>
              <a:rect l="l" t="t" r="r" b="b"/>
              <a:pathLst>
                <a:path w="414" h="1525" extrusionOk="0">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63"/>
            <p:cNvSpPr/>
            <p:nvPr/>
          </p:nvSpPr>
          <p:spPr>
            <a:xfrm>
              <a:off x="5467652" y="1710546"/>
              <a:ext cx="10845" cy="40244"/>
            </a:xfrm>
            <a:custGeom>
              <a:avLst/>
              <a:gdLst/>
              <a:ahLst/>
              <a:cxnLst/>
              <a:rect l="l" t="t" r="r" b="b"/>
              <a:pathLst>
                <a:path w="415" h="1540" extrusionOk="0">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63"/>
            <p:cNvSpPr/>
            <p:nvPr/>
          </p:nvSpPr>
          <p:spPr>
            <a:xfrm>
              <a:off x="5467652" y="1746243"/>
              <a:ext cx="10845" cy="4547"/>
            </a:xfrm>
            <a:custGeom>
              <a:avLst/>
              <a:gdLst/>
              <a:ahLst/>
              <a:cxnLst/>
              <a:rect l="l" t="t" r="r" b="b"/>
              <a:pathLst>
                <a:path w="415" h="174" extrusionOk="0">
                  <a:moveTo>
                    <a:pt x="414" y="1"/>
                  </a:moveTo>
                  <a:cubicBezTo>
                    <a:pt x="279" y="58"/>
                    <a:pt x="145" y="106"/>
                    <a:pt x="1" y="135"/>
                  </a:cubicBezTo>
                  <a:lnTo>
                    <a:pt x="1" y="174"/>
                  </a:lnTo>
                  <a:lnTo>
                    <a:pt x="414" y="174"/>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63"/>
            <p:cNvSpPr/>
            <p:nvPr/>
          </p:nvSpPr>
          <p:spPr>
            <a:xfrm>
              <a:off x="5507608" y="1609544"/>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63"/>
            <p:cNvSpPr/>
            <p:nvPr/>
          </p:nvSpPr>
          <p:spPr>
            <a:xfrm>
              <a:off x="5507608" y="1654021"/>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63"/>
            <p:cNvSpPr/>
            <p:nvPr/>
          </p:nvSpPr>
          <p:spPr>
            <a:xfrm>
              <a:off x="5507608" y="1631913"/>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63"/>
            <p:cNvSpPr/>
            <p:nvPr/>
          </p:nvSpPr>
          <p:spPr>
            <a:xfrm>
              <a:off x="5507608" y="1676391"/>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63"/>
            <p:cNvSpPr/>
            <p:nvPr/>
          </p:nvSpPr>
          <p:spPr>
            <a:xfrm>
              <a:off x="5507608" y="156480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63"/>
            <p:cNvSpPr/>
            <p:nvPr/>
          </p:nvSpPr>
          <p:spPr>
            <a:xfrm>
              <a:off x="5507608" y="158717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63"/>
            <p:cNvSpPr/>
            <p:nvPr/>
          </p:nvSpPr>
          <p:spPr>
            <a:xfrm>
              <a:off x="5462112" y="1637192"/>
              <a:ext cx="122666" cy="155332"/>
            </a:xfrm>
            <a:custGeom>
              <a:avLst/>
              <a:gdLst/>
              <a:ahLst/>
              <a:cxnLst/>
              <a:rect l="l" t="t" r="r" b="b"/>
              <a:pathLst>
                <a:path w="4694" h="5944" extrusionOk="0">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63"/>
            <p:cNvSpPr/>
            <p:nvPr/>
          </p:nvSpPr>
          <p:spPr>
            <a:xfrm>
              <a:off x="5462112" y="1836975"/>
              <a:ext cx="106072" cy="24904"/>
            </a:xfrm>
            <a:custGeom>
              <a:avLst/>
              <a:gdLst/>
              <a:ahLst/>
              <a:cxnLst/>
              <a:rect l="l" t="t" r="r" b="b"/>
              <a:pathLst>
                <a:path w="4059" h="953" extrusionOk="0">
                  <a:moveTo>
                    <a:pt x="1" y="0"/>
                  </a:moveTo>
                  <a:lnTo>
                    <a:pt x="1" y="952"/>
                  </a:lnTo>
                  <a:lnTo>
                    <a:pt x="4059" y="952"/>
                  </a:lnTo>
                  <a:cubicBezTo>
                    <a:pt x="4059" y="423"/>
                    <a:pt x="3626" y="0"/>
                    <a:pt x="309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79" name="Google Shape;14379;p63"/>
          <p:cNvGrpSpPr/>
          <p:nvPr/>
        </p:nvGrpSpPr>
        <p:grpSpPr>
          <a:xfrm>
            <a:off x="7959464" y="2474216"/>
            <a:ext cx="370428" cy="261926"/>
            <a:chOff x="7959464" y="2474216"/>
            <a:chExt cx="370428" cy="261926"/>
          </a:xfrm>
        </p:grpSpPr>
        <p:sp>
          <p:nvSpPr>
            <p:cNvPr id="14380" name="Google Shape;14380;p63"/>
            <p:cNvSpPr/>
            <p:nvPr/>
          </p:nvSpPr>
          <p:spPr>
            <a:xfrm>
              <a:off x="8125301" y="2474216"/>
              <a:ext cx="204591" cy="234252"/>
            </a:xfrm>
            <a:custGeom>
              <a:avLst/>
              <a:gdLst/>
              <a:ahLst/>
              <a:cxnLst/>
              <a:rect l="l" t="t" r="r" b="b"/>
              <a:pathLst>
                <a:path w="7829" h="8964" extrusionOk="0">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63"/>
            <p:cNvSpPr/>
            <p:nvPr/>
          </p:nvSpPr>
          <p:spPr>
            <a:xfrm>
              <a:off x="8142653" y="2500375"/>
              <a:ext cx="187239" cy="208093"/>
            </a:xfrm>
            <a:custGeom>
              <a:avLst/>
              <a:gdLst/>
              <a:ahLst/>
              <a:cxnLst/>
              <a:rect l="l" t="t" r="r" b="b"/>
              <a:pathLst>
                <a:path w="7165" h="7963" extrusionOk="0">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63"/>
            <p:cNvSpPr/>
            <p:nvPr/>
          </p:nvSpPr>
          <p:spPr>
            <a:xfrm>
              <a:off x="8159743" y="2625053"/>
              <a:ext cx="76411" cy="48998"/>
            </a:xfrm>
            <a:custGeom>
              <a:avLst/>
              <a:gdLst/>
              <a:ahLst/>
              <a:cxnLst/>
              <a:rect l="l" t="t" r="r" b="b"/>
              <a:pathLst>
                <a:path w="2924" h="1875" extrusionOk="0">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63"/>
            <p:cNvSpPr/>
            <p:nvPr/>
          </p:nvSpPr>
          <p:spPr>
            <a:xfrm>
              <a:off x="8196433" y="2565157"/>
              <a:ext cx="38206" cy="52082"/>
            </a:xfrm>
            <a:custGeom>
              <a:avLst/>
              <a:gdLst/>
              <a:ahLst/>
              <a:cxnLst/>
              <a:rect l="l" t="t" r="r" b="b"/>
              <a:pathLst>
                <a:path w="1462" h="1993" extrusionOk="0">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63"/>
            <p:cNvSpPr/>
            <p:nvPr/>
          </p:nvSpPr>
          <p:spPr>
            <a:xfrm>
              <a:off x="8161259" y="2530427"/>
              <a:ext cx="55532" cy="22082"/>
            </a:xfrm>
            <a:custGeom>
              <a:avLst/>
              <a:gdLst/>
              <a:ahLst/>
              <a:cxnLst/>
              <a:rect l="l" t="t" r="r" b="b"/>
              <a:pathLst>
                <a:path w="2125" h="845" extrusionOk="0">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63"/>
            <p:cNvSpPr/>
            <p:nvPr/>
          </p:nvSpPr>
          <p:spPr>
            <a:xfrm>
              <a:off x="8246686" y="2553450"/>
              <a:ext cx="50880" cy="32352"/>
            </a:xfrm>
            <a:custGeom>
              <a:avLst/>
              <a:gdLst/>
              <a:ahLst/>
              <a:cxnLst/>
              <a:rect l="l" t="t" r="r" b="b"/>
              <a:pathLst>
                <a:path w="1947" h="1238" extrusionOk="0">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63"/>
            <p:cNvSpPr/>
            <p:nvPr/>
          </p:nvSpPr>
          <p:spPr>
            <a:xfrm>
              <a:off x="7959464" y="2502126"/>
              <a:ext cx="203311" cy="233990"/>
            </a:xfrm>
            <a:custGeom>
              <a:avLst/>
              <a:gdLst/>
              <a:ahLst/>
              <a:cxnLst/>
              <a:rect l="l" t="t" r="r" b="b"/>
              <a:pathLst>
                <a:path w="7780" h="8954" extrusionOk="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63"/>
            <p:cNvSpPr/>
            <p:nvPr/>
          </p:nvSpPr>
          <p:spPr>
            <a:xfrm>
              <a:off x="8061485" y="2502073"/>
              <a:ext cx="101290" cy="234069"/>
            </a:xfrm>
            <a:custGeom>
              <a:avLst/>
              <a:gdLst/>
              <a:ahLst/>
              <a:cxnLst/>
              <a:rect l="l" t="t" r="r" b="b"/>
              <a:pathLst>
                <a:path w="3876" h="8957" extrusionOk="0">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63"/>
            <p:cNvSpPr/>
            <p:nvPr/>
          </p:nvSpPr>
          <p:spPr>
            <a:xfrm>
              <a:off x="8045388" y="2647370"/>
              <a:ext cx="76438" cy="47561"/>
            </a:xfrm>
            <a:custGeom>
              <a:avLst/>
              <a:gdLst/>
              <a:ahLst/>
              <a:cxnLst/>
              <a:rect l="l" t="t" r="r" b="b"/>
              <a:pathLst>
                <a:path w="2925" h="1820" extrusionOk="0">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63"/>
            <p:cNvSpPr/>
            <p:nvPr/>
          </p:nvSpPr>
          <p:spPr>
            <a:xfrm>
              <a:off x="8055449" y="2591002"/>
              <a:ext cx="36246" cy="51376"/>
            </a:xfrm>
            <a:custGeom>
              <a:avLst/>
              <a:gdLst/>
              <a:ahLst/>
              <a:cxnLst/>
              <a:rect l="l" t="t" r="r" b="b"/>
              <a:pathLst>
                <a:path w="1387" h="1966" extrusionOk="0">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63"/>
            <p:cNvSpPr/>
            <p:nvPr/>
          </p:nvSpPr>
          <p:spPr>
            <a:xfrm>
              <a:off x="7988758" y="2585854"/>
              <a:ext cx="54643" cy="23859"/>
            </a:xfrm>
            <a:custGeom>
              <a:avLst/>
              <a:gdLst/>
              <a:ahLst/>
              <a:cxnLst/>
              <a:rect l="l" t="t" r="r" b="b"/>
              <a:pathLst>
                <a:path w="2091" h="913" extrusionOk="0">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63"/>
            <p:cNvSpPr/>
            <p:nvPr/>
          </p:nvSpPr>
          <p:spPr>
            <a:xfrm>
              <a:off x="8075309" y="2560349"/>
              <a:ext cx="53284" cy="31019"/>
            </a:xfrm>
            <a:custGeom>
              <a:avLst/>
              <a:gdLst/>
              <a:ahLst/>
              <a:cxnLst/>
              <a:rect l="l" t="t" r="r" b="b"/>
              <a:pathLst>
                <a:path w="2039" h="1187" extrusionOk="0">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2" name="Google Shape;14392;p63"/>
          <p:cNvGrpSpPr/>
          <p:nvPr/>
        </p:nvGrpSpPr>
        <p:grpSpPr>
          <a:xfrm>
            <a:off x="7518687" y="2457909"/>
            <a:ext cx="360629" cy="294461"/>
            <a:chOff x="7518687" y="2457909"/>
            <a:chExt cx="360629" cy="294461"/>
          </a:xfrm>
        </p:grpSpPr>
        <p:sp>
          <p:nvSpPr>
            <p:cNvPr id="14393" name="Google Shape;14393;p63"/>
            <p:cNvSpPr/>
            <p:nvPr/>
          </p:nvSpPr>
          <p:spPr>
            <a:xfrm>
              <a:off x="7671222" y="2457909"/>
              <a:ext cx="55558" cy="265376"/>
            </a:xfrm>
            <a:custGeom>
              <a:avLst/>
              <a:gdLst/>
              <a:ahLst/>
              <a:cxnLst/>
              <a:rect l="l" t="t" r="r" b="b"/>
              <a:pathLst>
                <a:path w="2126" h="10155" extrusionOk="0">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63"/>
            <p:cNvSpPr/>
            <p:nvPr/>
          </p:nvSpPr>
          <p:spPr>
            <a:xfrm>
              <a:off x="7699106" y="2457909"/>
              <a:ext cx="27674" cy="265376"/>
            </a:xfrm>
            <a:custGeom>
              <a:avLst/>
              <a:gdLst/>
              <a:ahLst/>
              <a:cxnLst/>
              <a:rect l="l" t="t" r="r" b="b"/>
              <a:pathLst>
                <a:path w="1059" h="10155" extrusionOk="0">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63"/>
            <p:cNvSpPr/>
            <p:nvPr/>
          </p:nvSpPr>
          <p:spPr>
            <a:xfrm>
              <a:off x="7694088" y="2574251"/>
              <a:ext cx="9826" cy="149034"/>
            </a:xfrm>
            <a:custGeom>
              <a:avLst/>
              <a:gdLst/>
              <a:ahLst/>
              <a:cxnLst/>
              <a:rect l="l" t="t" r="r" b="b"/>
              <a:pathLst>
                <a:path w="376" h="5703" extrusionOk="0">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63"/>
            <p:cNvSpPr/>
            <p:nvPr/>
          </p:nvSpPr>
          <p:spPr>
            <a:xfrm>
              <a:off x="7554384" y="2551516"/>
              <a:ext cx="148014" cy="171769"/>
            </a:xfrm>
            <a:custGeom>
              <a:avLst/>
              <a:gdLst/>
              <a:ahLst/>
              <a:cxnLst/>
              <a:rect l="l" t="t" r="r" b="b"/>
              <a:pathLst>
                <a:path w="5664" h="6573" extrusionOk="0">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63"/>
            <p:cNvSpPr/>
            <p:nvPr/>
          </p:nvSpPr>
          <p:spPr>
            <a:xfrm>
              <a:off x="7554384" y="2553136"/>
              <a:ext cx="148014" cy="170149"/>
            </a:xfrm>
            <a:custGeom>
              <a:avLst/>
              <a:gdLst/>
              <a:ahLst/>
              <a:cxnLst/>
              <a:rect l="l" t="t" r="r" b="b"/>
              <a:pathLst>
                <a:path w="5664" h="6511" extrusionOk="0">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63"/>
            <p:cNvSpPr/>
            <p:nvPr/>
          </p:nvSpPr>
          <p:spPr>
            <a:xfrm>
              <a:off x="7695604" y="2551516"/>
              <a:ext cx="148041" cy="171769"/>
            </a:xfrm>
            <a:custGeom>
              <a:avLst/>
              <a:gdLst/>
              <a:ahLst/>
              <a:cxnLst/>
              <a:rect l="l" t="t" r="r" b="b"/>
              <a:pathLst>
                <a:path w="5665" h="6573" extrusionOk="0">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63"/>
            <p:cNvSpPr/>
            <p:nvPr/>
          </p:nvSpPr>
          <p:spPr>
            <a:xfrm>
              <a:off x="7695604" y="2553136"/>
              <a:ext cx="148041" cy="170149"/>
            </a:xfrm>
            <a:custGeom>
              <a:avLst/>
              <a:gdLst/>
              <a:ahLst/>
              <a:cxnLst/>
              <a:rect l="l" t="t" r="r" b="b"/>
              <a:pathLst>
                <a:path w="5665" h="6511" extrusionOk="0">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63"/>
            <p:cNvSpPr/>
            <p:nvPr/>
          </p:nvSpPr>
          <p:spPr>
            <a:xfrm>
              <a:off x="7518687" y="2588833"/>
              <a:ext cx="180445" cy="148772"/>
            </a:xfrm>
            <a:custGeom>
              <a:avLst/>
              <a:gdLst/>
              <a:ahLst/>
              <a:cxnLst/>
              <a:rect l="l" t="t" r="r" b="b"/>
              <a:pathLst>
                <a:path w="6905" h="5693" extrusionOk="0">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63"/>
            <p:cNvSpPr/>
            <p:nvPr/>
          </p:nvSpPr>
          <p:spPr>
            <a:xfrm>
              <a:off x="7518687" y="2588833"/>
              <a:ext cx="180445" cy="138973"/>
            </a:xfrm>
            <a:custGeom>
              <a:avLst/>
              <a:gdLst/>
              <a:ahLst/>
              <a:cxnLst/>
              <a:rect l="l" t="t" r="r" b="b"/>
              <a:pathLst>
                <a:path w="6905" h="5318" extrusionOk="0">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63"/>
            <p:cNvSpPr/>
            <p:nvPr/>
          </p:nvSpPr>
          <p:spPr>
            <a:xfrm>
              <a:off x="7699106" y="2588833"/>
              <a:ext cx="180210" cy="148772"/>
            </a:xfrm>
            <a:custGeom>
              <a:avLst/>
              <a:gdLst/>
              <a:ahLst/>
              <a:cxnLst/>
              <a:rect l="l" t="t" r="r" b="b"/>
              <a:pathLst>
                <a:path w="6896" h="5693" extrusionOk="0">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63"/>
            <p:cNvSpPr/>
            <p:nvPr/>
          </p:nvSpPr>
          <p:spPr>
            <a:xfrm>
              <a:off x="7773244" y="2588833"/>
              <a:ext cx="106072" cy="148720"/>
            </a:xfrm>
            <a:custGeom>
              <a:avLst/>
              <a:gdLst/>
              <a:ahLst/>
              <a:cxnLst/>
              <a:rect l="l" t="t" r="r" b="b"/>
              <a:pathLst>
                <a:path w="4059" h="5691" extrusionOk="0">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63"/>
            <p:cNvSpPr/>
            <p:nvPr/>
          </p:nvSpPr>
          <p:spPr>
            <a:xfrm>
              <a:off x="7693592" y="2625732"/>
              <a:ext cx="51298" cy="103093"/>
            </a:xfrm>
            <a:custGeom>
              <a:avLst/>
              <a:gdLst/>
              <a:ahLst/>
              <a:cxnLst/>
              <a:rect l="l" t="t" r="r" b="b"/>
              <a:pathLst>
                <a:path w="1963" h="3945" extrusionOk="0">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63"/>
            <p:cNvSpPr/>
            <p:nvPr/>
          </p:nvSpPr>
          <p:spPr>
            <a:xfrm>
              <a:off x="7653139" y="2625732"/>
              <a:ext cx="51272" cy="103093"/>
            </a:xfrm>
            <a:custGeom>
              <a:avLst/>
              <a:gdLst/>
              <a:ahLst/>
              <a:cxnLst/>
              <a:rect l="l" t="t" r="r" b="b"/>
              <a:pathLst>
                <a:path w="1962" h="3945" extrusionOk="0">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63"/>
            <p:cNvSpPr/>
            <p:nvPr/>
          </p:nvSpPr>
          <p:spPr>
            <a:xfrm>
              <a:off x="7677494" y="2691168"/>
              <a:ext cx="43014" cy="61202"/>
            </a:xfrm>
            <a:custGeom>
              <a:avLst/>
              <a:gdLst/>
              <a:ahLst/>
              <a:cxnLst/>
              <a:rect l="l" t="t" r="r" b="b"/>
              <a:pathLst>
                <a:path w="1646" h="2342" extrusionOk="0">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63"/>
            <p:cNvSpPr/>
            <p:nvPr/>
          </p:nvSpPr>
          <p:spPr>
            <a:xfrm>
              <a:off x="7699106" y="2691351"/>
              <a:ext cx="21403" cy="60836"/>
            </a:xfrm>
            <a:custGeom>
              <a:avLst/>
              <a:gdLst/>
              <a:ahLst/>
              <a:cxnLst/>
              <a:rect l="l" t="t" r="r" b="b"/>
              <a:pathLst>
                <a:path w="819" h="2328" extrusionOk="0">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63"/>
            <p:cNvSpPr/>
            <p:nvPr/>
          </p:nvSpPr>
          <p:spPr>
            <a:xfrm>
              <a:off x="7575734" y="2657745"/>
              <a:ext cx="88981" cy="53493"/>
            </a:xfrm>
            <a:custGeom>
              <a:avLst/>
              <a:gdLst/>
              <a:ahLst/>
              <a:cxnLst/>
              <a:rect l="l" t="t" r="r" b="b"/>
              <a:pathLst>
                <a:path w="3405" h="2047" extrusionOk="0">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63"/>
            <p:cNvSpPr/>
            <p:nvPr/>
          </p:nvSpPr>
          <p:spPr>
            <a:xfrm>
              <a:off x="7581771" y="2663128"/>
              <a:ext cx="74661" cy="41446"/>
            </a:xfrm>
            <a:custGeom>
              <a:avLst/>
              <a:gdLst/>
              <a:ahLst/>
              <a:cxnLst/>
              <a:rect l="l" t="t" r="r" b="b"/>
              <a:pathLst>
                <a:path w="2857" h="1586" extrusionOk="0">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63"/>
            <p:cNvSpPr/>
            <p:nvPr/>
          </p:nvSpPr>
          <p:spPr>
            <a:xfrm>
              <a:off x="7733287" y="2657745"/>
              <a:ext cx="88981" cy="53493"/>
            </a:xfrm>
            <a:custGeom>
              <a:avLst/>
              <a:gdLst/>
              <a:ahLst/>
              <a:cxnLst/>
              <a:rect l="l" t="t" r="r" b="b"/>
              <a:pathLst>
                <a:path w="3405" h="2047" extrusionOk="0">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63"/>
            <p:cNvSpPr/>
            <p:nvPr/>
          </p:nvSpPr>
          <p:spPr>
            <a:xfrm>
              <a:off x="7741597" y="2663128"/>
              <a:ext cx="74634" cy="41446"/>
            </a:xfrm>
            <a:custGeom>
              <a:avLst/>
              <a:gdLst/>
              <a:ahLst/>
              <a:cxnLst/>
              <a:rect l="l" t="t" r="r" b="b"/>
              <a:pathLst>
                <a:path w="2856" h="1586" extrusionOk="0">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12" name="Google Shape;14412;p63"/>
          <p:cNvGrpSpPr/>
          <p:nvPr/>
        </p:nvGrpSpPr>
        <p:grpSpPr>
          <a:xfrm>
            <a:off x="7086220" y="1981566"/>
            <a:ext cx="343799" cy="360524"/>
            <a:chOff x="7086220" y="1981566"/>
            <a:chExt cx="343799" cy="360524"/>
          </a:xfrm>
        </p:grpSpPr>
        <p:sp>
          <p:nvSpPr>
            <p:cNvPr id="14413" name="Google Shape;14413;p63"/>
            <p:cNvSpPr/>
            <p:nvPr/>
          </p:nvSpPr>
          <p:spPr>
            <a:xfrm>
              <a:off x="7111098" y="2115156"/>
              <a:ext cx="222414" cy="226935"/>
            </a:xfrm>
            <a:custGeom>
              <a:avLst/>
              <a:gdLst/>
              <a:ahLst/>
              <a:cxnLst/>
              <a:rect l="l" t="t" r="r" b="b"/>
              <a:pathLst>
                <a:path w="8511" h="8684" extrusionOk="0">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63"/>
            <p:cNvSpPr/>
            <p:nvPr/>
          </p:nvSpPr>
          <p:spPr>
            <a:xfrm>
              <a:off x="7111098" y="2115156"/>
              <a:ext cx="222414" cy="226673"/>
            </a:xfrm>
            <a:custGeom>
              <a:avLst/>
              <a:gdLst/>
              <a:ahLst/>
              <a:cxnLst/>
              <a:rect l="l" t="t" r="r" b="b"/>
              <a:pathLst>
                <a:path w="8511" h="8674" extrusionOk="0">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63"/>
            <p:cNvSpPr/>
            <p:nvPr/>
          </p:nvSpPr>
          <p:spPr>
            <a:xfrm>
              <a:off x="7140236" y="2115156"/>
              <a:ext cx="163616" cy="73641"/>
            </a:xfrm>
            <a:custGeom>
              <a:avLst/>
              <a:gdLst/>
              <a:ahLst/>
              <a:cxnLst/>
              <a:rect l="l" t="t" r="r" b="b"/>
              <a:pathLst>
                <a:path w="6261" h="2818" extrusionOk="0">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63"/>
            <p:cNvSpPr/>
            <p:nvPr/>
          </p:nvSpPr>
          <p:spPr>
            <a:xfrm>
              <a:off x="7261622" y="2115156"/>
              <a:ext cx="42230" cy="71891"/>
            </a:xfrm>
            <a:custGeom>
              <a:avLst/>
              <a:gdLst/>
              <a:ahLst/>
              <a:cxnLst/>
              <a:rect l="l" t="t" r="r" b="b"/>
              <a:pathLst>
                <a:path w="1616" h="2751" extrusionOk="0">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63"/>
            <p:cNvSpPr/>
            <p:nvPr/>
          </p:nvSpPr>
          <p:spPr>
            <a:xfrm>
              <a:off x="7086220" y="2087743"/>
              <a:ext cx="271909" cy="65619"/>
            </a:xfrm>
            <a:custGeom>
              <a:avLst/>
              <a:gdLst/>
              <a:ahLst/>
              <a:cxnLst/>
              <a:rect l="l" t="t" r="r" b="b"/>
              <a:pathLst>
                <a:path w="10405" h="2511" extrusionOk="0">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63"/>
            <p:cNvSpPr/>
            <p:nvPr/>
          </p:nvSpPr>
          <p:spPr>
            <a:xfrm>
              <a:off x="7125916" y="2108622"/>
              <a:ext cx="192518" cy="23911"/>
            </a:xfrm>
            <a:custGeom>
              <a:avLst/>
              <a:gdLst/>
              <a:ahLst/>
              <a:cxnLst/>
              <a:rect l="l" t="t" r="r" b="b"/>
              <a:pathLst>
                <a:path w="7367" h="915" extrusionOk="0">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63"/>
            <p:cNvSpPr/>
            <p:nvPr/>
          </p:nvSpPr>
          <p:spPr>
            <a:xfrm>
              <a:off x="7182701" y="1981566"/>
              <a:ext cx="247318" cy="90758"/>
            </a:xfrm>
            <a:custGeom>
              <a:avLst/>
              <a:gdLst/>
              <a:ahLst/>
              <a:cxnLst/>
              <a:rect l="l" t="t" r="r" b="b"/>
              <a:pathLst>
                <a:path w="9464" h="3473" extrusionOk="0">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63"/>
            <p:cNvSpPr/>
            <p:nvPr/>
          </p:nvSpPr>
          <p:spPr>
            <a:xfrm>
              <a:off x="7184478" y="1993012"/>
              <a:ext cx="245541" cy="79312"/>
            </a:xfrm>
            <a:custGeom>
              <a:avLst/>
              <a:gdLst/>
              <a:ahLst/>
              <a:cxnLst/>
              <a:rect l="l" t="t" r="r" b="b"/>
              <a:pathLst>
                <a:path w="9396" h="3035" extrusionOk="0">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63"/>
            <p:cNvSpPr/>
            <p:nvPr/>
          </p:nvSpPr>
          <p:spPr>
            <a:xfrm>
              <a:off x="7182466" y="2042507"/>
              <a:ext cx="52291" cy="30000"/>
            </a:xfrm>
            <a:custGeom>
              <a:avLst/>
              <a:gdLst/>
              <a:ahLst/>
              <a:cxnLst/>
              <a:rect l="l" t="t" r="r" b="b"/>
              <a:pathLst>
                <a:path w="2001" h="1148" extrusionOk="0">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63"/>
            <p:cNvSpPr/>
            <p:nvPr/>
          </p:nvSpPr>
          <p:spPr>
            <a:xfrm>
              <a:off x="7184478" y="2052333"/>
              <a:ext cx="50279" cy="19103"/>
            </a:xfrm>
            <a:custGeom>
              <a:avLst/>
              <a:gdLst/>
              <a:ahLst/>
              <a:cxnLst/>
              <a:rect l="l" t="t" r="r" b="b"/>
              <a:pathLst>
                <a:path w="1924" h="731" extrusionOk="0">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63"/>
            <p:cNvSpPr/>
            <p:nvPr/>
          </p:nvSpPr>
          <p:spPr>
            <a:xfrm>
              <a:off x="7113607" y="2030460"/>
              <a:ext cx="37213" cy="33685"/>
            </a:xfrm>
            <a:custGeom>
              <a:avLst/>
              <a:gdLst/>
              <a:ahLst/>
              <a:cxnLst/>
              <a:rect l="l" t="t" r="r" b="b"/>
              <a:pathLst>
                <a:path w="1424" h="1289" extrusionOk="0">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63"/>
            <p:cNvSpPr/>
            <p:nvPr/>
          </p:nvSpPr>
          <p:spPr>
            <a:xfrm>
              <a:off x="7312371" y="2051314"/>
              <a:ext cx="37213" cy="33711"/>
            </a:xfrm>
            <a:custGeom>
              <a:avLst/>
              <a:gdLst/>
              <a:ahLst/>
              <a:cxnLst/>
              <a:rect l="l" t="t" r="r" b="b"/>
              <a:pathLst>
                <a:path w="1424" h="1290" extrusionOk="0">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63"/>
            <p:cNvSpPr/>
            <p:nvPr/>
          </p:nvSpPr>
          <p:spPr>
            <a:xfrm>
              <a:off x="7235489" y="1982455"/>
              <a:ext cx="37213" cy="33711"/>
            </a:xfrm>
            <a:custGeom>
              <a:avLst/>
              <a:gdLst/>
              <a:ahLst/>
              <a:cxnLst/>
              <a:rect l="l" t="t" r="r" b="b"/>
              <a:pathLst>
                <a:path w="1424" h="1290" extrusionOk="0">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63"/>
            <p:cNvSpPr/>
            <p:nvPr/>
          </p:nvSpPr>
          <p:spPr>
            <a:xfrm>
              <a:off x="7132213" y="2030460"/>
              <a:ext cx="18606" cy="33685"/>
            </a:xfrm>
            <a:custGeom>
              <a:avLst/>
              <a:gdLst/>
              <a:ahLst/>
              <a:cxnLst/>
              <a:rect l="l" t="t" r="r" b="b"/>
              <a:pathLst>
                <a:path w="712" h="1289" extrusionOk="0">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63"/>
            <p:cNvSpPr/>
            <p:nvPr/>
          </p:nvSpPr>
          <p:spPr>
            <a:xfrm>
              <a:off x="7254069" y="1982455"/>
              <a:ext cx="18632" cy="33711"/>
            </a:xfrm>
            <a:custGeom>
              <a:avLst/>
              <a:gdLst/>
              <a:ahLst/>
              <a:cxnLst/>
              <a:rect l="l" t="t" r="r" b="b"/>
              <a:pathLst>
                <a:path w="713" h="1290" extrusionOk="0">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63"/>
            <p:cNvSpPr/>
            <p:nvPr/>
          </p:nvSpPr>
          <p:spPr>
            <a:xfrm>
              <a:off x="7330977" y="2051314"/>
              <a:ext cx="18606" cy="33946"/>
            </a:xfrm>
            <a:custGeom>
              <a:avLst/>
              <a:gdLst/>
              <a:ahLst/>
              <a:cxnLst/>
              <a:rect l="l" t="t" r="r" b="b"/>
              <a:pathLst>
                <a:path w="712" h="1299" extrusionOk="0">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9" name="Google Shape;14429;p63"/>
          <p:cNvGrpSpPr/>
          <p:nvPr/>
        </p:nvGrpSpPr>
        <p:grpSpPr>
          <a:xfrm>
            <a:off x="6141112" y="2927563"/>
            <a:ext cx="368416" cy="311369"/>
            <a:chOff x="6141112" y="2927563"/>
            <a:chExt cx="368416" cy="311369"/>
          </a:xfrm>
        </p:grpSpPr>
        <p:sp>
          <p:nvSpPr>
            <p:cNvPr id="14430" name="Google Shape;14430;p63"/>
            <p:cNvSpPr/>
            <p:nvPr/>
          </p:nvSpPr>
          <p:spPr>
            <a:xfrm>
              <a:off x="6141112" y="3157163"/>
              <a:ext cx="368416" cy="81769"/>
            </a:xfrm>
            <a:custGeom>
              <a:avLst/>
              <a:gdLst/>
              <a:ahLst/>
              <a:cxnLst/>
              <a:rect l="l" t="t" r="r" b="b"/>
              <a:pathLst>
                <a:path w="14098" h="3129" extrusionOk="0">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63"/>
            <p:cNvSpPr/>
            <p:nvPr/>
          </p:nvSpPr>
          <p:spPr>
            <a:xfrm>
              <a:off x="6192619" y="2953460"/>
              <a:ext cx="265402" cy="248781"/>
            </a:xfrm>
            <a:custGeom>
              <a:avLst/>
              <a:gdLst/>
              <a:ahLst/>
              <a:cxnLst/>
              <a:rect l="l" t="t" r="r" b="b"/>
              <a:pathLst>
                <a:path w="10156" h="9520" extrusionOk="0">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63"/>
            <p:cNvSpPr/>
            <p:nvPr/>
          </p:nvSpPr>
          <p:spPr>
            <a:xfrm>
              <a:off x="6306453" y="2953460"/>
              <a:ext cx="151568" cy="248781"/>
            </a:xfrm>
            <a:custGeom>
              <a:avLst/>
              <a:gdLst/>
              <a:ahLst/>
              <a:cxnLst/>
              <a:rect l="l" t="t" r="r" b="b"/>
              <a:pathLst>
                <a:path w="5800" h="9520" extrusionOk="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63"/>
            <p:cNvSpPr/>
            <p:nvPr/>
          </p:nvSpPr>
          <p:spPr>
            <a:xfrm>
              <a:off x="6192619" y="2927563"/>
              <a:ext cx="265402" cy="52788"/>
            </a:xfrm>
            <a:custGeom>
              <a:avLst/>
              <a:gdLst/>
              <a:ahLst/>
              <a:cxnLst/>
              <a:rect l="l" t="t" r="r" b="b"/>
              <a:pathLst>
                <a:path w="10156" h="2020" extrusionOk="0">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63"/>
            <p:cNvSpPr/>
            <p:nvPr/>
          </p:nvSpPr>
          <p:spPr>
            <a:xfrm>
              <a:off x="6227062" y="3142921"/>
              <a:ext cx="196778" cy="59321"/>
            </a:xfrm>
            <a:custGeom>
              <a:avLst/>
              <a:gdLst/>
              <a:ahLst/>
              <a:cxnLst/>
              <a:rect l="l" t="t" r="r" b="b"/>
              <a:pathLst>
                <a:path w="7530" h="2270" extrusionOk="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63"/>
            <p:cNvSpPr/>
            <p:nvPr/>
          </p:nvSpPr>
          <p:spPr>
            <a:xfrm>
              <a:off x="6227062" y="3142921"/>
              <a:ext cx="523" cy="18868"/>
            </a:xfrm>
            <a:custGeom>
              <a:avLst/>
              <a:gdLst/>
              <a:ahLst/>
              <a:cxnLst/>
              <a:rect l="l" t="t" r="r" b="b"/>
              <a:pathLst>
                <a:path w="20" h="722" extrusionOk="0">
                  <a:moveTo>
                    <a:pt x="0" y="1"/>
                  </a:moveTo>
                  <a:cubicBezTo>
                    <a:pt x="10" y="231"/>
                    <a:pt x="10" y="472"/>
                    <a:pt x="10" y="722"/>
                  </a:cubicBezTo>
                  <a:cubicBezTo>
                    <a:pt x="19" y="481"/>
                    <a:pt x="10" y="241"/>
                    <a:pt x="1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63"/>
            <p:cNvSpPr/>
            <p:nvPr/>
          </p:nvSpPr>
          <p:spPr>
            <a:xfrm>
              <a:off x="6226801" y="3142921"/>
              <a:ext cx="196778" cy="59321"/>
            </a:xfrm>
            <a:custGeom>
              <a:avLst/>
              <a:gdLst/>
              <a:ahLst/>
              <a:cxnLst/>
              <a:rect l="l" t="t" r="r" b="b"/>
              <a:pathLst>
                <a:path w="7530" h="2270" extrusionOk="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37" name="Google Shape;14437;p63"/>
          <p:cNvGrpSpPr/>
          <p:nvPr/>
        </p:nvGrpSpPr>
        <p:grpSpPr>
          <a:xfrm>
            <a:off x="7520699" y="2902946"/>
            <a:ext cx="335489" cy="360629"/>
            <a:chOff x="7520699" y="2902946"/>
            <a:chExt cx="335489" cy="360629"/>
          </a:xfrm>
        </p:grpSpPr>
        <p:sp>
          <p:nvSpPr>
            <p:cNvPr id="14438" name="Google Shape;14438;p63"/>
            <p:cNvSpPr/>
            <p:nvPr/>
          </p:nvSpPr>
          <p:spPr>
            <a:xfrm>
              <a:off x="7520699" y="2946666"/>
              <a:ext cx="128441" cy="174173"/>
            </a:xfrm>
            <a:custGeom>
              <a:avLst/>
              <a:gdLst/>
              <a:ahLst/>
              <a:cxnLst/>
              <a:rect l="l" t="t" r="r" b="b"/>
              <a:pathLst>
                <a:path w="4915" h="6665" extrusionOk="0">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63"/>
            <p:cNvSpPr/>
            <p:nvPr/>
          </p:nvSpPr>
          <p:spPr>
            <a:xfrm>
              <a:off x="7727512" y="2946404"/>
              <a:ext cx="128676" cy="174434"/>
            </a:xfrm>
            <a:custGeom>
              <a:avLst/>
              <a:gdLst/>
              <a:ahLst/>
              <a:cxnLst/>
              <a:rect l="l" t="t" r="r" b="b"/>
              <a:pathLst>
                <a:path w="4924" h="6675" extrusionOk="0">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63"/>
            <p:cNvSpPr/>
            <p:nvPr/>
          </p:nvSpPr>
          <p:spPr>
            <a:xfrm>
              <a:off x="7639315" y="3118800"/>
              <a:ext cx="98284" cy="97030"/>
            </a:xfrm>
            <a:custGeom>
              <a:avLst/>
              <a:gdLst/>
              <a:ahLst/>
              <a:cxnLst/>
              <a:rect l="l" t="t" r="r" b="b"/>
              <a:pathLst>
                <a:path w="3761" h="3713" extrusionOk="0">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63"/>
            <p:cNvSpPr/>
            <p:nvPr/>
          </p:nvSpPr>
          <p:spPr>
            <a:xfrm>
              <a:off x="7688313" y="3118800"/>
              <a:ext cx="49286" cy="96769"/>
            </a:xfrm>
            <a:custGeom>
              <a:avLst/>
              <a:gdLst/>
              <a:ahLst/>
              <a:cxnLst/>
              <a:rect l="l" t="t" r="r" b="b"/>
              <a:pathLst>
                <a:path w="1886" h="3703" extrusionOk="0">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63"/>
            <p:cNvSpPr/>
            <p:nvPr/>
          </p:nvSpPr>
          <p:spPr>
            <a:xfrm>
              <a:off x="7600351" y="2917502"/>
              <a:ext cx="175950" cy="221421"/>
            </a:xfrm>
            <a:custGeom>
              <a:avLst/>
              <a:gdLst/>
              <a:ahLst/>
              <a:cxnLst/>
              <a:rect l="l" t="t" r="r" b="b"/>
              <a:pathLst>
                <a:path w="6733" h="8473" extrusionOk="0">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63"/>
            <p:cNvSpPr/>
            <p:nvPr/>
          </p:nvSpPr>
          <p:spPr>
            <a:xfrm>
              <a:off x="7688313" y="2917502"/>
              <a:ext cx="87988" cy="221421"/>
            </a:xfrm>
            <a:custGeom>
              <a:avLst/>
              <a:gdLst/>
              <a:ahLst/>
              <a:cxnLst/>
              <a:rect l="l" t="t" r="r" b="b"/>
              <a:pathLst>
                <a:path w="3367" h="8473" extrusionOk="0">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63"/>
            <p:cNvSpPr/>
            <p:nvPr/>
          </p:nvSpPr>
          <p:spPr>
            <a:xfrm>
              <a:off x="7585534" y="2902946"/>
              <a:ext cx="205820" cy="25139"/>
            </a:xfrm>
            <a:custGeom>
              <a:avLst/>
              <a:gdLst/>
              <a:ahLst/>
              <a:cxnLst/>
              <a:rect l="l" t="t" r="r" b="b"/>
              <a:pathLst>
                <a:path w="7876" h="962" extrusionOk="0">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63"/>
            <p:cNvSpPr/>
            <p:nvPr/>
          </p:nvSpPr>
          <p:spPr>
            <a:xfrm>
              <a:off x="7585534" y="2909218"/>
              <a:ext cx="205820" cy="18868"/>
            </a:xfrm>
            <a:custGeom>
              <a:avLst/>
              <a:gdLst/>
              <a:ahLst/>
              <a:cxnLst/>
              <a:rect l="l" t="t" r="r" b="b"/>
              <a:pathLst>
                <a:path w="7876" h="722" extrusionOk="0">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63"/>
            <p:cNvSpPr/>
            <p:nvPr/>
          </p:nvSpPr>
          <p:spPr>
            <a:xfrm>
              <a:off x="7602625" y="3194689"/>
              <a:ext cx="171664" cy="49521"/>
            </a:xfrm>
            <a:custGeom>
              <a:avLst/>
              <a:gdLst/>
              <a:ahLst/>
              <a:cxnLst/>
              <a:rect l="l" t="t" r="r" b="b"/>
              <a:pathLst>
                <a:path w="6569" h="1895" extrusionOk="0">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63"/>
            <p:cNvSpPr/>
            <p:nvPr/>
          </p:nvSpPr>
          <p:spPr>
            <a:xfrm>
              <a:off x="7602625" y="3194689"/>
              <a:ext cx="171664" cy="49521"/>
            </a:xfrm>
            <a:custGeom>
              <a:avLst/>
              <a:gdLst/>
              <a:ahLst/>
              <a:cxnLst/>
              <a:rect l="l" t="t" r="r" b="b"/>
              <a:pathLst>
                <a:path w="6569" h="1895" extrusionOk="0">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63"/>
            <p:cNvSpPr/>
            <p:nvPr/>
          </p:nvSpPr>
          <p:spPr>
            <a:xfrm>
              <a:off x="7585795" y="3240421"/>
              <a:ext cx="205323" cy="23153"/>
            </a:xfrm>
            <a:custGeom>
              <a:avLst/>
              <a:gdLst/>
              <a:ahLst/>
              <a:cxnLst/>
              <a:rect l="l" t="t" r="r" b="b"/>
              <a:pathLst>
                <a:path w="7857" h="886" extrusionOk="0">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63"/>
            <p:cNvSpPr/>
            <p:nvPr/>
          </p:nvSpPr>
          <p:spPr>
            <a:xfrm>
              <a:off x="7655647" y="3121806"/>
              <a:ext cx="65357" cy="23650"/>
            </a:xfrm>
            <a:custGeom>
              <a:avLst/>
              <a:gdLst/>
              <a:ahLst/>
              <a:cxnLst/>
              <a:rect l="l" t="t" r="r" b="b"/>
              <a:pathLst>
                <a:path w="2501" h="905" extrusionOk="0">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63"/>
            <p:cNvSpPr/>
            <p:nvPr/>
          </p:nvSpPr>
          <p:spPr>
            <a:xfrm>
              <a:off x="7655647" y="3127581"/>
              <a:ext cx="65357" cy="17639"/>
            </a:xfrm>
            <a:custGeom>
              <a:avLst/>
              <a:gdLst/>
              <a:ahLst/>
              <a:cxnLst/>
              <a:rect l="l" t="t" r="r" b="b"/>
              <a:pathLst>
                <a:path w="2501" h="675" extrusionOk="0">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63"/>
            <p:cNvSpPr/>
            <p:nvPr/>
          </p:nvSpPr>
          <p:spPr>
            <a:xfrm>
              <a:off x="7634794" y="2953878"/>
              <a:ext cx="107065" cy="101081"/>
            </a:xfrm>
            <a:custGeom>
              <a:avLst/>
              <a:gdLst/>
              <a:ahLst/>
              <a:cxnLst/>
              <a:rect l="l" t="t" r="r" b="b"/>
              <a:pathLst>
                <a:path w="4097" h="3868" extrusionOk="0">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63"/>
            <p:cNvSpPr/>
            <p:nvPr/>
          </p:nvSpPr>
          <p:spPr>
            <a:xfrm>
              <a:off x="7585795" y="3240160"/>
              <a:ext cx="205323" cy="23415"/>
            </a:xfrm>
            <a:custGeom>
              <a:avLst/>
              <a:gdLst/>
              <a:ahLst/>
              <a:cxnLst/>
              <a:rect l="l" t="t" r="r" b="b"/>
              <a:pathLst>
                <a:path w="7857" h="896" extrusionOk="0">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53" name="Google Shape;14453;p63"/>
          <p:cNvGrpSpPr/>
          <p:nvPr/>
        </p:nvGrpSpPr>
        <p:grpSpPr>
          <a:xfrm>
            <a:off x="7988340" y="2902946"/>
            <a:ext cx="308886" cy="360628"/>
            <a:chOff x="7988340" y="2902946"/>
            <a:chExt cx="308886" cy="360628"/>
          </a:xfrm>
        </p:grpSpPr>
        <p:sp>
          <p:nvSpPr>
            <p:cNvPr id="14454" name="Google Shape;14454;p63"/>
            <p:cNvSpPr/>
            <p:nvPr/>
          </p:nvSpPr>
          <p:spPr>
            <a:xfrm>
              <a:off x="8048654" y="3170072"/>
              <a:ext cx="27413" cy="88223"/>
            </a:xfrm>
            <a:custGeom>
              <a:avLst/>
              <a:gdLst/>
              <a:ahLst/>
              <a:cxnLst/>
              <a:rect l="l" t="t" r="r" b="b"/>
              <a:pathLst>
                <a:path w="1049" h="3376" extrusionOk="0">
                  <a:moveTo>
                    <a:pt x="1" y="0"/>
                  </a:moveTo>
                  <a:lnTo>
                    <a:pt x="1"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63"/>
            <p:cNvSpPr/>
            <p:nvPr/>
          </p:nvSpPr>
          <p:spPr>
            <a:xfrm>
              <a:off x="8062478" y="3170072"/>
              <a:ext cx="13589" cy="88223"/>
            </a:xfrm>
            <a:custGeom>
              <a:avLst/>
              <a:gdLst/>
              <a:ahLst/>
              <a:cxnLst/>
              <a:rect l="l" t="t" r="r" b="b"/>
              <a:pathLst>
                <a:path w="520" h="3376" extrusionOk="0">
                  <a:moveTo>
                    <a:pt x="1" y="0"/>
                  </a:moveTo>
                  <a:lnTo>
                    <a:pt x="1"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63"/>
            <p:cNvSpPr/>
            <p:nvPr/>
          </p:nvSpPr>
          <p:spPr>
            <a:xfrm>
              <a:off x="8207984" y="3170072"/>
              <a:ext cx="27413" cy="88223"/>
            </a:xfrm>
            <a:custGeom>
              <a:avLst/>
              <a:gdLst/>
              <a:ahLst/>
              <a:cxnLst/>
              <a:rect l="l" t="t" r="r" b="b"/>
              <a:pathLst>
                <a:path w="1049" h="3376" extrusionOk="0">
                  <a:moveTo>
                    <a:pt x="0" y="0"/>
                  </a:moveTo>
                  <a:lnTo>
                    <a:pt x="0"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63"/>
            <p:cNvSpPr/>
            <p:nvPr/>
          </p:nvSpPr>
          <p:spPr>
            <a:xfrm>
              <a:off x="8221808" y="3170072"/>
              <a:ext cx="13589" cy="88223"/>
            </a:xfrm>
            <a:custGeom>
              <a:avLst/>
              <a:gdLst/>
              <a:ahLst/>
              <a:cxnLst/>
              <a:rect l="l" t="t" r="r" b="b"/>
              <a:pathLst>
                <a:path w="520" h="3376" extrusionOk="0">
                  <a:moveTo>
                    <a:pt x="0" y="0"/>
                  </a:moveTo>
                  <a:lnTo>
                    <a:pt x="0"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63"/>
            <p:cNvSpPr/>
            <p:nvPr/>
          </p:nvSpPr>
          <p:spPr>
            <a:xfrm>
              <a:off x="8021032" y="3149715"/>
              <a:ext cx="242248" cy="46516"/>
            </a:xfrm>
            <a:custGeom>
              <a:avLst/>
              <a:gdLst/>
              <a:ahLst/>
              <a:cxnLst/>
              <a:rect l="l" t="t" r="r" b="b"/>
              <a:pathLst>
                <a:path w="9270" h="1780" extrusionOk="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63"/>
            <p:cNvSpPr/>
            <p:nvPr/>
          </p:nvSpPr>
          <p:spPr>
            <a:xfrm>
              <a:off x="8028062" y="2902946"/>
              <a:ext cx="227954" cy="267153"/>
            </a:xfrm>
            <a:custGeom>
              <a:avLst/>
              <a:gdLst/>
              <a:ahLst/>
              <a:cxnLst/>
              <a:rect l="l" t="t" r="r" b="b"/>
              <a:pathLst>
                <a:path w="8723" h="10223" extrusionOk="0">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63"/>
            <p:cNvSpPr/>
            <p:nvPr/>
          </p:nvSpPr>
          <p:spPr>
            <a:xfrm>
              <a:off x="8179578" y="2902946"/>
              <a:ext cx="76438" cy="267153"/>
            </a:xfrm>
            <a:custGeom>
              <a:avLst/>
              <a:gdLst/>
              <a:ahLst/>
              <a:cxnLst/>
              <a:rect l="l" t="t" r="r" b="b"/>
              <a:pathLst>
                <a:path w="2925" h="10223" extrusionOk="0">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63"/>
            <p:cNvSpPr/>
            <p:nvPr/>
          </p:nvSpPr>
          <p:spPr>
            <a:xfrm>
              <a:off x="8001668" y="3072572"/>
              <a:ext cx="55558" cy="97526"/>
            </a:xfrm>
            <a:custGeom>
              <a:avLst/>
              <a:gdLst/>
              <a:ahLst/>
              <a:cxnLst/>
              <a:rect l="l" t="t" r="r" b="b"/>
              <a:pathLst>
                <a:path w="2126" h="3732" extrusionOk="0">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63"/>
            <p:cNvSpPr/>
            <p:nvPr/>
          </p:nvSpPr>
          <p:spPr>
            <a:xfrm>
              <a:off x="8029577" y="3072572"/>
              <a:ext cx="27648" cy="97526"/>
            </a:xfrm>
            <a:custGeom>
              <a:avLst/>
              <a:gdLst/>
              <a:ahLst/>
              <a:cxnLst/>
              <a:rect l="l" t="t" r="r" b="b"/>
              <a:pathLst>
                <a:path w="1058" h="3732" extrusionOk="0">
                  <a:moveTo>
                    <a:pt x="0" y="0"/>
                  </a:moveTo>
                  <a:lnTo>
                    <a:pt x="0" y="3731"/>
                  </a:lnTo>
                  <a:lnTo>
                    <a:pt x="1058" y="3731"/>
                  </a:lnTo>
                  <a:lnTo>
                    <a:pt x="1058"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63"/>
            <p:cNvSpPr/>
            <p:nvPr/>
          </p:nvSpPr>
          <p:spPr>
            <a:xfrm>
              <a:off x="8226826" y="3072572"/>
              <a:ext cx="55558" cy="97526"/>
            </a:xfrm>
            <a:custGeom>
              <a:avLst/>
              <a:gdLst/>
              <a:ahLst/>
              <a:cxnLst/>
              <a:rect l="l" t="t" r="r" b="b"/>
              <a:pathLst>
                <a:path w="2126" h="3732" extrusionOk="0">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63"/>
            <p:cNvSpPr/>
            <p:nvPr/>
          </p:nvSpPr>
          <p:spPr>
            <a:xfrm>
              <a:off x="8238899" y="3072572"/>
              <a:ext cx="43249" cy="97526"/>
            </a:xfrm>
            <a:custGeom>
              <a:avLst/>
              <a:gdLst/>
              <a:ahLst/>
              <a:cxnLst/>
              <a:rect l="l" t="t" r="r" b="b"/>
              <a:pathLst>
                <a:path w="1655" h="3732" extrusionOk="0">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63"/>
            <p:cNvSpPr/>
            <p:nvPr/>
          </p:nvSpPr>
          <p:spPr>
            <a:xfrm>
              <a:off x="8057199" y="3109759"/>
              <a:ext cx="169652" cy="60340"/>
            </a:xfrm>
            <a:custGeom>
              <a:avLst/>
              <a:gdLst/>
              <a:ahLst/>
              <a:cxnLst/>
              <a:rect l="l" t="t" r="r" b="b"/>
              <a:pathLst>
                <a:path w="6492" h="2309" extrusionOk="0">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63"/>
            <p:cNvSpPr/>
            <p:nvPr/>
          </p:nvSpPr>
          <p:spPr>
            <a:xfrm>
              <a:off x="8028297" y="3252729"/>
              <a:ext cx="68127" cy="10845"/>
            </a:xfrm>
            <a:custGeom>
              <a:avLst/>
              <a:gdLst/>
              <a:ahLst/>
              <a:cxnLst/>
              <a:rect l="l" t="t" r="r" b="b"/>
              <a:pathLst>
                <a:path w="2607" h="415" extrusionOk="0">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63"/>
            <p:cNvSpPr/>
            <p:nvPr/>
          </p:nvSpPr>
          <p:spPr>
            <a:xfrm>
              <a:off x="8187627" y="3252729"/>
              <a:ext cx="67866" cy="10845"/>
            </a:xfrm>
            <a:custGeom>
              <a:avLst/>
              <a:gdLst/>
              <a:ahLst/>
              <a:cxnLst/>
              <a:rect l="l" t="t" r="r" b="b"/>
              <a:pathLst>
                <a:path w="2597" h="415" extrusionOk="0">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63"/>
            <p:cNvSpPr/>
            <p:nvPr/>
          </p:nvSpPr>
          <p:spPr>
            <a:xfrm>
              <a:off x="7988340" y="3054723"/>
              <a:ext cx="82213" cy="25897"/>
            </a:xfrm>
            <a:custGeom>
              <a:avLst/>
              <a:gdLst/>
              <a:ahLst/>
              <a:cxnLst/>
              <a:rect l="l" t="t" r="r" b="b"/>
              <a:pathLst>
                <a:path w="3146" h="991" extrusionOk="0">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63"/>
            <p:cNvSpPr/>
            <p:nvPr/>
          </p:nvSpPr>
          <p:spPr>
            <a:xfrm>
              <a:off x="7988340" y="3062014"/>
              <a:ext cx="82213" cy="18606"/>
            </a:xfrm>
            <a:custGeom>
              <a:avLst/>
              <a:gdLst/>
              <a:ahLst/>
              <a:cxnLst/>
              <a:rect l="l" t="t" r="r" b="b"/>
              <a:pathLst>
                <a:path w="3146" h="712" extrusionOk="0">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63"/>
            <p:cNvSpPr/>
            <p:nvPr/>
          </p:nvSpPr>
          <p:spPr>
            <a:xfrm>
              <a:off x="8214778" y="3054959"/>
              <a:ext cx="82448" cy="25662"/>
            </a:xfrm>
            <a:custGeom>
              <a:avLst/>
              <a:gdLst/>
              <a:ahLst/>
              <a:cxnLst/>
              <a:rect l="l" t="t" r="r" b="b"/>
              <a:pathLst>
                <a:path w="3155" h="982" extrusionOk="0">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63"/>
            <p:cNvSpPr/>
            <p:nvPr/>
          </p:nvSpPr>
          <p:spPr>
            <a:xfrm>
              <a:off x="8214778" y="3062250"/>
              <a:ext cx="82448" cy="18371"/>
            </a:xfrm>
            <a:custGeom>
              <a:avLst/>
              <a:gdLst/>
              <a:ahLst/>
              <a:cxnLst/>
              <a:rect l="l" t="t" r="r" b="b"/>
              <a:pathLst>
                <a:path w="3155" h="703" extrusionOk="0">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63"/>
            <p:cNvSpPr/>
            <p:nvPr/>
          </p:nvSpPr>
          <p:spPr>
            <a:xfrm>
              <a:off x="8057461" y="3109759"/>
              <a:ext cx="169130" cy="30183"/>
            </a:xfrm>
            <a:custGeom>
              <a:avLst/>
              <a:gdLst/>
              <a:ahLst/>
              <a:cxnLst/>
              <a:rect l="l" t="t" r="r" b="b"/>
              <a:pathLst>
                <a:path w="6472" h="1155" extrusionOk="0">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63"/>
            <p:cNvSpPr/>
            <p:nvPr/>
          </p:nvSpPr>
          <p:spPr>
            <a:xfrm>
              <a:off x="8076564" y="2952937"/>
              <a:ext cx="34939" cy="31385"/>
            </a:xfrm>
            <a:custGeom>
              <a:avLst/>
              <a:gdLst/>
              <a:ahLst/>
              <a:cxnLst/>
              <a:rect l="l" t="t" r="r" b="b"/>
              <a:pathLst>
                <a:path w="1337" h="1201" extrusionOk="0">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63"/>
            <p:cNvSpPr/>
            <p:nvPr/>
          </p:nvSpPr>
          <p:spPr>
            <a:xfrm>
              <a:off x="8173803" y="2952937"/>
              <a:ext cx="34965" cy="31202"/>
            </a:xfrm>
            <a:custGeom>
              <a:avLst/>
              <a:gdLst/>
              <a:ahLst/>
              <a:cxnLst/>
              <a:rect l="l" t="t" r="r" b="b"/>
              <a:pathLst>
                <a:path w="1338" h="1194" extrusionOk="0">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63"/>
            <p:cNvSpPr/>
            <p:nvPr/>
          </p:nvSpPr>
          <p:spPr>
            <a:xfrm>
              <a:off x="8076564" y="3026579"/>
              <a:ext cx="34939" cy="31359"/>
            </a:xfrm>
            <a:custGeom>
              <a:avLst/>
              <a:gdLst/>
              <a:ahLst/>
              <a:cxnLst/>
              <a:rect l="l" t="t" r="r" b="b"/>
              <a:pathLst>
                <a:path w="1337" h="1200" extrusionOk="0">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63"/>
            <p:cNvSpPr/>
            <p:nvPr/>
          </p:nvSpPr>
          <p:spPr>
            <a:xfrm>
              <a:off x="8173803" y="3026579"/>
              <a:ext cx="34965" cy="31359"/>
            </a:xfrm>
            <a:custGeom>
              <a:avLst/>
              <a:gdLst/>
              <a:ahLst/>
              <a:cxnLst/>
              <a:rect l="l" t="t" r="r" b="b"/>
              <a:pathLst>
                <a:path w="1338" h="1200" extrusionOk="0">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7" name="Google Shape;14477;p63"/>
          <p:cNvGrpSpPr/>
          <p:nvPr/>
        </p:nvGrpSpPr>
        <p:grpSpPr>
          <a:xfrm>
            <a:off x="5690039" y="2902998"/>
            <a:ext cx="362902" cy="360498"/>
            <a:chOff x="5690039" y="2902998"/>
            <a:chExt cx="362902" cy="360498"/>
          </a:xfrm>
        </p:grpSpPr>
        <p:sp>
          <p:nvSpPr>
            <p:cNvPr id="14478" name="Google Shape;14478;p63"/>
            <p:cNvSpPr/>
            <p:nvPr/>
          </p:nvSpPr>
          <p:spPr>
            <a:xfrm>
              <a:off x="5690039" y="2902998"/>
              <a:ext cx="361883" cy="360498"/>
            </a:xfrm>
            <a:custGeom>
              <a:avLst/>
              <a:gdLst/>
              <a:ahLst/>
              <a:cxnLst/>
              <a:rect l="l" t="t" r="r" b="b"/>
              <a:pathLst>
                <a:path w="13848" h="13795" extrusionOk="0">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63"/>
            <p:cNvSpPr/>
            <p:nvPr/>
          </p:nvSpPr>
          <p:spPr>
            <a:xfrm>
              <a:off x="5808158" y="2902998"/>
              <a:ext cx="244783" cy="360498"/>
            </a:xfrm>
            <a:custGeom>
              <a:avLst/>
              <a:gdLst/>
              <a:ahLst/>
              <a:cxnLst/>
              <a:rect l="l" t="t" r="r" b="b"/>
              <a:pathLst>
                <a:path w="9367" h="13795" extrusionOk="0">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63"/>
            <p:cNvSpPr/>
            <p:nvPr/>
          </p:nvSpPr>
          <p:spPr>
            <a:xfrm>
              <a:off x="5740292" y="2985551"/>
              <a:ext cx="228450" cy="228398"/>
            </a:xfrm>
            <a:custGeom>
              <a:avLst/>
              <a:gdLst/>
              <a:ahLst/>
              <a:cxnLst/>
              <a:rect l="l" t="t" r="r" b="b"/>
              <a:pathLst>
                <a:path w="8742" h="8740" extrusionOk="0">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63"/>
            <p:cNvSpPr/>
            <p:nvPr/>
          </p:nvSpPr>
          <p:spPr>
            <a:xfrm>
              <a:off x="5826007" y="2985551"/>
              <a:ext cx="142997" cy="228398"/>
            </a:xfrm>
            <a:custGeom>
              <a:avLst/>
              <a:gdLst/>
              <a:ahLst/>
              <a:cxnLst/>
              <a:rect l="l" t="t" r="r" b="b"/>
              <a:pathLst>
                <a:path w="5472" h="8740" extrusionOk="0">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63"/>
            <p:cNvSpPr/>
            <p:nvPr/>
          </p:nvSpPr>
          <p:spPr>
            <a:xfrm>
              <a:off x="5767940" y="3015028"/>
              <a:ext cx="116708" cy="112579"/>
            </a:xfrm>
            <a:custGeom>
              <a:avLst/>
              <a:gdLst/>
              <a:ahLst/>
              <a:cxnLst/>
              <a:rect l="l" t="t" r="r" b="b"/>
              <a:pathLst>
                <a:path w="4466" h="4308" extrusionOk="0">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63"/>
            <p:cNvSpPr/>
            <p:nvPr/>
          </p:nvSpPr>
          <p:spPr>
            <a:xfrm>
              <a:off x="5796581" y="3043669"/>
              <a:ext cx="116917" cy="112605"/>
            </a:xfrm>
            <a:custGeom>
              <a:avLst/>
              <a:gdLst/>
              <a:ahLst/>
              <a:cxnLst/>
              <a:rect l="l" t="t" r="r" b="b"/>
              <a:pathLst>
                <a:path w="4474" h="4309" extrusionOk="0">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63"/>
            <p:cNvSpPr/>
            <p:nvPr/>
          </p:nvSpPr>
          <p:spPr>
            <a:xfrm>
              <a:off x="5825249" y="3072311"/>
              <a:ext cx="116682" cy="112605"/>
            </a:xfrm>
            <a:custGeom>
              <a:avLst/>
              <a:gdLst/>
              <a:ahLst/>
              <a:cxnLst/>
              <a:rect l="l" t="t" r="r" b="b"/>
              <a:pathLst>
                <a:path w="4465" h="4309" extrusionOk="0">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5" name="Google Shape;14485;p63"/>
          <p:cNvGrpSpPr/>
          <p:nvPr/>
        </p:nvGrpSpPr>
        <p:grpSpPr>
          <a:xfrm>
            <a:off x="4871935" y="1500990"/>
            <a:ext cx="258503" cy="360890"/>
            <a:chOff x="4871935" y="1500990"/>
            <a:chExt cx="258503" cy="360890"/>
          </a:xfrm>
        </p:grpSpPr>
        <p:sp>
          <p:nvSpPr>
            <p:cNvPr id="14486" name="Google Shape;14486;p63"/>
            <p:cNvSpPr/>
            <p:nvPr/>
          </p:nvSpPr>
          <p:spPr>
            <a:xfrm>
              <a:off x="4871935" y="1500990"/>
              <a:ext cx="258503" cy="147570"/>
            </a:xfrm>
            <a:custGeom>
              <a:avLst/>
              <a:gdLst/>
              <a:ahLst/>
              <a:cxnLst/>
              <a:rect l="l" t="t" r="r" b="b"/>
              <a:pathLst>
                <a:path w="9892" h="5647" extrusionOk="0">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63"/>
            <p:cNvSpPr/>
            <p:nvPr/>
          </p:nvSpPr>
          <p:spPr>
            <a:xfrm>
              <a:off x="4984671" y="1500990"/>
              <a:ext cx="145271" cy="147544"/>
            </a:xfrm>
            <a:custGeom>
              <a:avLst/>
              <a:gdLst/>
              <a:ahLst/>
              <a:cxnLst/>
              <a:rect l="l" t="t" r="r" b="b"/>
              <a:pathLst>
                <a:path w="5559" h="5646" extrusionOk="0">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63"/>
            <p:cNvSpPr/>
            <p:nvPr/>
          </p:nvSpPr>
          <p:spPr>
            <a:xfrm>
              <a:off x="4882911" y="1623107"/>
              <a:ext cx="237205" cy="238773"/>
            </a:xfrm>
            <a:custGeom>
              <a:avLst/>
              <a:gdLst/>
              <a:ahLst/>
              <a:cxnLst/>
              <a:rect l="l" t="t" r="r" b="b"/>
              <a:pathLst>
                <a:path w="9077" h="9137" extrusionOk="0">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63"/>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63"/>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63"/>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63"/>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63"/>
            <p:cNvSpPr/>
            <p:nvPr/>
          </p:nvSpPr>
          <p:spPr>
            <a:xfrm>
              <a:off x="5017101" y="1750529"/>
              <a:ext cx="42988" cy="111351"/>
            </a:xfrm>
            <a:custGeom>
              <a:avLst/>
              <a:gdLst/>
              <a:ahLst/>
              <a:cxnLst/>
              <a:rect l="l" t="t" r="r" b="b"/>
              <a:pathLst>
                <a:path w="1645" h="4261" extrusionOk="0">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63"/>
            <p:cNvSpPr/>
            <p:nvPr/>
          </p:nvSpPr>
          <p:spPr>
            <a:xfrm>
              <a:off x="4927624" y="1567836"/>
              <a:ext cx="34207" cy="32195"/>
            </a:xfrm>
            <a:custGeom>
              <a:avLst/>
              <a:gdLst/>
              <a:ahLst/>
              <a:cxnLst/>
              <a:rect l="l" t="t" r="r" b="b"/>
              <a:pathLst>
                <a:path w="1309" h="1232" extrusionOk="0">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63"/>
            <p:cNvSpPr/>
            <p:nvPr/>
          </p:nvSpPr>
          <p:spPr>
            <a:xfrm>
              <a:off x="5039967" y="1589187"/>
              <a:ext cx="33946" cy="32195"/>
            </a:xfrm>
            <a:custGeom>
              <a:avLst/>
              <a:gdLst/>
              <a:ahLst/>
              <a:cxnLst/>
              <a:rect l="l" t="t" r="r" b="b"/>
              <a:pathLst>
                <a:path w="1299" h="1232" extrusionOk="0">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63"/>
            <p:cNvSpPr/>
            <p:nvPr/>
          </p:nvSpPr>
          <p:spPr>
            <a:xfrm>
              <a:off x="4988146" y="1526469"/>
              <a:ext cx="39277" cy="27570"/>
            </a:xfrm>
            <a:custGeom>
              <a:avLst/>
              <a:gdLst/>
              <a:ahLst/>
              <a:cxnLst/>
              <a:rect l="l" t="t" r="r" b="b"/>
              <a:pathLst>
                <a:path w="1503" h="1055" extrusionOk="0">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63"/>
            <p:cNvSpPr/>
            <p:nvPr/>
          </p:nvSpPr>
          <p:spPr>
            <a:xfrm>
              <a:off x="4930132" y="1623107"/>
              <a:ext cx="56080" cy="238773"/>
            </a:xfrm>
            <a:custGeom>
              <a:avLst/>
              <a:gdLst/>
              <a:ahLst/>
              <a:cxnLst/>
              <a:rect l="l" t="t" r="r" b="b"/>
              <a:pathLst>
                <a:path w="2146" h="9137" extrusionOk="0">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63"/>
            <p:cNvSpPr/>
            <p:nvPr/>
          </p:nvSpPr>
          <p:spPr>
            <a:xfrm>
              <a:off x="4953260" y="1843508"/>
              <a:ext cx="32953" cy="18371"/>
            </a:xfrm>
            <a:custGeom>
              <a:avLst/>
              <a:gdLst/>
              <a:ahLst/>
              <a:cxnLst/>
              <a:rect l="l" t="t" r="r" b="b"/>
              <a:pathLst>
                <a:path w="1261" h="703" extrusionOk="0">
                  <a:moveTo>
                    <a:pt x="1" y="0"/>
                  </a:moveTo>
                  <a:lnTo>
                    <a:pt x="77" y="702"/>
                  </a:lnTo>
                  <a:lnTo>
                    <a:pt x="1260" y="702"/>
                  </a:lnTo>
                  <a:lnTo>
                    <a:pt x="1231"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63"/>
            <p:cNvSpPr/>
            <p:nvPr/>
          </p:nvSpPr>
          <p:spPr>
            <a:xfrm>
              <a:off x="4929636" y="1696748"/>
              <a:ext cx="143520" cy="99042"/>
            </a:xfrm>
            <a:custGeom>
              <a:avLst/>
              <a:gdLst/>
              <a:ahLst/>
              <a:cxnLst/>
              <a:rect l="l" t="t" r="r" b="b"/>
              <a:pathLst>
                <a:path w="5492" h="3790" extrusionOk="0">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00" name="Google Shape;14500;p63"/>
          <p:cNvSpPr/>
          <p:nvPr/>
        </p:nvSpPr>
        <p:spPr>
          <a:xfrm>
            <a:off x="6342646" y="1849022"/>
            <a:ext cx="27413" cy="12857"/>
          </a:xfrm>
          <a:custGeom>
            <a:avLst/>
            <a:gdLst/>
            <a:ahLst/>
            <a:cxnLst/>
            <a:rect l="l" t="t" r="r" b="b"/>
            <a:pathLst>
              <a:path w="1049" h="492" extrusionOk="0">
                <a:moveTo>
                  <a:pt x="1" y="1"/>
                </a:moveTo>
                <a:lnTo>
                  <a:pt x="39" y="491"/>
                </a:lnTo>
                <a:lnTo>
                  <a:pt x="1049" y="491"/>
                </a:lnTo>
                <a:lnTo>
                  <a:pt x="1039"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01" name="Google Shape;14501;p63"/>
          <p:cNvGrpSpPr/>
          <p:nvPr/>
        </p:nvGrpSpPr>
        <p:grpSpPr>
          <a:xfrm>
            <a:off x="6265764" y="1501251"/>
            <a:ext cx="234983" cy="360628"/>
            <a:chOff x="6265764" y="1501251"/>
            <a:chExt cx="234983" cy="360628"/>
          </a:xfrm>
        </p:grpSpPr>
        <p:sp>
          <p:nvSpPr>
            <p:cNvPr id="14502" name="Google Shape;14502;p63"/>
            <p:cNvSpPr/>
            <p:nvPr/>
          </p:nvSpPr>
          <p:spPr>
            <a:xfrm>
              <a:off x="6347167" y="1501251"/>
              <a:ext cx="118642" cy="179687"/>
            </a:xfrm>
            <a:custGeom>
              <a:avLst/>
              <a:gdLst/>
              <a:ahLst/>
              <a:cxnLst/>
              <a:rect l="l" t="t" r="r" b="b"/>
              <a:pathLst>
                <a:path w="4540" h="6876" extrusionOk="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63"/>
            <p:cNvSpPr/>
            <p:nvPr/>
          </p:nvSpPr>
          <p:spPr>
            <a:xfrm>
              <a:off x="6288369" y="1614561"/>
              <a:ext cx="189487" cy="247318"/>
            </a:xfrm>
            <a:custGeom>
              <a:avLst/>
              <a:gdLst/>
              <a:ahLst/>
              <a:cxnLst/>
              <a:rect l="l" t="t" r="r" b="b"/>
              <a:pathLst>
                <a:path w="7251" h="9464" extrusionOk="0">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63"/>
            <p:cNvSpPr/>
            <p:nvPr/>
          </p:nvSpPr>
          <p:spPr>
            <a:xfrm>
              <a:off x="6314005" y="1614561"/>
              <a:ext cx="163851" cy="247318"/>
            </a:xfrm>
            <a:custGeom>
              <a:avLst/>
              <a:gdLst/>
              <a:ahLst/>
              <a:cxnLst/>
              <a:rect l="l" t="t" r="r" b="b"/>
              <a:pathLst>
                <a:path w="6270" h="9464" extrusionOk="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63"/>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63"/>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63"/>
            <p:cNvSpPr/>
            <p:nvPr/>
          </p:nvSpPr>
          <p:spPr>
            <a:xfrm>
              <a:off x="6396427" y="1614561"/>
              <a:ext cx="43746" cy="247318"/>
            </a:xfrm>
            <a:custGeom>
              <a:avLst/>
              <a:gdLst/>
              <a:ahLst/>
              <a:cxnLst/>
              <a:rect l="l" t="t" r="r" b="b"/>
              <a:pathLst>
                <a:path w="1674" h="9464" extrusionOk="0">
                  <a:moveTo>
                    <a:pt x="222" y="1"/>
                  </a:moveTo>
                  <a:lnTo>
                    <a:pt x="0" y="9463"/>
                  </a:lnTo>
                  <a:lnTo>
                    <a:pt x="1010" y="9463"/>
                  </a:lnTo>
                  <a:lnTo>
                    <a:pt x="1674"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63"/>
            <p:cNvSpPr/>
            <p:nvPr/>
          </p:nvSpPr>
          <p:spPr>
            <a:xfrm>
              <a:off x="6396427" y="1614561"/>
              <a:ext cx="43746" cy="247318"/>
            </a:xfrm>
            <a:custGeom>
              <a:avLst/>
              <a:gdLst/>
              <a:ahLst/>
              <a:cxnLst/>
              <a:rect l="l" t="t" r="r" b="b"/>
              <a:pathLst>
                <a:path w="1674" h="9464" extrusionOk="0">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63"/>
            <p:cNvSpPr/>
            <p:nvPr/>
          </p:nvSpPr>
          <p:spPr>
            <a:xfrm>
              <a:off x="6299919" y="1575624"/>
              <a:ext cx="166647" cy="33450"/>
            </a:xfrm>
            <a:custGeom>
              <a:avLst/>
              <a:gdLst/>
              <a:ahLst/>
              <a:cxnLst/>
              <a:rect l="l" t="t" r="r" b="b"/>
              <a:pathLst>
                <a:path w="6377" h="1280" extrusionOk="0">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63"/>
            <p:cNvSpPr/>
            <p:nvPr/>
          </p:nvSpPr>
          <p:spPr>
            <a:xfrm>
              <a:off x="6299919" y="1575624"/>
              <a:ext cx="166647" cy="33450"/>
            </a:xfrm>
            <a:custGeom>
              <a:avLst/>
              <a:gdLst/>
              <a:ahLst/>
              <a:cxnLst/>
              <a:rect l="l" t="t" r="r" b="b"/>
              <a:pathLst>
                <a:path w="6377" h="1280" extrusionOk="0">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63"/>
            <p:cNvSpPr/>
            <p:nvPr/>
          </p:nvSpPr>
          <p:spPr>
            <a:xfrm>
              <a:off x="6265764" y="1605781"/>
              <a:ext cx="234983" cy="29425"/>
            </a:xfrm>
            <a:custGeom>
              <a:avLst/>
              <a:gdLst/>
              <a:ahLst/>
              <a:cxnLst/>
              <a:rect l="l" t="t" r="r" b="b"/>
              <a:pathLst>
                <a:path w="8992" h="1126" extrusionOk="0">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63"/>
            <p:cNvSpPr/>
            <p:nvPr/>
          </p:nvSpPr>
          <p:spPr>
            <a:xfrm>
              <a:off x="6265764" y="1605781"/>
              <a:ext cx="234983" cy="29425"/>
            </a:xfrm>
            <a:custGeom>
              <a:avLst/>
              <a:gdLst/>
              <a:ahLst/>
              <a:cxnLst/>
              <a:rect l="l" t="t" r="r" b="b"/>
              <a:pathLst>
                <a:path w="8992" h="1126" extrusionOk="0">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63"/>
            <p:cNvSpPr/>
            <p:nvPr/>
          </p:nvSpPr>
          <p:spPr>
            <a:xfrm>
              <a:off x="6325817" y="1708795"/>
              <a:ext cx="113859" cy="78450"/>
            </a:xfrm>
            <a:custGeom>
              <a:avLst/>
              <a:gdLst/>
              <a:ahLst/>
              <a:cxnLst/>
              <a:rect l="l" t="t" r="r" b="b"/>
              <a:pathLst>
                <a:path w="4357" h="3002" extrusionOk="0">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14" name="Google Shape;14514;p63"/>
          <p:cNvGrpSpPr/>
          <p:nvPr/>
        </p:nvGrpSpPr>
        <p:grpSpPr>
          <a:xfrm>
            <a:off x="6193639" y="3401998"/>
            <a:ext cx="360628" cy="238250"/>
            <a:chOff x="6193639" y="3401998"/>
            <a:chExt cx="360628" cy="238250"/>
          </a:xfrm>
        </p:grpSpPr>
        <p:sp>
          <p:nvSpPr>
            <p:cNvPr id="14515" name="Google Shape;14515;p63"/>
            <p:cNvSpPr/>
            <p:nvPr/>
          </p:nvSpPr>
          <p:spPr>
            <a:xfrm>
              <a:off x="6417542" y="3401998"/>
              <a:ext cx="136725" cy="145532"/>
            </a:xfrm>
            <a:custGeom>
              <a:avLst/>
              <a:gdLst/>
              <a:ahLst/>
              <a:cxnLst/>
              <a:rect l="l" t="t" r="r" b="b"/>
              <a:pathLst>
                <a:path w="5232" h="5569" extrusionOk="0">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63"/>
            <p:cNvSpPr/>
            <p:nvPr/>
          </p:nvSpPr>
          <p:spPr>
            <a:xfrm>
              <a:off x="6429850" y="3421781"/>
              <a:ext cx="118380" cy="125750"/>
            </a:xfrm>
            <a:custGeom>
              <a:avLst/>
              <a:gdLst/>
              <a:ahLst/>
              <a:cxnLst/>
              <a:rect l="l" t="t" r="r" b="b"/>
              <a:pathLst>
                <a:path w="4530" h="4812" extrusionOk="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63"/>
            <p:cNvSpPr/>
            <p:nvPr/>
          </p:nvSpPr>
          <p:spPr>
            <a:xfrm>
              <a:off x="6193639" y="3401998"/>
              <a:ext cx="136725" cy="145532"/>
            </a:xfrm>
            <a:custGeom>
              <a:avLst/>
              <a:gdLst/>
              <a:ahLst/>
              <a:cxnLst/>
              <a:rect l="l" t="t" r="r" b="b"/>
              <a:pathLst>
                <a:path w="5232" h="5569" extrusionOk="0">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63"/>
            <p:cNvSpPr/>
            <p:nvPr/>
          </p:nvSpPr>
          <p:spPr>
            <a:xfrm>
              <a:off x="6199910" y="3421781"/>
              <a:ext cx="118380" cy="125750"/>
            </a:xfrm>
            <a:custGeom>
              <a:avLst/>
              <a:gdLst/>
              <a:ahLst/>
              <a:cxnLst/>
              <a:rect l="l" t="t" r="r" b="b"/>
              <a:pathLst>
                <a:path w="4530" h="4812" extrusionOk="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63"/>
            <p:cNvSpPr/>
            <p:nvPr/>
          </p:nvSpPr>
          <p:spPr>
            <a:xfrm>
              <a:off x="6193639" y="3522365"/>
              <a:ext cx="360628" cy="117884"/>
            </a:xfrm>
            <a:custGeom>
              <a:avLst/>
              <a:gdLst/>
              <a:ahLst/>
              <a:cxnLst/>
              <a:rect l="l" t="t" r="r" b="b"/>
              <a:pathLst>
                <a:path w="13800" h="4511" extrusionOk="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63"/>
            <p:cNvSpPr/>
            <p:nvPr/>
          </p:nvSpPr>
          <p:spPr>
            <a:xfrm>
              <a:off x="6219510" y="3548001"/>
              <a:ext cx="128938" cy="66377"/>
            </a:xfrm>
            <a:custGeom>
              <a:avLst/>
              <a:gdLst/>
              <a:ahLst/>
              <a:cxnLst/>
              <a:rect l="l" t="t" r="r" b="b"/>
              <a:pathLst>
                <a:path w="4934" h="2540" extrusionOk="0">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63"/>
            <p:cNvSpPr/>
            <p:nvPr/>
          </p:nvSpPr>
          <p:spPr>
            <a:xfrm>
              <a:off x="6306975" y="3548262"/>
              <a:ext cx="41237" cy="66350"/>
            </a:xfrm>
            <a:custGeom>
              <a:avLst/>
              <a:gdLst/>
              <a:ahLst/>
              <a:cxnLst/>
              <a:rect l="l" t="t" r="r" b="b"/>
              <a:pathLst>
                <a:path w="1578" h="2539" extrusionOk="0">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63"/>
            <p:cNvSpPr/>
            <p:nvPr/>
          </p:nvSpPr>
          <p:spPr>
            <a:xfrm>
              <a:off x="6394911" y="3522365"/>
              <a:ext cx="159356" cy="117884"/>
            </a:xfrm>
            <a:custGeom>
              <a:avLst/>
              <a:gdLst/>
              <a:ahLst/>
              <a:cxnLst/>
              <a:rect l="l" t="t" r="r" b="b"/>
              <a:pathLst>
                <a:path w="6098" h="4511" extrusionOk="0">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63"/>
            <p:cNvSpPr/>
            <p:nvPr/>
          </p:nvSpPr>
          <p:spPr>
            <a:xfrm>
              <a:off x="6399955" y="3548001"/>
              <a:ext cx="128676" cy="66377"/>
            </a:xfrm>
            <a:custGeom>
              <a:avLst/>
              <a:gdLst/>
              <a:ahLst/>
              <a:cxnLst/>
              <a:rect l="l" t="t" r="r" b="b"/>
              <a:pathLst>
                <a:path w="4924" h="2540" extrusionOk="0">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63"/>
            <p:cNvSpPr/>
            <p:nvPr/>
          </p:nvSpPr>
          <p:spPr>
            <a:xfrm>
              <a:off x="6487394" y="3548262"/>
              <a:ext cx="41237" cy="66350"/>
            </a:xfrm>
            <a:custGeom>
              <a:avLst/>
              <a:gdLst/>
              <a:ahLst/>
              <a:cxnLst/>
              <a:rect l="l" t="t" r="r" b="b"/>
              <a:pathLst>
                <a:path w="1578" h="2539" extrusionOk="0">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63"/>
            <p:cNvSpPr/>
            <p:nvPr/>
          </p:nvSpPr>
          <p:spPr>
            <a:xfrm>
              <a:off x="6193874" y="3627652"/>
              <a:ext cx="159356" cy="12596"/>
            </a:xfrm>
            <a:custGeom>
              <a:avLst/>
              <a:gdLst/>
              <a:ahLst/>
              <a:cxnLst/>
              <a:rect l="l" t="t" r="r" b="b"/>
              <a:pathLst>
                <a:path w="6098" h="482" extrusionOk="0">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6" name="Google Shape;14526;p63"/>
          <p:cNvGrpSpPr/>
          <p:nvPr/>
        </p:nvGrpSpPr>
        <p:grpSpPr>
          <a:xfrm>
            <a:off x="5801625" y="1501251"/>
            <a:ext cx="246037" cy="360629"/>
            <a:chOff x="5801625" y="1501251"/>
            <a:chExt cx="246037" cy="360629"/>
          </a:xfrm>
        </p:grpSpPr>
        <p:sp>
          <p:nvSpPr>
            <p:cNvPr id="14527" name="Google Shape;14527;p63"/>
            <p:cNvSpPr/>
            <p:nvPr/>
          </p:nvSpPr>
          <p:spPr>
            <a:xfrm>
              <a:off x="5872470" y="1548054"/>
              <a:ext cx="10845" cy="307527"/>
            </a:xfrm>
            <a:custGeom>
              <a:avLst/>
              <a:gdLst/>
              <a:ahLst/>
              <a:cxnLst/>
              <a:rect l="l" t="t" r="r" b="b"/>
              <a:pathLst>
                <a:path w="415" h="11768" extrusionOk="0">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63"/>
            <p:cNvSpPr/>
            <p:nvPr/>
          </p:nvSpPr>
          <p:spPr>
            <a:xfrm>
              <a:off x="5901634" y="1556077"/>
              <a:ext cx="11080" cy="244966"/>
            </a:xfrm>
            <a:custGeom>
              <a:avLst/>
              <a:gdLst/>
              <a:ahLst/>
              <a:cxnLst/>
              <a:rect l="l" t="t" r="r" b="b"/>
              <a:pathLst>
                <a:path w="424" h="9374" extrusionOk="0">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63"/>
            <p:cNvSpPr/>
            <p:nvPr/>
          </p:nvSpPr>
          <p:spPr>
            <a:xfrm>
              <a:off x="5930772" y="1577688"/>
              <a:ext cx="11080" cy="178380"/>
            </a:xfrm>
            <a:custGeom>
              <a:avLst/>
              <a:gdLst/>
              <a:ahLst/>
              <a:cxnLst/>
              <a:rect l="l" t="t" r="r" b="b"/>
              <a:pathLst>
                <a:path w="424" h="6826" extrusionOk="0">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63"/>
            <p:cNvSpPr/>
            <p:nvPr/>
          </p:nvSpPr>
          <p:spPr>
            <a:xfrm>
              <a:off x="5960171" y="1611870"/>
              <a:ext cx="10845" cy="107509"/>
            </a:xfrm>
            <a:custGeom>
              <a:avLst/>
              <a:gdLst/>
              <a:ahLst/>
              <a:cxnLst/>
              <a:rect l="l" t="t" r="r" b="b"/>
              <a:pathLst>
                <a:path w="415" h="4114" extrusionOk="0">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63"/>
            <p:cNvSpPr/>
            <p:nvPr/>
          </p:nvSpPr>
          <p:spPr>
            <a:xfrm>
              <a:off x="5989335" y="1607845"/>
              <a:ext cx="11080" cy="67317"/>
            </a:xfrm>
            <a:custGeom>
              <a:avLst/>
              <a:gdLst/>
              <a:ahLst/>
              <a:cxnLst/>
              <a:rect l="l" t="t" r="r" b="b"/>
              <a:pathLst>
                <a:path w="424" h="2576" extrusionOk="0">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63"/>
            <p:cNvSpPr/>
            <p:nvPr/>
          </p:nvSpPr>
          <p:spPr>
            <a:xfrm>
              <a:off x="5839805" y="1522366"/>
              <a:ext cx="207858" cy="329452"/>
            </a:xfrm>
            <a:custGeom>
              <a:avLst/>
              <a:gdLst/>
              <a:ahLst/>
              <a:cxnLst/>
              <a:rect l="l" t="t" r="r" b="b"/>
              <a:pathLst>
                <a:path w="7954" h="12607" extrusionOk="0">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63"/>
            <p:cNvSpPr/>
            <p:nvPr/>
          </p:nvSpPr>
          <p:spPr>
            <a:xfrm>
              <a:off x="5839805" y="1542383"/>
              <a:ext cx="199809" cy="309435"/>
            </a:xfrm>
            <a:custGeom>
              <a:avLst/>
              <a:gdLst/>
              <a:ahLst/>
              <a:cxnLst/>
              <a:rect l="l" t="t" r="r" b="b"/>
              <a:pathLst>
                <a:path w="7646" h="11841" extrusionOk="0">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63"/>
            <p:cNvSpPr/>
            <p:nvPr/>
          </p:nvSpPr>
          <p:spPr>
            <a:xfrm>
              <a:off x="5826738" y="1530389"/>
              <a:ext cx="24146" cy="313381"/>
            </a:xfrm>
            <a:custGeom>
              <a:avLst/>
              <a:gdLst/>
              <a:ahLst/>
              <a:cxnLst/>
              <a:rect l="l" t="t" r="r" b="b"/>
              <a:pathLst>
                <a:path w="924" h="11992" extrusionOk="0">
                  <a:moveTo>
                    <a:pt x="1" y="1"/>
                  </a:moveTo>
                  <a:lnTo>
                    <a:pt x="1" y="11992"/>
                  </a:lnTo>
                  <a:lnTo>
                    <a:pt x="924" y="11992"/>
                  </a:lnTo>
                  <a:lnTo>
                    <a:pt x="924"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63"/>
            <p:cNvSpPr/>
            <p:nvPr/>
          </p:nvSpPr>
          <p:spPr>
            <a:xfrm>
              <a:off x="5838812" y="1530389"/>
              <a:ext cx="12073" cy="313381"/>
            </a:xfrm>
            <a:custGeom>
              <a:avLst/>
              <a:gdLst/>
              <a:ahLst/>
              <a:cxnLst/>
              <a:rect l="l" t="t" r="r" b="b"/>
              <a:pathLst>
                <a:path w="462" h="11992" extrusionOk="0">
                  <a:moveTo>
                    <a:pt x="0" y="1"/>
                  </a:moveTo>
                  <a:lnTo>
                    <a:pt x="0" y="11992"/>
                  </a:lnTo>
                  <a:lnTo>
                    <a:pt x="462" y="11992"/>
                  </a:lnTo>
                  <a:lnTo>
                    <a:pt x="462"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63"/>
            <p:cNvSpPr/>
            <p:nvPr/>
          </p:nvSpPr>
          <p:spPr>
            <a:xfrm>
              <a:off x="5818951" y="1541443"/>
              <a:ext cx="39486" cy="17613"/>
            </a:xfrm>
            <a:custGeom>
              <a:avLst/>
              <a:gdLst/>
              <a:ahLst/>
              <a:cxnLst/>
              <a:rect l="l" t="t" r="r" b="b"/>
              <a:pathLst>
                <a:path w="1511" h="674" extrusionOk="0">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63"/>
            <p:cNvSpPr/>
            <p:nvPr/>
          </p:nvSpPr>
          <p:spPr>
            <a:xfrm>
              <a:off x="5819447" y="1501251"/>
              <a:ext cx="38728" cy="40479"/>
            </a:xfrm>
            <a:custGeom>
              <a:avLst/>
              <a:gdLst/>
              <a:ahLst/>
              <a:cxnLst/>
              <a:rect l="l" t="t" r="r" b="b"/>
              <a:pathLst>
                <a:path w="1482" h="1549" extrusionOk="0">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63"/>
            <p:cNvSpPr/>
            <p:nvPr/>
          </p:nvSpPr>
          <p:spPr>
            <a:xfrm>
              <a:off x="5818951" y="1780921"/>
              <a:ext cx="39486" cy="17378"/>
            </a:xfrm>
            <a:custGeom>
              <a:avLst/>
              <a:gdLst/>
              <a:ahLst/>
              <a:cxnLst/>
              <a:rect l="l" t="t" r="r" b="b"/>
              <a:pathLst>
                <a:path w="1511" h="665" extrusionOk="0">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63"/>
            <p:cNvSpPr/>
            <p:nvPr/>
          </p:nvSpPr>
          <p:spPr>
            <a:xfrm>
              <a:off x="5819447" y="1798508"/>
              <a:ext cx="38728" cy="40244"/>
            </a:xfrm>
            <a:custGeom>
              <a:avLst/>
              <a:gdLst/>
              <a:ahLst/>
              <a:cxnLst/>
              <a:rect l="l" t="t" r="r" b="b"/>
              <a:pathLst>
                <a:path w="1482" h="1540" extrusionOk="0">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63"/>
            <p:cNvSpPr/>
            <p:nvPr/>
          </p:nvSpPr>
          <p:spPr>
            <a:xfrm>
              <a:off x="5838812" y="1541704"/>
              <a:ext cx="19626" cy="17352"/>
            </a:xfrm>
            <a:custGeom>
              <a:avLst/>
              <a:gdLst/>
              <a:ahLst/>
              <a:cxnLst/>
              <a:rect l="l" t="t" r="r" b="b"/>
              <a:pathLst>
                <a:path w="751" h="664" extrusionOk="0">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63"/>
            <p:cNvSpPr/>
            <p:nvPr/>
          </p:nvSpPr>
          <p:spPr>
            <a:xfrm>
              <a:off x="5838812" y="1780921"/>
              <a:ext cx="19626" cy="17613"/>
            </a:xfrm>
            <a:custGeom>
              <a:avLst/>
              <a:gdLst/>
              <a:ahLst/>
              <a:cxnLst/>
              <a:rect l="l" t="t" r="r" b="b"/>
              <a:pathLst>
                <a:path w="751" h="674" extrusionOk="0">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63"/>
            <p:cNvSpPr/>
            <p:nvPr/>
          </p:nvSpPr>
          <p:spPr>
            <a:xfrm>
              <a:off x="5838812" y="1501251"/>
              <a:ext cx="19364" cy="40479"/>
            </a:xfrm>
            <a:custGeom>
              <a:avLst/>
              <a:gdLst/>
              <a:ahLst/>
              <a:cxnLst/>
              <a:rect l="l" t="t" r="r" b="b"/>
              <a:pathLst>
                <a:path w="741" h="1549" extrusionOk="0">
                  <a:moveTo>
                    <a:pt x="0" y="0"/>
                  </a:moveTo>
                  <a:lnTo>
                    <a:pt x="0" y="1548"/>
                  </a:lnTo>
                  <a:lnTo>
                    <a:pt x="491" y="1548"/>
                  </a:lnTo>
                  <a:lnTo>
                    <a:pt x="731" y="39"/>
                  </a:lnTo>
                  <a:cubicBezTo>
                    <a:pt x="741" y="19"/>
                    <a:pt x="731" y="0"/>
                    <a:pt x="7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63"/>
            <p:cNvSpPr/>
            <p:nvPr/>
          </p:nvSpPr>
          <p:spPr>
            <a:xfrm>
              <a:off x="5838812" y="1798508"/>
              <a:ext cx="19364" cy="40244"/>
            </a:xfrm>
            <a:custGeom>
              <a:avLst/>
              <a:gdLst/>
              <a:ahLst/>
              <a:cxnLst/>
              <a:rect l="l" t="t" r="r" b="b"/>
              <a:pathLst>
                <a:path w="741" h="1540" extrusionOk="0">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63"/>
            <p:cNvSpPr/>
            <p:nvPr/>
          </p:nvSpPr>
          <p:spPr>
            <a:xfrm>
              <a:off x="5801625" y="1837210"/>
              <a:ext cx="141246" cy="24669"/>
            </a:xfrm>
            <a:custGeom>
              <a:avLst/>
              <a:gdLst/>
              <a:ahLst/>
              <a:cxnLst/>
              <a:rect l="l" t="t" r="r" b="b"/>
              <a:pathLst>
                <a:path w="5405" h="944" extrusionOk="0">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63"/>
            <p:cNvSpPr/>
            <p:nvPr/>
          </p:nvSpPr>
          <p:spPr>
            <a:xfrm>
              <a:off x="5801625" y="1843743"/>
              <a:ext cx="141246" cy="18136"/>
            </a:xfrm>
            <a:custGeom>
              <a:avLst/>
              <a:gdLst/>
              <a:ahLst/>
              <a:cxnLst/>
              <a:rect l="l" t="t" r="r" b="b"/>
              <a:pathLst>
                <a:path w="5405" h="694" extrusionOk="0">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6" name="Google Shape;14546;p63"/>
          <p:cNvGrpSpPr/>
          <p:nvPr/>
        </p:nvGrpSpPr>
        <p:grpSpPr>
          <a:xfrm>
            <a:off x="6641680" y="1981462"/>
            <a:ext cx="352083" cy="360864"/>
            <a:chOff x="6641680" y="1981462"/>
            <a:chExt cx="352083" cy="360864"/>
          </a:xfrm>
        </p:grpSpPr>
        <p:sp>
          <p:nvSpPr>
            <p:cNvPr id="14547" name="Google Shape;14547;p63"/>
            <p:cNvSpPr/>
            <p:nvPr/>
          </p:nvSpPr>
          <p:spPr>
            <a:xfrm>
              <a:off x="6641680" y="1981462"/>
              <a:ext cx="351848" cy="351587"/>
            </a:xfrm>
            <a:custGeom>
              <a:avLst/>
              <a:gdLst/>
              <a:ahLst/>
              <a:cxnLst/>
              <a:rect l="l" t="t" r="r" b="b"/>
              <a:pathLst>
                <a:path w="13464" h="13454" extrusionOk="0">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63"/>
            <p:cNvSpPr/>
            <p:nvPr/>
          </p:nvSpPr>
          <p:spPr>
            <a:xfrm>
              <a:off x="6759041" y="1981462"/>
              <a:ext cx="234722" cy="351587"/>
            </a:xfrm>
            <a:custGeom>
              <a:avLst/>
              <a:gdLst/>
              <a:ahLst/>
              <a:cxnLst/>
              <a:rect l="l" t="t" r="r" b="b"/>
              <a:pathLst>
                <a:path w="8982" h="13454" extrusionOk="0">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63"/>
            <p:cNvSpPr/>
            <p:nvPr/>
          </p:nvSpPr>
          <p:spPr>
            <a:xfrm>
              <a:off x="6641680" y="2266410"/>
              <a:ext cx="352083" cy="66873"/>
            </a:xfrm>
            <a:custGeom>
              <a:avLst/>
              <a:gdLst/>
              <a:ahLst/>
              <a:cxnLst/>
              <a:rect l="l" t="t" r="r" b="b"/>
              <a:pathLst>
                <a:path w="13473" h="2559" extrusionOk="0">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63"/>
            <p:cNvSpPr/>
            <p:nvPr/>
          </p:nvSpPr>
          <p:spPr>
            <a:xfrm>
              <a:off x="6641680" y="2266410"/>
              <a:ext cx="34469" cy="75915"/>
            </a:xfrm>
            <a:custGeom>
              <a:avLst/>
              <a:gdLst/>
              <a:ahLst/>
              <a:cxnLst/>
              <a:rect l="l" t="t" r="r" b="b"/>
              <a:pathLst>
                <a:path w="1319" h="2905" extrusionOk="0">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63"/>
            <p:cNvSpPr/>
            <p:nvPr/>
          </p:nvSpPr>
          <p:spPr>
            <a:xfrm>
              <a:off x="6659032" y="2266410"/>
              <a:ext cx="17117" cy="75680"/>
            </a:xfrm>
            <a:custGeom>
              <a:avLst/>
              <a:gdLst/>
              <a:ahLst/>
              <a:cxnLst/>
              <a:rect l="l" t="t" r="r" b="b"/>
              <a:pathLst>
                <a:path w="655" h="2896" extrusionOk="0">
                  <a:moveTo>
                    <a:pt x="0" y="1"/>
                  </a:moveTo>
                  <a:lnTo>
                    <a:pt x="0" y="2895"/>
                  </a:lnTo>
                  <a:lnTo>
                    <a:pt x="654" y="2895"/>
                  </a:lnTo>
                  <a:lnTo>
                    <a:pt x="654"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63"/>
            <p:cNvSpPr/>
            <p:nvPr/>
          </p:nvSpPr>
          <p:spPr>
            <a:xfrm>
              <a:off x="6959060" y="2266410"/>
              <a:ext cx="34469" cy="75680"/>
            </a:xfrm>
            <a:custGeom>
              <a:avLst/>
              <a:gdLst/>
              <a:ahLst/>
              <a:cxnLst/>
              <a:rect l="l" t="t" r="r" b="b"/>
              <a:pathLst>
                <a:path w="1319" h="2896" extrusionOk="0">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63"/>
            <p:cNvSpPr/>
            <p:nvPr/>
          </p:nvSpPr>
          <p:spPr>
            <a:xfrm>
              <a:off x="6970375" y="2266410"/>
              <a:ext cx="23389" cy="75915"/>
            </a:xfrm>
            <a:custGeom>
              <a:avLst/>
              <a:gdLst/>
              <a:ahLst/>
              <a:cxnLst/>
              <a:rect l="l" t="t" r="r" b="b"/>
              <a:pathLst>
                <a:path w="895" h="2905" extrusionOk="0">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63"/>
            <p:cNvSpPr/>
            <p:nvPr/>
          </p:nvSpPr>
          <p:spPr>
            <a:xfrm>
              <a:off x="6676123"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63"/>
            <p:cNvSpPr/>
            <p:nvPr/>
          </p:nvSpPr>
          <p:spPr>
            <a:xfrm>
              <a:off x="670450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63"/>
            <p:cNvSpPr/>
            <p:nvPr/>
          </p:nvSpPr>
          <p:spPr>
            <a:xfrm>
              <a:off x="673264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63"/>
            <p:cNvSpPr/>
            <p:nvPr/>
          </p:nvSpPr>
          <p:spPr>
            <a:xfrm>
              <a:off x="6761054"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63"/>
            <p:cNvSpPr/>
            <p:nvPr/>
          </p:nvSpPr>
          <p:spPr>
            <a:xfrm>
              <a:off x="678943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63"/>
            <p:cNvSpPr/>
            <p:nvPr/>
          </p:nvSpPr>
          <p:spPr>
            <a:xfrm>
              <a:off x="681757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63"/>
            <p:cNvSpPr/>
            <p:nvPr/>
          </p:nvSpPr>
          <p:spPr>
            <a:xfrm>
              <a:off x="6845984" y="2259146"/>
              <a:ext cx="28171" cy="73903"/>
            </a:xfrm>
            <a:custGeom>
              <a:avLst/>
              <a:gdLst/>
              <a:ahLst/>
              <a:cxnLst/>
              <a:rect l="l" t="t" r="r" b="b"/>
              <a:pathLst>
                <a:path w="1078" h="2828" extrusionOk="0">
                  <a:moveTo>
                    <a:pt x="0" y="0"/>
                  </a:moveTo>
                  <a:lnTo>
                    <a:pt x="0" y="2827"/>
                  </a:lnTo>
                  <a:lnTo>
                    <a:pt x="1077" y="2827"/>
                  </a:lnTo>
                  <a:lnTo>
                    <a:pt x="107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63"/>
            <p:cNvSpPr/>
            <p:nvPr/>
          </p:nvSpPr>
          <p:spPr>
            <a:xfrm>
              <a:off x="6874129" y="2259146"/>
              <a:ext cx="28432" cy="73903"/>
            </a:xfrm>
            <a:custGeom>
              <a:avLst/>
              <a:gdLst/>
              <a:ahLst/>
              <a:cxnLst/>
              <a:rect l="l" t="t" r="r" b="b"/>
              <a:pathLst>
                <a:path w="1088"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63"/>
            <p:cNvSpPr/>
            <p:nvPr/>
          </p:nvSpPr>
          <p:spPr>
            <a:xfrm>
              <a:off x="6902535"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63"/>
            <p:cNvSpPr/>
            <p:nvPr/>
          </p:nvSpPr>
          <p:spPr>
            <a:xfrm>
              <a:off x="6930915"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63"/>
            <p:cNvSpPr/>
            <p:nvPr/>
          </p:nvSpPr>
          <p:spPr>
            <a:xfrm>
              <a:off x="6694207"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63"/>
            <p:cNvSpPr/>
            <p:nvPr/>
          </p:nvSpPr>
          <p:spPr>
            <a:xfrm>
              <a:off x="6699224" y="2259146"/>
              <a:ext cx="15601" cy="39068"/>
            </a:xfrm>
            <a:custGeom>
              <a:avLst/>
              <a:gdLst/>
              <a:ahLst/>
              <a:cxnLst/>
              <a:rect l="l" t="t" r="r" b="b"/>
              <a:pathLst>
                <a:path w="597" h="1495" extrusionOk="0">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63"/>
            <p:cNvSpPr/>
            <p:nvPr/>
          </p:nvSpPr>
          <p:spPr>
            <a:xfrm>
              <a:off x="6750757" y="2259146"/>
              <a:ext cx="20619" cy="38964"/>
            </a:xfrm>
            <a:custGeom>
              <a:avLst/>
              <a:gdLst/>
              <a:ahLst/>
              <a:cxnLst/>
              <a:rect l="l" t="t" r="r" b="b"/>
              <a:pathLst>
                <a:path w="789" h="1491" extrusionOk="0">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63"/>
            <p:cNvSpPr/>
            <p:nvPr/>
          </p:nvSpPr>
          <p:spPr>
            <a:xfrm>
              <a:off x="6807282" y="2259146"/>
              <a:ext cx="20645" cy="38964"/>
            </a:xfrm>
            <a:custGeom>
              <a:avLst/>
              <a:gdLst/>
              <a:ahLst/>
              <a:cxnLst/>
              <a:rect l="l" t="t" r="r" b="b"/>
              <a:pathLst>
                <a:path w="790" h="1491" extrusionOk="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63"/>
            <p:cNvSpPr/>
            <p:nvPr/>
          </p:nvSpPr>
          <p:spPr>
            <a:xfrm>
              <a:off x="6863833" y="2259146"/>
              <a:ext cx="20619" cy="38964"/>
            </a:xfrm>
            <a:custGeom>
              <a:avLst/>
              <a:gdLst/>
              <a:ahLst/>
              <a:cxnLst/>
              <a:rect l="l" t="t" r="r" b="b"/>
              <a:pathLst>
                <a:path w="789" h="1491" extrusionOk="0">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63"/>
            <p:cNvSpPr/>
            <p:nvPr/>
          </p:nvSpPr>
          <p:spPr>
            <a:xfrm>
              <a:off x="6920619"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63"/>
            <p:cNvSpPr/>
            <p:nvPr/>
          </p:nvSpPr>
          <p:spPr>
            <a:xfrm>
              <a:off x="6755775" y="2259146"/>
              <a:ext cx="15601" cy="39068"/>
            </a:xfrm>
            <a:custGeom>
              <a:avLst/>
              <a:gdLst/>
              <a:ahLst/>
              <a:cxnLst/>
              <a:rect l="l" t="t" r="r" b="b"/>
              <a:pathLst>
                <a:path w="597" h="1495" extrusionOk="0">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63"/>
            <p:cNvSpPr/>
            <p:nvPr/>
          </p:nvSpPr>
          <p:spPr>
            <a:xfrm>
              <a:off x="6812561" y="2259146"/>
              <a:ext cx="15366" cy="39068"/>
            </a:xfrm>
            <a:custGeom>
              <a:avLst/>
              <a:gdLst/>
              <a:ahLst/>
              <a:cxnLst/>
              <a:rect l="l" t="t" r="r" b="b"/>
              <a:pathLst>
                <a:path w="588" h="1495" extrusionOk="0">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63"/>
            <p:cNvSpPr/>
            <p:nvPr/>
          </p:nvSpPr>
          <p:spPr>
            <a:xfrm>
              <a:off x="6869111" y="2259146"/>
              <a:ext cx="15340" cy="39068"/>
            </a:xfrm>
            <a:custGeom>
              <a:avLst/>
              <a:gdLst/>
              <a:ahLst/>
              <a:cxnLst/>
              <a:rect l="l" t="t" r="r" b="b"/>
              <a:pathLst>
                <a:path w="587" h="1495" extrusionOk="0">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63"/>
            <p:cNvSpPr/>
            <p:nvPr/>
          </p:nvSpPr>
          <p:spPr>
            <a:xfrm>
              <a:off x="6925636" y="2259146"/>
              <a:ext cx="15601" cy="39068"/>
            </a:xfrm>
            <a:custGeom>
              <a:avLst/>
              <a:gdLst/>
              <a:ahLst/>
              <a:cxnLst/>
              <a:rect l="l" t="t" r="r" b="b"/>
              <a:pathLst>
                <a:path w="597" h="1495" extrusionOk="0">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63"/>
            <p:cNvSpPr/>
            <p:nvPr/>
          </p:nvSpPr>
          <p:spPr>
            <a:xfrm>
              <a:off x="6641680" y="2239781"/>
              <a:ext cx="352083" cy="26655"/>
            </a:xfrm>
            <a:custGeom>
              <a:avLst/>
              <a:gdLst/>
              <a:ahLst/>
              <a:cxnLst/>
              <a:rect l="l" t="t" r="r" b="b"/>
              <a:pathLst>
                <a:path w="13473" h="1020" extrusionOk="0">
                  <a:moveTo>
                    <a:pt x="1" y="1"/>
                  </a:moveTo>
                  <a:lnTo>
                    <a:pt x="1" y="1020"/>
                  </a:lnTo>
                  <a:lnTo>
                    <a:pt x="13473" y="1020"/>
                  </a:ln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75" name="Google Shape;14575;p63"/>
          <p:cNvGrpSpPr/>
          <p:nvPr/>
        </p:nvGrpSpPr>
        <p:grpSpPr>
          <a:xfrm>
            <a:off x="7205332" y="1501251"/>
            <a:ext cx="198032" cy="360629"/>
            <a:chOff x="7205332" y="1501251"/>
            <a:chExt cx="198032" cy="360629"/>
          </a:xfrm>
        </p:grpSpPr>
        <p:sp>
          <p:nvSpPr>
            <p:cNvPr id="14576" name="Google Shape;14576;p63"/>
            <p:cNvSpPr/>
            <p:nvPr/>
          </p:nvSpPr>
          <p:spPr>
            <a:xfrm>
              <a:off x="7237005" y="1701766"/>
              <a:ext cx="38467" cy="10845"/>
            </a:xfrm>
            <a:custGeom>
              <a:avLst/>
              <a:gdLst/>
              <a:ahLst/>
              <a:cxnLst/>
              <a:rect l="l" t="t" r="r" b="b"/>
              <a:pathLst>
                <a:path w="1472" h="415" extrusionOk="0">
                  <a:moveTo>
                    <a:pt x="0" y="1"/>
                  </a:moveTo>
                  <a:lnTo>
                    <a:pt x="0" y="414"/>
                  </a:lnTo>
                  <a:lnTo>
                    <a:pt x="1192" y="414"/>
                  </a:lnTo>
                  <a:cubicBezTo>
                    <a:pt x="1471" y="41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63"/>
            <p:cNvSpPr/>
            <p:nvPr/>
          </p:nvSpPr>
          <p:spPr>
            <a:xfrm>
              <a:off x="7231465" y="1688778"/>
              <a:ext cx="11080" cy="36821"/>
            </a:xfrm>
            <a:custGeom>
              <a:avLst/>
              <a:gdLst/>
              <a:ahLst/>
              <a:cxnLst/>
              <a:rect l="l" t="t" r="r" b="b"/>
              <a:pathLst>
                <a:path w="424" h="1409" extrusionOk="0">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63"/>
            <p:cNvSpPr/>
            <p:nvPr/>
          </p:nvSpPr>
          <p:spPr>
            <a:xfrm>
              <a:off x="7237005" y="1753273"/>
              <a:ext cx="38467" cy="10845"/>
            </a:xfrm>
            <a:custGeom>
              <a:avLst/>
              <a:gdLst/>
              <a:ahLst/>
              <a:cxnLst/>
              <a:rect l="l" t="t" r="r" b="b"/>
              <a:pathLst>
                <a:path w="1472" h="415" extrusionOk="0">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63"/>
            <p:cNvSpPr/>
            <p:nvPr/>
          </p:nvSpPr>
          <p:spPr>
            <a:xfrm>
              <a:off x="7231465" y="1740285"/>
              <a:ext cx="11080" cy="36899"/>
            </a:xfrm>
            <a:custGeom>
              <a:avLst/>
              <a:gdLst/>
              <a:ahLst/>
              <a:cxnLst/>
              <a:rect l="l" t="t" r="r" b="b"/>
              <a:pathLst>
                <a:path w="424" h="1412" extrusionOk="0">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63"/>
            <p:cNvSpPr/>
            <p:nvPr/>
          </p:nvSpPr>
          <p:spPr>
            <a:xfrm>
              <a:off x="7237005" y="1649997"/>
              <a:ext cx="38467" cy="11080"/>
            </a:xfrm>
            <a:custGeom>
              <a:avLst/>
              <a:gdLst/>
              <a:ahLst/>
              <a:cxnLst/>
              <a:rect l="l" t="t" r="r" b="b"/>
              <a:pathLst>
                <a:path w="1472" h="424" extrusionOk="0">
                  <a:moveTo>
                    <a:pt x="0" y="1"/>
                  </a:moveTo>
                  <a:lnTo>
                    <a:pt x="0" y="424"/>
                  </a:lnTo>
                  <a:lnTo>
                    <a:pt x="1192" y="424"/>
                  </a:lnTo>
                  <a:cubicBezTo>
                    <a:pt x="1471" y="42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63"/>
            <p:cNvSpPr/>
            <p:nvPr/>
          </p:nvSpPr>
          <p:spPr>
            <a:xfrm>
              <a:off x="7231465" y="1637192"/>
              <a:ext cx="11080" cy="36899"/>
            </a:xfrm>
            <a:custGeom>
              <a:avLst/>
              <a:gdLst/>
              <a:ahLst/>
              <a:cxnLst/>
              <a:rect l="l" t="t" r="r" b="b"/>
              <a:pathLst>
                <a:path w="424" h="1412" extrusionOk="0">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63"/>
            <p:cNvSpPr/>
            <p:nvPr/>
          </p:nvSpPr>
          <p:spPr>
            <a:xfrm>
              <a:off x="7273669" y="1594230"/>
              <a:ext cx="107091" cy="227170"/>
            </a:xfrm>
            <a:custGeom>
              <a:avLst/>
              <a:gdLst/>
              <a:ahLst/>
              <a:cxnLst/>
              <a:rect l="l" t="t" r="r" b="b"/>
              <a:pathLst>
                <a:path w="4098" h="8693" extrusionOk="0">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63"/>
            <p:cNvSpPr/>
            <p:nvPr/>
          </p:nvSpPr>
          <p:spPr>
            <a:xfrm>
              <a:off x="7280724" y="1601495"/>
              <a:ext cx="92483" cy="212640"/>
            </a:xfrm>
            <a:custGeom>
              <a:avLst/>
              <a:gdLst/>
              <a:ahLst/>
              <a:cxnLst/>
              <a:rect l="l" t="t" r="r" b="b"/>
              <a:pathLst>
                <a:path w="3539" h="8137" extrusionOk="0">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63"/>
            <p:cNvSpPr/>
            <p:nvPr/>
          </p:nvSpPr>
          <p:spPr>
            <a:xfrm>
              <a:off x="7219156" y="1515807"/>
              <a:ext cx="136229" cy="332484"/>
            </a:xfrm>
            <a:custGeom>
              <a:avLst/>
              <a:gdLst/>
              <a:ahLst/>
              <a:cxnLst/>
              <a:rect l="l" t="t" r="r" b="b"/>
              <a:pathLst>
                <a:path w="5213" h="12723" extrusionOk="0">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63"/>
            <p:cNvSpPr/>
            <p:nvPr/>
          </p:nvSpPr>
          <p:spPr>
            <a:xfrm>
              <a:off x="7286996" y="1515807"/>
              <a:ext cx="68389" cy="332484"/>
            </a:xfrm>
            <a:custGeom>
              <a:avLst/>
              <a:gdLst/>
              <a:ahLst/>
              <a:cxnLst/>
              <a:rect l="l" t="t" r="r" b="b"/>
              <a:pathLst>
                <a:path w="2617" h="12723" extrusionOk="0">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63"/>
            <p:cNvSpPr/>
            <p:nvPr/>
          </p:nvSpPr>
          <p:spPr>
            <a:xfrm>
              <a:off x="7208599" y="1501251"/>
              <a:ext cx="157344" cy="25139"/>
            </a:xfrm>
            <a:custGeom>
              <a:avLst/>
              <a:gdLst/>
              <a:ahLst/>
              <a:cxnLst/>
              <a:rect l="l" t="t" r="r" b="b"/>
              <a:pathLst>
                <a:path w="6021" h="962" extrusionOk="0">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63"/>
            <p:cNvSpPr/>
            <p:nvPr/>
          </p:nvSpPr>
          <p:spPr>
            <a:xfrm>
              <a:off x="7205332" y="1507523"/>
              <a:ext cx="163877" cy="18868"/>
            </a:xfrm>
            <a:custGeom>
              <a:avLst/>
              <a:gdLst/>
              <a:ahLst/>
              <a:cxnLst/>
              <a:rect l="l" t="t" r="r" b="b"/>
              <a:pathLst>
                <a:path w="6271" h="722" extrusionOk="0">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63"/>
            <p:cNvSpPr/>
            <p:nvPr/>
          </p:nvSpPr>
          <p:spPr>
            <a:xfrm>
              <a:off x="7254592" y="1643725"/>
              <a:ext cx="145767" cy="23650"/>
            </a:xfrm>
            <a:custGeom>
              <a:avLst/>
              <a:gdLst/>
              <a:ahLst/>
              <a:cxnLst/>
              <a:rect l="l" t="t" r="r" b="b"/>
              <a:pathLst>
                <a:path w="5578" h="905" extrusionOk="0">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63"/>
            <p:cNvSpPr/>
            <p:nvPr/>
          </p:nvSpPr>
          <p:spPr>
            <a:xfrm>
              <a:off x="7254592" y="1649501"/>
              <a:ext cx="148772" cy="18110"/>
            </a:xfrm>
            <a:custGeom>
              <a:avLst/>
              <a:gdLst/>
              <a:ahLst/>
              <a:cxnLst/>
              <a:rect l="l" t="t" r="r" b="b"/>
              <a:pathLst>
                <a:path w="5693" h="693" extrusionOk="0">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63"/>
            <p:cNvSpPr/>
            <p:nvPr/>
          </p:nvSpPr>
          <p:spPr>
            <a:xfrm>
              <a:off x="7254592" y="1695232"/>
              <a:ext cx="145506" cy="23911"/>
            </a:xfrm>
            <a:custGeom>
              <a:avLst/>
              <a:gdLst/>
              <a:ahLst/>
              <a:cxnLst/>
              <a:rect l="l" t="t" r="r" b="b"/>
              <a:pathLst>
                <a:path w="5568" h="915" extrusionOk="0">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63"/>
            <p:cNvSpPr/>
            <p:nvPr/>
          </p:nvSpPr>
          <p:spPr>
            <a:xfrm>
              <a:off x="7254592" y="1701530"/>
              <a:ext cx="148537" cy="17613"/>
            </a:xfrm>
            <a:custGeom>
              <a:avLst/>
              <a:gdLst/>
              <a:ahLst/>
              <a:cxnLst/>
              <a:rect l="l" t="t" r="r" b="b"/>
              <a:pathLst>
                <a:path w="5684" h="674" extrusionOk="0">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63"/>
            <p:cNvSpPr/>
            <p:nvPr/>
          </p:nvSpPr>
          <p:spPr>
            <a:xfrm>
              <a:off x="7254592" y="1746740"/>
              <a:ext cx="145767" cy="23911"/>
            </a:xfrm>
            <a:custGeom>
              <a:avLst/>
              <a:gdLst/>
              <a:ahLst/>
              <a:cxnLst/>
              <a:rect l="l" t="t" r="r" b="b"/>
              <a:pathLst>
                <a:path w="5578" h="915" extrusionOk="0">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63"/>
            <p:cNvSpPr/>
            <p:nvPr/>
          </p:nvSpPr>
          <p:spPr>
            <a:xfrm>
              <a:off x="7254592" y="1752776"/>
              <a:ext cx="148772" cy="17875"/>
            </a:xfrm>
            <a:custGeom>
              <a:avLst/>
              <a:gdLst/>
              <a:ahLst/>
              <a:cxnLst/>
              <a:rect l="l" t="t" r="r" b="b"/>
              <a:pathLst>
                <a:path w="5693" h="684" extrusionOk="0">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63"/>
            <p:cNvSpPr/>
            <p:nvPr/>
          </p:nvSpPr>
          <p:spPr>
            <a:xfrm>
              <a:off x="7260864" y="1836714"/>
              <a:ext cx="52788" cy="25166"/>
            </a:xfrm>
            <a:custGeom>
              <a:avLst/>
              <a:gdLst/>
              <a:ahLst/>
              <a:cxnLst/>
              <a:rect l="l" t="t" r="r" b="b"/>
              <a:pathLst>
                <a:path w="2020" h="963" extrusionOk="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63"/>
            <p:cNvSpPr/>
            <p:nvPr/>
          </p:nvSpPr>
          <p:spPr>
            <a:xfrm>
              <a:off x="7287258" y="1836714"/>
              <a:ext cx="26394" cy="25166"/>
            </a:xfrm>
            <a:custGeom>
              <a:avLst/>
              <a:gdLst/>
              <a:ahLst/>
              <a:cxnLst/>
              <a:rect l="l" t="t" r="r" b="b"/>
              <a:pathLst>
                <a:path w="1010" h="963" extrusionOk="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6" name="Google Shape;14596;p63"/>
          <p:cNvGrpSpPr/>
          <p:nvPr/>
        </p:nvGrpSpPr>
        <p:grpSpPr>
          <a:xfrm>
            <a:off x="7688313" y="1501251"/>
            <a:ext cx="153058" cy="360628"/>
            <a:chOff x="7688313" y="1501251"/>
            <a:chExt cx="153058" cy="360628"/>
          </a:xfrm>
        </p:grpSpPr>
        <p:sp>
          <p:nvSpPr>
            <p:cNvPr id="14597" name="Google Shape;14597;p63"/>
            <p:cNvSpPr/>
            <p:nvPr/>
          </p:nvSpPr>
          <p:spPr>
            <a:xfrm>
              <a:off x="7688313" y="1637192"/>
              <a:ext cx="153058" cy="211098"/>
            </a:xfrm>
            <a:custGeom>
              <a:avLst/>
              <a:gdLst/>
              <a:ahLst/>
              <a:cxnLst/>
              <a:rect l="l" t="t" r="r" b="b"/>
              <a:pathLst>
                <a:path w="5857" h="8078" extrusionOk="0">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63"/>
            <p:cNvSpPr/>
            <p:nvPr/>
          </p:nvSpPr>
          <p:spPr>
            <a:xfrm>
              <a:off x="7745857" y="1637192"/>
              <a:ext cx="95514" cy="211098"/>
            </a:xfrm>
            <a:custGeom>
              <a:avLst/>
              <a:gdLst/>
              <a:ahLst/>
              <a:cxnLst/>
              <a:rect l="l" t="t" r="r" b="b"/>
              <a:pathLst>
                <a:path w="3655" h="8078" extrusionOk="0">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63"/>
            <p:cNvSpPr/>
            <p:nvPr/>
          </p:nvSpPr>
          <p:spPr>
            <a:xfrm>
              <a:off x="7750143" y="1792210"/>
              <a:ext cx="29634" cy="69669"/>
            </a:xfrm>
            <a:custGeom>
              <a:avLst/>
              <a:gdLst/>
              <a:ahLst/>
              <a:cxnLst/>
              <a:rect l="l" t="t" r="r" b="b"/>
              <a:pathLst>
                <a:path w="1134" h="2666" extrusionOk="0">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63"/>
            <p:cNvSpPr/>
            <p:nvPr/>
          </p:nvSpPr>
          <p:spPr>
            <a:xfrm>
              <a:off x="7766214" y="1504256"/>
              <a:ext cx="23389" cy="11080"/>
            </a:xfrm>
            <a:custGeom>
              <a:avLst/>
              <a:gdLst/>
              <a:ahLst/>
              <a:cxnLst/>
              <a:rect l="l" t="t" r="r" b="b"/>
              <a:pathLst>
                <a:path w="895" h="424" extrusionOk="0">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63"/>
            <p:cNvSpPr/>
            <p:nvPr/>
          </p:nvSpPr>
          <p:spPr>
            <a:xfrm>
              <a:off x="7741075" y="1503995"/>
              <a:ext cx="22657" cy="11080"/>
            </a:xfrm>
            <a:custGeom>
              <a:avLst/>
              <a:gdLst/>
              <a:ahLst/>
              <a:cxnLst/>
              <a:rect l="l" t="t" r="r" b="b"/>
              <a:pathLst>
                <a:path w="867" h="424" extrusionOk="0">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63"/>
            <p:cNvSpPr/>
            <p:nvPr/>
          </p:nvSpPr>
          <p:spPr>
            <a:xfrm>
              <a:off x="7765953" y="1529134"/>
              <a:ext cx="27178" cy="10819"/>
            </a:xfrm>
            <a:custGeom>
              <a:avLst/>
              <a:gdLst/>
              <a:ahLst/>
              <a:cxnLst/>
              <a:rect l="l" t="t" r="r" b="b"/>
              <a:pathLst>
                <a:path w="1040" h="414" extrusionOk="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63"/>
            <p:cNvSpPr/>
            <p:nvPr/>
          </p:nvSpPr>
          <p:spPr>
            <a:xfrm>
              <a:off x="7737573" y="1528873"/>
              <a:ext cx="26159" cy="10845"/>
            </a:xfrm>
            <a:custGeom>
              <a:avLst/>
              <a:gdLst/>
              <a:ahLst/>
              <a:cxnLst/>
              <a:rect l="l" t="t" r="r" b="b"/>
              <a:pathLst>
                <a:path w="1001" h="415" extrusionOk="0">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63"/>
            <p:cNvSpPr/>
            <p:nvPr/>
          </p:nvSpPr>
          <p:spPr>
            <a:xfrm>
              <a:off x="7751632" y="1523594"/>
              <a:ext cx="26420" cy="186482"/>
            </a:xfrm>
            <a:custGeom>
              <a:avLst/>
              <a:gdLst/>
              <a:ahLst/>
              <a:cxnLst/>
              <a:rect l="l" t="t" r="r" b="b"/>
              <a:pathLst>
                <a:path w="1011" h="7136" extrusionOk="0">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63"/>
            <p:cNvSpPr/>
            <p:nvPr/>
          </p:nvSpPr>
          <p:spPr>
            <a:xfrm>
              <a:off x="7764960" y="1523594"/>
              <a:ext cx="13092" cy="186482"/>
            </a:xfrm>
            <a:custGeom>
              <a:avLst/>
              <a:gdLst/>
              <a:ahLst/>
              <a:cxnLst/>
              <a:rect l="l" t="t" r="r" b="b"/>
              <a:pathLst>
                <a:path w="501" h="7136" extrusionOk="0">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63"/>
            <p:cNvSpPr/>
            <p:nvPr/>
          </p:nvSpPr>
          <p:spPr>
            <a:xfrm>
              <a:off x="7749881" y="1501251"/>
              <a:ext cx="30418" cy="41498"/>
            </a:xfrm>
            <a:custGeom>
              <a:avLst/>
              <a:gdLst/>
              <a:ahLst/>
              <a:cxnLst/>
              <a:rect l="l" t="t" r="r" b="b"/>
              <a:pathLst>
                <a:path w="1164" h="1588" extrusionOk="0">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63"/>
            <p:cNvSpPr/>
            <p:nvPr/>
          </p:nvSpPr>
          <p:spPr>
            <a:xfrm>
              <a:off x="7718967" y="1737201"/>
              <a:ext cx="24904" cy="60444"/>
            </a:xfrm>
            <a:custGeom>
              <a:avLst/>
              <a:gdLst/>
              <a:ahLst/>
              <a:cxnLst/>
              <a:rect l="l" t="t" r="r" b="b"/>
              <a:pathLst>
                <a:path w="953" h="2313" extrusionOk="0">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63"/>
            <p:cNvSpPr/>
            <p:nvPr/>
          </p:nvSpPr>
          <p:spPr>
            <a:xfrm>
              <a:off x="7786075" y="1737201"/>
              <a:ext cx="24904" cy="60444"/>
            </a:xfrm>
            <a:custGeom>
              <a:avLst/>
              <a:gdLst/>
              <a:ahLst/>
              <a:cxnLst/>
              <a:rect l="l" t="t" r="r" b="b"/>
              <a:pathLst>
                <a:path w="953" h="2313" extrusionOk="0">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63"/>
            <p:cNvSpPr/>
            <p:nvPr/>
          </p:nvSpPr>
          <p:spPr>
            <a:xfrm>
              <a:off x="7764960" y="1792210"/>
              <a:ext cx="14608" cy="69669"/>
            </a:xfrm>
            <a:custGeom>
              <a:avLst/>
              <a:gdLst/>
              <a:ahLst/>
              <a:cxnLst/>
              <a:rect l="l" t="t" r="r" b="b"/>
              <a:pathLst>
                <a:path w="559" h="2666" extrusionOk="0">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63"/>
            <p:cNvSpPr/>
            <p:nvPr/>
          </p:nvSpPr>
          <p:spPr>
            <a:xfrm>
              <a:off x="7751397" y="1814109"/>
              <a:ext cx="27152" cy="11080"/>
            </a:xfrm>
            <a:custGeom>
              <a:avLst/>
              <a:gdLst/>
              <a:ahLst/>
              <a:cxnLst/>
              <a:rect l="l" t="t" r="r" b="b"/>
              <a:pathLst>
                <a:path w="1039" h="424" extrusionOk="0">
                  <a:moveTo>
                    <a:pt x="0" y="0"/>
                  </a:moveTo>
                  <a:lnTo>
                    <a:pt x="29" y="423"/>
                  </a:lnTo>
                  <a:lnTo>
                    <a:pt x="1010" y="423"/>
                  </a:lnTo>
                  <a:lnTo>
                    <a:pt x="103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63"/>
            <p:cNvSpPr/>
            <p:nvPr/>
          </p:nvSpPr>
          <p:spPr>
            <a:xfrm>
              <a:off x="7764960" y="1814109"/>
              <a:ext cx="13589" cy="11080"/>
            </a:xfrm>
            <a:custGeom>
              <a:avLst/>
              <a:gdLst/>
              <a:ahLst/>
              <a:cxnLst/>
              <a:rect l="l" t="t" r="r" b="b"/>
              <a:pathLst>
                <a:path w="520" h="424" extrusionOk="0">
                  <a:moveTo>
                    <a:pt x="0" y="0"/>
                  </a:moveTo>
                  <a:lnTo>
                    <a:pt x="0" y="423"/>
                  </a:lnTo>
                  <a:lnTo>
                    <a:pt x="491" y="423"/>
                  </a:lnTo>
                  <a:lnTo>
                    <a:pt x="520"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63"/>
            <p:cNvSpPr/>
            <p:nvPr/>
          </p:nvSpPr>
          <p:spPr>
            <a:xfrm>
              <a:off x="7764960" y="1501251"/>
              <a:ext cx="15105" cy="41472"/>
            </a:xfrm>
            <a:custGeom>
              <a:avLst/>
              <a:gdLst/>
              <a:ahLst/>
              <a:cxnLst/>
              <a:rect l="l" t="t" r="r" b="b"/>
              <a:pathLst>
                <a:path w="578" h="1587" extrusionOk="0">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3" name="Google Shape;14613;p63"/>
          <p:cNvGrpSpPr/>
          <p:nvPr/>
        </p:nvGrpSpPr>
        <p:grpSpPr>
          <a:xfrm>
            <a:off x="8150179" y="1501251"/>
            <a:ext cx="150811" cy="360628"/>
            <a:chOff x="8150179" y="1501251"/>
            <a:chExt cx="150811" cy="360628"/>
          </a:xfrm>
        </p:grpSpPr>
        <p:sp>
          <p:nvSpPr>
            <p:cNvPr id="14614" name="Google Shape;14614;p63"/>
            <p:cNvSpPr/>
            <p:nvPr/>
          </p:nvSpPr>
          <p:spPr>
            <a:xfrm>
              <a:off x="8150179" y="1656034"/>
              <a:ext cx="150549" cy="205846"/>
            </a:xfrm>
            <a:custGeom>
              <a:avLst/>
              <a:gdLst/>
              <a:ahLst/>
              <a:cxnLst/>
              <a:rect l="l" t="t" r="r" b="b"/>
              <a:pathLst>
                <a:path w="5761" h="7877" extrusionOk="0">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63"/>
            <p:cNvSpPr/>
            <p:nvPr/>
          </p:nvSpPr>
          <p:spPr>
            <a:xfrm>
              <a:off x="8206468" y="1656034"/>
              <a:ext cx="94521" cy="205846"/>
            </a:xfrm>
            <a:custGeom>
              <a:avLst/>
              <a:gdLst/>
              <a:ahLst/>
              <a:cxnLst/>
              <a:rect l="l" t="t" r="r" b="b"/>
              <a:pathLst>
                <a:path w="3617" h="7877" extrusionOk="0">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63"/>
            <p:cNvSpPr/>
            <p:nvPr/>
          </p:nvSpPr>
          <p:spPr>
            <a:xfrm>
              <a:off x="8209996" y="1513559"/>
              <a:ext cx="30941" cy="168894"/>
            </a:xfrm>
            <a:custGeom>
              <a:avLst/>
              <a:gdLst/>
              <a:ahLst/>
              <a:cxnLst/>
              <a:rect l="l" t="t" r="r" b="b"/>
              <a:pathLst>
                <a:path w="1184" h="6463" extrusionOk="0">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63"/>
            <p:cNvSpPr/>
            <p:nvPr/>
          </p:nvSpPr>
          <p:spPr>
            <a:xfrm>
              <a:off x="8198419" y="1702785"/>
              <a:ext cx="54329" cy="54303"/>
            </a:xfrm>
            <a:custGeom>
              <a:avLst/>
              <a:gdLst/>
              <a:ahLst/>
              <a:cxnLst/>
              <a:rect l="l" t="t" r="r" b="b"/>
              <a:pathLst>
                <a:path w="2079" h="2078" extrusionOk="0">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63"/>
            <p:cNvSpPr/>
            <p:nvPr/>
          </p:nvSpPr>
          <p:spPr>
            <a:xfrm>
              <a:off x="8189639" y="1809327"/>
              <a:ext cx="71629" cy="21141"/>
            </a:xfrm>
            <a:custGeom>
              <a:avLst/>
              <a:gdLst/>
              <a:ahLst/>
              <a:cxnLst/>
              <a:rect l="l" t="t" r="r" b="b"/>
              <a:pathLst>
                <a:path w="2741" h="809" extrusionOk="0">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63"/>
            <p:cNvSpPr/>
            <p:nvPr/>
          </p:nvSpPr>
          <p:spPr>
            <a:xfrm>
              <a:off x="8189639" y="1817114"/>
              <a:ext cx="71629" cy="13354"/>
            </a:xfrm>
            <a:custGeom>
              <a:avLst/>
              <a:gdLst/>
              <a:ahLst/>
              <a:cxnLst/>
              <a:rect l="l" t="t" r="r" b="b"/>
              <a:pathLst>
                <a:path w="2741" h="511" extrusionOk="0">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63"/>
            <p:cNvSpPr/>
            <p:nvPr/>
          </p:nvSpPr>
          <p:spPr>
            <a:xfrm>
              <a:off x="8225571" y="1513559"/>
              <a:ext cx="15366" cy="168894"/>
            </a:xfrm>
            <a:custGeom>
              <a:avLst/>
              <a:gdLst/>
              <a:ahLst/>
              <a:cxnLst/>
              <a:rect l="l" t="t" r="r" b="b"/>
              <a:pathLst>
                <a:path w="588" h="6463" extrusionOk="0">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63"/>
            <p:cNvSpPr/>
            <p:nvPr/>
          </p:nvSpPr>
          <p:spPr>
            <a:xfrm>
              <a:off x="8204456" y="1501251"/>
              <a:ext cx="41995" cy="50018"/>
            </a:xfrm>
            <a:custGeom>
              <a:avLst/>
              <a:gdLst/>
              <a:ahLst/>
              <a:cxnLst/>
              <a:rect l="l" t="t" r="r" b="b"/>
              <a:pathLst>
                <a:path w="1607" h="1914" extrusionOk="0">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63"/>
            <p:cNvSpPr/>
            <p:nvPr/>
          </p:nvSpPr>
          <p:spPr>
            <a:xfrm>
              <a:off x="8225571" y="1501251"/>
              <a:ext cx="20880" cy="50018"/>
            </a:xfrm>
            <a:custGeom>
              <a:avLst/>
              <a:gdLst/>
              <a:ahLst/>
              <a:cxnLst/>
              <a:rect l="l" t="t" r="r" b="b"/>
              <a:pathLst>
                <a:path w="799" h="1914" extrusionOk="0">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23" name="Google Shape;14623;p63"/>
          <p:cNvSpPr/>
          <p:nvPr/>
        </p:nvSpPr>
        <p:spPr>
          <a:xfrm>
            <a:off x="4948085" y="2906944"/>
            <a:ext cx="32744" cy="15889"/>
          </a:xfrm>
          <a:custGeom>
            <a:avLst/>
            <a:gdLst/>
            <a:ahLst/>
            <a:cxnLst/>
            <a:rect l="l" t="t" r="r" b="b"/>
            <a:pathLst>
              <a:path w="1253" h="608" extrusionOk="0">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24" name="Google Shape;14624;p63"/>
          <p:cNvGrpSpPr/>
          <p:nvPr/>
        </p:nvGrpSpPr>
        <p:grpSpPr>
          <a:xfrm>
            <a:off x="4877867" y="2902946"/>
            <a:ext cx="170149" cy="360629"/>
            <a:chOff x="4877867" y="2902946"/>
            <a:chExt cx="170149" cy="360629"/>
          </a:xfrm>
        </p:grpSpPr>
        <p:sp>
          <p:nvSpPr>
            <p:cNvPr id="14625" name="Google Shape;14625;p63"/>
            <p:cNvSpPr/>
            <p:nvPr/>
          </p:nvSpPr>
          <p:spPr>
            <a:xfrm>
              <a:off x="4942780" y="2925315"/>
              <a:ext cx="32692" cy="15915"/>
            </a:xfrm>
            <a:custGeom>
              <a:avLst/>
              <a:gdLst/>
              <a:ahLst/>
              <a:cxnLst/>
              <a:rect l="l" t="t" r="r" b="b"/>
              <a:pathLst>
                <a:path w="1251" h="609" extrusionOk="0">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63"/>
            <p:cNvSpPr/>
            <p:nvPr/>
          </p:nvSpPr>
          <p:spPr>
            <a:xfrm>
              <a:off x="4937345" y="2943843"/>
              <a:ext cx="32927" cy="15915"/>
            </a:xfrm>
            <a:custGeom>
              <a:avLst/>
              <a:gdLst/>
              <a:ahLst/>
              <a:cxnLst/>
              <a:rect l="l" t="t" r="r" b="b"/>
              <a:pathLst>
                <a:path w="1260" h="609" extrusionOk="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63"/>
            <p:cNvSpPr/>
            <p:nvPr/>
          </p:nvSpPr>
          <p:spPr>
            <a:xfrm>
              <a:off x="4877867" y="3063164"/>
              <a:ext cx="170149" cy="200410"/>
            </a:xfrm>
            <a:custGeom>
              <a:avLst/>
              <a:gdLst/>
              <a:ahLst/>
              <a:cxnLst/>
              <a:rect l="l" t="t" r="r" b="b"/>
              <a:pathLst>
                <a:path w="6511" h="7669" extrusionOk="0">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63"/>
            <p:cNvSpPr/>
            <p:nvPr/>
          </p:nvSpPr>
          <p:spPr>
            <a:xfrm>
              <a:off x="4942963" y="3088905"/>
              <a:ext cx="105053" cy="174670"/>
            </a:xfrm>
            <a:custGeom>
              <a:avLst/>
              <a:gdLst/>
              <a:ahLst/>
              <a:cxnLst/>
              <a:rect l="l" t="t" r="r" b="b"/>
              <a:pathLst>
                <a:path w="4020" h="6684" extrusionOk="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63"/>
            <p:cNvSpPr/>
            <p:nvPr/>
          </p:nvSpPr>
          <p:spPr>
            <a:xfrm>
              <a:off x="4949496" y="2966761"/>
              <a:ext cx="25662" cy="161368"/>
            </a:xfrm>
            <a:custGeom>
              <a:avLst/>
              <a:gdLst/>
              <a:ahLst/>
              <a:cxnLst/>
              <a:rect l="l" t="t" r="r" b="b"/>
              <a:pathLst>
                <a:path w="982" h="6175" extrusionOk="0">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63"/>
            <p:cNvSpPr/>
            <p:nvPr/>
          </p:nvSpPr>
          <p:spPr>
            <a:xfrm>
              <a:off x="4962301" y="2967023"/>
              <a:ext cx="12857" cy="161107"/>
            </a:xfrm>
            <a:custGeom>
              <a:avLst/>
              <a:gdLst/>
              <a:ahLst/>
              <a:cxnLst/>
              <a:rect l="l" t="t" r="r" b="b"/>
              <a:pathLst>
                <a:path w="492" h="6165" extrusionOk="0">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63"/>
            <p:cNvSpPr/>
            <p:nvPr/>
          </p:nvSpPr>
          <p:spPr>
            <a:xfrm>
              <a:off x="4948739" y="2902946"/>
              <a:ext cx="33685" cy="71394"/>
            </a:xfrm>
            <a:custGeom>
              <a:avLst/>
              <a:gdLst/>
              <a:ahLst/>
              <a:cxnLst/>
              <a:rect l="l" t="t" r="r" b="b"/>
              <a:pathLst>
                <a:path w="1289" h="2732" extrusionOk="0">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63"/>
            <p:cNvSpPr/>
            <p:nvPr/>
          </p:nvSpPr>
          <p:spPr>
            <a:xfrm>
              <a:off x="4937423" y="3148199"/>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63"/>
            <p:cNvSpPr/>
            <p:nvPr/>
          </p:nvSpPr>
          <p:spPr>
            <a:xfrm>
              <a:off x="4937423" y="3177102"/>
              <a:ext cx="49782" cy="11080"/>
            </a:xfrm>
            <a:custGeom>
              <a:avLst/>
              <a:gdLst/>
              <a:ahLst/>
              <a:cxnLst/>
              <a:rect l="l" t="t" r="r" b="b"/>
              <a:pathLst>
                <a:path w="1905" h="424" extrusionOk="0">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63"/>
            <p:cNvSpPr/>
            <p:nvPr/>
          </p:nvSpPr>
          <p:spPr>
            <a:xfrm>
              <a:off x="4937423" y="3205247"/>
              <a:ext cx="49782" cy="10819"/>
            </a:xfrm>
            <a:custGeom>
              <a:avLst/>
              <a:gdLst/>
              <a:ahLst/>
              <a:cxnLst/>
              <a:rect l="l" t="t" r="r" b="b"/>
              <a:pathLst>
                <a:path w="1905" h="414" extrusionOk="0">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63"/>
            <p:cNvSpPr/>
            <p:nvPr/>
          </p:nvSpPr>
          <p:spPr>
            <a:xfrm>
              <a:off x="4999253" y="3176841"/>
              <a:ext cx="11080" cy="11342"/>
            </a:xfrm>
            <a:custGeom>
              <a:avLst/>
              <a:gdLst/>
              <a:ahLst/>
              <a:cxnLst/>
              <a:rect l="l" t="t" r="r" b="b"/>
              <a:pathLst>
                <a:path w="424" h="434" extrusionOk="0">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63"/>
            <p:cNvSpPr/>
            <p:nvPr/>
          </p:nvSpPr>
          <p:spPr>
            <a:xfrm>
              <a:off x="4999253" y="3204985"/>
              <a:ext cx="11080" cy="11342"/>
            </a:xfrm>
            <a:custGeom>
              <a:avLst/>
              <a:gdLst/>
              <a:ahLst/>
              <a:cxnLst/>
              <a:rect l="l" t="t" r="r" b="b"/>
              <a:pathLst>
                <a:path w="424" h="434" extrusionOk="0">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63"/>
            <p:cNvSpPr/>
            <p:nvPr/>
          </p:nvSpPr>
          <p:spPr>
            <a:xfrm>
              <a:off x="4957284" y="2914235"/>
              <a:ext cx="18110" cy="53572"/>
            </a:xfrm>
            <a:custGeom>
              <a:avLst/>
              <a:gdLst/>
              <a:ahLst/>
              <a:cxnLst/>
              <a:rect l="l" t="t" r="r" b="b"/>
              <a:pathLst>
                <a:path w="693" h="2050" extrusionOk="0">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8" name="Google Shape;14638;p63"/>
          <p:cNvGrpSpPr/>
          <p:nvPr/>
        </p:nvGrpSpPr>
        <p:grpSpPr>
          <a:xfrm>
            <a:off x="6741689" y="1500676"/>
            <a:ext cx="207962" cy="361203"/>
            <a:chOff x="6741689" y="1500676"/>
            <a:chExt cx="207962" cy="361203"/>
          </a:xfrm>
        </p:grpSpPr>
        <p:sp>
          <p:nvSpPr>
            <p:cNvPr id="14639" name="Google Shape;14639;p63"/>
            <p:cNvSpPr/>
            <p:nvPr/>
          </p:nvSpPr>
          <p:spPr>
            <a:xfrm>
              <a:off x="6749242" y="1500676"/>
              <a:ext cx="184469" cy="361203"/>
            </a:xfrm>
            <a:custGeom>
              <a:avLst/>
              <a:gdLst/>
              <a:ahLst/>
              <a:cxnLst/>
              <a:rect l="l" t="t" r="r" b="b"/>
              <a:pathLst>
                <a:path w="7059" h="13822" extrusionOk="0">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63"/>
            <p:cNvSpPr/>
            <p:nvPr/>
          </p:nvSpPr>
          <p:spPr>
            <a:xfrm>
              <a:off x="6775113" y="1501199"/>
              <a:ext cx="37735" cy="310167"/>
            </a:xfrm>
            <a:custGeom>
              <a:avLst/>
              <a:gdLst/>
              <a:ahLst/>
              <a:cxnLst/>
              <a:rect l="l" t="t" r="r" b="b"/>
              <a:pathLst>
                <a:path w="1444" h="11869" extrusionOk="0">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63"/>
            <p:cNvSpPr/>
            <p:nvPr/>
          </p:nvSpPr>
          <p:spPr>
            <a:xfrm>
              <a:off x="6773623" y="1645241"/>
              <a:ext cx="159330" cy="216638"/>
            </a:xfrm>
            <a:custGeom>
              <a:avLst/>
              <a:gdLst/>
              <a:ahLst/>
              <a:cxnLst/>
              <a:rect l="l" t="t" r="r" b="b"/>
              <a:pathLst>
                <a:path w="6097" h="8290" extrusionOk="0">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63"/>
            <p:cNvSpPr/>
            <p:nvPr/>
          </p:nvSpPr>
          <p:spPr>
            <a:xfrm>
              <a:off x="6854530" y="1589082"/>
              <a:ext cx="93006" cy="108502"/>
            </a:xfrm>
            <a:custGeom>
              <a:avLst/>
              <a:gdLst/>
              <a:ahLst/>
              <a:cxnLst/>
              <a:rect l="l" t="t" r="r" b="b"/>
              <a:pathLst>
                <a:path w="3559" h="4152" extrusionOk="0">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63"/>
            <p:cNvSpPr/>
            <p:nvPr/>
          </p:nvSpPr>
          <p:spPr>
            <a:xfrm>
              <a:off x="6857796" y="1589134"/>
              <a:ext cx="91856" cy="108398"/>
            </a:xfrm>
            <a:custGeom>
              <a:avLst/>
              <a:gdLst/>
              <a:ahLst/>
              <a:cxnLst/>
              <a:rect l="l" t="t" r="r" b="b"/>
              <a:pathLst>
                <a:path w="3515" h="4148" extrusionOk="0">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63"/>
            <p:cNvSpPr/>
            <p:nvPr/>
          </p:nvSpPr>
          <p:spPr>
            <a:xfrm>
              <a:off x="6801245" y="1635441"/>
              <a:ext cx="31699" cy="11315"/>
            </a:xfrm>
            <a:custGeom>
              <a:avLst/>
              <a:gdLst/>
              <a:ahLst/>
              <a:cxnLst/>
              <a:rect l="l" t="t" r="r" b="b"/>
              <a:pathLst>
                <a:path w="1213" h="433" extrusionOk="0">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63"/>
            <p:cNvSpPr/>
            <p:nvPr/>
          </p:nvSpPr>
          <p:spPr>
            <a:xfrm>
              <a:off x="6819852" y="1626765"/>
              <a:ext cx="11342" cy="28537"/>
            </a:xfrm>
            <a:custGeom>
              <a:avLst/>
              <a:gdLst/>
              <a:ahLst/>
              <a:cxnLst/>
              <a:rect l="l" t="t" r="r" b="b"/>
              <a:pathLst>
                <a:path w="434" h="1092" extrusionOk="0">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63"/>
            <p:cNvSpPr/>
            <p:nvPr/>
          </p:nvSpPr>
          <p:spPr>
            <a:xfrm>
              <a:off x="6754756" y="1761583"/>
              <a:ext cx="29687" cy="11315"/>
            </a:xfrm>
            <a:custGeom>
              <a:avLst/>
              <a:gdLst/>
              <a:ahLst/>
              <a:cxnLst/>
              <a:rect l="l" t="t" r="r" b="b"/>
              <a:pathLst>
                <a:path w="1136" h="433" extrusionOk="0">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63"/>
            <p:cNvSpPr/>
            <p:nvPr/>
          </p:nvSpPr>
          <p:spPr>
            <a:xfrm>
              <a:off x="6756768" y="1752907"/>
              <a:ext cx="11342" cy="28537"/>
            </a:xfrm>
            <a:custGeom>
              <a:avLst/>
              <a:gdLst/>
              <a:ahLst/>
              <a:cxnLst/>
              <a:rect l="l" t="t" r="r" b="b"/>
              <a:pathLst>
                <a:path w="434" h="1092" extrusionOk="0">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63"/>
            <p:cNvSpPr/>
            <p:nvPr/>
          </p:nvSpPr>
          <p:spPr>
            <a:xfrm>
              <a:off x="6754756" y="1717863"/>
              <a:ext cx="31699" cy="11577"/>
            </a:xfrm>
            <a:custGeom>
              <a:avLst/>
              <a:gdLst/>
              <a:ahLst/>
              <a:cxnLst/>
              <a:rect l="l" t="t" r="r" b="b"/>
              <a:pathLst>
                <a:path w="1213" h="443" extrusionOk="0">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63"/>
            <p:cNvSpPr/>
            <p:nvPr/>
          </p:nvSpPr>
          <p:spPr>
            <a:xfrm>
              <a:off x="6756768" y="1709422"/>
              <a:ext cx="11342" cy="28563"/>
            </a:xfrm>
            <a:custGeom>
              <a:avLst/>
              <a:gdLst/>
              <a:ahLst/>
              <a:cxnLst/>
              <a:rect l="l" t="t" r="r" b="b"/>
              <a:pathLst>
                <a:path w="434" h="1093" extrusionOk="0">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63"/>
            <p:cNvSpPr/>
            <p:nvPr/>
          </p:nvSpPr>
          <p:spPr>
            <a:xfrm>
              <a:off x="6833414" y="1779431"/>
              <a:ext cx="43014" cy="11315"/>
            </a:xfrm>
            <a:custGeom>
              <a:avLst/>
              <a:gdLst/>
              <a:ahLst/>
              <a:cxnLst/>
              <a:rect l="l" t="t" r="r" b="b"/>
              <a:pathLst>
                <a:path w="1646" h="433" extrusionOk="0">
                  <a:moveTo>
                    <a:pt x="1" y="0"/>
                  </a:moveTo>
                  <a:lnTo>
                    <a:pt x="1" y="433"/>
                  </a:lnTo>
                  <a:lnTo>
                    <a:pt x="1645" y="433"/>
                  </a:lnTo>
                  <a:lnTo>
                    <a:pt x="16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63"/>
            <p:cNvSpPr/>
            <p:nvPr/>
          </p:nvSpPr>
          <p:spPr>
            <a:xfrm>
              <a:off x="6775871" y="1779431"/>
              <a:ext cx="32692" cy="11315"/>
            </a:xfrm>
            <a:custGeom>
              <a:avLst/>
              <a:gdLst/>
              <a:ahLst/>
              <a:cxnLst/>
              <a:rect l="l" t="t" r="r" b="b"/>
              <a:pathLst>
                <a:path w="1251" h="433" extrusionOk="0">
                  <a:moveTo>
                    <a:pt x="20" y="0"/>
                  </a:moveTo>
                  <a:lnTo>
                    <a:pt x="1" y="433"/>
                  </a:lnTo>
                  <a:lnTo>
                    <a:pt x="1251" y="433"/>
                  </a:lnTo>
                  <a:lnTo>
                    <a:pt x="1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63"/>
            <p:cNvSpPr/>
            <p:nvPr/>
          </p:nvSpPr>
          <p:spPr>
            <a:xfrm>
              <a:off x="6801245" y="1596974"/>
              <a:ext cx="31699" cy="11342"/>
            </a:xfrm>
            <a:custGeom>
              <a:avLst/>
              <a:gdLst/>
              <a:ahLst/>
              <a:cxnLst/>
              <a:rect l="l" t="t" r="r" b="b"/>
              <a:pathLst>
                <a:path w="1213" h="434" extrusionOk="0">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63"/>
            <p:cNvSpPr/>
            <p:nvPr/>
          </p:nvSpPr>
          <p:spPr>
            <a:xfrm>
              <a:off x="6819852" y="1588560"/>
              <a:ext cx="11342" cy="28563"/>
            </a:xfrm>
            <a:custGeom>
              <a:avLst/>
              <a:gdLst/>
              <a:ahLst/>
              <a:cxnLst/>
              <a:rect l="l" t="t" r="r" b="b"/>
              <a:pathLst>
                <a:path w="434" h="1093" extrusionOk="0">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63"/>
            <p:cNvSpPr/>
            <p:nvPr/>
          </p:nvSpPr>
          <p:spPr>
            <a:xfrm>
              <a:off x="6789956" y="1657053"/>
              <a:ext cx="10558" cy="10558"/>
            </a:xfrm>
            <a:custGeom>
              <a:avLst/>
              <a:gdLst/>
              <a:ahLst/>
              <a:cxnLst/>
              <a:rect l="l" t="t" r="r" b="b"/>
              <a:pathLst>
                <a:path w="404" h="404" extrusionOk="0">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63"/>
            <p:cNvSpPr/>
            <p:nvPr/>
          </p:nvSpPr>
          <p:spPr>
            <a:xfrm>
              <a:off x="6788702" y="1704536"/>
              <a:ext cx="10819" cy="10584"/>
            </a:xfrm>
            <a:custGeom>
              <a:avLst/>
              <a:gdLst/>
              <a:ahLst/>
              <a:cxnLst/>
              <a:rect l="l" t="t" r="r" b="b"/>
              <a:pathLst>
                <a:path w="414" h="405" extrusionOk="0">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63"/>
            <p:cNvSpPr/>
            <p:nvPr/>
          </p:nvSpPr>
          <p:spPr>
            <a:xfrm>
              <a:off x="6787683" y="1755050"/>
              <a:ext cx="10584" cy="10819"/>
            </a:xfrm>
            <a:custGeom>
              <a:avLst/>
              <a:gdLst/>
              <a:ahLst/>
              <a:cxnLst/>
              <a:rect l="l" t="t" r="r" b="b"/>
              <a:pathLst>
                <a:path w="405" h="414" extrusionOk="0">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63"/>
            <p:cNvSpPr/>
            <p:nvPr/>
          </p:nvSpPr>
          <p:spPr>
            <a:xfrm>
              <a:off x="6741689" y="1509509"/>
              <a:ext cx="42753" cy="11368"/>
            </a:xfrm>
            <a:custGeom>
              <a:avLst/>
              <a:gdLst/>
              <a:ahLst/>
              <a:cxnLst/>
              <a:rect l="l" t="t" r="r" b="b"/>
              <a:pathLst>
                <a:path w="1636" h="435" extrusionOk="0">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58" name="Google Shape;14658;p63"/>
          <p:cNvGrpSpPr/>
          <p:nvPr/>
        </p:nvGrpSpPr>
        <p:grpSpPr>
          <a:xfrm>
            <a:off x="5752627" y="3430404"/>
            <a:ext cx="360628" cy="181464"/>
            <a:chOff x="5752627" y="3430404"/>
            <a:chExt cx="360628" cy="181464"/>
          </a:xfrm>
        </p:grpSpPr>
        <p:sp>
          <p:nvSpPr>
            <p:cNvPr id="14659" name="Google Shape;14659;p63"/>
            <p:cNvSpPr/>
            <p:nvPr/>
          </p:nvSpPr>
          <p:spPr>
            <a:xfrm>
              <a:off x="5752627" y="3430404"/>
              <a:ext cx="360628" cy="181203"/>
            </a:xfrm>
            <a:custGeom>
              <a:avLst/>
              <a:gdLst/>
              <a:ahLst/>
              <a:cxnLst/>
              <a:rect l="l" t="t" r="r" b="b"/>
              <a:pathLst>
                <a:path w="13800" h="6934" extrusionOk="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63"/>
            <p:cNvSpPr/>
            <p:nvPr/>
          </p:nvSpPr>
          <p:spPr>
            <a:xfrm>
              <a:off x="5752627" y="3430404"/>
              <a:ext cx="360628" cy="96507"/>
            </a:xfrm>
            <a:custGeom>
              <a:avLst/>
              <a:gdLst/>
              <a:ahLst/>
              <a:cxnLst/>
              <a:rect l="l" t="t" r="r" b="b"/>
              <a:pathLst>
                <a:path w="13800" h="3693" extrusionOk="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63"/>
            <p:cNvSpPr/>
            <p:nvPr/>
          </p:nvSpPr>
          <p:spPr>
            <a:xfrm>
              <a:off x="5752627" y="3430404"/>
              <a:ext cx="360628" cy="96507"/>
            </a:xfrm>
            <a:custGeom>
              <a:avLst/>
              <a:gdLst/>
              <a:ahLst/>
              <a:cxnLst/>
              <a:rect l="l" t="t" r="r" b="b"/>
              <a:pathLst>
                <a:path w="13800" h="3693" extrusionOk="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63"/>
            <p:cNvSpPr/>
            <p:nvPr/>
          </p:nvSpPr>
          <p:spPr>
            <a:xfrm>
              <a:off x="5788036" y="3526885"/>
              <a:ext cx="28929" cy="84722"/>
            </a:xfrm>
            <a:custGeom>
              <a:avLst/>
              <a:gdLst/>
              <a:ahLst/>
              <a:cxnLst/>
              <a:rect l="l" t="t" r="r" b="b"/>
              <a:pathLst>
                <a:path w="1107" h="3242" extrusionOk="0">
                  <a:moveTo>
                    <a:pt x="1" y="1"/>
                  </a:moveTo>
                  <a:lnTo>
                    <a:pt x="1" y="3241"/>
                  </a:lnTo>
                  <a:lnTo>
                    <a:pt x="1107" y="3241"/>
                  </a:lnTo>
                  <a:lnTo>
                    <a:pt x="1107"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63"/>
            <p:cNvSpPr/>
            <p:nvPr/>
          </p:nvSpPr>
          <p:spPr>
            <a:xfrm>
              <a:off x="5816939"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63"/>
            <p:cNvSpPr/>
            <p:nvPr/>
          </p:nvSpPr>
          <p:spPr>
            <a:xfrm>
              <a:off x="5846102"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63"/>
            <p:cNvSpPr/>
            <p:nvPr/>
          </p:nvSpPr>
          <p:spPr>
            <a:xfrm>
              <a:off x="5875005" y="3526885"/>
              <a:ext cx="28903" cy="84722"/>
            </a:xfrm>
            <a:custGeom>
              <a:avLst/>
              <a:gdLst/>
              <a:ahLst/>
              <a:cxnLst/>
              <a:rect l="l" t="t" r="r" b="b"/>
              <a:pathLst>
                <a:path w="1106"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63"/>
            <p:cNvSpPr/>
            <p:nvPr/>
          </p:nvSpPr>
          <p:spPr>
            <a:xfrm>
              <a:off x="5903881"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63"/>
            <p:cNvSpPr/>
            <p:nvPr/>
          </p:nvSpPr>
          <p:spPr>
            <a:xfrm>
              <a:off x="5933045"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63"/>
            <p:cNvSpPr/>
            <p:nvPr/>
          </p:nvSpPr>
          <p:spPr>
            <a:xfrm>
              <a:off x="5961948"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63"/>
            <p:cNvSpPr/>
            <p:nvPr/>
          </p:nvSpPr>
          <p:spPr>
            <a:xfrm>
              <a:off x="5990850" y="3526885"/>
              <a:ext cx="29164" cy="84722"/>
            </a:xfrm>
            <a:custGeom>
              <a:avLst/>
              <a:gdLst/>
              <a:ahLst/>
              <a:cxnLst/>
              <a:rect l="l" t="t" r="r" b="b"/>
              <a:pathLst>
                <a:path w="1116" h="3242" extrusionOk="0">
                  <a:moveTo>
                    <a:pt x="0" y="1"/>
                  </a:moveTo>
                  <a:lnTo>
                    <a:pt x="0"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63"/>
            <p:cNvSpPr/>
            <p:nvPr/>
          </p:nvSpPr>
          <p:spPr>
            <a:xfrm>
              <a:off x="6019988" y="3526885"/>
              <a:ext cx="28929" cy="84722"/>
            </a:xfrm>
            <a:custGeom>
              <a:avLst/>
              <a:gdLst/>
              <a:ahLst/>
              <a:cxnLst/>
              <a:rect l="l" t="t" r="r" b="b"/>
              <a:pathLst>
                <a:path w="1107" h="3242" extrusionOk="0">
                  <a:moveTo>
                    <a:pt x="1" y="1"/>
                  </a:moveTo>
                  <a:lnTo>
                    <a:pt x="1"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63"/>
            <p:cNvSpPr/>
            <p:nvPr/>
          </p:nvSpPr>
          <p:spPr>
            <a:xfrm>
              <a:off x="6048891"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63"/>
            <p:cNvSpPr/>
            <p:nvPr/>
          </p:nvSpPr>
          <p:spPr>
            <a:xfrm>
              <a:off x="5806381" y="3526885"/>
              <a:ext cx="21403" cy="48032"/>
            </a:xfrm>
            <a:custGeom>
              <a:avLst/>
              <a:gdLst/>
              <a:ahLst/>
              <a:cxnLst/>
              <a:rect l="l" t="t" r="r" b="b"/>
              <a:pathLst>
                <a:path w="819" h="1838" extrusionOk="0">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63"/>
            <p:cNvSpPr/>
            <p:nvPr/>
          </p:nvSpPr>
          <p:spPr>
            <a:xfrm>
              <a:off x="5864186"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63"/>
            <p:cNvSpPr/>
            <p:nvPr/>
          </p:nvSpPr>
          <p:spPr>
            <a:xfrm>
              <a:off x="5922226" y="3526885"/>
              <a:ext cx="21638" cy="48032"/>
            </a:xfrm>
            <a:custGeom>
              <a:avLst/>
              <a:gdLst/>
              <a:ahLst/>
              <a:cxnLst/>
              <a:rect l="l" t="t" r="r" b="b"/>
              <a:pathLst>
                <a:path w="828" h="1838" extrusionOk="0">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63"/>
            <p:cNvSpPr/>
            <p:nvPr/>
          </p:nvSpPr>
          <p:spPr>
            <a:xfrm>
              <a:off x="5980293" y="3526885"/>
              <a:ext cx="21638" cy="48032"/>
            </a:xfrm>
            <a:custGeom>
              <a:avLst/>
              <a:gdLst/>
              <a:ahLst/>
              <a:cxnLst/>
              <a:rect l="l" t="t" r="r" b="b"/>
              <a:pathLst>
                <a:path w="828" h="1838" extrusionOk="0">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63"/>
            <p:cNvSpPr/>
            <p:nvPr/>
          </p:nvSpPr>
          <p:spPr>
            <a:xfrm>
              <a:off x="6038072"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63"/>
            <p:cNvSpPr/>
            <p:nvPr/>
          </p:nvSpPr>
          <p:spPr>
            <a:xfrm>
              <a:off x="5926774" y="3454995"/>
              <a:ext cx="139234" cy="42282"/>
            </a:xfrm>
            <a:custGeom>
              <a:avLst/>
              <a:gdLst/>
              <a:ahLst/>
              <a:cxnLst/>
              <a:rect l="l" t="t" r="r" b="b"/>
              <a:pathLst>
                <a:path w="5328" h="1618" extrusionOk="0">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63"/>
            <p:cNvSpPr/>
            <p:nvPr/>
          </p:nvSpPr>
          <p:spPr>
            <a:xfrm>
              <a:off x="5926774" y="3471615"/>
              <a:ext cx="139234" cy="25662"/>
            </a:xfrm>
            <a:custGeom>
              <a:avLst/>
              <a:gdLst/>
              <a:ahLst/>
              <a:cxnLst/>
              <a:rect l="l" t="t" r="r" b="b"/>
              <a:pathLst>
                <a:path w="5328" h="982" extrusionOk="0">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63"/>
            <p:cNvSpPr/>
            <p:nvPr/>
          </p:nvSpPr>
          <p:spPr>
            <a:xfrm>
              <a:off x="5870981" y="3449559"/>
              <a:ext cx="10819" cy="53232"/>
            </a:xfrm>
            <a:custGeom>
              <a:avLst/>
              <a:gdLst/>
              <a:ahLst/>
              <a:cxnLst/>
              <a:rect l="l" t="t" r="r" b="b"/>
              <a:pathLst>
                <a:path w="414" h="2037" extrusionOk="0">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63"/>
            <p:cNvSpPr/>
            <p:nvPr/>
          </p:nvSpPr>
          <p:spPr>
            <a:xfrm>
              <a:off x="5834787" y="3449559"/>
              <a:ext cx="10845" cy="53232"/>
            </a:xfrm>
            <a:custGeom>
              <a:avLst/>
              <a:gdLst/>
              <a:ahLst/>
              <a:cxnLst/>
              <a:rect l="l" t="t" r="r" b="b"/>
              <a:pathLst>
                <a:path w="415" h="2037" extrusionOk="0">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63"/>
            <p:cNvSpPr/>
            <p:nvPr/>
          </p:nvSpPr>
          <p:spPr>
            <a:xfrm>
              <a:off x="5797601" y="3449559"/>
              <a:ext cx="11080" cy="53232"/>
            </a:xfrm>
            <a:custGeom>
              <a:avLst/>
              <a:gdLst/>
              <a:ahLst/>
              <a:cxnLst/>
              <a:rect l="l" t="t" r="r" b="b"/>
              <a:pathLst>
                <a:path w="424" h="2037" extrusionOk="0">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63"/>
            <p:cNvSpPr/>
            <p:nvPr/>
          </p:nvSpPr>
          <p:spPr>
            <a:xfrm>
              <a:off x="6094361" y="3526885"/>
              <a:ext cx="18632" cy="84983"/>
            </a:xfrm>
            <a:custGeom>
              <a:avLst/>
              <a:gdLst/>
              <a:ahLst/>
              <a:cxnLst/>
              <a:rect l="l" t="t" r="r" b="b"/>
              <a:pathLst>
                <a:path w="713" h="3252" extrusionOk="0">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63"/>
            <p:cNvSpPr/>
            <p:nvPr/>
          </p:nvSpPr>
          <p:spPr>
            <a:xfrm>
              <a:off x="5769456" y="3526885"/>
              <a:ext cx="18606" cy="84983"/>
            </a:xfrm>
            <a:custGeom>
              <a:avLst/>
              <a:gdLst/>
              <a:ahLst/>
              <a:cxnLst/>
              <a:rect l="l" t="t" r="r" b="b"/>
              <a:pathLst>
                <a:path w="712" h="3252" extrusionOk="0">
                  <a:moveTo>
                    <a:pt x="0" y="1"/>
                  </a:moveTo>
                  <a:lnTo>
                    <a:pt x="0" y="3251"/>
                  </a:lnTo>
                  <a:lnTo>
                    <a:pt x="712" y="3251"/>
                  </a:lnTo>
                  <a:lnTo>
                    <a:pt x="71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63"/>
            <p:cNvSpPr/>
            <p:nvPr/>
          </p:nvSpPr>
          <p:spPr>
            <a:xfrm>
              <a:off x="5860684" y="3457530"/>
              <a:ext cx="31437" cy="10845"/>
            </a:xfrm>
            <a:custGeom>
              <a:avLst/>
              <a:gdLst/>
              <a:ahLst/>
              <a:cxnLst/>
              <a:rect l="l" t="t" r="r" b="b"/>
              <a:pathLst>
                <a:path w="1203" h="415" extrusionOk="0">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63"/>
            <p:cNvSpPr/>
            <p:nvPr/>
          </p:nvSpPr>
          <p:spPr>
            <a:xfrm>
              <a:off x="5824491" y="3477652"/>
              <a:ext cx="31673" cy="11080"/>
            </a:xfrm>
            <a:custGeom>
              <a:avLst/>
              <a:gdLst/>
              <a:ahLst/>
              <a:cxnLst/>
              <a:rect l="l" t="t" r="r" b="b"/>
              <a:pathLst>
                <a:path w="1212" h="424" extrusionOk="0">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63"/>
            <p:cNvSpPr/>
            <p:nvPr/>
          </p:nvSpPr>
          <p:spPr>
            <a:xfrm>
              <a:off x="5787304" y="3457530"/>
              <a:ext cx="31673" cy="10845"/>
            </a:xfrm>
            <a:custGeom>
              <a:avLst/>
              <a:gdLst/>
              <a:ahLst/>
              <a:cxnLst/>
              <a:rect l="l" t="t" r="r" b="b"/>
              <a:pathLst>
                <a:path w="1212" h="415" extrusionOk="0">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87" name="Google Shape;14687;p63"/>
          <p:cNvGrpSpPr/>
          <p:nvPr/>
        </p:nvGrpSpPr>
        <p:grpSpPr>
          <a:xfrm>
            <a:off x="5235700" y="2902998"/>
            <a:ext cx="361909" cy="360759"/>
            <a:chOff x="5235700" y="2902998"/>
            <a:chExt cx="361909" cy="360759"/>
          </a:xfrm>
        </p:grpSpPr>
        <p:sp>
          <p:nvSpPr>
            <p:cNvPr id="14688" name="Google Shape;14688;p63"/>
            <p:cNvSpPr/>
            <p:nvPr/>
          </p:nvSpPr>
          <p:spPr>
            <a:xfrm>
              <a:off x="5235700" y="2902998"/>
              <a:ext cx="361909" cy="360498"/>
            </a:xfrm>
            <a:custGeom>
              <a:avLst/>
              <a:gdLst/>
              <a:ahLst/>
              <a:cxnLst/>
              <a:rect l="l" t="t" r="r" b="b"/>
              <a:pathLst>
                <a:path w="13849" h="13795" extrusionOk="0">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63"/>
            <p:cNvSpPr/>
            <p:nvPr/>
          </p:nvSpPr>
          <p:spPr>
            <a:xfrm>
              <a:off x="5353061" y="2902998"/>
              <a:ext cx="244287" cy="360759"/>
            </a:xfrm>
            <a:custGeom>
              <a:avLst/>
              <a:gdLst/>
              <a:ahLst/>
              <a:cxnLst/>
              <a:rect l="l" t="t" r="r" b="b"/>
              <a:pathLst>
                <a:path w="9348" h="13805" extrusionOk="0">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63"/>
            <p:cNvSpPr/>
            <p:nvPr/>
          </p:nvSpPr>
          <p:spPr>
            <a:xfrm>
              <a:off x="5294001" y="2977267"/>
              <a:ext cx="228712" cy="228372"/>
            </a:xfrm>
            <a:custGeom>
              <a:avLst/>
              <a:gdLst/>
              <a:ahLst/>
              <a:cxnLst/>
              <a:rect l="l" t="t" r="r" b="b"/>
              <a:pathLst>
                <a:path w="8752" h="8739" extrusionOk="0">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63"/>
            <p:cNvSpPr/>
            <p:nvPr/>
          </p:nvSpPr>
          <p:spPr>
            <a:xfrm>
              <a:off x="5374672" y="2977267"/>
              <a:ext cx="148041" cy="228372"/>
            </a:xfrm>
            <a:custGeom>
              <a:avLst/>
              <a:gdLst/>
              <a:ahLst/>
              <a:cxnLst/>
              <a:rect l="l" t="t" r="r" b="b"/>
              <a:pathLst>
                <a:path w="5665" h="8739" extrusionOk="0">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63"/>
            <p:cNvSpPr/>
            <p:nvPr/>
          </p:nvSpPr>
          <p:spPr>
            <a:xfrm>
              <a:off x="5335473" y="3083783"/>
              <a:ext cx="73145" cy="71499"/>
            </a:xfrm>
            <a:custGeom>
              <a:avLst/>
              <a:gdLst/>
              <a:ahLst/>
              <a:cxnLst/>
              <a:rect l="l" t="t" r="r" b="b"/>
              <a:pathLst>
                <a:path w="2799" h="2736" extrusionOk="0">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63"/>
            <p:cNvSpPr/>
            <p:nvPr/>
          </p:nvSpPr>
          <p:spPr>
            <a:xfrm>
              <a:off x="5380447" y="3068025"/>
              <a:ext cx="57831" cy="56237"/>
            </a:xfrm>
            <a:custGeom>
              <a:avLst/>
              <a:gdLst/>
              <a:ahLst/>
              <a:cxnLst/>
              <a:rect l="l" t="t" r="r" b="b"/>
              <a:pathLst>
                <a:path w="2213" h="2152" extrusionOk="0">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63"/>
            <p:cNvSpPr/>
            <p:nvPr/>
          </p:nvSpPr>
          <p:spPr>
            <a:xfrm>
              <a:off x="5399289" y="3031309"/>
              <a:ext cx="58850" cy="74425"/>
            </a:xfrm>
            <a:custGeom>
              <a:avLst/>
              <a:gdLst/>
              <a:ahLst/>
              <a:cxnLst/>
              <a:rect l="l" t="t" r="r" b="b"/>
              <a:pathLst>
                <a:path w="2252" h="2848" extrusionOk="0">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5" name="Google Shape;14695;p63"/>
          <p:cNvGrpSpPr/>
          <p:nvPr/>
        </p:nvGrpSpPr>
        <p:grpSpPr>
          <a:xfrm>
            <a:off x="6634912" y="3394969"/>
            <a:ext cx="360367" cy="252309"/>
            <a:chOff x="6634912" y="3394969"/>
            <a:chExt cx="360367" cy="252309"/>
          </a:xfrm>
        </p:grpSpPr>
        <p:sp>
          <p:nvSpPr>
            <p:cNvPr id="14696" name="Google Shape;14696;p63"/>
            <p:cNvSpPr/>
            <p:nvPr/>
          </p:nvSpPr>
          <p:spPr>
            <a:xfrm>
              <a:off x="6784913" y="3403749"/>
              <a:ext cx="106830" cy="39748"/>
            </a:xfrm>
            <a:custGeom>
              <a:avLst/>
              <a:gdLst/>
              <a:ahLst/>
              <a:cxnLst/>
              <a:rect l="l" t="t" r="r" b="b"/>
              <a:pathLst>
                <a:path w="4088" h="1521" extrusionOk="0">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63"/>
            <p:cNvSpPr/>
            <p:nvPr/>
          </p:nvSpPr>
          <p:spPr>
            <a:xfrm>
              <a:off x="6916333" y="3417835"/>
              <a:ext cx="56080" cy="30444"/>
            </a:xfrm>
            <a:custGeom>
              <a:avLst/>
              <a:gdLst/>
              <a:ahLst/>
              <a:cxnLst/>
              <a:rect l="l" t="t" r="r" b="b"/>
              <a:pathLst>
                <a:path w="2146" h="1165" extrusionOk="0">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63"/>
            <p:cNvSpPr/>
            <p:nvPr/>
          </p:nvSpPr>
          <p:spPr>
            <a:xfrm>
              <a:off x="6634912" y="3442974"/>
              <a:ext cx="360367" cy="204304"/>
            </a:xfrm>
            <a:custGeom>
              <a:avLst/>
              <a:gdLst/>
              <a:ahLst/>
              <a:cxnLst/>
              <a:rect l="l" t="t" r="r" b="b"/>
              <a:pathLst>
                <a:path w="13790" h="7818" extrusionOk="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63"/>
            <p:cNvSpPr/>
            <p:nvPr/>
          </p:nvSpPr>
          <p:spPr>
            <a:xfrm>
              <a:off x="6943981" y="3477129"/>
              <a:ext cx="51298" cy="142762"/>
            </a:xfrm>
            <a:custGeom>
              <a:avLst/>
              <a:gdLst/>
              <a:ahLst/>
              <a:cxnLst/>
              <a:rect l="l" t="t" r="r" b="b"/>
              <a:pathLst>
                <a:path w="1963" h="5463" extrusionOk="0">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63"/>
            <p:cNvSpPr/>
            <p:nvPr/>
          </p:nvSpPr>
          <p:spPr>
            <a:xfrm>
              <a:off x="6723344" y="3457530"/>
              <a:ext cx="205846" cy="176081"/>
            </a:xfrm>
            <a:custGeom>
              <a:avLst/>
              <a:gdLst/>
              <a:ahLst/>
              <a:cxnLst/>
              <a:rect l="l" t="t" r="r" b="b"/>
              <a:pathLst>
                <a:path w="7877" h="6738" extrusionOk="0">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63"/>
            <p:cNvSpPr/>
            <p:nvPr/>
          </p:nvSpPr>
          <p:spPr>
            <a:xfrm>
              <a:off x="6743702" y="3472870"/>
              <a:ext cx="170410" cy="145793"/>
            </a:xfrm>
            <a:custGeom>
              <a:avLst/>
              <a:gdLst/>
              <a:ahLst/>
              <a:cxnLst/>
              <a:rect l="l" t="t" r="r" b="b"/>
              <a:pathLst>
                <a:path w="6521" h="5579" extrusionOk="0">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63"/>
            <p:cNvSpPr/>
            <p:nvPr/>
          </p:nvSpPr>
          <p:spPr>
            <a:xfrm>
              <a:off x="6781411" y="3491816"/>
              <a:ext cx="119373" cy="106046"/>
            </a:xfrm>
            <a:custGeom>
              <a:avLst/>
              <a:gdLst/>
              <a:ahLst/>
              <a:cxnLst/>
              <a:rect l="l" t="t" r="r" b="b"/>
              <a:pathLst>
                <a:path w="4568" h="4058" extrusionOk="0">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63"/>
            <p:cNvSpPr/>
            <p:nvPr/>
          </p:nvSpPr>
          <p:spPr>
            <a:xfrm>
              <a:off x="6783867" y="3491711"/>
              <a:ext cx="116159" cy="106176"/>
            </a:xfrm>
            <a:custGeom>
              <a:avLst/>
              <a:gdLst/>
              <a:ahLst/>
              <a:cxnLst/>
              <a:rect l="l" t="t" r="r" b="b"/>
              <a:pathLst>
                <a:path w="4445" h="4063" extrusionOk="0">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63"/>
            <p:cNvSpPr/>
            <p:nvPr/>
          </p:nvSpPr>
          <p:spPr>
            <a:xfrm>
              <a:off x="6833414" y="3519595"/>
              <a:ext cx="33450" cy="33450"/>
            </a:xfrm>
            <a:custGeom>
              <a:avLst/>
              <a:gdLst/>
              <a:ahLst/>
              <a:cxnLst/>
              <a:rect l="l" t="t" r="r" b="b"/>
              <a:pathLst>
                <a:path w="1280" h="1280" extrusionOk="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63"/>
            <p:cNvSpPr/>
            <p:nvPr/>
          </p:nvSpPr>
          <p:spPr>
            <a:xfrm>
              <a:off x="6667055" y="3394969"/>
              <a:ext cx="34469" cy="30183"/>
            </a:xfrm>
            <a:custGeom>
              <a:avLst/>
              <a:gdLst/>
              <a:ahLst/>
              <a:cxnLst/>
              <a:rect l="l" t="t" r="r" b="b"/>
              <a:pathLst>
                <a:path w="1319" h="1155" extrusionOk="0">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63"/>
            <p:cNvSpPr/>
            <p:nvPr/>
          </p:nvSpPr>
          <p:spPr>
            <a:xfrm>
              <a:off x="6634912" y="3416580"/>
              <a:ext cx="99016" cy="230463"/>
            </a:xfrm>
            <a:custGeom>
              <a:avLst/>
              <a:gdLst/>
              <a:ahLst/>
              <a:cxnLst/>
              <a:rect l="l" t="t" r="r" b="b"/>
              <a:pathLst>
                <a:path w="3789" h="8819" extrusionOk="0">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63"/>
            <p:cNvSpPr/>
            <p:nvPr/>
          </p:nvSpPr>
          <p:spPr>
            <a:xfrm>
              <a:off x="6634912" y="3416580"/>
              <a:ext cx="77666" cy="204827"/>
            </a:xfrm>
            <a:custGeom>
              <a:avLst/>
              <a:gdLst/>
              <a:ahLst/>
              <a:cxnLst/>
              <a:rect l="l" t="t" r="r" b="b"/>
              <a:pathLst>
                <a:path w="2972" h="7838" extrusionOk="0">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63"/>
            <p:cNvSpPr/>
            <p:nvPr/>
          </p:nvSpPr>
          <p:spPr>
            <a:xfrm>
              <a:off x="6915836" y="3461058"/>
              <a:ext cx="22134" cy="22134"/>
            </a:xfrm>
            <a:custGeom>
              <a:avLst/>
              <a:gdLst/>
              <a:ahLst/>
              <a:cxnLst/>
              <a:rect l="l" t="t" r="r" b="b"/>
              <a:pathLst>
                <a:path w="847" h="847" extrusionOk="0">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9" name="Google Shape;14709;p63"/>
          <p:cNvGrpSpPr/>
          <p:nvPr/>
        </p:nvGrpSpPr>
        <p:grpSpPr>
          <a:xfrm>
            <a:off x="7059330" y="3340796"/>
            <a:ext cx="377170" cy="360655"/>
            <a:chOff x="7059330" y="3340796"/>
            <a:chExt cx="377170" cy="360655"/>
          </a:xfrm>
        </p:grpSpPr>
        <p:sp>
          <p:nvSpPr>
            <p:cNvPr id="14710" name="Google Shape;14710;p63"/>
            <p:cNvSpPr/>
            <p:nvPr/>
          </p:nvSpPr>
          <p:spPr>
            <a:xfrm>
              <a:off x="7059330" y="3424629"/>
              <a:ext cx="317144" cy="276822"/>
            </a:xfrm>
            <a:custGeom>
              <a:avLst/>
              <a:gdLst/>
              <a:ahLst/>
              <a:cxnLst/>
              <a:rect l="l" t="t" r="r" b="b"/>
              <a:pathLst>
                <a:path w="12136" h="10593" extrusionOk="0">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63"/>
            <p:cNvSpPr/>
            <p:nvPr/>
          </p:nvSpPr>
          <p:spPr>
            <a:xfrm>
              <a:off x="7076917" y="3424629"/>
              <a:ext cx="299322" cy="254583"/>
            </a:xfrm>
            <a:custGeom>
              <a:avLst/>
              <a:gdLst/>
              <a:ahLst/>
              <a:cxnLst/>
              <a:rect l="l" t="t" r="r" b="b"/>
              <a:pathLst>
                <a:path w="11454" h="9742" extrusionOk="0">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63"/>
            <p:cNvSpPr/>
            <p:nvPr/>
          </p:nvSpPr>
          <p:spPr>
            <a:xfrm>
              <a:off x="7155079" y="3466232"/>
              <a:ext cx="80671" cy="49390"/>
            </a:xfrm>
            <a:custGeom>
              <a:avLst/>
              <a:gdLst/>
              <a:ahLst/>
              <a:cxnLst/>
              <a:rect l="l" t="t" r="r" b="b"/>
              <a:pathLst>
                <a:path w="3087" h="1890" extrusionOk="0">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63"/>
            <p:cNvSpPr/>
            <p:nvPr/>
          </p:nvSpPr>
          <p:spPr>
            <a:xfrm>
              <a:off x="7175437" y="3466336"/>
              <a:ext cx="60575" cy="48528"/>
            </a:xfrm>
            <a:custGeom>
              <a:avLst/>
              <a:gdLst/>
              <a:ahLst/>
              <a:cxnLst/>
              <a:rect l="l" t="t" r="r" b="b"/>
              <a:pathLst>
                <a:path w="2318" h="1857" extrusionOk="0">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63"/>
            <p:cNvSpPr/>
            <p:nvPr/>
          </p:nvSpPr>
          <p:spPr>
            <a:xfrm>
              <a:off x="7199296" y="3550457"/>
              <a:ext cx="64103" cy="71838"/>
            </a:xfrm>
            <a:custGeom>
              <a:avLst/>
              <a:gdLst/>
              <a:ahLst/>
              <a:cxnLst/>
              <a:rect l="l" t="t" r="r" b="b"/>
              <a:pathLst>
                <a:path w="2453" h="2749" extrusionOk="0">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63"/>
            <p:cNvSpPr/>
            <p:nvPr/>
          </p:nvSpPr>
          <p:spPr>
            <a:xfrm>
              <a:off x="7216648" y="3550457"/>
              <a:ext cx="47012" cy="63920"/>
            </a:xfrm>
            <a:custGeom>
              <a:avLst/>
              <a:gdLst/>
              <a:ahLst/>
              <a:cxnLst/>
              <a:rect l="l" t="t" r="r" b="b"/>
              <a:pathLst>
                <a:path w="1799" h="2446" extrusionOk="0">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63"/>
            <p:cNvSpPr/>
            <p:nvPr/>
          </p:nvSpPr>
          <p:spPr>
            <a:xfrm>
              <a:off x="7106316" y="3524690"/>
              <a:ext cx="68127" cy="69565"/>
            </a:xfrm>
            <a:custGeom>
              <a:avLst/>
              <a:gdLst/>
              <a:ahLst/>
              <a:cxnLst/>
              <a:rect l="l" t="t" r="r" b="b"/>
              <a:pathLst>
                <a:path w="2607" h="2662" extrusionOk="0">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63"/>
            <p:cNvSpPr/>
            <p:nvPr/>
          </p:nvSpPr>
          <p:spPr>
            <a:xfrm>
              <a:off x="7113607" y="3541049"/>
              <a:ext cx="60836" cy="53206"/>
            </a:xfrm>
            <a:custGeom>
              <a:avLst/>
              <a:gdLst/>
              <a:ahLst/>
              <a:cxnLst/>
              <a:rect l="l" t="t" r="r" b="b"/>
              <a:pathLst>
                <a:path w="2328" h="2036" extrusionOk="0">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63"/>
            <p:cNvSpPr/>
            <p:nvPr/>
          </p:nvSpPr>
          <p:spPr>
            <a:xfrm>
              <a:off x="7312632" y="3340796"/>
              <a:ext cx="123868" cy="140645"/>
            </a:xfrm>
            <a:custGeom>
              <a:avLst/>
              <a:gdLst/>
              <a:ahLst/>
              <a:cxnLst/>
              <a:rect l="l" t="t" r="r" b="b"/>
              <a:pathLst>
                <a:path w="4740" h="5382" extrusionOk="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63"/>
            <p:cNvSpPr/>
            <p:nvPr/>
          </p:nvSpPr>
          <p:spPr>
            <a:xfrm>
              <a:off x="7331735" y="3413575"/>
              <a:ext cx="46516" cy="44242"/>
            </a:xfrm>
            <a:custGeom>
              <a:avLst/>
              <a:gdLst/>
              <a:ahLst/>
              <a:cxnLst/>
              <a:rect l="l" t="t" r="r" b="b"/>
              <a:pathLst>
                <a:path w="1780" h="1693" extrusionOk="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63"/>
            <p:cNvSpPr/>
            <p:nvPr/>
          </p:nvSpPr>
          <p:spPr>
            <a:xfrm>
              <a:off x="7231465" y="3453140"/>
              <a:ext cx="117622" cy="80122"/>
            </a:xfrm>
            <a:custGeom>
              <a:avLst/>
              <a:gdLst/>
              <a:ahLst/>
              <a:cxnLst/>
              <a:rect l="l" t="t" r="r" b="b"/>
              <a:pathLst>
                <a:path w="4501" h="3066" extrusionOk="0">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63"/>
            <p:cNvSpPr/>
            <p:nvPr/>
          </p:nvSpPr>
          <p:spPr>
            <a:xfrm>
              <a:off x="7245785" y="3452878"/>
              <a:ext cx="93502" cy="59713"/>
            </a:xfrm>
            <a:custGeom>
              <a:avLst/>
              <a:gdLst/>
              <a:ahLst/>
              <a:cxnLst/>
              <a:rect l="l" t="t" r="r" b="b"/>
              <a:pathLst>
                <a:path w="3578" h="2285" extrusionOk="0">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2" name="Google Shape;14722;p63"/>
          <p:cNvGrpSpPr/>
          <p:nvPr/>
        </p:nvGrpSpPr>
        <p:grpSpPr>
          <a:xfrm>
            <a:off x="7957948" y="3375631"/>
            <a:ext cx="360629" cy="291012"/>
            <a:chOff x="7957948" y="3375631"/>
            <a:chExt cx="360629" cy="291012"/>
          </a:xfrm>
        </p:grpSpPr>
        <p:sp>
          <p:nvSpPr>
            <p:cNvPr id="14723" name="Google Shape;14723;p63"/>
            <p:cNvSpPr/>
            <p:nvPr/>
          </p:nvSpPr>
          <p:spPr>
            <a:xfrm>
              <a:off x="7957948" y="3393714"/>
              <a:ext cx="360629" cy="261116"/>
            </a:xfrm>
            <a:custGeom>
              <a:avLst/>
              <a:gdLst/>
              <a:ahLst/>
              <a:cxnLst/>
              <a:rect l="l" t="t" r="r" b="b"/>
              <a:pathLst>
                <a:path w="13800" h="9992" extrusionOk="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63"/>
            <p:cNvSpPr/>
            <p:nvPr/>
          </p:nvSpPr>
          <p:spPr>
            <a:xfrm>
              <a:off x="8286643" y="3393714"/>
              <a:ext cx="31934" cy="261116"/>
            </a:xfrm>
            <a:custGeom>
              <a:avLst/>
              <a:gdLst/>
              <a:ahLst/>
              <a:cxnLst/>
              <a:rect l="l" t="t" r="r" b="b"/>
              <a:pathLst>
                <a:path w="1222" h="9992" extrusionOk="0">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63"/>
            <p:cNvSpPr/>
            <p:nvPr/>
          </p:nvSpPr>
          <p:spPr>
            <a:xfrm>
              <a:off x="7978541" y="3597757"/>
              <a:ext cx="159853" cy="33946"/>
            </a:xfrm>
            <a:custGeom>
              <a:avLst/>
              <a:gdLst/>
              <a:ahLst/>
              <a:cxnLst/>
              <a:rect l="l" t="t" r="r" b="b"/>
              <a:pathLst>
                <a:path w="6117" h="1299" extrusionOk="0">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63"/>
            <p:cNvSpPr/>
            <p:nvPr/>
          </p:nvSpPr>
          <p:spPr>
            <a:xfrm>
              <a:off x="8138367" y="3597757"/>
              <a:ext cx="159591" cy="33946"/>
            </a:xfrm>
            <a:custGeom>
              <a:avLst/>
              <a:gdLst/>
              <a:ahLst/>
              <a:cxnLst/>
              <a:rect l="l" t="t" r="r" b="b"/>
              <a:pathLst>
                <a:path w="6107" h="1299" extrusionOk="0">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63"/>
            <p:cNvSpPr/>
            <p:nvPr/>
          </p:nvSpPr>
          <p:spPr>
            <a:xfrm>
              <a:off x="8122531" y="3631677"/>
              <a:ext cx="31202" cy="34965"/>
            </a:xfrm>
            <a:custGeom>
              <a:avLst/>
              <a:gdLst/>
              <a:ahLst/>
              <a:cxnLst/>
              <a:rect l="l" t="t" r="r" b="b"/>
              <a:pathLst>
                <a:path w="1194" h="1338" extrusionOk="0">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63"/>
            <p:cNvSpPr/>
            <p:nvPr/>
          </p:nvSpPr>
          <p:spPr>
            <a:xfrm>
              <a:off x="7978541" y="3375631"/>
              <a:ext cx="159853" cy="234226"/>
            </a:xfrm>
            <a:custGeom>
              <a:avLst/>
              <a:gdLst/>
              <a:ahLst/>
              <a:cxnLst/>
              <a:rect l="l" t="t" r="r" b="b"/>
              <a:pathLst>
                <a:path w="6117" h="8963" extrusionOk="0">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63"/>
            <p:cNvSpPr/>
            <p:nvPr/>
          </p:nvSpPr>
          <p:spPr>
            <a:xfrm>
              <a:off x="8138367" y="3375631"/>
              <a:ext cx="159591" cy="234252"/>
            </a:xfrm>
            <a:custGeom>
              <a:avLst/>
              <a:gdLst/>
              <a:ahLst/>
              <a:cxnLst/>
              <a:rect l="l" t="t" r="r" b="b"/>
              <a:pathLst>
                <a:path w="6107" h="8964" extrusionOk="0">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63"/>
            <p:cNvSpPr/>
            <p:nvPr/>
          </p:nvSpPr>
          <p:spPr>
            <a:xfrm>
              <a:off x="8033576" y="3407277"/>
              <a:ext cx="80958" cy="10584"/>
            </a:xfrm>
            <a:custGeom>
              <a:avLst/>
              <a:gdLst/>
              <a:ahLst/>
              <a:cxnLst/>
              <a:rect l="l" t="t" r="r" b="b"/>
              <a:pathLst>
                <a:path w="3098" h="405" extrusionOk="0">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63"/>
            <p:cNvSpPr/>
            <p:nvPr/>
          </p:nvSpPr>
          <p:spPr>
            <a:xfrm>
              <a:off x="8003184" y="3428889"/>
              <a:ext cx="111351" cy="10584"/>
            </a:xfrm>
            <a:custGeom>
              <a:avLst/>
              <a:gdLst/>
              <a:ahLst/>
              <a:cxnLst/>
              <a:rect l="l" t="t" r="r" b="b"/>
              <a:pathLst>
                <a:path w="4261" h="405" extrusionOk="0">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63"/>
            <p:cNvSpPr/>
            <p:nvPr/>
          </p:nvSpPr>
          <p:spPr>
            <a:xfrm>
              <a:off x="8003184" y="3450761"/>
              <a:ext cx="111351" cy="10584"/>
            </a:xfrm>
            <a:custGeom>
              <a:avLst/>
              <a:gdLst/>
              <a:ahLst/>
              <a:cxnLst/>
              <a:rect l="l" t="t" r="r" b="b"/>
              <a:pathLst>
                <a:path w="4261" h="405" extrusionOk="0">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63"/>
            <p:cNvSpPr/>
            <p:nvPr/>
          </p:nvSpPr>
          <p:spPr>
            <a:xfrm>
              <a:off x="8003184" y="3472608"/>
              <a:ext cx="88720" cy="10584"/>
            </a:xfrm>
            <a:custGeom>
              <a:avLst/>
              <a:gdLst/>
              <a:ahLst/>
              <a:cxnLst/>
              <a:rect l="l" t="t" r="r" b="b"/>
              <a:pathLst>
                <a:path w="3395" h="405" extrusionOk="0">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63"/>
            <p:cNvSpPr/>
            <p:nvPr/>
          </p:nvSpPr>
          <p:spPr>
            <a:xfrm>
              <a:off x="8033576" y="3515831"/>
              <a:ext cx="80958" cy="10584"/>
            </a:xfrm>
            <a:custGeom>
              <a:avLst/>
              <a:gdLst/>
              <a:ahLst/>
              <a:cxnLst/>
              <a:rect l="l" t="t" r="r" b="b"/>
              <a:pathLst>
                <a:path w="3098" h="405" extrusionOk="0">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63"/>
            <p:cNvSpPr/>
            <p:nvPr/>
          </p:nvSpPr>
          <p:spPr>
            <a:xfrm>
              <a:off x="8003184" y="3537443"/>
              <a:ext cx="111351" cy="10584"/>
            </a:xfrm>
            <a:custGeom>
              <a:avLst/>
              <a:gdLst/>
              <a:ahLst/>
              <a:cxnLst/>
              <a:rect l="l" t="t" r="r" b="b"/>
              <a:pathLst>
                <a:path w="4261" h="405" extrusionOk="0">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63"/>
            <p:cNvSpPr/>
            <p:nvPr/>
          </p:nvSpPr>
          <p:spPr>
            <a:xfrm>
              <a:off x="8003184" y="3559316"/>
              <a:ext cx="55296" cy="10584"/>
            </a:xfrm>
            <a:custGeom>
              <a:avLst/>
              <a:gdLst/>
              <a:ahLst/>
              <a:cxnLst/>
              <a:rect l="l" t="t" r="r" b="b"/>
              <a:pathLst>
                <a:path w="2116" h="405" extrusionOk="0">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63"/>
            <p:cNvSpPr/>
            <p:nvPr/>
          </p:nvSpPr>
          <p:spPr>
            <a:xfrm>
              <a:off x="8190632" y="3479664"/>
              <a:ext cx="81194" cy="10558"/>
            </a:xfrm>
            <a:custGeom>
              <a:avLst/>
              <a:gdLst/>
              <a:ahLst/>
              <a:cxnLst/>
              <a:rect l="l" t="t" r="r" b="b"/>
              <a:pathLst>
                <a:path w="3107" h="404" extrusionOk="0">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63"/>
            <p:cNvSpPr/>
            <p:nvPr/>
          </p:nvSpPr>
          <p:spPr>
            <a:xfrm>
              <a:off x="8160240" y="3501511"/>
              <a:ext cx="111586" cy="10584"/>
            </a:xfrm>
            <a:custGeom>
              <a:avLst/>
              <a:gdLst/>
              <a:ahLst/>
              <a:cxnLst/>
              <a:rect l="l" t="t" r="r" b="b"/>
              <a:pathLst>
                <a:path w="4270" h="405" extrusionOk="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63"/>
            <p:cNvSpPr/>
            <p:nvPr/>
          </p:nvSpPr>
          <p:spPr>
            <a:xfrm>
              <a:off x="8160475" y="3523122"/>
              <a:ext cx="55061" cy="10584"/>
            </a:xfrm>
            <a:custGeom>
              <a:avLst/>
              <a:gdLst/>
              <a:ahLst/>
              <a:cxnLst/>
              <a:rect l="l" t="t" r="r" b="b"/>
              <a:pathLst>
                <a:path w="2107" h="405" extrusionOk="0">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63"/>
            <p:cNvSpPr/>
            <p:nvPr/>
          </p:nvSpPr>
          <p:spPr>
            <a:xfrm>
              <a:off x="8169778" y="3412556"/>
              <a:ext cx="97291" cy="36220"/>
            </a:xfrm>
            <a:custGeom>
              <a:avLst/>
              <a:gdLst/>
              <a:ahLst/>
              <a:cxnLst/>
              <a:rect l="l" t="t" r="r" b="b"/>
              <a:pathLst>
                <a:path w="3723" h="1386" extrusionOk="0">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41" name="Google Shape;14741;p63"/>
          <p:cNvGrpSpPr/>
          <p:nvPr/>
        </p:nvGrpSpPr>
        <p:grpSpPr>
          <a:xfrm>
            <a:off x="6198656" y="3867888"/>
            <a:ext cx="347562" cy="227954"/>
            <a:chOff x="6198656" y="3867888"/>
            <a:chExt cx="347562" cy="227954"/>
          </a:xfrm>
        </p:grpSpPr>
        <p:sp>
          <p:nvSpPr>
            <p:cNvPr id="14742" name="Google Shape;14742;p63"/>
            <p:cNvSpPr/>
            <p:nvPr/>
          </p:nvSpPr>
          <p:spPr>
            <a:xfrm>
              <a:off x="6198656" y="3867888"/>
              <a:ext cx="347562" cy="227954"/>
            </a:xfrm>
            <a:custGeom>
              <a:avLst/>
              <a:gdLst/>
              <a:ahLst/>
              <a:cxnLst/>
              <a:rect l="l" t="t" r="r" b="b"/>
              <a:pathLst>
                <a:path w="13300" h="8723" extrusionOk="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63"/>
            <p:cNvSpPr/>
            <p:nvPr/>
          </p:nvSpPr>
          <p:spPr>
            <a:xfrm>
              <a:off x="6234353" y="3885998"/>
              <a:ext cx="275933" cy="191760"/>
            </a:xfrm>
            <a:custGeom>
              <a:avLst/>
              <a:gdLst/>
              <a:ahLst/>
              <a:cxnLst/>
              <a:rect l="l" t="t" r="r" b="b"/>
              <a:pathLst>
                <a:path w="10559" h="7338" extrusionOk="0">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63"/>
            <p:cNvSpPr/>
            <p:nvPr/>
          </p:nvSpPr>
          <p:spPr>
            <a:xfrm>
              <a:off x="6210468" y="3970119"/>
              <a:ext cx="12335" cy="23964"/>
            </a:xfrm>
            <a:custGeom>
              <a:avLst/>
              <a:gdLst/>
              <a:ahLst/>
              <a:cxnLst/>
              <a:rect l="l" t="t" r="r" b="b"/>
              <a:pathLst>
                <a:path w="472" h="917" extrusionOk="0">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63"/>
            <p:cNvSpPr/>
            <p:nvPr/>
          </p:nvSpPr>
          <p:spPr>
            <a:xfrm>
              <a:off x="6522333" y="3963899"/>
              <a:ext cx="12073" cy="35958"/>
            </a:xfrm>
            <a:custGeom>
              <a:avLst/>
              <a:gdLst/>
              <a:ahLst/>
              <a:cxnLst/>
              <a:rect l="l" t="t" r="r" b="b"/>
              <a:pathLst>
                <a:path w="462" h="1376" extrusionOk="0">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63"/>
            <p:cNvSpPr/>
            <p:nvPr/>
          </p:nvSpPr>
          <p:spPr>
            <a:xfrm>
              <a:off x="6520321" y="3885998"/>
              <a:ext cx="16098" cy="12073"/>
            </a:xfrm>
            <a:custGeom>
              <a:avLst/>
              <a:gdLst/>
              <a:ahLst/>
              <a:cxnLst/>
              <a:rect l="l" t="t" r="r" b="b"/>
              <a:pathLst>
                <a:path w="616" h="462" extrusionOk="0">
                  <a:moveTo>
                    <a:pt x="308" y="0"/>
                  </a:moveTo>
                  <a:cubicBezTo>
                    <a:pt x="0" y="0"/>
                    <a:pt x="0" y="462"/>
                    <a:pt x="308" y="462"/>
                  </a:cubicBezTo>
                  <a:cubicBezTo>
                    <a:pt x="616" y="462"/>
                    <a:pt x="616" y="0"/>
                    <a:pt x="308" y="0"/>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63"/>
            <p:cNvSpPr/>
            <p:nvPr/>
          </p:nvSpPr>
          <p:spPr>
            <a:xfrm>
              <a:off x="6210468" y="3940014"/>
              <a:ext cx="12099" cy="17875"/>
            </a:xfrm>
            <a:custGeom>
              <a:avLst/>
              <a:gdLst/>
              <a:ahLst/>
              <a:cxnLst/>
              <a:rect l="l" t="t" r="r" b="b"/>
              <a:pathLst>
                <a:path w="463" h="684" extrusionOk="0">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63"/>
            <p:cNvSpPr/>
            <p:nvPr/>
          </p:nvSpPr>
          <p:spPr>
            <a:xfrm>
              <a:off x="6210468" y="4005842"/>
              <a:ext cx="12099" cy="18136"/>
            </a:xfrm>
            <a:custGeom>
              <a:avLst/>
              <a:gdLst/>
              <a:ahLst/>
              <a:cxnLst/>
              <a:rect l="l" t="t" r="r" b="b"/>
              <a:pathLst>
                <a:path w="463" h="694" extrusionOk="0">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63"/>
            <p:cNvSpPr/>
            <p:nvPr/>
          </p:nvSpPr>
          <p:spPr>
            <a:xfrm>
              <a:off x="6312489" y="3915894"/>
              <a:ext cx="119896" cy="95776"/>
            </a:xfrm>
            <a:custGeom>
              <a:avLst/>
              <a:gdLst/>
              <a:ahLst/>
              <a:cxnLst/>
              <a:rect l="l" t="t" r="r" b="b"/>
              <a:pathLst>
                <a:path w="4588" h="3665" extrusionOk="0">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63"/>
            <p:cNvSpPr/>
            <p:nvPr/>
          </p:nvSpPr>
          <p:spPr>
            <a:xfrm>
              <a:off x="6252437" y="4035764"/>
              <a:ext cx="240001" cy="12073"/>
            </a:xfrm>
            <a:custGeom>
              <a:avLst/>
              <a:gdLst/>
              <a:ahLst/>
              <a:cxnLst/>
              <a:rect l="l" t="t" r="r" b="b"/>
              <a:pathLst>
                <a:path w="9184" h="462" extrusionOk="0">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63"/>
            <p:cNvSpPr/>
            <p:nvPr/>
          </p:nvSpPr>
          <p:spPr>
            <a:xfrm>
              <a:off x="6252437" y="4035764"/>
              <a:ext cx="54042" cy="12073"/>
            </a:xfrm>
            <a:custGeom>
              <a:avLst/>
              <a:gdLst/>
              <a:ahLst/>
              <a:cxnLst/>
              <a:rect l="l" t="t" r="r" b="b"/>
              <a:pathLst>
                <a:path w="2068" h="462" extrusionOk="0">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63"/>
            <p:cNvSpPr/>
            <p:nvPr/>
          </p:nvSpPr>
          <p:spPr>
            <a:xfrm>
              <a:off x="6294406" y="4029727"/>
              <a:ext cx="24146" cy="24146"/>
            </a:xfrm>
            <a:custGeom>
              <a:avLst/>
              <a:gdLst/>
              <a:ahLst/>
              <a:cxnLst/>
              <a:rect l="l" t="t" r="r" b="b"/>
              <a:pathLst>
                <a:path w="924" h="924" extrusionOk="0">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3" name="Google Shape;14753;p63"/>
          <p:cNvGrpSpPr/>
          <p:nvPr/>
        </p:nvGrpSpPr>
        <p:grpSpPr>
          <a:xfrm>
            <a:off x="5706895" y="3819151"/>
            <a:ext cx="349392" cy="325454"/>
            <a:chOff x="5706895" y="3819151"/>
            <a:chExt cx="349392" cy="325454"/>
          </a:xfrm>
        </p:grpSpPr>
        <p:sp>
          <p:nvSpPr>
            <p:cNvPr id="14754" name="Google Shape;14754;p63"/>
            <p:cNvSpPr/>
            <p:nvPr/>
          </p:nvSpPr>
          <p:spPr>
            <a:xfrm>
              <a:off x="5761172" y="4052332"/>
              <a:ext cx="43484" cy="43511"/>
            </a:xfrm>
            <a:custGeom>
              <a:avLst/>
              <a:gdLst/>
              <a:ahLst/>
              <a:cxnLst/>
              <a:rect l="l" t="t" r="r" b="b"/>
              <a:pathLst>
                <a:path w="1664" h="1665" extrusionOk="0">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63"/>
            <p:cNvSpPr/>
            <p:nvPr/>
          </p:nvSpPr>
          <p:spPr>
            <a:xfrm>
              <a:off x="5903881" y="3938498"/>
              <a:ext cx="101316" cy="86995"/>
            </a:xfrm>
            <a:custGeom>
              <a:avLst/>
              <a:gdLst/>
              <a:ahLst/>
              <a:cxnLst/>
              <a:rect l="l" t="t" r="r" b="b"/>
              <a:pathLst>
                <a:path w="3877" h="3329" extrusionOk="0">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63"/>
            <p:cNvSpPr/>
            <p:nvPr/>
          </p:nvSpPr>
          <p:spPr>
            <a:xfrm>
              <a:off x="5913942" y="3973699"/>
              <a:ext cx="95514" cy="51795"/>
            </a:xfrm>
            <a:custGeom>
              <a:avLst/>
              <a:gdLst/>
              <a:ahLst/>
              <a:cxnLst/>
              <a:rect l="l" t="t" r="r" b="b"/>
              <a:pathLst>
                <a:path w="3655" h="1982" extrusionOk="0">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63"/>
            <p:cNvSpPr/>
            <p:nvPr/>
          </p:nvSpPr>
          <p:spPr>
            <a:xfrm>
              <a:off x="5788297" y="3840998"/>
              <a:ext cx="146525" cy="281891"/>
            </a:xfrm>
            <a:custGeom>
              <a:avLst/>
              <a:gdLst/>
              <a:ahLst/>
              <a:cxnLst/>
              <a:rect l="l" t="t" r="r" b="b"/>
              <a:pathLst>
                <a:path w="5607" h="10787" extrusionOk="0">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63"/>
            <p:cNvSpPr/>
            <p:nvPr/>
          </p:nvSpPr>
          <p:spPr>
            <a:xfrm>
              <a:off x="5788297" y="4009135"/>
              <a:ext cx="146525" cy="113755"/>
            </a:xfrm>
            <a:custGeom>
              <a:avLst/>
              <a:gdLst/>
              <a:ahLst/>
              <a:cxnLst/>
              <a:rect l="l" t="t" r="r" b="b"/>
              <a:pathLst>
                <a:path w="5607" h="4353" extrusionOk="0">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63"/>
            <p:cNvSpPr/>
            <p:nvPr/>
          </p:nvSpPr>
          <p:spPr>
            <a:xfrm>
              <a:off x="5923742" y="3819151"/>
              <a:ext cx="43511" cy="325454"/>
            </a:xfrm>
            <a:custGeom>
              <a:avLst/>
              <a:gdLst/>
              <a:ahLst/>
              <a:cxnLst/>
              <a:rect l="l" t="t" r="r" b="b"/>
              <a:pathLst>
                <a:path w="1665" h="12454" extrusionOk="0">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63"/>
            <p:cNvSpPr/>
            <p:nvPr/>
          </p:nvSpPr>
          <p:spPr>
            <a:xfrm>
              <a:off x="5923742" y="4117428"/>
              <a:ext cx="43511" cy="27178"/>
            </a:xfrm>
            <a:custGeom>
              <a:avLst/>
              <a:gdLst/>
              <a:ahLst/>
              <a:cxnLst/>
              <a:rect l="l" t="t" r="r" b="b"/>
              <a:pathLst>
                <a:path w="1665" h="1040" extrusionOk="0">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63"/>
            <p:cNvSpPr/>
            <p:nvPr/>
          </p:nvSpPr>
          <p:spPr>
            <a:xfrm>
              <a:off x="5706895" y="3933220"/>
              <a:ext cx="43484" cy="97291"/>
            </a:xfrm>
            <a:custGeom>
              <a:avLst/>
              <a:gdLst/>
              <a:ahLst/>
              <a:cxnLst/>
              <a:rect l="l" t="t" r="r" b="b"/>
              <a:pathLst>
                <a:path w="1664" h="3723" extrusionOk="0">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63"/>
            <p:cNvSpPr/>
            <p:nvPr/>
          </p:nvSpPr>
          <p:spPr>
            <a:xfrm>
              <a:off x="5706895" y="3938002"/>
              <a:ext cx="43484" cy="92509"/>
            </a:xfrm>
            <a:custGeom>
              <a:avLst/>
              <a:gdLst/>
              <a:ahLst/>
              <a:cxnLst/>
              <a:rect l="l" t="t" r="r" b="b"/>
              <a:pathLst>
                <a:path w="1664" h="3540" extrusionOk="0">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63"/>
            <p:cNvSpPr/>
            <p:nvPr/>
          </p:nvSpPr>
          <p:spPr>
            <a:xfrm>
              <a:off x="5744839" y="3932985"/>
              <a:ext cx="54303" cy="97762"/>
            </a:xfrm>
            <a:custGeom>
              <a:avLst/>
              <a:gdLst/>
              <a:ahLst/>
              <a:cxnLst/>
              <a:rect l="l" t="t" r="r" b="b"/>
              <a:pathLst>
                <a:path w="2078" h="3741" extrusionOk="0">
                  <a:moveTo>
                    <a:pt x="0" y="0"/>
                  </a:moveTo>
                  <a:lnTo>
                    <a:pt x="0" y="3741"/>
                  </a:lnTo>
                  <a:lnTo>
                    <a:pt x="2077" y="3741"/>
                  </a:lnTo>
                  <a:lnTo>
                    <a:pt x="2077" y="0"/>
                  </a:ln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63"/>
            <p:cNvSpPr/>
            <p:nvPr/>
          </p:nvSpPr>
          <p:spPr>
            <a:xfrm>
              <a:off x="5744839" y="4014387"/>
              <a:ext cx="54303" cy="16359"/>
            </a:xfrm>
            <a:custGeom>
              <a:avLst/>
              <a:gdLst/>
              <a:ahLst/>
              <a:cxnLst/>
              <a:rect l="l" t="t" r="r" b="b"/>
              <a:pathLst>
                <a:path w="2078" h="626" extrusionOk="0">
                  <a:moveTo>
                    <a:pt x="0" y="1"/>
                  </a:moveTo>
                  <a:lnTo>
                    <a:pt x="0" y="626"/>
                  </a:lnTo>
                  <a:lnTo>
                    <a:pt x="2077" y="626"/>
                  </a:lnTo>
                  <a:lnTo>
                    <a:pt x="2077"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63"/>
            <p:cNvSpPr/>
            <p:nvPr/>
          </p:nvSpPr>
          <p:spPr>
            <a:xfrm>
              <a:off x="5744839" y="4030720"/>
              <a:ext cx="54539" cy="86734"/>
            </a:xfrm>
            <a:custGeom>
              <a:avLst/>
              <a:gdLst/>
              <a:ahLst/>
              <a:cxnLst/>
              <a:rect l="l" t="t" r="r" b="b"/>
              <a:pathLst>
                <a:path w="2087" h="3319" extrusionOk="0">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63"/>
            <p:cNvSpPr/>
            <p:nvPr/>
          </p:nvSpPr>
          <p:spPr>
            <a:xfrm>
              <a:off x="6025528" y="3976443"/>
              <a:ext cx="30758" cy="10871"/>
            </a:xfrm>
            <a:custGeom>
              <a:avLst/>
              <a:gdLst/>
              <a:ahLst/>
              <a:cxnLst/>
              <a:rect l="l" t="t" r="r" b="b"/>
              <a:pathLst>
                <a:path w="1177" h="416" extrusionOk="0">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63"/>
            <p:cNvSpPr/>
            <p:nvPr/>
          </p:nvSpPr>
          <p:spPr>
            <a:xfrm>
              <a:off x="6004675" y="3914718"/>
              <a:ext cx="26786" cy="22814"/>
            </a:xfrm>
            <a:custGeom>
              <a:avLst/>
              <a:gdLst/>
              <a:ahLst/>
              <a:cxnLst/>
              <a:rect l="l" t="t" r="r" b="b"/>
              <a:pathLst>
                <a:path w="1025" h="873" extrusionOk="0">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63"/>
            <p:cNvSpPr/>
            <p:nvPr/>
          </p:nvSpPr>
          <p:spPr>
            <a:xfrm>
              <a:off x="6003368" y="4025886"/>
              <a:ext cx="26943" cy="22709"/>
            </a:xfrm>
            <a:custGeom>
              <a:avLst/>
              <a:gdLst/>
              <a:ahLst/>
              <a:cxnLst/>
              <a:rect l="l" t="t" r="r" b="b"/>
              <a:pathLst>
                <a:path w="1031" h="869" extrusionOk="0">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9" name="Google Shape;14769;p63"/>
          <p:cNvGrpSpPr/>
          <p:nvPr/>
        </p:nvGrpSpPr>
        <p:grpSpPr>
          <a:xfrm>
            <a:off x="7648618" y="3340744"/>
            <a:ext cx="97265" cy="360393"/>
            <a:chOff x="7648618" y="3340744"/>
            <a:chExt cx="97265" cy="360393"/>
          </a:xfrm>
        </p:grpSpPr>
        <p:sp>
          <p:nvSpPr>
            <p:cNvPr id="14770" name="Google Shape;14770;p63"/>
            <p:cNvSpPr/>
            <p:nvPr/>
          </p:nvSpPr>
          <p:spPr>
            <a:xfrm>
              <a:off x="7648618" y="3340744"/>
              <a:ext cx="97265" cy="307057"/>
            </a:xfrm>
            <a:custGeom>
              <a:avLst/>
              <a:gdLst/>
              <a:ahLst/>
              <a:cxnLst/>
              <a:rect l="l" t="t" r="r" b="b"/>
              <a:pathLst>
                <a:path w="3722" h="11750" extrusionOk="0">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63"/>
            <p:cNvSpPr/>
            <p:nvPr/>
          </p:nvSpPr>
          <p:spPr>
            <a:xfrm>
              <a:off x="7672477" y="3346467"/>
              <a:ext cx="73406" cy="284740"/>
            </a:xfrm>
            <a:custGeom>
              <a:avLst/>
              <a:gdLst/>
              <a:ahLst/>
              <a:cxnLst/>
              <a:rect l="l" t="t" r="r" b="b"/>
              <a:pathLst>
                <a:path w="2809" h="10896" extrusionOk="0">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63"/>
            <p:cNvSpPr/>
            <p:nvPr/>
          </p:nvSpPr>
          <p:spPr>
            <a:xfrm>
              <a:off x="7656562" y="3376571"/>
              <a:ext cx="80018" cy="324566"/>
            </a:xfrm>
            <a:custGeom>
              <a:avLst/>
              <a:gdLst/>
              <a:ahLst/>
              <a:cxnLst/>
              <a:rect l="l" t="t" r="r" b="b"/>
              <a:pathLst>
                <a:path w="3062" h="12420" extrusionOk="0">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3" name="Google Shape;14773;p63"/>
          <p:cNvGrpSpPr/>
          <p:nvPr/>
        </p:nvGrpSpPr>
        <p:grpSpPr>
          <a:xfrm>
            <a:off x="7164356" y="3790667"/>
            <a:ext cx="385507" cy="382501"/>
            <a:chOff x="7164356" y="3790667"/>
            <a:chExt cx="385507" cy="382501"/>
          </a:xfrm>
        </p:grpSpPr>
        <p:sp>
          <p:nvSpPr>
            <p:cNvPr id="14774" name="Google Shape;14774;p63"/>
            <p:cNvSpPr/>
            <p:nvPr/>
          </p:nvSpPr>
          <p:spPr>
            <a:xfrm>
              <a:off x="7241526" y="3981983"/>
              <a:ext cx="114852" cy="114852"/>
            </a:xfrm>
            <a:custGeom>
              <a:avLst/>
              <a:gdLst/>
              <a:ahLst/>
              <a:cxnLst/>
              <a:rect l="l" t="t" r="r" b="b"/>
              <a:pathLst>
                <a:path w="4395" h="4395" extrusionOk="0">
                  <a:moveTo>
                    <a:pt x="1212" y="0"/>
                  </a:moveTo>
                  <a:lnTo>
                    <a:pt x="0" y="1202"/>
                  </a:lnTo>
                  <a:lnTo>
                    <a:pt x="3183" y="4395"/>
                  </a:lnTo>
                  <a:lnTo>
                    <a:pt x="4395" y="3183"/>
                  </a:lnTo>
                  <a:lnTo>
                    <a:pt x="121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63"/>
            <p:cNvSpPr/>
            <p:nvPr/>
          </p:nvSpPr>
          <p:spPr>
            <a:xfrm>
              <a:off x="7247536" y="3984988"/>
              <a:ext cx="56838" cy="56577"/>
            </a:xfrm>
            <a:custGeom>
              <a:avLst/>
              <a:gdLst/>
              <a:ahLst/>
              <a:cxnLst/>
              <a:rect l="l" t="t" r="r" b="b"/>
              <a:pathLst>
                <a:path w="2175" h="2165" extrusionOk="0">
                  <a:moveTo>
                    <a:pt x="1097" y="1"/>
                  </a:moveTo>
                  <a:lnTo>
                    <a:pt x="1" y="1328"/>
                  </a:lnTo>
                  <a:lnTo>
                    <a:pt x="847" y="2164"/>
                  </a:lnTo>
                  <a:lnTo>
                    <a:pt x="2174" y="1078"/>
                  </a:lnTo>
                  <a:lnTo>
                    <a:pt x="1097"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63"/>
            <p:cNvSpPr/>
            <p:nvPr/>
          </p:nvSpPr>
          <p:spPr>
            <a:xfrm>
              <a:off x="7296561" y="4033987"/>
              <a:ext cx="56812" cy="56838"/>
            </a:xfrm>
            <a:custGeom>
              <a:avLst/>
              <a:gdLst/>
              <a:ahLst/>
              <a:cxnLst/>
              <a:rect l="l" t="t" r="r" b="b"/>
              <a:pathLst>
                <a:path w="2174" h="2175" extrusionOk="0">
                  <a:moveTo>
                    <a:pt x="1096" y="1"/>
                  </a:moveTo>
                  <a:lnTo>
                    <a:pt x="0" y="1328"/>
                  </a:lnTo>
                  <a:lnTo>
                    <a:pt x="846" y="2174"/>
                  </a:lnTo>
                  <a:lnTo>
                    <a:pt x="2173" y="1078"/>
                  </a:lnTo>
                  <a:lnTo>
                    <a:pt x="1096"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63"/>
            <p:cNvSpPr/>
            <p:nvPr/>
          </p:nvSpPr>
          <p:spPr>
            <a:xfrm>
              <a:off x="7445307" y="3826468"/>
              <a:ext cx="68859" cy="64312"/>
            </a:xfrm>
            <a:custGeom>
              <a:avLst/>
              <a:gdLst/>
              <a:ahLst/>
              <a:cxnLst/>
              <a:rect l="l" t="t" r="r" b="b"/>
              <a:pathLst>
                <a:path w="2635" h="2461" extrusionOk="0">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63"/>
            <p:cNvSpPr/>
            <p:nvPr/>
          </p:nvSpPr>
          <p:spPr>
            <a:xfrm>
              <a:off x="7423957" y="3793097"/>
              <a:ext cx="33789" cy="83363"/>
            </a:xfrm>
            <a:custGeom>
              <a:avLst/>
              <a:gdLst/>
              <a:ahLst/>
              <a:cxnLst/>
              <a:rect l="l" t="t" r="r" b="b"/>
              <a:pathLst>
                <a:path w="1293" h="3190" extrusionOk="0">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63"/>
            <p:cNvSpPr/>
            <p:nvPr/>
          </p:nvSpPr>
          <p:spPr>
            <a:xfrm>
              <a:off x="7378852" y="3790667"/>
              <a:ext cx="35331" cy="82788"/>
            </a:xfrm>
            <a:custGeom>
              <a:avLst/>
              <a:gdLst/>
              <a:ahLst/>
              <a:cxnLst/>
              <a:rect l="l" t="t" r="r" b="b"/>
              <a:pathLst>
                <a:path w="1352" h="3168" extrusionOk="0">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63"/>
            <p:cNvSpPr/>
            <p:nvPr/>
          </p:nvSpPr>
          <p:spPr>
            <a:xfrm>
              <a:off x="7459392" y="3881477"/>
              <a:ext cx="88354" cy="32169"/>
            </a:xfrm>
            <a:custGeom>
              <a:avLst/>
              <a:gdLst/>
              <a:ahLst/>
              <a:cxnLst/>
              <a:rect l="l" t="t" r="r" b="b"/>
              <a:pathLst>
                <a:path w="3381" h="1231" extrusionOk="0">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63"/>
            <p:cNvSpPr/>
            <p:nvPr/>
          </p:nvSpPr>
          <p:spPr>
            <a:xfrm>
              <a:off x="7462084" y="3924883"/>
              <a:ext cx="87779" cy="33502"/>
            </a:xfrm>
            <a:custGeom>
              <a:avLst/>
              <a:gdLst/>
              <a:ahLst/>
              <a:cxnLst/>
              <a:rect l="l" t="t" r="r" b="b"/>
              <a:pathLst>
                <a:path w="3359" h="1282" extrusionOk="0">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63"/>
            <p:cNvSpPr/>
            <p:nvPr/>
          </p:nvSpPr>
          <p:spPr>
            <a:xfrm>
              <a:off x="7325202" y="3850406"/>
              <a:ext cx="74399" cy="66167"/>
            </a:xfrm>
            <a:custGeom>
              <a:avLst/>
              <a:gdLst/>
              <a:ahLst/>
              <a:cxnLst/>
              <a:rect l="l" t="t" r="r" b="b"/>
              <a:pathLst>
                <a:path w="2847" h="2532" extrusionOk="0">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63"/>
            <p:cNvSpPr/>
            <p:nvPr/>
          </p:nvSpPr>
          <p:spPr>
            <a:xfrm>
              <a:off x="7309627" y="3852392"/>
              <a:ext cx="84460" cy="83885"/>
            </a:xfrm>
            <a:custGeom>
              <a:avLst/>
              <a:gdLst/>
              <a:ahLst/>
              <a:cxnLst/>
              <a:rect l="l" t="t" r="r" b="b"/>
              <a:pathLst>
                <a:path w="3232" h="3210" extrusionOk="0">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63"/>
            <p:cNvSpPr/>
            <p:nvPr/>
          </p:nvSpPr>
          <p:spPr>
            <a:xfrm>
              <a:off x="7309627" y="3859604"/>
              <a:ext cx="76647" cy="76673"/>
            </a:xfrm>
            <a:custGeom>
              <a:avLst/>
              <a:gdLst/>
              <a:ahLst/>
              <a:cxnLst/>
              <a:rect l="l" t="t" r="r" b="b"/>
              <a:pathLst>
                <a:path w="2933" h="2934" extrusionOk="0">
                  <a:moveTo>
                    <a:pt x="577" y="0"/>
                  </a:moveTo>
                  <a:lnTo>
                    <a:pt x="0" y="587"/>
                  </a:lnTo>
                  <a:lnTo>
                    <a:pt x="2346" y="2933"/>
                  </a:lnTo>
                  <a:lnTo>
                    <a:pt x="2933" y="2347"/>
                  </a:lnTo>
                  <a:lnTo>
                    <a:pt x="577"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63"/>
            <p:cNvSpPr/>
            <p:nvPr/>
          </p:nvSpPr>
          <p:spPr>
            <a:xfrm>
              <a:off x="7187980" y="3869927"/>
              <a:ext cx="188755" cy="187971"/>
            </a:xfrm>
            <a:custGeom>
              <a:avLst/>
              <a:gdLst/>
              <a:ahLst/>
              <a:cxnLst/>
              <a:rect l="l" t="t" r="r" b="b"/>
              <a:pathLst>
                <a:path w="7223" h="7193" extrusionOk="0">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63"/>
            <p:cNvSpPr/>
            <p:nvPr/>
          </p:nvSpPr>
          <p:spPr>
            <a:xfrm>
              <a:off x="7187980" y="3922924"/>
              <a:ext cx="188755" cy="134974"/>
            </a:xfrm>
            <a:custGeom>
              <a:avLst/>
              <a:gdLst/>
              <a:ahLst/>
              <a:cxnLst/>
              <a:rect l="l" t="t" r="r" b="b"/>
              <a:pathLst>
                <a:path w="7223" h="5165" extrusionOk="0">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63"/>
            <p:cNvSpPr/>
            <p:nvPr/>
          </p:nvSpPr>
          <p:spPr>
            <a:xfrm>
              <a:off x="7164356" y="4005215"/>
              <a:ext cx="76934" cy="75680"/>
            </a:xfrm>
            <a:custGeom>
              <a:avLst/>
              <a:gdLst/>
              <a:ahLst/>
              <a:cxnLst/>
              <a:rect l="l" t="t" r="r" b="b"/>
              <a:pathLst>
                <a:path w="2944" h="2896" extrusionOk="0">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63"/>
            <p:cNvSpPr/>
            <p:nvPr/>
          </p:nvSpPr>
          <p:spPr>
            <a:xfrm>
              <a:off x="7164356" y="4015406"/>
              <a:ext cx="66115" cy="65488"/>
            </a:xfrm>
            <a:custGeom>
              <a:avLst/>
              <a:gdLst/>
              <a:ahLst/>
              <a:cxnLst/>
              <a:rect l="l" t="t" r="r" b="b"/>
              <a:pathLst>
                <a:path w="2530" h="2506" extrusionOk="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63"/>
            <p:cNvSpPr/>
            <p:nvPr/>
          </p:nvSpPr>
          <p:spPr>
            <a:xfrm>
              <a:off x="7217379" y="3915580"/>
              <a:ext cx="86211" cy="94835"/>
            </a:xfrm>
            <a:custGeom>
              <a:avLst/>
              <a:gdLst/>
              <a:ahLst/>
              <a:cxnLst/>
              <a:rect l="l" t="t" r="r" b="b"/>
              <a:pathLst>
                <a:path w="3299" h="3629" extrusionOk="0">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63"/>
            <p:cNvSpPr/>
            <p:nvPr/>
          </p:nvSpPr>
          <p:spPr>
            <a:xfrm>
              <a:off x="7417424" y="3942732"/>
              <a:ext cx="74661" cy="66220"/>
            </a:xfrm>
            <a:custGeom>
              <a:avLst/>
              <a:gdLst/>
              <a:ahLst/>
              <a:cxnLst/>
              <a:rect l="l" t="t" r="r" b="b"/>
              <a:pathLst>
                <a:path w="2857" h="2534" extrusionOk="0">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63"/>
            <p:cNvSpPr/>
            <p:nvPr/>
          </p:nvSpPr>
          <p:spPr>
            <a:xfrm>
              <a:off x="7402084" y="3944666"/>
              <a:ext cx="84460" cy="84094"/>
            </a:xfrm>
            <a:custGeom>
              <a:avLst/>
              <a:gdLst/>
              <a:ahLst/>
              <a:cxnLst/>
              <a:rect l="l" t="t" r="r" b="b"/>
              <a:pathLst>
                <a:path w="3232" h="3218" extrusionOk="0">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63"/>
            <p:cNvSpPr/>
            <p:nvPr/>
          </p:nvSpPr>
          <p:spPr>
            <a:xfrm>
              <a:off x="7402084" y="3952087"/>
              <a:ext cx="76438" cy="76673"/>
            </a:xfrm>
            <a:custGeom>
              <a:avLst/>
              <a:gdLst/>
              <a:ahLst/>
              <a:cxnLst/>
              <a:rect l="l" t="t" r="r" b="b"/>
              <a:pathLst>
                <a:path w="2925" h="2934" extrusionOk="0">
                  <a:moveTo>
                    <a:pt x="578" y="0"/>
                  </a:moveTo>
                  <a:lnTo>
                    <a:pt x="1" y="577"/>
                  </a:lnTo>
                  <a:lnTo>
                    <a:pt x="2347" y="2933"/>
                  </a:lnTo>
                  <a:lnTo>
                    <a:pt x="2924" y="2346"/>
                  </a:lnTo>
                  <a:lnTo>
                    <a:pt x="57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63"/>
            <p:cNvSpPr/>
            <p:nvPr/>
          </p:nvSpPr>
          <p:spPr>
            <a:xfrm>
              <a:off x="7280202" y="3962279"/>
              <a:ext cx="189016" cy="188102"/>
            </a:xfrm>
            <a:custGeom>
              <a:avLst/>
              <a:gdLst/>
              <a:ahLst/>
              <a:cxnLst/>
              <a:rect l="l" t="t" r="r" b="b"/>
              <a:pathLst>
                <a:path w="7233" h="7198" extrusionOk="0">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63"/>
            <p:cNvSpPr/>
            <p:nvPr/>
          </p:nvSpPr>
          <p:spPr>
            <a:xfrm>
              <a:off x="7280202" y="4015406"/>
              <a:ext cx="188755" cy="134974"/>
            </a:xfrm>
            <a:custGeom>
              <a:avLst/>
              <a:gdLst/>
              <a:ahLst/>
              <a:cxnLst/>
              <a:rect l="l" t="t" r="r" b="b"/>
              <a:pathLst>
                <a:path w="7223" h="5165" extrusionOk="0">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63"/>
            <p:cNvSpPr/>
            <p:nvPr/>
          </p:nvSpPr>
          <p:spPr>
            <a:xfrm>
              <a:off x="7256839" y="4097698"/>
              <a:ext cx="76673" cy="75471"/>
            </a:xfrm>
            <a:custGeom>
              <a:avLst/>
              <a:gdLst/>
              <a:ahLst/>
              <a:cxnLst/>
              <a:rect l="l" t="t" r="r" b="b"/>
              <a:pathLst>
                <a:path w="2934" h="2888" extrusionOk="0">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63"/>
            <p:cNvSpPr/>
            <p:nvPr/>
          </p:nvSpPr>
          <p:spPr>
            <a:xfrm>
              <a:off x="7256839" y="4107628"/>
              <a:ext cx="66115" cy="65540"/>
            </a:xfrm>
            <a:custGeom>
              <a:avLst/>
              <a:gdLst/>
              <a:ahLst/>
              <a:cxnLst/>
              <a:rect l="l" t="t" r="r" b="b"/>
              <a:pathLst>
                <a:path w="2530" h="2508" extrusionOk="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63"/>
            <p:cNvSpPr/>
            <p:nvPr/>
          </p:nvSpPr>
          <p:spPr>
            <a:xfrm>
              <a:off x="7309862" y="4008011"/>
              <a:ext cx="86002" cy="94626"/>
            </a:xfrm>
            <a:custGeom>
              <a:avLst/>
              <a:gdLst/>
              <a:ahLst/>
              <a:cxnLst/>
              <a:rect l="l" t="t" r="r" b="b"/>
              <a:pathLst>
                <a:path w="3291" h="3621" extrusionOk="0">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8" name="Google Shape;14798;p63"/>
          <p:cNvGrpSpPr/>
          <p:nvPr/>
        </p:nvGrpSpPr>
        <p:grpSpPr>
          <a:xfrm>
            <a:off x="6670400" y="3826468"/>
            <a:ext cx="387911" cy="310846"/>
            <a:chOff x="6670400" y="3826468"/>
            <a:chExt cx="387911" cy="310846"/>
          </a:xfrm>
        </p:grpSpPr>
        <p:sp>
          <p:nvSpPr>
            <p:cNvPr id="14799" name="Google Shape;14799;p63"/>
            <p:cNvSpPr/>
            <p:nvPr/>
          </p:nvSpPr>
          <p:spPr>
            <a:xfrm>
              <a:off x="6732648" y="3971687"/>
              <a:ext cx="263625" cy="165628"/>
            </a:xfrm>
            <a:custGeom>
              <a:avLst/>
              <a:gdLst/>
              <a:ahLst/>
              <a:cxnLst/>
              <a:rect l="l" t="t" r="r" b="b"/>
              <a:pathLst>
                <a:path w="10088" h="6338" extrusionOk="0">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63"/>
            <p:cNvSpPr/>
            <p:nvPr/>
          </p:nvSpPr>
          <p:spPr>
            <a:xfrm>
              <a:off x="6980175" y="3971687"/>
              <a:ext cx="16098" cy="145271"/>
            </a:xfrm>
            <a:custGeom>
              <a:avLst/>
              <a:gdLst/>
              <a:ahLst/>
              <a:cxnLst/>
              <a:rect l="l" t="t" r="r" b="b"/>
              <a:pathLst>
                <a:path w="616" h="5559" extrusionOk="0">
                  <a:moveTo>
                    <a:pt x="0" y="0"/>
                  </a:moveTo>
                  <a:lnTo>
                    <a:pt x="0" y="5558"/>
                  </a:lnTo>
                  <a:cubicBezTo>
                    <a:pt x="395" y="5347"/>
                    <a:pt x="616" y="5106"/>
                    <a:pt x="616" y="4847"/>
                  </a:cubicBezTo>
                  <a:lnTo>
                    <a:pt x="61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63"/>
            <p:cNvSpPr/>
            <p:nvPr/>
          </p:nvSpPr>
          <p:spPr>
            <a:xfrm>
              <a:off x="6858789" y="3989823"/>
              <a:ext cx="11342" cy="147492"/>
            </a:xfrm>
            <a:custGeom>
              <a:avLst/>
              <a:gdLst/>
              <a:ahLst/>
              <a:cxnLst/>
              <a:rect l="l" t="t" r="r" b="b"/>
              <a:pathLst>
                <a:path w="434" h="5644" extrusionOk="0">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63"/>
            <p:cNvSpPr/>
            <p:nvPr/>
          </p:nvSpPr>
          <p:spPr>
            <a:xfrm>
              <a:off x="6772108" y="3989770"/>
              <a:ext cx="11342" cy="72910"/>
            </a:xfrm>
            <a:custGeom>
              <a:avLst/>
              <a:gdLst/>
              <a:ahLst/>
              <a:cxnLst/>
              <a:rect l="l" t="t" r="r" b="b"/>
              <a:pathLst>
                <a:path w="434" h="2790" extrusionOk="0">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63"/>
            <p:cNvSpPr/>
            <p:nvPr/>
          </p:nvSpPr>
          <p:spPr>
            <a:xfrm>
              <a:off x="6772108" y="4074701"/>
              <a:ext cx="11342" cy="54303"/>
            </a:xfrm>
            <a:custGeom>
              <a:avLst/>
              <a:gdLst/>
              <a:ahLst/>
              <a:cxnLst/>
              <a:rect l="l" t="t" r="r" b="b"/>
              <a:pathLst>
                <a:path w="434" h="2078" extrusionOk="0">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63"/>
            <p:cNvSpPr/>
            <p:nvPr/>
          </p:nvSpPr>
          <p:spPr>
            <a:xfrm>
              <a:off x="6945235" y="3989823"/>
              <a:ext cx="11342" cy="139182"/>
            </a:xfrm>
            <a:custGeom>
              <a:avLst/>
              <a:gdLst/>
              <a:ahLst/>
              <a:cxnLst/>
              <a:rect l="l" t="t" r="r" b="b"/>
              <a:pathLst>
                <a:path w="434" h="5326" extrusionOk="0">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63"/>
            <p:cNvSpPr/>
            <p:nvPr/>
          </p:nvSpPr>
          <p:spPr>
            <a:xfrm>
              <a:off x="6732412" y="3961887"/>
              <a:ext cx="263860" cy="63084"/>
            </a:xfrm>
            <a:custGeom>
              <a:avLst/>
              <a:gdLst/>
              <a:ahLst/>
              <a:cxnLst/>
              <a:rect l="l" t="t" r="r" b="b"/>
              <a:pathLst>
                <a:path w="10097" h="2414" extrusionOk="0">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63"/>
            <p:cNvSpPr/>
            <p:nvPr/>
          </p:nvSpPr>
          <p:spPr>
            <a:xfrm>
              <a:off x="6980175" y="3961887"/>
              <a:ext cx="16098" cy="42727"/>
            </a:xfrm>
            <a:custGeom>
              <a:avLst/>
              <a:gdLst/>
              <a:ahLst/>
              <a:cxnLst/>
              <a:rect l="l" t="t" r="r" b="b"/>
              <a:pathLst>
                <a:path w="616" h="1635" extrusionOk="0">
                  <a:moveTo>
                    <a:pt x="0" y="0"/>
                  </a:moveTo>
                  <a:lnTo>
                    <a:pt x="0" y="1635"/>
                  </a:lnTo>
                  <a:cubicBezTo>
                    <a:pt x="395" y="1423"/>
                    <a:pt x="616" y="1183"/>
                    <a:pt x="616" y="933"/>
                  </a:cubicBezTo>
                  <a:lnTo>
                    <a:pt x="61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63"/>
            <p:cNvSpPr/>
            <p:nvPr/>
          </p:nvSpPr>
          <p:spPr>
            <a:xfrm>
              <a:off x="6732412" y="3922924"/>
              <a:ext cx="263860" cy="77692"/>
            </a:xfrm>
            <a:custGeom>
              <a:avLst/>
              <a:gdLst/>
              <a:ahLst/>
              <a:cxnLst/>
              <a:rect l="l" t="t" r="r" b="b"/>
              <a:pathLst>
                <a:path w="10097" h="2973" extrusionOk="0">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63"/>
            <p:cNvSpPr/>
            <p:nvPr/>
          </p:nvSpPr>
          <p:spPr>
            <a:xfrm>
              <a:off x="6843475" y="3922924"/>
              <a:ext cx="152797" cy="77692"/>
            </a:xfrm>
            <a:custGeom>
              <a:avLst/>
              <a:gdLst/>
              <a:ahLst/>
              <a:cxnLst/>
              <a:rect l="l" t="t" r="r" b="b"/>
              <a:pathLst>
                <a:path w="5847" h="2973" extrusionOk="0">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63"/>
            <p:cNvSpPr/>
            <p:nvPr/>
          </p:nvSpPr>
          <p:spPr>
            <a:xfrm>
              <a:off x="6884190" y="3826678"/>
              <a:ext cx="131708" cy="127448"/>
            </a:xfrm>
            <a:custGeom>
              <a:avLst/>
              <a:gdLst/>
              <a:ahLst/>
              <a:cxnLst/>
              <a:rect l="l" t="t" r="r" b="b"/>
              <a:pathLst>
                <a:path w="5040" h="4877" extrusionOk="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63"/>
            <p:cNvSpPr/>
            <p:nvPr/>
          </p:nvSpPr>
          <p:spPr>
            <a:xfrm>
              <a:off x="6878153" y="3942026"/>
              <a:ext cx="19861" cy="19887"/>
            </a:xfrm>
            <a:custGeom>
              <a:avLst/>
              <a:gdLst/>
              <a:ahLst/>
              <a:cxnLst/>
              <a:rect l="l" t="t" r="r" b="b"/>
              <a:pathLst>
                <a:path w="760" h="761" extrusionOk="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63"/>
            <p:cNvSpPr/>
            <p:nvPr/>
          </p:nvSpPr>
          <p:spPr>
            <a:xfrm>
              <a:off x="6712996" y="3826468"/>
              <a:ext cx="131499" cy="127657"/>
            </a:xfrm>
            <a:custGeom>
              <a:avLst/>
              <a:gdLst/>
              <a:ahLst/>
              <a:cxnLst/>
              <a:rect l="l" t="t" r="r" b="b"/>
              <a:pathLst>
                <a:path w="5032" h="4885" extrusionOk="0">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63"/>
            <p:cNvSpPr/>
            <p:nvPr/>
          </p:nvSpPr>
          <p:spPr>
            <a:xfrm>
              <a:off x="6830906" y="3942026"/>
              <a:ext cx="19626" cy="19887"/>
            </a:xfrm>
            <a:custGeom>
              <a:avLst/>
              <a:gdLst/>
              <a:ahLst/>
              <a:cxnLst/>
              <a:rect l="l" t="t" r="r" b="b"/>
              <a:pathLst>
                <a:path w="751" h="761" extrusionOk="0">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63"/>
            <p:cNvSpPr/>
            <p:nvPr/>
          </p:nvSpPr>
          <p:spPr>
            <a:xfrm>
              <a:off x="6706933" y="3869822"/>
              <a:ext cx="45601" cy="58903"/>
            </a:xfrm>
            <a:custGeom>
              <a:avLst/>
              <a:gdLst/>
              <a:ahLst/>
              <a:cxnLst/>
              <a:rect l="l" t="t" r="r" b="b"/>
              <a:pathLst>
                <a:path w="1745" h="2254" extrusionOk="0">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63"/>
            <p:cNvSpPr/>
            <p:nvPr/>
          </p:nvSpPr>
          <p:spPr>
            <a:xfrm>
              <a:off x="6670400" y="3912653"/>
              <a:ext cx="65201" cy="31673"/>
            </a:xfrm>
            <a:custGeom>
              <a:avLst/>
              <a:gdLst/>
              <a:ahLst/>
              <a:cxnLst/>
              <a:rect l="l" t="t" r="r" b="b"/>
              <a:pathLst>
                <a:path w="2495" h="1212" extrusionOk="0">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63"/>
            <p:cNvSpPr/>
            <p:nvPr/>
          </p:nvSpPr>
          <p:spPr>
            <a:xfrm>
              <a:off x="6976412" y="3869822"/>
              <a:ext cx="45340" cy="58903"/>
            </a:xfrm>
            <a:custGeom>
              <a:avLst/>
              <a:gdLst/>
              <a:ahLst/>
              <a:cxnLst/>
              <a:rect l="l" t="t" r="r" b="b"/>
              <a:pathLst>
                <a:path w="1735" h="2254" extrusionOk="0">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63"/>
            <p:cNvSpPr/>
            <p:nvPr/>
          </p:nvSpPr>
          <p:spPr>
            <a:xfrm>
              <a:off x="6993084" y="3912653"/>
              <a:ext cx="65227" cy="31673"/>
            </a:xfrm>
            <a:custGeom>
              <a:avLst/>
              <a:gdLst/>
              <a:ahLst/>
              <a:cxnLst/>
              <a:rect l="l" t="t" r="r" b="b"/>
              <a:pathLst>
                <a:path w="2496" h="1212" extrusionOk="0">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7" name="Google Shape;14817;p63"/>
          <p:cNvGrpSpPr/>
          <p:nvPr/>
        </p:nvGrpSpPr>
        <p:grpSpPr>
          <a:xfrm>
            <a:off x="7662181" y="3803446"/>
            <a:ext cx="302823" cy="360498"/>
            <a:chOff x="7662181" y="3803446"/>
            <a:chExt cx="302823" cy="360498"/>
          </a:xfrm>
        </p:grpSpPr>
        <p:sp>
          <p:nvSpPr>
            <p:cNvPr id="14818" name="Google Shape;14818;p63"/>
            <p:cNvSpPr/>
            <p:nvPr/>
          </p:nvSpPr>
          <p:spPr>
            <a:xfrm>
              <a:off x="7801388" y="4144161"/>
              <a:ext cx="22683" cy="19782"/>
            </a:xfrm>
            <a:custGeom>
              <a:avLst/>
              <a:gdLst/>
              <a:ahLst/>
              <a:cxnLst/>
              <a:rect l="l" t="t" r="r" b="b"/>
              <a:pathLst>
                <a:path w="868" h="757" extrusionOk="0">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63"/>
            <p:cNvSpPr/>
            <p:nvPr/>
          </p:nvSpPr>
          <p:spPr>
            <a:xfrm>
              <a:off x="7662181" y="4059283"/>
              <a:ext cx="199286" cy="89399"/>
            </a:xfrm>
            <a:custGeom>
              <a:avLst/>
              <a:gdLst/>
              <a:ahLst/>
              <a:cxnLst/>
              <a:rect l="l" t="t" r="r" b="b"/>
              <a:pathLst>
                <a:path w="7626" h="3421" extrusionOk="0">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63"/>
            <p:cNvSpPr/>
            <p:nvPr/>
          </p:nvSpPr>
          <p:spPr>
            <a:xfrm>
              <a:off x="7673731" y="4032497"/>
              <a:ext cx="55819" cy="55401"/>
            </a:xfrm>
            <a:custGeom>
              <a:avLst/>
              <a:gdLst/>
              <a:ahLst/>
              <a:cxnLst/>
              <a:rect l="l" t="t" r="r" b="b"/>
              <a:pathLst>
                <a:path w="2136" h="2120" extrusionOk="0">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63"/>
            <p:cNvSpPr/>
            <p:nvPr/>
          </p:nvSpPr>
          <p:spPr>
            <a:xfrm>
              <a:off x="7680264" y="4043055"/>
              <a:ext cx="49286" cy="44948"/>
            </a:xfrm>
            <a:custGeom>
              <a:avLst/>
              <a:gdLst/>
              <a:ahLst/>
              <a:cxnLst/>
              <a:rect l="l" t="t" r="r" b="b"/>
              <a:pathLst>
                <a:path w="1886" h="1720" extrusionOk="0">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63"/>
            <p:cNvSpPr/>
            <p:nvPr/>
          </p:nvSpPr>
          <p:spPr>
            <a:xfrm>
              <a:off x="7693331" y="3857096"/>
              <a:ext cx="211882" cy="211072"/>
            </a:xfrm>
            <a:custGeom>
              <a:avLst/>
              <a:gdLst/>
              <a:ahLst/>
              <a:cxnLst/>
              <a:rect l="l" t="t" r="r" b="b"/>
              <a:pathLst>
                <a:path w="8108" h="8077" extrusionOk="0">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63"/>
            <p:cNvSpPr/>
            <p:nvPr/>
          </p:nvSpPr>
          <p:spPr>
            <a:xfrm>
              <a:off x="7704385" y="3886495"/>
              <a:ext cx="200828" cy="181542"/>
            </a:xfrm>
            <a:custGeom>
              <a:avLst/>
              <a:gdLst/>
              <a:ahLst/>
              <a:cxnLst/>
              <a:rect l="l" t="t" r="r" b="b"/>
              <a:pathLst>
                <a:path w="7685" h="6947" extrusionOk="0">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63"/>
            <p:cNvSpPr/>
            <p:nvPr/>
          </p:nvSpPr>
          <p:spPr>
            <a:xfrm>
              <a:off x="7799376" y="3803446"/>
              <a:ext cx="165628" cy="138555"/>
            </a:xfrm>
            <a:custGeom>
              <a:avLst/>
              <a:gdLst/>
              <a:ahLst/>
              <a:cxnLst/>
              <a:rect l="l" t="t" r="r" b="b"/>
              <a:pathLst>
                <a:path w="6338" h="5302" extrusionOk="0">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63"/>
            <p:cNvSpPr/>
            <p:nvPr/>
          </p:nvSpPr>
          <p:spPr>
            <a:xfrm>
              <a:off x="7833296" y="3810606"/>
              <a:ext cx="131708" cy="131394"/>
            </a:xfrm>
            <a:custGeom>
              <a:avLst/>
              <a:gdLst/>
              <a:ahLst/>
              <a:cxnLst/>
              <a:rect l="l" t="t" r="r" b="b"/>
              <a:pathLst>
                <a:path w="5040" h="5028" extrusionOk="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63"/>
            <p:cNvSpPr/>
            <p:nvPr/>
          </p:nvSpPr>
          <p:spPr>
            <a:xfrm>
              <a:off x="7804158" y="3929457"/>
              <a:ext cx="28667" cy="28432"/>
            </a:xfrm>
            <a:custGeom>
              <a:avLst/>
              <a:gdLst/>
              <a:ahLst/>
              <a:cxnLst/>
              <a:rect l="l" t="t" r="r" b="b"/>
              <a:pathLst>
                <a:path w="1097" h="1088" extrusionOk="0">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63"/>
            <p:cNvSpPr/>
            <p:nvPr/>
          </p:nvSpPr>
          <p:spPr>
            <a:xfrm>
              <a:off x="7806929" y="4129710"/>
              <a:ext cx="29922" cy="28929"/>
            </a:xfrm>
            <a:custGeom>
              <a:avLst/>
              <a:gdLst/>
              <a:ahLst/>
              <a:cxnLst/>
              <a:rect l="l" t="t" r="r" b="b"/>
              <a:pathLst>
                <a:path w="1145" h="1107" extrusionOk="0">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8" name="Google Shape;14828;p63"/>
          <p:cNvGrpSpPr/>
          <p:nvPr/>
        </p:nvGrpSpPr>
        <p:grpSpPr>
          <a:xfrm>
            <a:off x="5206562" y="3803994"/>
            <a:ext cx="363895" cy="355663"/>
            <a:chOff x="5206562" y="3803994"/>
            <a:chExt cx="363895" cy="355663"/>
          </a:xfrm>
        </p:grpSpPr>
        <p:sp>
          <p:nvSpPr>
            <p:cNvPr id="14829" name="Google Shape;14829;p63"/>
            <p:cNvSpPr/>
            <p:nvPr/>
          </p:nvSpPr>
          <p:spPr>
            <a:xfrm>
              <a:off x="5284724" y="3924701"/>
              <a:ext cx="212849" cy="192753"/>
            </a:xfrm>
            <a:custGeom>
              <a:avLst/>
              <a:gdLst/>
              <a:ahLst/>
              <a:cxnLst/>
              <a:rect l="l" t="t" r="r" b="b"/>
              <a:pathLst>
                <a:path w="8145" h="7376" extrusionOk="0">
                  <a:moveTo>
                    <a:pt x="0" y="0"/>
                  </a:moveTo>
                  <a:lnTo>
                    <a:pt x="0" y="7376"/>
                  </a:lnTo>
                  <a:lnTo>
                    <a:pt x="8145" y="7376"/>
                  </a:lnTo>
                  <a:lnTo>
                    <a:pt x="8145"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63"/>
            <p:cNvSpPr/>
            <p:nvPr/>
          </p:nvSpPr>
          <p:spPr>
            <a:xfrm>
              <a:off x="5241240" y="3803994"/>
              <a:ext cx="294539" cy="96586"/>
            </a:xfrm>
            <a:custGeom>
              <a:avLst/>
              <a:gdLst/>
              <a:ahLst/>
              <a:cxnLst/>
              <a:rect l="l" t="t" r="r" b="b"/>
              <a:pathLst>
                <a:path w="11271" h="3696" extrusionOk="0">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63"/>
            <p:cNvSpPr/>
            <p:nvPr/>
          </p:nvSpPr>
          <p:spPr>
            <a:xfrm>
              <a:off x="5277172" y="3828820"/>
              <a:ext cx="222675" cy="73014"/>
            </a:xfrm>
            <a:custGeom>
              <a:avLst/>
              <a:gdLst/>
              <a:ahLst/>
              <a:cxnLst/>
              <a:rect l="l" t="t" r="r" b="b"/>
              <a:pathLst>
                <a:path w="8521" h="2794" extrusionOk="0">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63"/>
            <p:cNvSpPr/>
            <p:nvPr/>
          </p:nvSpPr>
          <p:spPr>
            <a:xfrm>
              <a:off x="5238731" y="3888507"/>
              <a:ext cx="299557" cy="36220"/>
            </a:xfrm>
            <a:custGeom>
              <a:avLst/>
              <a:gdLst/>
              <a:ahLst/>
              <a:cxnLst/>
              <a:rect l="l" t="t" r="r" b="b"/>
              <a:pathLst>
                <a:path w="11463" h="1386" extrusionOk="0">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63"/>
            <p:cNvSpPr/>
            <p:nvPr/>
          </p:nvSpPr>
          <p:spPr>
            <a:xfrm>
              <a:off x="5284724" y="3924701"/>
              <a:ext cx="212849" cy="186978"/>
            </a:xfrm>
            <a:custGeom>
              <a:avLst/>
              <a:gdLst/>
              <a:ahLst/>
              <a:cxnLst/>
              <a:rect l="l" t="t" r="r" b="b"/>
              <a:pathLst>
                <a:path w="8145" h="7155" extrusionOk="0">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63"/>
            <p:cNvSpPr/>
            <p:nvPr/>
          </p:nvSpPr>
          <p:spPr>
            <a:xfrm>
              <a:off x="5245421" y="3924701"/>
              <a:ext cx="77012" cy="170645"/>
            </a:xfrm>
            <a:custGeom>
              <a:avLst/>
              <a:gdLst/>
              <a:ahLst/>
              <a:cxnLst/>
              <a:rect l="l" t="t" r="r" b="b"/>
              <a:pathLst>
                <a:path w="2947" h="6530" extrusionOk="0">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63"/>
            <p:cNvSpPr/>
            <p:nvPr/>
          </p:nvSpPr>
          <p:spPr>
            <a:xfrm>
              <a:off x="5262093" y="4095058"/>
              <a:ext cx="40479" cy="20880"/>
            </a:xfrm>
            <a:custGeom>
              <a:avLst/>
              <a:gdLst/>
              <a:ahLst/>
              <a:cxnLst/>
              <a:rect l="l" t="t" r="r" b="b"/>
              <a:pathLst>
                <a:path w="1549" h="799" extrusionOk="0">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63"/>
            <p:cNvSpPr/>
            <p:nvPr/>
          </p:nvSpPr>
          <p:spPr>
            <a:xfrm>
              <a:off x="5353479" y="3924701"/>
              <a:ext cx="77012" cy="170645"/>
            </a:xfrm>
            <a:custGeom>
              <a:avLst/>
              <a:gdLst/>
              <a:ahLst/>
              <a:cxnLst/>
              <a:rect l="l" t="t" r="r" b="b"/>
              <a:pathLst>
                <a:path w="2947" h="6530" extrusionOk="0">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63"/>
            <p:cNvSpPr/>
            <p:nvPr/>
          </p:nvSpPr>
          <p:spPr>
            <a:xfrm>
              <a:off x="5370151" y="4095058"/>
              <a:ext cx="40741" cy="20880"/>
            </a:xfrm>
            <a:custGeom>
              <a:avLst/>
              <a:gdLst/>
              <a:ahLst/>
              <a:cxnLst/>
              <a:rect l="l" t="t" r="r" b="b"/>
              <a:pathLst>
                <a:path w="1559" h="799" extrusionOk="0">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63"/>
            <p:cNvSpPr/>
            <p:nvPr/>
          </p:nvSpPr>
          <p:spPr>
            <a:xfrm>
              <a:off x="5462033" y="3924701"/>
              <a:ext cx="77012" cy="170645"/>
            </a:xfrm>
            <a:custGeom>
              <a:avLst/>
              <a:gdLst/>
              <a:ahLst/>
              <a:cxnLst/>
              <a:rect l="l" t="t" r="r" b="b"/>
              <a:pathLst>
                <a:path w="2947" h="6530" extrusionOk="0">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63"/>
            <p:cNvSpPr/>
            <p:nvPr/>
          </p:nvSpPr>
          <p:spPr>
            <a:xfrm>
              <a:off x="5478470" y="4095058"/>
              <a:ext cx="40479" cy="20880"/>
            </a:xfrm>
            <a:custGeom>
              <a:avLst/>
              <a:gdLst/>
              <a:ahLst/>
              <a:cxnLst/>
              <a:rect l="l" t="t" r="r" b="b"/>
              <a:pathLst>
                <a:path w="1549" h="799" extrusionOk="0">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63"/>
            <p:cNvSpPr/>
            <p:nvPr/>
          </p:nvSpPr>
          <p:spPr>
            <a:xfrm>
              <a:off x="5240247" y="4111652"/>
              <a:ext cx="296525" cy="25139"/>
            </a:xfrm>
            <a:custGeom>
              <a:avLst/>
              <a:gdLst/>
              <a:ahLst/>
              <a:cxnLst/>
              <a:rect l="l" t="t" r="r" b="b"/>
              <a:pathLst>
                <a:path w="11347" h="962" extrusionOk="0">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63"/>
            <p:cNvSpPr/>
            <p:nvPr/>
          </p:nvSpPr>
          <p:spPr>
            <a:xfrm>
              <a:off x="5229166" y="4133003"/>
              <a:ext cx="318686" cy="21403"/>
            </a:xfrm>
            <a:custGeom>
              <a:avLst/>
              <a:gdLst/>
              <a:ahLst/>
              <a:cxnLst/>
              <a:rect l="l" t="t" r="r" b="b"/>
              <a:pathLst>
                <a:path w="12195" h="819" extrusionOk="0">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63"/>
            <p:cNvSpPr/>
            <p:nvPr/>
          </p:nvSpPr>
          <p:spPr>
            <a:xfrm>
              <a:off x="5206562" y="4149100"/>
              <a:ext cx="363895" cy="10558"/>
            </a:xfrm>
            <a:custGeom>
              <a:avLst/>
              <a:gdLst/>
              <a:ahLst/>
              <a:cxnLst/>
              <a:rect l="l" t="t" r="r" b="b"/>
              <a:pathLst>
                <a:path w="13925" h="404" extrusionOk="0">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846"/>
        <p:cNvGrpSpPr/>
        <p:nvPr/>
      </p:nvGrpSpPr>
      <p:grpSpPr>
        <a:xfrm>
          <a:off x="0" y="0"/>
          <a:ext cx="0" cy="0"/>
          <a:chOff x="0" y="0"/>
          <a:chExt cx="0" cy="0"/>
        </a:xfrm>
      </p:grpSpPr>
      <p:sp>
        <p:nvSpPr>
          <p:cNvPr id="14847" name="Google Shape;14847;p64"/>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4848" name="Google Shape;14848;p64"/>
          <p:cNvGrpSpPr/>
          <p:nvPr/>
        </p:nvGrpSpPr>
        <p:grpSpPr>
          <a:xfrm>
            <a:off x="4682526" y="1512217"/>
            <a:ext cx="369948" cy="370132"/>
            <a:chOff x="4682526" y="1512217"/>
            <a:chExt cx="369948" cy="370132"/>
          </a:xfrm>
        </p:grpSpPr>
        <p:sp>
          <p:nvSpPr>
            <p:cNvPr id="14849" name="Google Shape;14849;p64"/>
            <p:cNvSpPr/>
            <p:nvPr/>
          </p:nvSpPr>
          <p:spPr>
            <a:xfrm>
              <a:off x="4921192"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64"/>
            <p:cNvSpPr/>
            <p:nvPr/>
          </p:nvSpPr>
          <p:spPr>
            <a:xfrm>
              <a:off x="4945036"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64"/>
            <p:cNvSpPr/>
            <p:nvPr/>
          </p:nvSpPr>
          <p:spPr>
            <a:xfrm>
              <a:off x="4682526"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64"/>
            <p:cNvSpPr/>
            <p:nvPr/>
          </p:nvSpPr>
          <p:spPr>
            <a:xfrm>
              <a:off x="4706343"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64"/>
            <p:cNvSpPr/>
            <p:nvPr/>
          </p:nvSpPr>
          <p:spPr>
            <a:xfrm>
              <a:off x="4694434" y="1547942"/>
              <a:ext cx="346131" cy="320006"/>
            </a:xfrm>
            <a:custGeom>
              <a:avLst/>
              <a:gdLst/>
              <a:ahLst/>
              <a:cxnLst/>
              <a:rect l="l" t="t" r="r" b="b"/>
              <a:pathLst>
                <a:path w="13196" h="12200" extrusionOk="0">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64"/>
            <p:cNvSpPr/>
            <p:nvPr/>
          </p:nvSpPr>
          <p:spPr>
            <a:xfrm>
              <a:off x="4694434" y="1547942"/>
              <a:ext cx="174849" cy="320163"/>
            </a:xfrm>
            <a:custGeom>
              <a:avLst/>
              <a:gdLst/>
              <a:ahLst/>
              <a:cxnLst/>
              <a:rect l="l" t="t" r="r" b="b"/>
              <a:pathLst>
                <a:path w="6666" h="12206" extrusionOk="0">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64"/>
            <p:cNvSpPr/>
            <p:nvPr/>
          </p:nvSpPr>
          <p:spPr>
            <a:xfrm>
              <a:off x="4826397" y="1738975"/>
              <a:ext cx="82021" cy="143373"/>
            </a:xfrm>
            <a:custGeom>
              <a:avLst/>
              <a:gdLst/>
              <a:ahLst/>
              <a:cxnLst/>
              <a:rect l="l" t="t" r="r" b="b"/>
              <a:pathLst>
                <a:path w="3127" h="5466" extrusionOk="0">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64"/>
            <p:cNvSpPr/>
            <p:nvPr/>
          </p:nvSpPr>
          <p:spPr>
            <a:xfrm>
              <a:off x="4826397" y="1738975"/>
              <a:ext cx="82205" cy="101484"/>
            </a:xfrm>
            <a:custGeom>
              <a:avLst/>
              <a:gdLst/>
              <a:ahLst/>
              <a:cxnLst/>
              <a:rect l="l" t="t" r="r" b="b"/>
              <a:pathLst>
                <a:path w="3134" h="3869" extrusionOk="0">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64"/>
            <p:cNvSpPr/>
            <p:nvPr/>
          </p:nvSpPr>
          <p:spPr>
            <a:xfrm>
              <a:off x="4766121" y="1685256"/>
              <a:ext cx="41811" cy="53745"/>
            </a:xfrm>
            <a:custGeom>
              <a:avLst/>
              <a:gdLst/>
              <a:ahLst/>
              <a:cxnLst/>
              <a:rect l="l" t="t" r="r" b="b"/>
              <a:pathLst>
                <a:path w="1594" h="2049" extrusionOk="0">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64"/>
            <p:cNvSpPr/>
            <p:nvPr/>
          </p:nvSpPr>
          <p:spPr>
            <a:xfrm>
              <a:off x="4783905" y="1685256"/>
              <a:ext cx="24027" cy="41811"/>
            </a:xfrm>
            <a:custGeom>
              <a:avLst/>
              <a:gdLst/>
              <a:ahLst/>
              <a:cxnLst/>
              <a:rect l="l" t="t" r="r" b="b"/>
              <a:pathLst>
                <a:path w="916" h="1594" extrusionOk="0">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64"/>
            <p:cNvSpPr/>
            <p:nvPr/>
          </p:nvSpPr>
          <p:spPr>
            <a:xfrm>
              <a:off x="4778029" y="1691315"/>
              <a:ext cx="17810" cy="17810"/>
            </a:xfrm>
            <a:custGeom>
              <a:avLst/>
              <a:gdLst/>
              <a:ahLst/>
              <a:cxnLst/>
              <a:rect l="l" t="t" r="r" b="b"/>
              <a:pathLst>
                <a:path w="679" h="679" extrusionOk="0">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64"/>
            <p:cNvSpPr/>
            <p:nvPr/>
          </p:nvSpPr>
          <p:spPr>
            <a:xfrm>
              <a:off x="4927252" y="1685256"/>
              <a:ext cx="41811" cy="53745"/>
            </a:xfrm>
            <a:custGeom>
              <a:avLst/>
              <a:gdLst/>
              <a:ahLst/>
              <a:cxnLst/>
              <a:rect l="l" t="t" r="r" b="b"/>
              <a:pathLst>
                <a:path w="1594" h="2049" extrusionOk="0">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64"/>
            <p:cNvSpPr/>
            <p:nvPr/>
          </p:nvSpPr>
          <p:spPr>
            <a:xfrm>
              <a:off x="4945219" y="1685256"/>
              <a:ext cx="23843" cy="41811"/>
            </a:xfrm>
            <a:custGeom>
              <a:avLst/>
              <a:gdLst/>
              <a:ahLst/>
              <a:cxnLst/>
              <a:rect l="l" t="t" r="r" b="b"/>
              <a:pathLst>
                <a:path w="909" h="1594" extrusionOk="0">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64"/>
            <p:cNvSpPr/>
            <p:nvPr/>
          </p:nvSpPr>
          <p:spPr>
            <a:xfrm>
              <a:off x="4939160" y="1691315"/>
              <a:ext cx="17810" cy="17810"/>
            </a:xfrm>
            <a:custGeom>
              <a:avLst/>
              <a:gdLst/>
              <a:ahLst/>
              <a:cxnLst/>
              <a:rect l="l" t="t" r="r" b="b"/>
              <a:pathLst>
                <a:path w="679" h="679" extrusionOk="0">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64"/>
            <p:cNvSpPr/>
            <p:nvPr/>
          </p:nvSpPr>
          <p:spPr>
            <a:xfrm>
              <a:off x="4810922" y="1739001"/>
              <a:ext cx="111005" cy="107412"/>
            </a:xfrm>
            <a:custGeom>
              <a:avLst/>
              <a:gdLst/>
              <a:ahLst/>
              <a:cxnLst/>
              <a:rect l="l" t="t" r="r" b="b"/>
              <a:pathLst>
                <a:path w="4232" h="4095" extrusionOk="0">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4" name="Google Shape;14864;p64"/>
          <p:cNvGrpSpPr/>
          <p:nvPr/>
        </p:nvGrpSpPr>
        <p:grpSpPr>
          <a:xfrm>
            <a:off x="3592433" y="1980212"/>
            <a:ext cx="381542" cy="370079"/>
            <a:chOff x="3592433" y="1980212"/>
            <a:chExt cx="381542" cy="370079"/>
          </a:xfrm>
        </p:grpSpPr>
        <p:sp>
          <p:nvSpPr>
            <p:cNvPr id="14865" name="Google Shape;14865;p64"/>
            <p:cNvSpPr/>
            <p:nvPr/>
          </p:nvSpPr>
          <p:spPr>
            <a:xfrm>
              <a:off x="3790916" y="1980212"/>
              <a:ext cx="165800" cy="370079"/>
            </a:xfrm>
            <a:custGeom>
              <a:avLst/>
              <a:gdLst/>
              <a:ahLst/>
              <a:cxnLst/>
              <a:rect l="l" t="t" r="r" b="b"/>
              <a:pathLst>
                <a:path w="6321" h="14109" extrusionOk="0">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64"/>
            <p:cNvSpPr/>
            <p:nvPr/>
          </p:nvSpPr>
          <p:spPr>
            <a:xfrm>
              <a:off x="3601509" y="2157448"/>
              <a:ext cx="11935" cy="19777"/>
            </a:xfrm>
            <a:custGeom>
              <a:avLst/>
              <a:gdLst/>
              <a:ahLst/>
              <a:cxnLst/>
              <a:rect l="l" t="t" r="r" b="b"/>
              <a:pathLst>
                <a:path w="455" h="754" extrusionOk="0">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64"/>
            <p:cNvSpPr/>
            <p:nvPr/>
          </p:nvSpPr>
          <p:spPr>
            <a:xfrm>
              <a:off x="3592433" y="2165291"/>
              <a:ext cx="29902" cy="35778"/>
            </a:xfrm>
            <a:custGeom>
              <a:avLst/>
              <a:gdLst/>
              <a:ahLst/>
              <a:cxnLst/>
              <a:rect l="l" t="t" r="r" b="b"/>
              <a:pathLst>
                <a:path w="1140" h="1364" extrusionOk="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64"/>
            <p:cNvSpPr/>
            <p:nvPr/>
          </p:nvSpPr>
          <p:spPr>
            <a:xfrm>
              <a:off x="3722088" y="2190551"/>
              <a:ext cx="61404" cy="80054"/>
            </a:xfrm>
            <a:custGeom>
              <a:avLst/>
              <a:gdLst/>
              <a:ahLst/>
              <a:cxnLst/>
              <a:rect l="l" t="t" r="r" b="b"/>
              <a:pathLst>
                <a:path w="2341" h="3052" extrusionOk="0">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64"/>
            <p:cNvSpPr/>
            <p:nvPr/>
          </p:nvSpPr>
          <p:spPr>
            <a:xfrm>
              <a:off x="3701471" y="2022364"/>
              <a:ext cx="15004" cy="26440"/>
            </a:xfrm>
            <a:custGeom>
              <a:avLst/>
              <a:gdLst/>
              <a:ahLst/>
              <a:cxnLst/>
              <a:rect l="l" t="t" r="r" b="b"/>
              <a:pathLst>
                <a:path w="572" h="1008" extrusionOk="0">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64"/>
            <p:cNvSpPr/>
            <p:nvPr/>
          </p:nvSpPr>
          <p:spPr>
            <a:xfrm>
              <a:off x="3611109" y="2065040"/>
              <a:ext cx="319455" cy="285068"/>
            </a:xfrm>
            <a:custGeom>
              <a:avLst/>
              <a:gdLst/>
              <a:ahLst/>
              <a:cxnLst/>
              <a:rect l="l" t="t" r="r" b="b"/>
              <a:pathLst>
                <a:path w="12179" h="10868" extrusionOk="0">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64"/>
            <p:cNvSpPr/>
            <p:nvPr/>
          </p:nvSpPr>
          <p:spPr>
            <a:xfrm>
              <a:off x="3685628" y="2035636"/>
              <a:ext cx="34361" cy="50886"/>
            </a:xfrm>
            <a:custGeom>
              <a:avLst/>
              <a:gdLst/>
              <a:ahLst/>
              <a:cxnLst/>
              <a:rect l="l" t="t" r="r" b="b"/>
              <a:pathLst>
                <a:path w="1310" h="1940" extrusionOk="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64"/>
            <p:cNvSpPr/>
            <p:nvPr/>
          </p:nvSpPr>
          <p:spPr>
            <a:xfrm>
              <a:off x="3658244" y="2099480"/>
              <a:ext cx="17810" cy="17994"/>
            </a:xfrm>
            <a:custGeom>
              <a:avLst/>
              <a:gdLst/>
              <a:ahLst/>
              <a:cxnLst/>
              <a:rect l="l" t="t" r="r" b="b"/>
              <a:pathLst>
                <a:path w="679" h="686" extrusionOk="0">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64"/>
            <p:cNvSpPr/>
            <p:nvPr/>
          </p:nvSpPr>
          <p:spPr>
            <a:xfrm>
              <a:off x="3645077" y="2133264"/>
              <a:ext cx="89497" cy="35594"/>
            </a:xfrm>
            <a:custGeom>
              <a:avLst/>
              <a:gdLst/>
              <a:ahLst/>
              <a:cxnLst/>
              <a:rect l="l" t="t" r="r" b="b"/>
              <a:pathLst>
                <a:path w="3412" h="1357" extrusionOk="0">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64"/>
            <p:cNvSpPr/>
            <p:nvPr/>
          </p:nvSpPr>
          <p:spPr>
            <a:xfrm>
              <a:off x="3623752" y="2119231"/>
              <a:ext cx="20459" cy="24394"/>
            </a:xfrm>
            <a:custGeom>
              <a:avLst/>
              <a:gdLst/>
              <a:ahLst/>
              <a:cxnLst/>
              <a:rect l="l" t="t" r="r" b="b"/>
              <a:pathLst>
                <a:path w="780" h="930" extrusionOk="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64"/>
            <p:cNvSpPr/>
            <p:nvPr/>
          </p:nvSpPr>
          <p:spPr>
            <a:xfrm>
              <a:off x="3744856" y="2237660"/>
              <a:ext cx="88421" cy="88789"/>
            </a:xfrm>
            <a:custGeom>
              <a:avLst/>
              <a:gdLst/>
              <a:ahLst/>
              <a:cxnLst/>
              <a:rect l="l" t="t" r="r" b="b"/>
              <a:pathLst>
                <a:path w="3371" h="3385" extrusionOk="0">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64"/>
            <p:cNvSpPr/>
            <p:nvPr/>
          </p:nvSpPr>
          <p:spPr>
            <a:xfrm>
              <a:off x="3829159" y="1998626"/>
              <a:ext cx="144816" cy="333147"/>
            </a:xfrm>
            <a:custGeom>
              <a:avLst/>
              <a:gdLst/>
              <a:ahLst/>
              <a:cxnLst/>
              <a:rect l="l" t="t" r="r" b="b"/>
              <a:pathLst>
                <a:path w="5521" h="12701" extrusionOk="0">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7" name="Google Shape;14877;p64"/>
          <p:cNvGrpSpPr/>
          <p:nvPr/>
        </p:nvGrpSpPr>
        <p:grpSpPr>
          <a:xfrm>
            <a:off x="1398582" y="2973490"/>
            <a:ext cx="371391" cy="235126"/>
            <a:chOff x="1398582" y="2973490"/>
            <a:chExt cx="371391" cy="235126"/>
          </a:xfrm>
        </p:grpSpPr>
        <p:sp>
          <p:nvSpPr>
            <p:cNvPr id="14878" name="Google Shape;14878;p64"/>
            <p:cNvSpPr/>
            <p:nvPr/>
          </p:nvSpPr>
          <p:spPr>
            <a:xfrm>
              <a:off x="1398582" y="2973490"/>
              <a:ext cx="44302" cy="114704"/>
            </a:xfrm>
            <a:custGeom>
              <a:avLst/>
              <a:gdLst/>
              <a:ahLst/>
              <a:cxnLst/>
              <a:rect l="l" t="t" r="r" b="b"/>
              <a:pathLst>
                <a:path w="1689" h="4373" extrusionOk="0">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64"/>
            <p:cNvSpPr/>
            <p:nvPr/>
          </p:nvSpPr>
          <p:spPr>
            <a:xfrm>
              <a:off x="1403907" y="2991903"/>
              <a:ext cx="38847" cy="96290"/>
            </a:xfrm>
            <a:custGeom>
              <a:avLst/>
              <a:gdLst/>
              <a:ahLst/>
              <a:cxnLst/>
              <a:rect l="l" t="t" r="r" b="b"/>
              <a:pathLst>
                <a:path w="1481" h="3671" extrusionOk="0">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64"/>
            <p:cNvSpPr/>
            <p:nvPr/>
          </p:nvSpPr>
          <p:spPr>
            <a:xfrm>
              <a:off x="1459226" y="3099210"/>
              <a:ext cx="280320" cy="80001"/>
            </a:xfrm>
            <a:custGeom>
              <a:avLst/>
              <a:gdLst/>
              <a:ahLst/>
              <a:cxnLst/>
              <a:rect l="l" t="t" r="r" b="b"/>
              <a:pathLst>
                <a:path w="10687" h="3050" extrusionOk="0">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64"/>
            <p:cNvSpPr/>
            <p:nvPr/>
          </p:nvSpPr>
          <p:spPr>
            <a:xfrm>
              <a:off x="1459226" y="3099210"/>
              <a:ext cx="276071" cy="71870"/>
            </a:xfrm>
            <a:custGeom>
              <a:avLst/>
              <a:gdLst/>
              <a:ahLst/>
              <a:cxnLst/>
              <a:rect l="l" t="t" r="r" b="b"/>
              <a:pathLst>
                <a:path w="10525" h="2740" extrusionOk="0">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64"/>
            <p:cNvSpPr/>
            <p:nvPr/>
          </p:nvSpPr>
          <p:spPr>
            <a:xfrm>
              <a:off x="1446609" y="3061780"/>
              <a:ext cx="323363" cy="65732"/>
            </a:xfrm>
            <a:custGeom>
              <a:avLst/>
              <a:gdLst/>
              <a:ahLst/>
              <a:cxnLst/>
              <a:rect l="l" t="t" r="r" b="b"/>
              <a:pathLst>
                <a:path w="12328" h="2506" extrusionOk="0">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64"/>
            <p:cNvSpPr/>
            <p:nvPr/>
          </p:nvSpPr>
          <p:spPr>
            <a:xfrm>
              <a:off x="1404615" y="3076076"/>
              <a:ext cx="72237" cy="102481"/>
            </a:xfrm>
            <a:custGeom>
              <a:avLst/>
              <a:gdLst/>
              <a:ahLst/>
              <a:cxnLst/>
              <a:rect l="l" t="t" r="r" b="b"/>
              <a:pathLst>
                <a:path w="2754" h="3907" extrusionOk="0">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64"/>
            <p:cNvSpPr/>
            <p:nvPr/>
          </p:nvSpPr>
          <p:spPr>
            <a:xfrm>
              <a:off x="1650967" y="3040324"/>
              <a:ext cx="110455" cy="168292"/>
            </a:xfrm>
            <a:custGeom>
              <a:avLst/>
              <a:gdLst/>
              <a:ahLst/>
              <a:cxnLst/>
              <a:rect l="l" t="t" r="r" b="b"/>
              <a:pathLst>
                <a:path w="4211" h="6416" extrusionOk="0">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64"/>
            <p:cNvSpPr/>
            <p:nvPr/>
          </p:nvSpPr>
          <p:spPr>
            <a:xfrm>
              <a:off x="1521312" y="3032953"/>
              <a:ext cx="138730" cy="154259"/>
            </a:xfrm>
            <a:custGeom>
              <a:avLst/>
              <a:gdLst/>
              <a:ahLst/>
              <a:cxnLst/>
              <a:rect l="l" t="t" r="r" b="b"/>
              <a:pathLst>
                <a:path w="5289" h="5881" extrusionOk="0">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64"/>
            <p:cNvSpPr/>
            <p:nvPr/>
          </p:nvSpPr>
          <p:spPr>
            <a:xfrm>
              <a:off x="1428642" y="3100260"/>
              <a:ext cx="30086" cy="36145"/>
            </a:xfrm>
            <a:custGeom>
              <a:avLst/>
              <a:gdLst/>
              <a:ahLst/>
              <a:cxnLst/>
              <a:rect l="l" t="t" r="r" b="b"/>
              <a:pathLst>
                <a:path w="1147" h="1378" extrusionOk="0">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64"/>
            <p:cNvSpPr/>
            <p:nvPr/>
          </p:nvSpPr>
          <p:spPr>
            <a:xfrm>
              <a:off x="1446609" y="3100443"/>
              <a:ext cx="12118" cy="23948"/>
            </a:xfrm>
            <a:custGeom>
              <a:avLst/>
              <a:gdLst/>
              <a:ahLst/>
              <a:cxnLst/>
              <a:rect l="l" t="t" r="r" b="b"/>
              <a:pathLst>
                <a:path w="462" h="913" extrusionOk="0">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64"/>
            <p:cNvSpPr/>
            <p:nvPr/>
          </p:nvSpPr>
          <p:spPr>
            <a:xfrm>
              <a:off x="1440734" y="3106319"/>
              <a:ext cx="11935" cy="11935"/>
            </a:xfrm>
            <a:custGeom>
              <a:avLst/>
              <a:gdLst/>
              <a:ahLst/>
              <a:cxnLst/>
              <a:rect l="l" t="t" r="r" b="b"/>
              <a:pathLst>
                <a:path w="455" h="455" extrusionOk="0">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64"/>
            <p:cNvSpPr/>
            <p:nvPr/>
          </p:nvSpPr>
          <p:spPr>
            <a:xfrm>
              <a:off x="1404615" y="3081584"/>
              <a:ext cx="56054" cy="96972"/>
            </a:xfrm>
            <a:custGeom>
              <a:avLst/>
              <a:gdLst/>
              <a:ahLst/>
              <a:cxnLst/>
              <a:rect l="l" t="t" r="r" b="b"/>
              <a:pathLst>
                <a:path w="2137" h="3697" extrusionOk="0">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64"/>
            <p:cNvSpPr/>
            <p:nvPr/>
          </p:nvSpPr>
          <p:spPr>
            <a:xfrm>
              <a:off x="1414582" y="3154005"/>
              <a:ext cx="76513" cy="54611"/>
            </a:xfrm>
            <a:custGeom>
              <a:avLst/>
              <a:gdLst/>
              <a:ahLst/>
              <a:cxnLst/>
              <a:rect l="l" t="t" r="r" b="b"/>
              <a:pathLst>
                <a:path w="2917" h="2082" extrusionOk="0">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64"/>
            <p:cNvSpPr/>
            <p:nvPr/>
          </p:nvSpPr>
          <p:spPr>
            <a:xfrm>
              <a:off x="1474702" y="3154372"/>
              <a:ext cx="32210" cy="54244"/>
            </a:xfrm>
            <a:custGeom>
              <a:avLst/>
              <a:gdLst/>
              <a:ahLst/>
              <a:cxnLst/>
              <a:rect l="l" t="t" r="r" b="b"/>
              <a:pathLst>
                <a:path w="1228" h="2068" extrusionOk="0">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64"/>
            <p:cNvSpPr/>
            <p:nvPr/>
          </p:nvSpPr>
          <p:spPr>
            <a:xfrm>
              <a:off x="1469534" y="3061859"/>
              <a:ext cx="102664" cy="48027"/>
            </a:xfrm>
            <a:custGeom>
              <a:avLst/>
              <a:gdLst/>
              <a:ahLst/>
              <a:cxnLst/>
              <a:rect l="l" t="t" r="r" b="b"/>
              <a:pathLst>
                <a:path w="3914" h="1831" extrusionOk="0">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3" name="Google Shape;14893;p64"/>
          <p:cNvGrpSpPr/>
          <p:nvPr/>
        </p:nvGrpSpPr>
        <p:grpSpPr>
          <a:xfrm>
            <a:off x="850795" y="1512217"/>
            <a:ext cx="370132" cy="370132"/>
            <a:chOff x="850795" y="1512217"/>
            <a:chExt cx="370132" cy="370132"/>
          </a:xfrm>
        </p:grpSpPr>
        <p:sp>
          <p:nvSpPr>
            <p:cNvPr id="14894" name="Google Shape;14894;p64"/>
            <p:cNvSpPr/>
            <p:nvPr/>
          </p:nvSpPr>
          <p:spPr>
            <a:xfrm>
              <a:off x="1089462" y="1512217"/>
              <a:ext cx="131465" cy="131281"/>
            </a:xfrm>
            <a:custGeom>
              <a:avLst/>
              <a:gdLst/>
              <a:ahLst/>
              <a:cxnLst/>
              <a:rect l="l" t="t" r="r" b="b"/>
              <a:pathLst>
                <a:path w="5012" h="5005" extrusionOk="0">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64"/>
            <p:cNvSpPr/>
            <p:nvPr/>
          </p:nvSpPr>
          <p:spPr>
            <a:xfrm>
              <a:off x="1113488" y="1536034"/>
              <a:ext cx="83438" cy="83621"/>
            </a:xfrm>
            <a:custGeom>
              <a:avLst/>
              <a:gdLst/>
              <a:ahLst/>
              <a:cxnLst/>
              <a:rect l="l" t="t" r="r" b="b"/>
              <a:pathLst>
                <a:path w="3181" h="3188" extrusionOk="0">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64"/>
            <p:cNvSpPr/>
            <p:nvPr/>
          </p:nvSpPr>
          <p:spPr>
            <a:xfrm>
              <a:off x="850795"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64"/>
            <p:cNvSpPr/>
            <p:nvPr/>
          </p:nvSpPr>
          <p:spPr>
            <a:xfrm>
              <a:off x="874612"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64"/>
            <p:cNvSpPr/>
            <p:nvPr/>
          </p:nvSpPr>
          <p:spPr>
            <a:xfrm>
              <a:off x="862703" y="1547942"/>
              <a:ext cx="346315" cy="334406"/>
            </a:xfrm>
            <a:custGeom>
              <a:avLst/>
              <a:gdLst/>
              <a:ahLst/>
              <a:cxnLst/>
              <a:rect l="l" t="t" r="r" b="b"/>
              <a:pathLst>
                <a:path w="13203" h="12749" extrusionOk="0">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64"/>
            <p:cNvSpPr/>
            <p:nvPr/>
          </p:nvSpPr>
          <p:spPr>
            <a:xfrm>
              <a:off x="1058353" y="1661387"/>
              <a:ext cx="120789" cy="115202"/>
            </a:xfrm>
            <a:custGeom>
              <a:avLst/>
              <a:gdLst/>
              <a:ahLst/>
              <a:cxnLst/>
              <a:rect l="l" t="t" r="r" b="b"/>
              <a:pathLst>
                <a:path w="4605" h="4392" extrusionOk="0">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64"/>
            <p:cNvSpPr/>
            <p:nvPr/>
          </p:nvSpPr>
          <p:spPr>
            <a:xfrm>
              <a:off x="862703" y="1552034"/>
              <a:ext cx="165249" cy="330131"/>
            </a:xfrm>
            <a:custGeom>
              <a:avLst/>
              <a:gdLst/>
              <a:ahLst/>
              <a:cxnLst/>
              <a:rect l="l" t="t" r="r" b="b"/>
              <a:pathLst>
                <a:path w="6300" h="12586" extrusionOk="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64"/>
            <p:cNvSpPr/>
            <p:nvPr/>
          </p:nvSpPr>
          <p:spPr>
            <a:xfrm>
              <a:off x="108946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64"/>
            <p:cNvSpPr/>
            <p:nvPr/>
          </p:nvSpPr>
          <p:spPr>
            <a:xfrm>
              <a:off x="110742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64"/>
            <p:cNvSpPr/>
            <p:nvPr/>
          </p:nvSpPr>
          <p:spPr>
            <a:xfrm>
              <a:off x="1101554" y="1697164"/>
              <a:ext cx="11961" cy="11961"/>
            </a:xfrm>
            <a:custGeom>
              <a:avLst/>
              <a:gdLst/>
              <a:ahLst/>
              <a:cxnLst/>
              <a:rect l="l" t="t" r="r" b="b"/>
              <a:pathLst>
                <a:path w="456" h="456" extrusionOk="0">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64"/>
            <p:cNvSpPr/>
            <p:nvPr/>
          </p:nvSpPr>
          <p:spPr>
            <a:xfrm>
              <a:off x="976174" y="1780759"/>
              <a:ext cx="119373" cy="77562"/>
            </a:xfrm>
            <a:custGeom>
              <a:avLst/>
              <a:gdLst/>
              <a:ahLst/>
              <a:cxnLst/>
              <a:rect l="l" t="t" r="r" b="b"/>
              <a:pathLst>
                <a:path w="4551" h="2957" extrusionOk="0">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64"/>
            <p:cNvSpPr/>
            <p:nvPr/>
          </p:nvSpPr>
          <p:spPr>
            <a:xfrm>
              <a:off x="1006050" y="1762976"/>
              <a:ext cx="59621" cy="41653"/>
            </a:xfrm>
            <a:custGeom>
              <a:avLst/>
              <a:gdLst/>
              <a:ahLst/>
              <a:cxnLst/>
              <a:rect l="l" t="t" r="r" b="b"/>
              <a:pathLst>
                <a:path w="2273" h="1588" extrusionOk="0">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64"/>
            <p:cNvSpPr/>
            <p:nvPr/>
          </p:nvSpPr>
          <p:spPr>
            <a:xfrm>
              <a:off x="975282" y="1798360"/>
              <a:ext cx="121156" cy="33024"/>
            </a:xfrm>
            <a:custGeom>
              <a:avLst/>
              <a:gdLst/>
              <a:ahLst/>
              <a:cxnLst/>
              <a:rect l="l" t="t" r="r" b="b"/>
              <a:pathLst>
                <a:path w="4619" h="1259" extrusionOk="0">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64"/>
            <p:cNvSpPr/>
            <p:nvPr/>
          </p:nvSpPr>
          <p:spPr>
            <a:xfrm>
              <a:off x="1006050" y="1765992"/>
              <a:ext cx="49470" cy="38820"/>
            </a:xfrm>
            <a:custGeom>
              <a:avLst/>
              <a:gdLst/>
              <a:ahLst/>
              <a:cxnLst/>
              <a:rect l="l" t="t" r="r" b="b"/>
              <a:pathLst>
                <a:path w="1886" h="1480" extrusionOk="0">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64"/>
            <p:cNvSpPr/>
            <p:nvPr/>
          </p:nvSpPr>
          <p:spPr>
            <a:xfrm>
              <a:off x="892396" y="1661387"/>
              <a:ext cx="120789" cy="115202"/>
            </a:xfrm>
            <a:custGeom>
              <a:avLst/>
              <a:gdLst/>
              <a:ahLst/>
              <a:cxnLst/>
              <a:rect l="l" t="t" r="r" b="b"/>
              <a:pathLst>
                <a:path w="4605" h="4392" extrusionOk="0">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64"/>
            <p:cNvSpPr/>
            <p:nvPr/>
          </p:nvSpPr>
          <p:spPr>
            <a:xfrm>
              <a:off x="946298" y="1691315"/>
              <a:ext cx="35778" cy="41811"/>
            </a:xfrm>
            <a:custGeom>
              <a:avLst/>
              <a:gdLst/>
              <a:ahLst/>
              <a:cxnLst/>
              <a:rect l="l" t="t" r="r" b="b"/>
              <a:pathLst>
                <a:path w="1364" h="1594" extrusionOk="0">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64"/>
            <p:cNvSpPr/>
            <p:nvPr/>
          </p:nvSpPr>
          <p:spPr>
            <a:xfrm>
              <a:off x="964266" y="1691315"/>
              <a:ext cx="17810" cy="29771"/>
            </a:xfrm>
            <a:custGeom>
              <a:avLst/>
              <a:gdLst/>
              <a:ahLst/>
              <a:cxnLst/>
              <a:rect l="l" t="t" r="r" b="b"/>
              <a:pathLst>
                <a:path w="679" h="1135" extrusionOk="0">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64"/>
            <p:cNvSpPr/>
            <p:nvPr/>
          </p:nvSpPr>
          <p:spPr>
            <a:xfrm>
              <a:off x="958207" y="1697164"/>
              <a:ext cx="11935" cy="11961"/>
            </a:xfrm>
            <a:custGeom>
              <a:avLst/>
              <a:gdLst/>
              <a:ahLst/>
              <a:cxnLst/>
              <a:rect l="l" t="t" r="r" b="b"/>
              <a:pathLst>
                <a:path w="455" h="456" extrusionOk="0">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2" name="Google Shape;14912;p64"/>
          <p:cNvGrpSpPr/>
          <p:nvPr/>
        </p:nvGrpSpPr>
        <p:grpSpPr>
          <a:xfrm>
            <a:off x="8038497" y="2906079"/>
            <a:ext cx="236568" cy="370105"/>
            <a:chOff x="8038497" y="2906079"/>
            <a:chExt cx="236568" cy="370105"/>
          </a:xfrm>
        </p:grpSpPr>
        <p:sp>
          <p:nvSpPr>
            <p:cNvPr id="14913" name="Google Shape;14913;p64"/>
            <p:cNvSpPr/>
            <p:nvPr/>
          </p:nvSpPr>
          <p:spPr>
            <a:xfrm>
              <a:off x="8114616" y="3032508"/>
              <a:ext cx="55345" cy="237801"/>
            </a:xfrm>
            <a:custGeom>
              <a:avLst/>
              <a:gdLst/>
              <a:ahLst/>
              <a:cxnLst/>
              <a:rect l="l" t="t" r="r" b="b"/>
              <a:pathLst>
                <a:path w="2110" h="9066" extrusionOk="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64"/>
            <p:cNvSpPr/>
            <p:nvPr/>
          </p:nvSpPr>
          <p:spPr>
            <a:xfrm>
              <a:off x="8114800" y="2997123"/>
              <a:ext cx="83070" cy="273185"/>
            </a:xfrm>
            <a:custGeom>
              <a:avLst/>
              <a:gdLst/>
              <a:ahLst/>
              <a:cxnLst/>
              <a:rect l="l" t="t" r="r" b="b"/>
              <a:pathLst>
                <a:path w="3167" h="10415" extrusionOk="0">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64"/>
            <p:cNvSpPr/>
            <p:nvPr/>
          </p:nvSpPr>
          <p:spPr>
            <a:xfrm>
              <a:off x="8104649" y="3264433"/>
              <a:ext cx="74729" cy="11751"/>
            </a:xfrm>
            <a:custGeom>
              <a:avLst/>
              <a:gdLst/>
              <a:ahLst/>
              <a:cxnLst/>
              <a:rect l="l" t="t" r="r" b="b"/>
              <a:pathLst>
                <a:path w="2849" h="448" extrusionOk="0">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64"/>
            <p:cNvSpPr/>
            <p:nvPr/>
          </p:nvSpPr>
          <p:spPr>
            <a:xfrm>
              <a:off x="8139666" y="2906079"/>
              <a:ext cx="60355" cy="104763"/>
            </a:xfrm>
            <a:custGeom>
              <a:avLst/>
              <a:gdLst/>
              <a:ahLst/>
              <a:cxnLst/>
              <a:rect l="l" t="t" r="r" b="b"/>
              <a:pathLst>
                <a:path w="2301" h="3994" extrusionOk="0">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64"/>
            <p:cNvSpPr/>
            <p:nvPr/>
          </p:nvSpPr>
          <p:spPr>
            <a:xfrm>
              <a:off x="8038497" y="2975169"/>
              <a:ext cx="133065" cy="50598"/>
            </a:xfrm>
            <a:custGeom>
              <a:avLst/>
              <a:gdLst/>
              <a:ahLst/>
              <a:cxnLst/>
              <a:rect l="l" t="t" r="r" b="b"/>
              <a:pathLst>
                <a:path w="5073" h="1929" extrusionOk="0">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64"/>
            <p:cNvSpPr/>
            <p:nvPr/>
          </p:nvSpPr>
          <p:spPr>
            <a:xfrm>
              <a:off x="8171535" y="2996048"/>
              <a:ext cx="93221" cy="82152"/>
            </a:xfrm>
            <a:custGeom>
              <a:avLst/>
              <a:gdLst/>
              <a:ahLst/>
              <a:cxnLst/>
              <a:rect l="l" t="t" r="r" b="b"/>
              <a:pathLst>
                <a:path w="3554" h="3132" extrusionOk="0">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64"/>
            <p:cNvSpPr/>
            <p:nvPr/>
          </p:nvSpPr>
          <p:spPr>
            <a:xfrm>
              <a:off x="8067297" y="2917646"/>
              <a:ext cx="207768" cy="93195"/>
            </a:xfrm>
            <a:custGeom>
              <a:avLst/>
              <a:gdLst/>
              <a:ahLst/>
              <a:cxnLst/>
              <a:rect l="l" t="t" r="r" b="b"/>
              <a:pathLst>
                <a:path w="7921" h="3553" extrusionOk="0">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0" name="Google Shape;14920;p64"/>
          <p:cNvGrpSpPr/>
          <p:nvPr/>
        </p:nvGrpSpPr>
        <p:grpSpPr>
          <a:xfrm>
            <a:off x="6324130" y="1566303"/>
            <a:ext cx="370630" cy="261802"/>
            <a:chOff x="6324130" y="1566303"/>
            <a:chExt cx="370630" cy="261802"/>
          </a:xfrm>
        </p:grpSpPr>
        <p:sp>
          <p:nvSpPr>
            <p:cNvPr id="14921" name="Google Shape;14921;p64"/>
            <p:cNvSpPr/>
            <p:nvPr/>
          </p:nvSpPr>
          <p:spPr>
            <a:xfrm>
              <a:off x="6536147"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64"/>
            <p:cNvSpPr/>
            <p:nvPr/>
          </p:nvSpPr>
          <p:spPr>
            <a:xfrm>
              <a:off x="6404525" y="1787343"/>
              <a:ext cx="51253" cy="40761"/>
            </a:xfrm>
            <a:custGeom>
              <a:avLst/>
              <a:gdLst/>
              <a:ahLst/>
              <a:cxnLst/>
              <a:rect l="l" t="t" r="r" b="b"/>
              <a:pathLst>
                <a:path w="1954" h="1554" extrusionOk="0">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64"/>
            <p:cNvSpPr/>
            <p:nvPr/>
          </p:nvSpPr>
          <p:spPr>
            <a:xfrm>
              <a:off x="6566023"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64"/>
            <p:cNvSpPr/>
            <p:nvPr/>
          </p:nvSpPr>
          <p:spPr>
            <a:xfrm>
              <a:off x="6434401" y="1787343"/>
              <a:ext cx="51253" cy="40761"/>
            </a:xfrm>
            <a:custGeom>
              <a:avLst/>
              <a:gdLst/>
              <a:ahLst/>
              <a:cxnLst/>
              <a:rect l="l" t="t" r="r" b="b"/>
              <a:pathLst>
                <a:path w="1954" h="1554" extrusionOk="0">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64"/>
            <p:cNvSpPr/>
            <p:nvPr/>
          </p:nvSpPr>
          <p:spPr>
            <a:xfrm>
              <a:off x="6324314" y="1684889"/>
              <a:ext cx="362315" cy="112212"/>
            </a:xfrm>
            <a:custGeom>
              <a:avLst/>
              <a:gdLst/>
              <a:ahLst/>
              <a:cxnLst/>
              <a:rect l="l" t="t" r="r" b="b"/>
              <a:pathLst>
                <a:path w="13813" h="4278" extrusionOk="0">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64"/>
            <p:cNvSpPr/>
            <p:nvPr/>
          </p:nvSpPr>
          <p:spPr>
            <a:xfrm>
              <a:off x="6324314" y="1715316"/>
              <a:ext cx="362315" cy="81785"/>
            </a:xfrm>
            <a:custGeom>
              <a:avLst/>
              <a:gdLst/>
              <a:ahLst/>
              <a:cxnLst/>
              <a:rect l="l" t="t" r="r" b="b"/>
              <a:pathLst>
                <a:path w="13813" h="3118" extrusionOk="0">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64"/>
            <p:cNvSpPr/>
            <p:nvPr/>
          </p:nvSpPr>
          <p:spPr>
            <a:xfrm>
              <a:off x="6324130" y="1684836"/>
              <a:ext cx="117405" cy="98258"/>
            </a:xfrm>
            <a:custGeom>
              <a:avLst/>
              <a:gdLst/>
              <a:ahLst/>
              <a:cxnLst/>
              <a:rect l="l" t="t" r="r" b="b"/>
              <a:pathLst>
                <a:path w="4476" h="3746" extrusionOk="0">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64"/>
            <p:cNvSpPr/>
            <p:nvPr/>
          </p:nvSpPr>
          <p:spPr>
            <a:xfrm>
              <a:off x="6382833" y="1566303"/>
              <a:ext cx="311927" cy="177498"/>
            </a:xfrm>
            <a:custGeom>
              <a:avLst/>
              <a:gdLst/>
              <a:ahLst/>
              <a:cxnLst/>
              <a:rect l="l" t="t" r="r" b="b"/>
              <a:pathLst>
                <a:path w="11892" h="6767"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64"/>
            <p:cNvSpPr/>
            <p:nvPr/>
          </p:nvSpPr>
          <p:spPr>
            <a:xfrm>
              <a:off x="6382833" y="1566303"/>
              <a:ext cx="275520" cy="125904"/>
            </a:xfrm>
            <a:custGeom>
              <a:avLst/>
              <a:gdLst/>
              <a:ahLst/>
              <a:cxnLst/>
              <a:rect l="l" t="t" r="r" b="b"/>
              <a:pathLst>
                <a:path w="10504" h="4800"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64"/>
            <p:cNvSpPr/>
            <p:nvPr/>
          </p:nvSpPr>
          <p:spPr>
            <a:xfrm>
              <a:off x="6389941" y="1714607"/>
              <a:ext cx="24027" cy="23843"/>
            </a:xfrm>
            <a:custGeom>
              <a:avLst/>
              <a:gdLst/>
              <a:ahLst/>
              <a:cxnLst/>
              <a:rect l="l" t="t" r="r" b="b"/>
              <a:pathLst>
                <a:path w="916" h="909" extrusionOk="0">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64"/>
            <p:cNvSpPr/>
            <p:nvPr/>
          </p:nvSpPr>
          <p:spPr>
            <a:xfrm>
              <a:off x="6456644" y="1601792"/>
              <a:ext cx="49365" cy="43830"/>
            </a:xfrm>
            <a:custGeom>
              <a:avLst/>
              <a:gdLst/>
              <a:ahLst/>
              <a:cxnLst/>
              <a:rect l="l" t="t" r="r" b="b"/>
              <a:pathLst>
                <a:path w="1882" h="1671" extrusionOk="0">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64"/>
            <p:cNvSpPr/>
            <p:nvPr/>
          </p:nvSpPr>
          <p:spPr>
            <a:xfrm>
              <a:off x="6516763" y="1605753"/>
              <a:ext cx="49286" cy="26519"/>
            </a:xfrm>
            <a:custGeom>
              <a:avLst/>
              <a:gdLst/>
              <a:ahLst/>
              <a:cxnLst/>
              <a:rect l="l" t="t" r="r" b="b"/>
              <a:pathLst>
                <a:path w="1879" h="1011" extrusionOk="0">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64"/>
            <p:cNvSpPr/>
            <p:nvPr/>
          </p:nvSpPr>
          <p:spPr>
            <a:xfrm>
              <a:off x="6575440" y="1631012"/>
              <a:ext cx="44145" cy="13194"/>
            </a:xfrm>
            <a:custGeom>
              <a:avLst/>
              <a:gdLst/>
              <a:ahLst/>
              <a:cxnLst/>
              <a:rect l="l" t="t" r="r" b="b"/>
              <a:pathLst>
                <a:path w="1683" h="503" extrusionOk="0">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64"/>
            <p:cNvSpPr/>
            <p:nvPr/>
          </p:nvSpPr>
          <p:spPr>
            <a:xfrm>
              <a:off x="6632962" y="1667026"/>
              <a:ext cx="32499" cy="19856"/>
            </a:xfrm>
            <a:custGeom>
              <a:avLst/>
              <a:gdLst/>
              <a:ahLst/>
              <a:cxnLst/>
              <a:rect l="l" t="t" r="r" b="b"/>
              <a:pathLst>
                <a:path w="1239" h="757" extrusionOk="0">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64"/>
            <p:cNvSpPr/>
            <p:nvPr/>
          </p:nvSpPr>
          <p:spPr>
            <a:xfrm>
              <a:off x="6428526" y="1678594"/>
              <a:ext cx="52067" cy="35568"/>
            </a:xfrm>
            <a:custGeom>
              <a:avLst/>
              <a:gdLst/>
              <a:ahLst/>
              <a:cxnLst/>
              <a:rect l="l" t="t" r="r" b="b"/>
              <a:pathLst>
                <a:path w="1985" h="1356" extrusionOk="0">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64"/>
            <p:cNvSpPr/>
            <p:nvPr/>
          </p:nvSpPr>
          <p:spPr>
            <a:xfrm>
              <a:off x="6324314" y="1715316"/>
              <a:ext cx="103713" cy="67778"/>
            </a:xfrm>
            <a:custGeom>
              <a:avLst/>
              <a:gdLst/>
              <a:ahLst/>
              <a:cxnLst/>
              <a:rect l="l" t="t" r="r" b="b"/>
              <a:pathLst>
                <a:path w="3954" h="2584" extrusionOk="0">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64"/>
            <p:cNvSpPr/>
            <p:nvPr/>
          </p:nvSpPr>
          <p:spPr>
            <a:xfrm>
              <a:off x="6324130" y="1708024"/>
              <a:ext cx="24210" cy="30086"/>
            </a:xfrm>
            <a:custGeom>
              <a:avLst/>
              <a:gdLst/>
              <a:ahLst/>
              <a:cxnLst/>
              <a:rect l="l" t="t" r="r" b="b"/>
              <a:pathLst>
                <a:path w="923" h="1147" extrusionOk="0">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8" name="Google Shape;14938;p64"/>
          <p:cNvGrpSpPr/>
          <p:nvPr/>
        </p:nvGrpSpPr>
        <p:grpSpPr>
          <a:xfrm>
            <a:off x="5232280" y="2026587"/>
            <a:ext cx="370840" cy="353213"/>
            <a:chOff x="5232280" y="2026587"/>
            <a:chExt cx="370840" cy="353213"/>
          </a:xfrm>
        </p:grpSpPr>
        <p:sp>
          <p:nvSpPr>
            <p:cNvPr id="14939" name="Google Shape;14939;p64"/>
            <p:cNvSpPr/>
            <p:nvPr/>
          </p:nvSpPr>
          <p:spPr>
            <a:xfrm>
              <a:off x="5232280" y="2058561"/>
              <a:ext cx="370840" cy="321239"/>
            </a:xfrm>
            <a:custGeom>
              <a:avLst/>
              <a:gdLst/>
              <a:ahLst/>
              <a:cxnLst/>
              <a:rect l="l" t="t" r="r" b="b"/>
              <a:pathLst>
                <a:path w="14138" h="12247" extrusionOk="0">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64"/>
            <p:cNvSpPr/>
            <p:nvPr/>
          </p:nvSpPr>
          <p:spPr>
            <a:xfrm>
              <a:off x="5287048" y="2026587"/>
              <a:ext cx="105550" cy="71687"/>
            </a:xfrm>
            <a:custGeom>
              <a:avLst/>
              <a:gdLst/>
              <a:ahLst/>
              <a:cxnLst/>
              <a:rect l="l" t="t" r="r" b="b"/>
              <a:pathLst>
                <a:path w="4024" h="2733" extrusionOk="0">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64"/>
            <p:cNvSpPr/>
            <p:nvPr/>
          </p:nvSpPr>
          <p:spPr>
            <a:xfrm>
              <a:off x="5276740" y="2088621"/>
              <a:ext cx="15135" cy="11961"/>
            </a:xfrm>
            <a:custGeom>
              <a:avLst/>
              <a:gdLst/>
              <a:ahLst/>
              <a:cxnLst/>
              <a:rect l="l" t="t" r="r" b="b"/>
              <a:pathLst>
                <a:path w="577" h="456" extrusionOk="0">
                  <a:moveTo>
                    <a:pt x="285" y="1"/>
                  </a:moveTo>
                  <a:cubicBezTo>
                    <a:pt x="0" y="21"/>
                    <a:pt x="0" y="442"/>
                    <a:pt x="285" y="455"/>
                  </a:cubicBezTo>
                  <a:cubicBezTo>
                    <a:pt x="577" y="442"/>
                    <a:pt x="577" y="21"/>
                    <a:pt x="2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64"/>
            <p:cNvSpPr/>
            <p:nvPr/>
          </p:nvSpPr>
          <p:spPr>
            <a:xfrm>
              <a:off x="5370827" y="2355406"/>
              <a:ext cx="29902" cy="24394"/>
            </a:xfrm>
            <a:custGeom>
              <a:avLst/>
              <a:gdLst/>
              <a:ahLst/>
              <a:cxnLst/>
              <a:rect l="l" t="t" r="r" b="b"/>
              <a:pathLst>
                <a:path w="1140" h="930" extrusionOk="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64"/>
            <p:cNvSpPr/>
            <p:nvPr/>
          </p:nvSpPr>
          <p:spPr>
            <a:xfrm>
              <a:off x="5561126" y="2355223"/>
              <a:ext cx="31345" cy="24578"/>
            </a:xfrm>
            <a:custGeom>
              <a:avLst/>
              <a:gdLst/>
              <a:ahLst/>
              <a:cxnLst/>
              <a:rect l="l" t="t" r="r" b="b"/>
              <a:pathLst>
                <a:path w="1195" h="937" extrusionOk="0">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64"/>
            <p:cNvSpPr/>
            <p:nvPr/>
          </p:nvSpPr>
          <p:spPr>
            <a:xfrm>
              <a:off x="5232280" y="2095756"/>
              <a:ext cx="46978" cy="46689"/>
            </a:xfrm>
            <a:custGeom>
              <a:avLst/>
              <a:gdLst/>
              <a:ahLst/>
              <a:cxnLst/>
              <a:rect l="l" t="t" r="r" b="b"/>
              <a:pathLst>
                <a:path w="1791" h="1780" extrusionOk="0">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64"/>
            <p:cNvSpPr/>
            <p:nvPr/>
          </p:nvSpPr>
          <p:spPr>
            <a:xfrm>
              <a:off x="5232621" y="2121933"/>
              <a:ext cx="9469" cy="9574"/>
            </a:xfrm>
            <a:custGeom>
              <a:avLst/>
              <a:gdLst/>
              <a:ahLst/>
              <a:cxnLst/>
              <a:rect l="l" t="t" r="r" b="b"/>
              <a:pathLst>
                <a:path w="361" h="365" extrusionOk="0">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64"/>
            <p:cNvSpPr/>
            <p:nvPr/>
          </p:nvSpPr>
          <p:spPr>
            <a:xfrm>
              <a:off x="5305908" y="2118235"/>
              <a:ext cx="65654" cy="132802"/>
            </a:xfrm>
            <a:custGeom>
              <a:avLst/>
              <a:gdLst/>
              <a:ahLst/>
              <a:cxnLst/>
              <a:rect l="l" t="t" r="r" b="b"/>
              <a:pathLst>
                <a:path w="2503" h="5063" extrusionOk="0">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64"/>
            <p:cNvSpPr/>
            <p:nvPr/>
          </p:nvSpPr>
          <p:spPr>
            <a:xfrm>
              <a:off x="5406762" y="2226302"/>
              <a:ext cx="120947" cy="37745"/>
            </a:xfrm>
            <a:custGeom>
              <a:avLst/>
              <a:gdLst/>
              <a:ahLst/>
              <a:cxnLst/>
              <a:rect l="l" t="t" r="r" b="b"/>
              <a:pathLst>
                <a:path w="4611" h="1439" extrusionOk="0">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64"/>
            <p:cNvSpPr/>
            <p:nvPr/>
          </p:nvSpPr>
          <p:spPr>
            <a:xfrm>
              <a:off x="5302524" y="2046207"/>
              <a:ext cx="73680" cy="48001"/>
            </a:xfrm>
            <a:custGeom>
              <a:avLst/>
              <a:gdLst/>
              <a:ahLst/>
              <a:cxnLst/>
              <a:rect l="l" t="t" r="r" b="b"/>
              <a:pathLst>
                <a:path w="2809" h="1830" extrusionOk="0">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49" name="Google Shape;14949;p64"/>
          <p:cNvGrpSpPr/>
          <p:nvPr/>
        </p:nvGrpSpPr>
        <p:grpSpPr>
          <a:xfrm>
            <a:off x="7968961" y="2435329"/>
            <a:ext cx="379548" cy="365331"/>
            <a:chOff x="7968961" y="2435329"/>
            <a:chExt cx="379548" cy="365331"/>
          </a:xfrm>
        </p:grpSpPr>
        <p:sp>
          <p:nvSpPr>
            <p:cNvPr id="14950" name="Google Shape;14950;p64"/>
            <p:cNvSpPr/>
            <p:nvPr/>
          </p:nvSpPr>
          <p:spPr>
            <a:xfrm>
              <a:off x="8154276" y="2638638"/>
              <a:ext cx="118297" cy="162023"/>
            </a:xfrm>
            <a:custGeom>
              <a:avLst/>
              <a:gdLst/>
              <a:ahLst/>
              <a:cxnLst/>
              <a:rect l="l" t="t" r="r" b="b"/>
              <a:pathLst>
                <a:path w="45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64"/>
            <p:cNvSpPr/>
            <p:nvPr/>
          </p:nvSpPr>
          <p:spPr>
            <a:xfrm>
              <a:off x="8154276" y="2638638"/>
              <a:ext cx="107805" cy="162023"/>
            </a:xfrm>
            <a:custGeom>
              <a:avLst/>
              <a:gdLst/>
              <a:ahLst/>
              <a:cxnLst/>
              <a:rect l="l" t="t" r="r" b="b"/>
              <a:pathLst>
                <a:path w="41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64"/>
            <p:cNvSpPr/>
            <p:nvPr/>
          </p:nvSpPr>
          <p:spPr>
            <a:xfrm>
              <a:off x="8145332" y="2435382"/>
              <a:ext cx="203178" cy="195886"/>
            </a:xfrm>
            <a:custGeom>
              <a:avLst/>
              <a:gdLst/>
              <a:ahLst/>
              <a:cxnLst/>
              <a:rect l="l" t="t" r="r" b="b"/>
              <a:pathLst>
                <a:path w="7746" h="7468" extrusionOk="0">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64"/>
            <p:cNvSpPr/>
            <p:nvPr/>
          </p:nvSpPr>
          <p:spPr>
            <a:xfrm>
              <a:off x="8145489" y="2435329"/>
              <a:ext cx="196095" cy="195886"/>
            </a:xfrm>
            <a:custGeom>
              <a:avLst/>
              <a:gdLst/>
              <a:ahLst/>
              <a:cxnLst/>
              <a:rect l="l" t="t" r="r" b="b"/>
              <a:pathLst>
                <a:path w="7476" h="7468" extrusionOk="0">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64"/>
            <p:cNvSpPr/>
            <p:nvPr/>
          </p:nvSpPr>
          <p:spPr>
            <a:xfrm>
              <a:off x="7968961" y="2488183"/>
              <a:ext cx="136606" cy="226968"/>
            </a:xfrm>
            <a:custGeom>
              <a:avLst/>
              <a:gdLst/>
              <a:ahLst/>
              <a:cxnLst/>
              <a:rect l="l" t="t" r="r" b="b"/>
              <a:pathLst>
                <a:path w="5208" h="8653" extrusionOk="0">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64"/>
            <p:cNvSpPr/>
            <p:nvPr/>
          </p:nvSpPr>
          <p:spPr>
            <a:xfrm>
              <a:off x="7968961" y="2488104"/>
              <a:ext cx="117038" cy="227047"/>
            </a:xfrm>
            <a:custGeom>
              <a:avLst/>
              <a:gdLst/>
              <a:ahLst/>
              <a:cxnLst/>
              <a:rect l="l" t="t" r="r" b="b"/>
              <a:pathLst>
                <a:path w="4462" h="8656" extrusionOk="0">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6" name="Google Shape;14956;p64"/>
          <p:cNvGrpSpPr/>
          <p:nvPr/>
        </p:nvGrpSpPr>
        <p:grpSpPr>
          <a:xfrm>
            <a:off x="4136679" y="2115323"/>
            <a:ext cx="373305" cy="223217"/>
            <a:chOff x="4136679" y="2115323"/>
            <a:chExt cx="373305" cy="223217"/>
          </a:xfrm>
        </p:grpSpPr>
        <p:sp>
          <p:nvSpPr>
            <p:cNvPr id="14957" name="Google Shape;14957;p64"/>
            <p:cNvSpPr/>
            <p:nvPr/>
          </p:nvSpPr>
          <p:spPr>
            <a:xfrm>
              <a:off x="4453092" y="2115323"/>
              <a:ext cx="56893" cy="53903"/>
            </a:xfrm>
            <a:custGeom>
              <a:avLst/>
              <a:gdLst/>
              <a:ahLst/>
              <a:cxnLst/>
              <a:rect l="l" t="t" r="r" b="b"/>
              <a:pathLst>
                <a:path w="2169" h="2055" extrusionOk="0">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64"/>
            <p:cNvSpPr/>
            <p:nvPr/>
          </p:nvSpPr>
          <p:spPr>
            <a:xfrm>
              <a:off x="4136679" y="2131691"/>
              <a:ext cx="367823" cy="206850"/>
            </a:xfrm>
            <a:custGeom>
              <a:avLst/>
              <a:gdLst/>
              <a:ahLst/>
              <a:cxnLst/>
              <a:rect l="l" t="t" r="r" b="b"/>
              <a:pathLst>
                <a:path w="14023" h="7886" extrusionOk="0">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64"/>
            <p:cNvSpPr/>
            <p:nvPr/>
          </p:nvSpPr>
          <p:spPr>
            <a:xfrm>
              <a:off x="4191998" y="2139481"/>
              <a:ext cx="33810" cy="38952"/>
            </a:xfrm>
            <a:custGeom>
              <a:avLst/>
              <a:gdLst/>
              <a:ahLst/>
              <a:cxnLst/>
              <a:rect l="l" t="t" r="r" b="b"/>
              <a:pathLst>
                <a:path w="1289" h="1485" extrusionOk="0">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64"/>
            <p:cNvSpPr/>
            <p:nvPr/>
          </p:nvSpPr>
          <p:spPr>
            <a:xfrm>
              <a:off x="4178123" y="2194275"/>
              <a:ext cx="15686" cy="11777"/>
            </a:xfrm>
            <a:custGeom>
              <a:avLst/>
              <a:gdLst/>
              <a:ahLst/>
              <a:cxnLst/>
              <a:rect l="l" t="t" r="r" b="b"/>
              <a:pathLst>
                <a:path w="598" h="449" extrusionOk="0">
                  <a:moveTo>
                    <a:pt x="299" y="1"/>
                  </a:moveTo>
                  <a:cubicBezTo>
                    <a:pt x="0" y="1"/>
                    <a:pt x="0" y="448"/>
                    <a:pt x="299" y="448"/>
                  </a:cubicBezTo>
                  <a:cubicBezTo>
                    <a:pt x="597" y="448"/>
                    <a:pt x="597"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64"/>
            <p:cNvSpPr/>
            <p:nvPr/>
          </p:nvSpPr>
          <p:spPr>
            <a:xfrm>
              <a:off x="4152339" y="2228637"/>
              <a:ext cx="29902" cy="15817"/>
            </a:xfrm>
            <a:custGeom>
              <a:avLst/>
              <a:gdLst/>
              <a:ahLst/>
              <a:cxnLst/>
              <a:rect l="l" t="t" r="r" b="b"/>
              <a:pathLst>
                <a:path w="1140" h="603" extrusionOk="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64"/>
            <p:cNvSpPr/>
            <p:nvPr/>
          </p:nvSpPr>
          <p:spPr>
            <a:xfrm>
              <a:off x="4136863" y="2204584"/>
              <a:ext cx="15502" cy="29194"/>
            </a:xfrm>
            <a:custGeom>
              <a:avLst/>
              <a:gdLst/>
              <a:ahLst/>
              <a:cxnLst/>
              <a:rect l="l" t="t" r="r" b="b"/>
              <a:pathLst>
                <a:path w="591" h="1113" extrusionOk="0">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64"/>
            <p:cNvSpPr/>
            <p:nvPr/>
          </p:nvSpPr>
          <p:spPr>
            <a:xfrm>
              <a:off x="4269246" y="2253477"/>
              <a:ext cx="169629" cy="27410"/>
            </a:xfrm>
            <a:custGeom>
              <a:avLst/>
              <a:gdLst/>
              <a:ahLst/>
              <a:cxnLst/>
              <a:rect l="l" t="t" r="r" b="b"/>
              <a:pathLst>
                <a:path w="6467" h="1045" extrusionOk="0">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64"/>
            <p:cNvSpPr/>
            <p:nvPr/>
          </p:nvSpPr>
          <p:spPr>
            <a:xfrm>
              <a:off x="4171355" y="2249044"/>
              <a:ext cx="63870" cy="14794"/>
            </a:xfrm>
            <a:custGeom>
              <a:avLst/>
              <a:gdLst/>
              <a:ahLst/>
              <a:cxnLst/>
              <a:rect l="l" t="t" r="r" b="b"/>
              <a:pathLst>
                <a:path w="2435" h="564" extrusionOk="0">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64"/>
            <p:cNvSpPr/>
            <p:nvPr/>
          </p:nvSpPr>
          <p:spPr>
            <a:xfrm>
              <a:off x="4443492" y="2324822"/>
              <a:ext cx="25994" cy="13718"/>
            </a:xfrm>
            <a:custGeom>
              <a:avLst/>
              <a:gdLst/>
              <a:ahLst/>
              <a:cxnLst/>
              <a:rect l="l" t="t" r="r" b="b"/>
              <a:pathLst>
                <a:path w="991" h="523" extrusionOk="0">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64"/>
            <p:cNvSpPr/>
            <p:nvPr/>
          </p:nvSpPr>
          <p:spPr>
            <a:xfrm>
              <a:off x="4243042" y="2324822"/>
              <a:ext cx="24210" cy="13718"/>
            </a:xfrm>
            <a:custGeom>
              <a:avLst/>
              <a:gdLst/>
              <a:ahLst/>
              <a:cxnLst/>
              <a:rect l="l" t="t" r="r" b="b"/>
              <a:pathLst>
                <a:path w="923" h="523" extrusionOk="0">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7" name="Google Shape;14967;p64"/>
          <p:cNvGrpSpPr/>
          <p:nvPr/>
        </p:nvGrpSpPr>
        <p:grpSpPr>
          <a:xfrm>
            <a:off x="7423823" y="2464077"/>
            <a:ext cx="372046" cy="307730"/>
            <a:chOff x="7423823" y="2464077"/>
            <a:chExt cx="372046" cy="307730"/>
          </a:xfrm>
        </p:grpSpPr>
        <p:sp>
          <p:nvSpPr>
            <p:cNvPr id="14968" name="Google Shape;14968;p64"/>
            <p:cNvSpPr/>
            <p:nvPr/>
          </p:nvSpPr>
          <p:spPr>
            <a:xfrm>
              <a:off x="7423823" y="2464077"/>
              <a:ext cx="212909" cy="149249"/>
            </a:xfrm>
            <a:custGeom>
              <a:avLst/>
              <a:gdLst/>
              <a:ahLst/>
              <a:cxnLst/>
              <a:rect l="l" t="t" r="r" b="b"/>
              <a:pathLst>
                <a:path w="8117" h="5690" extrusionOk="0">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64"/>
            <p:cNvSpPr/>
            <p:nvPr/>
          </p:nvSpPr>
          <p:spPr>
            <a:xfrm>
              <a:off x="7434840" y="2507645"/>
              <a:ext cx="359115" cy="258287"/>
            </a:xfrm>
            <a:custGeom>
              <a:avLst/>
              <a:gdLst/>
              <a:ahLst/>
              <a:cxnLst/>
              <a:rect l="l" t="t" r="r" b="b"/>
              <a:pathLst>
                <a:path w="13691" h="9847" extrusionOk="0">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64"/>
            <p:cNvSpPr/>
            <p:nvPr/>
          </p:nvSpPr>
          <p:spPr>
            <a:xfrm>
              <a:off x="7434656" y="2507645"/>
              <a:ext cx="302406" cy="223060"/>
            </a:xfrm>
            <a:custGeom>
              <a:avLst/>
              <a:gdLst/>
              <a:ahLst/>
              <a:cxnLst/>
              <a:rect l="l" t="t" r="r" b="b"/>
              <a:pathLst>
                <a:path w="11529" h="8504" extrusionOk="0">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64"/>
            <p:cNvSpPr/>
            <p:nvPr/>
          </p:nvSpPr>
          <p:spPr>
            <a:xfrm>
              <a:off x="7434840" y="2507645"/>
              <a:ext cx="129865" cy="173433"/>
            </a:xfrm>
            <a:custGeom>
              <a:avLst/>
              <a:gdLst/>
              <a:ahLst/>
              <a:cxnLst/>
              <a:rect l="l" t="t" r="r" b="b"/>
              <a:pathLst>
                <a:path w="4951" h="6612" extrusionOk="0">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64"/>
            <p:cNvSpPr/>
            <p:nvPr/>
          </p:nvSpPr>
          <p:spPr>
            <a:xfrm>
              <a:off x="7459915" y="2490045"/>
              <a:ext cx="205932" cy="82729"/>
            </a:xfrm>
            <a:custGeom>
              <a:avLst/>
              <a:gdLst/>
              <a:ahLst/>
              <a:cxnLst/>
              <a:rect l="l" t="t" r="r" b="b"/>
              <a:pathLst>
                <a:path w="7851" h="3154" extrusionOk="0">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64"/>
            <p:cNvSpPr/>
            <p:nvPr/>
          </p:nvSpPr>
          <p:spPr>
            <a:xfrm>
              <a:off x="7423823" y="2553469"/>
              <a:ext cx="102192" cy="177236"/>
            </a:xfrm>
            <a:custGeom>
              <a:avLst/>
              <a:gdLst/>
              <a:ahLst/>
              <a:cxnLst/>
              <a:rect l="l" t="t" r="r" b="b"/>
              <a:pathLst>
                <a:path w="3896" h="6757" extrusionOk="0">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64"/>
            <p:cNvSpPr/>
            <p:nvPr/>
          </p:nvSpPr>
          <p:spPr>
            <a:xfrm>
              <a:off x="7423823" y="2581456"/>
              <a:ext cx="41102" cy="149249"/>
            </a:xfrm>
            <a:custGeom>
              <a:avLst/>
              <a:gdLst/>
              <a:ahLst/>
              <a:cxnLst/>
              <a:rect l="l" t="t" r="r" b="b"/>
              <a:pathLst>
                <a:path w="1567" h="5690" extrusionOk="0">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64"/>
            <p:cNvSpPr/>
            <p:nvPr/>
          </p:nvSpPr>
          <p:spPr>
            <a:xfrm>
              <a:off x="7445882" y="2660251"/>
              <a:ext cx="347915" cy="111556"/>
            </a:xfrm>
            <a:custGeom>
              <a:avLst/>
              <a:gdLst/>
              <a:ahLst/>
              <a:cxnLst/>
              <a:rect l="l" t="t" r="r" b="b"/>
              <a:pathLst>
                <a:path w="13264" h="4253" extrusionOk="0">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64"/>
            <p:cNvSpPr/>
            <p:nvPr/>
          </p:nvSpPr>
          <p:spPr>
            <a:xfrm>
              <a:off x="7446040" y="2660251"/>
              <a:ext cx="349830" cy="111556"/>
            </a:xfrm>
            <a:custGeom>
              <a:avLst/>
              <a:gdLst/>
              <a:ahLst/>
              <a:cxnLst/>
              <a:rect l="l" t="t" r="r" b="b"/>
              <a:pathLst>
                <a:path w="13337" h="4253" extrusionOk="0">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64"/>
            <p:cNvSpPr/>
            <p:nvPr/>
          </p:nvSpPr>
          <p:spPr>
            <a:xfrm>
              <a:off x="7433423" y="2624133"/>
              <a:ext cx="118533" cy="106572"/>
            </a:xfrm>
            <a:custGeom>
              <a:avLst/>
              <a:gdLst/>
              <a:ahLst/>
              <a:cxnLst/>
              <a:rect l="l" t="t" r="r" b="b"/>
              <a:pathLst>
                <a:path w="4519" h="4063" extrusionOk="0">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64"/>
            <p:cNvSpPr/>
            <p:nvPr/>
          </p:nvSpPr>
          <p:spPr>
            <a:xfrm>
              <a:off x="7439823" y="2642126"/>
              <a:ext cx="99149" cy="88579"/>
            </a:xfrm>
            <a:custGeom>
              <a:avLst/>
              <a:gdLst/>
              <a:ahLst/>
              <a:cxnLst/>
              <a:rect l="l" t="t" r="r" b="b"/>
              <a:pathLst>
                <a:path w="3780" h="3377" extrusionOk="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64"/>
            <p:cNvSpPr/>
            <p:nvPr/>
          </p:nvSpPr>
          <p:spPr>
            <a:xfrm>
              <a:off x="7744196" y="2725669"/>
              <a:ext cx="26650" cy="14112"/>
            </a:xfrm>
            <a:custGeom>
              <a:avLst/>
              <a:gdLst/>
              <a:ahLst/>
              <a:cxnLst/>
              <a:rect l="l" t="t" r="r" b="b"/>
              <a:pathLst>
                <a:path w="1016" h="538" extrusionOk="0">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64"/>
            <p:cNvSpPr/>
            <p:nvPr/>
          </p:nvSpPr>
          <p:spPr>
            <a:xfrm>
              <a:off x="7596679" y="2685694"/>
              <a:ext cx="24578" cy="16027"/>
            </a:xfrm>
            <a:custGeom>
              <a:avLst/>
              <a:gdLst/>
              <a:ahLst/>
              <a:cxnLst/>
              <a:rect l="l" t="t" r="r" b="b"/>
              <a:pathLst>
                <a:path w="937" h="611" extrusionOk="0">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1" name="Google Shape;14981;p64"/>
          <p:cNvGrpSpPr/>
          <p:nvPr/>
        </p:nvGrpSpPr>
        <p:grpSpPr>
          <a:xfrm>
            <a:off x="3882511" y="3365156"/>
            <a:ext cx="295061" cy="370263"/>
            <a:chOff x="3882511" y="3365156"/>
            <a:chExt cx="295061" cy="370263"/>
          </a:xfrm>
        </p:grpSpPr>
        <p:sp>
          <p:nvSpPr>
            <p:cNvPr id="14982" name="Google Shape;14982;p64"/>
            <p:cNvSpPr/>
            <p:nvPr/>
          </p:nvSpPr>
          <p:spPr>
            <a:xfrm>
              <a:off x="3882511" y="3365156"/>
              <a:ext cx="295061" cy="282209"/>
            </a:xfrm>
            <a:custGeom>
              <a:avLst/>
              <a:gdLst/>
              <a:ahLst/>
              <a:cxnLst/>
              <a:rect l="l" t="t" r="r" b="b"/>
              <a:pathLst>
                <a:path w="11249" h="10759" extrusionOk="0">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64"/>
            <p:cNvSpPr/>
            <p:nvPr/>
          </p:nvSpPr>
          <p:spPr>
            <a:xfrm>
              <a:off x="3882511" y="3365314"/>
              <a:ext cx="166875" cy="282051"/>
            </a:xfrm>
            <a:custGeom>
              <a:avLst/>
              <a:gdLst/>
              <a:ahLst/>
              <a:cxnLst/>
              <a:rect l="l" t="t" r="r" b="b"/>
              <a:pathLst>
                <a:path w="6362" h="10753" extrusionOk="0">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64"/>
            <p:cNvSpPr/>
            <p:nvPr/>
          </p:nvSpPr>
          <p:spPr>
            <a:xfrm>
              <a:off x="4023208" y="3614656"/>
              <a:ext cx="35227" cy="114887"/>
            </a:xfrm>
            <a:custGeom>
              <a:avLst/>
              <a:gdLst/>
              <a:ahLst/>
              <a:cxnLst/>
              <a:rect l="l" t="t" r="r" b="b"/>
              <a:pathLst>
                <a:path w="1343" h="4380" extrusionOk="0">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64"/>
            <p:cNvSpPr/>
            <p:nvPr/>
          </p:nvSpPr>
          <p:spPr>
            <a:xfrm>
              <a:off x="4023208" y="3614656"/>
              <a:ext cx="30269" cy="114887"/>
            </a:xfrm>
            <a:custGeom>
              <a:avLst/>
              <a:gdLst/>
              <a:ahLst/>
              <a:cxnLst/>
              <a:rect l="l" t="t" r="r" b="b"/>
              <a:pathLst>
                <a:path w="1154" h="4380" extrusionOk="0">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64"/>
            <p:cNvSpPr/>
            <p:nvPr/>
          </p:nvSpPr>
          <p:spPr>
            <a:xfrm>
              <a:off x="4003641" y="3723642"/>
              <a:ext cx="74362" cy="11777"/>
            </a:xfrm>
            <a:custGeom>
              <a:avLst/>
              <a:gdLst/>
              <a:ahLst/>
              <a:cxnLst/>
              <a:rect l="l" t="t" r="r" b="b"/>
              <a:pathLst>
                <a:path w="2835" h="449" extrusionOk="0">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7" name="Google Shape;14987;p64"/>
          <p:cNvGrpSpPr/>
          <p:nvPr/>
        </p:nvGrpSpPr>
        <p:grpSpPr>
          <a:xfrm>
            <a:off x="5229788" y="1512217"/>
            <a:ext cx="370132" cy="370132"/>
            <a:chOff x="5229788" y="1512217"/>
            <a:chExt cx="370132" cy="370132"/>
          </a:xfrm>
        </p:grpSpPr>
        <p:sp>
          <p:nvSpPr>
            <p:cNvPr id="14988" name="Google Shape;14988;p64"/>
            <p:cNvSpPr/>
            <p:nvPr/>
          </p:nvSpPr>
          <p:spPr>
            <a:xfrm>
              <a:off x="5468639"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64"/>
            <p:cNvSpPr/>
            <p:nvPr/>
          </p:nvSpPr>
          <p:spPr>
            <a:xfrm>
              <a:off x="5492482"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64"/>
            <p:cNvSpPr/>
            <p:nvPr/>
          </p:nvSpPr>
          <p:spPr>
            <a:xfrm>
              <a:off x="5229788" y="1512217"/>
              <a:ext cx="131465" cy="131281"/>
            </a:xfrm>
            <a:custGeom>
              <a:avLst/>
              <a:gdLst/>
              <a:ahLst/>
              <a:cxnLst/>
              <a:rect l="l" t="t" r="r" b="b"/>
              <a:pathLst>
                <a:path w="5012" h="5005" extrusionOk="0">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64"/>
            <p:cNvSpPr/>
            <p:nvPr/>
          </p:nvSpPr>
          <p:spPr>
            <a:xfrm>
              <a:off x="5253789" y="1536034"/>
              <a:ext cx="83438" cy="83621"/>
            </a:xfrm>
            <a:custGeom>
              <a:avLst/>
              <a:gdLst/>
              <a:ahLst/>
              <a:cxnLst/>
              <a:rect l="l" t="t" r="r" b="b"/>
              <a:pathLst>
                <a:path w="3181" h="3188" extrusionOk="0">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64"/>
            <p:cNvSpPr/>
            <p:nvPr/>
          </p:nvSpPr>
          <p:spPr>
            <a:xfrm>
              <a:off x="5241697" y="1547942"/>
              <a:ext cx="346315" cy="334406"/>
            </a:xfrm>
            <a:custGeom>
              <a:avLst/>
              <a:gdLst/>
              <a:ahLst/>
              <a:cxnLst/>
              <a:rect l="l" t="t" r="r" b="b"/>
              <a:pathLst>
                <a:path w="13203" h="12749" extrusionOk="0">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64"/>
            <p:cNvSpPr/>
            <p:nvPr/>
          </p:nvSpPr>
          <p:spPr>
            <a:xfrm>
              <a:off x="5370119" y="1786819"/>
              <a:ext cx="89471" cy="71687"/>
            </a:xfrm>
            <a:custGeom>
              <a:avLst/>
              <a:gdLst/>
              <a:ahLst/>
              <a:cxnLst/>
              <a:rect l="l" t="t" r="r" b="b"/>
              <a:pathLst>
                <a:path w="3411" h="2733" extrusionOk="0">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64"/>
            <p:cNvSpPr/>
            <p:nvPr/>
          </p:nvSpPr>
          <p:spPr>
            <a:xfrm>
              <a:off x="5241880" y="1552034"/>
              <a:ext cx="165065" cy="330131"/>
            </a:xfrm>
            <a:custGeom>
              <a:avLst/>
              <a:gdLst/>
              <a:ahLst/>
              <a:cxnLst/>
              <a:rect l="l" t="t" r="r" b="b"/>
              <a:pathLst>
                <a:path w="6293" h="12586" extrusionOk="0">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64"/>
            <p:cNvSpPr/>
            <p:nvPr/>
          </p:nvSpPr>
          <p:spPr>
            <a:xfrm>
              <a:off x="532529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64"/>
            <p:cNvSpPr/>
            <p:nvPr/>
          </p:nvSpPr>
          <p:spPr>
            <a:xfrm>
              <a:off x="534325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64"/>
            <p:cNvSpPr/>
            <p:nvPr/>
          </p:nvSpPr>
          <p:spPr>
            <a:xfrm>
              <a:off x="5337200" y="1697164"/>
              <a:ext cx="11961" cy="11961"/>
            </a:xfrm>
            <a:custGeom>
              <a:avLst/>
              <a:gdLst/>
              <a:ahLst/>
              <a:cxnLst/>
              <a:rect l="l" t="t" r="r" b="b"/>
              <a:pathLst>
                <a:path w="456" h="456" extrusionOk="0">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64"/>
            <p:cNvSpPr/>
            <p:nvPr/>
          </p:nvSpPr>
          <p:spPr>
            <a:xfrm>
              <a:off x="5468639" y="1691315"/>
              <a:ext cx="35778" cy="41811"/>
            </a:xfrm>
            <a:custGeom>
              <a:avLst/>
              <a:gdLst/>
              <a:ahLst/>
              <a:cxnLst/>
              <a:rect l="l" t="t" r="r" b="b"/>
              <a:pathLst>
                <a:path w="1364" h="1594" extrusionOk="0">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64"/>
            <p:cNvSpPr/>
            <p:nvPr/>
          </p:nvSpPr>
          <p:spPr>
            <a:xfrm>
              <a:off x="5486423" y="1691315"/>
              <a:ext cx="17994" cy="29771"/>
            </a:xfrm>
            <a:custGeom>
              <a:avLst/>
              <a:gdLst/>
              <a:ahLst/>
              <a:cxnLst/>
              <a:rect l="l" t="t" r="r" b="b"/>
              <a:pathLst>
                <a:path w="686" h="1135" extrusionOk="0">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64"/>
            <p:cNvSpPr/>
            <p:nvPr/>
          </p:nvSpPr>
          <p:spPr>
            <a:xfrm>
              <a:off x="5480573" y="1697164"/>
              <a:ext cx="11935" cy="11961"/>
            </a:xfrm>
            <a:custGeom>
              <a:avLst/>
              <a:gdLst/>
              <a:ahLst/>
              <a:cxnLst/>
              <a:rect l="l" t="t" r="r" b="b"/>
              <a:pathLst>
                <a:path w="455" h="456" extrusionOk="0">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64"/>
            <p:cNvSpPr/>
            <p:nvPr/>
          </p:nvSpPr>
          <p:spPr>
            <a:xfrm>
              <a:off x="5355168" y="1780759"/>
              <a:ext cx="119373" cy="47870"/>
            </a:xfrm>
            <a:custGeom>
              <a:avLst/>
              <a:gdLst/>
              <a:ahLst/>
              <a:cxnLst/>
              <a:rect l="l" t="t" r="r" b="b"/>
              <a:pathLst>
                <a:path w="4551" h="1825" extrusionOk="0">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64"/>
            <p:cNvSpPr/>
            <p:nvPr/>
          </p:nvSpPr>
          <p:spPr>
            <a:xfrm>
              <a:off x="5385044" y="1762976"/>
              <a:ext cx="59804" cy="41653"/>
            </a:xfrm>
            <a:custGeom>
              <a:avLst/>
              <a:gdLst/>
              <a:ahLst/>
              <a:cxnLst/>
              <a:rect l="l" t="t" r="r" b="b"/>
              <a:pathLst>
                <a:path w="2280" h="1588" extrusionOk="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64"/>
            <p:cNvSpPr/>
            <p:nvPr/>
          </p:nvSpPr>
          <p:spPr>
            <a:xfrm>
              <a:off x="5354276" y="1798543"/>
              <a:ext cx="121340" cy="32761"/>
            </a:xfrm>
            <a:custGeom>
              <a:avLst/>
              <a:gdLst/>
              <a:ahLst/>
              <a:cxnLst/>
              <a:rect l="l" t="t" r="r" b="b"/>
              <a:pathLst>
                <a:path w="4626" h="1249" extrusionOk="0">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64"/>
            <p:cNvSpPr/>
            <p:nvPr/>
          </p:nvSpPr>
          <p:spPr>
            <a:xfrm>
              <a:off x="5385044" y="1765992"/>
              <a:ext cx="49470" cy="38820"/>
            </a:xfrm>
            <a:custGeom>
              <a:avLst/>
              <a:gdLst/>
              <a:ahLst/>
              <a:cxnLst/>
              <a:rect l="l" t="t" r="r" b="b"/>
              <a:pathLst>
                <a:path w="1886" h="1480" extrusionOk="0">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5" name="Google Shape;15005;p64"/>
          <p:cNvGrpSpPr/>
          <p:nvPr/>
        </p:nvGrpSpPr>
        <p:grpSpPr>
          <a:xfrm>
            <a:off x="6041869" y="3365392"/>
            <a:ext cx="373882" cy="370053"/>
            <a:chOff x="6041869" y="3365392"/>
            <a:chExt cx="373882" cy="370053"/>
          </a:xfrm>
        </p:grpSpPr>
        <p:sp>
          <p:nvSpPr>
            <p:cNvPr id="15006" name="Google Shape;15006;p64"/>
            <p:cNvSpPr/>
            <p:nvPr/>
          </p:nvSpPr>
          <p:spPr>
            <a:xfrm>
              <a:off x="6082080" y="3626355"/>
              <a:ext cx="70795" cy="68854"/>
            </a:xfrm>
            <a:custGeom>
              <a:avLst/>
              <a:gdLst/>
              <a:ahLst/>
              <a:cxnLst/>
              <a:rect l="l" t="t" r="r" b="b"/>
              <a:pathLst>
                <a:path w="2699" h="2625" extrusionOk="0">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64"/>
            <p:cNvSpPr/>
            <p:nvPr/>
          </p:nvSpPr>
          <p:spPr>
            <a:xfrm>
              <a:off x="6304746" y="3405603"/>
              <a:ext cx="70821" cy="68723"/>
            </a:xfrm>
            <a:custGeom>
              <a:avLst/>
              <a:gdLst/>
              <a:ahLst/>
              <a:cxnLst/>
              <a:rect l="l" t="t" r="r" b="b"/>
              <a:pathLst>
                <a:path w="2700" h="2620" extrusionOk="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64"/>
            <p:cNvSpPr/>
            <p:nvPr/>
          </p:nvSpPr>
          <p:spPr>
            <a:xfrm>
              <a:off x="6180128" y="3388344"/>
              <a:ext cx="97418" cy="52171"/>
            </a:xfrm>
            <a:custGeom>
              <a:avLst/>
              <a:gdLst/>
              <a:ahLst/>
              <a:cxnLst/>
              <a:rect l="l" t="t" r="r" b="b"/>
              <a:pathLst>
                <a:path w="3714" h="1989" extrusionOk="0">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64"/>
            <p:cNvSpPr/>
            <p:nvPr/>
          </p:nvSpPr>
          <p:spPr>
            <a:xfrm>
              <a:off x="6180075" y="3660375"/>
              <a:ext cx="96946" cy="52093"/>
            </a:xfrm>
            <a:custGeom>
              <a:avLst/>
              <a:gdLst/>
              <a:ahLst/>
              <a:cxnLst/>
              <a:rect l="l" t="t" r="r" b="b"/>
              <a:pathLst>
                <a:path w="3696" h="1986" extrusionOk="0">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64"/>
            <p:cNvSpPr/>
            <p:nvPr/>
          </p:nvSpPr>
          <p:spPr>
            <a:xfrm>
              <a:off x="6338190" y="3503939"/>
              <a:ext cx="55109" cy="92749"/>
            </a:xfrm>
            <a:custGeom>
              <a:avLst/>
              <a:gdLst/>
              <a:ahLst/>
              <a:cxnLst/>
              <a:rect l="l" t="t" r="r" b="b"/>
              <a:pathLst>
                <a:path w="2101" h="3536" extrusionOk="0">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64"/>
            <p:cNvSpPr/>
            <p:nvPr/>
          </p:nvSpPr>
          <p:spPr>
            <a:xfrm>
              <a:off x="6064506" y="3503939"/>
              <a:ext cx="55109" cy="92749"/>
            </a:xfrm>
            <a:custGeom>
              <a:avLst/>
              <a:gdLst/>
              <a:ahLst/>
              <a:cxnLst/>
              <a:rect l="l" t="t" r="r" b="b"/>
              <a:pathLst>
                <a:path w="2101" h="3536" extrusionOk="0">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64"/>
            <p:cNvSpPr/>
            <p:nvPr/>
          </p:nvSpPr>
          <p:spPr>
            <a:xfrm>
              <a:off x="6304746" y="3626355"/>
              <a:ext cx="70821" cy="68854"/>
            </a:xfrm>
            <a:custGeom>
              <a:avLst/>
              <a:gdLst/>
              <a:ahLst/>
              <a:cxnLst/>
              <a:rect l="l" t="t" r="r" b="b"/>
              <a:pathLst>
                <a:path w="2700" h="2625" extrusionOk="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64"/>
            <p:cNvSpPr/>
            <p:nvPr/>
          </p:nvSpPr>
          <p:spPr>
            <a:xfrm>
              <a:off x="6082080" y="3405603"/>
              <a:ext cx="70795" cy="68723"/>
            </a:xfrm>
            <a:custGeom>
              <a:avLst/>
              <a:gdLst/>
              <a:ahLst/>
              <a:cxnLst/>
              <a:rect l="l" t="t" r="r" b="b"/>
              <a:pathLst>
                <a:path w="2699" h="2620" extrusionOk="0">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64"/>
            <p:cNvSpPr/>
            <p:nvPr/>
          </p:nvSpPr>
          <p:spPr>
            <a:xfrm>
              <a:off x="6041869" y="3365392"/>
              <a:ext cx="373882" cy="370053"/>
            </a:xfrm>
            <a:custGeom>
              <a:avLst/>
              <a:gdLst/>
              <a:ahLst/>
              <a:cxnLst/>
              <a:rect l="l" t="t" r="r" b="b"/>
              <a:pathLst>
                <a:path w="14254" h="14108" extrusionOk="0">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64"/>
            <p:cNvSpPr/>
            <p:nvPr/>
          </p:nvSpPr>
          <p:spPr>
            <a:xfrm>
              <a:off x="6141832" y="3463755"/>
              <a:ext cx="173957" cy="173302"/>
            </a:xfrm>
            <a:custGeom>
              <a:avLst/>
              <a:gdLst/>
              <a:ahLst/>
              <a:cxnLst/>
              <a:rect l="l" t="t" r="r" b="b"/>
              <a:pathLst>
                <a:path w="6632" h="6607" extrusionOk="0">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6" name="Google Shape;15016;p64"/>
          <p:cNvGrpSpPr/>
          <p:nvPr/>
        </p:nvGrpSpPr>
        <p:grpSpPr>
          <a:xfrm>
            <a:off x="4684309" y="2087493"/>
            <a:ext cx="374748" cy="279140"/>
            <a:chOff x="4684309" y="2087493"/>
            <a:chExt cx="374748" cy="279140"/>
          </a:xfrm>
        </p:grpSpPr>
        <p:sp>
          <p:nvSpPr>
            <p:cNvPr id="15017" name="Google Shape;15017;p64"/>
            <p:cNvSpPr/>
            <p:nvPr/>
          </p:nvSpPr>
          <p:spPr>
            <a:xfrm>
              <a:off x="4994977" y="2140268"/>
              <a:ext cx="64080" cy="144029"/>
            </a:xfrm>
            <a:custGeom>
              <a:avLst/>
              <a:gdLst/>
              <a:ahLst/>
              <a:cxnLst/>
              <a:rect l="l" t="t" r="r" b="b"/>
              <a:pathLst>
                <a:path w="2443" h="5491" extrusionOk="0">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64"/>
            <p:cNvSpPr/>
            <p:nvPr/>
          </p:nvSpPr>
          <p:spPr>
            <a:xfrm>
              <a:off x="4684309" y="2118707"/>
              <a:ext cx="342931" cy="247926"/>
            </a:xfrm>
            <a:custGeom>
              <a:avLst/>
              <a:gdLst/>
              <a:ahLst/>
              <a:cxnLst/>
              <a:rect l="l" t="t" r="r" b="b"/>
              <a:pathLst>
                <a:path w="13074" h="9452" extrusionOk="0">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64"/>
            <p:cNvSpPr/>
            <p:nvPr/>
          </p:nvSpPr>
          <p:spPr>
            <a:xfrm>
              <a:off x="4716494" y="2087493"/>
              <a:ext cx="48762" cy="52198"/>
            </a:xfrm>
            <a:custGeom>
              <a:avLst/>
              <a:gdLst/>
              <a:ahLst/>
              <a:cxnLst/>
              <a:rect l="l" t="t" r="r" b="b"/>
              <a:pathLst>
                <a:path w="1859" h="1990" extrusionOk="0">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64"/>
            <p:cNvSpPr/>
            <p:nvPr/>
          </p:nvSpPr>
          <p:spPr>
            <a:xfrm>
              <a:off x="4759721" y="2118681"/>
              <a:ext cx="36827" cy="23948"/>
            </a:xfrm>
            <a:custGeom>
              <a:avLst/>
              <a:gdLst/>
              <a:ahLst/>
              <a:cxnLst/>
              <a:rect l="l" t="t" r="r" b="b"/>
              <a:pathLst>
                <a:path w="1404" h="913" extrusionOk="0">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64"/>
            <p:cNvSpPr/>
            <p:nvPr/>
          </p:nvSpPr>
          <p:spPr>
            <a:xfrm>
              <a:off x="4778554" y="2342973"/>
              <a:ext cx="43620" cy="23502"/>
            </a:xfrm>
            <a:custGeom>
              <a:avLst/>
              <a:gdLst/>
              <a:ahLst/>
              <a:cxnLst/>
              <a:rect l="l" t="t" r="r" b="b"/>
              <a:pathLst>
                <a:path w="1663" h="896" extrusionOk="0">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64"/>
            <p:cNvSpPr/>
            <p:nvPr/>
          </p:nvSpPr>
          <p:spPr>
            <a:xfrm>
              <a:off x="4979895" y="2341714"/>
              <a:ext cx="40211" cy="24761"/>
            </a:xfrm>
            <a:custGeom>
              <a:avLst/>
              <a:gdLst/>
              <a:ahLst/>
              <a:cxnLst/>
              <a:rect l="l" t="t" r="r" b="b"/>
              <a:pathLst>
                <a:path w="1533" h="944" extrusionOk="0">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64"/>
            <p:cNvSpPr/>
            <p:nvPr/>
          </p:nvSpPr>
          <p:spPr>
            <a:xfrm>
              <a:off x="4731969" y="2155140"/>
              <a:ext cx="11751" cy="11777"/>
            </a:xfrm>
            <a:custGeom>
              <a:avLst/>
              <a:gdLst/>
              <a:ahLst/>
              <a:cxnLst/>
              <a:rect l="l" t="t" r="r" b="b"/>
              <a:pathLst>
                <a:path w="448" h="449" extrusionOk="0">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64"/>
            <p:cNvSpPr/>
            <p:nvPr/>
          </p:nvSpPr>
          <p:spPr>
            <a:xfrm>
              <a:off x="4741569" y="2191311"/>
              <a:ext cx="64578" cy="74493"/>
            </a:xfrm>
            <a:custGeom>
              <a:avLst/>
              <a:gdLst/>
              <a:ahLst/>
              <a:cxnLst/>
              <a:rect l="l" t="t" r="r" b="b"/>
              <a:pathLst>
                <a:path w="2462" h="2840" extrusionOk="0">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64"/>
            <p:cNvSpPr/>
            <p:nvPr/>
          </p:nvSpPr>
          <p:spPr>
            <a:xfrm>
              <a:off x="4837073" y="2244716"/>
              <a:ext cx="143924" cy="39581"/>
            </a:xfrm>
            <a:custGeom>
              <a:avLst/>
              <a:gdLst/>
              <a:ahLst/>
              <a:cxnLst/>
              <a:rect l="l" t="t" r="r" b="b"/>
              <a:pathLst>
                <a:path w="5487" h="1509" extrusionOk="0">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64"/>
            <p:cNvSpPr/>
            <p:nvPr/>
          </p:nvSpPr>
          <p:spPr>
            <a:xfrm>
              <a:off x="4684309" y="2161199"/>
              <a:ext cx="47503" cy="48237"/>
            </a:xfrm>
            <a:custGeom>
              <a:avLst/>
              <a:gdLst/>
              <a:ahLst/>
              <a:cxnLst/>
              <a:rect l="l" t="t" r="r" b="b"/>
              <a:pathLst>
                <a:path w="1811" h="1839" extrusionOk="0">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64"/>
            <p:cNvSpPr/>
            <p:nvPr/>
          </p:nvSpPr>
          <p:spPr>
            <a:xfrm>
              <a:off x="4716494" y="2087913"/>
              <a:ext cx="44670" cy="51935"/>
            </a:xfrm>
            <a:custGeom>
              <a:avLst/>
              <a:gdLst/>
              <a:ahLst/>
              <a:cxnLst/>
              <a:rect l="l" t="t" r="r" b="b"/>
              <a:pathLst>
                <a:path w="1703" h="1980" extrusionOk="0">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64"/>
            <p:cNvSpPr/>
            <p:nvPr/>
          </p:nvSpPr>
          <p:spPr>
            <a:xfrm>
              <a:off x="4684309" y="2177200"/>
              <a:ext cx="10518" cy="17102"/>
            </a:xfrm>
            <a:custGeom>
              <a:avLst/>
              <a:gdLst/>
              <a:ahLst/>
              <a:cxnLst/>
              <a:rect l="l" t="t" r="r" b="b"/>
              <a:pathLst>
                <a:path w="401" h="652" extrusionOk="0">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9" name="Google Shape;15029;p64"/>
          <p:cNvGrpSpPr/>
          <p:nvPr/>
        </p:nvGrpSpPr>
        <p:grpSpPr>
          <a:xfrm>
            <a:off x="7521110" y="2906131"/>
            <a:ext cx="175400" cy="370053"/>
            <a:chOff x="7521110" y="2906131"/>
            <a:chExt cx="175400" cy="370053"/>
          </a:xfrm>
        </p:grpSpPr>
        <p:sp>
          <p:nvSpPr>
            <p:cNvPr id="15030" name="Google Shape;15030;p64"/>
            <p:cNvSpPr/>
            <p:nvPr/>
          </p:nvSpPr>
          <p:spPr>
            <a:xfrm>
              <a:off x="7590646" y="3215698"/>
              <a:ext cx="36302" cy="54453"/>
            </a:xfrm>
            <a:custGeom>
              <a:avLst/>
              <a:gdLst/>
              <a:ahLst/>
              <a:cxnLst/>
              <a:rect l="l" t="t" r="r" b="b"/>
              <a:pathLst>
                <a:path w="1384" h="2076" extrusionOk="0">
                  <a:moveTo>
                    <a:pt x="1" y="0"/>
                  </a:moveTo>
                  <a:lnTo>
                    <a:pt x="1" y="2075"/>
                  </a:lnTo>
                  <a:lnTo>
                    <a:pt x="1384" y="2075"/>
                  </a:lnTo>
                  <a:lnTo>
                    <a:pt x="138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64"/>
            <p:cNvSpPr/>
            <p:nvPr/>
          </p:nvSpPr>
          <p:spPr>
            <a:xfrm>
              <a:off x="7608797" y="3233823"/>
              <a:ext cx="18151" cy="36329"/>
            </a:xfrm>
            <a:custGeom>
              <a:avLst/>
              <a:gdLst/>
              <a:ahLst/>
              <a:cxnLst/>
              <a:rect l="l" t="t" r="r" b="b"/>
              <a:pathLst>
                <a:path w="692" h="1385" extrusionOk="0">
                  <a:moveTo>
                    <a:pt x="231" y="1"/>
                  </a:moveTo>
                  <a:cubicBezTo>
                    <a:pt x="102" y="1"/>
                    <a:pt x="0" y="103"/>
                    <a:pt x="0" y="231"/>
                  </a:cubicBezTo>
                  <a:lnTo>
                    <a:pt x="0" y="1384"/>
                  </a:lnTo>
                  <a:lnTo>
                    <a:pt x="692" y="1384"/>
                  </a:lnTo>
                  <a:lnTo>
                    <a:pt x="69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64"/>
            <p:cNvSpPr/>
            <p:nvPr/>
          </p:nvSpPr>
          <p:spPr>
            <a:xfrm>
              <a:off x="7570554" y="3264066"/>
              <a:ext cx="76513" cy="12118"/>
            </a:xfrm>
            <a:custGeom>
              <a:avLst/>
              <a:gdLst/>
              <a:ahLst/>
              <a:cxnLst/>
              <a:rect l="l" t="t" r="r" b="b"/>
              <a:pathLst>
                <a:path w="2917" h="462" extrusionOk="0">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64"/>
            <p:cNvSpPr/>
            <p:nvPr/>
          </p:nvSpPr>
          <p:spPr>
            <a:xfrm>
              <a:off x="7526094" y="3064351"/>
              <a:ext cx="165433" cy="109038"/>
            </a:xfrm>
            <a:custGeom>
              <a:avLst/>
              <a:gdLst/>
              <a:ahLst/>
              <a:cxnLst/>
              <a:rect l="l" t="t" r="r" b="b"/>
              <a:pathLst>
                <a:path w="6307" h="4157" extrusionOk="0">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64"/>
            <p:cNvSpPr/>
            <p:nvPr/>
          </p:nvSpPr>
          <p:spPr>
            <a:xfrm>
              <a:off x="7521110" y="3173363"/>
              <a:ext cx="175400" cy="48394"/>
            </a:xfrm>
            <a:custGeom>
              <a:avLst/>
              <a:gdLst/>
              <a:ahLst/>
              <a:cxnLst/>
              <a:rect l="l" t="t" r="r" b="b"/>
              <a:pathLst>
                <a:path w="6687" h="1845" extrusionOk="0">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64"/>
            <p:cNvSpPr/>
            <p:nvPr/>
          </p:nvSpPr>
          <p:spPr>
            <a:xfrm>
              <a:off x="7521110" y="3173363"/>
              <a:ext cx="156541" cy="48421"/>
            </a:xfrm>
            <a:custGeom>
              <a:avLst/>
              <a:gdLst/>
              <a:ahLst/>
              <a:cxnLst/>
              <a:rect l="l" t="t" r="r" b="b"/>
              <a:pathLst>
                <a:path w="5968" h="1846" extrusionOk="0">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64"/>
            <p:cNvSpPr/>
            <p:nvPr/>
          </p:nvSpPr>
          <p:spPr>
            <a:xfrm>
              <a:off x="7526094" y="3064351"/>
              <a:ext cx="135189" cy="109038"/>
            </a:xfrm>
            <a:custGeom>
              <a:avLst/>
              <a:gdLst/>
              <a:ahLst/>
              <a:cxnLst/>
              <a:rect l="l" t="t" r="r" b="b"/>
              <a:pathLst>
                <a:path w="5154" h="4157" extrusionOk="0">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64"/>
            <p:cNvSpPr/>
            <p:nvPr/>
          </p:nvSpPr>
          <p:spPr>
            <a:xfrm>
              <a:off x="7537635" y="2906131"/>
              <a:ext cx="142140" cy="182587"/>
            </a:xfrm>
            <a:custGeom>
              <a:avLst/>
              <a:gdLst/>
              <a:ahLst/>
              <a:cxnLst/>
              <a:rect l="l" t="t" r="r" b="b"/>
              <a:pathLst>
                <a:path w="5419" h="6961" extrusionOk="0">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64"/>
            <p:cNvSpPr/>
            <p:nvPr/>
          </p:nvSpPr>
          <p:spPr>
            <a:xfrm>
              <a:off x="7537635" y="2906210"/>
              <a:ext cx="71188" cy="182508"/>
            </a:xfrm>
            <a:custGeom>
              <a:avLst/>
              <a:gdLst/>
              <a:ahLst/>
              <a:cxnLst/>
              <a:rect l="l" t="t" r="r" b="b"/>
              <a:pathLst>
                <a:path w="2714" h="6958" extrusionOk="0">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9" name="Google Shape;15039;p64"/>
          <p:cNvGrpSpPr/>
          <p:nvPr/>
        </p:nvGrpSpPr>
        <p:grpSpPr>
          <a:xfrm>
            <a:off x="3586925" y="1523286"/>
            <a:ext cx="371023" cy="347915"/>
            <a:chOff x="3586925" y="1523286"/>
            <a:chExt cx="371023" cy="347915"/>
          </a:xfrm>
        </p:grpSpPr>
        <p:sp>
          <p:nvSpPr>
            <p:cNvPr id="15040" name="Google Shape;15040;p64"/>
            <p:cNvSpPr/>
            <p:nvPr/>
          </p:nvSpPr>
          <p:spPr>
            <a:xfrm>
              <a:off x="3732580" y="1530158"/>
              <a:ext cx="225211" cy="212935"/>
            </a:xfrm>
            <a:custGeom>
              <a:avLst/>
              <a:gdLst/>
              <a:ahLst/>
              <a:cxnLst/>
              <a:rect l="l" t="t" r="r" b="b"/>
              <a:pathLst>
                <a:path w="8586" h="8118" extrusionOk="0">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64"/>
            <p:cNvSpPr/>
            <p:nvPr/>
          </p:nvSpPr>
          <p:spPr>
            <a:xfrm>
              <a:off x="3732580" y="1530263"/>
              <a:ext cx="138573" cy="126560"/>
            </a:xfrm>
            <a:custGeom>
              <a:avLst/>
              <a:gdLst/>
              <a:ahLst/>
              <a:cxnLst/>
              <a:rect l="l" t="t" r="r" b="b"/>
              <a:pathLst>
                <a:path w="5283" h="4825" extrusionOk="0">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64"/>
            <p:cNvSpPr/>
            <p:nvPr/>
          </p:nvSpPr>
          <p:spPr>
            <a:xfrm>
              <a:off x="3881094" y="1554185"/>
              <a:ext cx="38453" cy="145498"/>
            </a:xfrm>
            <a:custGeom>
              <a:avLst/>
              <a:gdLst/>
              <a:ahLst/>
              <a:cxnLst/>
              <a:rect l="l" t="t" r="r" b="b"/>
              <a:pathLst>
                <a:path w="1466" h="5547" extrusionOk="0">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64"/>
            <p:cNvSpPr/>
            <p:nvPr/>
          </p:nvSpPr>
          <p:spPr>
            <a:xfrm>
              <a:off x="3910262" y="1590828"/>
              <a:ext cx="43070" cy="130730"/>
            </a:xfrm>
            <a:custGeom>
              <a:avLst/>
              <a:gdLst/>
              <a:ahLst/>
              <a:cxnLst/>
              <a:rect l="l" t="t" r="r" b="b"/>
              <a:pathLst>
                <a:path w="1642" h="4984" extrusionOk="0">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64"/>
            <p:cNvSpPr/>
            <p:nvPr/>
          </p:nvSpPr>
          <p:spPr>
            <a:xfrm>
              <a:off x="3586925" y="1573569"/>
              <a:ext cx="370866" cy="297527"/>
            </a:xfrm>
            <a:custGeom>
              <a:avLst/>
              <a:gdLst/>
              <a:ahLst/>
              <a:cxnLst/>
              <a:rect l="l" t="t" r="r" b="b"/>
              <a:pathLst>
                <a:path w="14139" h="11343" extrusionOk="0">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64"/>
            <p:cNvSpPr/>
            <p:nvPr/>
          </p:nvSpPr>
          <p:spPr>
            <a:xfrm>
              <a:off x="3586925" y="1687381"/>
              <a:ext cx="144973" cy="109536"/>
            </a:xfrm>
            <a:custGeom>
              <a:avLst/>
              <a:gdLst/>
              <a:ahLst/>
              <a:cxnLst/>
              <a:rect l="l" t="t" r="r" b="b"/>
              <a:pathLst>
                <a:path w="5527" h="4176" extrusionOk="0">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64"/>
            <p:cNvSpPr/>
            <p:nvPr/>
          </p:nvSpPr>
          <p:spPr>
            <a:xfrm>
              <a:off x="3601692" y="1735224"/>
              <a:ext cx="26886" cy="21377"/>
            </a:xfrm>
            <a:custGeom>
              <a:avLst/>
              <a:gdLst/>
              <a:ahLst/>
              <a:cxnLst/>
              <a:rect l="l" t="t" r="r" b="b"/>
              <a:pathLst>
                <a:path w="1025" h="815" extrusionOk="0">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64"/>
            <p:cNvSpPr/>
            <p:nvPr/>
          </p:nvSpPr>
          <p:spPr>
            <a:xfrm>
              <a:off x="3775807" y="1523286"/>
              <a:ext cx="44670" cy="70585"/>
            </a:xfrm>
            <a:custGeom>
              <a:avLst/>
              <a:gdLst/>
              <a:ahLst/>
              <a:cxnLst/>
              <a:rect l="l" t="t" r="r" b="b"/>
              <a:pathLst>
                <a:path w="1703" h="2691" extrusionOk="0">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64"/>
            <p:cNvSpPr/>
            <p:nvPr/>
          </p:nvSpPr>
          <p:spPr>
            <a:xfrm>
              <a:off x="3635477" y="1755054"/>
              <a:ext cx="49837" cy="33574"/>
            </a:xfrm>
            <a:custGeom>
              <a:avLst/>
              <a:gdLst/>
              <a:ahLst/>
              <a:cxnLst/>
              <a:rect l="l" t="t" r="r" b="b"/>
              <a:pathLst>
                <a:path w="1900" h="1280" extrusionOk="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64"/>
            <p:cNvSpPr/>
            <p:nvPr/>
          </p:nvSpPr>
          <p:spPr>
            <a:xfrm>
              <a:off x="3656120" y="1655905"/>
              <a:ext cx="139098" cy="103189"/>
            </a:xfrm>
            <a:custGeom>
              <a:avLst/>
              <a:gdLst/>
              <a:ahLst/>
              <a:cxnLst/>
              <a:rect l="l" t="t" r="r" b="b"/>
              <a:pathLst>
                <a:path w="5303" h="3934" extrusionOk="0">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64"/>
            <p:cNvSpPr/>
            <p:nvPr/>
          </p:nvSpPr>
          <p:spPr>
            <a:xfrm>
              <a:off x="3742915" y="1626737"/>
              <a:ext cx="35751" cy="41837"/>
            </a:xfrm>
            <a:custGeom>
              <a:avLst/>
              <a:gdLst/>
              <a:ahLst/>
              <a:cxnLst/>
              <a:rect l="l" t="t" r="r" b="b"/>
              <a:pathLst>
                <a:path w="1363" h="1595" extrusionOk="0">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64"/>
            <p:cNvSpPr/>
            <p:nvPr/>
          </p:nvSpPr>
          <p:spPr>
            <a:xfrm>
              <a:off x="3760856" y="1626737"/>
              <a:ext cx="17810" cy="29771"/>
            </a:xfrm>
            <a:custGeom>
              <a:avLst/>
              <a:gdLst/>
              <a:ahLst/>
              <a:cxnLst/>
              <a:rect l="l" t="t" r="r" b="b"/>
              <a:pathLst>
                <a:path w="679" h="1135" extrusionOk="0">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64"/>
            <p:cNvSpPr/>
            <p:nvPr/>
          </p:nvSpPr>
          <p:spPr>
            <a:xfrm>
              <a:off x="3754823" y="1632612"/>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64"/>
            <p:cNvSpPr/>
            <p:nvPr/>
          </p:nvSpPr>
          <p:spPr>
            <a:xfrm>
              <a:off x="3807283" y="1622252"/>
              <a:ext cx="57654" cy="131150"/>
            </a:xfrm>
            <a:custGeom>
              <a:avLst/>
              <a:gdLst/>
              <a:ahLst/>
              <a:cxnLst/>
              <a:rect l="l" t="t" r="r" b="b"/>
              <a:pathLst>
                <a:path w="2198" h="5000" extrusionOk="0">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64"/>
            <p:cNvSpPr/>
            <p:nvPr/>
          </p:nvSpPr>
          <p:spPr>
            <a:xfrm>
              <a:off x="3801958" y="1653859"/>
              <a:ext cx="32027" cy="90467"/>
            </a:xfrm>
            <a:custGeom>
              <a:avLst/>
              <a:gdLst/>
              <a:ahLst/>
              <a:cxnLst/>
              <a:rect l="l" t="t" r="r" b="b"/>
              <a:pathLst>
                <a:path w="1221" h="3449" extrusionOk="0">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64"/>
            <p:cNvSpPr/>
            <p:nvPr/>
          </p:nvSpPr>
          <p:spPr>
            <a:xfrm>
              <a:off x="3817434" y="1617845"/>
              <a:ext cx="96605" cy="162233"/>
            </a:xfrm>
            <a:custGeom>
              <a:avLst/>
              <a:gdLst/>
              <a:ahLst/>
              <a:cxnLst/>
              <a:rect l="l" t="t" r="r" b="b"/>
              <a:pathLst>
                <a:path w="3683" h="6185" extrusionOk="0">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64"/>
            <p:cNvSpPr/>
            <p:nvPr/>
          </p:nvSpPr>
          <p:spPr>
            <a:xfrm>
              <a:off x="3830943" y="1657872"/>
              <a:ext cx="113130" cy="152265"/>
            </a:xfrm>
            <a:custGeom>
              <a:avLst/>
              <a:gdLst/>
              <a:ahLst/>
              <a:cxnLst/>
              <a:rect l="l" t="t" r="r" b="b"/>
              <a:pathLst>
                <a:path w="4313" h="5805" extrusionOk="0">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64"/>
            <p:cNvSpPr/>
            <p:nvPr/>
          </p:nvSpPr>
          <p:spPr>
            <a:xfrm>
              <a:off x="3843743" y="1701624"/>
              <a:ext cx="114048" cy="138914"/>
            </a:xfrm>
            <a:custGeom>
              <a:avLst/>
              <a:gdLst/>
              <a:ahLst/>
              <a:cxnLst/>
              <a:rect l="l" t="t" r="r" b="b"/>
              <a:pathLst>
                <a:path w="4348" h="5296" extrusionOk="0">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64"/>
            <p:cNvSpPr/>
            <p:nvPr/>
          </p:nvSpPr>
          <p:spPr>
            <a:xfrm>
              <a:off x="3856018" y="1769926"/>
              <a:ext cx="101930" cy="101274"/>
            </a:xfrm>
            <a:custGeom>
              <a:avLst/>
              <a:gdLst/>
              <a:ahLst/>
              <a:cxnLst/>
              <a:rect l="l" t="t" r="r" b="b"/>
              <a:pathLst>
                <a:path w="3886" h="3861" extrusionOk="0">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9" name="Google Shape;15059;p64"/>
          <p:cNvGrpSpPr/>
          <p:nvPr/>
        </p:nvGrpSpPr>
        <p:grpSpPr>
          <a:xfrm>
            <a:off x="6876009" y="2475461"/>
            <a:ext cx="370158" cy="285120"/>
            <a:chOff x="6876009" y="2475461"/>
            <a:chExt cx="370158" cy="285120"/>
          </a:xfrm>
        </p:grpSpPr>
        <p:sp>
          <p:nvSpPr>
            <p:cNvPr id="15060" name="Google Shape;15060;p64"/>
            <p:cNvSpPr/>
            <p:nvPr/>
          </p:nvSpPr>
          <p:spPr>
            <a:xfrm>
              <a:off x="6876009" y="2510688"/>
              <a:ext cx="370158" cy="241001"/>
            </a:xfrm>
            <a:custGeom>
              <a:avLst/>
              <a:gdLst/>
              <a:ahLst/>
              <a:cxnLst/>
              <a:rect l="l" t="t" r="r" b="b"/>
              <a:pathLst>
                <a:path w="14112" h="9188" extrusionOk="0">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64"/>
            <p:cNvSpPr/>
            <p:nvPr/>
          </p:nvSpPr>
          <p:spPr>
            <a:xfrm>
              <a:off x="6876009" y="2600132"/>
              <a:ext cx="158324" cy="151452"/>
            </a:xfrm>
            <a:custGeom>
              <a:avLst/>
              <a:gdLst/>
              <a:ahLst/>
              <a:cxnLst/>
              <a:rect l="l" t="t" r="r" b="b"/>
              <a:pathLst>
                <a:path w="6036" h="5774" extrusionOk="0">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64"/>
            <p:cNvSpPr/>
            <p:nvPr/>
          </p:nvSpPr>
          <p:spPr>
            <a:xfrm>
              <a:off x="6876193" y="2630008"/>
              <a:ext cx="222352" cy="121655"/>
            </a:xfrm>
            <a:custGeom>
              <a:avLst/>
              <a:gdLst/>
              <a:ahLst/>
              <a:cxnLst/>
              <a:rect l="l" t="t" r="r" b="b"/>
              <a:pathLst>
                <a:path w="8477" h="4638" extrusionOk="0">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64"/>
            <p:cNvSpPr/>
            <p:nvPr/>
          </p:nvSpPr>
          <p:spPr>
            <a:xfrm>
              <a:off x="6904128" y="2629851"/>
              <a:ext cx="194417" cy="119347"/>
            </a:xfrm>
            <a:custGeom>
              <a:avLst/>
              <a:gdLst/>
              <a:ahLst/>
              <a:cxnLst/>
              <a:rect l="l" t="t" r="r" b="b"/>
              <a:pathLst>
                <a:path w="7412" h="4550" extrusionOk="0">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64"/>
            <p:cNvSpPr/>
            <p:nvPr/>
          </p:nvSpPr>
          <p:spPr>
            <a:xfrm>
              <a:off x="7043199" y="2618100"/>
              <a:ext cx="23869" cy="23869"/>
            </a:xfrm>
            <a:custGeom>
              <a:avLst/>
              <a:gdLst/>
              <a:ahLst/>
              <a:cxnLst/>
              <a:rect l="l" t="t" r="r" b="b"/>
              <a:pathLst>
                <a:path w="910" h="910" extrusionOk="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64"/>
            <p:cNvSpPr/>
            <p:nvPr/>
          </p:nvSpPr>
          <p:spPr>
            <a:xfrm>
              <a:off x="7072210" y="2697524"/>
              <a:ext cx="58152" cy="63057"/>
            </a:xfrm>
            <a:custGeom>
              <a:avLst/>
              <a:gdLst/>
              <a:ahLst/>
              <a:cxnLst/>
              <a:rect l="l" t="t" r="r" b="b"/>
              <a:pathLst>
                <a:path w="2217" h="2404" extrusionOk="0">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64"/>
            <p:cNvSpPr/>
            <p:nvPr/>
          </p:nvSpPr>
          <p:spPr>
            <a:xfrm>
              <a:off x="6876009" y="2624159"/>
              <a:ext cx="151216" cy="11935"/>
            </a:xfrm>
            <a:custGeom>
              <a:avLst/>
              <a:gdLst/>
              <a:ahLst/>
              <a:cxnLst/>
              <a:rect l="l" t="t" r="r" b="b"/>
              <a:pathLst>
                <a:path w="5765" h="455" extrusionOk="0">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64"/>
            <p:cNvSpPr/>
            <p:nvPr/>
          </p:nvSpPr>
          <p:spPr>
            <a:xfrm>
              <a:off x="7051934" y="2621483"/>
              <a:ext cx="12118" cy="11935"/>
            </a:xfrm>
            <a:custGeom>
              <a:avLst/>
              <a:gdLst/>
              <a:ahLst/>
              <a:cxnLst/>
              <a:rect l="l" t="t" r="r" b="b"/>
              <a:pathLst>
                <a:path w="462" h="455" extrusionOk="0">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64"/>
            <p:cNvSpPr/>
            <p:nvPr/>
          </p:nvSpPr>
          <p:spPr>
            <a:xfrm>
              <a:off x="7096551" y="2475461"/>
              <a:ext cx="72421" cy="94480"/>
            </a:xfrm>
            <a:custGeom>
              <a:avLst/>
              <a:gdLst/>
              <a:ahLst/>
              <a:cxnLst/>
              <a:rect l="l" t="t" r="r" b="b"/>
              <a:pathLst>
                <a:path w="2761" h="3602" extrusionOk="0">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69" name="Google Shape;15069;p64"/>
          <p:cNvGrpSpPr/>
          <p:nvPr/>
        </p:nvGrpSpPr>
        <p:grpSpPr>
          <a:xfrm>
            <a:off x="6328222" y="2445847"/>
            <a:ext cx="370158" cy="344269"/>
            <a:chOff x="6328222" y="2445847"/>
            <a:chExt cx="370158" cy="344269"/>
          </a:xfrm>
        </p:grpSpPr>
        <p:sp>
          <p:nvSpPr>
            <p:cNvPr id="15070" name="Google Shape;15070;p64"/>
            <p:cNvSpPr/>
            <p:nvPr/>
          </p:nvSpPr>
          <p:spPr>
            <a:xfrm>
              <a:off x="6556423" y="2453585"/>
              <a:ext cx="128081" cy="56237"/>
            </a:xfrm>
            <a:custGeom>
              <a:avLst/>
              <a:gdLst/>
              <a:ahLst/>
              <a:cxnLst/>
              <a:rect l="l" t="t" r="r" b="b"/>
              <a:pathLst>
                <a:path w="4883" h="2144" extrusionOk="0">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64"/>
            <p:cNvSpPr/>
            <p:nvPr/>
          </p:nvSpPr>
          <p:spPr>
            <a:xfrm>
              <a:off x="6328222" y="2445847"/>
              <a:ext cx="370158" cy="344269"/>
            </a:xfrm>
            <a:custGeom>
              <a:avLst/>
              <a:gdLst/>
              <a:ahLst/>
              <a:cxnLst/>
              <a:rect l="l" t="t" r="r" b="b"/>
              <a:pathLst>
                <a:path w="14112" h="13125" extrusionOk="0">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64"/>
            <p:cNvSpPr/>
            <p:nvPr/>
          </p:nvSpPr>
          <p:spPr>
            <a:xfrm>
              <a:off x="6328222" y="2465546"/>
              <a:ext cx="367115" cy="303219"/>
            </a:xfrm>
            <a:custGeom>
              <a:avLst/>
              <a:gdLst/>
              <a:ahLst/>
              <a:cxnLst/>
              <a:rect l="l" t="t" r="r" b="b"/>
              <a:pathLst>
                <a:path w="13996" h="11560" extrusionOk="0">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64"/>
            <p:cNvSpPr/>
            <p:nvPr/>
          </p:nvSpPr>
          <p:spPr>
            <a:xfrm>
              <a:off x="6441877" y="2460536"/>
              <a:ext cx="23843" cy="23843"/>
            </a:xfrm>
            <a:custGeom>
              <a:avLst/>
              <a:gdLst/>
              <a:ahLst/>
              <a:cxnLst/>
              <a:rect l="l" t="t" r="r" b="b"/>
              <a:pathLst>
                <a:path w="909" h="909" extrusionOk="0">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64"/>
            <p:cNvSpPr/>
            <p:nvPr/>
          </p:nvSpPr>
          <p:spPr>
            <a:xfrm>
              <a:off x="6511071" y="2472051"/>
              <a:ext cx="30978" cy="38820"/>
            </a:xfrm>
            <a:custGeom>
              <a:avLst/>
              <a:gdLst/>
              <a:ahLst/>
              <a:cxnLst/>
              <a:rect l="l" t="t" r="r" b="b"/>
              <a:pathLst>
                <a:path w="1181" h="1480" extrusionOk="0">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64"/>
            <p:cNvSpPr/>
            <p:nvPr/>
          </p:nvSpPr>
          <p:spPr>
            <a:xfrm>
              <a:off x="6537905" y="2480261"/>
              <a:ext cx="24945" cy="34702"/>
            </a:xfrm>
            <a:custGeom>
              <a:avLst/>
              <a:gdLst/>
              <a:ahLst/>
              <a:cxnLst/>
              <a:rect l="l" t="t" r="r" b="b"/>
              <a:pathLst>
                <a:path w="951" h="1323" extrusionOk="0">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64"/>
            <p:cNvSpPr/>
            <p:nvPr/>
          </p:nvSpPr>
          <p:spPr>
            <a:xfrm>
              <a:off x="6561407" y="2488655"/>
              <a:ext cx="22610" cy="29876"/>
            </a:xfrm>
            <a:custGeom>
              <a:avLst/>
              <a:gdLst/>
              <a:ahLst/>
              <a:cxnLst/>
              <a:rect l="l" t="t" r="r" b="b"/>
              <a:pathLst>
                <a:path w="862" h="1139" extrusionOk="0">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64"/>
            <p:cNvSpPr/>
            <p:nvPr/>
          </p:nvSpPr>
          <p:spPr>
            <a:xfrm>
              <a:off x="6388866" y="2518242"/>
              <a:ext cx="86244" cy="15240"/>
            </a:xfrm>
            <a:custGeom>
              <a:avLst/>
              <a:gdLst/>
              <a:ahLst/>
              <a:cxnLst/>
              <a:rect l="l" t="t" r="r" b="b"/>
              <a:pathLst>
                <a:path w="3288" h="581" extrusionOk="0">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8" name="Google Shape;15078;p64"/>
          <p:cNvGrpSpPr/>
          <p:nvPr/>
        </p:nvGrpSpPr>
        <p:grpSpPr>
          <a:xfrm>
            <a:off x="5249540" y="2432942"/>
            <a:ext cx="351639" cy="370184"/>
            <a:chOff x="5249540" y="2432942"/>
            <a:chExt cx="351639" cy="370184"/>
          </a:xfrm>
        </p:grpSpPr>
        <p:sp>
          <p:nvSpPr>
            <p:cNvPr id="15079" name="Google Shape;15079;p64"/>
            <p:cNvSpPr/>
            <p:nvPr/>
          </p:nvSpPr>
          <p:spPr>
            <a:xfrm>
              <a:off x="5268556" y="2532721"/>
              <a:ext cx="131281" cy="68854"/>
            </a:xfrm>
            <a:custGeom>
              <a:avLst/>
              <a:gdLst/>
              <a:ahLst/>
              <a:cxnLst/>
              <a:rect l="l" t="t" r="r" b="b"/>
              <a:pathLst>
                <a:path w="5005" h="2625" extrusionOk="0">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64"/>
            <p:cNvSpPr/>
            <p:nvPr/>
          </p:nvSpPr>
          <p:spPr>
            <a:xfrm>
              <a:off x="5476482" y="2439054"/>
              <a:ext cx="96946" cy="67726"/>
            </a:xfrm>
            <a:custGeom>
              <a:avLst/>
              <a:gdLst/>
              <a:ahLst/>
              <a:cxnLst/>
              <a:rect l="l" t="t" r="r" b="b"/>
              <a:pathLst>
                <a:path w="3696" h="2582" extrusionOk="0">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64"/>
            <p:cNvSpPr/>
            <p:nvPr/>
          </p:nvSpPr>
          <p:spPr>
            <a:xfrm>
              <a:off x="5249540" y="2432942"/>
              <a:ext cx="342931" cy="370184"/>
            </a:xfrm>
            <a:custGeom>
              <a:avLst/>
              <a:gdLst/>
              <a:ahLst/>
              <a:cxnLst/>
              <a:rect l="l" t="t" r="r" b="b"/>
              <a:pathLst>
                <a:path w="13074" h="14113" extrusionOk="0">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64"/>
            <p:cNvSpPr/>
            <p:nvPr/>
          </p:nvSpPr>
          <p:spPr>
            <a:xfrm>
              <a:off x="5249540" y="2484196"/>
              <a:ext cx="351639" cy="318931"/>
            </a:xfrm>
            <a:custGeom>
              <a:avLst/>
              <a:gdLst/>
              <a:ahLst/>
              <a:cxnLst/>
              <a:rect l="l" t="t" r="r" b="b"/>
              <a:pathLst>
                <a:path w="13406" h="12159" extrusionOk="0">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64"/>
            <p:cNvSpPr/>
            <p:nvPr/>
          </p:nvSpPr>
          <p:spPr>
            <a:xfrm>
              <a:off x="5369227" y="2515540"/>
              <a:ext cx="191820" cy="234549"/>
            </a:xfrm>
            <a:custGeom>
              <a:avLst/>
              <a:gdLst/>
              <a:ahLst/>
              <a:cxnLst/>
              <a:rect l="l" t="t" r="r" b="b"/>
              <a:pathLst>
                <a:path w="7313" h="8942" extrusionOk="0">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64"/>
            <p:cNvSpPr/>
            <p:nvPr/>
          </p:nvSpPr>
          <p:spPr>
            <a:xfrm>
              <a:off x="5352335" y="2493245"/>
              <a:ext cx="24027" cy="30086"/>
            </a:xfrm>
            <a:custGeom>
              <a:avLst/>
              <a:gdLst/>
              <a:ahLst/>
              <a:cxnLst/>
              <a:rect l="l" t="t" r="r" b="b"/>
              <a:pathLst>
                <a:path w="916" h="1147" extrusionOk="0">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64"/>
            <p:cNvSpPr/>
            <p:nvPr/>
          </p:nvSpPr>
          <p:spPr>
            <a:xfrm>
              <a:off x="5358184" y="2499304"/>
              <a:ext cx="12118" cy="11935"/>
            </a:xfrm>
            <a:custGeom>
              <a:avLst/>
              <a:gdLst/>
              <a:ahLst/>
              <a:cxnLst/>
              <a:rect l="l" t="t" r="r" b="b"/>
              <a:pathLst>
                <a:path w="462" h="455" extrusionOk="0">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6" name="Google Shape;15086;p64"/>
          <p:cNvGrpSpPr/>
          <p:nvPr/>
        </p:nvGrpSpPr>
        <p:grpSpPr>
          <a:xfrm>
            <a:off x="4137047" y="2482176"/>
            <a:ext cx="371102" cy="271585"/>
            <a:chOff x="4137047" y="2482176"/>
            <a:chExt cx="371102" cy="271585"/>
          </a:xfrm>
        </p:grpSpPr>
        <p:sp>
          <p:nvSpPr>
            <p:cNvPr id="15087" name="Google Shape;15087;p64"/>
            <p:cNvSpPr/>
            <p:nvPr/>
          </p:nvSpPr>
          <p:spPr>
            <a:xfrm>
              <a:off x="4264367" y="2702062"/>
              <a:ext cx="108540" cy="51699"/>
            </a:xfrm>
            <a:custGeom>
              <a:avLst/>
              <a:gdLst/>
              <a:ahLst/>
              <a:cxnLst/>
              <a:rect l="l" t="t" r="r" b="b"/>
              <a:pathLst>
                <a:path w="4138" h="1971" extrusionOk="0">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64"/>
            <p:cNvSpPr/>
            <p:nvPr/>
          </p:nvSpPr>
          <p:spPr>
            <a:xfrm>
              <a:off x="4240026" y="2482176"/>
              <a:ext cx="181958" cy="104841"/>
            </a:xfrm>
            <a:custGeom>
              <a:avLst/>
              <a:gdLst/>
              <a:ahLst/>
              <a:cxnLst/>
              <a:rect l="l" t="t" r="r" b="b"/>
              <a:pathLst>
                <a:path w="6937" h="3997" extrusionOk="0">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64"/>
            <p:cNvSpPr/>
            <p:nvPr/>
          </p:nvSpPr>
          <p:spPr>
            <a:xfrm>
              <a:off x="4415924" y="2545049"/>
              <a:ext cx="92225" cy="168528"/>
            </a:xfrm>
            <a:custGeom>
              <a:avLst/>
              <a:gdLst/>
              <a:ahLst/>
              <a:cxnLst/>
              <a:rect l="l" t="t" r="r" b="b"/>
              <a:pathLst>
                <a:path w="3516" h="6425" extrusionOk="0">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64"/>
            <p:cNvSpPr/>
            <p:nvPr/>
          </p:nvSpPr>
          <p:spPr>
            <a:xfrm>
              <a:off x="4137047" y="2520104"/>
              <a:ext cx="315363" cy="218443"/>
            </a:xfrm>
            <a:custGeom>
              <a:avLst/>
              <a:gdLst/>
              <a:ahLst/>
              <a:cxnLst/>
              <a:rect l="l" t="t" r="r" b="b"/>
              <a:pathLst>
                <a:path w="12023" h="8328" extrusionOk="0">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64"/>
            <p:cNvSpPr/>
            <p:nvPr/>
          </p:nvSpPr>
          <p:spPr>
            <a:xfrm>
              <a:off x="4148955" y="2618283"/>
              <a:ext cx="303455" cy="120265"/>
            </a:xfrm>
            <a:custGeom>
              <a:avLst/>
              <a:gdLst/>
              <a:ahLst/>
              <a:cxnLst/>
              <a:rect l="l" t="t" r="r" b="b"/>
              <a:pathLst>
                <a:path w="11569" h="4585" extrusionOk="0">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64"/>
            <p:cNvSpPr/>
            <p:nvPr/>
          </p:nvSpPr>
          <p:spPr>
            <a:xfrm>
              <a:off x="4137047" y="2520996"/>
              <a:ext cx="151714" cy="216817"/>
            </a:xfrm>
            <a:custGeom>
              <a:avLst/>
              <a:gdLst/>
              <a:ahLst/>
              <a:cxnLst/>
              <a:rect l="l" t="t" r="r" b="b"/>
              <a:pathLst>
                <a:path w="5784" h="8266" extrusionOk="0">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64"/>
            <p:cNvSpPr/>
            <p:nvPr/>
          </p:nvSpPr>
          <p:spPr>
            <a:xfrm>
              <a:off x="4148771" y="2649759"/>
              <a:ext cx="131281" cy="88054"/>
            </a:xfrm>
            <a:custGeom>
              <a:avLst/>
              <a:gdLst/>
              <a:ahLst/>
              <a:cxnLst/>
              <a:rect l="l" t="t" r="r" b="b"/>
              <a:pathLst>
                <a:path w="5005" h="3357" extrusionOk="0">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64"/>
            <p:cNvSpPr/>
            <p:nvPr/>
          </p:nvSpPr>
          <p:spPr>
            <a:xfrm>
              <a:off x="4315411" y="2615608"/>
              <a:ext cx="77588" cy="55109"/>
            </a:xfrm>
            <a:custGeom>
              <a:avLst/>
              <a:gdLst/>
              <a:ahLst/>
              <a:cxnLst/>
              <a:rect l="l" t="t" r="r" b="b"/>
              <a:pathLst>
                <a:path w="2958" h="2101" extrusionOk="0">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64"/>
            <p:cNvSpPr/>
            <p:nvPr/>
          </p:nvSpPr>
          <p:spPr>
            <a:xfrm>
              <a:off x="4173323" y="2580748"/>
              <a:ext cx="24394" cy="30453"/>
            </a:xfrm>
            <a:custGeom>
              <a:avLst/>
              <a:gdLst/>
              <a:ahLst/>
              <a:cxnLst/>
              <a:rect l="l" t="t" r="r" b="b"/>
              <a:pathLst>
                <a:path w="930" h="1161" extrusionOk="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64"/>
            <p:cNvSpPr/>
            <p:nvPr/>
          </p:nvSpPr>
          <p:spPr>
            <a:xfrm>
              <a:off x="4179356" y="2586807"/>
              <a:ext cx="12118" cy="12302"/>
            </a:xfrm>
            <a:custGeom>
              <a:avLst/>
              <a:gdLst/>
              <a:ahLst/>
              <a:cxnLst/>
              <a:rect l="l" t="t" r="r" b="b"/>
              <a:pathLst>
                <a:path w="462" h="469" extrusionOk="0">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64"/>
            <p:cNvSpPr/>
            <p:nvPr/>
          </p:nvSpPr>
          <p:spPr>
            <a:xfrm>
              <a:off x="4334978" y="2629300"/>
              <a:ext cx="52145" cy="16918"/>
            </a:xfrm>
            <a:custGeom>
              <a:avLst/>
              <a:gdLst/>
              <a:ahLst/>
              <a:cxnLst/>
              <a:rect l="l" t="t" r="r" b="b"/>
              <a:pathLst>
                <a:path w="1988" h="645" extrusionOk="0">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98" name="Google Shape;15098;p64"/>
          <p:cNvGrpSpPr/>
          <p:nvPr/>
        </p:nvGrpSpPr>
        <p:grpSpPr>
          <a:xfrm>
            <a:off x="4686434" y="2432916"/>
            <a:ext cx="367377" cy="370079"/>
            <a:chOff x="4686434" y="2432916"/>
            <a:chExt cx="367377" cy="370079"/>
          </a:xfrm>
        </p:grpSpPr>
        <p:sp>
          <p:nvSpPr>
            <p:cNvPr id="15099" name="Google Shape;15099;p64"/>
            <p:cNvSpPr/>
            <p:nvPr/>
          </p:nvSpPr>
          <p:spPr>
            <a:xfrm>
              <a:off x="4795105" y="2432916"/>
              <a:ext cx="175426" cy="76198"/>
            </a:xfrm>
            <a:custGeom>
              <a:avLst/>
              <a:gdLst/>
              <a:ahLst/>
              <a:cxnLst/>
              <a:rect l="l" t="t" r="r" b="b"/>
              <a:pathLst>
                <a:path w="6688" h="2905" extrusionOk="0">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64"/>
            <p:cNvSpPr/>
            <p:nvPr/>
          </p:nvSpPr>
          <p:spPr>
            <a:xfrm>
              <a:off x="4795105" y="2726771"/>
              <a:ext cx="175374" cy="76224"/>
            </a:xfrm>
            <a:custGeom>
              <a:avLst/>
              <a:gdLst/>
              <a:ahLst/>
              <a:cxnLst/>
              <a:rect l="l" t="t" r="r" b="b"/>
              <a:pathLst>
                <a:path w="6686" h="2906" extrusionOk="0">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64"/>
            <p:cNvSpPr/>
            <p:nvPr/>
          </p:nvSpPr>
          <p:spPr>
            <a:xfrm>
              <a:off x="4686434" y="2485428"/>
              <a:ext cx="367377" cy="265028"/>
            </a:xfrm>
            <a:custGeom>
              <a:avLst/>
              <a:gdLst/>
              <a:ahLst/>
              <a:cxnLst/>
              <a:rect l="l" t="t" r="r" b="b"/>
              <a:pathLst>
                <a:path w="14006" h="10104" extrusionOk="0">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64"/>
            <p:cNvSpPr/>
            <p:nvPr/>
          </p:nvSpPr>
          <p:spPr>
            <a:xfrm>
              <a:off x="4686434" y="2517980"/>
              <a:ext cx="238719" cy="232476"/>
            </a:xfrm>
            <a:custGeom>
              <a:avLst/>
              <a:gdLst/>
              <a:ahLst/>
              <a:cxnLst/>
              <a:rect l="l" t="t" r="r" b="b"/>
              <a:pathLst>
                <a:path w="9101" h="8863" extrusionOk="0">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64"/>
            <p:cNvSpPr/>
            <p:nvPr/>
          </p:nvSpPr>
          <p:spPr>
            <a:xfrm>
              <a:off x="4725386" y="2593916"/>
              <a:ext cx="30086" cy="30086"/>
            </a:xfrm>
            <a:custGeom>
              <a:avLst/>
              <a:gdLst/>
              <a:ahLst/>
              <a:cxnLst/>
              <a:rect l="l" t="t" r="r" b="b"/>
              <a:pathLst>
                <a:path w="1147" h="1147" extrusionOk="0">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64"/>
            <p:cNvSpPr/>
            <p:nvPr/>
          </p:nvSpPr>
          <p:spPr>
            <a:xfrm>
              <a:off x="4737478" y="2599949"/>
              <a:ext cx="12118" cy="11961"/>
            </a:xfrm>
            <a:custGeom>
              <a:avLst/>
              <a:gdLst/>
              <a:ahLst/>
              <a:cxnLst/>
              <a:rect l="l" t="t" r="r" b="b"/>
              <a:pathLst>
                <a:path w="462" h="456" extrusionOk="0">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64"/>
            <p:cNvSpPr/>
            <p:nvPr/>
          </p:nvSpPr>
          <p:spPr>
            <a:xfrm>
              <a:off x="4772862" y="2488261"/>
              <a:ext cx="51253" cy="259336"/>
            </a:xfrm>
            <a:custGeom>
              <a:avLst/>
              <a:gdLst/>
              <a:ahLst/>
              <a:cxnLst/>
              <a:rect l="l" t="t" r="r" b="b"/>
              <a:pathLst>
                <a:path w="1954" h="9887" extrusionOk="0">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64"/>
            <p:cNvSpPr/>
            <p:nvPr/>
          </p:nvSpPr>
          <p:spPr>
            <a:xfrm>
              <a:off x="4772862" y="2606900"/>
              <a:ext cx="51253" cy="140698"/>
            </a:xfrm>
            <a:custGeom>
              <a:avLst/>
              <a:gdLst/>
              <a:ahLst/>
              <a:cxnLst/>
              <a:rect l="l" t="t" r="r" b="b"/>
              <a:pathLst>
                <a:path w="1954" h="5364" extrusionOk="0">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64"/>
            <p:cNvSpPr/>
            <p:nvPr/>
          </p:nvSpPr>
          <p:spPr>
            <a:xfrm>
              <a:off x="4847381" y="2485769"/>
              <a:ext cx="47529" cy="264503"/>
            </a:xfrm>
            <a:custGeom>
              <a:avLst/>
              <a:gdLst/>
              <a:ahLst/>
              <a:cxnLst/>
              <a:rect l="l" t="t" r="r" b="b"/>
              <a:pathLst>
                <a:path w="1812" h="10084" extrusionOk="0">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64"/>
            <p:cNvSpPr/>
            <p:nvPr/>
          </p:nvSpPr>
          <p:spPr>
            <a:xfrm>
              <a:off x="4853440" y="2704528"/>
              <a:ext cx="41470" cy="45745"/>
            </a:xfrm>
            <a:custGeom>
              <a:avLst/>
              <a:gdLst/>
              <a:ahLst/>
              <a:cxnLst/>
              <a:rect l="l" t="t" r="r" b="b"/>
              <a:pathLst>
                <a:path w="1581" h="1744" extrusionOk="0">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64"/>
            <p:cNvSpPr/>
            <p:nvPr/>
          </p:nvSpPr>
          <p:spPr>
            <a:xfrm>
              <a:off x="4915868" y="2510845"/>
              <a:ext cx="46611" cy="214168"/>
            </a:xfrm>
            <a:custGeom>
              <a:avLst/>
              <a:gdLst/>
              <a:ahLst/>
              <a:cxnLst/>
              <a:rect l="l" t="t" r="r" b="b"/>
              <a:pathLst>
                <a:path w="1777" h="8165" extrusionOk="0">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0" name="Google Shape;15110;p64"/>
          <p:cNvGrpSpPr/>
          <p:nvPr/>
        </p:nvGrpSpPr>
        <p:grpSpPr>
          <a:xfrm>
            <a:off x="6328222" y="2056306"/>
            <a:ext cx="372099" cy="293986"/>
            <a:chOff x="6328222" y="2056306"/>
            <a:chExt cx="372099" cy="293986"/>
          </a:xfrm>
        </p:grpSpPr>
        <p:sp>
          <p:nvSpPr>
            <p:cNvPr id="15111" name="Google Shape;15111;p64"/>
            <p:cNvSpPr/>
            <p:nvPr/>
          </p:nvSpPr>
          <p:spPr>
            <a:xfrm>
              <a:off x="6581656" y="2179875"/>
              <a:ext cx="58021" cy="170416"/>
            </a:xfrm>
            <a:custGeom>
              <a:avLst/>
              <a:gdLst/>
              <a:ahLst/>
              <a:cxnLst/>
              <a:rect l="l" t="t" r="r" b="b"/>
              <a:pathLst>
                <a:path w="2212" h="6497" extrusionOk="0">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64"/>
            <p:cNvSpPr/>
            <p:nvPr/>
          </p:nvSpPr>
          <p:spPr>
            <a:xfrm>
              <a:off x="6488461" y="2209227"/>
              <a:ext cx="51253" cy="141065"/>
            </a:xfrm>
            <a:custGeom>
              <a:avLst/>
              <a:gdLst/>
              <a:ahLst/>
              <a:cxnLst/>
              <a:rect l="l" t="t" r="r" b="b"/>
              <a:pathLst>
                <a:path w="1954" h="5378" extrusionOk="0">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64"/>
            <p:cNvSpPr/>
            <p:nvPr/>
          </p:nvSpPr>
          <p:spPr>
            <a:xfrm>
              <a:off x="6642720" y="2150524"/>
              <a:ext cx="57601" cy="88238"/>
            </a:xfrm>
            <a:custGeom>
              <a:avLst/>
              <a:gdLst/>
              <a:ahLst/>
              <a:cxnLst/>
              <a:rect l="l" t="t" r="r" b="b"/>
              <a:pathLst>
                <a:path w="2196" h="3364" extrusionOk="0">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64"/>
            <p:cNvSpPr/>
            <p:nvPr/>
          </p:nvSpPr>
          <p:spPr>
            <a:xfrm>
              <a:off x="6328222" y="2056620"/>
              <a:ext cx="352190" cy="293671"/>
            </a:xfrm>
            <a:custGeom>
              <a:avLst/>
              <a:gdLst/>
              <a:ahLst/>
              <a:cxnLst/>
              <a:rect l="l" t="t" r="r" b="b"/>
              <a:pathLst>
                <a:path w="13427" h="11196" extrusionOk="0">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64"/>
            <p:cNvSpPr/>
            <p:nvPr/>
          </p:nvSpPr>
          <p:spPr>
            <a:xfrm>
              <a:off x="6371633" y="2068896"/>
              <a:ext cx="18151" cy="11751"/>
            </a:xfrm>
            <a:custGeom>
              <a:avLst/>
              <a:gdLst/>
              <a:ahLst/>
              <a:cxnLst/>
              <a:rect l="l" t="t" r="r" b="b"/>
              <a:pathLst>
                <a:path w="692" h="448" extrusionOk="0">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64"/>
            <p:cNvSpPr/>
            <p:nvPr/>
          </p:nvSpPr>
          <p:spPr>
            <a:xfrm>
              <a:off x="6396158" y="2056306"/>
              <a:ext cx="25102" cy="18702"/>
            </a:xfrm>
            <a:custGeom>
              <a:avLst/>
              <a:gdLst/>
              <a:ahLst/>
              <a:cxnLst/>
              <a:rect l="l" t="t" r="r" b="b"/>
              <a:pathLst>
                <a:path w="957" h="713" extrusionOk="0">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64"/>
            <p:cNvSpPr/>
            <p:nvPr/>
          </p:nvSpPr>
          <p:spPr>
            <a:xfrm>
              <a:off x="6380682" y="2097697"/>
              <a:ext cx="88605" cy="117589"/>
            </a:xfrm>
            <a:custGeom>
              <a:avLst/>
              <a:gdLst/>
              <a:ahLst/>
              <a:cxnLst/>
              <a:rect l="l" t="t" r="r" b="b"/>
              <a:pathLst>
                <a:path w="3378" h="4483" extrusionOk="0">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64"/>
            <p:cNvSpPr/>
            <p:nvPr/>
          </p:nvSpPr>
          <p:spPr>
            <a:xfrm>
              <a:off x="6328406" y="2070496"/>
              <a:ext cx="23318" cy="27227"/>
            </a:xfrm>
            <a:custGeom>
              <a:avLst/>
              <a:gdLst/>
              <a:ahLst/>
              <a:cxnLst/>
              <a:rect l="l" t="t" r="r" b="b"/>
              <a:pathLst>
                <a:path w="889" h="1038" extrusionOk="0">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64"/>
            <p:cNvSpPr/>
            <p:nvPr/>
          </p:nvSpPr>
          <p:spPr>
            <a:xfrm>
              <a:off x="6495937" y="2180347"/>
              <a:ext cx="120448" cy="41889"/>
            </a:xfrm>
            <a:custGeom>
              <a:avLst/>
              <a:gdLst/>
              <a:ahLst/>
              <a:cxnLst/>
              <a:rect l="l" t="t" r="r" b="b"/>
              <a:pathLst>
                <a:path w="4592" h="1597" extrusionOk="0">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20" name="Google Shape;15120;p64"/>
          <p:cNvGrpSpPr/>
          <p:nvPr/>
        </p:nvGrpSpPr>
        <p:grpSpPr>
          <a:xfrm>
            <a:off x="5789327" y="2432968"/>
            <a:ext cx="352531" cy="370132"/>
            <a:chOff x="5789327" y="2432968"/>
            <a:chExt cx="352531" cy="370132"/>
          </a:xfrm>
        </p:grpSpPr>
        <p:sp>
          <p:nvSpPr>
            <p:cNvPr id="15121" name="Google Shape;15121;p64"/>
            <p:cNvSpPr/>
            <p:nvPr/>
          </p:nvSpPr>
          <p:spPr>
            <a:xfrm>
              <a:off x="5794651" y="2568132"/>
              <a:ext cx="341882" cy="228935"/>
            </a:xfrm>
            <a:custGeom>
              <a:avLst/>
              <a:gdLst/>
              <a:ahLst/>
              <a:cxnLst/>
              <a:rect l="l" t="t" r="r" b="b"/>
              <a:pathLst>
                <a:path w="13034" h="8728" extrusionOk="0">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64"/>
            <p:cNvSpPr/>
            <p:nvPr/>
          </p:nvSpPr>
          <p:spPr>
            <a:xfrm>
              <a:off x="5998826" y="2544656"/>
              <a:ext cx="143032" cy="117405"/>
            </a:xfrm>
            <a:custGeom>
              <a:avLst/>
              <a:gdLst/>
              <a:ahLst/>
              <a:cxnLst/>
              <a:rect l="l" t="t" r="r" b="b"/>
              <a:pathLst>
                <a:path w="5453" h="4476" extrusionOk="0">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64"/>
            <p:cNvSpPr/>
            <p:nvPr/>
          </p:nvSpPr>
          <p:spPr>
            <a:xfrm>
              <a:off x="5846062" y="2667360"/>
              <a:ext cx="238877" cy="135740"/>
            </a:xfrm>
            <a:custGeom>
              <a:avLst/>
              <a:gdLst/>
              <a:ahLst/>
              <a:cxnLst/>
              <a:rect l="l" t="t" r="r" b="b"/>
              <a:pathLst>
                <a:path w="9107" h="5175" extrusionOk="0">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64"/>
            <p:cNvSpPr/>
            <p:nvPr/>
          </p:nvSpPr>
          <p:spPr>
            <a:xfrm>
              <a:off x="5898339" y="2432968"/>
              <a:ext cx="134481" cy="211492"/>
            </a:xfrm>
            <a:custGeom>
              <a:avLst/>
              <a:gdLst/>
              <a:ahLst/>
              <a:cxnLst/>
              <a:rect l="l" t="t" r="r" b="b"/>
              <a:pathLst>
                <a:path w="5127" h="8063" extrusionOk="0">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64"/>
            <p:cNvSpPr/>
            <p:nvPr/>
          </p:nvSpPr>
          <p:spPr>
            <a:xfrm>
              <a:off x="5898522" y="2433309"/>
              <a:ext cx="59962" cy="175925"/>
            </a:xfrm>
            <a:custGeom>
              <a:avLst/>
              <a:gdLst/>
              <a:ahLst/>
              <a:cxnLst/>
              <a:rect l="l" t="t" r="r" b="b"/>
              <a:pathLst>
                <a:path w="2286" h="6707" extrusionOk="0">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64"/>
            <p:cNvSpPr/>
            <p:nvPr/>
          </p:nvSpPr>
          <p:spPr>
            <a:xfrm>
              <a:off x="5804960" y="2667045"/>
              <a:ext cx="141065" cy="88920"/>
            </a:xfrm>
            <a:custGeom>
              <a:avLst/>
              <a:gdLst/>
              <a:ahLst/>
              <a:cxnLst/>
              <a:rect l="l" t="t" r="r" b="b"/>
              <a:pathLst>
                <a:path w="5378" h="3390" extrusionOk="0">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64"/>
            <p:cNvSpPr/>
            <p:nvPr/>
          </p:nvSpPr>
          <p:spPr>
            <a:xfrm>
              <a:off x="5912739" y="2597483"/>
              <a:ext cx="29378" cy="23502"/>
            </a:xfrm>
            <a:custGeom>
              <a:avLst/>
              <a:gdLst/>
              <a:ahLst/>
              <a:cxnLst/>
              <a:rect l="l" t="t" r="r" b="b"/>
              <a:pathLst>
                <a:path w="1120" h="896" extrusionOk="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64"/>
            <p:cNvSpPr/>
            <p:nvPr/>
          </p:nvSpPr>
          <p:spPr>
            <a:xfrm>
              <a:off x="5989042" y="2597483"/>
              <a:ext cx="29378" cy="23502"/>
            </a:xfrm>
            <a:custGeom>
              <a:avLst/>
              <a:gdLst/>
              <a:ahLst/>
              <a:cxnLst/>
              <a:rect l="l" t="t" r="r" b="b"/>
              <a:pathLst>
                <a:path w="1120" h="896" extrusionOk="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64"/>
            <p:cNvSpPr/>
            <p:nvPr/>
          </p:nvSpPr>
          <p:spPr>
            <a:xfrm>
              <a:off x="5789327" y="2544656"/>
              <a:ext cx="142849" cy="117405"/>
            </a:xfrm>
            <a:custGeom>
              <a:avLst/>
              <a:gdLst/>
              <a:ahLst/>
              <a:cxnLst/>
              <a:rect l="l" t="t" r="r" b="b"/>
              <a:pathLst>
                <a:path w="5446" h="4476" extrusionOk="0">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64"/>
            <p:cNvSpPr/>
            <p:nvPr/>
          </p:nvSpPr>
          <p:spPr>
            <a:xfrm>
              <a:off x="5985134" y="2666940"/>
              <a:ext cx="141065" cy="89025"/>
            </a:xfrm>
            <a:custGeom>
              <a:avLst/>
              <a:gdLst/>
              <a:ahLst/>
              <a:cxnLst/>
              <a:rect l="l" t="t" r="r" b="b"/>
              <a:pathLst>
                <a:path w="5378" h="3394" extrusionOk="0">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31" name="Google Shape;15131;p64"/>
          <p:cNvGrpSpPr/>
          <p:nvPr/>
        </p:nvGrpSpPr>
        <p:grpSpPr>
          <a:xfrm>
            <a:off x="874612" y="1980134"/>
            <a:ext cx="322314" cy="370158"/>
            <a:chOff x="874612" y="1980134"/>
            <a:chExt cx="322314" cy="370158"/>
          </a:xfrm>
        </p:grpSpPr>
        <p:sp>
          <p:nvSpPr>
            <p:cNvPr id="15132" name="Google Shape;15132;p64"/>
            <p:cNvSpPr/>
            <p:nvPr/>
          </p:nvSpPr>
          <p:spPr>
            <a:xfrm>
              <a:off x="1067586" y="1980134"/>
              <a:ext cx="129340" cy="193709"/>
            </a:xfrm>
            <a:custGeom>
              <a:avLst/>
              <a:gdLst/>
              <a:ahLst/>
              <a:cxnLst/>
              <a:rect l="l" t="t" r="r" b="b"/>
              <a:pathLst>
                <a:path w="4931" h="7385" extrusionOk="0">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64"/>
            <p:cNvSpPr/>
            <p:nvPr/>
          </p:nvSpPr>
          <p:spPr>
            <a:xfrm>
              <a:off x="1095521" y="1980317"/>
              <a:ext cx="101405" cy="193525"/>
            </a:xfrm>
            <a:custGeom>
              <a:avLst/>
              <a:gdLst/>
              <a:ahLst/>
              <a:cxnLst/>
              <a:rect l="l" t="t" r="r" b="b"/>
              <a:pathLst>
                <a:path w="3866" h="7378" extrusionOk="0">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64"/>
            <p:cNvSpPr/>
            <p:nvPr/>
          </p:nvSpPr>
          <p:spPr>
            <a:xfrm>
              <a:off x="874612" y="1980134"/>
              <a:ext cx="129681" cy="193709"/>
            </a:xfrm>
            <a:custGeom>
              <a:avLst/>
              <a:gdLst/>
              <a:ahLst/>
              <a:cxnLst/>
              <a:rect l="l" t="t" r="r" b="b"/>
              <a:pathLst>
                <a:path w="4944" h="7385" extrusionOk="0">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64"/>
            <p:cNvSpPr/>
            <p:nvPr/>
          </p:nvSpPr>
          <p:spPr>
            <a:xfrm>
              <a:off x="874612" y="1980317"/>
              <a:ext cx="101589" cy="193525"/>
            </a:xfrm>
            <a:custGeom>
              <a:avLst/>
              <a:gdLst/>
              <a:ahLst/>
              <a:cxnLst/>
              <a:rect l="l" t="t" r="r" b="b"/>
              <a:pathLst>
                <a:path w="3873" h="7378" extrusionOk="0">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64"/>
            <p:cNvSpPr/>
            <p:nvPr/>
          </p:nvSpPr>
          <p:spPr>
            <a:xfrm>
              <a:off x="922455" y="2123481"/>
              <a:ext cx="226785" cy="226811"/>
            </a:xfrm>
            <a:custGeom>
              <a:avLst/>
              <a:gdLst/>
              <a:ahLst/>
              <a:cxnLst/>
              <a:rect l="l" t="t" r="r" b="b"/>
              <a:pathLst>
                <a:path w="8646" h="8647" extrusionOk="0">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64"/>
            <p:cNvSpPr/>
            <p:nvPr/>
          </p:nvSpPr>
          <p:spPr>
            <a:xfrm>
              <a:off x="922455" y="2123664"/>
              <a:ext cx="106205" cy="222876"/>
            </a:xfrm>
            <a:custGeom>
              <a:avLst/>
              <a:gdLst/>
              <a:ahLst/>
              <a:cxnLst/>
              <a:rect l="l" t="t" r="r" b="b"/>
              <a:pathLst>
                <a:path w="4049" h="8497" extrusionOk="0">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64"/>
            <p:cNvSpPr/>
            <p:nvPr/>
          </p:nvSpPr>
          <p:spPr>
            <a:xfrm>
              <a:off x="964082" y="2219010"/>
              <a:ext cx="35935" cy="41627"/>
            </a:xfrm>
            <a:custGeom>
              <a:avLst/>
              <a:gdLst/>
              <a:ahLst/>
              <a:cxnLst/>
              <a:rect l="l" t="t" r="r" b="b"/>
              <a:pathLst>
                <a:path w="1370" h="1587" extrusionOk="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64"/>
            <p:cNvSpPr/>
            <p:nvPr/>
          </p:nvSpPr>
          <p:spPr>
            <a:xfrm>
              <a:off x="982050" y="2218984"/>
              <a:ext cx="17968" cy="29797"/>
            </a:xfrm>
            <a:custGeom>
              <a:avLst/>
              <a:gdLst/>
              <a:ahLst/>
              <a:cxnLst/>
              <a:rect l="l" t="t" r="r" b="b"/>
              <a:pathLst>
                <a:path w="685" h="1136" extrusionOk="0">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64"/>
            <p:cNvSpPr/>
            <p:nvPr/>
          </p:nvSpPr>
          <p:spPr>
            <a:xfrm>
              <a:off x="976174" y="2224860"/>
              <a:ext cx="11935" cy="11961"/>
            </a:xfrm>
            <a:custGeom>
              <a:avLst/>
              <a:gdLst/>
              <a:ahLst/>
              <a:cxnLst/>
              <a:rect l="l" t="t" r="r" b="b"/>
              <a:pathLst>
                <a:path w="455" h="456" extrusionOk="0">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64"/>
            <p:cNvSpPr/>
            <p:nvPr/>
          </p:nvSpPr>
          <p:spPr>
            <a:xfrm>
              <a:off x="1071678" y="2219010"/>
              <a:ext cx="35778" cy="41627"/>
            </a:xfrm>
            <a:custGeom>
              <a:avLst/>
              <a:gdLst/>
              <a:ahLst/>
              <a:cxnLst/>
              <a:rect l="l" t="t" r="r" b="b"/>
              <a:pathLst>
                <a:path w="1364" h="1587" extrusionOk="0">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64"/>
            <p:cNvSpPr/>
            <p:nvPr/>
          </p:nvSpPr>
          <p:spPr>
            <a:xfrm>
              <a:off x="1089462" y="2218984"/>
              <a:ext cx="17994" cy="29797"/>
            </a:xfrm>
            <a:custGeom>
              <a:avLst/>
              <a:gdLst/>
              <a:ahLst/>
              <a:cxnLst/>
              <a:rect l="l" t="t" r="r" b="b"/>
              <a:pathLst>
                <a:path w="686" h="1136" extrusionOk="0">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64"/>
            <p:cNvSpPr/>
            <p:nvPr/>
          </p:nvSpPr>
          <p:spPr>
            <a:xfrm>
              <a:off x="1083586" y="2224860"/>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64"/>
            <p:cNvSpPr/>
            <p:nvPr/>
          </p:nvSpPr>
          <p:spPr>
            <a:xfrm>
              <a:off x="949682" y="2219010"/>
              <a:ext cx="172357" cy="131281"/>
            </a:xfrm>
            <a:custGeom>
              <a:avLst/>
              <a:gdLst/>
              <a:ahLst/>
              <a:cxnLst/>
              <a:rect l="l" t="t" r="r" b="b"/>
              <a:pathLst>
                <a:path w="6571" h="5005" extrusionOk="0">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64"/>
            <p:cNvSpPr/>
            <p:nvPr/>
          </p:nvSpPr>
          <p:spPr>
            <a:xfrm>
              <a:off x="985984" y="2318238"/>
              <a:ext cx="99700" cy="24027"/>
            </a:xfrm>
            <a:custGeom>
              <a:avLst/>
              <a:gdLst/>
              <a:ahLst/>
              <a:cxnLst/>
              <a:rect l="l" t="t" r="r" b="b"/>
              <a:pathLst>
                <a:path w="3801" h="916" extrusionOk="0">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64"/>
            <p:cNvSpPr/>
            <p:nvPr/>
          </p:nvSpPr>
          <p:spPr>
            <a:xfrm>
              <a:off x="1008726" y="2278579"/>
              <a:ext cx="54270" cy="41784"/>
            </a:xfrm>
            <a:custGeom>
              <a:avLst/>
              <a:gdLst/>
              <a:ahLst/>
              <a:cxnLst/>
              <a:rect l="l" t="t" r="r" b="b"/>
              <a:pathLst>
                <a:path w="2069" h="1593" extrusionOk="0">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64"/>
            <p:cNvSpPr/>
            <p:nvPr/>
          </p:nvSpPr>
          <p:spPr>
            <a:xfrm>
              <a:off x="1008726" y="2279811"/>
              <a:ext cx="36827" cy="40552"/>
            </a:xfrm>
            <a:custGeom>
              <a:avLst/>
              <a:gdLst/>
              <a:ahLst/>
              <a:cxnLst/>
              <a:rect l="l" t="t" r="r" b="b"/>
              <a:pathLst>
                <a:path w="1404" h="1546" extrusionOk="0">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64"/>
            <p:cNvSpPr/>
            <p:nvPr/>
          </p:nvSpPr>
          <p:spPr>
            <a:xfrm>
              <a:off x="950023" y="2286395"/>
              <a:ext cx="51070" cy="59962"/>
            </a:xfrm>
            <a:custGeom>
              <a:avLst/>
              <a:gdLst/>
              <a:ahLst/>
              <a:cxnLst/>
              <a:rect l="l" t="t" r="r" b="b"/>
              <a:pathLst>
                <a:path w="1947" h="2286" extrusionOk="0">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9" name="Google Shape;15149;p64"/>
          <p:cNvGrpSpPr/>
          <p:nvPr/>
        </p:nvGrpSpPr>
        <p:grpSpPr>
          <a:xfrm>
            <a:off x="3039662" y="2514780"/>
            <a:ext cx="374223" cy="329764"/>
            <a:chOff x="3039662" y="2514780"/>
            <a:chExt cx="374223" cy="329764"/>
          </a:xfrm>
        </p:grpSpPr>
        <p:sp>
          <p:nvSpPr>
            <p:cNvPr id="15150" name="Google Shape;15150;p64"/>
            <p:cNvSpPr/>
            <p:nvPr/>
          </p:nvSpPr>
          <p:spPr>
            <a:xfrm>
              <a:off x="3270171" y="2554964"/>
              <a:ext cx="64395" cy="72762"/>
            </a:xfrm>
            <a:custGeom>
              <a:avLst/>
              <a:gdLst/>
              <a:ahLst/>
              <a:cxnLst/>
              <a:rect l="l" t="t" r="r" b="b"/>
              <a:pathLst>
                <a:path w="2455" h="2774" extrusionOk="0">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64"/>
            <p:cNvSpPr/>
            <p:nvPr/>
          </p:nvSpPr>
          <p:spPr>
            <a:xfrm>
              <a:off x="3245804" y="2514780"/>
              <a:ext cx="97838" cy="179571"/>
            </a:xfrm>
            <a:custGeom>
              <a:avLst/>
              <a:gdLst/>
              <a:ahLst/>
              <a:cxnLst/>
              <a:rect l="l" t="t" r="r" b="b"/>
              <a:pathLst>
                <a:path w="3730" h="6846" extrusionOk="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64"/>
            <p:cNvSpPr/>
            <p:nvPr/>
          </p:nvSpPr>
          <p:spPr>
            <a:xfrm>
              <a:off x="3119165" y="2554964"/>
              <a:ext cx="64395" cy="72762"/>
            </a:xfrm>
            <a:custGeom>
              <a:avLst/>
              <a:gdLst/>
              <a:ahLst/>
              <a:cxnLst/>
              <a:rect l="l" t="t" r="r" b="b"/>
              <a:pathLst>
                <a:path w="2455" h="2774" extrusionOk="0">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64"/>
            <p:cNvSpPr/>
            <p:nvPr/>
          </p:nvSpPr>
          <p:spPr>
            <a:xfrm>
              <a:off x="3254512" y="2624867"/>
              <a:ext cx="17627" cy="28827"/>
            </a:xfrm>
            <a:custGeom>
              <a:avLst/>
              <a:gdLst/>
              <a:ahLst/>
              <a:cxnLst/>
              <a:rect l="l" t="t" r="r" b="b"/>
              <a:pathLst>
                <a:path w="672" h="1099" extrusionOk="0">
                  <a:moveTo>
                    <a:pt x="217" y="0"/>
                  </a:moveTo>
                  <a:lnTo>
                    <a:pt x="0" y="1099"/>
                  </a:lnTo>
                  <a:lnTo>
                    <a:pt x="448" y="1099"/>
                  </a:lnTo>
                  <a:lnTo>
                    <a:pt x="67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64"/>
            <p:cNvSpPr/>
            <p:nvPr/>
          </p:nvSpPr>
          <p:spPr>
            <a:xfrm>
              <a:off x="3255745" y="2607424"/>
              <a:ext cx="23161" cy="23161"/>
            </a:xfrm>
            <a:custGeom>
              <a:avLst/>
              <a:gdLst/>
              <a:ahLst/>
              <a:cxnLst/>
              <a:rect l="l" t="t" r="r" b="b"/>
              <a:pathLst>
                <a:path w="883" h="883" extrusionOk="0">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64"/>
            <p:cNvSpPr/>
            <p:nvPr/>
          </p:nvSpPr>
          <p:spPr>
            <a:xfrm>
              <a:off x="3181593" y="2624867"/>
              <a:ext cx="17627" cy="28827"/>
            </a:xfrm>
            <a:custGeom>
              <a:avLst/>
              <a:gdLst/>
              <a:ahLst/>
              <a:cxnLst/>
              <a:rect l="l" t="t" r="r" b="b"/>
              <a:pathLst>
                <a:path w="672" h="1099" extrusionOk="0">
                  <a:moveTo>
                    <a:pt x="0" y="0"/>
                  </a:moveTo>
                  <a:lnTo>
                    <a:pt x="224" y="1099"/>
                  </a:lnTo>
                  <a:lnTo>
                    <a:pt x="672" y="1099"/>
                  </a:lnTo>
                  <a:lnTo>
                    <a:pt x="4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64"/>
            <p:cNvSpPr/>
            <p:nvPr/>
          </p:nvSpPr>
          <p:spPr>
            <a:xfrm>
              <a:off x="3288480" y="2694219"/>
              <a:ext cx="125406" cy="52145"/>
            </a:xfrm>
            <a:custGeom>
              <a:avLst/>
              <a:gdLst/>
              <a:ahLst/>
              <a:cxnLst/>
              <a:rect l="l" t="t" r="r" b="b"/>
              <a:pathLst>
                <a:path w="4781" h="1988" extrusionOk="0">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64"/>
            <p:cNvSpPr/>
            <p:nvPr/>
          </p:nvSpPr>
          <p:spPr>
            <a:xfrm>
              <a:off x="3276204" y="2705813"/>
              <a:ext cx="118140" cy="78952"/>
            </a:xfrm>
            <a:custGeom>
              <a:avLst/>
              <a:gdLst/>
              <a:ahLst/>
              <a:cxnLst/>
              <a:rect l="l" t="t" r="r" b="b"/>
              <a:pathLst>
                <a:path w="4504" h="3010" extrusionOk="0">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64"/>
            <p:cNvSpPr/>
            <p:nvPr/>
          </p:nvSpPr>
          <p:spPr>
            <a:xfrm>
              <a:off x="3265240" y="2711793"/>
              <a:ext cx="104186" cy="103399"/>
            </a:xfrm>
            <a:custGeom>
              <a:avLst/>
              <a:gdLst/>
              <a:ahLst/>
              <a:cxnLst/>
              <a:rect l="l" t="t" r="r" b="b"/>
              <a:pathLst>
                <a:path w="3972" h="3942" extrusionOk="0">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64"/>
            <p:cNvSpPr/>
            <p:nvPr/>
          </p:nvSpPr>
          <p:spPr>
            <a:xfrm>
              <a:off x="3247430" y="2717223"/>
              <a:ext cx="88920" cy="127320"/>
            </a:xfrm>
            <a:custGeom>
              <a:avLst/>
              <a:gdLst/>
              <a:ahLst/>
              <a:cxnLst/>
              <a:rect l="l" t="t" r="r" b="b"/>
              <a:pathLst>
                <a:path w="3390" h="4854" extrusionOk="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64"/>
            <p:cNvSpPr/>
            <p:nvPr/>
          </p:nvSpPr>
          <p:spPr>
            <a:xfrm>
              <a:off x="3039662" y="2694219"/>
              <a:ext cx="125406" cy="52145"/>
            </a:xfrm>
            <a:custGeom>
              <a:avLst/>
              <a:gdLst/>
              <a:ahLst/>
              <a:cxnLst/>
              <a:rect l="l" t="t" r="r" b="b"/>
              <a:pathLst>
                <a:path w="4781" h="1988" extrusionOk="0">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64"/>
            <p:cNvSpPr/>
            <p:nvPr/>
          </p:nvSpPr>
          <p:spPr>
            <a:xfrm>
              <a:off x="3059230" y="2705813"/>
              <a:ext cx="118297" cy="78952"/>
            </a:xfrm>
            <a:custGeom>
              <a:avLst/>
              <a:gdLst/>
              <a:ahLst/>
              <a:cxnLst/>
              <a:rect l="l" t="t" r="r" b="b"/>
              <a:pathLst>
                <a:path w="4510" h="3010" extrusionOk="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64"/>
            <p:cNvSpPr/>
            <p:nvPr/>
          </p:nvSpPr>
          <p:spPr>
            <a:xfrm>
              <a:off x="3084306" y="2711793"/>
              <a:ext cx="104186" cy="103399"/>
            </a:xfrm>
            <a:custGeom>
              <a:avLst/>
              <a:gdLst/>
              <a:ahLst/>
              <a:cxnLst/>
              <a:rect l="l" t="t" r="r" b="b"/>
              <a:pathLst>
                <a:path w="3972" h="3942" extrusionOk="0">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64"/>
            <p:cNvSpPr/>
            <p:nvPr/>
          </p:nvSpPr>
          <p:spPr>
            <a:xfrm>
              <a:off x="3117198" y="2717223"/>
              <a:ext cx="88972" cy="127320"/>
            </a:xfrm>
            <a:custGeom>
              <a:avLst/>
              <a:gdLst/>
              <a:ahLst/>
              <a:cxnLst/>
              <a:rect l="l" t="t" r="r" b="b"/>
              <a:pathLst>
                <a:path w="3392" h="4854" extrusionOk="0">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64"/>
            <p:cNvSpPr/>
            <p:nvPr/>
          </p:nvSpPr>
          <p:spPr>
            <a:xfrm>
              <a:off x="3145841" y="2642100"/>
              <a:ext cx="161865" cy="121524"/>
            </a:xfrm>
            <a:custGeom>
              <a:avLst/>
              <a:gdLst/>
              <a:ahLst/>
              <a:cxnLst/>
              <a:rect l="l" t="t" r="r" b="b"/>
              <a:pathLst>
                <a:path w="6171" h="4633" extrusionOk="0">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64"/>
            <p:cNvSpPr/>
            <p:nvPr/>
          </p:nvSpPr>
          <p:spPr>
            <a:xfrm>
              <a:off x="3109906" y="2514780"/>
              <a:ext cx="97864" cy="179571"/>
            </a:xfrm>
            <a:custGeom>
              <a:avLst/>
              <a:gdLst/>
              <a:ahLst/>
              <a:cxnLst/>
              <a:rect l="l" t="t" r="r" b="b"/>
              <a:pathLst>
                <a:path w="3731" h="6846" extrusionOk="0">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64"/>
            <p:cNvSpPr/>
            <p:nvPr/>
          </p:nvSpPr>
          <p:spPr>
            <a:xfrm>
              <a:off x="3174825" y="2607424"/>
              <a:ext cx="23161" cy="23161"/>
            </a:xfrm>
            <a:custGeom>
              <a:avLst/>
              <a:gdLst/>
              <a:ahLst/>
              <a:cxnLst/>
              <a:rect l="l" t="t" r="r" b="b"/>
              <a:pathLst>
                <a:path w="883" h="883" extrusionOk="0">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64"/>
            <p:cNvSpPr/>
            <p:nvPr/>
          </p:nvSpPr>
          <p:spPr>
            <a:xfrm>
              <a:off x="3145841" y="2642651"/>
              <a:ext cx="79529" cy="120973"/>
            </a:xfrm>
            <a:custGeom>
              <a:avLst/>
              <a:gdLst/>
              <a:ahLst/>
              <a:cxnLst/>
              <a:rect l="l" t="t" r="r" b="b"/>
              <a:pathLst>
                <a:path w="3032" h="4612" extrusionOk="0">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68" name="Google Shape;15168;p64"/>
          <p:cNvGrpSpPr/>
          <p:nvPr/>
        </p:nvGrpSpPr>
        <p:grpSpPr>
          <a:xfrm>
            <a:off x="1946369" y="2563122"/>
            <a:ext cx="374066" cy="233395"/>
            <a:chOff x="1946369" y="2563122"/>
            <a:chExt cx="374066" cy="233395"/>
          </a:xfrm>
        </p:grpSpPr>
        <p:sp>
          <p:nvSpPr>
            <p:cNvPr id="15169" name="Google Shape;15169;p64"/>
            <p:cNvSpPr/>
            <p:nvPr/>
          </p:nvSpPr>
          <p:spPr>
            <a:xfrm>
              <a:off x="1946369" y="2563148"/>
              <a:ext cx="334223" cy="215401"/>
            </a:xfrm>
            <a:custGeom>
              <a:avLst/>
              <a:gdLst/>
              <a:ahLst/>
              <a:cxnLst/>
              <a:rect l="l" t="t" r="r" b="b"/>
              <a:pathLst>
                <a:path w="12742" h="8212" extrusionOk="0">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64"/>
            <p:cNvSpPr/>
            <p:nvPr/>
          </p:nvSpPr>
          <p:spPr>
            <a:xfrm>
              <a:off x="1995656" y="2698836"/>
              <a:ext cx="107254" cy="97497"/>
            </a:xfrm>
            <a:custGeom>
              <a:avLst/>
              <a:gdLst/>
              <a:ahLst/>
              <a:cxnLst/>
              <a:rect l="l" t="t" r="r" b="b"/>
              <a:pathLst>
                <a:path w="4089" h="3717" extrusionOk="0">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64"/>
            <p:cNvSpPr/>
            <p:nvPr/>
          </p:nvSpPr>
          <p:spPr>
            <a:xfrm>
              <a:off x="2186846" y="2736738"/>
              <a:ext cx="57811" cy="59778"/>
            </a:xfrm>
            <a:custGeom>
              <a:avLst/>
              <a:gdLst/>
              <a:ahLst/>
              <a:cxnLst/>
              <a:rect l="l" t="t" r="r" b="b"/>
              <a:pathLst>
                <a:path w="2204" h="2279" extrusionOk="0">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64"/>
            <p:cNvSpPr/>
            <p:nvPr/>
          </p:nvSpPr>
          <p:spPr>
            <a:xfrm>
              <a:off x="1974645" y="2580433"/>
              <a:ext cx="14977" cy="20433"/>
            </a:xfrm>
            <a:custGeom>
              <a:avLst/>
              <a:gdLst/>
              <a:ahLst/>
              <a:cxnLst/>
              <a:rect l="l" t="t" r="r" b="b"/>
              <a:pathLst>
                <a:path w="571" h="779" extrusionOk="0">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64"/>
            <p:cNvSpPr/>
            <p:nvPr/>
          </p:nvSpPr>
          <p:spPr>
            <a:xfrm>
              <a:off x="1952429" y="2612408"/>
              <a:ext cx="38506" cy="16918"/>
            </a:xfrm>
            <a:custGeom>
              <a:avLst/>
              <a:gdLst/>
              <a:ahLst/>
              <a:cxnLst/>
              <a:rect l="l" t="t" r="r" b="b"/>
              <a:pathLst>
                <a:path w="1468" h="645" extrusionOk="0">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64"/>
            <p:cNvSpPr/>
            <p:nvPr/>
          </p:nvSpPr>
          <p:spPr>
            <a:xfrm>
              <a:off x="1978029" y="2563122"/>
              <a:ext cx="51962" cy="90048"/>
            </a:xfrm>
            <a:custGeom>
              <a:avLst/>
              <a:gdLst/>
              <a:ahLst/>
              <a:cxnLst/>
              <a:rect l="l" t="t" r="r" b="b"/>
              <a:pathLst>
                <a:path w="1981" h="3433" extrusionOk="0">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64"/>
            <p:cNvSpPr/>
            <p:nvPr/>
          </p:nvSpPr>
          <p:spPr>
            <a:xfrm>
              <a:off x="2029781" y="2601417"/>
              <a:ext cx="290655" cy="147098"/>
            </a:xfrm>
            <a:custGeom>
              <a:avLst/>
              <a:gdLst/>
              <a:ahLst/>
              <a:cxnLst/>
              <a:rect l="l" t="t" r="r" b="b"/>
              <a:pathLst>
                <a:path w="11081" h="5608" extrusionOk="0">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64"/>
            <p:cNvSpPr/>
            <p:nvPr/>
          </p:nvSpPr>
          <p:spPr>
            <a:xfrm>
              <a:off x="2029781" y="2604932"/>
              <a:ext cx="286379" cy="143635"/>
            </a:xfrm>
            <a:custGeom>
              <a:avLst/>
              <a:gdLst/>
              <a:ahLst/>
              <a:cxnLst/>
              <a:rect l="l" t="t" r="r" b="b"/>
              <a:pathLst>
                <a:path w="10918" h="5476" extrusionOk="0">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7" name="Google Shape;15177;p64"/>
          <p:cNvGrpSpPr/>
          <p:nvPr/>
        </p:nvGrpSpPr>
        <p:grpSpPr>
          <a:xfrm>
            <a:off x="4135263" y="2906184"/>
            <a:ext cx="374040" cy="370184"/>
            <a:chOff x="4135263" y="2906184"/>
            <a:chExt cx="374040" cy="370184"/>
          </a:xfrm>
        </p:grpSpPr>
        <p:sp>
          <p:nvSpPr>
            <p:cNvPr id="15178" name="Google Shape;15178;p64"/>
            <p:cNvSpPr/>
            <p:nvPr/>
          </p:nvSpPr>
          <p:spPr>
            <a:xfrm>
              <a:off x="4165139" y="2935037"/>
              <a:ext cx="314288" cy="312347"/>
            </a:xfrm>
            <a:custGeom>
              <a:avLst/>
              <a:gdLst/>
              <a:ahLst/>
              <a:cxnLst/>
              <a:rect l="l" t="t" r="r" b="b"/>
              <a:pathLst>
                <a:path w="11982" h="11908" extrusionOk="0">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64"/>
            <p:cNvSpPr/>
            <p:nvPr/>
          </p:nvSpPr>
          <p:spPr>
            <a:xfrm>
              <a:off x="4228799" y="2998802"/>
              <a:ext cx="187151" cy="184895"/>
            </a:xfrm>
            <a:custGeom>
              <a:avLst/>
              <a:gdLst/>
              <a:ahLst/>
              <a:cxnLst/>
              <a:rect l="l" t="t" r="r" b="b"/>
              <a:pathLst>
                <a:path w="7135" h="7049" extrusionOk="0">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64"/>
            <p:cNvSpPr/>
            <p:nvPr/>
          </p:nvSpPr>
          <p:spPr>
            <a:xfrm>
              <a:off x="4135263" y="2906184"/>
              <a:ext cx="374040" cy="370184"/>
            </a:xfrm>
            <a:custGeom>
              <a:avLst/>
              <a:gdLst/>
              <a:ahLst/>
              <a:cxnLst/>
              <a:rect l="l" t="t" r="r" b="b"/>
              <a:pathLst>
                <a:path w="14260" h="14113" extrusionOk="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1" name="Google Shape;15181;p64"/>
          <p:cNvGrpSpPr/>
          <p:nvPr/>
        </p:nvGrpSpPr>
        <p:grpSpPr>
          <a:xfrm>
            <a:off x="4683601" y="2906184"/>
            <a:ext cx="372676" cy="370184"/>
            <a:chOff x="4683601" y="2906184"/>
            <a:chExt cx="372676" cy="370184"/>
          </a:xfrm>
        </p:grpSpPr>
        <p:sp>
          <p:nvSpPr>
            <p:cNvPr id="15182" name="Google Shape;15182;p64"/>
            <p:cNvSpPr/>
            <p:nvPr/>
          </p:nvSpPr>
          <p:spPr>
            <a:xfrm>
              <a:off x="4846516" y="3004205"/>
              <a:ext cx="20538" cy="69588"/>
            </a:xfrm>
            <a:custGeom>
              <a:avLst/>
              <a:gdLst/>
              <a:ahLst/>
              <a:cxnLst/>
              <a:rect l="l" t="t" r="r" b="b"/>
              <a:pathLst>
                <a:path w="783" h="2653" extrusionOk="0">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64"/>
            <p:cNvSpPr/>
            <p:nvPr/>
          </p:nvSpPr>
          <p:spPr>
            <a:xfrm>
              <a:off x="4875133" y="3004415"/>
              <a:ext cx="18361" cy="69378"/>
            </a:xfrm>
            <a:custGeom>
              <a:avLst/>
              <a:gdLst/>
              <a:ahLst/>
              <a:cxnLst/>
              <a:rect l="l" t="t" r="r" b="b"/>
              <a:pathLst>
                <a:path w="700" h="2645" extrusionOk="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64"/>
            <p:cNvSpPr/>
            <p:nvPr/>
          </p:nvSpPr>
          <p:spPr>
            <a:xfrm>
              <a:off x="4846857" y="3027524"/>
              <a:ext cx="46270" cy="46270"/>
            </a:xfrm>
            <a:custGeom>
              <a:avLst/>
              <a:gdLst/>
              <a:ahLst/>
              <a:cxnLst/>
              <a:rect l="l" t="t" r="r" b="b"/>
              <a:pathLst>
                <a:path w="1764" h="1764" extrusionOk="0">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64"/>
            <p:cNvSpPr/>
            <p:nvPr/>
          </p:nvSpPr>
          <p:spPr>
            <a:xfrm>
              <a:off x="4683601" y="2906184"/>
              <a:ext cx="372676" cy="370184"/>
            </a:xfrm>
            <a:custGeom>
              <a:avLst/>
              <a:gdLst/>
              <a:ahLst/>
              <a:cxnLst/>
              <a:rect l="l" t="t" r="r" b="b"/>
              <a:pathLst>
                <a:path w="14208" h="14113" extrusionOk="0">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64"/>
            <p:cNvSpPr/>
            <p:nvPr/>
          </p:nvSpPr>
          <p:spPr>
            <a:xfrm>
              <a:off x="4818056" y="3102751"/>
              <a:ext cx="104054" cy="104081"/>
            </a:xfrm>
            <a:custGeom>
              <a:avLst/>
              <a:gdLst/>
              <a:ahLst/>
              <a:cxnLst/>
              <a:rect l="l" t="t" r="r" b="b"/>
              <a:pathLst>
                <a:path w="3967" h="3968" extrusionOk="0">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64"/>
            <p:cNvSpPr/>
            <p:nvPr/>
          </p:nvSpPr>
          <p:spPr>
            <a:xfrm>
              <a:off x="4817872" y="3102935"/>
              <a:ext cx="54086" cy="103897"/>
            </a:xfrm>
            <a:custGeom>
              <a:avLst/>
              <a:gdLst/>
              <a:ahLst/>
              <a:cxnLst/>
              <a:rect l="l" t="t" r="r" b="b"/>
              <a:pathLst>
                <a:path w="2062" h="3961" extrusionOk="0">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88" name="Google Shape;15188;p64"/>
          <p:cNvGrpSpPr/>
          <p:nvPr/>
        </p:nvGrpSpPr>
        <p:grpSpPr>
          <a:xfrm>
            <a:off x="870808" y="2906053"/>
            <a:ext cx="329134" cy="370132"/>
            <a:chOff x="870808" y="2906053"/>
            <a:chExt cx="329134" cy="370132"/>
          </a:xfrm>
        </p:grpSpPr>
        <p:sp>
          <p:nvSpPr>
            <p:cNvPr id="15189" name="Google Shape;15189;p64"/>
            <p:cNvSpPr/>
            <p:nvPr/>
          </p:nvSpPr>
          <p:spPr>
            <a:xfrm>
              <a:off x="907530" y="3114004"/>
              <a:ext cx="113943" cy="162180"/>
            </a:xfrm>
            <a:custGeom>
              <a:avLst/>
              <a:gdLst/>
              <a:ahLst/>
              <a:cxnLst/>
              <a:rect l="l" t="t" r="r" b="b"/>
              <a:pathLst>
                <a:path w="4344" h="6183" extrusionOk="0">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64"/>
            <p:cNvSpPr/>
            <p:nvPr/>
          </p:nvSpPr>
          <p:spPr>
            <a:xfrm>
              <a:off x="1050169" y="3114030"/>
              <a:ext cx="113838" cy="162154"/>
            </a:xfrm>
            <a:custGeom>
              <a:avLst/>
              <a:gdLst/>
              <a:ahLst/>
              <a:cxnLst/>
              <a:rect l="l" t="t" r="r" b="b"/>
              <a:pathLst>
                <a:path w="4340" h="6182" extrusionOk="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64"/>
            <p:cNvSpPr/>
            <p:nvPr/>
          </p:nvSpPr>
          <p:spPr>
            <a:xfrm>
              <a:off x="870808" y="3073951"/>
              <a:ext cx="329134" cy="52250"/>
            </a:xfrm>
            <a:custGeom>
              <a:avLst/>
              <a:gdLst/>
              <a:ahLst/>
              <a:cxnLst/>
              <a:rect l="l" t="t" r="r" b="b"/>
              <a:pathLst>
                <a:path w="12548" h="1992" extrusionOk="0">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64"/>
            <p:cNvSpPr/>
            <p:nvPr/>
          </p:nvSpPr>
          <p:spPr>
            <a:xfrm>
              <a:off x="889038" y="2975536"/>
              <a:ext cx="293828" cy="86690"/>
            </a:xfrm>
            <a:custGeom>
              <a:avLst/>
              <a:gdLst/>
              <a:ahLst/>
              <a:cxnLst/>
              <a:rect l="l" t="t" r="r" b="b"/>
              <a:pathLst>
                <a:path w="11202" h="3305" extrusionOk="0">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64"/>
            <p:cNvSpPr/>
            <p:nvPr/>
          </p:nvSpPr>
          <p:spPr>
            <a:xfrm>
              <a:off x="983807" y="3021832"/>
              <a:ext cx="104081" cy="225368"/>
            </a:xfrm>
            <a:custGeom>
              <a:avLst/>
              <a:gdLst/>
              <a:ahLst/>
              <a:cxnLst/>
              <a:rect l="l" t="t" r="r" b="b"/>
              <a:pathLst>
                <a:path w="3968" h="8592" extrusionOk="0">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64"/>
            <p:cNvSpPr/>
            <p:nvPr/>
          </p:nvSpPr>
          <p:spPr>
            <a:xfrm>
              <a:off x="1042326" y="3108968"/>
              <a:ext cx="210" cy="26"/>
            </a:xfrm>
            <a:custGeom>
              <a:avLst/>
              <a:gdLst/>
              <a:ahLst/>
              <a:cxnLst/>
              <a:rect l="l" t="t" r="r" b="b"/>
              <a:pathLst>
                <a:path w="8" h="1" extrusionOk="0">
                  <a:moveTo>
                    <a:pt x="1" y="1"/>
                  </a:moveTo>
                  <a:lnTo>
                    <a:pt x="1" y="1"/>
                  </a:lnTo>
                  <a:cubicBezTo>
                    <a:pt x="8" y="1"/>
                    <a:pt x="8" y="1"/>
                    <a:pt x="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64"/>
            <p:cNvSpPr/>
            <p:nvPr/>
          </p:nvSpPr>
          <p:spPr>
            <a:xfrm>
              <a:off x="983650" y="3021648"/>
              <a:ext cx="70270" cy="225552"/>
            </a:xfrm>
            <a:custGeom>
              <a:avLst/>
              <a:gdLst/>
              <a:ahLst/>
              <a:cxnLst/>
              <a:rect l="l" t="t" r="r" b="b"/>
              <a:pathLst>
                <a:path w="2679" h="8599" extrusionOk="0">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64"/>
            <p:cNvSpPr/>
            <p:nvPr/>
          </p:nvSpPr>
          <p:spPr>
            <a:xfrm>
              <a:off x="983807" y="3151120"/>
              <a:ext cx="104081" cy="26728"/>
            </a:xfrm>
            <a:custGeom>
              <a:avLst/>
              <a:gdLst/>
              <a:ahLst/>
              <a:cxnLst/>
              <a:rect l="l" t="t" r="r" b="b"/>
              <a:pathLst>
                <a:path w="3968" h="1019" extrusionOk="0">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64"/>
            <p:cNvSpPr/>
            <p:nvPr/>
          </p:nvSpPr>
          <p:spPr>
            <a:xfrm>
              <a:off x="988633" y="3194347"/>
              <a:ext cx="94271" cy="24053"/>
            </a:xfrm>
            <a:custGeom>
              <a:avLst/>
              <a:gdLst/>
              <a:ahLst/>
              <a:cxnLst/>
              <a:rect l="l" t="t" r="r" b="b"/>
              <a:pathLst>
                <a:path w="3594" h="917" extrusionOk="0">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64"/>
            <p:cNvSpPr/>
            <p:nvPr/>
          </p:nvSpPr>
          <p:spPr>
            <a:xfrm>
              <a:off x="1024201" y="3151120"/>
              <a:ext cx="63503" cy="26728"/>
            </a:xfrm>
            <a:custGeom>
              <a:avLst/>
              <a:gdLst/>
              <a:ahLst/>
              <a:cxnLst/>
              <a:rect l="l" t="t" r="r" b="b"/>
              <a:pathLst>
                <a:path w="2421" h="1019" extrusionOk="0">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64"/>
            <p:cNvSpPr/>
            <p:nvPr/>
          </p:nvSpPr>
          <p:spPr>
            <a:xfrm>
              <a:off x="985066" y="3150962"/>
              <a:ext cx="26" cy="26"/>
            </a:xfrm>
            <a:custGeom>
              <a:avLst/>
              <a:gdLst/>
              <a:ahLst/>
              <a:cxnLst/>
              <a:rect l="l" t="t" r="r" b="b"/>
              <a:pathLst>
                <a:path w="1" h="1" extrusionOk="0">
                  <a:moveTo>
                    <a:pt x="0" y="0"/>
                  </a:moveTo>
                  <a:lnTo>
                    <a:pt x="0"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64"/>
            <p:cNvSpPr/>
            <p:nvPr/>
          </p:nvSpPr>
          <p:spPr>
            <a:xfrm>
              <a:off x="984174" y="3157362"/>
              <a:ext cx="26" cy="26"/>
            </a:xfrm>
            <a:custGeom>
              <a:avLst/>
              <a:gdLst/>
              <a:ahLst/>
              <a:cxnLst/>
              <a:rect l="l" t="t" r="r" b="b"/>
              <a:pathLst>
                <a:path w="1" h="1" extrusionOk="0">
                  <a:moveTo>
                    <a:pt x="0" y="0"/>
                  </a:move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64"/>
            <p:cNvSpPr/>
            <p:nvPr/>
          </p:nvSpPr>
          <p:spPr>
            <a:xfrm>
              <a:off x="991834" y="3202714"/>
              <a:ext cx="367" cy="734"/>
            </a:xfrm>
            <a:custGeom>
              <a:avLst/>
              <a:gdLst/>
              <a:ahLst/>
              <a:cxnLst/>
              <a:rect l="l" t="t" r="r" b="b"/>
              <a:pathLst>
                <a:path w="14" h="28" extrusionOk="0">
                  <a:moveTo>
                    <a:pt x="0" y="0"/>
                  </a:moveTo>
                  <a:lnTo>
                    <a:pt x="14" y="27"/>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64"/>
            <p:cNvSpPr/>
            <p:nvPr/>
          </p:nvSpPr>
          <p:spPr>
            <a:xfrm>
              <a:off x="1029159" y="3194347"/>
              <a:ext cx="53745" cy="24053"/>
            </a:xfrm>
            <a:custGeom>
              <a:avLst/>
              <a:gdLst/>
              <a:ahLst/>
              <a:cxnLst/>
              <a:rect l="l" t="t" r="r" b="b"/>
              <a:pathLst>
                <a:path w="2049" h="917" extrusionOk="0">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64"/>
            <p:cNvSpPr/>
            <p:nvPr/>
          </p:nvSpPr>
          <p:spPr>
            <a:xfrm>
              <a:off x="935282" y="2906053"/>
              <a:ext cx="201341" cy="63686"/>
            </a:xfrm>
            <a:custGeom>
              <a:avLst/>
              <a:gdLst/>
              <a:ahLst/>
              <a:cxnLst/>
              <a:rect l="l" t="t" r="r" b="b"/>
              <a:pathLst>
                <a:path w="7676" h="2428" extrusionOk="0">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64"/>
            <p:cNvSpPr/>
            <p:nvPr/>
          </p:nvSpPr>
          <p:spPr>
            <a:xfrm>
              <a:off x="1001066" y="2958172"/>
              <a:ext cx="69405" cy="69378"/>
            </a:xfrm>
            <a:custGeom>
              <a:avLst/>
              <a:gdLst/>
              <a:ahLst/>
              <a:cxnLst/>
              <a:rect l="l" t="t" r="r" b="b"/>
              <a:pathLst>
                <a:path w="2646" h="2645" extrusionOk="0">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64"/>
            <p:cNvSpPr/>
            <p:nvPr/>
          </p:nvSpPr>
          <p:spPr>
            <a:xfrm>
              <a:off x="1001066" y="2958172"/>
              <a:ext cx="37378" cy="69378"/>
            </a:xfrm>
            <a:custGeom>
              <a:avLst/>
              <a:gdLst/>
              <a:ahLst/>
              <a:cxnLst/>
              <a:rect l="l" t="t" r="r" b="b"/>
              <a:pathLst>
                <a:path w="1425" h="2645" extrusionOk="0">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64"/>
            <p:cNvSpPr/>
            <p:nvPr/>
          </p:nvSpPr>
          <p:spPr>
            <a:xfrm>
              <a:off x="1001066"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64"/>
            <p:cNvSpPr/>
            <p:nvPr/>
          </p:nvSpPr>
          <p:spPr>
            <a:xfrm>
              <a:off x="1047310"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08" name="Google Shape;15208;p64"/>
          <p:cNvGrpSpPr/>
          <p:nvPr/>
        </p:nvGrpSpPr>
        <p:grpSpPr>
          <a:xfrm>
            <a:off x="1943878" y="2909069"/>
            <a:ext cx="374774" cy="364282"/>
            <a:chOff x="1943878" y="2909069"/>
            <a:chExt cx="374774" cy="364282"/>
          </a:xfrm>
        </p:grpSpPr>
        <p:sp>
          <p:nvSpPr>
            <p:cNvPr id="15209" name="Google Shape;15209;p64"/>
            <p:cNvSpPr/>
            <p:nvPr/>
          </p:nvSpPr>
          <p:spPr>
            <a:xfrm>
              <a:off x="2142911" y="2909069"/>
              <a:ext cx="65470" cy="50178"/>
            </a:xfrm>
            <a:custGeom>
              <a:avLst/>
              <a:gdLst/>
              <a:ahLst/>
              <a:cxnLst/>
              <a:rect l="l" t="t" r="r" b="b"/>
              <a:pathLst>
                <a:path w="2496" h="1913" extrusionOk="0">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64"/>
            <p:cNvSpPr/>
            <p:nvPr/>
          </p:nvSpPr>
          <p:spPr>
            <a:xfrm>
              <a:off x="2193063" y="2938316"/>
              <a:ext cx="90231" cy="51699"/>
            </a:xfrm>
            <a:custGeom>
              <a:avLst/>
              <a:gdLst/>
              <a:ahLst/>
              <a:cxnLst/>
              <a:rect l="l" t="t" r="r" b="b"/>
              <a:pathLst>
                <a:path w="3440" h="1971" extrusionOk="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64"/>
            <p:cNvSpPr/>
            <p:nvPr/>
          </p:nvSpPr>
          <p:spPr>
            <a:xfrm>
              <a:off x="2239306" y="3065216"/>
              <a:ext cx="79346" cy="75096"/>
            </a:xfrm>
            <a:custGeom>
              <a:avLst/>
              <a:gdLst/>
              <a:ahLst/>
              <a:cxnLst/>
              <a:rect l="l" t="t" r="r" b="b"/>
              <a:pathLst>
                <a:path w="3025" h="2863" extrusionOk="0">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64"/>
            <p:cNvSpPr/>
            <p:nvPr/>
          </p:nvSpPr>
          <p:spPr>
            <a:xfrm>
              <a:off x="2232696" y="3151723"/>
              <a:ext cx="43096" cy="98494"/>
            </a:xfrm>
            <a:custGeom>
              <a:avLst/>
              <a:gdLst/>
              <a:ahLst/>
              <a:cxnLst/>
              <a:rect l="l" t="t" r="r" b="b"/>
              <a:pathLst>
                <a:path w="1643" h="3755" extrusionOk="0">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64"/>
            <p:cNvSpPr/>
            <p:nvPr/>
          </p:nvSpPr>
          <p:spPr>
            <a:xfrm>
              <a:off x="2054149" y="2909069"/>
              <a:ext cx="65654" cy="50178"/>
            </a:xfrm>
            <a:custGeom>
              <a:avLst/>
              <a:gdLst/>
              <a:ahLst/>
              <a:cxnLst/>
              <a:rect l="l" t="t" r="r" b="b"/>
              <a:pathLst>
                <a:path w="2503" h="1913" extrusionOk="0">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64"/>
            <p:cNvSpPr/>
            <p:nvPr/>
          </p:nvSpPr>
          <p:spPr>
            <a:xfrm>
              <a:off x="1978344" y="2937634"/>
              <a:ext cx="91307" cy="52381"/>
            </a:xfrm>
            <a:custGeom>
              <a:avLst/>
              <a:gdLst/>
              <a:ahLst/>
              <a:cxnLst/>
              <a:rect l="l" t="t" r="r" b="b"/>
              <a:pathLst>
                <a:path w="3481" h="1997" extrusionOk="0">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64"/>
            <p:cNvSpPr/>
            <p:nvPr/>
          </p:nvSpPr>
          <p:spPr>
            <a:xfrm>
              <a:off x="1943878" y="3065216"/>
              <a:ext cx="79529" cy="75096"/>
            </a:xfrm>
            <a:custGeom>
              <a:avLst/>
              <a:gdLst/>
              <a:ahLst/>
              <a:cxnLst/>
              <a:rect l="l" t="t" r="r" b="b"/>
              <a:pathLst>
                <a:path w="3032" h="2863" extrusionOk="0">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64"/>
            <p:cNvSpPr/>
            <p:nvPr/>
          </p:nvSpPr>
          <p:spPr>
            <a:xfrm>
              <a:off x="1986737" y="3151723"/>
              <a:ext cx="43122" cy="98494"/>
            </a:xfrm>
            <a:custGeom>
              <a:avLst/>
              <a:gdLst/>
              <a:ahLst/>
              <a:cxnLst/>
              <a:rect l="l" t="t" r="r" b="b"/>
              <a:pathLst>
                <a:path w="1644" h="3755" extrusionOk="0">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64"/>
            <p:cNvSpPr/>
            <p:nvPr/>
          </p:nvSpPr>
          <p:spPr>
            <a:xfrm>
              <a:off x="2003813" y="3007432"/>
              <a:ext cx="254903" cy="265920"/>
            </a:xfrm>
            <a:custGeom>
              <a:avLst/>
              <a:gdLst/>
              <a:ahLst/>
              <a:cxnLst/>
              <a:rect l="l" t="t" r="r" b="b"/>
              <a:pathLst>
                <a:path w="9718" h="10138" extrusionOk="0">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64"/>
            <p:cNvSpPr/>
            <p:nvPr/>
          </p:nvSpPr>
          <p:spPr>
            <a:xfrm>
              <a:off x="2125468" y="3007432"/>
              <a:ext cx="11594" cy="248529"/>
            </a:xfrm>
            <a:custGeom>
              <a:avLst/>
              <a:gdLst/>
              <a:ahLst/>
              <a:cxnLst/>
              <a:rect l="l" t="t" r="r" b="b"/>
              <a:pathLst>
                <a:path w="442" h="9475" extrusionOk="0">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64"/>
            <p:cNvSpPr/>
            <p:nvPr/>
          </p:nvSpPr>
          <p:spPr>
            <a:xfrm>
              <a:off x="2003813" y="3007432"/>
              <a:ext cx="129865" cy="265736"/>
            </a:xfrm>
            <a:custGeom>
              <a:avLst/>
              <a:gdLst/>
              <a:ahLst/>
              <a:cxnLst/>
              <a:rect l="l" t="t" r="r" b="b"/>
              <a:pathLst>
                <a:path w="4951" h="10131" extrusionOk="0">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64"/>
            <p:cNvSpPr/>
            <p:nvPr/>
          </p:nvSpPr>
          <p:spPr>
            <a:xfrm>
              <a:off x="2044732" y="2937896"/>
              <a:ext cx="173433" cy="92487"/>
            </a:xfrm>
            <a:custGeom>
              <a:avLst/>
              <a:gdLst/>
              <a:ahLst/>
              <a:cxnLst/>
              <a:rect l="l" t="t" r="r" b="b"/>
              <a:pathLst>
                <a:path w="6612" h="3526" extrusionOk="0">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64"/>
            <p:cNvSpPr/>
            <p:nvPr/>
          </p:nvSpPr>
          <p:spPr>
            <a:xfrm>
              <a:off x="2044548" y="2937896"/>
              <a:ext cx="99805" cy="91962"/>
            </a:xfrm>
            <a:custGeom>
              <a:avLst/>
              <a:gdLst/>
              <a:ahLst/>
              <a:cxnLst/>
              <a:rect l="l" t="t" r="r" b="b"/>
              <a:pathLst>
                <a:path w="3805" h="3506" extrusionOk="0">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64"/>
            <p:cNvSpPr/>
            <p:nvPr/>
          </p:nvSpPr>
          <p:spPr>
            <a:xfrm>
              <a:off x="2153219" y="2943404"/>
              <a:ext cx="47162" cy="35070"/>
            </a:xfrm>
            <a:custGeom>
              <a:avLst/>
              <a:gdLst/>
              <a:ahLst/>
              <a:cxnLst/>
              <a:rect l="l" t="t" r="r" b="b"/>
              <a:pathLst>
                <a:path w="1798" h="1337" extrusionOk="0">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64"/>
            <p:cNvSpPr/>
            <p:nvPr/>
          </p:nvSpPr>
          <p:spPr>
            <a:xfrm>
              <a:off x="2062332" y="2943404"/>
              <a:ext cx="47162" cy="35070"/>
            </a:xfrm>
            <a:custGeom>
              <a:avLst/>
              <a:gdLst/>
              <a:ahLst/>
              <a:cxnLst/>
              <a:rect l="l" t="t" r="r" b="b"/>
              <a:pathLst>
                <a:path w="1798" h="1337" extrusionOk="0">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64"/>
            <p:cNvSpPr/>
            <p:nvPr/>
          </p:nvSpPr>
          <p:spPr>
            <a:xfrm>
              <a:off x="2061991" y="3123027"/>
              <a:ext cx="40394" cy="40394"/>
            </a:xfrm>
            <a:custGeom>
              <a:avLst/>
              <a:gdLst/>
              <a:ahLst/>
              <a:cxnLst/>
              <a:rect l="l" t="t" r="r" b="b"/>
              <a:pathLst>
                <a:path w="1540" h="1540" extrusionOk="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64"/>
            <p:cNvSpPr/>
            <p:nvPr/>
          </p:nvSpPr>
          <p:spPr>
            <a:xfrm>
              <a:off x="2039407" y="3209665"/>
              <a:ext cx="38794" cy="34519"/>
            </a:xfrm>
            <a:custGeom>
              <a:avLst/>
              <a:gdLst/>
              <a:ahLst/>
              <a:cxnLst/>
              <a:rect l="l" t="t" r="r" b="b"/>
              <a:pathLst>
                <a:path w="1479" h="1316" extrusionOk="0">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64"/>
            <p:cNvSpPr/>
            <p:nvPr/>
          </p:nvSpPr>
          <p:spPr>
            <a:xfrm>
              <a:off x="2015748" y="3065216"/>
              <a:ext cx="28827" cy="28853"/>
            </a:xfrm>
            <a:custGeom>
              <a:avLst/>
              <a:gdLst/>
              <a:ahLst/>
              <a:cxnLst/>
              <a:rect l="l" t="t" r="r" b="b"/>
              <a:pathLst>
                <a:path w="1099" h="1100" extrusionOk="0">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64"/>
            <p:cNvSpPr/>
            <p:nvPr/>
          </p:nvSpPr>
          <p:spPr>
            <a:xfrm>
              <a:off x="2160170" y="3123027"/>
              <a:ext cx="40578" cy="40394"/>
            </a:xfrm>
            <a:custGeom>
              <a:avLst/>
              <a:gdLst/>
              <a:ahLst/>
              <a:cxnLst/>
              <a:rect l="l" t="t" r="r" b="b"/>
              <a:pathLst>
                <a:path w="1547" h="1540" extrusionOk="0">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64"/>
            <p:cNvSpPr/>
            <p:nvPr/>
          </p:nvSpPr>
          <p:spPr>
            <a:xfrm>
              <a:off x="2184354" y="3209665"/>
              <a:ext cx="38794" cy="34519"/>
            </a:xfrm>
            <a:custGeom>
              <a:avLst/>
              <a:gdLst/>
              <a:ahLst/>
              <a:cxnLst/>
              <a:rect l="l" t="t" r="r" b="b"/>
              <a:pathLst>
                <a:path w="1479" h="1316" extrusionOk="0">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64"/>
            <p:cNvSpPr/>
            <p:nvPr/>
          </p:nvSpPr>
          <p:spPr>
            <a:xfrm>
              <a:off x="2218138" y="3065216"/>
              <a:ext cx="28853" cy="28853"/>
            </a:xfrm>
            <a:custGeom>
              <a:avLst/>
              <a:gdLst/>
              <a:ahLst/>
              <a:cxnLst/>
              <a:rect l="l" t="t" r="r" b="b"/>
              <a:pathLst>
                <a:path w="1100" h="1100" extrusionOk="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30" name="Google Shape;15230;p64"/>
          <p:cNvGrpSpPr/>
          <p:nvPr/>
        </p:nvGrpSpPr>
        <p:grpSpPr>
          <a:xfrm>
            <a:off x="1128072" y="3365261"/>
            <a:ext cx="328872" cy="370158"/>
            <a:chOff x="1128072" y="3365261"/>
            <a:chExt cx="328872" cy="370158"/>
          </a:xfrm>
        </p:grpSpPr>
        <p:sp>
          <p:nvSpPr>
            <p:cNvPr id="15231" name="Google Shape;15231;p64"/>
            <p:cNvSpPr/>
            <p:nvPr/>
          </p:nvSpPr>
          <p:spPr>
            <a:xfrm>
              <a:off x="1128072" y="3641306"/>
              <a:ext cx="23502" cy="11935"/>
            </a:xfrm>
            <a:custGeom>
              <a:avLst/>
              <a:gdLst/>
              <a:ahLst/>
              <a:cxnLst/>
              <a:rect l="l" t="t" r="r" b="b"/>
              <a:pathLst>
                <a:path w="896" h="455" extrusionOk="0">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64"/>
            <p:cNvSpPr/>
            <p:nvPr/>
          </p:nvSpPr>
          <p:spPr>
            <a:xfrm>
              <a:off x="1128072" y="3600203"/>
              <a:ext cx="23502" cy="11777"/>
            </a:xfrm>
            <a:custGeom>
              <a:avLst/>
              <a:gdLst/>
              <a:ahLst/>
              <a:cxnLst/>
              <a:rect l="l" t="t" r="r" b="b"/>
              <a:pathLst>
                <a:path w="896" h="449" extrusionOk="0">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64"/>
            <p:cNvSpPr/>
            <p:nvPr/>
          </p:nvSpPr>
          <p:spPr>
            <a:xfrm>
              <a:off x="1186749" y="3600203"/>
              <a:ext cx="23502" cy="11961"/>
            </a:xfrm>
            <a:custGeom>
              <a:avLst/>
              <a:gdLst/>
              <a:ahLst/>
              <a:cxnLst/>
              <a:rect l="l" t="t" r="r" b="b"/>
              <a:pathLst>
                <a:path w="896" h="456" extrusionOk="0">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64"/>
            <p:cNvSpPr/>
            <p:nvPr/>
          </p:nvSpPr>
          <p:spPr>
            <a:xfrm>
              <a:off x="1128072" y="3559127"/>
              <a:ext cx="23502" cy="11777"/>
            </a:xfrm>
            <a:custGeom>
              <a:avLst/>
              <a:gdLst/>
              <a:ahLst/>
              <a:cxnLst/>
              <a:rect l="l" t="t" r="r" b="b"/>
              <a:pathLst>
                <a:path w="896" h="449" extrusionOk="0">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64"/>
            <p:cNvSpPr/>
            <p:nvPr/>
          </p:nvSpPr>
          <p:spPr>
            <a:xfrm>
              <a:off x="1186749" y="3559127"/>
              <a:ext cx="23502" cy="11777"/>
            </a:xfrm>
            <a:custGeom>
              <a:avLst/>
              <a:gdLst/>
              <a:ahLst/>
              <a:cxnLst/>
              <a:rect l="l" t="t" r="r" b="b"/>
              <a:pathLst>
                <a:path w="896" h="449" extrusionOk="0">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64"/>
            <p:cNvSpPr/>
            <p:nvPr/>
          </p:nvSpPr>
          <p:spPr>
            <a:xfrm>
              <a:off x="1128072" y="3518051"/>
              <a:ext cx="23502" cy="11751"/>
            </a:xfrm>
            <a:custGeom>
              <a:avLst/>
              <a:gdLst/>
              <a:ahLst/>
              <a:cxnLst/>
              <a:rect l="l" t="t" r="r" b="b"/>
              <a:pathLst>
                <a:path w="896" h="448" extrusionOk="0">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64"/>
            <p:cNvSpPr/>
            <p:nvPr/>
          </p:nvSpPr>
          <p:spPr>
            <a:xfrm>
              <a:off x="1186749" y="3518051"/>
              <a:ext cx="23502" cy="11751"/>
            </a:xfrm>
            <a:custGeom>
              <a:avLst/>
              <a:gdLst/>
              <a:ahLst/>
              <a:cxnLst/>
              <a:rect l="l" t="t" r="r" b="b"/>
              <a:pathLst>
                <a:path w="896" h="448" extrusionOk="0">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64"/>
            <p:cNvSpPr/>
            <p:nvPr/>
          </p:nvSpPr>
          <p:spPr>
            <a:xfrm>
              <a:off x="1163273" y="3476975"/>
              <a:ext cx="11777" cy="23502"/>
            </a:xfrm>
            <a:custGeom>
              <a:avLst/>
              <a:gdLst/>
              <a:ahLst/>
              <a:cxnLst/>
              <a:rect l="l" t="t" r="r" b="b"/>
              <a:pathLst>
                <a:path w="449" h="896" extrusionOk="0">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64"/>
            <p:cNvSpPr/>
            <p:nvPr/>
          </p:nvSpPr>
          <p:spPr>
            <a:xfrm>
              <a:off x="1374739" y="3512176"/>
              <a:ext cx="23502" cy="11777"/>
            </a:xfrm>
            <a:custGeom>
              <a:avLst/>
              <a:gdLst/>
              <a:ahLst/>
              <a:cxnLst/>
              <a:rect l="l" t="t" r="r" b="b"/>
              <a:pathLst>
                <a:path w="896" h="449" extrusionOk="0">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64"/>
            <p:cNvSpPr/>
            <p:nvPr/>
          </p:nvSpPr>
          <p:spPr>
            <a:xfrm>
              <a:off x="1433442" y="3512176"/>
              <a:ext cx="23502" cy="11777"/>
            </a:xfrm>
            <a:custGeom>
              <a:avLst/>
              <a:gdLst/>
              <a:ahLst/>
              <a:cxnLst/>
              <a:rect l="l" t="t" r="r" b="b"/>
              <a:pathLst>
                <a:path w="896" h="449" extrusionOk="0">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64"/>
            <p:cNvSpPr/>
            <p:nvPr/>
          </p:nvSpPr>
          <p:spPr>
            <a:xfrm>
              <a:off x="1433442" y="3553252"/>
              <a:ext cx="23502" cy="11777"/>
            </a:xfrm>
            <a:custGeom>
              <a:avLst/>
              <a:gdLst/>
              <a:ahLst/>
              <a:cxnLst/>
              <a:rect l="l" t="t" r="r" b="b"/>
              <a:pathLst>
                <a:path w="896" h="449" extrusionOk="0">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64"/>
            <p:cNvSpPr/>
            <p:nvPr/>
          </p:nvSpPr>
          <p:spPr>
            <a:xfrm>
              <a:off x="1374739" y="3471099"/>
              <a:ext cx="23502" cy="11751"/>
            </a:xfrm>
            <a:custGeom>
              <a:avLst/>
              <a:gdLst/>
              <a:ahLst/>
              <a:cxnLst/>
              <a:rect l="l" t="t" r="r" b="b"/>
              <a:pathLst>
                <a:path w="896" h="448" extrusionOk="0">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64"/>
            <p:cNvSpPr/>
            <p:nvPr/>
          </p:nvSpPr>
          <p:spPr>
            <a:xfrm>
              <a:off x="1433442" y="3471099"/>
              <a:ext cx="23502" cy="11751"/>
            </a:xfrm>
            <a:custGeom>
              <a:avLst/>
              <a:gdLst/>
              <a:ahLst/>
              <a:cxnLst/>
              <a:rect l="l" t="t" r="r" b="b"/>
              <a:pathLst>
                <a:path w="896" h="448" extrusionOk="0">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64"/>
            <p:cNvSpPr/>
            <p:nvPr/>
          </p:nvSpPr>
          <p:spPr>
            <a:xfrm>
              <a:off x="1409966" y="3429997"/>
              <a:ext cx="11751" cy="23502"/>
            </a:xfrm>
            <a:custGeom>
              <a:avLst/>
              <a:gdLst/>
              <a:ahLst/>
              <a:cxnLst/>
              <a:rect l="l" t="t" r="r" b="b"/>
              <a:pathLst>
                <a:path w="448" h="896" extrusionOk="0">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64"/>
            <p:cNvSpPr/>
            <p:nvPr/>
          </p:nvSpPr>
          <p:spPr>
            <a:xfrm>
              <a:off x="1210225" y="3582603"/>
              <a:ext cx="29378" cy="11777"/>
            </a:xfrm>
            <a:custGeom>
              <a:avLst/>
              <a:gdLst/>
              <a:ahLst/>
              <a:cxnLst/>
              <a:rect l="l" t="t" r="r" b="b"/>
              <a:pathLst>
                <a:path w="1120" h="449" extrusionOk="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64"/>
            <p:cNvSpPr/>
            <p:nvPr/>
          </p:nvSpPr>
          <p:spPr>
            <a:xfrm>
              <a:off x="1210225" y="3535651"/>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64"/>
            <p:cNvSpPr/>
            <p:nvPr/>
          </p:nvSpPr>
          <p:spPr>
            <a:xfrm>
              <a:off x="1345230" y="367669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64"/>
            <p:cNvSpPr/>
            <p:nvPr/>
          </p:nvSpPr>
          <p:spPr>
            <a:xfrm>
              <a:off x="1345230" y="3629738"/>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64"/>
            <p:cNvSpPr/>
            <p:nvPr/>
          </p:nvSpPr>
          <p:spPr>
            <a:xfrm>
              <a:off x="1210225" y="3488700"/>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64"/>
            <p:cNvSpPr/>
            <p:nvPr/>
          </p:nvSpPr>
          <p:spPr>
            <a:xfrm>
              <a:off x="1345230" y="348870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64"/>
            <p:cNvSpPr/>
            <p:nvPr/>
          </p:nvSpPr>
          <p:spPr>
            <a:xfrm>
              <a:off x="1210225" y="3441748"/>
              <a:ext cx="29378" cy="11751"/>
            </a:xfrm>
            <a:custGeom>
              <a:avLst/>
              <a:gdLst/>
              <a:ahLst/>
              <a:cxnLst/>
              <a:rect l="l" t="t" r="r" b="b"/>
              <a:pathLst>
                <a:path w="1120" h="448" extrusionOk="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64"/>
            <p:cNvSpPr/>
            <p:nvPr/>
          </p:nvSpPr>
          <p:spPr>
            <a:xfrm>
              <a:off x="1286528" y="3365261"/>
              <a:ext cx="11777" cy="29561"/>
            </a:xfrm>
            <a:custGeom>
              <a:avLst/>
              <a:gdLst/>
              <a:ahLst/>
              <a:cxnLst/>
              <a:rect l="l" t="t" r="r" b="b"/>
              <a:pathLst>
                <a:path w="449" h="1127" extrusionOk="0">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64"/>
            <p:cNvSpPr/>
            <p:nvPr/>
          </p:nvSpPr>
          <p:spPr>
            <a:xfrm>
              <a:off x="1233359" y="3388685"/>
              <a:ext cx="26335" cy="26046"/>
            </a:xfrm>
            <a:custGeom>
              <a:avLst/>
              <a:gdLst/>
              <a:ahLst/>
              <a:cxnLst/>
              <a:rect l="l" t="t" r="r" b="b"/>
              <a:pathLst>
                <a:path w="1004" h="993" extrusionOk="0">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64"/>
            <p:cNvSpPr/>
            <p:nvPr/>
          </p:nvSpPr>
          <p:spPr>
            <a:xfrm>
              <a:off x="1325296" y="3388685"/>
              <a:ext cx="26361" cy="26046"/>
            </a:xfrm>
            <a:custGeom>
              <a:avLst/>
              <a:gdLst/>
              <a:ahLst/>
              <a:cxnLst/>
              <a:rect l="l" t="t" r="r" b="b"/>
              <a:pathLst>
                <a:path w="1005" h="993" extrusionOk="0">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64"/>
            <p:cNvSpPr/>
            <p:nvPr/>
          </p:nvSpPr>
          <p:spPr>
            <a:xfrm>
              <a:off x="1345230" y="3441748"/>
              <a:ext cx="29535" cy="11751"/>
            </a:xfrm>
            <a:custGeom>
              <a:avLst/>
              <a:gdLst/>
              <a:ahLst/>
              <a:cxnLst/>
              <a:rect l="l" t="t" r="r" b="b"/>
              <a:pathLst>
                <a:path w="1126" h="448" extrusionOk="0">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64"/>
            <p:cNvSpPr/>
            <p:nvPr/>
          </p:nvSpPr>
          <p:spPr>
            <a:xfrm>
              <a:off x="1233700" y="3388816"/>
              <a:ext cx="205643" cy="346603"/>
            </a:xfrm>
            <a:custGeom>
              <a:avLst/>
              <a:gdLst/>
              <a:ahLst/>
              <a:cxnLst/>
              <a:rect l="l" t="t" r="r" b="b"/>
              <a:pathLst>
                <a:path w="7840" h="13214" extrusionOk="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64"/>
            <p:cNvSpPr/>
            <p:nvPr/>
          </p:nvSpPr>
          <p:spPr>
            <a:xfrm>
              <a:off x="1145489" y="3388816"/>
              <a:ext cx="164724" cy="346603"/>
            </a:xfrm>
            <a:custGeom>
              <a:avLst/>
              <a:gdLst/>
              <a:ahLst/>
              <a:cxnLst/>
              <a:rect l="l" t="t" r="r" b="b"/>
              <a:pathLst>
                <a:path w="6280" h="13214" extrusionOk="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64"/>
            <p:cNvSpPr/>
            <p:nvPr/>
          </p:nvSpPr>
          <p:spPr>
            <a:xfrm>
              <a:off x="1175024" y="3495283"/>
              <a:ext cx="29351" cy="140173"/>
            </a:xfrm>
            <a:custGeom>
              <a:avLst/>
              <a:gdLst/>
              <a:ahLst/>
              <a:cxnLst/>
              <a:rect l="l" t="t" r="r" b="b"/>
              <a:pathLst>
                <a:path w="1119" h="5344" extrusionOk="0">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64"/>
            <p:cNvSpPr/>
            <p:nvPr/>
          </p:nvSpPr>
          <p:spPr>
            <a:xfrm>
              <a:off x="1286528" y="3435872"/>
              <a:ext cx="11777" cy="17627"/>
            </a:xfrm>
            <a:custGeom>
              <a:avLst/>
              <a:gdLst/>
              <a:ahLst/>
              <a:cxnLst/>
              <a:rect l="l" t="t" r="r" b="b"/>
              <a:pathLst>
                <a:path w="449" h="672" extrusionOk="0">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64"/>
            <p:cNvSpPr/>
            <p:nvPr/>
          </p:nvSpPr>
          <p:spPr>
            <a:xfrm>
              <a:off x="1286528" y="3482824"/>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64"/>
            <p:cNvSpPr/>
            <p:nvPr/>
          </p:nvSpPr>
          <p:spPr>
            <a:xfrm>
              <a:off x="1163273" y="3518051"/>
              <a:ext cx="11777" cy="17627"/>
            </a:xfrm>
            <a:custGeom>
              <a:avLst/>
              <a:gdLst/>
              <a:ahLst/>
              <a:cxnLst/>
              <a:rect l="l" t="t" r="r" b="b"/>
              <a:pathLst>
                <a:path w="449" h="672" extrusionOk="0">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64"/>
            <p:cNvSpPr/>
            <p:nvPr/>
          </p:nvSpPr>
          <p:spPr>
            <a:xfrm>
              <a:off x="1163273" y="355912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64"/>
            <p:cNvSpPr/>
            <p:nvPr/>
          </p:nvSpPr>
          <p:spPr>
            <a:xfrm>
              <a:off x="1163273" y="360038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64"/>
            <p:cNvSpPr/>
            <p:nvPr/>
          </p:nvSpPr>
          <p:spPr>
            <a:xfrm>
              <a:off x="1165109" y="3637581"/>
              <a:ext cx="19882" cy="16368"/>
            </a:xfrm>
            <a:custGeom>
              <a:avLst/>
              <a:gdLst/>
              <a:ahLst/>
              <a:cxnLst/>
              <a:rect l="l" t="t" r="r" b="b"/>
              <a:pathLst>
                <a:path w="758" h="624" extrusionOk="0">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64"/>
            <p:cNvSpPr/>
            <p:nvPr/>
          </p:nvSpPr>
          <p:spPr>
            <a:xfrm>
              <a:off x="1196532" y="3653214"/>
              <a:ext cx="21377" cy="11777"/>
            </a:xfrm>
            <a:custGeom>
              <a:avLst/>
              <a:gdLst/>
              <a:ahLst/>
              <a:cxnLst/>
              <a:rect l="l" t="t" r="r" b="b"/>
              <a:pathLst>
                <a:path w="815" h="449" extrusionOk="0">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64"/>
            <p:cNvSpPr/>
            <p:nvPr/>
          </p:nvSpPr>
          <p:spPr>
            <a:xfrm>
              <a:off x="1286528" y="3529776"/>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64"/>
            <p:cNvSpPr/>
            <p:nvPr/>
          </p:nvSpPr>
          <p:spPr>
            <a:xfrm>
              <a:off x="1286528" y="3576728"/>
              <a:ext cx="11777" cy="17653"/>
            </a:xfrm>
            <a:custGeom>
              <a:avLst/>
              <a:gdLst/>
              <a:ahLst/>
              <a:cxnLst/>
              <a:rect l="l" t="t" r="r" b="b"/>
              <a:pathLst>
                <a:path w="449" h="673" extrusionOk="0">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64"/>
            <p:cNvSpPr/>
            <p:nvPr/>
          </p:nvSpPr>
          <p:spPr>
            <a:xfrm>
              <a:off x="1286528" y="3623863"/>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64"/>
            <p:cNvSpPr/>
            <p:nvPr/>
          </p:nvSpPr>
          <p:spPr>
            <a:xfrm>
              <a:off x="1286528" y="3670815"/>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64"/>
            <p:cNvSpPr/>
            <p:nvPr/>
          </p:nvSpPr>
          <p:spPr>
            <a:xfrm>
              <a:off x="1380615" y="3448332"/>
              <a:ext cx="29378" cy="93221"/>
            </a:xfrm>
            <a:custGeom>
              <a:avLst/>
              <a:gdLst/>
              <a:ahLst/>
              <a:cxnLst/>
              <a:rect l="l" t="t" r="r" b="b"/>
              <a:pathLst>
                <a:path w="1120" h="3554" extrusionOk="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64"/>
            <p:cNvSpPr/>
            <p:nvPr/>
          </p:nvSpPr>
          <p:spPr>
            <a:xfrm>
              <a:off x="1409966" y="3471099"/>
              <a:ext cx="11751" cy="17627"/>
            </a:xfrm>
            <a:custGeom>
              <a:avLst/>
              <a:gdLst/>
              <a:ahLst/>
              <a:cxnLst/>
              <a:rect l="l" t="t" r="r" b="b"/>
              <a:pathLst>
                <a:path w="448" h="672" extrusionOk="0">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64"/>
            <p:cNvSpPr/>
            <p:nvPr/>
          </p:nvSpPr>
          <p:spPr>
            <a:xfrm>
              <a:off x="1409966" y="3512176"/>
              <a:ext cx="11751" cy="17627"/>
            </a:xfrm>
            <a:custGeom>
              <a:avLst/>
              <a:gdLst/>
              <a:ahLst/>
              <a:cxnLst/>
              <a:rect l="l" t="t" r="r" b="b"/>
              <a:pathLst>
                <a:path w="448" h="672" extrusionOk="0">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64"/>
            <p:cNvSpPr/>
            <p:nvPr/>
          </p:nvSpPr>
          <p:spPr>
            <a:xfrm>
              <a:off x="1368706" y="3559127"/>
              <a:ext cx="19594" cy="11777"/>
            </a:xfrm>
            <a:custGeom>
              <a:avLst/>
              <a:gdLst/>
              <a:ahLst/>
              <a:cxnLst/>
              <a:rect l="l" t="t" r="r" b="b"/>
              <a:pathLst>
                <a:path w="747" h="449" extrusionOk="0">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64"/>
            <p:cNvSpPr/>
            <p:nvPr/>
          </p:nvSpPr>
          <p:spPr>
            <a:xfrm>
              <a:off x="1399815" y="3547691"/>
              <a:ext cx="19017" cy="16053"/>
            </a:xfrm>
            <a:custGeom>
              <a:avLst/>
              <a:gdLst/>
              <a:ahLst/>
              <a:cxnLst/>
              <a:rect l="l" t="t" r="r" b="b"/>
              <a:pathLst>
                <a:path w="725" h="612" extrusionOk="0">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75" name="Google Shape;15275;p64"/>
          <p:cNvGrpSpPr/>
          <p:nvPr/>
        </p:nvGrpSpPr>
        <p:grpSpPr>
          <a:xfrm>
            <a:off x="5776868" y="1515181"/>
            <a:ext cx="370866" cy="364151"/>
            <a:chOff x="5776868" y="1515181"/>
            <a:chExt cx="370866" cy="364151"/>
          </a:xfrm>
        </p:grpSpPr>
        <p:sp>
          <p:nvSpPr>
            <p:cNvPr id="15276" name="Google Shape;15276;p64"/>
            <p:cNvSpPr/>
            <p:nvPr/>
          </p:nvSpPr>
          <p:spPr>
            <a:xfrm>
              <a:off x="5776868" y="1515181"/>
              <a:ext cx="176213" cy="156147"/>
            </a:xfrm>
            <a:custGeom>
              <a:avLst/>
              <a:gdLst/>
              <a:ahLst/>
              <a:cxnLst/>
              <a:rect l="l" t="t" r="r" b="b"/>
              <a:pathLst>
                <a:path w="6718" h="5953" extrusionOk="0">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64"/>
            <p:cNvSpPr/>
            <p:nvPr/>
          </p:nvSpPr>
          <p:spPr>
            <a:xfrm>
              <a:off x="5971494" y="1515181"/>
              <a:ext cx="176239" cy="156147"/>
            </a:xfrm>
            <a:custGeom>
              <a:avLst/>
              <a:gdLst/>
              <a:ahLst/>
              <a:cxnLst/>
              <a:rect l="l" t="t" r="r" b="b"/>
              <a:pathLst>
                <a:path w="6719" h="5953" extrusionOk="0">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64"/>
            <p:cNvSpPr/>
            <p:nvPr/>
          </p:nvSpPr>
          <p:spPr>
            <a:xfrm>
              <a:off x="5818180" y="1637360"/>
              <a:ext cx="97969" cy="62873"/>
            </a:xfrm>
            <a:custGeom>
              <a:avLst/>
              <a:gdLst/>
              <a:ahLst/>
              <a:cxnLst/>
              <a:rect l="l" t="t" r="r" b="b"/>
              <a:pathLst>
                <a:path w="3735" h="2397" extrusionOk="0">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64"/>
            <p:cNvSpPr/>
            <p:nvPr/>
          </p:nvSpPr>
          <p:spPr>
            <a:xfrm>
              <a:off x="5821327" y="1637360"/>
              <a:ext cx="94821" cy="52906"/>
            </a:xfrm>
            <a:custGeom>
              <a:avLst/>
              <a:gdLst/>
              <a:ahLst/>
              <a:cxnLst/>
              <a:rect l="l" t="t" r="r" b="b"/>
              <a:pathLst>
                <a:path w="3615" h="2017" extrusionOk="0">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64"/>
            <p:cNvSpPr/>
            <p:nvPr/>
          </p:nvSpPr>
          <p:spPr>
            <a:xfrm>
              <a:off x="6008610" y="1637360"/>
              <a:ext cx="97812" cy="62873"/>
            </a:xfrm>
            <a:custGeom>
              <a:avLst/>
              <a:gdLst/>
              <a:ahLst/>
              <a:cxnLst/>
              <a:rect l="l" t="t" r="r" b="b"/>
              <a:pathLst>
                <a:path w="3729" h="2397" extrusionOk="0">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64"/>
            <p:cNvSpPr/>
            <p:nvPr/>
          </p:nvSpPr>
          <p:spPr>
            <a:xfrm>
              <a:off x="6008610" y="1637360"/>
              <a:ext cx="94664" cy="52906"/>
            </a:xfrm>
            <a:custGeom>
              <a:avLst/>
              <a:gdLst/>
              <a:ahLst/>
              <a:cxnLst/>
              <a:rect l="l" t="t" r="r" b="b"/>
              <a:pathLst>
                <a:path w="3609" h="2017" extrusionOk="0">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64"/>
            <p:cNvSpPr/>
            <p:nvPr/>
          </p:nvSpPr>
          <p:spPr>
            <a:xfrm>
              <a:off x="5927690" y="1844603"/>
              <a:ext cx="69378" cy="34729"/>
            </a:xfrm>
            <a:custGeom>
              <a:avLst/>
              <a:gdLst/>
              <a:ahLst/>
              <a:cxnLst/>
              <a:rect l="l" t="t" r="r" b="b"/>
              <a:pathLst>
                <a:path w="2645" h="1324" extrusionOk="0">
                  <a:moveTo>
                    <a:pt x="1" y="1"/>
                  </a:moveTo>
                  <a:cubicBezTo>
                    <a:pt x="1" y="733"/>
                    <a:pt x="319" y="1323"/>
                    <a:pt x="1323" y="1323"/>
                  </a:cubicBezTo>
                  <a:cubicBezTo>
                    <a:pt x="2326" y="1323"/>
                    <a:pt x="2645" y="733"/>
                    <a:pt x="264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64"/>
            <p:cNvSpPr/>
            <p:nvPr/>
          </p:nvSpPr>
          <p:spPr>
            <a:xfrm>
              <a:off x="5875571" y="1653964"/>
              <a:ext cx="173433" cy="167557"/>
            </a:xfrm>
            <a:custGeom>
              <a:avLst/>
              <a:gdLst/>
              <a:ahLst/>
              <a:cxnLst/>
              <a:rect l="l" t="t" r="r" b="b"/>
              <a:pathLst>
                <a:path w="6612" h="6388" extrusionOk="0">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64"/>
            <p:cNvSpPr/>
            <p:nvPr/>
          </p:nvSpPr>
          <p:spPr>
            <a:xfrm>
              <a:off x="5875571" y="1653964"/>
              <a:ext cx="88264" cy="167557"/>
            </a:xfrm>
            <a:custGeom>
              <a:avLst/>
              <a:gdLst/>
              <a:ahLst/>
              <a:cxnLst/>
              <a:rect l="l" t="t" r="r" b="b"/>
              <a:pathLst>
                <a:path w="3365" h="6388" extrusionOk="0">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64"/>
            <p:cNvSpPr/>
            <p:nvPr/>
          </p:nvSpPr>
          <p:spPr>
            <a:xfrm>
              <a:off x="5898706" y="1729008"/>
              <a:ext cx="23135" cy="29010"/>
            </a:xfrm>
            <a:custGeom>
              <a:avLst/>
              <a:gdLst/>
              <a:ahLst/>
              <a:cxnLst/>
              <a:rect l="l" t="t" r="r" b="b"/>
              <a:pathLst>
                <a:path w="882" h="1106" extrusionOk="0">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64"/>
            <p:cNvSpPr/>
            <p:nvPr/>
          </p:nvSpPr>
          <p:spPr>
            <a:xfrm>
              <a:off x="6002734" y="1729008"/>
              <a:ext cx="23161" cy="29010"/>
            </a:xfrm>
            <a:custGeom>
              <a:avLst/>
              <a:gdLst/>
              <a:ahLst/>
              <a:cxnLst/>
              <a:rect l="l" t="t" r="r" b="b"/>
              <a:pathLst>
                <a:path w="883" h="1106" extrusionOk="0">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64"/>
            <p:cNvSpPr/>
            <p:nvPr/>
          </p:nvSpPr>
          <p:spPr>
            <a:xfrm>
              <a:off x="5913814" y="1781127"/>
              <a:ext cx="96972" cy="75070"/>
            </a:xfrm>
            <a:custGeom>
              <a:avLst/>
              <a:gdLst/>
              <a:ahLst/>
              <a:cxnLst/>
              <a:rect l="l" t="t" r="r" b="b"/>
              <a:pathLst>
                <a:path w="3697" h="2862" extrusionOk="0">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64"/>
            <p:cNvSpPr/>
            <p:nvPr/>
          </p:nvSpPr>
          <p:spPr>
            <a:xfrm>
              <a:off x="5904581" y="1734883"/>
              <a:ext cx="11567" cy="11594"/>
            </a:xfrm>
            <a:custGeom>
              <a:avLst/>
              <a:gdLst/>
              <a:ahLst/>
              <a:cxnLst/>
              <a:rect l="l" t="t" r="r" b="b"/>
              <a:pathLst>
                <a:path w="441" h="442" extrusionOk="0">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64"/>
            <p:cNvSpPr/>
            <p:nvPr/>
          </p:nvSpPr>
          <p:spPr>
            <a:xfrm>
              <a:off x="6008610" y="1734883"/>
              <a:ext cx="11594" cy="11594"/>
            </a:xfrm>
            <a:custGeom>
              <a:avLst/>
              <a:gdLst/>
              <a:ahLst/>
              <a:cxnLst/>
              <a:rect l="l" t="t" r="r" b="b"/>
              <a:pathLst>
                <a:path w="442" h="442" extrusionOk="0">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64"/>
            <p:cNvSpPr/>
            <p:nvPr/>
          </p:nvSpPr>
          <p:spPr>
            <a:xfrm>
              <a:off x="5913998" y="1785376"/>
              <a:ext cx="80238" cy="70821"/>
            </a:xfrm>
            <a:custGeom>
              <a:avLst/>
              <a:gdLst/>
              <a:ahLst/>
              <a:cxnLst/>
              <a:rect l="l" t="t" r="r" b="b"/>
              <a:pathLst>
                <a:path w="3059" h="2700" extrusionOk="0">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64"/>
            <p:cNvSpPr/>
            <p:nvPr/>
          </p:nvSpPr>
          <p:spPr>
            <a:xfrm>
              <a:off x="5939257" y="1809927"/>
              <a:ext cx="46270" cy="29010"/>
            </a:xfrm>
            <a:custGeom>
              <a:avLst/>
              <a:gdLst/>
              <a:ahLst/>
              <a:cxnLst/>
              <a:rect l="l" t="t" r="r" b="b"/>
              <a:pathLst>
                <a:path w="1764" h="1106" extrusionOk="0">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64"/>
            <p:cNvSpPr/>
            <p:nvPr/>
          </p:nvSpPr>
          <p:spPr>
            <a:xfrm>
              <a:off x="5939074" y="1811527"/>
              <a:ext cx="30794" cy="44670"/>
            </a:xfrm>
            <a:custGeom>
              <a:avLst/>
              <a:gdLst/>
              <a:ahLst/>
              <a:cxnLst/>
              <a:rect l="l" t="t" r="r" b="b"/>
              <a:pathLst>
                <a:path w="1174" h="1703" extrusionOk="0">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3" name="Google Shape;15293;p64"/>
          <p:cNvGrpSpPr/>
          <p:nvPr/>
        </p:nvGrpSpPr>
        <p:grpSpPr>
          <a:xfrm>
            <a:off x="3577849" y="2432942"/>
            <a:ext cx="393660" cy="370079"/>
            <a:chOff x="3577849" y="2432942"/>
            <a:chExt cx="393660" cy="370079"/>
          </a:xfrm>
        </p:grpSpPr>
        <p:sp>
          <p:nvSpPr>
            <p:cNvPr id="15294" name="Google Shape;15294;p64"/>
            <p:cNvSpPr/>
            <p:nvPr/>
          </p:nvSpPr>
          <p:spPr>
            <a:xfrm>
              <a:off x="3803558" y="2571279"/>
              <a:ext cx="167951" cy="223007"/>
            </a:xfrm>
            <a:custGeom>
              <a:avLst/>
              <a:gdLst/>
              <a:ahLst/>
              <a:cxnLst/>
              <a:rect l="l" t="t" r="r" b="b"/>
              <a:pathLst>
                <a:path w="6403" h="8502" extrusionOk="0">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64"/>
            <p:cNvSpPr/>
            <p:nvPr/>
          </p:nvSpPr>
          <p:spPr>
            <a:xfrm>
              <a:off x="3805867" y="2590348"/>
              <a:ext cx="145813" cy="180567"/>
            </a:xfrm>
            <a:custGeom>
              <a:avLst/>
              <a:gdLst/>
              <a:ahLst/>
              <a:cxnLst/>
              <a:rect l="l" t="t" r="r" b="b"/>
              <a:pathLst>
                <a:path w="5559" h="6884" extrusionOk="0">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64"/>
            <p:cNvSpPr/>
            <p:nvPr/>
          </p:nvSpPr>
          <p:spPr>
            <a:xfrm>
              <a:off x="3809591" y="2603568"/>
              <a:ext cx="117694" cy="135111"/>
            </a:xfrm>
            <a:custGeom>
              <a:avLst/>
              <a:gdLst/>
              <a:ahLst/>
              <a:cxnLst/>
              <a:rect l="l" t="t" r="r" b="b"/>
              <a:pathLst>
                <a:path w="4487" h="5151" extrusionOk="0">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64"/>
            <p:cNvSpPr/>
            <p:nvPr/>
          </p:nvSpPr>
          <p:spPr>
            <a:xfrm>
              <a:off x="3584066" y="2432942"/>
              <a:ext cx="62637" cy="48945"/>
            </a:xfrm>
            <a:custGeom>
              <a:avLst/>
              <a:gdLst/>
              <a:ahLst/>
              <a:cxnLst/>
              <a:rect l="l" t="t" r="r" b="b"/>
              <a:pathLst>
                <a:path w="2388" h="1866" extrusionOk="0">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64"/>
            <p:cNvSpPr/>
            <p:nvPr/>
          </p:nvSpPr>
          <p:spPr>
            <a:xfrm>
              <a:off x="3577849" y="2441887"/>
              <a:ext cx="117064" cy="105445"/>
            </a:xfrm>
            <a:custGeom>
              <a:avLst/>
              <a:gdLst/>
              <a:ahLst/>
              <a:cxnLst/>
              <a:rect l="l" t="t" r="r" b="b"/>
              <a:pathLst>
                <a:path w="4463" h="4020" extrusionOk="0">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64"/>
            <p:cNvSpPr/>
            <p:nvPr/>
          </p:nvSpPr>
          <p:spPr>
            <a:xfrm>
              <a:off x="3580000" y="2457310"/>
              <a:ext cx="65470" cy="90021"/>
            </a:xfrm>
            <a:custGeom>
              <a:avLst/>
              <a:gdLst/>
              <a:ahLst/>
              <a:cxnLst/>
              <a:rect l="l" t="t" r="r" b="b"/>
              <a:pathLst>
                <a:path w="2496" h="3432" extrusionOk="0">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64"/>
            <p:cNvSpPr/>
            <p:nvPr/>
          </p:nvSpPr>
          <p:spPr>
            <a:xfrm>
              <a:off x="3581417" y="2460562"/>
              <a:ext cx="173066" cy="174272"/>
            </a:xfrm>
            <a:custGeom>
              <a:avLst/>
              <a:gdLst/>
              <a:ahLst/>
              <a:cxnLst/>
              <a:rect l="l" t="t" r="r" b="b"/>
              <a:pathLst>
                <a:path w="6598" h="6644" extrusionOk="0">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64"/>
            <p:cNvSpPr/>
            <p:nvPr/>
          </p:nvSpPr>
          <p:spPr>
            <a:xfrm>
              <a:off x="3590125" y="2505704"/>
              <a:ext cx="95530" cy="129130"/>
            </a:xfrm>
            <a:custGeom>
              <a:avLst/>
              <a:gdLst/>
              <a:ahLst/>
              <a:cxnLst/>
              <a:rect l="l" t="t" r="r" b="b"/>
              <a:pathLst>
                <a:path w="3642" h="4923" extrusionOk="0">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64"/>
            <p:cNvSpPr/>
            <p:nvPr/>
          </p:nvSpPr>
          <p:spPr>
            <a:xfrm>
              <a:off x="3617509" y="2486661"/>
              <a:ext cx="253670" cy="316360"/>
            </a:xfrm>
            <a:custGeom>
              <a:avLst/>
              <a:gdLst/>
              <a:ahLst/>
              <a:cxnLst/>
              <a:rect l="l" t="t" r="r" b="b"/>
              <a:pathLst>
                <a:path w="9671" h="12061" extrusionOk="0">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64"/>
            <p:cNvSpPr/>
            <p:nvPr/>
          </p:nvSpPr>
          <p:spPr>
            <a:xfrm>
              <a:off x="3627476" y="2566873"/>
              <a:ext cx="236227" cy="236149"/>
            </a:xfrm>
            <a:custGeom>
              <a:avLst/>
              <a:gdLst/>
              <a:ahLst/>
              <a:cxnLst/>
              <a:rect l="l" t="t" r="r" b="b"/>
              <a:pathLst>
                <a:path w="9006" h="9003" extrusionOk="0">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4" name="Google Shape;15304;p64"/>
          <p:cNvGrpSpPr/>
          <p:nvPr/>
        </p:nvGrpSpPr>
        <p:grpSpPr>
          <a:xfrm>
            <a:off x="2493999" y="2927037"/>
            <a:ext cx="370132" cy="328164"/>
            <a:chOff x="2493999" y="2927037"/>
            <a:chExt cx="370132" cy="328164"/>
          </a:xfrm>
        </p:grpSpPr>
        <p:sp>
          <p:nvSpPr>
            <p:cNvPr id="15305" name="Google Shape;15305;p64"/>
            <p:cNvSpPr/>
            <p:nvPr/>
          </p:nvSpPr>
          <p:spPr>
            <a:xfrm>
              <a:off x="2538826" y="2932807"/>
              <a:ext cx="27804" cy="89759"/>
            </a:xfrm>
            <a:custGeom>
              <a:avLst/>
              <a:gdLst/>
              <a:ahLst/>
              <a:cxnLst/>
              <a:rect l="l" t="t" r="r" b="b"/>
              <a:pathLst>
                <a:path w="1060" h="3422" extrusionOk="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64"/>
            <p:cNvSpPr/>
            <p:nvPr/>
          </p:nvSpPr>
          <p:spPr>
            <a:xfrm>
              <a:off x="2505173" y="2932965"/>
              <a:ext cx="27804" cy="89602"/>
            </a:xfrm>
            <a:custGeom>
              <a:avLst/>
              <a:gdLst/>
              <a:ahLst/>
              <a:cxnLst/>
              <a:rect l="l" t="t" r="r" b="b"/>
              <a:pathLst>
                <a:path w="1060" h="3416" extrusionOk="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64"/>
            <p:cNvSpPr/>
            <p:nvPr/>
          </p:nvSpPr>
          <p:spPr>
            <a:xfrm>
              <a:off x="2493999" y="3004573"/>
              <a:ext cx="362682" cy="250628"/>
            </a:xfrm>
            <a:custGeom>
              <a:avLst/>
              <a:gdLst/>
              <a:ahLst/>
              <a:cxnLst/>
              <a:rect l="l" t="t" r="r" b="b"/>
              <a:pathLst>
                <a:path w="1382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64"/>
            <p:cNvSpPr/>
            <p:nvPr/>
          </p:nvSpPr>
          <p:spPr>
            <a:xfrm>
              <a:off x="2547718" y="2927037"/>
              <a:ext cx="23843" cy="23869"/>
            </a:xfrm>
            <a:custGeom>
              <a:avLst/>
              <a:gdLst/>
              <a:ahLst/>
              <a:cxnLst/>
              <a:rect l="l" t="t" r="r" b="b"/>
              <a:pathLst>
                <a:path w="909" h="910" extrusionOk="0">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64"/>
            <p:cNvSpPr/>
            <p:nvPr/>
          </p:nvSpPr>
          <p:spPr>
            <a:xfrm>
              <a:off x="2557135" y="2932204"/>
              <a:ext cx="10177" cy="10151"/>
            </a:xfrm>
            <a:custGeom>
              <a:avLst/>
              <a:gdLst/>
              <a:ahLst/>
              <a:cxnLst/>
              <a:rect l="l" t="t" r="r" b="b"/>
              <a:pathLst>
                <a:path w="388" h="387" extrusionOk="0">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64"/>
            <p:cNvSpPr/>
            <p:nvPr/>
          </p:nvSpPr>
          <p:spPr>
            <a:xfrm>
              <a:off x="2500032" y="2927037"/>
              <a:ext cx="23869" cy="23869"/>
            </a:xfrm>
            <a:custGeom>
              <a:avLst/>
              <a:gdLst/>
              <a:ahLst/>
              <a:cxnLst/>
              <a:rect l="l" t="t" r="r" b="b"/>
              <a:pathLst>
                <a:path w="910" h="910" extrusionOk="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64"/>
            <p:cNvSpPr/>
            <p:nvPr/>
          </p:nvSpPr>
          <p:spPr>
            <a:xfrm>
              <a:off x="2508583" y="2932204"/>
              <a:ext cx="10151" cy="10151"/>
            </a:xfrm>
            <a:custGeom>
              <a:avLst/>
              <a:gdLst/>
              <a:ahLst/>
              <a:cxnLst/>
              <a:rect l="l" t="t" r="r" b="b"/>
              <a:pathLst>
                <a:path w="387" h="387" extrusionOk="0">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64"/>
            <p:cNvSpPr/>
            <p:nvPr/>
          </p:nvSpPr>
          <p:spPr>
            <a:xfrm>
              <a:off x="2493999" y="3004573"/>
              <a:ext cx="342223" cy="250628"/>
            </a:xfrm>
            <a:custGeom>
              <a:avLst/>
              <a:gdLst/>
              <a:ahLst/>
              <a:cxnLst/>
              <a:rect l="l" t="t" r="r" b="b"/>
              <a:pathLst>
                <a:path w="1304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64"/>
            <p:cNvSpPr/>
            <p:nvPr/>
          </p:nvSpPr>
          <p:spPr>
            <a:xfrm>
              <a:off x="2576519" y="2987497"/>
              <a:ext cx="287612" cy="244044"/>
            </a:xfrm>
            <a:custGeom>
              <a:avLst/>
              <a:gdLst/>
              <a:ahLst/>
              <a:cxnLst/>
              <a:rect l="l" t="t" r="r" b="b"/>
              <a:pathLst>
                <a:path w="10965" h="9304" extrusionOk="0">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64"/>
            <p:cNvSpPr/>
            <p:nvPr/>
          </p:nvSpPr>
          <p:spPr>
            <a:xfrm>
              <a:off x="2576519" y="2987497"/>
              <a:ext cx="227860" cy="211676"/>
            </a:xfrm>
            <a:custGeom>
              <a:avLst/>
              <a:gdLst/>
              <a:ahLst/>
              <a:cxnLst/>
              <a:rect l="l" t="t" r="r" b="b"/>
              <a:pathLst>
                <a:path w="8687" h="8070" extrusionOk="0">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64"/>
            <p:cNvSpPr/>
            <p:nvPr/>
          </p:nvSpPr>
          <p:spPr>
            <a:xfrm>
              <a:off x="2651930" y="3069308"/>
              <a:ext cx="146573" cy="122940"/>
            </a:xfrm>
            <a:custGeom>
              <a:avLst/>
              <a:gdLst/>
              <a:ahLst/>
              <a:cxnLst/>
              <a:rect l="l" t="t" r="r" b="b"/>
              <a:pathLst>
                <a:path w="5588" h="4687" extrusionOk="0">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64"/>
            <p:cNvSpPr/>
            <p:nvPr/>
          </p:nvSpPr>
          <p:spPr>
            <a:xfrm>
              <a:off x="2517842" y="3062200"/>
              <a:ext cx="19935" cy="14610"/>
            </a:xfrm>
            <a:custGeom>
              <a:avLst/>
              <a:gdLst/>
              <a:ahLst/>
              <a:cxnLst/>
              <a:rect l="l" t="t" r="r" b="b"/>
              <a:pathLst>
                <a:path w="760" h="557" extrusionOk="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17" name="Google Shape;15317;p64"/>
          <p:cNvGrpSpPr/>
          <p:nvPr/>
        </p:nvGrpSpPr>
        <p:grpSpPr>
          <a:xfrm>
            <a:off x="3589417" y="2950696"/>
            <a:ext cx="370315" cy="281028"/>
            <a:chOff x="3589417" y="2950696"/>
            <a:chExt cx="370315" cy="281028"/>
          </a:xfrm>
        </p:grpSpPr>
        <p:sp>
          <p:nvSpPr>
            <p:cNvPr id="15318" name="Google Shape;15318;p64"/>
            <p:cNvSpPr/>
            <p:nvPr/>
          </p:nvSpPr>
          <p:spPr>
            <a:xfrm>
              <a:off x="3719098" y="2969083"/>
              <a:ext cx="110612" cy="83018"/>
            </a:xfrm>
            <a:custGeom>
              <a:avLst/>
              <a:gdLst/>
              <a:ahLst/>
              <a:cxnLst/>
              <a:rect l="l" t="t" r="r" b="b"/>
              <a:pathLst>
                <a:path w="4217" h="3165" extrusionOk="0">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64"/>
            <p:cNvSpPr/>
            <p:nvPr/>
          </p:nvSpPr>
          <p:spPr>
            <a:xfrm>
              <a:off x="3589417" y="2950696"/>
              <a:ext cx="370315" cy="137865"/>
            </a:xfrm>
            <a:custGeom>
              <a:avLst/>
              <a:gdLst/>
              <a:ahLst/>
              <a:cxnLst/>
              <a:rect l="l" t="t" r="r" b="b"/>
              <a:pathLst>
                <a:path w="14118" h="5256" extrusionOk="0">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64"/>
            <p:cNvSpPr/>
            <p:nvPr/>
          </p:nvSpPr>
          <p:spPr>
            <a:xfrm>
              <a:off x="3774574" y="3080535"/>
              <a:ext cx="162206" cy="151190"/>
            </a:xfrm>
            <a:custGeom>
              <a:avLst/>
              <a:gdLst/>
              <a:ahLst/>
              <a:cxnLst/>
              <a:rect l="l" t="t" r="r" b="b"/>
              <a:pathLst>
                <a:path w="6184" h="5764" extrusionOk="0">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64"/>
            <p:cNvSpPr/>
            <p:nvPr/>
          </p:nvSpPr>
          <p:spPr>
            <a:xfrm>
              <a:off x="3786483" y="3097191"/>
              <a:ext cx="129157" cy="122809"/>
            </a:xfrm>
            <a:custGeom>
              <a:avLst/>
              <a:gdLst/>
              <a:ahLst/>
              <a:cxnLst/>
              <a:rect l="l" t="t" r="r" b="b"/>
              <a:pathLst>
                <a:path w="4924" h="4682" extrusionOk="0">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64"/>
            <p:cNvSpPr/>
            <p:nvPr/>
          </p:nvSpPr>
          <p:spPr>
            <a:xfrm>
              <a:off x="3801591" y="2978054"/>
              <a:ext cx="130757" cy="98415"/>
            </a:xfrm>
            <a:custGeom>
              <a:avLst/>
              <a:gdLst/>
              <a:ahLst/>
              <a:cxnLst/>
              <a:rect l="l" t="t" r="r" b="b"/>
              <a:pathLst>
                <a:path w="4985" h="3752" extrusionOk="0">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64"/>
            <p:cNvSpPr/>
            <p:nvPr/>
          </p:nvSpPr>
          <p:spPr>
            <a:xfrm>
              <a:off x="3803558" y="2978054"/>
              <a:ext cx="127556" cy="90415"/>
            </a:xfrm>
            <a:custGeom>
              <a:avLst/>
              <a:gdLst/>
              <a:ahLst/>
              <a:cxnLst/>
              <a:rect l="l" t="t" r="r" b="b"/>
              <a:pathLst>
                <a:path w="4863" h="3447" extrusionOk="0">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64"/>
            <p:cNvSpPr/>
            <p:nvPr/>
          </p:nvSpPr>
          <p:spPr>
            <a:xfrm>
              <a:off x="3926813" y="2960637"/>
              <a:ext cx="20302" cy="20486"/>
            </a:xfrm>
            <a:custGeom>
              <a:avLst/>
              <a:gdLst/>
              <a:ahLst/>
              <a:cxnLst/>
              <a:rect l="l" t="t" r="r" b="b"/>
              <a:pathLst>
                <a:path w="774" h="781" extrusionOk="0">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64"/>
            <p:cNvSpPr/>
            <p:nvPr/>
          </p:nvSpPr>
          <p:spPr>
            <a:xfrm>
              <a:off x="3786483" y="3099919"/>
              <a:ext cx="127373" cy="111530"/>
            </a:xfrm>
            <a:custGeom>
              <a:avLst/>
              <a:gdLst/>
              <a:ahLst/>
              <a:cxnLst/>
              <a:rect l="l" t="t" r="r" b="b"/>
              <a:pathLst>
                <a:path w="4856" h="4252" extrusionOk="0">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64"/>
            <p:cNvSpPr/>
            <p:nvPr/>
          </p:nvSpPr>
          <p:spPr>
            <a:xfrm>
              <a:off x="3859979" y="3157887"/>
              <a:ext cx="51909" cy="38978"/>
            </a:xfrm>
            <a:custGeom>
              <a:avLst/>
              <a:gdLst/>
              <a:ahLst/>
              <a:cxnLst/>
              <a:rect l="l" t="t" r="r" b="b"/>
              <a:pathLst>
                <a:path w="1979" h="1486" extrusionOk="0">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64"/>
            <p:cNvSpPr/>
            <p:nvPr/>
          </p:nvSpPr>
          <p:spPr>
            <a:xfrm>
              <a:off x="3811191" y="3046200"/>
              <a:ext cx="113340" cy="30269"/>
            </a:xfrm>
            <a:custGeom>
              <a:avLst/>
              <a:gdLst/>
              <a:ahLst/>
              <a:cxnLst/>
              <a:rect l="l" t="t" r="r" b="b"/>
              <a:pathLst>
                <a:path w="4321" h="1154" extrusionOk="0">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64"/>
            <p:cNvSpPr/>
            <p:nvPr/>
          </p:nvSpPr>
          <p:spPr>
            <a:xfrm>
              <a:off x="3612368" y="3080535"/>
              <a:ext cx="162233" cy="151190"/>
            </a:xfrm>
            <a:custGeom>
              <a:avLst/>
              <a:gdLst/>
              <a:ahLst/>
              <a:cxnLst/>
              <a:rect l="l" t="t" r="r" b="b"/>
              <a:pathLst>
                <a:path w="6185" h="5764" extrusionOk="0">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64"/>
            <p:cNvSpPr/>
            <p:nvPr/>
          </p:nvSpPr>
          <p:spPr>
            <a:xfrm>
              <a:off x="3633509" y="3097296"/>
              <a:ext cx="129157" cy="122704"/>
            </a:xfrm>
            <a:custGeom>
              <a:avLst/>
              <a:gdLst/>
              <a:ahLst/>
              <a:cxnLst/>
              <a:rect l="l" t="t" r="r" b="b"/>
              <a:pathLst>
                <a:path w="4924" h="4678" extrusionOk="0">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64"/>
            <p:cNvSpPr/>
            <p:nvPr/>
          </p:nvSpPr>
          <p:spPr>
            <a:xfrm>
              <a:off x="3616801" y="2978054"/>
              <a:ext cx="130757" cy="98415"/>
            </a:xfrm>
            <a:custGeom>
              <a:avLst/>
              <a:gdLst/>
              <a:ahLst/>
              <a:cxnLst/>
              <a:rect l="l" t="t" r="r" b="b"/>
              <a:pathLst>
                <a:path w="4985" h="3752" extrusionOk="0">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64"/>
            <p:cNvSpPr/>
            <p:nvPr/>
          </p:nvSpPr>
          <p:spPr>
            <a:xfrm>
              <a:off x="3618060" y="2978054"/>
              <a:ext cx="127373" cy="90415"/>
            </a:xfrm>
            <a:custGeom>
              <a:avLst/>
              <a:gdLst/>
              <a:ahLst/>
              <a:cxnLst/>
              <a:rect l="l" t="t" r="r" b="b"/>
              <a:pathLst>
                <a:path w="4856" h="3447" extrusionOk="0">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64"/>
            <p:cNvSpPr/>
            <p:nvPr/>
          </p:nvSpPr>
          <p:spPr>
            <a:xfrm>
              <a:off x="3768699" y="3136142"/>
              <a:ext cx="11935" cy="65339"/>
            </a:xfrm>
            <a:custGeom>
              <a:avLst/>
              <a:gdLst/>
              <a:ahLst/>
              <a:cxnLst/>
              <a:rect l="l" t="t" r="r" b="b"/>
              <a:pathLst>
                <a:path w="455" h="2491" extrusionOk="0">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64"/>
            <p:cNvSpPr/>
            <p:nvPr/>
          </p:nvSpPr>
          <p:spPr>
            <a:xfrm>
              <a:off x="3602033" y="2960637"/>
              <a:ext cx="20302" cy="20486"/>
            </a:xfrm>
            <a:custGeom>
              <a:avLst/>
              <a:gdLst/>
              <a:ahLst/>
              <a:cxnLst/>
              <a:rect l="l" t="t" r="r" b="b"/>
              <a:pathLst>
                <a:path w="774" h="781" extrusionOk="0">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64"/>
            <p:cNvSpPr/>
            <p:nvPr/>
          </p:nvSpPr>
          <p:spPr>
            <a:xfrm>
              <a:off x="3635293" y="3099919"/>
              <a:ext cx="127373" cy="111530"/>
            </a:xfrm>
            <a:custGeom>
              <a:avLst/>
              <a:gdLst/>
              <a:ahLst/>
              <a:cxnLst/>
              <a:rect l="l" t="t" r="r" b="b"/>
              <a:pathLst>
                <a:path w="4856" h="4252" extrusionOk="0">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64"/>
            <p:cNvSpPr/>
            <p:nvPr/>
          </p:nvSpPr>
          <p:spPr>
            <a:xfrm>
              <a:off x="3756764" y="3070043"/>
              <a:ext cx="35778" cy="77746"/>
            </a:xfrm>
            <a:custGeom>
              <a:avLst/>
              <a:gdLst/>
              <a:ahLst/>
              <a:cxnLst/>
              <a:rect l="l" t="t" r="r" b="b"/>
              <a:pathLst>
                <a:path w="1364" h="2964" extrusionOk="0">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64"/>
            <p:cNvSpPr/>
            <p:nvPr/>
          </p:nvSpPr>
          <p:spPr>
            <a:xfrm>
              <a:off x="3637260" y="3157887"/>
              <a:ext cx="51909" cy="38978"/>
            </a:xfrm>
            <a:custGeom>
              <a:avLst/>
              <a:gdLst/>
              <a:ahLst/>
              <a:cxnLst/>
              <a:rect l="l" t="t" r="r" b="b"/>
              <a:pathLst>
                <a:path w="1979" h="1486" extrusionOk="0">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64"/>
            <p:cNvSpPr/>
            <p:nvPr/>
          </p:nvSpPr>
          <p:spPr>
            <a:xfrm>
              <a:off x="3624617" y="3046200"/>
              <a:ext cx="113156" cy="30269"/>
            </a:xfrm>
            <a:custGeom>
              <a:avLst/>
              <a:gdLst/>
              <a:ahLst/>
              <a:cxnLst/>
              <a:rect l="l" t="t" r="r" b="b"/>
              <a:pathLst>
                <a:path w="4314" h="1154" extrusionOk="0">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38" name="Google Shape;15338;p64"/>
          <p:cNvGrpSpPr/>
          <p:nvPr/>
        </p:nvGrpSpPr>
        <p:grpSpPr>
          <a:xfrm>
            <a:off x="3032711" y="2911718"/>
            <a:ext cx="396125" cy="359062"/>
            <a:chOff x="3032711" y="2911718"/>
            <a:chExt cx="396125" cy="359062"/>
          </a:xfrm>
        </p:grpSpPr>
        <p:sp>
          <p:nvSpPr>
            <p:cNvPr id="15339" name="Google Shape;15339;p64"/>
            <p:cNvSpPr/>
            <p:nvPr/>
          </p:nvSpPr>
          <p:spPr>
            <a:xfrm>
              <a:off x="3075781" y="2911718"/>
              <a:ext cx="25810" cy="46821"/>
            </a:xfrm>
            <a:custGeom>
              <a:avLst/>
              <a:gdLst/>
              <a:ahLst/>
              <a:cxnLst/>
              <a:rect l="l" t="t" r="r" b="b"/>
              <a:pathLst>
                <a:path w="984" h="1785" extrusionOk="0">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64"/>
            <p:cNvSpPr/>
            <p:nvPr/>
          </p:nvSpPr>
          <p:spPr>
            <a:xfrm>
              <a:off x="3051098" y="2926066"/>
              <a:ext cx="35542" cy="32473"/>
            </a:xfrm>
            <a:custGeom>
              <a:avLst/>
              <a:gdLst/>
              <a:ahLst/>
              <a:cxnLst/>
              <a:rect l="l" t="t" r="r" b="b"/>
              <a:pathLst>
                <a:path w="1355" h="1238" extrusionOk="0">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64"/>
            <p:cNvSpPr/>
            <p:nvPr/>
          </p:nvSpPr>
          <p:spPr>
            <a:xfrm>
              <a:off x="3168897" y="3190622"/>
              <a:ext cx="35122" cy="32289"/>
            </a:xfrm>
            <a:custGeom>
              <a:avLst/>
              <a:gdLst/>
              <a:ahLst/>
              <a:cxnLst/>
              <a:rect l="l" t="t" r="r" b="b"/>
              <a:pathLst>
                <a:path w="1339" h="1231" extrusionOk="0">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64"/>
            <p:cNvSpPr/>
            <p:nvPr/>
          </p:nvSpPr>
          <p:spPr>
            <a:xfrm>
              <a:off x="3277280" y="3245941"/>
              <a:ext cx="29719" cy="24840"/>
            </a:xfrm>
            <a:custGeom>
              <a:avLst/>
              <a:gdLst/>
              <a:ahLst/>
              <a:cxnLst/>
              <a:rect l="l" t="t" r="r" b="b"/>
              <a:pathLst>
                <a:path w="1133" h="947" extrusionOk="0">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64"/>
            <p:cNvSpPr/>
            <p:nvPr/>
          </p:nvSpPr>
          <p:spPr>
            <a:xfrm>
              <a:off x="3367799" y="3209822"/>
              <a:ext cx="28564" cy="26728"/>
            </a:xfrm>
            <a:custGeom>
              <a:avLst/>
              <a:gdLst/>
              <a:ahLst/>
              <a:cxnLst/>
              <a:rect l="l" t="t" r="r" b="b"/>
              <a:pathLst>
                <a:path w="1089" h="1019" extrusionOk="0">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64"/>
            <p:cNvSpPr/>
            <p:nvPr/>
          </p:nvSpPr>
          <p:spPr>
            <a:xfrm>
              <a:off x="3155441" y="3089059"/>
              <a:ext cx="28486" cy="30978"/>
            </a:xfrm>
            <a:custGeom>
              <a:avLst/>
              <a:gdLst/>
              <a:ahLst/>
              <a:cxnLst/>
              <a:rect l="l" t="t" r="r" b="b"/>
              <a:pathLst>
                <a:path w="1086" h="1181" extrusionOk="0">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64"/>
            <p:cNvSpPr/>
            <p:nvPr/>
          </p:nvSpPr>
          <p:spPr>
            <a:xfrm>
              <a:off x="3096581" y="2941280"/>
              <a:ext cx="332255" cy="310432"/>
            </a:xfrm>
            <a:custGeom>
              <a:avLst/>
              <a:gdLst/>
              <a:ahLst/>
              <a:cxnLst/>
              <a:rect l="l" t="t" r="r" b="b"/>
              <a:pathLst>
                <a:path w="12667" h="11835" extrusionOk="0">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64"/>
            <p:cNvSpPr/>
            <p:nvPr/>
          </p:nvSpPr>
          <p:spPr>
            <a:xfrm>
              <a:off x="3109067" y="2981464"/>
              <a:ext cx="301986" cy="270117"/>
            </a:xfrm>
            <a:custGeom>
              <a:avLst/>
              <a:gdLst/>
              <a:ahLst/>
              <a:cxnLst/>
              <a:rect l="l" t="t" r="r" b="b"/>
              <a:pathLst>
                <a:path w="11513" h="10298" extrusionOk="0">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64"/>
            <p:cNvSpPr/>
            <p:nvPr/>
          </p:nvSpPr>
          <p:spPr>
            <a:xfrm>
              <a:off x="3041787" y="2947312"/>
              <a:ext cx="95530" cy="95530"/>
            </a:xfrm>
            <a:custGeom>
              <a:avLst/>
              <a:gdLst/>
              <a:ahLst/>
              <a:cxnLst/>
              <a:rect l="l" t="t" r="r" b="b"/>
              <a:pathLst>
                <a:path w="3642" h="3642" extrusionOk="0">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64"/>
            <p:cNvSpPr/>
            <p:nvPr/>
          </p:nvSpPr>
          <p:spPr>
            <a:xfrm>
              <a:off x="3032711" y="2952637"/>
              <a:ext cx="99281" cy="90284"/>
            </a:xfrm>
            <a:custGeom>
              <a:avLst/>
              <a:gdLst/>
              <a:ahLst/>
              <a:cxnLst/>
              <a:rect l="l" t="t" r="r" b="b"/>
              <a:pathLst>
                <a:path w="3785" h="3442" extrusionOk="0">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64"/>
            <p:cNvSpPr/>
            <p:nvPr/>
          </p:nvSpPr>
          <p:spPr>
            <a:xfrm>
              <a:off x="3071663" y="2971156"/>
              <a:ext cx="23869" cy="24027"/>
            </a:xfrm>
            <a:custGeom>
              <a:avLst/>
              <a:gdLst/>
              <a:ahLst/>
              <a:cxnLst/>
              <a:rect l="l" t="t" r="r" b="b"/>
              <a:pathLst>
                <a:path w="910" h="916" extrusionOk="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64"/>
            <p:cNvSpPr/>
            <p:nvPr/>
          </p:nvSpPr>
          <p:spPr>
            <a:xfrm>
              <a:off x="3083597" y="2971156"/>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51" name="Google Shape;15351;p64"/>
          <p:cNvGrpSpPr/>
          <p:nvPr/>
        </p:nvGrpSpPr>
        <p:grpSpPr>
          <a:xfrm>
            <a:off x="7417764" y="1513397"/>
            <a:ext cx="373174" cy="367692"/>
            <a:chOff x="7417764" y="1513397"/>
            <a:chExt cx="373174" cy="367692"/>
          </a:xfrm>
        </p:grpSpPr>
        <p:sp>
          <p:nvSpPr>
            <p:cNvPr id="15352" name="Google Shape;15352;p64"/>
            <p:cNvSpPr/>
            <p:nvPr/>
          </p:nvSpPr>
          <p:spPr>
            <a:xfrm>
              <a:off x="7659841" y="1513397"/>
              <a:ext cx="131098" cy="139517"/>
            </a:xfrm>
            <a:custGeom>
              <a:avLst/>
              <a:gdLst/>
              <a:ahLst/>
              <a:cxnLst/>
              <a:rect l="l" t="t" r="r" b="b"/>
              <a:pathLst>
                <a:path w="4998" h="5319" extrusionOk="0">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64"/>
            <p:cNvSpPr/>
            <p:nvPr/>
          </p:nvSpPr>
          <p:spPr>
            <a:xfrm>
              <a:off x="7693441" y="1515941"/>
              <a:ext cx="96421" cy="136973"/>
            </a:xfrm>
            <a:custGeom>
              <a:avLst/>
              <a:gdLst/>
              <a:ahLst/>
              <a:cxnLst/>
              <a:rect l="l" t="t" r="r" b="b"/>
              <a:pathLst>
                <a:path w="3676" h="5222" extrusionOk="0">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64"/>
            <p:cNvSpPr/>
            <p:nvPr/>
          </p:nvSpPr>
          <p:spPr>
            <a:xfrm>
              <a:off x="7417764" y="1513397"/>
              <a:ext cx="131281" cy="139517"/>
            </a:xfrm>
            <a:custGeom>
              <a:avLst/>
              <a:gdLst/>
              <a:ahLst/>
              <a:cxnLst/>
              <a:rect l="l" t="t" r="r" b="b"/>
              <a:pathLst>
                <a:path w="5005" h="5319" extrusionOk="0">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64"/>
            <p:cNvSpPr/>
            <p:nvPr/>
          </p:nvSpPr>
          <p:spPr>
            <a:xfrm>
              <a:off x="7419023" y="1515941"/>
              <a:ext cx="96421" cy="136973"/>
            </a:xfrm>
            <a:custGeom>
              <a:avLst/>
              <a:gdLst/>
              <a:ahLst/>
              <a:cxnLst/>
              <a:rect l="l" t="t" r="r" b="b"/>
              <a:pathLst>
                <a:path w="3676" h="5222" extrusionOk="0">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64"/>
            <p:cNvSpPr/>
            <p:nvPr/>
          </p:nvSpPr>
          <p:spPr>
            <a:xfrm>
              <a:off x="7447115" y="1547942"/>
              <a:ext cx="314655" cy="333147"/>
            </a:xfrm>
            <a:custGeom>
              <a:avLst/>
              <a:gdLst/>
              <a:ahLst/>
              <a:cxnLst/>
              <a:rect l="l" t="t" r="r" b="b"/>
              <a:pathLst>
                <a:path w="11996" h="12701" extrusionOk="0">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64"/>
            <p:cNvSpPr/>
            <p:nvPr/>
          </p:nvSpPr>
          <p:spPr>
            <a:xfrm>
              <a:off x="7447115" y="1550617"/>
              <a:ext cx="134298" cy="324622"/>
            </a:xfrm>
            <a:custGeom>
              <a:avLst/>
              <a:gdLst/>
              <a:ahLst/>
              <a:cxnLst/>
              <a:rect l="l" t="t" r="r" b="b"/>
              <a:pathLst>
                <a:path w="5120" h="12376" extrusionOk="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64"/>
            <p:cNvSpPr/>
            <p:nvPr/>
          </p:nvSpPr>
          <p:spPr>
            <a:xfrm>
              <a:off x="7518094" y="1665164"/>
              <a:ext cx="37011" cy="43227"/>
            </a:xfrm>
            <a:custGeom>
              <a:avLst/>
              <a:gdLst/>
              <a:ahLst/>
              <a:cxnLst/>
              <a:rect l="l" t="t" r="r" b="b"/>
              <a:pathLst>
                <a:path w="1411" h="1648" extrusionOk="0">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64"/>
            <p:cNvSpPr/>
            <p:nvPr/>
          </p:nvSpPr>
          <p:spPr>
            <a:xfrm>
              <a:off x="7536586" y="1665164"/>
              <a:ext cx="18518" cy="30925"/>
            </a:xfrm>
            <a:custGeom>
              <a:avLst/>
              <a:gdLst/>
              <a:ahLst/>
              <a:cxnLst/>
              <a:rect l="l" t="t" r="r" b="b"/>
              <a:pathLst>
                <a:path w="706" h="1179" extrusionOk="0">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64"/>
            <p:cNvSpPr/>
            <p:nvPr/>
          </p:nvSpPr>
          <p:spPr>
            <a:xfrm>
              <a:off x="7530343"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64"/>
            <p:cNvSpPr/>
            <p:nvPr/>
          </p:nvSpPr>
          <p:spPr>
            <a:xfrm>
              <a:off x="7653781" y="1665164"/>
              <a:ext cx="37037" cy="43227"/>
            </a:xfrm>
            <a:custGeom>
              <a:avLst/>
              <a:gdLst/>
              <a:ahLst/>
              <a:cxnLst/>
              <a:rect l="l" t="t" r="r" b="b"/>
              <a:pathLst>
                <a:path w="1412" h="1648" extrusionOk="0">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64"/>
            <p:cNvSpPr/>
            <p:nvPr/>
          </p:nvSpPr>
          <p:spPr>
            <a:xfrm>
              <a:off x="7672274" y="1665164"/>
              <a:ext cx="18545" cy="30925"/>
            </a:xfrm>
            <a:custGeom>
              <a:avLst/>
              <a:gdLst/>
              <a:ahLst/>
              <a:cxnLst/>
              <a:rect l="l" t="t" r="r" b="b"/>
              <a:pathLst>
                <a:path w="707" h="1179" extrusionOk="0">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64"/>
            <p:cNvSpPr/>
            <p:nvPr/>
          </p:nvSpPr>
          <p:spPr>
            <a:xfrm>
              <a:off x="7666057"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64"/>
            <p:cNvSpPr/>
            <p:nvPr/>
          </p:nvSpPr>
          <p:spPr>
            <a:xfrm>
              <a:off x="7432479" y="1722922"/>
              <a:ext cx="110350" cy="98782"/>
            </a:xfrm>
            <a:custGeom>
              <a:avLst/>
              <a:gdLst/>
              <a:ahLst/>
              <a:cxnLst/>
              <a:rect l="l" t="t" r="r" b="b"/>
              <a:pathLst>
                <a:path w="4207" h="3766" extrusionOk="0">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64"/>
            <p:cNvSpPr/>
            <p:nvPr/>
          </p:nvSpPr>
          <p:spPr>
            <a:xfrm>
              <a:off x="7432531" y="1723132"/>
              <a:ext cx="102664" cy="98572"/>
            </a:xfrm>
            <a:custGeom>
              <a:avLst/>
              <a:gdLst/>
              <a:ahLst/>
              <a:cxnLst/>
              <a:rect l="l" t="t" r="r" b="b"/>
              <a:pathLst>
                <a:path w="3914" h="3758" extrusionOk="0">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64"/>
            <p:cNvSpPr/>
            <p:nvPr/>
          </p:nvSpPr>
          <p:spPr>
            <a:xfrm>
              <a:off x="7666057" y="1722922"/>
              <a:ext cx="110350" cy="98782"/>
            </a:xfrm>
            <a:custGeom>
              <a:avLst/>
              <a:gdLst/>
              <a:ahLst/>
              <a:cxnLst/>
              <a:rect l="l" t="t" r="r" b="b"/>
              <a:pathLst>
                <a:path w="4207" h="3766" extrusionOk="0">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64"/>
            <p:cNvSpPr/>
            <p:nvPr/>
          </p:nvSpPr>
          <p:spPr>
            <a:xfrm>
              <a:off x="7673716" y="1723132"/>
              <a:ext cx="102638" cy="98572"/>
            </a:xfrm>
            <a:custGeom>
              <a:avLst/>
              <a:gdLst/>
              <a:ahLst/>
              <a:cxnLst/>
              <a:rect l="l" t="t" r="r" b="b"/>
              <a:pathLst>
                <a:path w="3913" h="3758" extrusionOk="0">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64"/>
            <p:cNvSpPr/>
            <p:nvPr/>
          </p:nvSpPr>
          <p:spPr>
            <a:xfrm>
              <a:off x="7527327" y="1740208"/>
              <a:ext cx="154232" cy="104999"/>
            </a:xfrm>
            <a:custGeom>
              <a:avLst/>
              <a:gdLst/>
              <a:ahLst/>
              <a:cxnLst/>
              <a:rect l="l" t="t" r="r" b="b"/>
              <a:pathLst>
                <a:path w="5880" h="4003" extrusionOk="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64"/>
            <p:cNvSpPr/>
            <p:nvPr/>
          </p:nvSpPr>
          <p:spPr>
            <a:xfrm>
              <a:off x="7561294" y="1788602"/>
              <a:ext cx="31869" cy="33181"/>
            </a:xfrm>
            <a:custGeom>
              <a:avLst/>
              <a:gdLst/>
              <a:ahLst/>
              <a:cxnLst/>
              <a:rect l="l" t="t" r="r" b="b"/>
              <a:pathLst>
                <a:path w="1215" h="1265" extrusionOk="0">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64"/>
            <p:cNvSpPr/>
            <p:nvPr/>
          </p:nvSpPr>
          <p:spPr>
            <a:xfrm>
              <a:off x="7615538" y="1788602"/>
              <a:ext cx="32053" cy="33181"/>
            </a:xfrm>
            <a:custGeom>
              <a:avLst/>
              <a:gdLst/>
              <a:ahLst/>
              <a:cxnLst/>
              <a:rect l="l" t="t" r="r" b="b"/>
              <a:pathLst>
                <a:path w="1222" h="1265" extrusionOk="0">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1" name="Google Shape;15371;p64"/>
          <p:cNvGrpSpPr/>
          <p:nvPr/>
        </p:nvGrpSpPr>
        <p:grpSpPr>
          <a:xfrm>
            <a:off x="6871944" y="1514368"/>
            <a:ext cx="370132" cy="365672"/>
            <a:chOff x="6871944" y="1514368"/>
            <a:chExt cx="370132" cy="365672"/>
          </a:xfrm>
        </p:grpSpPr>
        <p:sp>
          <p:nvSpPr>
            <p:cNvPr id="15372" name="Google Shape;15372;p64"/>
            <p:cNvSpPr/>
            <p:nvPr/>
          </p:nvSpPr>
          <p:spPr>
            <a:xfrm>
              <a:off x="7098702" y="1514368"/>
              <a:ext cx="119845" cy="138888"/>
            </a:xfrm>
            <a:custGeom>
              <a:avLst/>
              <a:gdLst/>
              <a:ahLst/>
              <a:cxnLst/>
              <a:rect l="l" t="t" r="r" b="b"/>
              <a:pathLst>
                <a:path w="4569" h="5295" extrusionOk="0">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64"/>
            <p:cNvSpPr/>
            <p:nvPr/>
          </p:nvSpPr>
          <p:spPr>
            <a:xfrm>
              <a:off x="7133903" y="1535561"/>
              <a:ext cx="73969" cy="122153"/>
            </a:xfrm>
            <a:custGeom>
              <a:avLst/>
              <a:gdLst/>
              <a:ahLst/>
              <a:cxnLst/>
              <a:rect l="l" t="t" r="r" b="b"/>
              <a:pathLst>
                <a:path w="2820" h="4657" extrusionOk="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64"/>
            <p:cNvSpPr/>
            <p:nvPr/>
          </p:nvSpPr>
          <p:spPr>
            <a:xfrm>
              <a:off x="6895656" y="1514368"/>
              <a:ext cx="119661" cy="138888"/>
            </a:xfrm>
            <a:custGeom>
              <a:avLst/>
              <a:gdLst/>
              <a:ahLst/>
              <a:cxnLst/>
              <a:rect l="l" t="t" r="r" b="b"/>
              <a:pathLst>
                <a:path w="4562" h="5295" extrusionOk="0">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64"/>
            <p:cNvSpPr/>
            <p:nvPr/>
          </p:nvSpPr>
          <p:spPr>
            <a:xfrm>
              <a:off x="6906174" y="1535561"/>
              <a:ext cx="74100" cy="122153"/>
            </a:xfrm>
            <a:custGeom>
              <a:avLst/>
              <a:gdLst/>
              <a:ahLst/>
              <a:cxnLst/>
              <a:rect l="l" t="t" r="r" b="b"/>
              <a:pathLst>
                <a:path w="2825" h="4657" extrusionOk="0">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64"/>
            <p:cNvSpPr/>
            <p:nvPr/>
          </p:nvSpPr>
          <p:spPr>
            <a:xfrm>
              <a:off x="7021140" y="1832354"/>
              <a:ext cx="71713" cy="47686"/>
            </a:xfrm>
            <a:custGeom>
              <a:avLst/>
              <a:gdLst/>
              <a:ahLst/>
              <a:cxnLst/>
              <a:rect l="l" t="t" r="r" b="b"/>
              <a:pathLst>
                <a:path w="2734" h="1818" extrusionOk="0">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64"/>
            <p:cNvSpPr/>
            <p:nvPr/>
          </p:nvSpPr>
          <p:spPr>
            <a:xfrm>
              <a:off x="6871944" y="1581569"/>
              <a:ext cx="370132" cy="257028"/>
            </a:xfrm>
            <a:custGeom>
              <a:avLst/>
              <a:gdLst/>
              <a:ahLst/>
              <a:cxnLst/>
              <a:rect l="l" t="t" r="r" b="b"/>
              <a:pathLst>
                <a:path w="14111" h="9799"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64"/>
            <p:cNvSpPr/>
            <p:nvPr/>
          </p:nvSpPr>
          <p:spPr>
            <a:xfrm>
              <a:off x="6997323" y="1742700"/>
              <a:ext cx="119373" cy="116540"/>
            </a:xfrm>
            <a:custGeom>
              <a:avLst/>
              <a:gdLst/>
              <a:ahLst/>
              <a:cxnLst/>
              <a:rect l="l" t="t" r="r" b="b"/>
              <a:pathLst>
                <a:path w="4551" h="4443" extrusionOk="0">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64"/>
            <p:cNvSpPr/>
            <p:nvPr/>
          </p:nvSpPr>
          <p:spPr>
            <a:xfrm>
              <a:off x="6871944" y="1670541"/>
              <a:ext cx="155282" cy="168056"/>
            </a:xfrm>
            <a:custGeom>
              <a:avLst/>
              <a:gdLst/>
              <a:ahLst/>
              <a:cxnLst/>
              <a:rect l="l" t="t" r="r" b="b"/>
              <a:pathLst>
                <a:path w="5920" h="6407" extrusionOk="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64"/>
            <p:cNvSpPr/>
            <p:nvPr/>
          </p:nvSpPr>
          <p:spPr>
            <a:xfrm>
              <a:off x="7086951" y="1670541"/>
              <a:ext cx="155124" cy="168056"/>
            </a:xfrm>
            <a:custGeom>
              <a:avLst/>
              <a:gdLst/>
              <a:ahLst/>
              <a:cxnLst/>
              <a:rect l="l" t="t" r="r" b="b"/>
              <a:pathLst>
                <a:path w="5914" h="6407" extrusionOk="0">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64"/>
            <p:cNvSpPr/>
            <p:nvPr/>
          </p:nvSpPr>
          <p:spPr>
            <a:xfrm>
              <a:off x="6961572"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64"/>
            <p:cNvSpPr/>
            <p:nvPr/>
          </p:nvSpPr>
          <p:spPr>
            <a:xfrm>
              <a:off x="6979356" y="1695040"/>
              <a:ext cx="24027" cy="41811"/>
            </a:xfrm>
            <a:custGeom>
              <a:avLst/>
              <a:gdLst/>
              <a:ahLst/>
              <a:cxnLst/>
              <a:rect l="l" t="t" r="r" b="b"/>
              <a:pathLst>
                <a:path w="916" h="1594" extrusionOk="0">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64"/>
            <p:cNvSpPr/>
            <p:nvPr/>
          </p:nvSpPr>
          <p:spPr>
            <a:xfrm>
              <a:off x="6973480" y="1700915"/>
              <a:ext cx="17994" cy="17994"/>
            </a:xfrm>
            <a:custGeom>
              <a:avLst/>
              <a:gdLst/>
              <a:ahLst/>
              <a:cxnLst/>
              <a:rect l="l" t="t" r="r" b="b"/>
              <a:pathLst>
                <a:path w="686" h="686" extrusionOk="0">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64"/>
            <p:cNvSpPr/>
            <p:nvPr/>
          </p:nvSpPr>
          <p:spPr>
            <a:xfrm>
              <a:off x="7110794"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64"/>
            <p:cNvSpPr/>
            <p:nvPr/>
          </p:nvSpPr>
          <p:spPr>
            <a:xfrm>
              <a:off x="7128578" y="1695040"/>
              <a:ext cx="24027" cy="41811"/>
            </a:xfrm>
            <a:custGeom>
              <a:avLst/>
              <a:gdLst/>
              <a:ahLst/>
              <a:cxnLst/>
              <a:rect l="l" t="t" r="r" b="b"/>
              <a:pathLst>
                <a:path w="916" h="1594" extrusionOk="0">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64"/>
            <p:cNvSpPr/>
            <p:nvPr/>
          </p:nvSpPr>
          <p:spPr>
            <a:xfrm>
              <a:off x="7122703" y="1700915"/>
              <a:ext cx="17810" cy="17994"/>
            </a:xfrm>
            <a:custGeom>
              <a:avLst/>
              <a:gdLst/>
              <a:ahLst/>
              <a:cxnLst/>
              <a:rect l="l" t="t" r="r" b="b"/>
              <a:pathLst>
                <a:path w="679" h="686" extrusionOk="0">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64"/>
            <p:cNvSpPr/>
            <p:nvPr/>
          </p:nvSpPr>
          <p:spPr>
            <a:xfrm>
              <a:off x="7026491" y="1796602"/>
              <a:ext cx="60486" cy="59411"/>
            </a:xfrm>
            <a:custGeom>
              <a:avLst/>
              <a:gdLst/>
              <a:ahLst/>
              <a:cxnLst/>
              <a:rect l="l" t="t" r="r" b="b"/>
              <a:pathLst>
                <a:path w="2306" h="2265" extrusionOk="0">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64"/>
            <p:cNvSpPr/>
            <p:nvPr/>
          </p:nvSpPr>
          <p:spPr>
            <a:xfrm>
              <a:off x="6871944" y="1581569"/>
              <a:ext cx="185158" cy="232660"/>
            </a:xfrm>
            <a:custGeom>
              <a:avLst/>
              <a:gdLst/>
              <a:ahLst/>
              <a:cxnLst/>
              <a:rect l="l" t="t" r="r" b="b"/>
              <a:pathLst>
                <a:path w="7059" h="8870"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64"/>
            <p:cNvSpPr/>
            <p:nvPr/>
          </p:nvSpPr>
          <p:spPr>
            <a:xfrm>
              <a:off x="6871944" y="1675289"/>
              <a:ext cx="84670" cy="138940"/>
            </a:xfrm>
            <a:custGeom>
              <a:avLst/>
              <a:gdLst/>
              <a:ahLst/>
              <a:cxnLst/>
              <a:rect l="l" t="t" r="r" b="b"/>
              <a:pathLst>
                <a:path w="3228" h="5297" extrusionOk="0">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0" name="Google Shape;15390;p64"/>
          <p:cNvGrpSpPr/>
          <p:nvPr/>
        </p:nvGrpSpPr>
        <p:grpSpPr>
          <a:xfrm>
            <a:off x="6561931" y="3365261"/>
            <a:ext cx="400375" cy="370184"/>
            <a:chOff x="6561931" y="3365261"/>
            <a:chExt cx="400375" cy="370184"/>
          </a:xfrm>
        </p:grpSpPr>
        <p:sp>
          <p:nvSpPr>
            <p:cNvPr id="15391" name="Google Shape;15391;p64"/>
            <p:cNvSpPr/>
            <p:nvPr/>
          </p:nvSpPr>
          <p:spPr>
            <a:xfrm>
              <a:off x="6592332" y="3365261"/>
              <a:ext cx="369974" cy="370158"/>
            </a:xfrm>
            <a:custGeom>
              <a:avLst/>
              <a:gdLst/>
              <a:ahLst/>
              <a:cxnLst/>
              <a:rect l="l" t="t" r="r" b="b"/>
              <a:pathLst>
                <a:path w="14105" h="14112" extrusionOk="0">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64"/>
            <p:cNvSpPr/>
            <p:nvPr/>
          </p:nvSpPr>
          <p:spPr>
            <a:xfrm>
              <a:off x="6561931" y="3392672"/>
              <a:ext cx="372991" cy="342774"/>
            </a:xfrm>
            <a:custGeom>
              <a:avLst/>
              <a:gdLst/>
              <a:ahLst/>
              <a:cxnLst/>
              <a:rect l="l" t="t" r="r" b="b"/>
              <a:pathLst>
                <a:path w="14220" h="13068" extrusionOk="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64"/>
            <p:cNvSpPr/>
            <p:nvPr/>
          </p:nvSpPr>
          <p:spPr>
            <a:xfrm>
              <a:off x="6756506" y="3585882"/>
              <a:ext cx="52539" cy="31083"/>
            </a:xfrm>
            <a:custGeom>
              <a:avLst/>
              <a:gdLst/>
              <a:ahLst/>
              <a:cxnLst/>
              <a:rect l="l" t="t" r="r" b="b"/>
              <a:pathLst>
                <a:path w="2003" h="1185" extrusionOk="0">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64"/>
            <p:cNvSpPr/>
            <p:nvPr/>
          </p:nvSpPr>
          <p:spPr>
            <a:xfrm>
              <a:off x="6853609" y="3448830"/>
              <a:ext cx="27882" cy="35096"/>
            </a:xfrm>
            <a:custGeom>
              <a:avLst/>
              <a:gdLst/>
              <a:ahLst/>
              <a:cxnLst/>
              <a:rect l="l" t="t" r="r" b="b"/>
              <a:pathLst>
                <a:path w="1063" h="1338" extrusionOk="0">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64"/>
            <p:cNvSpPr/>
            <p:nvPr/>
          </p:nvSpPr>
          <p:spPr>
            <a:xfrm>
              <a:off x="6816441" y="3525920"/>
              <a:ext cx="19777" cy="30925"/>
            </a:xfrm>
            <a:custGeom>
              <a:avLst/>
              <a:gdLst/>
              <a:ahLst/>
              <a:cxnLst/>
              <a:rect l="l" t="t" r="r" b="b"/>
              <a:pathLst>
                <a:path w="754" h="1179" extrusionOk="0">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64"/>
            <p:cNvSpPr/>
            <p:nvPr/>
          </p:nvSpPr>
          <p:spPr>
            <a:xfrm>
              <a:off x="6787457" y="3566891"/>
              <a:ext cx="34519" cy="25548"/>
            </a:xfrm>
            <a:custGeom>
              <a:avLst/>
              <a:gdLst/>
              <a:ahLst/>
              <a:cxnLst/>
              <a:rect l="l" t="t" r="r" b="b"/>
              <a:pathLst>
                <a:path w="1316" h="974" extrusionOk="0">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64"/>
            <p:cNvSpPr/>
            <p:nvPr/>
          </p:nvSpPr>
          <p:spPr>
            <a:xfrm>
              <a:off x="6844376" y="3570249"/>
              <a:ext cx="40027" cy="23450"/>
            </a:xfrm>
            <a:custGeom>
              <a:avLst/>
              <a:gdLst/>
              <a:ahLst/>
              <a:cxnLst/>
              <a:rect l="l" t="t" r="r" b="b"/>
              <a:pathLst>
                <a:path w="1526" h="894" extrusionOk="0">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64"/>
            <p:cNvSpPr/>
            <p:nvPr/>
          </p:nvSpPr>
          <p:spPr>
            <a:xfrm>
              <a:off x="6789791" y="3610381"/>
              <a:ext cx="97287" cy="68854"/>
            </a:xfrm>
            <a:custGeom>
              <a:avLst/>
              <a:gdLst/>
              <a:ahLst/>
              <a:cxnLst/>
              <a:rect l="l" t="t" r="r" b="b"/>
              <a:pathLst>
                <a:path w="3709" h="2625" extrusionOk="0">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64"/>
            <p:cNvSpPr/>
            <p:nvPr/>
          </p:nvSpPr>
          <p:spPr>
            <a:xfrm>
              <a:off x="6587716" y="3526576"/>
              <a:ext cx="38978" cy="131124"/>
            </a:xfrm>
            <a:custGeom>
              <a:avLst/>
              <a:gdLst/>
              <a:ahLst/>
              <a:cxnLst/>
              <a:rect l="l" t="t" r="r" b="b"/>
              <a:pathLst>
                <a:path w="1486" h="4999" extrusionOk="0">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64"/>
            <p:cNvSpPr/>
            <p:nvPr/>
          </p:nvSpPr>
          <p:spPr>
            <a:xfrm>
              <a:off x="6596975" y="3365314"/>
              <a:ext cx="283520" cy="210207"/>
            </a:xfrm>
            <a:custGeom>
              <a:avLst/>
              <a:gdLst/>
              <a:ahLst/>
              <a:cxnLst/>
              <a:rect l="l" t="t" r="r" b="b"/>
              <a:pathLst>
                <a:path w="10809" h="8014" extrusionOk="0">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64"/>
            <p:cNvSpPr/>
            <p:nvPr/>
          </p:nvSpPr>
          <p:spPr>
            <a:xfrm>
              <a:off x="6596791" y="3393013"/>
              <a:ext cx="83438" cy="136081"/>
            </a:xfrm>
            <a:custGeom>
              <a:avLst/>
              <a:gdLst/>
              <a:ahLst/>
              <a:cxnLst/>
              <a:rect l="l" t="t" r="r" b="b"/>
              <a:pathLst>
                <a:path w="3181" h="5188" extrusionOk="0">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64"/>
            <p:cNvSpPr/>
            <p:nvPr/>
          </p:nvSpPr>
          <p:spPr>
            <a:xfrm>
              <a:off x="6852376" y="3672257"/>
              <a:ext cx="14951" cy="7082"/>
            </a:xfrm>
            <a:custGeom>
              <a:avLst/>
              <a:gdLst/>
              <a:ahLst/>
              <a:cxnLst/>
              <a:rect l="l" t="t" r="r" b="b"/>
              <a:pathLst>
                <a:path w="570" h="270" extrusionOk="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3" name="Google Shape;15403;p64"/>
          <p:cNvGrpSpPr/>
          <p:nvPr/>
        </p:nvGrpSpPr>
        <p:grpSpPr>
          <a:xfrm>
            <a:off x="1942120" y="1985852"/>
            <a:ext cx="378315" cy="358695"/>
            <a:chOff x="1942120" y="1985852"/>
            <a:chExt cx="378315" cy="358695"/>
          </a:xfrm>
        </p:grpSpPr>
        <p:sp>
          <p:nvSpPr>
            <p:cNvPr id="15404" name="Google Shape;15404;p64"/>
            <p:cNvSpPr/>
            <p:nvPr/>
          </p:nvSpPr>
          <p:spPr>
            <a:xfrm>
              <a:off x="2161928" y="1985852"/>
              <a:ext cx="158508" cy="158901"/>
            </a:xfrm>
            <a:custGeom>
              <a:avLst/>
              <a:gdLst/>
              <a:ahLst/>
              <a:cxnLst/>
              <a:rect l="l" t="t" r="r" b="b"/>
              <a:pathLst>
                <a:path w="6043" h="6058" extrusionOk="0">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64"/>
            <p:cNvSpPr/>
            <p:nvPr/>
          </p:nvSpPr>
          <p:spPr>
            <a:xfrm>
              <a:off x="2190571" y="2006888"/>
              <a:ext cx="115648" cy="123570"/>
            </a:xfrm>
            <a:custGeom>
              <a:avLst/>
              <a:gdLst/>
              <a:ahLst/>
              <a:cxnLst/>
              <a:rect l="l" t="t" r="r" b="b"/>
              <a:pathLst>
                <a:path w="4409" h="4711" extrusionOk="0">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64"/>
            <p:cNvSpPr/>
            <p:nvPr/>
          </p:nvSpPr>
          <p:spPr>
            <a:xfrm>
              <a:off x="1942120" y="1986009"/>
              <a:ext cx="158665" cy="158928"/>
            </a:xfrm>
            <a:custGeom>
              <a:avLst/>
              <a:gdLst/>
              <a:ahLst/>
              <a:cxnLst/>
              <a:rect l="l" t="t" r="r" b="b"/>
              <a:pathLst>
                <a:path w="6049" h="6059" extrusionOk="0">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64"/>
            <p:cNvSpPr/>
            <p:nvPr/>
          </p:nvSpPr>
          <p:spPr>
            <a:xfrm>
              <a:off x="1956520" y="2007072"/>
              <a:ext cx="115438" cy="123491"/>
            </a:xfrm>
            <a:custGeom>
              <a:avLst/>
              <a:gdLst/>
              <a:ahLst/>
              <a:cxnLst/>
              <a:rect l="l" t="t" r="r" b="b"/>
              <a:pathLst>
                <a:path w="4401" h="4708" extrusionOk="0">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64"/>
            <p:cNvSpPr/>
            <p:nvPr/>
          </p:nvSpPr>
          <p:spPr>
            <a:xfrm>
              <a:off x="1986921" y="2043820"/>
              <a:ext cx="289055" cy="300727"/>
            </a:xfrm>
            <a:custGeom>
              <a:avLst/>
              <a:gdLst/>
              <a:ahLst/>
              <a:cxnLst/>
              <a:rect l="l" t="t" r="r" b="b"/>
              <a:pathLst>
                <a:path w="11020" h="11465" extrusionOk="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64"/>
            <p:cNvSpPr/>
            <p:nvPr/>
          </p:nvSpPr>
          <p:spPr>
            <a:xfrm>
              <a:off x="1986737" y="2047178"/>
              <a:ext cx="119215" cy="280687"/>
            </a:xfrm>
            <a:custGeom>
              <a:avLst/>
              <a:gdLst/>
              <a:ahLst/>
              <a:cxnLst/>
              <a:rect l="l" t="t" r="r" b="b"/>
              <a:pathLst>
                <a:path w="4545" h="10701" extrusionOk="0">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64"/>
            <p:cNvSpPr/>
            <p:nvPr/>
          </p:nvSpPr>
          <p:spPr>
            <a:xfrm>
              <a:off x="2084916" y="2316822"/>
              <a:ext cx="92697" cy="27725"/>
            </a:xfrm>
            <a:custGeom>
              <a:avLst/>
              <a:gdLst/>
              <a:ahLst/>
              <a:cxnLst/>
              <a:rect l="l" t="t" r="r" b="b"/>
              <a:pathLst>
                <a:path w="3534" h="1057" extrusionOk="0">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64"/>
            <p:cNvSpPr/>
            <p:nvPr/>
          </p:nvSpPr>
          <p:spPr>
            <a:xfrm>
              <a:off x="2102359" y="2257778"/>
              <a:ext cx="57995" cy="48762"/>
            </a:xfrm>
            <a:custGeom>
              <a:avLst/>
              <a:gdLst/>
              <a:ahLst/>
              <a:cxnLst/>
              <a:rect l="l" t="t" r="r" b="b"/>
              <a:pathLst>
                <a:path w="2211" h="1859" extrusionOk="0">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64"/>
            <p:cNvSpPr/>
            <p:nvPr/>
          </p:nvSpPr>
          <p:spPr>
            <a:xfrm>
              <a:off x="2081611" y="2309714"/>
              <a:ext cx="99202" cy="23135"/>
            </a:xfrm>
            <a:custGeom>
              <a:avLst/>
              <a:gdLst/>
              <a:ahLst/>
              <a:cxnLst/>
              <a:rect l="l" t="t" r="r" b="b"/>
              <a:pathLst>
                <a:path w="3782" h="882" extrusionOk="0">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64"/>
            <p:cNvSpPr/>
            <p:nvPr/>
          </p:nvSpPr>
          <p:spPr>
            <a:xfrm>
              <a:off x="2180892" y="2280756"/>
              <a:ext cx="114809" cy="40709"/>
            </a:xfrm>
            <a:custGeom>
              <a:avLst/>
              <a:gdLst/>
              <a:ahLst/>
              <a:cxnLst/>
              <a:rect l="l" t="t" r="r" b="b"/>
              <a:pathLst>
                <a:path w="4377" h="1552" extrusionOk="0">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64"/>
            <p:cNvSpPr/>
            <p:nvPr/>
          </p:nvSpPr>
          <p:spPr>
            <a:xfrm>
              <a:off x="2194846" y="2262841"/>
              <a:ext cx="123806" cy="18072"/>
            </a:xfrm>
            <a:custGeom>
              <a:avLst/>
              <a:gdLst/>
              <a:ahLst/>
              <a:cxnLst/>
              <a:rect l="l" t="t" r="r" b="b"/>
              <a:pathLst>
                <a:path w="4720" h="689" extrusionOk="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64"/>
            <p:cNvSpPr/>
            <p:nvPr/>
          </p:nvSpPr>
          <p:spPr>
            <a:xfrm>
              <a:off x="1967065" y="2280756"/>
              <a:ext cx="114599" cy="40525"/>
            </a:xfrm>
            <a:custGeom>
              <a:avLst/>
              <a:gdLst/>
              <a:ahLst/>
              <a:cxnLst/>
              <a:rect l="l" t="t" r="r" b="b"/>
              <a:pathLst>
                <a:path w="4369" h="1545" extrusionOk="0">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64"/>
            <p:cNvSpPr/>
            <p:nvPr/>
          </p:nvSpPr>
          <p:spPr>
            <a:xfrm>
              <a:off x="1943878" y="2262841"/>
              <a:ext cx="125852" cy="18072"/>
            </a:xfrm>
            <a:custGeom>
              <a:avLst/>
              <a:gdLst/>
              <a:ahLst/>
              <a:cxnLst/>
              <a:rect l="l" t="t" r="r" b="b"/>
              <a:pathLst>
                <a:path w="4798" h="689" extrusionOk="0">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64"/>
            <p:cNvSpPr/>
            <p:nvPr/>
          </p:nvSpPr>
          <p:spPr>
            <a:xfrm>
              <a:off x="2050424" y="2182524"/>
              <a:ext cx="40394" cy="52145"/>
            </a:xfrm>
            <a:custGeom>
              <a:avLst/>
              <a:gdLst/>
              <a:ahLst/>
              <a:cxnLst/>
              <a:rect l="l" t="t" r="r" b="b"/>
              <a:pathLst>
                <a:path w="1540" h="1988" extrusionOk="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64"/>
            <p:cNvSpPr/>
            <p:nvPr/>
          </p:nvSpPr>
          <p:spPr>
            <a:xfrm>
              <a:off x="2067683"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64"/>
            <p:cNvSpPr/>
            <p:nvPr/>
          </p:nvSpPr>
          <p:spPr>
            <a:xfrm>
              <a:off x="2061991" y="2188216"/>
              <a:ext cx="17259" cy="17469"/>
            </a:xfrm>
            <a:custGeom>
              <a:avLst/>
              <a:gdLst/>
              <a:ahLst/>
              <a:cxnLst/>
              <a:rect l="l" t="t" r="r" b="b"/>
              <a:pathLst>
                <a:path w="658" h="666" extrusionOk="0">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64"/>
            <p:cNvSpPr/>
            <p:nvPr/>
          </p:nvSpPr>
          <p:spPr>
            <a:xfrm>
              <a:off x="2171711" y="2182524"/>
              <a:ext cx="40578" cy="52145"/>
            </a:xfrm>
            <a:custGeom>
              <a:avLst/>
              <a:gdLst/>
              <a:ahLst/>
              <a:cxnLst/>
              <a:rect l="l" t="t" r="r" b="b"/>
              <a:pathLst>
                <a:path w="1547" h="1988" extrusionOk="0">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64"/>
            <p:cNvSpPr/>
            <p:nvPr/>
          </p:nvSpPr>
          <p:spPr>
            <a:xfrm>
              <a:off x="2189154"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64"/>
            <p:cNvSpPr/>
            <p:nvPr/>
          </p:nvSpPr>
          <p:spPr>
            <a:xfrm>
              <a:off x="2183279" y="2188216"/>
              <a:ext cx="17469" cy="17469"/>
            </a:xfrm>
            <a:custGeom>
              <a:avLst/>
              <a:gdLst/>
              <a:ahLst/>
              <a:cxnLst/>
              <a:rect l="l" t="t" r="r" b="b"/>
              <a:pathLst>
                <a:path w="666" h="666" extrusionOk="0">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64"/>
            <p:cNvSpPr/>
            <p:nvPr/>
          </p:nvSpPr>
          <p:spPr>
            <a:xfrm>
              <a:off x="2102359" y="2258303"/>
              <a:ext cx="38086" cy="48237"/>
            </a:xfrm>
            <a:custGeom>
              <a:avLst/>
              <a:gdLst/>
              <a:ahLst/>
              <a:cxnLst/>
              <a:rect l="l" t="t" r="r" b="b"/>
              <a:pathLst>
                <a:path w="1452" h="1839" extrusionOk="0">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4" name="Google Shape;15424;p64"/>
          <p:cNvGrpSpPr/>
          <p:nvPr/>
        </p:nvGrpSpPr>
        <p:grpSpPr>
          <a:xfrm>
            <a:off x="1401415" y="2429218"/>
            <a:ext cx="364282" cy="374197"/>
            <a:chOff x="1401415" y="2429218"/>
            <a:chExt cx="364282" cy="374197"/>
          </a:xfrm>
        </p:grpSpPr>
        <p:sp>
          <p:nvSpPr>
            <p:cNvPr id="15425" name="Google Shape;15425;p64"/>
            <p:cNvSpPr/>
            <p:nvPr/>
          </p:nvSpPr>
          <p:spPr>
            <a:xfrm>
              <a:off x="1458596" y="2755938"/>
              <a:ext cx="89759" cy="47476"/>
            </a:xfrm>
            <a:custGeom>
              <a:avLst/>
              <a:gdLst/>
              <a:ahLst/>
              <a:cxnLst/>
              <a:rect l="l" t="t" r="r" b="b"/>
              <a:pathLst>
                <a:path w="3422" h="1810" extrusionOk="0">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64"/>
            <p:cNvSpPr/>
            <p:nvPr/>
          </p:nvSpPr>
          <p:spPr>
            <a:xfrm>
              <a:off x="1618757" y="2755938"/>
              <a:ext cx="89759" cy="47476"/>
            </a:xfrm>
            <a:custGeom>
              <a:avLst/>
              <a:gdLst/>
              <a:ahLst/>
              <a:cxnLst/>
              <a:rect l="l" t="t" r="r" b="b"/>
              <a:pathLst>
                <a:path w="3422" h="1810" extrusionOk="0">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64"/>
            <p:cNvSpPr/>
            <p:nvPr/>
          </p:nvSpPr>
          <p:spPr>
            <a:xfrm>
              <a:off x="1442517" y="2491645"/>
              <a:ext cx="282104" cy="287979"/>
            </a:xfrm>
            <a:custGeom>
              <a:avLst/>
              <a:gdLst/>
              <a:ahLst/>
              <a:cxnLst/>
              <a:rect l="l" t="t" r="r" b="b"/>
              <a:pathLst>
                <a:path w="10755" h="10979" extrusionOk="0">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64"/>
            <p:cNvSpPr/>
            <p:nvPr/>
          </p:nvSpPr>
          <p:spPr>
            <a:xfrm>
              <a:off x="1489653" y="2515121"/>
              <a:ext cx="187833" cy="252752"/>
            </a:xfrm>
            <a:custGeom>
              <a:avLst/>
              <a:gdLst/>
              <a:ahLst/>
              <a:cxnLst/>
              <a:rect l="l" t="t" r="r" b="b"/>
              <a:pathLst>
                <a:path w="7161" h="9636" extrusionOk="0">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64"/>
            <p:cNvSpPr/>
            <p:nvPr/>
          </p:nvSpPr>
          <p:spPr>
            <a:xfrm>
              <a:off x="1401415" y="2432968"/>
              <a:ext cx="364282" cy="212384"/>
            </a:xfrm>
            <a:custGeom>
              <a:avLst/>
              <a:gdLst/>
              <a:ahLst/>
              <a:cxnLst/>
              <a:rect l="l" t="t" r="r" b="b"/>
              <a:pathLst>
                <a:path w="13888" h="8097" extrusionOk="0">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64"/>
            <p:cNvSpPr/>
            <p:nvPr/>
          </p:nvSpPr>
          <p:spPr>
            <a:xfrm>
              <a:off x="1407291" y="2429218"/>
              <a:ext cx="352531" cy="209368"/>
            </a:xfrm>
            <a:custGeom>
              <a:avLst/>
              <a:gdLst/>
              <a:ahLst/>
              <a:cxnLst/>
              <a:rect l="l" t="t" r="r" b="b"/>
              <a:pathLst>
                <a:path w="13440" h="7982" extrusionOk="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64"/>
            <p:cNvSpPr/>
            <p:nvPr/>
          </p:nvSpPr>
          <p:spPr>
            <a:xfrm>
              <a:off x="1448550" y="2491645"/>
              <a:ext cx="117405" cy="117589"/>
            </a:xfrm>
            <a:custGeom>
              <a:avLst/>
              <a:gdLst/>
              <a:ahLst/>
              <a:cxnLst/>
              <a:rect l="l" t="t" r="r" b="b"/>
              <a:pathLst>
                <a:path w="4476" h="4483" extrusionOk="0">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64"/>
            <p:cNvSpPr/>
            <p:nvPr/>
          </p:nvSpPr>
          <p:spPr>
            <a:xfrm>
              <a:off x="1466177" y="2509245"/>
              <a:ext cx="82179" cy="82388"/>
            </a:xfrm>
            <a:custGeom>
              <a:avLst/>
              <a:gdLst/>
              <a:ahLst/>
              <a:cxnLst/>
              <a:rect l="l" t="t" r="r" b="b"/>
              <a:pathLst>
                <a:path w="3133" h="3141" extrusionOk="0">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64"/>
            <p:cNvSpPr/>
            <p:nvPr/>
          </p:nvSpPr>
          <p:spPr>
            <a:xfrm>
              <a:off x="1566664" y="2590453"/>
              <a:ext cx="33627" cy="52486"/>
            </a:xfrm>
            <a:custGeom>
              <a:avLst/>
              <a:gdLst/>
              <a:ahLst/>
              <a:cxnLst/>
              <a:rect l="l" t="t" r="r" b="b"/>
              <a:pathLst>
                <a:path w="1282" h="2001" extrusionOk="0">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64"/>
            <p:cNvSpPr/>
            <p:nvPr/>
          </p:nvSpPr>
          <p:spPr>
            <a:xfrm>
              <a:off x="1483777" y="2520996"/>
              <a:ext cx="46978" cy="58886"/>
            </a:xfrm>
            <a:custGeom>
              <a:avLst/>
              <a:gdLst/>
              <a:ahLst/>
              <a:cxnLst/>
              <a:rect l="l" t="t" r="r" b="b"/>
              <a:pathLst>
                <a:path w="1791" h="2245" extrusionOk="0">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64"/>
            <p:cNvSpPr/>
            <p:nvPr/>
          </p:nvSpPr>
          <p:spPr>
            <a:xfrm>
              <a:off x="1501378" y="2532721"/>
              <a:ext cx="17627" cy="17653"/>
            </a:xfrm>
            <a:custGeom>
              <a:avLst/>
              <a:gdLst/>
              <a:ahLst/>
              <a:cxnLst/>
              <a:rect l="l" t="t" r="r" b="b"/>
              <a:pathLst>
                <a:path w="672" h="673" extrusionOk="0">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64"/>
            <p:cNvSpPr/>
            <p:nvPr/>
          </p:nvSpPr>
          <p:spPr>
            <a:xfrm>
              <a:off x="1601156" y="2491645"/>
              <a:ext cx="117589" cy="117589"/>
            </a:xfrm>
            <a:custGeom>
              <a:avLst/>
              <a:gdLst/>
              <a:ahLst/>
              <a:cxnLst/>
              <a:rect l="l" t="t" r="r" b="b"/>
              <a:pathLst>
                <a:path w="4483" h="4483" extrusionOk="0">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64"/>
            <p:cNvSpPr/>
            <p:nvPr/>
          </p:nvSpPr>
          <p:spPr>
            <a:xfrm>
              <a:off x="1618757" y="2509245"/>
              <a:ext cx="82388" cy="82388"/>
            </a:xfrm>
            <a:custGeom>
              <a:avLst/>
              <a:gdLst/>
              <a:ahLst/>
              <a:cxnLst/>
              <a:rect l="l" t="t" r="r" b="b"/>
              <a:pathLst>
                <a:path w="3141" h="3141" extrusionOk="0">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64"/>
            <p:cNvSpPr/>
            <p:nvPr/>
          </p:nvSpPr>
          <p:spPr>
            <a:xfrm>
              <a:off x="1636541" y="2520996"/>
              <a:ext cx="46978" cy="58886"/>
            </a:xfrm>
            <a:custGeom>
              <a:avLst/>
              <a:gdLst/>
              <a:ahLst/>
              <a:cxnLst/>
              <a:rect l="l" t="t" r="r" b="b"/>
              <a:pathLst>
                <a:path w="1791" h="2245" extrusionOk="0">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64"/>
            <p:cNvSpPr/>
            <p:nvPr/>
          </p:nvSpPr>
          <p:spPr>
            <a:xfrm>
              <a:off x="1653984" y="2532721"/>
              <a:ext cx="17627" cy="17653"/>
            </a:xfrm>
            <a:custGeom>
              <a:avLst/>
              <a:gdLst/>
              <a:ahLst/>
              <a:cxnLst/>
              <a:rect l="l" t="t" r="r" b="b"/>
              <a:pathLst>
                <a:path w="672" h="673" extrusionOk="0">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0" name="Google Shape;15440;p64"/>
          <p:cNvGrpSpPr/>
          <p:nvPr/>
        </p:nvGrpSpPr>
        <p:grpSpPr>
          <a:xfrm>
            <a:off x="7110427" y="3365261"/>
            <a:ext cx="400401" cy="370184"/>
            <a:chOff x="7110427" y="3365261"/>
            <a:chExt cx="400401" cy="370184"/>
          </a:xfrm>
        </p:grpSpPr>
        <p:sp>
          <p:nvSpPr>
            <p:cNvPr id="15441" name="Google Shape;15441;p64"/>
            <p:cNvSpPr/>
            <p:nvPr/>
          </p:nvSpPr>
          <p:spPr>
            <a:xfrm>
              <a:off x="7140854" y="3365261"/>
              <a:ext cx="369974" cy="370158"/>
            </a:xfrm>
            <a:custGeom>
              <a:avLst/>
              <a:gdLst/>
              <a:ahLst/>
              <a:cxnLst/>
              <a:rect l="l" t="t" r="r" b="b"/>
              <a:pathLst>
                <a:path w="14105" h="14112" extrusionOk="0">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64"/>
            <p:cNvSpPr/>
            <p:nvPr/>
          </p:nvSpPr>
          <p:spPr>
            <a:xfrm>
              <a:off x="7216081" y="3366704"/>
              <a:ext cx="294747" cy="295901"/>
            </a:xfrm>
            <a:custGeom>
              <a:avLst/>
              <a:gdLst/>
              <a:ahLst/>
              <a:cxnLst/>
              <a:rect l="l" t="t" r="r" b="b"/>
              <a:pathLst>
                <a:path w="11237" h="11281" extrusionOk="0">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64"/>
            <p:cNvSpPr/>
            <p:nvPr/>
          </p:nvSpPr>
          <p:spPr>
            <a:xfrm>
              <a:off x="7110427" y="3392672"/>
              <a:ext cx="372991" cy="342774"/>
            </a:xfrm>
            <a:custGeom>
              <a:avLst/>
              <a:gdLst/>
              <a:ahLst/>
              <a:cxnLst/>
              <a:rect l="l" t="t" r="r" b="b"/>
              <a:pathLst>
                <a:path w="14220" h="13068" extrusionOk="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64"/>
            <p:cNvSpPr/>
            <p:nvPr/>
          </p:nvSpPr>
          <p:spPr>
            <a:xfrm>
              <a:off x="7398563" y="3617646"/>
              <a:ext cx="31424" cy="30427"/>
            </a:xfrm>
            <a:custGeom>
              <a:avLst/>
              <a:gdLst/>
              <a:ahLst/>
              <a:cxnLst/>
              <a:rect l="l" t="t" r="r" b="b"/>
              <a:pathLst>
                <a:path w="1198" h="1160" extrusionOk="0">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64"/>
            <p:cNvSpPr/>
            <p:nvPr/>
          </p:nvSpPr>
          <p:spPr>
            <a:xfrm>
              <a:off x="7268410" y="3369012"/>
              <a:ext cx="20276" cy="26886"/>
            </a:xfrm>
            <a:custGeom>
              <a:avLst/>
              <a:gdLst/>
              <a:ahLst/>
              <a:cxnLst/>
              <a:rect l="l" t="t" r="r" b="b"/>
              <a:pathLst>
                <a:path w="773" h="1025" extrusionOk="0">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64"/>
            <p:cNvSpPr/>
            <p:nvPr/>
          </p:nvSpPr>
          <p:spPr>
            <a:xfrm>
              <a:off x="7141562" y="3566236"/>
              <a:ext cx="35778" cy="86638"/>
            </a:xfrm>
            <a:custGeom>
              <a:avLst/>
              <a:gdLst/>
              <a:ahLst/>
              <a:cxnLst/>
              <a:rect l="l" t="t" r="r" b="b"/>
              <a:pathLst>
                <a:path w="1364" h="3303" extrusionOk="0">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64"/>
            <p:cNvSpPr/>
            <p:nvPr/>
          </p:nvSpPr>
          <p:spPr>
            <a:xfrm>
              <a:off x="7303060" y="3365261"/>
              <a:ext cx="26178" cy="27043"/>
            </a:xfrm>
            <a:custGeom>
              <a:avLst/>
              <a:gdLst/>
              <a:ahLst/>
              <a:cxnLst/>
              <a:rect l="l" t="t" r="r" b="b"/>
              <a:pathLst>
                <a:path w="998" h="1031" extrusionOk="0">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8" name="Google Shape;15448;p64"/>
          <p:cNvGrpSpPr/>
          <p:nvPr/>
        </p:nvGrpSpPr>
        <p:grpSpPr>
          <a:xfrm>
            <a:off x="7658949" y="3363137"/>
            <a:ext cx="400375" cy="370132"/>
            <a:chOff x="7658949" y="3363137"/>
            <a:chExt cx="400375" cy="370132"/>
          </a:xfrm>
        </p:grpSpPr>
        <p:sp>
          <p:nvSpPr>
            <p:cNvPr id="15449" name="Google Shape;15449;p64"/>
            <p:cNvSpPr/>
            <p:nvPr/>
          </p:nvSpPr>
          <p:spPr>
            <a:xfrm>
              <a:off x="7689192" y="3363137"/>
              <a:ext cx="370132" cy="370132"/>
            </a:xfrm>
            <a:custGeom>
              <a:avLst/>
              <a:gdLst/>
              <a:ahLst/>
              <a:cxnLst/>
              <a:rect l="l" t="t" r="r" b="b"/>
              <a:pathLst>
                <a:path w="14111" h="14111" extrusionOk="0">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64"/>
            <p:cNvSpPr/>
            <p:nvPr/>
          </p:nvSpPr>
          <p:spPr>
            <a:xfrm>
              <a:off x="7658949" y="3390521"/>
              <a:ext cx="372991" cy="342695"/>
            </a:xfrm>
            <a:custGeom>
              <a:avLst/>
              <a:gdLst/>
              <a:ahLst/>
              <a:cxnLst/>
              <a:rect l="l" t="t" r="r" b="b"/>
              <a:pathLst>
                <a:path w="14220" h="13065" extrusionOk="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64"/>
            <p:cNvSpPr/>
            <p:nvPr/>
          </p:nvSpPr>
          <p:spPr>
            <a:xfrm>
              <a:off x="7754111" y="3380029"/>
              <a:ext cx="244569" cy="330000"/>
            </a:xfrm>
            <a:custGeom>
              <a:avLst/>
              <a:gdLst/>
              <a:ahLst/>
              <a:cxnLst/>
              <a:rect l="l" t="t" r="r" b="b"/>
              <a:pathLst>
                <a:path w="9324" h="12581" extrusionOk="0">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64"/>
            <p:cNvSpPr/>
            <p:nvPr/>
          </p:nvSpPr>
          <p:spPr>
            <a:xfrm>
              <a:off x="7754111" y="3390704"/>
              <a:ext cx="23135" cy="30086"/>
            </a:xfrm>
            <a:custGeom>
              <a:avLst/>
              <a:gdLst/>
              <a:ahLst/>
              <a:cxnLst/>
              <a:rect l="l" t="t" r="r" b="b"/>
              <a:pathLst>
                <a:path w="882" h="1147" extrusionOk="0">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64"/>
            <p:cNvSpPr/>
            <p:nvPr/>
          </p:nvSpPr>
          <p:spPr>
            <a:xfrm>
              <a:off x="7891766" y="3668690"/>
              <a:ext cx="47162" cy="41470"/>
            </a:xfrm>
            <a:custGeom>
              <a:avLst/>
              <a:gdLst/>
              <a:ahLst/>
              <a:cxnLst/>
              <a:rect l="l" t="t" r="r" b="b"/>
              <a:pathLst>
                <a:path w="1798" h="1581" extrusionOk="0">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54" name="Google Shape;15454;p64"/>
          <p:cNvGrpSpPr/>
          <p:nvPr/>
        </p:nvGrpSpPr>
        <p:grpSpPr>
          <a:xfrm>
            <a:off x="3304481" y="3379389"/>
            <a:ext cx="356623" cy="370105"/>
            <a:chOff x="3307156" y="3365314"/>
            <a:chExt cx="356623" cy="370105"/>
          </a:xfrm>
        </p:grpSpPr>
        <p:sp>
          <p:nvSpPr>
            <p:cNvPr id="15455" name="Google Shape;15455;p64"/>
            <p:cNvSpPr/>
            <p:nvPr/>
          </p:nvSpPr>
          <p:spPr>
            <a:xfrm>
              <a:off x="3534465" y="3485683"/>
              <a:ext cx="129314" cy="71346"/>
            </a:xfrm>
            <a:custGeom>
              <a:avLst/>
              <a:gdLst/>
              <a:ahLst/>
              <a:cxnLst/>
              <a:rect l="l" t="t" r="r" b="b"/>
              <a:pathLst>
                <a:path w="4930" h="2720" extrusionOk="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64"/>
            <p:cNvSpPr/>
            <p:nvPr/>
          </p:nvSpPr>
          <p:spPr>
            <a:xfrm>
              <a:off x="3545481" y="3518235"/>
              <a:ext cx="117956" cy="38794"/>
            </a:xfrm>
            <a:custGeom>
              <a:avLst/>
              <a:gdLst/>
              <a:ahLst/>
              <a:cxnLst/>
              <a:rect l="l" t="t" r="r" b="b"/>
              <a:pathLst>
                <a:path w="4497" h="1479" extrusionOk="0">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64"/>
            <p:cNvSpPr/>
            <p:nvPr/>
          </p:nvSpPr>
          <p:spPr>
            <a:xfrm>
              <a:off x="3356075" y="3631522"/>
              <a:ext cx="96762" cy="103897"/>
            </a:xfrm>
            <a:custGeom>
              <a:avLst/>
              <a:gdLst/>
              <a:ahLst/>
              <a:cxnLst/>
              <a:rect l="l" t="t" r="r" b="b"/>
              <a:pathLst>
                <a:path w="3689" h="3961" extrusionOk="0">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64"/>
            <p:cNvSpPr/>
            <p:nvPr/>
          </p:nvSpPr>
          <p:spPr>
            <a:xfrm>
              <a:off x="3356075" y="3631522"/>
              <a:ext cx="59778" cy="102638"/>
            </a:xfrm>
            <a:custGeom>
              <a:avLst/>
              <a:gdLst/>
              <a:ahLst/>
              <a:cxnLst/>
              <a:rect l="l" t="t" r="r" b="b"/>
              <a:pathLst>
                <a:path w="2279" h="3913" extrusionOk="0">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64"/>
            <p:cNvSpPr/>
            <p:nvPr/>
          </p:nvSpPr>
          <p:spPr>
            <a:xfrm>
              <a:off x="3478962" y="3563403"/>
              <a:ext cx="101222" cy="161236"/>
            </a:xfrm>
            <a:custGeom>
              <a:avLst/>
              <a:gdLst/>
              <a:ahLst/>
              <a:cxnLst/>
              <a:rect l="l" t="t" r="r" b="b"/>
              <a:pathLst>
                <a:path w="3859" h="6147" extrusionOk="0">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64"/>
            <p:cNvSpPr/>
            <p:nvPr/>
          </p:nvSpPr>
          <p:spPr>
            <a:xfrm>
              <a:off x="3478962" y="3573711"/>
              <a:ext cx="68146" cy="150324"/>
            </a:xfrm>
            <a:custGeom>
              <a:avLst/>
              <a:gdLst/>
              <a:ahLst/>
              <a:cxnLst/>
              <a:rect l="l" t="t" r="r" b="b"/>
              <a:pathLst>
                <a:path w="2598" h="5731" extrusionOk="0">
                  <a:moveTo>
                    <a:pt x="618" y="1"/>
                  </a:moveTo>
                  <a:lnTo>
                    <a:pt x="1" y="4279"/>
                  </a:lnTo>
                  <a:cubicBezTo>
                    <a:pt x="652" y="4889"/>
                    <a:pt x="1581" y="5513"/>
                    <a:pt x="2598" y="5730"/>
                  </a:cubicBezTo>
                  <a:lnTo>
                    <a:pt x="618"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64"/>
            <p:cNvSpPr/>
            <p:nvPr/>
          </p:nvSpPr>
          <p:spPr>
            <a:xfrm>
              <a:off x="3382383" y="3674749"/>
              <a:ext cx="32368" cy="34151"/>
            </a:xfrm>
            <a:custGeom>
              <a:avLst/>
              <a:gdLst/>
              <a:ahLst/>
              <a:cxnLst/>
              <a:rect l="l" t="t" r="r" b="b"/>
              <a:pathLst>
                <a:path w="1234" h="1302" extrusionOk="0">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64"/>
            <p:cNvSpPr/>
            <p:nvPr/>
          </p:nvSpPr>
          <p:spPr>
            <a:xfrm>
              <a:off x="3551698" y="3514484"/>
              <a:ext cx="80972" cy="19069"/>
            </a:xfrm>
            <a:custGeom>
              <a:avLst/>
              <a:gdLst/>
              <a:ahLst/>
              <a:cxnLst/>
              <a:rect l="l" t="t" r="r" b="b"/>
              <a:pathLst>
                <a:path w="3087" h="727" extrusionOk="0">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64"/>
            <p:cNvSpPr/>
            <p:nvPr/>
          </p:nvSpPr>
          <p:spPr>
            <a:xfrm>
              <a:off x="3490241" y="3574787"/>
              <a:ext cx="49575" cy="107254"/>
            </a:xfrm>
            <a:custGeom>
              <a:avLst/>
              <a:gdLst/>
              <a:ahLst/>
              <a:cxnLst/>
              <a:rect l="l" t="t" r="r" b="b"/>
              <a:pathLst>
                <a:path w="1890" h="4089" extrusionOk="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64"/>
            <p:cNvSpPr/>
            <p:nvPr/>
          </p:nvSpPr>
          <p:spPr>
            <a:xfrm>
              <a:off x="3307156" y="3365314"/>
              <a:ext cx="345239" cy="335508"/>
            </a:xfrm>
            <a:custGeom>
              <a:avLst/>
              <a:gdLst/>
              <a:ahLst/>
              <a:cxnLst/>
              <a:rect l="l" t="t" r="r" b="b"/>
              <a:pathLst>
                <a:path w="13162" h="12791" extrusionOk="0">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64"/>
            <p:cNvSpPr/>
            <p:nvPr/>
          </p:nvSpPr>
          <p:spPr>
            <a:xfrm>
              <a:off x="3376167" y="3431859"/>
              <a:ext cx="199453" cy="203623"/>
            </a:xfrm>
            <a:custGeom>
              <a:avLst/>
              <a:gdLst/>
              <a:ahLst/>
              <a:cxnLst/>
              <a:rect l="l" t="t" r="r" b="b"/>
              <a:pathLst>
                <a:path w="7604" h="7763" extrusionOk="0">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64"/>
            <p:cNvSpPr/>
            <p:nvPr/>
          </p:nvSpPr>
          <p:spPr>
            <a:xfrm>
              <a:off x="3390803" y="3461499"/>
              <a:ext cx="99228" cy="74887"/>
            </a:xfrm>
            <a:custGeom>
              <a:avLst/>
              <a:gdLst/>
              <a:ahLst/>
              <a:cxnLst/>
              <a:rect l="l" t="t" r="r" b="b"/>
              <a:pathLst>
                <a:path w="3783" h="2855" extrusionOk="0">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64"/>
            <p:cNvSpPr/>
            <p:nvPr/>
          </p:nvSpPr>
          <p:spPr>
            <a:xfrm>
              <a:off x="3369058" y="3464516"/>
              <a:ext cx="29902" cy="29719"/>
            </a:xfrm>
            <a:custGeom>
              <a:avLst/>
              <a:gdLst/>
              <a:ahLst/>
              <a:cxnLst/>
              <a:rect l="l" t="t" r="r" b="b"/>
              <a:pathLst>
                <a:path w="1140" h="1133" extrusionOk="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64"/>
            <p:cNvSpPr/>
            <p:nvPr/>
          </p:nvSpPr>
          <p:spPr>
            <a:xfrm>
              <a:off x="3386475" y="3446732"/>
              <a:ext cx="29902" cy="29902"/>
            </a:xfrm>
            <a:custGeom>
              <a:avLst/>
              <a:gdLst/>
              <a:ahLst/>
              <a:cxnLst/>
              <a:rect l="l" t="t" r="r" b="b"/>
              <a:pathLst>
                <a:path w="1140" h="1140" extrusionOk="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64"/>
            <p:cNvSpPr/>
            <p:nvPr/>
          </p:nvSpPr>
          <p:spPr>
            <a:xfrm>
              <a:off x="3390042" y="3471099"/>
              <a:ext cx="29719" cy="29719"/>
            </a:xfrm>
            <a:custGeom>
              <a:avLst/>
              <a:gdLst/>
              <a:ahLst/>
              <a:cxnLst/>
              <a:rect l="l" t="t" r="r" b="b"/>
              <a:pathLst>
                <a:path w="1133" h="1133" extrusionOk="0">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70" name="Google Shape;15470;p64"/>
          <p:cNvGrpSpPr/>
          <p:nvPr/>
        </p:nvGrpSpPr>
        <p:grpSpPr>
          <a:xfrm>
            <a:off x="7422407" y="1980107"/>
            <a:ext cx="372807" cy="370079"/>
            <a:chOff x="7422407" y="1980107"/>
            <a:chExt cx="372807" cy="370079"/>
          </a:xfrm>
        </p:grpSpPr>
        <p:sp>
          <p:nvSpPr>
            <p:cNvPr id="15471" name="Google Shape;15471;p64"/>
            <p:cNvSpPr/>
            <p:nvPr/>
          </p:nvSpPr>
          <p:spPr>
            <a:xfrm>
              <a:off x="7422407" y="2057670"/>
              <a:ext cx="90546" cy="89680"/>
            </a:xfrm>
            <a:custGeom>
              <a:avLst/>
              <a:gdLst/>
              <a:ahLst/>
              <a:cxnLst/>
              <a:rect l="l" t="t" r="r" b="b"/>
              <a:pathLst>
                <a:path w="3452" h="3419" extrusionOk="0">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64"/>
            <p:cNvSpPr/>
            <p:nvPr/>
          </p:nvSpPr>
          <p:spPr>
            <a:xfrm>
              <a:off x="7704668" y="2057670"/>
              <a:ext cx="90546" cy="89680"/>
            </a:xfrm>
            <a:custGeom>
              <a:avLst/>
              <a:gdLst/>
              <a:ahLst/>
              <a:cxnLst/>
              <a:rect l="l" t="t" r="r" b="b"/>
              <a:pathLst>
                <a:path w="3452" h="3419" extrusionOk="0">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64"/>
            <p:cNvSpPr/>
            <p:nvPr/>
          </p:nvSpPr>
          <p:spPr>
            <a:xfrm>
              <a:off x="7469175" y="1981340"/>
              <a:ext cx="278720" cy="350984"/>
            </a:xfrm>
            <a:custGeom>
              <a:avLst/>
              <a:gdLst/>
              <a:ahLst/>
              <a:cxnLst/>
              <a:rect l="l" t="t" r="r" b="b"/>
              <a:pathLst>
                <a:path w="10626" h="13381" extrusionOk="0">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64"/>
            <p:cNvSpPr/>
            <p:nvPr/>
          </p:nvSpPr>
          <p:spPr>
            <a:xfrm>
              <a:off x="7443207" y="1980107"/>
              <a:ext cx="189276" cy="352295"/>
            </a:xfrm>
            <a:custGeom>
              <a:avLst/>
              <a:gdLst/>
              <a:ahLst/>
              <a:cxnLst/>
              <a:rect l="l" t="t" r="r" b="b"/>
              <a:pathLst>
                <a:path w="7216" h="13431" extrusionOk="0">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64"/>
            <p:cNvSpPr/>
            <p:nvPr/>
          </p:nvSpPr>
          <p:spPr>
            <a:xfrm>
              <a:off x="7456007" y="2181790"/>
              <a:ext cx="302038" cy="168370"/>
            </a:xfrm>
            <a:custGeom>
              <a:avLst/>
              <a:gdLst/>
              <a:ahLst/>
              <a:cxnLst/>
              <a:rect l="l" t="t" r="r" b="b"/>
              <a:pathLst>
                <a:path w="11515" h="6419" extrusionOk="0">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64"/>
            <p:cNvSpPr/>
            <p:nvPr/>
          </p:nvSpPr>
          <p:spPr>
            <a:xfrm>
              <a:off x="7757469" y="2189108"/>
              <a:ext cx="210" cy="26"/>
            </a:xfrm>
            <a:custGeom>
              <a:avLst/>
              <a:gdLst/>
              <a:ahLst/>
              <a:cxnLst/>
              <a:rect l="l" t="t" r="r" b="b"/>
              <a:pathLst>
                <a:path w="8" h="1" extrusionOk="0">
                  <a:moveTo>
                    <a:pt x="1" y="1"/>
                  </a:moveTo>
                  <a:lnTo>
                    <a:pt x="1" y="1"/>
                  </a:lnTo>
                  <a:lnTo>
                    <a:pt x="8" y="1"/>
                  </a:ln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64"/>
            <p:cNvSpPr/>
            <p:nvPr/>
          </p:nvSpPr>
          <p:spPr>
            <a:xfrm>
              <a:off x="7578554" y="2076896"/>
              <a:ext cx="59778" cy="57286"/>
            </a:xfrm>
            <a:custGeom>
              <a:avLst/>
              <a:gdLst/>
              <a:ahLst/>
              <a:cxnLst/>
              <a:rect l="l" t="t" r="r" b="b"/>
              <a:pathLst>
                <a:path w="2279" h="2184" extrusionOk="0">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64"/>
            <p:cNvSpPr/>
            <p:nvPr/>
          </p:nvSpPr>
          <p:spPr>
            <a:xfrm>
              <a:off x="7542802" y="2051820"/>
              <a:ext cx="23869" cy="29902"/>
            </a:xfrm>
            <a:custGeom>
              <a:avLst/>
              <a:gdLst/>
              <a:ahLst/>
              <a:cxnLst/>
              <a:rect l="l" t="t" r="r" b="b"/>
              <a:pathLst>
                <a:path w="910" h="1140" extrusionOk="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64"/>
            <p:cNvSpPr/>
            <p:nvPr/>
          </p:nvSpPr>
          <p:spPr>
            <a:xfrm>
              <a:off x="7650240" y="2051820"/>
              <a:ext cx="23843" cy="29902"/>
            </a:xfrm>
            <a:custGeom>
              <a:avLst/>
              <a:gdLst/>
              <a:ahLst/>
              <a:cxnLst/>
              <a:rect l="l" t="t" r="r" b="b"/>
              <a:pathLst>
                <a:path w="909" h="1140" extrusionOk="0">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64"/>
            <p:cNvSpPr/>
            <p:nvPr/>
          </p:nvSpPr>
          <p:spPr>
            <a:xfrm>
              <a:off x="7582462" y="2100582"/>
              <a:ext cx="51778" cy="22768"/>
            </a:xfrm>
            <a:custGeom>
              <a:avLst/>
              <a:gdLst/>
              <a:ahLst/>
              <a:cxnLst/>
              <a:rect l="l" t="t" r="r" b="b"/>
              <a:pathLst>
                <a:path w="1974" h="868" extrusionOk="0">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64"/>
            <p:cNvSpPr/>
            <p:nvPr/>
          </p:nvSpPr>
          <p:spPr>
            <a:xfrm>
              <a:off x="7548678" y="2057853"/>
              <a:ext cx="11935" cy="11961"/>
            </a:xfrm>
            <a:custGeom>
              <a:avLst/>
              <a:gdLst/>
              <a:ahLst/>
              <a:cxnLst/>
              <a:rect l="l" t="t" r="r" b="b"/>
              <a:pathLst>
                <a:path w="455" h="456" extrusionOk="0">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64"/>
            <p:cNvSpPr/>
            <p:nvPr/>
          </p:nvSpPr>
          <p:spPr>
            <a:xfrm>
              <a:off x="7656273" y="2057853"/>
              <a:ext cx="11935" cy="11961"/>
            </a:xfrm>
            <a:custGeom>
              <a:avLst/>
              <a:gdLst/>
              <a:ahLst/>
              <a:cxnLst/>
              <a:rect l="l" t="t" r="r" b="b"/>
              <a:pathLst>
                <a:path w="455" h="456" extrusionOk="0">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64"/>
            <p:cNvSpPr/>
            <p:nvPr/>
          </p:nvSpPr>
          <p:spPr>
            <a:xfrm>
              <a:off x="7455824" y="2181974"/>
              <a:ext cx="194784" cy="168213"/>
            </a:xfrm>
            <a:custGeom>
              <a:avLst/>
              <a:gdLst/>
              <a:ahLst/>
              <a:cxnLst/>
              <a:rect l="l" t="t" r="r" b="b"/>
              <a:pathLst>
                <a:path w="7426" h="6413" extrusionOk="0">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4" name="Google Shape;15484;p64"/>
          <p:cNvGrpSpPr/>
          <p:nvPr/>
        </p:nvGrpSpPr>
        <p:grpSpPr>
          <a:xfrm>
            <a:off x="6916141" y="2906184"/>
            <a:ext cx="289737" cy="370394"/>
            <a:chOff x="6916141" y="2906184"/>
            <a:chExt cx="289737" cy="370394"/>
          </a:xfrm>
        </p:grpSpPr>
        <p:sp>
          <p:nvSpPr>
            <p:cNvPr id="15485" name="Google Shape;15485;p64"/>
            <p:cNvSpPr/>
            <p:nvPr/>
          </p:nvSpPr>
          <p:spPr>
            <a:xfrm>
              <a:off x="7003199" y="2916073"/>
              <a:ext cx="44827" cy="64159"/>
            </a:xfrm>
            <a:custGeom>
              <a:avLst/>
              <a:gdLst/>
              <a:ahLst/>
              <a:cxnLst/>
              <a:rect l="l" t="t" r="r" b="b"/>
              <a:pathLst>
                <a:path w="1709" h="2446" extrusionOk="0">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64"/>
            <p:cNvSpPr/>
            <p:nvPr/>
          </p:nvSpPr>
          <p:spPr>
            <a:xfrm>
              <a:off x="7073967" y="3099551"/>
              <a:ext cx="44853" cy="64159"/>
            </a:xfrm>
            <a:custGeom>
              <a:avLst/>
              <a:gdLst/>
              <a:ahLst/>
              <a:cxnLst/>
              <a:rect l="l" t="t" r="r" b="b"/>
              <a:pathLst>
                <a:path w="1710" h="2446" extrusionOk="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64"/>
            <p:cNvSpPr/>
            <p:nvPr/>
          </p:nvSpPr>
          <p:spPr>
            <a:xfrm>
              <a:off x="7120762" y="2985530"/>
              <a:ext cx="64945" cy="41496"/>
            </a:xfrm>
            <a:custGeom>
              <a:avLst/>
              <a:gdLst/>
              <a:ahLst/>
              <a:cxnLst/>
              <a:rect l="l" t="t" r="r" b="b"/>
              <a:pathLst>
                <a:path w="2476" h="1582" extrusionOk="0">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64"/>
            <p:cNvSpPr/>
            <p:nvPr/>
          </p:nvSpPr>
          <p:spPr>
            <a:xfrm>
              <a:off x="6936312" y="3052967"/>
              <a:ext cx="65129" cy="41470"/>
            </a:xfrm>
            <a:custGeom>
              <a:avLst/>
              <a:gdLst/>
              <a:ahLst/>
              <a:cxnLst/>
              <a:rect l="l" t="t" r="r" b="b"/>
              <a:pathLst>
                <a:path w="2483" h="1581" extrusionOk="0">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64"/>
            <p:cNvSpPr/>
            <p:nvPr/>
          </p:nvSpPr>
          <p:spPr>
            <a:xfrm>
              <a:off x="7073967" y="2916073"/>
              <a:ext cx="44853" cy="64159"/>
            </a:xfrm>
            <a:custGeom>
              <a:avLst/>
              <a:gdLst/>
              <a:ahLst/>
              <a:cxnLst/>
              <a:rect l="l" t="t" r="r" b="b"/>
              <a:pathLst>
                <a:path w="1710" h="2446" extrusionOk="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64"/>
            <p:cNvSpPr/>
            <p:nvPr/>
          </p:nvSpPr>
          <p:spPr>
            <a:xfrm>
              <a:off x="7003199" y="3099551"/>
              <a:ext cx="44827" cy="64159"/>
            </a:xfrm>
            <a:custGeom>
              <a:avLst/>
              <a:gdLst/>
              <a:ahLst/>
              <a:cxnLst/>
              <a:rect l="l" t="t" r="r" b="b"/>
              <a:pathLst>
                <a:path w="1709" h="2446" extrusionOk="0">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64"/>
            <p:cNvSpPr/>
            <p:nvPr/>
          </p:nvSpPr>
          <p:spPr>
            <a:xfrm>
              <a:off x="7120762" y="3052967"/>
              <a:ext cx="64945" cy="41338"/>
            </a:xfrm>
            <a:custGeom>
              <a:avLst/>
              <a:gdLst/>
              <a:ahLst/>
              <a:cxnLst/>
              <a:rect l="l" t="t" r="r" b="b"/>
              <a:pathLst>
                <a:path w="2476" h="1576" extrusionOk="0">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64"/>
            <p:cNvSpPr/>
            <p:nvPr/>
          </p:nvSpPr>
          <p:spPr>
            <a:xfrm>
              <a:off x="6936496" y="2985477"/>
              <a:ext cx="64945" cy="41548"/>
            </a:xfrm>
            <a:custGeom>
              <a:avLst/>
              <a:gdLst/>
              <a:ahLst/>
              <a:cxnLst/>
              <a:rect l="l" t="t" r="r" b="b"/>
              <a:pathLst>
                <a:path w="2476" h="1584" extrusionOk="0">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64"/>
            <p:cNvSpPr/>
            <p:nvPr/>
          </p:nvSpPr>
          <p:spPr>
            <a:xfrm>
              <a:off x="7022032" y="3104902"/>
              <a:ext cx="77929" cy="171675"/>
            </a:xfrm>
            <a:custGeom>
              <a:avLst/>
              <a:gdLst/>
              <a:ahLst/>
              <a:cxnLst/>
              <a:rect l="l" t="t" r="r" b="b"/>
              <a:pathLst>
                <a:path w="2971" h="6545" extrusionOk="0">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64"/>
            <p:cNvSpPr/>
            <p:nvPr/>
          </p:nvSpPr>
          <p:spPr>
            <a:xfrm>
              <a:off x="6916141" y="3148234"/>
              <a:ext cx="121471" cy="83359"/>
            </a:xfrm>
            <a:custGeom>
              <a:avLst/>
              <a:gdLst/>
              <a:ahLst/>
              <a:cxnLst/>
              <a:rect l="l" t="t" r="r" b="b"/>
              <a:pathLst>
                <a:path w="4631" h="3178" extrusionOk="0">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64"/>
            <p:cNvSpPr/>
            <p:nvPr/>
          </p:nvSpPr>
          <p:spPr>
            <a:xfrm>
              <a:off x="7084407" y="3148234"/>
              <a:ext cx="121471" cy="83359"/>
            </a:xfrm>
            <a:custGeom>
              <a:avLst/>
              <a:gdLst/>
              <a:ahLst/>
              <a:cxnLst/>
              <a:rect l="l" t="t" r="r" b="b"/>
              <a:pathLst>
                <a:path w="4631" h="3178" extrusionOk="0">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64"/>
            <p:cNvSpPr/>
            <p:nvPr/>
          </p:nvSpPr>
          <p:spPr>
            <a:xfrm>
              <a:off x="7037508" y="2906184"/>
              <a:ext cx="46978" cy="62847"/>
            </a:xfrm>
            <a:custGeom>
              <a:avLst/>
              <a:gdLst/>
              <a:ahLst/>
              <a:cxnLst/>
              <a:rect l="l" t="t" r="r" b="b"/>
              <a:pathLst>
                <a:path w="1791" h="2396" extrusionOk="0">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64"/>
            <p:cNvSpPr/>
            <p:nvPr/>
          </p:nvSpPr>
          <p:spPr>
            <a:xfrm>
              <a:off x="7037508" y="3110752"/>
              <a:ext cx="47162" cy="62900"/>
            </a:xfrm>
            <a:custGeom>
              <a:avLst/>
              <a:gdLst/>
              <a:ahLst/>
              <a:cxnLst/>
              <a:rect l="l" t="t" r="r" b="b"/>
              <a:pathLst>
                <a:path w="1798" h="2398" extrusionOk="0">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64"/>
            <p:cNvSpPr/>
            <p:nvPr/>
          </p:nvSpPr>
          <p:spPr>
            <a:xfrm>
              <a:off x="7131962" y="3022225"/>
              <a:ext cx="63345" cy="35463"/>
            </a:xfrm>
            <a:custGeom>
              <a:avLst/>
              <a:gdLst/>
              <a:ahLst/>
              <a:cxnLst/>
              <a:rect l="l" t="t" r="r" b="b"/>
              <a:pathLst>
                <a:path w="2415" h="1352" extrusionOk="0">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64"/>
            <p:cNvSpPr/>
            <p:nvPr/>
          </p:nvSpPr>
          <p:spPr>
            <a:xfrm>
              <a:off x="6926896" y="3022199"/>
              <a:ext cx="63345" cy="35489"/>
            </a:xfrm>
            <a:custGeom>
              <a:avLst/>
              <a:gdLst/>
              <a:ahLst/>
              <a:cxnLst/>
              <a:rect l="l" t="t" r="r" b="b"/>
              <a:pathLst>
                <a:path w="2415" h="1353" extrusionOk="0">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64"/>
            <p:cNvSpPr/>
            <p:nvPr/>
          </p:nvSpPr>
          <p:spPr>
            <a:xfrm>
              <a:off x="7100302" y="2944558"/>
              <a:ext cx="56526" cy="56132"/>
            </a:xfrm>
            <a:custGeom>
              <a:avLst/>
              <a:gdLst/>
              <a:ahLst/>
              <a:cxnLst/>
              <a:rect l="l" t="t" r="r" b="b"/>
              <a:pathLst>
                <a:path w="2155" h="2140" extrusionOk="0">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64"/>
            <p:cNvSpPr/>
            <p:nvPr/>
          </p:nvSpPr>
          <p:spPr>
            <a:xfrm>
              <a:off x="6965218" y="3079092"/>
              <a:ext cx="56499" cy="56158"/>
            </a:xfrm>
            <a:custGeom>
              <a:avLst/>
              <a:gdLst/>
              <a:ahLst/>
              <a:cxnLst/>
              <a:rect l="l" t="t" r="r" b="b"/>
              <a:pathLst>
                <a:path w="2154" h="2141" extrusionOk="0">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64"/>
            <p:cNvSpPr/>
            <p:nvPr/>
          </p:nvSpPr>
          <p:spPr>
            <a:xfrm>
              <a:off x="7100302" y="3079276"/>
              <a:ext cx="56499" cy="56027"/>
            </a:xfrm>
            <a:custGeom>
              <a:avLst/>
              <a:gdLst/>
              <a:ahLst/>
              <a:cxnLst/>
              <a:rect l="l" t="t" r="r" b="b"/>
              <a:pathLst>
                <a:path w="2154" h="2136" extrusionOk="0">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64"/>
            <p:cNvSpPr/>
            <p:nvPr/>
          </p:nvSpPr>
          <p:spPr>
            <a:xfrm>
              <a:off x="6965218" y="2944558"/>
              <a:ext cx="56499" cy="56132"/>
            </a:xfrm>
            <a:custGeom>
              <a:avLst/>
              <a:gdLst/>
              <a:ahLst/>
              <a:cxnLst/>
              <a:rect l="l" t="t" r="r" b="b"/>
              <a:pathLst>
                <a:path w="2154" h="2140" extrusionOk="0">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64"/>
            <p:cNvSpPr/>
            <p:nvPr/>
          </p:nvSpPr>
          <p:spPr>
            <a:xfrm>
              <a:off x="6984156" y="2963129"/>
              <a:ext cx="153708" cy="153524"/>
            </a:xfrm>
            <a:custGeom>
              <a:avLst/>
              <a:gdLst/>
              <a:ahLst/>
              <a:cxnLst/>
              <a:rect l="l" t="t" r="r" b="b"/>
              <a:pathLst>
                <a:path w="5860" h="5853" extrusionOk="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64"/>
            <p:cNvSpPr/>
            <p:nvPr/>
          </p:nvSpPr>
          <p:spPr>
            <a:xfrm>
              <a:off x="7001940" y="2980756"/>
              <a:ext cx="118114" cy="118297"/>
            </a:xfrm>
            <a:custGeom>
              <a:avLst/>
              <a:gdLst/>
              <a:ahLst/>
              <a:cxnLst/>
              <a:rect l="l" t="t" r="r" b="b"/>
              <a:pathLst>
                <a:path w="4503" h="4510" extrusionOk="0">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06" name="Google Shape;15506;p64"/>
          <p:cNvGrpSpPr/>
          <p:nvPr/>
        </p:nvGrpSpPr>
        <p:grpSpPr>
          <a:xfrm>
            <a:off x="7970194" y="2013577"/>
            <a:ext cx="372676" cy="331731"/>
            <a:chOff x="7970194" y="2013577"/>
            <a:chExt cx="372676" cy="331731"/>
          </a:xfrm>
        </p:grpSpPr>
        <p:sp>
          <p:nvSpPr>
            <p:cNvPr id="15507" name="Google Shape;15507;p64"/>
            <p:cNvSpPr/>
            <p:nvPr/>
          </p:nvSpPr>
          <p:spPr>
            <a:xfrm>
              <a:off x="8092032" y="2284533"/>
              <a:ext cx="102454" cy="60775"/>
            </a:xfrm>
            <a:custGeom>
              <a:avLst/>
              <a:gdLst/>
              <a:ahLst/>
              <a:cxnLst/>
              <a:rect l="l" t="t" r="r" b="b"/>
              <a:pathLst>
                <a:path w="3906" h="2317" extrusionOk="0">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64"/>
            <p:cNvSpPr/>
            <p:nvPr/>
          </p:nvSpPr>
          <p:spPr>
            <a:xfrm>
              <a:off x="8116741" y="2284533"/>
              <a:ext cx="77746" cy="60775"/>
            </a:xfrm>
            <a:custGeom>
              <a:avLst/>
              <a:gdLst/>
              <a:ahLst/>
              <a:cxnLst/>
              <a:rect l="l" t="t" r="r" b="b"/>
              <a:pathLst>
                <a:path w="2964" h="2317" extrusionOk="0">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64"/>
            <p:cNvSpPr/>
            <p:nvPr/>
          </p:nvSpPr>
          <p:spPr>
            <a:xfrm>
              <a:off x="7970194" y="2104805"/>
              <a:ext cx="38086" cy="48578"/>
            </a:xfrm>
            <a:custGeom>
              <a:avLst/>
              <a:gdLst/>
              <a:ahLst/>
              <a:cxnLst/>
              <a:rect l="l" t="t" r="r" b="b"/>
              <a:pathLst>
                <a:path w="1452" h="1852" extrusionOk="0">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64"/>
            <p:cNvSpPr/>
            <p:nvPr/>
          </p:nvSpPr>
          <p:spPr>
            <a:xfrm>
              <a:off x="7984961" y="2013577"/>
              <a:ext cx="357908" cy="288687"/>
            </a:xfrm>
            <a:custGeom>
              <a:avLst/>
              <a:gdLst/>
              <a:ahLst/>
              <a:cxnLst/>
              <a:rect l="l" t="t" r="r" b="b"/>
              <a:pathLst>
                <a:path w="13645" h="11006" extrusionOk="0">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64"/>
            <p:cNvSpPr/>
            <p:nvPr/>
          </p:nvSpPr>
          <p:spPr>
            <a:xfrm>
              <a:off x="7984961" y="2013577"/>
              <a:ext cx="244385" cy="288687"/>
            </a:xfrm>
            <a:custGeom>
              <a:avLst/>
              <a:gdLst/>
              <a:ahLst/>
              <a:cxnLst/>
              <a:rect l="l" t="t" r="r" b="b"/>
              <a:pathLst>
                <a:path w="9317" h="11006" extrusionOk="0">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64"/>
            <p:cNvSpPr/>
            <p:nvPr/>
          </p:nvSpPr>
          <p:spPr>
            <a:xfrm>
              <a:off x="8083875" y="2093447"/>
              <a:ext cx="208974" cy="129786"/>
            </a:xfrm>
            <a:custGeom>
              <a:avLst/>
              <a:gdLst/>
              <a:ahLst/>
              <a:cxnLst/>
              <a:rect l="l" t="t" r="r" b="b"/>
              <a:pathLst>
                <a:path w="7967" h="4948" extrusionOk="0">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64"/>
            <p:cNvSpPr/>
            <p:nvPr/>
          </p:nvSpPr>
          <p:spPr>
            <a:xfrm>
              <a:off x="8108505" y="2142707"/>
              <a:ext cx="184292" cy="80552"/>
            </a:xfrm>
            <a:custGeom>
              <a:avLst/>
              <a:gdLst/>
              <a:ahLst/>
              <a:cxnLst/>
              <a:rect l="l" t="t" r="r" b="b"/>
              <a:pathLst>
                <a:path w="7026" h="3071" extrusionOk="0">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64"/>
            <p:cNvSpPr/>
            <p:nvPr/>
          </p:nvSpPr>
          <p:spPr>
            <a:xfrm>
              <a:off x="8032805" y="2087388"/>
              <a:ext cx="36827" cy="42886"/>
            </a:xfrm>
            <a:custGeom>
              <a:avLst/>
              <a:gdLst/>
              <a:ahLst/>
              <a:cxnLst/>
              <a:rect l="l" t="t" r="r" b="b"/>
              <a:pathLst>
                <a:path w="1404" h="1635" extrusionOk="0">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64"/>
            <p:cNvSpPr/>
            <p:nvPr/>
          </p:nvSpPr>
          <p:spPr>
            <a:xfrm>
              <a:off x="8051297" y="2087388"/>
              <a:ext cx="18518" cy="30742"/>
            </a:xfrm>
            <a:custGeom>
              <a:avLst/>
              <a:gdLst/>
              <a:ahLst/>
              <a:cxnLst/>
              <a:rect l="l" t="t" r="r" b="b"/>
              <a:pathLst>
                <a:path w="706" h="1172" extrusionOk="0">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64"/>
            <p:cNvSpPr/>
            <p:nvPr/>
          </p:nvSpPr>
          <p:spPr>
            <a:xfrm>
              <a:off x="8045081" y="2093421"/>
              <a:ext cx="12276" cy="12302"/>
            </a:xfrm>
            <a:custGeom>
              <a:avLst/>
              <a:gdLst/>
              <a:ahLst/>
              <a:cxnLst/>
              <a:rect l="l" t="t" r="r" b="b"/>
              <a:pathLst>
                <a:path w="468" h="469" extrusionOk="0">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17" name="Google Shape;15517;p64"/>
          <p:cNvGrpSpPr/>
          <p:nvPr/>
        </p:nvGrpSpPr>
        <p:grpSpPr>
          <a:xfrm>
            <a:off x="1416733" y="1512190"/>
            <a:ext cx="332964" cy="370158"/>
            <a:chOff x="1416733" y="1512190"/>
            <a:chExt cx="332964" cy="370158"/>
          </a:xfrm>
        </p:grpSpPr>
        <p:sp>
          <p:nvSpPr>
            <p:cNvPr id="15518" name="Google Shape;15518;p64"/>
            <p:cNvSpPr/>
            <p:nvPr/>
          </p:nvSpPr>
          <p:spPr>
            <a:xfrm>
              <a:off x="1416733" y="1637596"/>
              <a:ext cx="106913" cy="144134"/>
            </a:xfrm>
            <a:custGeom>
              <a:avLst/>
              <a:gdLst/>
              <a:ahLst/>
              <a:cxnLst/>
              <a:rect l="l" t="t" r="r" b="b"/>
              <a:pathLst>
                <a:path w="4076" h="5495" extrusionOk="0">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64"/>
            <p:cNvSpPr/>
            <p:nvPr/>
          </p:nvSpPr>
          <p:spPr>
            <a:xfrm>
              <a:off x="1642967" y="1637596"/>
              <a:ext cx="106730" cy="144134"/>
            </a:xfrm>
            <a:custGeom>
              <a:avLst/>
              <a:gdLst/>
              <a:ahLst/>
              <a:cxnLst/>
              <a:rect l="l" t="t" r="r" b="b"/>
              <a:pathLst>
                <a:path w="4069" h="5495" extrusionOk="0">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64"/>
            <p:cNvSpPr/>
            <p:nvPr/>
          </p:nvSpPr>
          <p:spPr>
            <a:xfrm>
              <a:off x="1463685" y="1643472"/>
              <a:ext cx="238877" cy="238877"/>
            </a:xfrm>
            <a:custGeom>
              <a:avLst/>
              <a:gdLst/>
              <a:ahLst/>
              <a:cxnLst/>
              <a:rect l="l" t="t" r="r" b="b"/>
              <a:pathLst>
                <a:path w="9107" h="9107" extrusionOk="0">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64"/>
            <p:cNvSpPr/>
            <p:nvPr/>
          </p:nvSpPr>
          <p:spPr>
            <a:xfrm>
              <a:off x="1506178" y="1643472"/>
              <a:ext cx="154049" cy="47765"/>
            </a:xfrm>
            <a:custGeom>
              <a:avLst/>
              <a:gdLst/>
              <a:ahLst/>
              <a:cxnLst/>
              <a:rect l="l" t="t" r="r" b="b"/>
              <a:pathLst>
                <a:path w="5873" h="1821" extrusionOk="0">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64"/>
            <p:cNvSpPr/>
            <p:nvPr/>
          </p:nvSpPr>
          <p:spPr>
            <a:xfrm>
              <a:off x="1499594" y="1643472"/>
              <a:ext cx="167216" cy="196909"/>
            </a:xfrm>
            <a:custGeom>
              <a:avLst/>
              <a:gdLst/>
              <a:ahLst/>
              <a:cxnLst/>
              <a:rect l="l" t="t" r="r" b="b"/>
              <a:pathLst>
                <a:path w="6375" h="7507" extrusionOk="0">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64"/>
            <p:cNvSpPr/>
            <p:nvPr/>
          </p:nvSpPr>
          <p:spPr>
            <a:xfrm>
              <a:off x="1518637" y="1643472"/>
              <a:ext cx="129157" cy="47765"/>
            </a:xfrm>
            <a:custGeom>
              <a:avLst/>
              <a:gdLst/>
              <a:ahLst/>
              <a:cxnLst/>
              <a:rect l="l" t="t" r="r" b="b"/>
              <a:pathLst>
                <a:path w="4924" h="1821" extrusionOk="0">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64"/>
            <p:cNvSpPr/>
            <p:nvPr/>
          </p:nvSpPr>
          <p:spPr>
            <a:xfrm>
              <a:off x="1493745" y="1858295"/>
              <a:ext cx="71687" cy="23869"/>
            </a:xfrm>
            <a:custGeom>
              <a:avLst/>
              <a:gdLst/>
              <a:ahLst/>
              <a:cxnLst/>
              <a:rect l="l" t="t" r="r" b="b"/>
              <a:pathLst>
                <a:path w="2733" h="910" extrusionOk="0">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64"/>
            <p:cNvSpPr/>
            <p:nvPr/>
          </p:nvSpPr>
          <p:spPr>
            <a:xfrm>
              <a:off x="1493745" y="1858295"/>
              <a:ext cx="47686" cy="23869"/>
            </a:xfrm>
            <a:custGeom>
              <a:avLst/>
              <a:gdLst/>
              <a:ahLst/>
              <a:cxnLst/>
              <a:rect l="l" t="t" r="r" b="b"/>
              <a:pathLst>
                <a:path w="1818" h="910" extrusionOk="0">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64"/>
            <p:cNvSpPr/>
            <p:nvPr/>
          </p:nvSpPr>
          <p:spPr>
            <a:xfrm>
              <a:off x="1601156" y="1858295"/>
              <a:ext cx="71713" cy="23869"/>
            </a:xfrm>
            <a:custGeom>
              <a:avLst/>
              <a:gdLst/>
              <a:ahLst/>
              <a:cxnLst/>
              <a:rect l="l" t="t" r="r" b="b"/>
              <a:pathLst>
                <a:path w="2734" h="910" extrusionOk="0">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64"/>
            <p:cNvSpPr/>
            <p:nvPr/>
          </p:nvSpPr>
          <p:spPr>
            <a:xfrm>
              <a:off x="1601156" y="1858295"/>
              <a:ext cx="47870" cy="23869"/>
            </a:xfrm>
            <a:custGeom>
              <a:avLst/>
              <a:gdLst/>
              <a:ahLst/>
              <a:cxnLst/>
              <a:rect l="l" t="t" r="r" b="b"/>
              <a:pathLst>
                <a:path w="1825" h="910" extrusionOk="0">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64"/>
            <p:cNvSpPr/>
            <p:nvPr/>
          </p:nvSpPr>
          <p:spPr>
            <a:xfrm>
              <a:off x="1499594" y="1512217"/>
              <a:ext cx="167216" cy="167190"/>
            </a:xfrm>
            <a:custGeom>
              <a:avLst/>
              <a:gdLst/>
              <a:ahLst/>
              <a:cxnLst/>
              <a:rect l="l" t="t" r="r" b="b"/>
              <a:pathLst>
                <a:path w="6375" h="6374" extrusionOk="0">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64"/>
            <p:cNvSpPr/>
            <p:nvPr/>
          </p:nvSpPr>
          <p:spPr>
            <a:xfrm>
              <a:off x="1566480" y="1620415"/>
              <a:ext cx="33286" cy="32263"/>
            </a:xfrm>
            <a:custGeom>
              <a:avLst/>
              <a:gdLst/>
              <a:ahLst/>
              <a:cxnLst/>
              <a:rect l="l" t="t" r="r" b="b"/>
              <a:pathLst>
                <a:path w="1269" h="1230" extrusionOk="0">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64"/>
            <p:cNvSpPr/>
            <p:nvPr/>
          </p:nvSpPr>
          <p:spPr>
            <a:xfrm>
              <a:off x="1499253" y="1512190"/>
              <a:ext cx="98913" cy="167190"/>
            </a:xfrm>
            <a:custGeom>
              <a:avLst/>
              <a:gdLst/>
              <a:ahLst/>
              <a:cxnLst/>
              <a:rect l="l" t="t" r="r" b="b"/>
              <a:pathLst>
                <a:path w="3771" h="6374" extrusionOk="0">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64"/>
            <p:cNvSpPr/>
            <p:nvPr/>
          </p:nvSpPr>
          <p:spPr>
            <a:xfrm>
              <a:off x="1499594" y="1512217"/>
              <a:ext cx="167216" cy="86638"/>
            </a:xfrm>
            <a:custGeom>
              <a:avLst/>
              <a:gdLst/>
              <a:ahLst/>
              <a:cxnLst/>
              <a:rect l="l" t="t" r="r" b="b"/>
              <a:pathLst>
                <a:path w="6375" h="3303" extrusionOk="0">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64"/>
            <p:cNvSpPr/>
            <p:nvPr/>
          </p:nvSpPr>
          <p:spPr>
            <a:xfrm>
              <a:off x="1499594" y="1512217"/>
              <a:ext cx="98572" cy="86638"/>
            </a:xfrm>
            <a:custGeom>
              <a:avLst/>
              <a:gdLst/>
              <a:ahLst/>
              <a:cxnLst/>
              <a:rect l="l" t="t" r="r" b="b"/>
              <a:pathLst>
                <a:path w="3758" h="3303" extrusionOk="0">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64"/>
            <p:cNvSpPr/>
            <p:nvPr/>
          </p:nvSpPr>
          <p:spPr>
            <a:xfrm>
              <a:off x="1535529" y="1583877"/>
              <a:ext cx="23869" cy="29745"/>
            </a:xfrm>
            <a:custGeom>
              <a:avLst/>
              <a:gdLst/>
              <a:ahLst/>
              <a:cxnLst/>
              <a:rect l="l" t="t" r="r" b="b"/>
              <a:pathLst>
                <a:path w="910" h="1134" extrusionOk="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64"/>
            <p:cNvSpPr/>
            <p:nvPr/>
          </p:nvSpPr>
          <p:spPr>
            <a:xfrm>
              <a:off x="1541404" y="1589753"/>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64"/>
            <p:cNvSpPr/>
            <p:nvPr/>
          </p:nvSpPr>
          <p:spPr>
            <a:xfrm>
              <a:off x="1607032" y="1583877"/>
              <a:ext cx="23843" cy="29719"/>
            </a:xfrm>
            <a:custGeom>
              <a:avLst/>
              <a:gdLst/>
              <a:ahLst/>
              <a:cxnLst/>
              <a:rect l="l" t="t" r="r" b="b"/>
              <a:pathLst>
                <a:path w="909" h="1133" extrusionOk="0">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64"/>
            <p:cNvSpPr/>
            <p:nvPr/>
          </p:nvSpPr>
          <p:spPr>
            <a:xfrm>
              <a:off x="1613065" y="1589753"/>
              <a:ext cx="11961" cy="11935"/>
            </a:xfrm>
            <a:custGeom>
              <a:avLst/>
              <a:gdLst/>
              <a:ahLst/>
              <a:cxnLst/>
              <a:rect l="l" t="t" r="r" b="b"/>
              <a:pathLst>
                <a:path w="456" h="455" extrusionOk="0">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7" name="Google Shape;15537;p64"/>
          <p:cNvGrpSpPr/>
          <p:nvPr/>
        </p:nvGrpSpPr>
        <p:grpSpPr>
          <a:xfrm>
            <a:off x="5246366" y="2906105"/>
            <a:ext cx="342852" cy="370079"/>
            <a:chOff x="5246366" y="2906105"/>
            <a:chExt cx="342852" cy="370079"/>
          </a:xfrm>
        </p:grpSpPr>
        <p:sp>
          <p:nvSpPr>
            <p:cNvPr id="15538" name="Google Shape;15538;p64"/>
            <p:cNvSpPr/>
            <p:nvPr/>
          </p:nvSpPr>
          <p:spPr>
            <a:xfrm>
              <a:off x="5410172" y="3089033"/>
              <a:ext cx="179046" cy="163701"/>
            </a:xfrm>
            <a:custGeom>
              <a:avLst/>
              <a:gdLst/>
              <a:ahLst/>
              <a:cxnLst/>
              <a:rect l="l" t="t" r="r" b="b"/>
              <a:pathLst>
                <a:path w="6826" h="6241" extrusionOk="0">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64"/>
            <p:cNvSpPr/>
            <p:nvPr/>
          </p:nvSpPr>
          <p:spPr>
            <a:xfrm>
              <a:off x="5405687" y="3137611"/>
              <a:ext cx="24210" cy="138573"/>
            </a:xfrm>
            <a:custGeom>
              <a:avLst/>
              <a:gdLst/>
              <a:ahLst/>
              <a:cxnLst/>
              <a:rect l="l" t="t" r="r" b="b"/>
              <a:pathLst>
                <a:path w="923" h="5283" extrusionOk="0">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64"/>
            <p:cNvSpPr/>
            <p:nvPr/>
          </p:nvSpPr>
          <p:spPr>
            <a:xfrm>
              <a:off x="5381660" y="2906105"/>
              <a:ext cx="72237" cy="87110"/>
            </a:xfrm>
            <a:custGeom>
              <a:avLst/>
              <a:gdLst/>
              <a:ahLst/>
              <a:cxnLst/>
              <a:rect l="l" t="t" r="r" b="b"/>
              <a:pathLst>
                <a:path w="2754" h="3321" extrusionOk="0">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64"/>
            <p:cNvSpPr/>
            <p:nvPr/>
          </p:nvSpPr>
          <p:spPr>
            <a:xfrm>
              <a:off x="5343076" y="2934093"/>
              <a:ext cx="168108" cy="215820"/>
            </a:xfrm>
            <a:custGeom>
              <a:avLst/>
              <a:gdLst/>
              <a:ahLst/>
              <a:cxnLst/>
              <a:rect l="l" t="t" r="r" b="b"/>
              <a:pathLst>
                <a:path w="6409" h="8228" extrusionOk="0">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64"/>
            <p:cNvSpPr/>
            <p:nvPr/>
          </p:nvSpPr>
          <p:spPr>
            <a:xfrm>
              <a:off x="5324584" y="2934093"/>
              <a:ext cx="168108" cy="215820"/>
            </a:xfrm>
            <a:custGeom>
              <a:avLst/>
              <a:gdLst/>
              <a:ahLst/>
              <a:cxnLst/>
              <a:rect l="l" t="t" r="r" b="b"/>
              <a:pathLst>
                <a:path w="6409" h="8228" extrusionOk="0">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64"/>
            <p:cNvSpPr/>
            <p:nvPr/>
          </p:nvSpPr>
          <p:spPr>
            <a:xfrm>
              <a:off x="5246366" y="3089033"/>
              <a:ext cx="179046" cy="163701"/>
            </a:xfrm>
            <a:custGeom>
              <a:avLst/>
              <a:gdLst/>
              <a:ahLst/>
              <a:cxnLst/>
              <a:rect l="l" t="t" r="r" b="b"/>
              <a:pathLst>
                <a:path w="6826" h="6241" extrusionOk="0">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4" name="Google Shape;15544;p64"/>
          <p:cNvGrpSpPr/>
          <p:nvPr/>
        </p:nvGrpSpPr>
        <p:grpSpPr>
          <a:xfrm>
            <a:off x="849667" y="2434883"/>
            <a:ext cx="371259" cy="366249"/>
            <a:chOff x="849667" y="2434883"/>
            <a:chExt cx="371259" cy="366249"/>
          </a:xfrm>
        </p:grpSpPr>
        <p:sp>
          <p:nvSpPr>
            <p:cNvPr id="15545" name="Google Shape;15545;p64"/>
            <p:cNvSpPr/>
            <p:nvPr/>
          </p:nvSpPr>
          <p:spPr>
            <a:xfrm>
              <a:off x="956607" y="2434883"/>
              <a:ext cx="258628" cy="145367"/>
            </a:xfrm>
            <a:custGeom>
              <a:avLst/>
              <a:gdLst/>
              <a:ahLst/>
              <a:cxnLst/>
              <a:rect l="l" t="t" r="r" b="b"/>
              <a:pathLst>
                <a:path w="9860" h="5542" extrusionOk="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64"/>
            <p:cNvSpPr/>
            <p:nvPr/>
          </p:nvSpPr>
          <p:spPr>
            <a:xfrm>
              <a:off x="1078078" y="2454661"/>
              <a:ext cx="393" cy="210"/>
            </a:xfrm>
            <a:custGeom>
              <a:avLst/>
              <a:gdLst/>
              <a:ahLst/>
              <a:cxnLst/>
              <a:rect l="l" t="t" r="r" b="b"/>
              <a:pathLst>
                <a:path w="15" h="8" extrusionOk="0">
                  <a:moveTo>
                    <a:pt x="1" y="7"/>
                  </a:moveTo>
                  <a:lnTo>
                    <a:pt x="14" y="0"/>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64"/>
            <p:cNvSpPr/>
            <p:nvPr/>
          </p:nvSpPr>
          <p:spPr>
            <a:xfrm>
              <a:off x="956790" y="2434883"/>
              <a:ext cx="121314" cy="145183"/>
            </a:xfrm>
            <a:custGeom>
              <a:avLst/>
              <a:gdLst/>
              <a:ahLst/>
              <a:cxnLst/>
              <a:rect l="l" t="t" r="r" b="b"/>
              <a:pathLst>
                <a:path w="4625" h="5535" extrusionOk="0">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64"/>
            <p:cNvSpPr/>
            <p:nvPr/>
          </p:nvSpPr>
          <p:spPr>
            <a:xfrm>
              <a:off x="869287" y="2681944"/>
              <a:ext cx="100854" cy="95372"/>
            </a:xfrm>
            <a:custGeom>
              <a:avLst/>
              <a:gdLst/>
              <a:ahLst/>
              <a:cxnLst/>
              <a:rect l="l" t="t" r="r" b="b"/>
              <a:pathLst>
                <a:path w="3845" h="3636" extrusionOk="0">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64"/>
            <p:cNvSpPr/>
            <p:nvPr/>
          </p:nvSpPr>
          <p:spPr>
            <a:xfrm>
              <a:off x="880828" y="2681944"/>
              <a:ext cx="89313" cy="95372"/>
            </a:xfrm>
            <a:custGeom>
              <a:avLst/>
              <a:gdLst/>
              <a:ahLst/>
              <a:cxnLst/>
              <a:rect l="l" t="t" r="r" b="b"/>
              <a:pathLst>
                <a:path w="3405" h="3636" extrusionOk="0">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64"/>
            <p:cNvSpPr/>
            <p:nvPr/>
          </p:nvSpPr>
          <p:spPr>
            <a:xfrm>
              <a:off x="946456" y="2490674"/>
              <a:ext cx="274471" cy="310458"/>
            </a:xfrm>
            <a:custGeom>
              <a:avLst/>
              <a:gdLst/>
              <a:ahLst/>
              <a:cxnLst/>
              <a:rect l="l" t="t" r="r" b="b"/>
              <a:pathLst>
                <a:path w="10464" h="11836" extrusionOk="0">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64"/>
            <p:cNvSpPr/>
            <p:nvPr/>
          </p:nvSpPr>
          <p:spPr>
            <a:xfrm>
              <a:off x="946456" y="2490753"/>
              <a:ext cx="172908" cy="310380"/>
            </a:xfrm>
            <a:custGeom>
              <a:avLst/>
              <a:gdLst/>
              <a:ahLst/>
              <a:cxnLst/>
              <a:rect l="l" t="t" r="r" b="b"/>
              <a:pathLst>
                <a:path w="6592" h="11833" extrusionOk="0">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64"/>
            <p:cNvSpPr/>
            <p:nvPr/>
          </p:nvSpPr>
          <p:spPr>
            <a:xfrm>
              <a:off x="850952" y="2598506"/>
              <a:ext cx="156200" cy="100592"/>
            </a:xfrm>
            <a:custGeom>
              <a:avLst/>
              <a:gdLst/>
              <a:ahLst/>
              <a:cxnLst/>
              <a:rect l="l" t="t" r="r" b="b"/>
              <a:pathLst>
                <a:path w="5955" h="3835" extrusionOk="0">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64"/>
            <p:cNvSpPr/>
            <p:nvPr/>
          </p:nvSpPr>
          <p:spPr>
            <a:xfrm>
              <a:off x="855936" y="2664160"/>
              <a:ext cx="131281" cy="34938"/>
            </a:xfrm>
            <a:custGeom>
              <a:avLst/>
              <a:gdLst/>
              <a:ahLst/>
              <a:cxnLst/>
              <a:rect l="l" t="t" r="r" b="b"/>
              <a:pathLst>
                <a:path w="5005" h="1332" extrusionOk="0">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64"/>
            <p:cNvSpPr/>
            <p:nvPr/>
          </p:nvSpPr>
          <p:spPr>
            <a:xfrm>
              <a:off x="1011926" y="2574164"/>
              <a:ext cx="41811" cy="53745"/>
            </a:xfrm>
            <a:custGeom>
              <a:avLst/>
              <a:gdLst/>
              <a:ahLst/>
              <a:cxnLst/>
              <a:rect l="l" t="t" r="r" b="b"/>
              <a:pathLst>
                <a:path w="1594" h="2049" extrusionOk="0">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64"/>
            <p:cNvSpPr/>
            <p:nvPr/>
          </p:nvSpPr>
          <p:spPr>
            <a:xfrm>
              <a:off x="1029893" y="2574164"/>
              <a:ext cx="23843" cy="41837"/>
            </a:xfrm>
            <a:custGeom>
              <a:avLst/>
              <a:gdLst/>
              <a:ahLst/>
              <a:cxnLst/>
              <a:rect l="l" t="t" r="r" b="b"/>
              <a:pathLst>
                <a:path w="909" h="1595" extrusionOk="0">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64"/>
            <p:cNvSpPr/>
            <p:nvPr/>
          </p:nvSpPr>
          <p:spPr>
            <a:xfrm>
              <a:off x="1023834" y="2580224"/>
              <a:ext cx="17994" cy="17994"/>
            </a:xfrm>
            <a:custGeom>
              <a:avLst/>
              <a:gdLst/>
              <a:ahLst/>
              <a:cxnLst/>
              <a:rect l="l" t="t" r="r" b="b"/>
              <a:pathLst>
                <a:path w="686" h="686" extrusionOk="0">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64"/>
            <p:cNvSpPr/>
            <p:nvPr/>
          </p:nvSpPr>
          <p:spPr>
            <a:xfrm>
              <a:off x="849667" y="2658127"/>
              <a:ext cx="121733" cy="30138"/>
            </a:xfrm>
            <a:custGeom>
              <a:avLst/>
              <a:gdLst/>
              <a:ahLst/>
              <a:cxnLst/>
              <a:rect l="l" t="t" r="r" b="b"/>
              <a:pathLst>
                <a:path w="4641" h="1149" extrusionOk="0">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58" name="Google Shape;15558;p64"/>
          <p:cNvGrpSpPr/>
          <p:nvPr/>
        </p:nvGrpSpPr>
        <p:grpSpPr>
          <a:xfrm>
            <a:off x="4417026" y="3365366"/>
            <a:ext cx="332728" cy="370053"/>
            <a:chOff x="4417026" y="3365366"/>
            <a:chExt cx="332728" cy="370053"/>
          </a:xfrm>
        </p:grpSpPr>
        <p:sp>
          <p:nvSpPr>
            <p:cNvPr id="15559" name="Google Shape;15559;p64"/>
            <p:cNvSpPr/>
            <p:nvPr/>
          </p:nvSpPr>
          <p:spPr>
            <a:xfrm>
              <a:off x="4486352" y="3547402"/>
              <a:ext cx="194050" cy="188017"/>
            </a:xfrm>
            <a:custGeom>
              <a:avLst/>
              <a:gdLst/>
              <a:ahLst/>
              <a:cxnLst/>
              <a:rect l="l" t="t" r="r" b="b"/>
              <a:pathLst>
                <a:path w="7398" h="7168" extrusionOk="0">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64"/>
            <p:cNvSpPr/>
            <p:nvPr/>
          </p:nvSpPr>
          <p:spPr>
            <a:xfrm>
              <a:off x="4572071" y="3656598"/>
              <a:ext cx="22610" cy="30269"/>
            </a:xfrm>
            <a:custGeom>
              <a:avLst/>
              <a:gdLst/>
              <a:ahLst/>
              <a:cxnLst/>
              <a:rect l="l" t="t" r="r" b="b"/>
              <a:pathLst>
                <a:path w="862" h="1154" extrusionOk="0">
                  <a:moveTo>
                    <a:pt x="170" y="0"/>
                  </a:moveTo>
                  <a:lnTo>
                    <a:pt x="0" y="1153"/>
                  </a:lnTo>
                  <a:lnTo>
                    <a:pt x="862" y="1153"/>
                  </a:lnTo>
                  <a:lnTo>
                    <a:pt x="69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64"/>
            <p:cNvSpPr/>
            <p:nvPr/>
          </p:nvSpPr>
          <p:spPr>
            <a:xfrm>
              <a:off x="4583271" y="3619482"/>
              <a:ext cx="147465" cy="43175"/>
            </a:xfrm>
            <a:custGeom>
              <a:avLst/>
              <a:gdLst/>
              <a:ahLst/>
              <a:cxnLst/>
              <a:rect l="l" t="t" r="r" b="b"/>
              <a:pathLst>
                <a:path w="5622" h="1646" extrusionOk="0">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64"/>
            <p:cNvSpPr/>
            <p:nvPr/>
          </p:nvSpPr>
          <p:spPr>
            <a:xfrm>
              <a:off x="4583271" y="3555455"/>
              <a:ext cx="166482" cy="95110"/>
            </a:xfrm>
            <a:custGeom>
              <a:avLst/>
              <a:gdLst/>
              <a:ahLst/>
              <a:cxnLst/>
              <a:rect l="l" t="t" r="r" b="b"/>
              <a:pathLst>
                <a:path w="6347" h="3626" extrusionOk="0">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64"/>
            <p:cNvSpPr/>
            <p:nvPr/>
          </p:nvSpPr>
          <p:spPr>
            <a:xfrm>
              <a:off x="4436016" y="3619482"/>
              <a:ext cx="147465" cy="43175"/>
            </a:xfrm>
            <a:custGeom>
              <a:avLst/>
              <a:gdLst/>
              <a:ahLst/>
              <a:cxnLst/>
              <a:rect l="l" t="t" r="r" b="b"/>
              <a:pathLst>
                <a:path w="5622" h="1646" extrusionOk="0">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64"/>
            <p:cNvSpPr/>
            <p:nvPr/>
          </p:nvSpPr>
          <p:spPr>
            <a:xfrm>
              <a:off x="4430928" y="3444082"/>
              <a:ext cx="46191" cy="45535"/>
            </a:xfrm>
            <a:custGeom>
              <a:avLst/>
              <a:gdLst/>
              <a:ahLst/>
              <a:cxnLst/>
              <a:rect l="l" t="t" r="r" b="b"/>
              <a:pathLst>
                <a:path w="1761" h="1736" extrusionOk="0">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64"/>
            <p:cNvSpPr/>
            <p:nvPr/>
          </p:nvSpPr>
          <p:spPr>
            <a:xfrm>
              <a:off x="4464135" y="3435899"/>
              <a:ext cx="92487" cy="118874"/>
            </a:xfrm>
            <a:custGeom>
              <a:avLst/>
              <a:gdLst/>
              <a:ahLst/>
              <a:cxnLst/>
              <a:rect l="l" t="t" r="r" b="b"/>
              <a:pathLst>
                <a:path w="3526" h="4532" extrusionOk="0">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64"/>
            <p:cNvSpPr/>
            <p:nvPr/>
          </p:nvSpPr>
          <p:spPr>
            <a:xfrm>
              <a:off x="4422481" y="3476791"/>
              <a:ext cx="121681" cy="88867"/>
            </a:xfrm>
            <a:custGeom>
              <a:avLst/>
              <a:gdLst/>
              <a:ahLst/>
              <a:cxnLst/>
              <a:rect l="l" t="t" r="r" b="b"/>
              <a:pathLst>
                <a:path w="4639" h="3388" extrusionOk="0">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64"/>
            <p:cNvSpPr/>
            <p:nvPr/>
          </p:nvSpPr>
          <p:spPr>
            <a:xfrm>
              <a:off x="4689818" y="3444082"/>
              <a:ext cx="46007" cy="45535"/>
            </a:xfrm>
            <a:custGeom>
              <a:avLst/>
              <a:gdLst/>
              <a:ahLst/>
              <a:cxnLst/>
              <a:rect l="l" t="t" r="r" b="b"/>
              <a:pathLst>
                <a:path w="1754" h="1736" extrusionOk="0">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64"/>
            <p:cNvSpPr/>
            <p:nvPr/>
          </p:nvSpPr>
          <p:spPr>
            <a:xfrm>
              <a:off x="4610131" y="3435899"/>
              <a:ext cx="92487" cy="118874"/>
            </a:xfrm>
            <a:custGeom>
              <a:avLst/>
              <a:gdLst/>
              <a:ahLst/>
              <a:cxnLst/>
              <a:rect l="l" t="t" r="r" b="b"/>
              <a:pathLst>
                <a:path w="3526" h="4532" extrusionOk="0">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64"/>
            <p:cNvSpPr/>
            <p:nvPr/>
          </p:nvSpPr>
          <p:spPr>
            <a:xfrm>
              <a:off x="4622590" y="3476791"/>
              <a:ext cx="121681" cy="88867"/>
            </a:xfrm>
            <a:custGeom>
              <a:avLst/>
              <a:gdLst/>
              <a:ahLst/>
              <a:cxnLst/>
              <a:rect l="l" t="t" r="r" b="b"/>
              <a:pathLst>
                <a:path w="4639" h="3388" extrusionOk="0">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64"/>
            <p:cNvSpPr/>
            <p:nvPr/>
          </p:nvSpPr>
          <p:spPr>
            <a:xfrm>
              <a:off x="4560687" y="3365366"/>
              <a:ext cx="45378" cy="62532"/>
            </a:xfrm>
            <a:custGeom>
              <a:avLst/>
              <a:gdLst/>
              <a:ahLst/>
              <a:cxnLst/>
              <a:rect l="l" t="t" r="r" b="b"/>
              <a:pathLst>
                <a:path w="1730" h="2384" extrusionOk="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64"/>
            <p:cNvSpPr/>
            <p:nvPr/>
          </p:nvSpPr>
          <p:spPr>
            <a:xfrm>
              <a:off x="4551271" y="3382730"/>
              <a:ext cx="86638" cy="128343"/>
            </a:xfrm>
            <a:custGeom>
              <a:avLst/>
              <a:gdLst/>
              <a:ahLst/>
              <a:cxnLst/>
              <a:rect l="l" t="t" r="r" b="b"/>
              <a:pathLst>
                <a:path w="3303" h="4893" extrusionOk="0">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64"/>
            <p:cNvSpPr/>
            <p:nvPr/>
          </p:nvSpPr>
          <p:spPr>
            <a:xfrm>
              <a:off x="4528844" y="3382730"/>
              <a:ext cx="86638" cy="128343"/>
            </a:xfrm>
            <a:custGeom>
              <a:avLst/>
              <a:gdLst/>
              <a:ahLst/>
              <a:cxnLst/>
              <a:rect l="l" t="t" r="r" b="b"/>
              <a:pathLst>
                <a:path w="3303" h="4893" extrusionOk="0">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64"/>
            <p:cNvSpPr/>
            <p:nvPr/>
          </p:nvSpPr>
          <p:spPr>
            <a:xfrm>
              <a:off x="4417026" y="3555455"/>
              <a:ext cx="166456" cy="95110"/>
            </a:xfrm>
            <a:custGeom>
              <a:avLst/>
              <a:gdLst/>
              <a:ahLst/>
              <a:cxnLst/>
              <a:rect l="l" t="t" r="r" b="b"/>
              <a:pathLst>
                <a:path w="6346" h="3626" extrusionOk="0">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64"/>
            <p:cNvSpPr/>
            <p:nvPr/>
          </p:nvSpPr>
          <p:spPr>
            <a:xfrm>
              <a:off x="4560687" y="3478968"/>
              <a:ext cx="45378" cy="62401"/>
            </a:xfrm>
            <a:custGeom>
              <a:avLst/>
              <a:gdLst/>
              <a:ahLst/>
              <a:cxnLst/>
              <a:rect l="l" t="t" r="r" b="b"/>
              <a:pathLst>
                <a:path w="1730" h="2379" extrusionOk="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64"/>
            <p:cNvSpPr/>
            <p:nvPr/>
          </p:nvSpPr>
          <p:spPr>
            <a:xfrm>
              <a:off x="4551271" y="3496306"/>
              <a:ext cx="86638" cy="128422"/>
            </a:xfrm>
            <a:custGeom>
              <a:avLst/>
              <a:gdLst/>
              <a:ahLst/>
              <a:cxnLst/>
              <a:rect l="l" t="t" r="r" b="b"/>
              <a:pathLst>
                <a:path w="3303" h="4896" extrusionOk="0">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64"/>
            <p:cNvSpPr/>
            <p:nvPr/>
          </p:nvSpPr>
          <p:spPr>
            <a:xfrm>
              <a:off x="4528844" y="3496306"/>
              <a:ext cx="86638" cy="128422"/>
            </a:xfrm>
            <a:custGeom>
              <a:avLst/>
              <a:gdLst/>
              <a:ahLst/>
              <a:cxnLst/>
              <a:rect l="l" t="t" r="r" b="b"/>
              <a:pathLst>
                <a:path w="3303" h="4896" extrusionOk="0">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7" name="Google Shape;15577;p64"/>
          <p:cNvGrpSpPr/>
          <p:nvPr/>
        </p:nvGrpSpPr>
        <p:grpSpPr>
          <a:xfrm>
            <a:off x="2497068" y="1980186"/>
            <a:ext cx="363994" cy="370105"/>
            <a:chOff x="2497068" y="1980186"/>
            <a:chExt cx="363994" cy="370105"/>
          </a:xfrm>
        </p:grpSpPr>
        <p:sp>
          <p:nvSpPr>
            <p:cNvPr id="15578" name="Google Shape;15578;p64"/>
            <p:cNvSpPr/>
            <p:nvPr/>
          </p:nvSpPr>
          <p:spPr>
            <a:xfrm>
              <a:off x="2702974" y="1980186"/>
              <a:ext cx="131832" cy="172488"/>
            </a:xfrm>
            <a:custGeom>
              <a:avLst/>
              <a:gdLst/>
              <a:ahLst/>
              <a:cxnLst/>
              <a:rect l="l" t="t" r="r" b="b"/>
              <a:pathLst>
                <a:path w="5026" h="6576" extrusionOk="0">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64"/>
            <p:cNvSpPr/>
            <p:nvPr/>
          </p:nvSpPr>
          <p:spPr>
            <a:xfrm>
              <a:off x="2742634" y="2020292"/>
              <a:ext cx="80238" cy="125274"/>
            </a:xfrm>
            <a:custGeom>
              <a:avLst/>
              <a:gdLst/>
              <a:ahLst/>
              <a:cxnLst/>
              <a:rect l="l" t="t" r="r" b="b"/>
              <a:pathLst>
                <a:path w="3059" h="4776" extrusionOk="0">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64"/>
            <p:cNvSpPr/>
            <p:nvPr/>
          </p:nvSpPr>
          <p:spPr>
            <a:xfrm>
              <a:off x="2523351" y="1980186"/>
              <a:ext cx="131806" cy="172488"/>
            </a:xfrm>
            <a:custGeom>
              <a:avLst/>
              <a:gdLst/>
              <a:ahLst/>
              <a:cxnLst/>
              <a:rect l="l" t="t" r="r" b="b"/>
              <a:pathLst>
                <a:path w="5025" h="6576" extrusionOk="0">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64"/>
            <p:cNvSpPr/>
            <p:nvPr/>
          </p:nvSpPr>
          <p:spPr>
            <a:xfrm>
              <a:off x="2535443" y="2020292"/>
              <a:ext cx="80238" cy="125274"/>
            </a:xfrm>
            <a:custGeom>
              <a:avLst/>
              <a:gdLst/>
              <a:ahLst/>
              <a:cxnLst/>
              <a:rect l="l" t="t" r="r" b="b"/>
              <a:pathLst>
                <a:path w="3059" h="4776" extrusionOk="0">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64"/>
            <p:cNvSpPr/>
            <p:nvPr/>
          </p:nvSpPr>
          <p:spPr>
            <a:xfrm>
              <a:off x="2511416" y="2032961"/>
              <a:ext cx="335298" cy="317331"/>
            </a:xfrm>
            <a:custGeom>
              <a:avLst/>
              <a:gdLst/>
              <a:ahLst/>
              <a:cxnLst/>
              <a:rect l="l" t="t" r="r" b="b"/>
              <a:pathLst>
                <a:path w="12783" h="12098" extrusionOk="0">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64"/>
            <p:cNvSpPr/>
            <p:nvPr/>
          </p:nvSpPr>
          <p:spPr>
            <a:xfrm>
              <a:off x="2655130" y="2278395"/>
              <a:ext cx="47870" cy="47870"/>
            </a:xfrm>
            <a:custGeom>
              <a:avLst/>
              <a:gdLst/>
              <a:ahLst/>
              <a:cxnLst/>
              <a:rect l="l" t="t" r="r" b="b"/>
              <a:pathLst>
                <a:path w="1825" h="1825" extrusionOk="0">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64"/>
            <p:cNvSpPr/>
            <p:nvPr/>
          </p:nvSpPr>
          <p:spPr>
            <a:xfrm>
              <a:off x="2656914" y="2228610"/>
              <a:ext cx="44302" cy="30112"/>
            </a:xfrm>
            <a:custGeom>
              <a:avLst/>
              <a:gdLst/>
              <a:ahLst/>
              <a:cxnLst/>
              <a:rect l="l" t="t" r="r" b="b"/>
              <a:pathLst>
                <a:path w="1689" h="1148" extrusionOk="0">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64"/>
            <p:cNvSpPr/>
            <p:nvPr/>
          </p:nvSpPr>
          <p:spPr>
            <a:xfrm>
              <a:off x="2737204" y="2253555"/>
              <a:ext cx="111792" cy="42834"/>
            </a:xfrm>
            <a:custGeom>
              <a:avLst/>
              <a:gdLst/>
              <a:ahLst/>
              <a:cxnLst/>
              <a:rect l="l" t="t" r="r" b="b"/>
              <a:pathLst>
                <a:path w="4262" h="1633" extrusionOk="0">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64"/>
            <p:cNvSpPr/>
            <p:nvPr/>
          </p:nvSpPr>
          <p:spPr>
            <a:xfrm>
              <a:off x="2747670" y="2234879"/>
              <a:ext cx="113392" cy="19541"/>
            </a:xfrm>
            <a:custGeom>
              <a:avLst/>
              <a:gdLst/>
              <a:ahLst/>
              <a:cxnLst/>
              <a:rect l="l" t="t" r="r" b="b"/>
              <a:pathLst>
                <a:path w="4323" h="745" extrusionOk="0">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64"/>
            <p:cNvSpPr/>
            <p:nvPr/>
          </p:nvSpPr>
          <p:spPr>
            <a:xfrm>
              <a:off x="2511416" y="2035086"/>
              <a:ext cx="236595" cy="315206"/>
            </a:xfrm>
            <a:custGeom>
              <a:avLst/>
              <a:gdLst/>
              <a:ahLst/>
              <a:cxnLst/>
              <a:rect l="l" t="t" r="r" b="b"/>
              <a:pathLst>
                <a:path w="9020" h="12017" extrusionOk="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64"/>
            <p:cNvSpPr/>
            <p:nvPr/>
          </p:nvSpPr>
          <p:spPr>
            <a:xfrm>
              <a:off x="2508924" y="2253713"/>
              <a:ext cx="111950" cy="42676"/>
            </a:xfrm>
            <a:custGeom>
              <a:avLst/>
              <a:gdLst/>
              <a:ahLst/>
              <a:cxnLst/>
              <a:rect l="l" t="t" r="r" b="b"/>
              <a:pathLst>
                <a:path w="4268" h="1627" extrusionOk="0">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64"/>
            <p:cNvSpPr/>
            <p:nvPr/>
          </p:nvSpPr>
          <p:spPr>
            <a:xfrm>
              <a:off x="2497068" y="2234801"/>
              <a:ext cx="113392" cy="19620"/>
            </a:xfrm>
            <a:custGeom>
              <a:avLst/>
              <a:gdLst/>
              <a:ahLst/>
              <a:cxnLst/>
              <a:rect l="l" t="t" r="r" b="b"/>
              <a:pathLst>
                <a:path w="4323" h="748" extrusionOk="0">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64"/>
            <p:cNvSpPr/>
            <p:nvPr/>
          </p:nvSpPr>
          <p:spPr>
            <a:xfrm>
              <a:off x="2589319" y="2158524"/>
              <a:ext cx="41837" cy="54086"/>
            </a:xfrm>
            <a:custGeom>
              <a:avLst/>
              <a:gdLst/>
              <a:ahLst/>
              <a:cxnLst/>
              <a:rect l="l" t="t" r="r" b="b"/>
              <a:pathLst>
                <a:path w="1595" h="2062" extrusionOk="0">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64"/>
            <p:cNvSpPr/>
            <p:nvPr/>
          </p:nvSpPr>
          <p:spPr>
            <a:xfrm>
              <a:off x="2606946" y="2158708"/>
              <a:ext cx="24551" cy="42361"/>
            </a:xfrm>
            <a:custGeom>
              <a:avLst/>
              <a:gdLst/>
              <a:ahLst/>
              <a:cxnLst/>
              <a:rect l="l" t="t" r="r" b="b"/>
              <a:pathLst>
                <a:path w="936" h="1615" extrusionOk="0">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64"/>
            <p:cNvSpPr/>
            <p:nvPr/>
          </p:nvSpPr>
          <p:spPr>
            <a:xfrm>
              <a:off x="2601254" y="2164583"/>
              <a:ext cx="17968" cy="17968"/>
            </a:xfrm>
            <a:custGeom>
              <a:avLst/>
              <a:gdLst/>
              <a:ahLst/>
              <a:cxnLst/>
              <a:rect l="l" t="t" r="r" b="b"/>
              <a:pathLst>
                <a:path w="685" h="685" extrusionOk="0">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64"/>
            <p:cNvSpPr/>
            <p:nvPr/>
          </p:nvSpPr>
          <p:spPr>
            <a:xfrm>
              <a:off x="2727000" y="2158524"/>
              <a:ext cx="41994" cy="54086"/>
            </a:xfrm>
            <a:custGeom>
              <a:avLst/>
              <a:gdLst/>
              <a:ahLst/>
              <a:cxnLst/>
              <a:rect l="l" t="t" r="r" b="b"/>
              <a:pathLst>
                <a:path w="1601" h="2062" extrusionOk="0">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64"/>
            <p:cNvSpPr/>
            <p:nvPr/>
          </p:nvSpPr>
          <p:spPr>
            <a:xfrm>
              <a:off x="2744601" y="2158708"/>
              <a:ext cx="24578" cy="42361"/>
            </a:xfrm>
            <a:custGeom>
              <a:avLst/>
              <a:gdLst/>
              <a:ahLst/>
              <a:cxnLst/>
              <a:rect l="l" t="t" r="r" b="b"/>
              <a:pathLst>
                <a:path w="937" h="1615" extrusionOk="0">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64"/>
            <p:cNvSpPr/>
            <p:nvPr/>
          </p:nvSpPr>
          <p:spPr>
            <a:xfrm>
              <a:off x="2738909" y="2164583"/>
              <a:ext cx="17994" cy="17968"/>
            </a:xfrm>
            <a:custGeom>
              <a:avLst/>
              <a:gdLst/>
              <a:ahLst/>
              <a:cxnLst/>
              <a:rect l="l" t="t" r="r" b="b"/>
              <a:pathLst>
                <a:path w="686" h="685" extrusionOk="0">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64"/>
            <p:cNvSpPr/>
            <p:nvPr/>
          </p:nvSpPr>
          <p:spPr>
            <a:xfrm>
              <a:off x="2656914" y="2228768"/>
              <a:ext cx="26886" cy="29981"/>
            </a:xfrm>
            <a:custGeom>
              <a:avLst/>
              <a:gdLst/>
              <a:ahLst/>
              <a:cxnLst/>
              <a:rect l="l" t="t" r="r" b="b"/>
              <a:pathLst>
                <a:path w="1025" h="1143" extrusionOk="0">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64"/>
            <p:cNvSpPr/>
            <p:nvPr/>
          </p:nvSpPr>
          <p:spPr>
            <a:xfrm>
              <a:off x="2655130" y="2278395"/>
              <a:ext cx="47870" cy="35909"/>
            </a:xfrm>
            <a:custGeom>
              <a:avLst/>
              <a:gdLst/>
              <a:ahLst/>
              <a:cxnLst/>
              <a:rect l="l" t="t" r="r" b="b"/>
              <a:pathLst>
                <a:path w="1825" h="1369" extrusionOk="0">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64"/>
            <p:cNvSpPr/>
            <p:nvPr/>
          </p:nvSpPr>
          <p:spPr>
            <a:xfrm>
              <a:off x="2616572" y="2275142"/>
              <a:ext cx="124986" cy="21246"/>
            </a:xfrm>
            <a:custGeom>
              <a:avLst/>
              <a:gdLst/>
              <a:ahLst/>
              <a:cxnLst/>
              <a:rect l="l" t="t" r="r" b="b"/>
              <a:pathLst>
                <a:path w="4765" h="810" extrusionOk="0">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9" name="Google Shape;15599;p64"/>
          <p:cNvGrpSpPr/>
          <p:nvPr/>
        </p:nvGrpSpPr>
        <p:grpSpPr>
          <a:xfrm>
            <a:off x="5820278" y="2906158"/>
            <a:ext cx="294904" cy="370027"/>
            <a:chOff x="5820278" y="2906158"/>
            <a:chExt cx="294904" cy="370027"/>
          </a:xfrm>
        </p:grpSpPr>
        <p:sp>
          <p:nvSpPr>
            <p:cNvPr id="15600" name="Google Shape;15600;p64"/>
            <p:cNvSpPr/>
            <p:nvPr/>
          </p:nvSpPr>
          <p:spPr>
            <a:xfrm>
              <a:off x="5893198" y="2987339"/>
              <a:ext cx="193158" cy="168790"/>
            </a:xfrm>
            <a:custGeom>
              <a:avLst/>
              <a:gdLst/>
              <a:ahLst/>
              <a:cxnLst/>
              <a:rect l="l" t="t" r="r" b="b"/>
              <a:pathLst>
                <a:path w="7364" h="6435" extrusionOk="0">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64"/>
            <p:cNvSpPr/>
            <p:nvPr/>
          </p:nvSpPr>
          <p:spPr>
            <a:xfrm>
              <a:off x="5885906" y="2906158"/>
              <a:ext cx="229276" cy="237880"/>
            </a:xfrm>
            <a:custGeom>
              <a:avLst/>
              <a:gdLst/>
              <a:ahLst/>
              <a:cxnLst/>
              <a:rect l="l" t="t" r="r" b="b"/>
              <a:pathLst>
                <a:path w="8741" h="9069" extrusionOk="0">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64"/>
            <p:cNvSpPr/>
            <p:nvPr/>
          </p:nvSpPr>
          <p:spPr>
            <a:xfrm>
              <a:off x="5836987" y="2915154"/>
              <a:ext cx="61562" cy="295061"/>
            </a:xfrm>
            <a:custGeom>
              <a:avLst/>
              <a:gdLst/>
              <a:ahLst/>
              <a:cxnLst/>
              <a:rect l="l" t="t" r="r" b="b"/>
              <a:pathLst>
                <a:path w="2347" h="11249" extrusionOk="0">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64"/>
            <p:cNvSpPr/>
            <p:nvPr/>
          </p:nvSpPr>
          <p:spPr>
            <a:xfrm>
              <a:off x="5880555" y="3094358"/>
              <a:ext cx="187990" cy="175951"/>
            </a:xfrm>
            <a:custGeom>
              <a:avLst/>
              <a:gdLst/>
              <a:ahLst/>
              <a:cxnLst/>
              <a:rect l="l" t="t" r="r" b="b"/>
              <a:pathLst>
                <a:path w="7167" h="6708" extrusionOk="0">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64"/>
            <p:cNvSpPr/>
            <p:nvPr/>
          </p:nvSpPr>
          <p:spPr>
            <a:xfrm>
              <a:off x="5820278" y="2986343"/>
              <a:ext cx="94979" cy="289842"/>
            </a:xfrm>
            <a:custGeom>
              <a:avLst/>
              <a:gdLst/>
              <a:ahLst/>
              <a:cxnLst/>
              <a:rect l="l" t="t" r="r" b="b"/>
              <a:pathLst>
                <a:path w="3621" h="11050" extrusionOk="0">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64"/>
            <p:cNvSpPr/>
            <p:nvPr/>
          </p:nvSpPr>
          <p:spPr>
            <a:xfrm>
              <a:off x="5951166" y="2917804"/>
              <a:ext cx="156541" cy="130179"/>
            </a:xfrm>
            <a:custGeom>
              <a:avLst/>
              <a:gdLst/>
              <a:ahLst/>
              <a:cxnLst/>
              <a:rect l="l" t="t" r="r" b="b"/>
              <a:pathLst>
                <a:path w="5968" h="4963" extrusionOk="0">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64"/>
            <p:cNvSpPr/>
            <p:nvPr/>
          </p:nvSpPr>
          <p:spPr>
            <a:xfrm>
              <a:off x="5937290" y="2999589"/>
              <a:ext cx="141249" cy="156541"/>
            </a:xfrm>
            <a:custGeom>
              <a:avLst/>
              <a:gdLst/>
              <a:ahLst/>
              <a:cxnLst/>
              <a:rect l="l" t="t" r="r" b="b"/>
              <a:pathLst>
                <a:path w="5385" h="5968" extrusionOk="0">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7" name="Google Shape;15607;p64"/>
          <p:cNvGrpSpPr/>
          <p:nvPr/>
        </p:nvGrpSpPr>
        <p:grpSpPr>
          <a:xfrm>
            <a:off x="4946819" y="3383229"/>
            <a:ext cx="370132" cy="334223"/>
            <a:chOff x="4946819" y="3383229"/>
            <a:chExt cx="370132" cy="334223"/>
          </a:xfrm>
        </p:grpSpPr>
        <p:sp>
          <p:nvSpPr>
            <p:cNvPr id="15608" name="Google Shape;15608;p64"/>
            <p:cNvSpPr/>
            <p:nvPr/>
          </p:nvSpPr>
          <p:spPr>
            <a:xfrm>
              <a:off x="4946819" y="3383229"/>
              <a:ext cx="370132" cy="179125"/>
            </a:xfrm>
            <a:custGeom>
              <a:avLst/>
              <a:gdLst/>
              <a:ahLst/>
              <a:cxnLst/>
              <a:rect l="l" t="t" r="r" b="b"/>
              <a:pathLst>
                <a:path w="14111" h="6829" extrusionOk="0">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64"/>
            <p:cNvSpPr/>
            <p:nvPr/>
          </p:nvSpPr>
          <p:spPr>
            <a:xfrm>
              <a:off x="4946819" y="3383229"/>
              <a:ext cx="200817" cy="179125"/>
            </a:xfrm>
            <a:custGeom>
              <a:avLst/>
              <a:gdLst/>
              <a:ahLst/>
              <a:cxnLst/>
              <a:rect l="l" t="t" r="r" b="b"/>
              <a:pathLst>
                <a:path w="7656" h="6829" extrusionOk="0">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64"/>
            <p:cNvSpPr/>
            <p:nvPr/>
          </p:nvSpPr>
          <p:spPr>
            <a:xfrm>
              <a:off x="5063149" y="3562327"/>
              <a:ext cx="137314" cy="155124"/>
            </a:xfrm>
            <a:custGeom>
              <a:avLst/>
              <a:gdLst/>
              <a:ahLst/>
              <a:cxnLst/>
              <a:rect l="l" t="t" r="r" b="b"/>
              <a:pathLst>
                <a:path w="5235" h="5914" extrusionOk="0">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64"/>
            <p:cNvSpPr/>
            <p:nvPr/>
          </p:nvSpPr>
          <p:spPr>
            <a:xfrm>
              <a:off x="5063149" y="3562327"/>
              <a:ext cx="122206" cy="155124"/>
            </a:xfrm>
            <a:custGeom>
              <a:avLst/>
              <a:gdLst/>
              <a:ahLst/>
              <a:cxnLst/>
              <a:rect l="l" t="t" r="r" b="b"/>
              <a:pathLst>
                <a:path w="4659" h="5914" extrusionOk="0">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64"/>
            <p:cNvSpPr/>
            <p:nvPr/>
          </p:nvSpPr>
          <p:spPr>
            <a:xfrm>
              <a:off x="5048382" y="3425039"/>
              <a:ext cx="95530" cy="83595"/>
            </a:xfrm>
            <a:custGeom>
              <a:avLst/>
              <a:gdLst/>
              <a:ahLst/>
              <a:cxnLst/>
              <a:rect l="l" t="t" r="r" b="b"/>
              <a:pathLst>
                <a:path w="3642" h="3187" extrusionOk="0">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64"/>
            <p:cNvSpPr/>
            <p:nvPr/>
          </p:nvSpPr>
          <p:spPr>
            <a:xfrm>
              <a:off x="5197604" y="3396580"/>
              <a:ext cx="82362" cy="64237"/>
            </a:xfrm>
            <a:custGeom>
              <a:avLst/>
              <a:gdLst/>
              <a:ahLst/>
              <a:cxnLst/>
              <a:rect l="l" t="t" r="r" b="b"/>
              <a:pathLst>
                <a:path w="3140" h="2449" extrusionOk="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64"/>
            <p:cNvSpPr/>
            <p:nvPr/>
          </p:nvSpPr>
          <p:spPr>
            <a:xfrm>
              <a:off x="5157394" y="3496700"/>
              <a:ext cx="115989" cy="65654"/>
            </a:xfrm>
            <a:custGeom>
              <a:avLst/>
              <a:gdLst/>
              <a:ahLst/>
              <a:cxnLst/>
              <a:rect l="l" t="t" r="r" b="b"/>
              <a:pathLst>
                <a:path w="4422" h="2503" extrusionOk="0">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64"/>
            <p:cNvSpPr/>
            <p:nvPr/>
          </p:nvSpPr>
          <p:spPr>
            <a:xfrm>
              <a:off x="4947344" y="3455807"/>
              <a:ext cx="58545" cy="70690"/>
            </a:xfrm>
            <a:custGeom>
              <a:avLst/>
              <a:gdLst/>
              <a:ahLst/>
              <a:cxnLst/>
              <a:rect l="l" t="t" r="r" b="b"/>
              <a:pathLst>
                <a:path w="2232" h="2695" extrusionOk="0">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64"/>
            <p:cNvSpPr/>
            <p:nvPr/>
          </p:nvSpPr>
          <p:spPr>
            <a:xfrm>
              <a:off x="5048198" y="3425564"/>
              <a:ext cx="41102" cy="71529"/>
            </a:xfrm>
            <a:custGeom>
              <a:avLst/>
              <a:gdLst/>
              <a:ahLst/>
              <a:cxnLst/>
              <a:rect l="l" t="t" r="r" b="b"/>
              <a:pathLst>
                <a:path w="1567" h="2727" extrusionOk="0">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17" name="Google Shape;15617;p64"/>
          <p:cNvGrpSpPr/>
          <p:nvPr/>
        </p:nvGrpSpPr>
        <p:grpSpPr>
          <a:xfrm>
            <a:off x="3038403" y="1539234"/>
            <a:ext cx="375482" cy="316072"/>
            <a:chOff x="3038403" y="1539234"/>
            <a:chExt cx="375482" cy="316072"/>
          </a:xfrm>
        </p:grpSpPr>
        <p:sp>
          <p:nvSpPr>
            <p:cNvPr id="15618" name="Google Shape;15618;p64"/>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619" name="Google Shape;15619;p64"/>
            <p:cNvGrpSpPr/>
            <p:nvPr/>
          </p:nvGrpSpPr>
          <p:grpSpPr>
            <a:xfrm>
              <a:off x="3038403" y="1539234"/>
              <a:ext cx="375482" cy="316072"/>
              <a:chOff x="3038403" y="1539234"/>
              <a:chExt cx="375482" cy="316072"/>
            </a:xfrm>
          </p:grpSpPr>
          <p:sp>
            <p:nvSpPr>
              <p:cNvPr id="15620" name="Google Shape;15620;p64"/>
              <p:cNvSpPr/>
              <p:nvPr/>
            </p:nvSpPr>
            <p:spPr>
              <a:xfrm>
                <a:off x="3038403" y="1585792"/>
                <a:ext cx="72788" cy="58414"/>
              </a:xfrm>
              <a:custGeom>
                <a:avLst/>
                <a:gdLst/>
                <a:ahLst/>
                <a:cxnLst/>
                <a:rect l="l" t="t" r="r" b="b"/>
                <a:pathLst>
                  <a:path w="2775" h="2227" extrusionOk="0">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64"/>
              <p:cNvSpPr/>
              <p:nvPr/>
            </p:nvSpPr>
            <p:spPr>
              <a:xfrm>
                <a:off x="3169317" y="1683420"/>
                <a:ext cx="244569" cy="169105"/>
              </a:xfrm>
              <a:custGeom>
                <a:avLst/>
                <a:gdLst/>
                <a:ahLst/>
                <a:cxnLst/>
                <a:rect l="l" t="t" r="r" b="b"/>
                <a:pathLst>
                  <a:path w="9324" h="6447" extrusionOk="0">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64"/>
              <p:cNvSpPr/>
              <p:nvPr/>
            </p:nvSpPr>
            <p:spPr>
              <a:xfrm>
                <a:off x="3194760" y="1700076"/>
                <a:ext cx="197800" cy="103294"/>
              </a:xfrm>
              <a:custGeom>
                <a:avLst/>
                <a:gdLst/>
                <a:ahLst/>
                <a:cxnLst/>
                <a:rect l="l" t="t" r="r" b="b"/>
                <a:pathLst>
                  <a:path w="7541" h="3938" extrusionOk="0">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64"/>
              <p:cNvSpPr/>
              <p:nvPr/>
            </p:nvSpPr>
            <p:spPr>
              <a:xfrm>
                <a:off x="3077905" y="1539234"/>
                <a:ext cx="153367" cy="300963"/>
              </a:xfrm>
              <a:custGeom>
                <a:avLst/>
                <a:gdLst/>
                <a:ahLst/>
                <a:cxnLst/>
                <a:rect l="l" t="t" r="r" b="b"/>
                <a:pathLst>
                  <a:path w="5847" h="11474" extrusionOk="0">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64"/>
              <p:cNvSpPr/>
              <p:nvPr/>
            </p:nvSpPr>
            <p:spPr>
              <a:xfrm>
                <a:off x="3049315" y="1658633"/>
                <a:ext cx="284464" cy="196673"/>
              </a:xfrm>
              <a:custGeom>
                <a:avLst/>
                <a:gdLst/>
                <a:ahLst/>
                <a:cxnLst/>
                <a:rect l="l" t="t" r="r" b="b"/>
                <a:pathLst>
                  <a:path w="10845" h="7498" extrusionOk="0">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64"/>
              <p:cNvSpPr/>
              <p:nvPr/>
            </p:nvSpPr>
            <p:spPr>
              <a:xfrm>
                <a:off x="3058207" y="1663013"/>
                <a:ext cx="272976" cy="192292"/>
              </a:xfrm>
              <a:custGeom>
                <a:avLst/>
                <a:gdLst/>
                <a:ahLst/>
                <a:cxnLst/>
                <a:rect l="l" t="t" r="r" b="b"/>
                <a:pathLst>
                  <a:path w="10407" h="7331" extrusionOk="0">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64"/>
              <p:cNvSpPr/>
              <p:nvPr/>
            </p:nvSpPr>
            <p:spPr>
              <a:xfrm>
                <a:off x="3107598" y="1603261"/>
                <a:ext cx="85405" cy="219309"/>
              </a:xfrm>
              <a:custGeom>
                <a:avLst/>
                <a:gdLst/>
                <a:ahLst/>
                <a:cxnLst/>
                <a:rect l="l" t="t" r="r" b="b"/>
                <a:pathLst>
                  <a:path w="3256" h="8361" extrusionOk="0">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64"/>
              <p:cNvSpPr/>
              <p:nvPr/>
            </p:nvSpPr>
            <p:spPr>
              <a:xfrm>
                <a:off x="3093381" y="1585556"/>
                <a:ext cx="94271" cy="32289"/>
              </a:xfrm>
              <a:custGeom>
                <a:avLst/>
                <a:gdLst/>
                <a:ahLst/>
                <a:cxnLst/>
                <a:rect l="l" t="t" r="r" b="b"/>
                <a:pathLst>
                  <a:path w="3594" h="1231" extrusionOk="0">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64"/>
              <p:cNvSpPr/>
              <p:nvPr/>
            </p:nvSpPr>
            <p:spPr>
              <a:xfrm>
                <a:off x="3137133" y="1559824"/>
                <a:ext cx="14767" cy="20512"/>
              </a:xfrm>
              <a:custGeom>
                <a:avLst/>
                <a:gdLst/>
                <a:ahLst/>
                <a:cxnLst/>
                <a:rect l="l" t="t" r="r" b="b"/>
                <a:pathLst>
                  <a:path w="563" h="782" extrusionOk="0">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629" name="Google Shape;15629;p64"/>
          <p:cNvGrpSpPr/>
          <p:nvPr/>
        </p:nvGrpSpPr>
        <p:grpSpPr>
          <a:xfrm>
            <a:off x="6332865" y="2906131"/>
            <a:ext cx="360846" cy="370184"/>
            <a:chOff x="6332865" y="2906131"/>
            <a:chExt cx="360846" cy="370184"/>
          </a:xfrm>
        </p:grpSpPr>
        <p:sp>
          <p:nvSpPr>
            <p:cNvPr id="15630" name="Google Shape;15630;p64"/>
            <p:cNvSpPr/>
            <p:nvPr/>
          </p:nvSpPr>
          <p:spPr>
            <a:xfrm>
              <a:off x="6332865" y="2906131"/>
              <a:ext cx="360846" cy="327508"/>
            </a:xfrm>
            <a:custGeom>
              <a:avLst/>
              <a:gdLst/>
              <a:ahLst/>
              <a:cxnLst/>
              <a:rect l="l" t="t" r="r" b="b"/>
              <a:pathLst>
                <a:path w="13757" h="12486" extrusionOk="0">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64"/>
            <p:cNvSpPr/>
            <p:nvPr/>
          </p:nvSpPr>
          <p:spPr>
            <a:xfrm>
              <a:off x="6636005" y="3022855"/>
              <a:ext cx="21089" cy="18466"/>
            </a:xfrm>
            <a:custGeom>
              <a:avLst/>
              <a:gdLst/>
              <a:ahLst/>
              <a:cxnLst/>
              <a:rect l="l" t="t" r="r" b="b"/>
              <a:pathLst>
                <a:path w="804" h="704" extrusionOk="0">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64"/>
            <p:cNvSpPr/>
            <p:nvPr/>
          </p:nvSpPr>
          <p:spPr>
            <a:xfrm>
              <a:off x="6391594" y="2960034"/>
              <a:ext cx="243546" cy="316281"/>
            </a:xfrm>
            <a:custGeom>
              <a:avLst/>
              <a:gdLst/>
              <a:ahLst/>
              <a:cxnLst/>
              <a:rect l="l" t="t" r="r" b="b"/>
              <a:pathLst>
                <a:path w="9285" h="12058" extrusionOk="0">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64"/>
            <p:cNvSpPr/>
            <p:nvPr/>
          </p:nvSpPr>
          <p:spPr>
            <a:xfrm>
              <a:off x="6624333" y="3184510"/>
              <a:ext cx="22820" cy="12879"/>
            </a:xfrm>
            <a:custGeom>
              <a:avLst/>
              <a:gdLst/>
              <a:ahLst/>
              <a:cxnLst/>
              <a:rect l="l" t="t" r="r" b="b"/>
              <a:pathLst>
                <a:path w="870" h="491" extrusionOk="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64"/>
            <p:cNvSpPr/>
            <p:nvPr/>
          </p:nvSpPr>
          <p:spPr>
            <a:xfrm>
              <a:off x="6367593" y="3022750"/>
              <a:ext cx="21115" cy="18387"/>
            </a:xfrm>
            <a:custGeom>
              <a:avLst/>
              <a:gdLst/>
              <a:ahLst/>
              <a:cxnLst/>
              <a:rect l="l" t="t" r="r" b="b"/>
              <a:pathLst>
                <a:path w="805" h="701" extrusionOk="0">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64"/>
            <p:cNvSpPr/>
            <p:nvPr/>
          </p:nvSpPr>
          <p:spPr>
            <a:xfrm>
              <a:off x="6379633" y="3184563"/>
              <a:ext cx="22794" cy="12826"/>
            </a:xfrm>
            <a:custGeom>
              <a:avLst/>
              <a:gdLst/>
              <a:ahLst/>
              <a:cxnLst/>
              <a:rect l="l" t="t" r="r" b="b"/>
              <a:pathLst>
                <a:path w="869" h="489" extrusionOk="0">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64"/>
            <p:cNvSpPr/>
            <p:nvPr/>
          </p:nvSpPr>
          <p:spPr>
            <a:xfrm>
              <a:off x="6507321" y="2948257"/>
              <a:ext cx="11935" cy="17941"/>
            </a:xfrm>
            <a:custGeom>
              <a:avLst/>
              <a:gdLst/>
              <a:ahLst/>
              <a:cxnLst/>
              <a:rect l="l" t="t" r="r" b="b"/>
              <a:pathLst>
                <a:path w="455" h="684" extrusionOk="0">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64"/>
            <p:cNvSpPr/>
            <p:nvPr/>
          </p:nvSpPr>
          <p:spPr>
            <a:xfrm>
              <a:off x="6417142" y="3001923"/>
              <a:ext cx="72001" cy="84985"/>
            </a:xfrm>
            <a:custGeom>
              <a:avLst/>
              <a:gdLst/>
              <a:ahLst/>
              <a:cxnLst/>
              <a:rect l="l" t="t" r="r" b="b"/>
              <a:pathLst>
                <a:path w="2745" h="3240" extrusionOk="0">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64"/>
            <p:cNvSpPr/>
            <p:nvPr/>
          </p:nvSpPr>
          <p:spPr>
            <a:xfrm>
              <a:off x="6358990" y="3090659"/>
              <a:ext cx="102481" cy="86113"/>
            </a:xfrm>
            <a:custGeom>
              <a:avLst/>
              <a:gdLst/>
              <a:ahLst/>
              <a:cxnLst/>
              <a:rect l="l" t="t" r="r" b="b"/>
              <a:pathLst>
                <a:path w="3907" h="3283" extrusionOk="0">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64"/>
            <p:cNvSpPr/>
            <p:nvPr/>
          </p:nvSpPr>
          <p:spPr>
            <a:xfrm>
              <a:off x="6565131" y="3090659"/>
              <a:ext cx="102481" cy="86113"/>
            </a:xfrm>
            <a:custGeom>
              <a:avLst/>
              <a:gdLst/>
              <a:ahLst/>
              <a:cxnLst/>
              <a:rect l="l" t="t" r="r" b="b"/>
              <a:pathLst>
                <a:path w="3907" h="3283" extrusionOk="0">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64"/>
            <p:cNvSpPr/>
            <p:nvPr/>
          </p:nvSpPr>
          <p:spPr>
            <a:xfrm>
              <a:off x="6537459" y="3001740"/>
              <a:ext cx="72342" cy="85038"/>
            </a:xfrm>
            <a:custGeom>
              <a:avLst/>
              <a:gdLst/>
              <a:ahLst/>
              <a:cxnLst/>
              <a:rect l="l" t="t" r="r" b="b"/>
              <a:pathLst>
                <a:path w="2758" h="3242" extrusionOk="0">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1" name="Google Shape;15641;p64"/>
          <p:cNvGrpSpPr/>
          <p:nvPr/>
        </p:nvGrpSpPr>
        <p:grpSpPr>
          <a:xfrm>
            <a:off x="4135079" y="1518066"/>
            <a:ext cx="370132" cy="358223"/>
            <a:chOff x="4135079" y="1518066"/>
            <a:chExt cx="370132" cy="358223"/>
          </a:xfrm>
        </p:grpSpPr>
        <p:sp>
          <p:nvSpPr>
            <p:cNvPr id="15642" name="Google Shape;15642;p64"/>
            <p:cNvSpPr/>
            <p:nvPr/>
          </p:nvSpPr>
          <p:spPr>
            <a:xfrm>
              <a:off x="4135079" y="1625688"/>
              <a:ext cx="95530" cy="95530"/>
            </a:xfrm>
            <a:custGeom>
              <a:avLst/>
              <a:gdLst/>
              <a:ahLst/>
              <a:cxnLst/>
              <a:rect l="l" t="t" r="r" b="b"/>
              <a:pathLst>
                <a:path w="3642" h="3642" extrusionOk="0">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64"/>
            <p:cNvSpPr/>
            <p:nvPr/>
          </p:nvSpPr>
          <p:spPr>
            <a:xfrm>
              <a:off x="4153047" y="1643472"/>
              <a:ext cx="59595" cy="59778"/>
            </a:xfrm>
            <a:custGeom>
              <a:avLst/>
              <a:gdLst/>
              <a:ahLst/>
              <a:cxnLst/>
              <a:rect l="l" t="t" r="r" b="b"/>
              <a:pathLst>
                <a:path w="2272" h="2279" extrusionOk="0">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64"/>
            <p:cNvSpPr/>
            <p:nvPr/>
          </p:nvSpPr>
          <p:spPr>
            <a:xfrm>
              <a:off x="4409681" y="1625688"/>
              <a:ext cx="95530" cy="95530"/>
            </a:xfrm>
            <a:custGeom>
              <a:avLst/>
              <a:gdLst/>
              <a:ahLst/>
              <a:cxnLst/>
              <a:rect l="l" t="t" r="r" b="b"/>
              <a:pathLst>
                <a:path w="3642" h="3642" extrusionOk="0">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64"/>
            <p:cNvSpPr/>
            <p:nvPr/>
          </p:nvSpPr>
          <p:spPr>
            <a:xfrm>
              <a:off x="4427649" y="1643472"/>
              <a:ext cx="59621" cy="59778"/>
            </a:xfrm>
            <a:custGeom>
              <a:avLst/>
              <a:gdLst/>
              <a:ahLst/>
              <a:cxnLst/>
              <a:rect l="l" t="t" r="r" b="b"/>
              <a:pathLst>
                <a:path w="2273" h="2279" extrusionOk="0">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64"/>
            <p:cNvSpPr/>
            <p:nvPr/>
          </p:nvSpPr>
          <p:spPr>
            <a:xfrm>
              <a:off x="4170831" y="1518250"/>
              <a:ext cx="298471" cy="358040"/>
            </a:xfrm>
            <a:custGeom>
              <a:avLst/>
              <a:gdLst/>
              <a:ahLst/>
              <a:cxnLst/>
              <a:rect l="l" t="t" r="r" b="b"/>
              <a:pathLst>
                <a:path w="11379" h="13650" extrusionOk="0">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64"/>
            <p:cNvSpPr/>
            <p:nvPr/>
          </p:nvSpPr>
          <p:spPr>
            <a:xfrm>
              <a:off x="4170831" y="1518066"/>
              <a:ext cx="166665" cy="352374"/>
            </a:xfrm>
            <a:custGeom>
              <a:avLst/>
              <a:gdLst/>
              <a:ahLst/>
              <a:cxnLst/>
              <a:rect l="l" t="t" r="r" b="b"/>
              <a:pathLst>
                <a:path w="6354" h="13434" extrusionOk="0">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64"/>
            <p:cNvSpPr/>
            <p:nvPr/>
          </p:nvSpPr>
          <p:spPr>
            <a:xfrm>
              <a:off x="4212615" y="1636914"/>
              <a:ext cx="214719" cy="215558"/>
            </a:xfrm>
            <a:custGeom>
              <a:avLst/>
              <a:gdLst/>
              <a:ahLst/>
              <a:cxnLst/>
              <a:rect l="l" t="t" r="r" b="b"/>
              <a:pathLst>
                <a:path w="8186" h="8218" extrusionOk="0">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64"/>
            <p:cNvSpPr/>
            <p:nvPr/>
          </p:nvSpPr>
          <p:spPr>
            <a:xfrm>
              <a:off x="4204274" y="1638121"/>
              <a:ext cx="60119" cy="179308"/>
            </a:xfrm>
            <a:custGeom>
              <a:avLst/>
              <a:gdLst/>
              <a:ahLst/>
              <a:cxnLst/>
              <a:rect l="l" t="t" r="r" b="b"/>
              <a:pathLst>
                <a:path w="2292" h="6836" extrusionOk="0">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64"/>
            <p:cNvSpPr/>
            <p:nvPr/>
          </p:nvSpPr>
          <p:spPr>
            <a:xfrm>
              <a:off x="4287948" y="1733126"/>
              <a:ext cx="28564" cy="17968"/>
            </a:xfrm>
            <a:custGeom>
              <a:avLst/>
              <a:gdLst/>
              <a:ahLst/>
              <a:cxnLst/>
              <a:rect l="l" t="t" r="r" b="b"/>
              <a:pathLst>
                <a:path w="1089" h="685" extrusionOk="0">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64"/>
            <p:cNvSpPr/>
            <p:nvPr/>
          </p:nvSpPr>
          <p:spPr>
            <a:xfrm>
              <a:off x="4323673" y="1733126"/>
              <a:ext cx="28696" cy="17784"/>
            </a:xfrm>
            <a:custGeom>
              <a:avLst/>
              <a:gdLst/>
              <a:ahLst/>
              <a:cxnLst/>
              <a:rect l="l" t="t" r="r" b="b"/>
              <a:pathLst>
                <a:path w="1094" h="678" extrusionOk="0">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64"/>
            <p:cNvSpPr/>
            <p:nvPr/>
          </p:nvSpPr>
          <p:spPr>
            <a:xfrm>
              <a:off x="4260459" y="1774884"/>
              <a:ext cx="119373" cy="53745"/>
            </a:xfrm>
            <a:custGeom>
              <a:avLst/>
              <a:gdLst/>
              <a:ahLst/>
              <a:cxnLst/>
              <a:rect l="l" t="t" r="r" b="b"/>
              <a:pathLst>
                <a:path w="4551" h="2049" extrusionOk="0">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64"/>
            <p:cNvSpPr/>
            <p:nvPr/>
          </p:nvSpPr>
          <p:spPr>
            <a:xfrm>
              <a:off x="4285718" y="1792773"/>
              <a:ext cx="68670" cy="35778"/>
            </a:xfrm>
            <a:custGeom>
              <a:avLst/>
              <a:gdLst/>
              <a:ahLst/>
              <a:cxnLst/>
              <a:rect l="l" t="t" r="r" b="b"/>
              <a:pathLst>
                <a:path w="2618" h="1364" extrusionOk="0">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64"/>
            <p:cNvSpPr/>
            <p:nvPr/>
          </p:nvSpPr>
          <p:spPr>
            <a:xfrm>
              <a:off x="4248550" y="1667472"/>
              <a:ext cx="35778" cy="41811"/>
            </a:xfrm>
            <a:custGeom>
              <a:avLst/>
              <a:gdLst/>
              <a:ahLst/>
              <a:cxnLst/>
              <a:rect l="l" t="t" r="r" b="b"/>
              <a:pathLst>
                <a:path w="1364" h="1594" extrusionOk="0">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64"/>
            <p:cNvSpPr/>
            <p:nvPr/>
          </p:nvSpPr>
          <p:spPr>
            <a:xfrm>
              <a:off x="4266334" y="1667472"/>
              <a:ext cx="17994" cy="29771"/>
            </a:xfrm>
            <a:custGeom>
              <a:avLst/>
              <a:gdLst/>
              <a:ahLst/>
              <a:cxnLst/>
              <a:rect l="l" t="t" r="r" b="b"/>
              <a:pathLst>
                <a:path w="686" h="1135" extrusionOk="0">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64"/>
            <p:cNvSpPr/>
            <p:nvPr/>
          </p:nvSpPr>
          <p:spPr>
            <a:xfrm>
              <a:off x="4260459" y="1673348"/>
              <a:ext cx="11961" cy="11935"/>
            </a:xfrm>
            <a:custGeom>
              <a:avLst/>
              <a:gdLst/>
              <a:ahLst/>
              <a:cxnLst/>
              <a:rect l="l" t="t" r="r" b="b"/>
              <a:pathLst>
                <a:path w="456" h="455" extrusionOk="0">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64"/>
            <p:cNvSpPr/>
            <p:nvPr/>
          </p:nvSpPr>
          <p:spPr>
            <a:xfrm>
              <a:off x="4355962" y="1667472"/>
              <a:ext cx="35778" cy="41811"/>
            </a:xfrm>
            <a:custGeom>
              <a:avLst/>
              <a:gdLst/>
              <a:ahLst/>
              <a:cxnLst/>
              <a:rect l="l" t="t" r="r" b="b"/>
              <a:pathLst>
                <a:path w="1364" h="1594" extrusionOk="0">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64"/>
            <p:cNvSpPr/>
            <p:nvPr/>
          </p:nvSpPr>
          <p:spPr>
            <a:xfrm>
              <a:off x="4373772" y="1667472"/>
              <a:ext cx="17968" cy="29771"/>
            </a:xfrm>
            <a:custGeom>
              <a:avLst/>
              <a:gdLst/>
              <a:ahLst/>
              <a:cxnLst/>
              <a:rect l="l" t="t" r="r" b="b"/>
              <a:pathLst>
                <a:path w="685" h="1135" extrusionOk="0">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64"/>
            <p:cNvSpPr/>
            <p:nvPr/>
          </p:nvSpPr>
          <p:spPr>
            <a:xfrm>
              <a:off x="4367897" y="1673348"/>
              <a:ext cx="11935" cy="11935"/>
            </a:xfrm>
            <a:custGeom>
              <a:avLst/>
              <a:gdLst/>
              <a:ahLst/>
              <a:cxnLst/>
              <a:rect l="l" t="t" r="r" b="b"/>
              <a:pathLst>
                <a:path w="455" h="455" extrusionOk="0">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64"/>
            <p:cNvSpPr/>
            <p:nvPr/>
          </p:nvSpPr>
          <p:spPr>
            <a:xfrm>
              <a:off x="4314178" y="1810688"/>
              <a:ext cx="11935" cy="17941"/>
            </a:xfrm>
            <a:custGeom>
              <a:avLst/>
              <a:gdLst/>
              <a:ahLst/>
              <a:cxnLst/>
              <a:rect l="l" t="t" r="r" b="b"/>
              <a:pathLst>
                <a:path w="455" h="684" extrusionOk="0">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1" name="Google Shape;15661;p64"/>
          <p:cNvGrpSpPr/>
          <p:nvPr/>
        </p:nvGrpSpPr>
        <p:grpSpPr>
          <a:xfrm>
            <a:off x="6878869" y="1980134"/>
            <a:ext cx="361240" cy="370158"/>
            <a:chOff x="6878869" y="1980134"/>
            <a:chExt cx="361240" cy="370158"/>
          </a:xfrm>
        </p:grpSpPr>
        <p:sp>
          <p:nvSpPr>
            <p:cNvPr id="15662" name="Google Shape;15662;p64"/>
            <p:cNvSpPr/>
            <p:nvPr/>
          </p:nvSpPr>
          <p:spPr>
            <a:xfrm>
              <a:off x="6878869" y="2012869"/>
              <a:ext cx="67437" cy="32027"/>
            </a:xfrm>
            <a:custGeom>
              <a:avLst/>
              <a:gdLst/>
              <a:ahLst/>
              <a:cxnLst/>
              <a:rect l="l" t="t" r="r" b="b"/>
              <a:pathLst>
                <a:path w="2571" h="1221" extrusionOk="0">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64"/>
            <p:cNvSpPr/>
            <p:nvPr/>
          </p:nvSpPr>
          <p:spPr>
            <a:xfrm>
              <a:off x="6882777" y="2032961"/>
              <a:ext cx="63529" cy="11777"/>
            </a:xfrm>
            <a:custGeom>
              <a:avLst/>
              <a:gdLst/>
              <a:ahLst/>
              <a:cxnLst/>
              <a:rect l="l" t="t" r="r" b="b"/>
              <a:pathLst>
                <a:path w="2422" h="449" extrusionOk="0">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64"/>
            <p:cNvSpPr/>
            <p:nvPr/>
          </p:nvSpPr>
          <p:spPr>
            <a:xfrm>
              <a:off x="6992339" y="2273962"/>
              <a:ext cx="91989" cy="76329"/>
            </a:xfrm>
            <a:custGeom>
              <a:avLst/>
              <a:gdLst/>
              <a:ahLst/>
              <a:cxnLst/>
              <a:rect l="l" t="t" r="r" b="b"/>
              <a:pathLst>
                <a:path w="3507" h="2910" extrusionOk="0">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64"/>
            <p:cNvSpPr/>
            <p:nvPr/>
          </p:nvSpPr>
          <p:spPr>
            <a:xfrm>
              <a:off x="7015815" y="2273962"/>
              <a:ext cx="68670" cy="76329"/>
            </a:xfrm>
            <a:custGeom>
              <a:avLst/>
              <a:gdLst/>
              <a:ahLst/>
              <a:cxnLst/>
              <a:rect l="l" t="t" r="r" b="b"/>
              <a:pathLst>
                <a:path w="2618" h="2910" extrusionOk="0">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64"/>
            <p:cNvSpPr/>
            <p:nvPr/>
          </p:nvSpPr>
          <p:spPr>
            <a:xfrm>
              <a:off x="6923696" y="1980134"/>
              <a:ext cx="316412" cy="317147"/>
            </a:xfrm>
            <a:custGeom>
              <a:avLst/>
              <a:gdLst/>
              <a:ahLst/>
              <a:cxnLst/>
              <a:rect l="l" t="t" r="r" b="b"/>
              <a:pathLst>
                <a:path w="12063" h="12091" extrusionOk="0">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64"/>
            <p:cNvSpPr/>
            <p:nvPr/>
          </p:nvSpPr>
          <p:spPr>
            <a:xfrm>
              <a:off x="6923853" y="1987085"/>
              <a:ext cx="305239" cy="310380"/>
            </a:xfrm>
            <a:custGeom>
              <a:avLst/>
              <a:gdLst/>
              <a:ahLst/>
              <a:cxnLst/>
              <a:rect l="l" t="t" r="r" b="b"/>
              <a:pathLst>
                <a:path w="11637" h="11833" extrusionOk="0">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64"/>
            <p:cNvSpPr/>
            <p:nvPr/>
          </p:nvSpPr>
          <p:spPr>
            <a:xfrm>
              <a:off x="6923853" y="2087388"/>
              <a:ext cx="316255" cy="210076"/>
            </a:xfrm>
            <a:custGeom>
              <a:avLst/>
              <a:gdLst/>
              <a:ahLst/>
              <a:cxnLst/>
              <a:rect l="l" t="t" r="r" b="b"/>
              <a:pathLst>
                <a:path w="12057" h="8009" extrusionOk="0">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64"/>
            <p:cNvSpPr/>
            <p:nvPr/>
          </p:nvSpPr>
          <p:spPr>
            <a:xfrm>
              <a:off x="6923853" y="2087388"/>
              <a:ext cx="305239" cy="210076"/>
            </a:xfrm>
            <a:custGeom>
              <a:avLst/>
              <a:gdLst/>
              <a:ahLst/>
              <a:cxnLst/>
              <a:rect l="l" t="t" r="r" b="b"/>
              <a:pathLst>
                <a:path w="11637" h="8009" extrusionOk="0">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64"/>
            <p:cNvSpPr/>
            <p:nvPr/>
          </p:nvSpPr>
          <p:spPr>
            <a:xfrm>
              <a:off x="6941296" y="2121356"/>
              <a:ext cx="298812" cy="176108"/>
            </a:xfrm>
            <a:custGeom>
              <a:avLst/>
              <a:gdLst/>
              <a:ahLst/>
              <a:cxnLst/>
              <a:rect l="l" t="t" r="r" b="b"/>
              <a:pathLst>
                <a:path w="11392" h="6714" extrusionOk="0">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64"/>
            <p:cNvSpPr/>
            <p:nvPr/>
          </p:nvSpPr>
          <p:spPr>
            <a:xfrm>
              <a:off x="6953388" y="2121172"/>
              <a:ext cx="286720" cy="152632"/>
            </a:xfrm>
            <a:custGeom>
              <a:avLst/>
              <a:gdLst/>
              <a:ahLst/>
              <a:cxnLst/>
              <a:rect l="l" t="t" r="r" b="b"/>
              <a:pathLst>
                <a:path w="10931" h="5819" extrusionOk="0">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64"/>
            <p:cNvSpPr/>
            <p:nvPr/>
          </p:nvSpPr>
          <p:spPr>
            <a:xfrm>
              <a:off x="6953204" y="2003610"/>
              <a:ext cx="23502" cy="23502"/>
            </a:xfrm>
            <a:custGeom>
              <a:avLst/>
              <a:gdLst/>
              <a:ahLst/>
              <a:cxnLst/>
              <a:rect l="l" t="t" r="r" b="b"/>
              <a:pathLst>
                <a:path w="896" h="896" extrusionOk="0">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64"/>
            <p:cNvSpPr/>
            <p:nvPr/>
          </p:nvSpPr>
          <p:spPr>
            <a:xfrm>
              <a:off x="6971696" y="2121146"/>
              <a:ext cx="218811" cy="95503"/>
            </a:xfrm>
            <a:custGeom>
              <a:avLst/>
              <a:gdLst/>
              <a:ahLst/>
              <a:cxnLst/>
              <a:rect l="l" t="t" r="r" b="b"/>
              <a:pathLst>
                <a:path w="8342" h="3641" extrusionOk="0">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64"/>
            <p:cNvSpPr/>
            <p:nvPr/>
          </p:nvSpPr>
          <p:spPr>
            <a:xfrm>
              <a:off x="6964955" y="2003610"/>
              <a:ext cx="11751" cy="11777"/>
            </a:xfrm>
            <a:custGeom>
              <a:avLst/>
              <a:gdLst/>
              <a:ahLst/>
              <a:cxnLst/>
              <a:rect l="l" t="t" r="r" b="b"/>
              <a:pathLst>
                <a:path w="448" h="449" extrusionOk="0">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75" name="Google Shape;15675;p64"/>
          <p:cNvGrpSpPr/>
          <p:nvPr/>
        </p:nvGrpSpPr>
        <p:grpSpPr>
          <a:xfrm>
            <a:off x="2493999" y="2550033"/>
            <a:ext cx="370132" cy="259467"/>
            <a:chOff x="2493999" y="2550033"/>
            <a:chExt cx="370132" cy="259467"/>
          </a:xfrm>
        </p:grpSpPr>
        <p:sp>
          <p:nvSpPr>
            <p:cNvPr id="15676" name="Google Shape;15676;p64"/>
            <p:cNvSpPr/>
            <p:nvPr/>
          </p:nvSpPr>
          <p:spPr>
            <a:xfrm>
              <a:off x="2493999" y="2660251"/>
              <a:ext cx="370132" cy="149249"/>
            </a:xfrm>
            <a:custGeom>
              <a:avLst/>
              <a:gdLst/>
              <a:ahLst/>
              <a:cxnLst/>
              <a:rect l="l" t="t" r="r" b="b"/>
              <a:pathLst>
                <a:path w="14111" h="5690" extrusionOk="0">
                  <a:moveTo>
                    <a:pt x="0" y="1"/>
                  </a:moveTo>
                  <a:cubicBezTo>
                    <a:pt x="0" y="1947"/>
                    <a:pt x="3872" y="5690"/>
                    <a:pt x="7059" y="5690"/>
                  </a:cubicBezTo>
                  <a:cubicBezTo>
                    <a:pt x="10239" y="5690"/>
                    <a:pt x="14111" y="1953"/>
                    <a:pt x="1411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64"/>
            <p:cNvSpPr/>
            <p:nvPr/>
          </p:nvSpPr>
          <p:spPr>
            <a:xfrm>
              <a:off x="2493999" y="2660251"/>
              <a:ext cx="139649" cy="140724"/>
            </a:xfrm>
            <a:custGeom>
              <a:avLst/>
              <a:gdLst/>
              <a:ahLst/>
              <a:cxnLst/>
              <a:rect l="l" t="t" r="r" b="b"/>
              <a:pathLst>
                <a:path w="5324" h="5365" extrusionOk="0">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64"/>
            <p:cNvSpPr/>
            <p:nvPr/>
          </p:nvSpPr>
          <p:spPr>
            <a:xfrm>
              <a:off x="2493999" y="2660251"/>
              <a:ext cx="370132" cy="101405"/>
            </a:xfrm>
            <a:custGeom>
              <a:avLst/>
              <a:gdLst/>
              <a:ahLst/>
              <a:cxnLst/>
              <a:rect l="l" t="t" r="r" b="b"/>
              <a:pathLst>
                <a:path w="14111" h="3866" extrusionOk="0">
                  <a:moveTo>
                    <a:pt x="0" y="1"/>
                  </a:moveTo>
                  <a:cubicBezTo>
                    <a:pt x="0" y="1031"/>
                    <a:pt x="4781" y="3866"/>
                    <a:pt x="7059" y="3866"/>
                  </a:cubicBezTo>
                  <a:cubicBezTo>
                    <a:pt x="9331" y="3866"/>
                    <a:pt x="14111" y="1031"/>
                    <a:pt x="141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64"/>
            <p:cNvSpPr/>
            <p:nvPr/>
          </p:nvSpPr>
          <p:spPr>
            <a:xfrm>
              <a:off x="2493999" y="2550033"/>
              <a:ext cx="370132" cy="152055"/>
            </a:xfrm>
            <a:custGeom>
              <a:avLst/>
              <a:gdLst/>
              <a:ahLst/>
              <a:cxnLst/>
              <a:rect l="l" t="t" r="r" b="b"/>
              <a:pathLst>
                <a:path w="14111" h="5797" extrusionOk="0">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64"/>
            <p:cNvSpPr/>
            <p:nvPr/>
          </p:nvSpPr>
          <p:spPr>
            <a:xfrm>
              <a:off x="2493999" y="2550033"/>
              <a:ext cx="158665" cy="141012"/>
            </a:xfrm>
            <a:custGeom>
              <a:avLst/>
              <a:gdLst/>
              <a:ahLst/>
              <a:cxnLst/>
              <a:rect l="l" t="t" r="r" b="b"/>
              <a:pathLst>
                <a:path w="6049" h="5376" extrusionOk="0">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64"/>
            <p:cNvSpPr/>
            <p:nvPr/>
          </p:nvSpPr>
          <p:spPr>
            <a:xfrm>
              <a:off x="2505908" y="2558689"/>
              <a:ext cx="95530" cy="95556"/>
            </a:xfrm>
            <a:custGeom>
              <a:avLst/>
              <a:gdLst/>
              <a:ahLst/>
              <a:cxnLst/>
              <a:rect l="l" t="t" r="r" b="b"/>
              <a:pathLst>
                <a:path w="3642" h="3643" extrusionOk="0">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64"/>
            <p:cNvSpPr/>
            <p:nvPr/>
          </p:nvSpPr>
          <p:spPr>
            <a:xfrm>
              <a:off x="2497567" y="2564932"/>
              <a:ext cx="97654" cy="89392"/>
            </a:xfrm>
            <a:custGeom>
              <a:avLst/>
              <a:gdLst/>
              <a:ahLst/>
              <a:cxnLst/>
              <a:rect l="l" t="t" r="r" b="b"/>
              <a:pathLst>
                <a:path w="3723" h="3408" extrusionOk="0">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64"/>
            <p:cNvSpPr/>
            <p:nvPr/>
          </p:nvSpPr>
          <p:spPr>
            <a:xfrm>
              <a:off x="2756693" y="2558689"/>
              <a:ext cx="95530" cy="95556"/>
            </a:xfrm>
            <a:custGeom>
              <a:avLst/>
              <a:gdLst/>
              <a:ahLst/>
              <a:cxnLst/>
              <a:rect l="l" t="t" r="r" b="b"/>
              <a:pathLst>
                <a:path w="3642" h="3643" extrusionOk="0">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64"/>
            <p:cNvSpPr/>
            <p:nvPr/>
          </p:nvSpPr>
          <p:spPr>
            <a:xfrm>
              <a:off x="2748325" y="2564932"/>
              <a:ext cx="97681" cy="89392"/>
            </a:xfrm>
            <a:custGeom>
              <a:avLst/>
              <a:gdLst/>
              <a:ahLst/>
              <a:cxnLst/>
              <a:rect l="l" t="t" r="r" b="b"/>
              <a:pathLst>
                <a:path w="3724" h="3408" extrusionOk="0">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64"/>
            <p:cNvSpPr/>
            <p:nvPr/>
          </p:nvSpPr>
          <p:spPr>
            <a:xfrm>
              <a:off x="2523875" y="2576840"/>
              <a:ext cx="35778" cy="53745"/>
            </a:xfrm>
            <a:custGeom>
              <a:avLst/>
              <a:gdLst/>
              <a:ahLst/>
              <a:cxnLst/>
              <a:rect l="l" t="t" r="r" b="b"/>
              <a:pathLst>
                <a:path w="1364" h="2049" extrusionOk="0">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64"/>
            <p:cNvSpPr/>
            <p:nvPr/>
          </p:nvSpPr>
          <p:spPr>
            <a:xfrm>
              <a:off x="2647130" y="2648212"/>
              <a:ext cx="22558" cy="17941"/>
            </a:xfrm>
            <a:custGeom>
              <a:avLst/>
              <a:gdLst/>
              <a:ahLst/>
              <a:cxnLst/>
              <a:rect l="l" t="t" r="r" b="b"/>
              <a:pathLst>
                <a:path w="860" h="684" extrusionOk="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64"/>
            <p:cNvSpPr/>
            <p:nvPr/>
          </p:nvSpPr>
          <p:spPr>
            <a:xfrm>
              <a:off x="2688495" y="2648212"/>
              <a:ext cx="22505" cy="17941"/>
            </a:xfrm>
            <a:custGeom>
              <a:avLst/>
              <a:gdLst/>
              <a:ahLst/>
              <a:cxnLst/>
              <a:rect l="l" t="t" r="r" b="b"/>
              <a:pathLst>
                <a:path w="858" h="684" extrusionOk="0">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64"/>
            <p:cNvSpPr/>
            <p:nvPr/>
          </p:nvSpPr>
          <p:spPr>
            <a:xfrm>
              <a:off x="2541843" y="2576656"/>
              <a:ext cx="17810" cy="35830"/>
            </a:xfrm>
            <a:custGeom>
              <a:avLst/>
              <a:gdLst/>
              <a:ahLst/>
              <a:cxnLst/>
              <a:rect l="l" t="t" r="r" b="b"/>
              <a:pathLst>
                <a:path w="679" h="1366" extrusionOk="0">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64"/>
            <p:cNvSpPr/>
            <p:nvPr/>
          </p:nvSpPr>
          <p:spPr>
            <a:xfrm>
              <a:off x="2535784" y="2588591"/>
              <a:ext cx="11961" cy="11935"/>
            </a:xfrm>
            <a:custGeom>
              <a:avLst/>
              <a:gdLst/>
              <a:ahLst/>
              <a:cxnLst/>
              <a:rect l="l" t="t" r="r" b="b"/>
              <a:pathLst>
                <a:path w="456" h="455" extrusionOk="0">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64"/>
            <p:cNvSpPr/>
            <p:nvPr/>
          </p:nvSpPr>
          <p:spPr>
            <a:xfrm>
              <a:off x="2798477" y="2576840"/>
              <a:ext cx="35778" cy="53745"/>
            </a:xfrm>
            <a:custGeom>
              <a:avLst/>
              <a:gdLst/>
              <a:ahLst/>
              <a:cxnLst/>
              <a:rect l="l" t="t" r="r" b="b"/>
              <a:pathLst>
                <a:path w="1364" h="2049" extrusionOk="0">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64"/>
            <p:cNvSpPr/>
            <p:nvPr/>
          </p:nvSpPr>
          <p:spPr>
            <a:xfrm>
              <a:off x="2816261" y="2576656"/>
              <a:ext cx="17994" cy="35830"/>
            </a:xfrm>
            <a:custGeom>
              <a:avLst/>
              <a:gdLst/>
              <a:ahLst/>
              <a:cxnLst/>
              <a:rect l="l" t="t" r="r" b="b"/>
              <a:pathLst>
                <a:path w="686" h="1366" extrusionOk="0">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64"/>
            <p:cNvSpPr/>
            <p:nvPr/>
          </p:nvSpPr>
          <p:spPr>
            <a:xfrm>
              <a:off x="2810412" y="2588591"/>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64"/>
            <p:cNvSpPr/>
            <p:nvPr/>
          </p:nvSpPr>
          <p:spPr>
            <a:xfrm>
              <a:off x="2609595" y="2725879"/>
              <a:ext cx="138940" cy="35778"/>
            </a:xfrm>
            <a:custGeom>
              <a:avLst/>
              <a:gdLst/>
              <a:ahLst/>
              <a:cxnLst/>
              <a:rect l="l" t="t" r="r" b="b"/>
              <a:pathLst>
                <a:path w="5297" h="1364" extrusionOk="0">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64"/>
            <p:cNvSpPr/>
            <p:nvPr/>
          </p:nvSpPr>
          <p:spPr>
            <a:xfrm>
              <a:off x="2656730" y="2727662"/>
              <a:ext cx="91805" cy="33994"/>
            </a:xfrm>
            <a:custGeom>
              <a:avLst/>
              <a:gdLst/>
              <a:ahLst/>
              <a:cxnLst/>
              <a:rect l="l" t="t" r="r" b="b"/>
              <a:pathLst>
                <a:path w="3500" h="1296" extrusionOk="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5" name="Google Shape;15695;p64"/>
          <p:cNvGrpSpPr/>
          <p:nvPr/>
        </p:nvGrpSpPr>
        <p:grpSpPr>
          <a:xfrm>
            <a:off x="1699703" y="3365261"/>
            <a:ext cx="281054" cy="370158"/>
            <a:chOff x="1699703" y="3365261"/>
            <a:chExt cx="281054" cy="370158"/>
          </a:xfrm>
        </p:grpSpPr>
        <p:sp>
          <p:nvSpPr>
            <p:cNvPr id="15696" name="Google Shape;15696;p64"/>
            <p:cNvSpPr/>
            <p:nvPr/>
          </p:nvSpPr>
          <p:spPr>
            <a:xfrm>
              <a:off x="1737474" y="3471362"/>
              <a:ext cx="227781" cy="108435"/>
            </a:xfrm>
            <a:custGeom>
              <a:avLst/>
              <a:gdLst/>
              <a:ahLst/>
              <a:cxnLst/>
              <a:rect l="l" t="t" r="r" b="b"/>
              <a:pathLst>
                <a:path w="8684" h="4134" extrusionOk="0">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64"/>
            <p:cNvSpPr/>
            <p:nvPr/>
          </p:nvSpPr>
          <p:spPr>
            <a:xfrm>
              <a:off x="1743271" y="3393301"/>
              <a:ext cx="237486" cy="103425"/>
            </a:xfrm>
            <a:custGeom>
              <a:avLst/>
              <a:gdLst/>
              <a:ahLst/>
              <a:cxnLst/>
              <a:rect l="l" t="t" r="r" b="b"/>
              <a:pathLst>
                <a:path w="9054" h="3943" extrusionOk="0">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64"/>
            <p:cNvSpPr/>
            <p:nvPr/>
          </p:nvSpPr>
          <p:spPr>
            <a:xfrm>
              <a:off x="1709644" y="3365261"/>
              <a:ext cx="47686" cy="370158"/>
            </a:xfrm>
            <a:custGeom>
              <a:avLst/>
              <a:gdLst/>
              <a:ahLst/>
              <a:cxnLst/>
              <a:rect l="l" t="t" r="r" b="b"/>
              <a:pathLst>
                <a:path w="1818" h="14112" extrusionOk="0">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64"/>
            <p:cNvSpPr/>
            <p:nvPr/>
          </p:nvSpPr>
          <p:spPr>
            <a:xfrm>
              <a:off x="1709644" y="3365261"/>
              <a:ext cx="25653" cy="370158"/>
            </a:xfrm>
            <a:custGeom>
              <a:avLst/>
              <a:gdLst/>
              <a:ahLst/>
              <a:cxnLst/>
              <a:rect l="l" t="t" r="r" b="b"/>
              <a:pathLst>
                <a:path w="978" h="14112" extrusionOk="0">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64"/>
            <p:cNvSpPr/>
            <p:nvPr/>
          </p:nvSpPr>
          <p:spPr>
            <a:xfrm>
              <a:off x="1789881" y="3484660"/>
              <a:ext cx="38243" cy="70218"/>
            </a:xfrm>
            <a:custGeom>
              <a:avLst/>
              <a:gdLst/>
              <a:ahLst/>
              <a:cxnLst/>
              <a:rect l="l" t="t" r="r" b="b"/>
              <a:pathLst>
                <a:path w="1458" h="2677" extrusionOk="0">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64"/>
            <p:cNvSpPr/>
            <p:nvPr/>
          </p:nvSpPr>
          <p:spPr>
            <a:xfrm>
              <a:off x="1805147" y="3536228"/>
              <a:ext cx="122232" cy="130389"/>
            </a:xfrm>
            <a:custGeom>
              <a:avLst/>
              <a:gdLst/>
              <a:ahLst/>
              <a:cxnLst/>
              <a:rect l="l" t="t" r="r" b="b"/>
              <a:pathLst>
                <a:path w="4660" h="4971" extrusionOk="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64"/>
            <p:cNvSpPr/>
            <p:nvPr/>
          </p:nvSpPr>
          <p:spPr>
            <a:xfrm>
              <a:off x="1703611" y="3472699"/>
              <a:ext cx="59778" cy="24027"/>
            </a:xfrm>
            <a:custGeom>
              <a:avLst/>
              <a:gdLst/>
              <a:ahLst/>
              <a:cxnLst/>
              <a:rect l="l" t="t" r="r" b="b"/>
              <a:pathLst>
                <a:path w="2279" h="916" extrusionOk="0">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64"/>
            <p:cNvSpPr/>
            <p:nvPr/>
          </p:nvSpPr>
          <p:spPr>
            <a:xfrm>
              <a:off x="1699703" y="3472699"/>
              <a:ext cx="33810" cy="24027"/>
            </a:xfrm>
            <a:custGeom>
              <a:avLst/>
              <a:gdLst/>
              <a:ahLst/>
              <a:cxnLst/>
              <a:rect l="l" t="t" r="r" b="b"/>
              <a:pathLst>
                <a:path w="1289" h="916" extrusionOk="0">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64"/>
            <p:cNvSpPr/>
            <p:nvPr/>
          </p:nvSpPr>
          <p:spPr>
            <a:xfrm>
              <a:off x="1703611" y="3604138"/>
              <a:ext cx="59778" cy="23843"/>
            </a:xfrm>
            <a:custGeom>
              <a:avLst/>
              <a:gdLst/>
              <a:ahLst/>
              <a:cxnLst/>
              <a:rect l="l" t="t" r="r" b="b"/>
              <a:pathLst>
                <a:path w="2279" h="909" extrusionOk="0">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64"/>
            <p:cNvSpPr/>
            <p:nvPr/>
          </p:nvSpPr>
          <p:spPr>
            <a:xfrm>
              <a:off x="1699703" y="3604138"/>
              <a:ext cx="33810" cy="23843"/>
            </a:xfrm>
            <a:custGeom>
              <a:avLst/>
              <a:gdLst/>
              <a:ahLst/>
              <a:cxnLst/>
              <a:rect l="l" t="t" r="r" b="b"/>
              <a:pathLst>
                <a:path w="1289" h="909" extrusionOk="0">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64"/>
            <p:cNvSpPr/>
            <p:nvPr/>
          </p:nvSpPr>
          <p:spPr>
            <a:xfrm>
              <a:off x="1801606" y="3393222"/>
              <a:ext cx="177341" cy="55844"/>
            </a:xfrm>
            <a:custGeom>
              <a:avLst/>
              <a:gdLst/>
              <a:ahLst/>
              <a:cxnLst/>
              <a:rect l="l" t="t" r="r" b="b"/>
              <a:pathLst>
                <a:path w="6761" h="2129" extrusionOk="0">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64"/>
            <p:cNvSpPr/>
            <p:nvPr/>
          </p:nvSpPr>
          <p:spPr>
            <a:xfrm>
              <a:off x="1822957" y="3484319"/>
              <a:ext cx="141590" cy="95582"/>
            </a:xfrm>
            <a:custGeom>
              <a:avLst/>
              <a:gdLst/>
              <a:ahLst/>
              <a:cxnLst/>
              <a:rect l="l" t="t" r="r" b="b"/>
              <a:pathLst>
                <a:path w="5398" h="3644" extrusionOk="0">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64"/>
            <p:cNvSpPr/>
            <p:nvPr/>
          </p:nvSpPr>
          <p:spPr>
            <a:xfrm>
              <a:off x="1805147" y="3536228"/>
              <a:ext cx="98572" cy="130389"/>
            </a:xfrm>
            <a:custGeom>
              <a:avLst/>
              <a:gdLst/>
              <a:ahLst/>
              <a:cxnLst/>
              <a:rect l="l" t="t" r="r" b="b"/>
              <a:pathLst>
                <a:path w="3758" h="4971" extrusionOk="0">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9" name="Google Shape;15709;p64"/>
          <p:cNvGrpSpPr/>
          <p:nvPr/>
        </p:nvGrpSpPr>
        <p:grpSpPr>
          <a:xfrm>
            <a:off x="7966810" y="1519430"/>
            <a:ext cx="369974" cy="355626"/>
            <a:chOff x="7966810" y="1519430"/>
            <a:chExt cx="369974" cy="355626"/>
          </a:xfrm>
        </p:grpSpPr>
        <p:sp>
          <p:nvSpPr>
            <p:cNvPr id="15710" name="Google Shape;15710;p64"/>
            <p:cNvSpPr/>
            <p:nvPr/>
          </p:nvSpPr>
          <p:spPr>
            <a:xfrm>
              <a:off x="8205503" y="1519430"/>
              <a:ext cx="131281" cy="122992"/>
            </a:xfrm>
            <a:custGeom>
              <a:avLst/>
              <a:gdLst/>
              <a:ahLst/>
              <a:cxnLst/>
              <a:rect l="l" t="t" r="r" b="b"/>
              <a:pathLst>
                <a:path w="5005" h="4689" extrusionOk="0">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64"/>
            <p:cNvSpPr/>
            <p:nvPr/>
          </p:nvSpPr>
          <p:spPr>
            <a:xfrm>
              <a:off x="8230763" y="1530132"/>
              <a:ext cx="105130" cy="112291"/>
            </a:xfrm>
            <a:custGeom>
              <a:avLst/>
              <a:gdLst/>
              <a:ahLst/>
              <a:cxnLst/>
              <a:rect l="l" t="t" r="r" b="b"/>
              <a:pathLst>
                <a:path w="4008" h="4281" extrusionOk="0">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64"/>
            <p:cNvSpPr/>
            <p:nvPr/>
          </p:nvSpPr>
          <p:spPr>
            <a:xfrm>
              <a:off x="7966810" y="1519430"/>
              <a:ext cx="131281" cy="122992"/>
            </a:xfrm>
            <a:custGeom>
              <a:avLst/>
              <a:gdLst/>
              <a:ahLst/>
              <a:cxnLst/>
              <a:rect l="l" t="t" r="r" b="b"/>
              <a:pathLst>
                <a:path w="5005" h="4689" extrusionOk="0">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64"/>
            <p:cNvSpPr/>
            <p:nvPr/>
          </p:nvSpPr>
          <p:spPr>
            <a:xfrm>
              <a:off x="7967886" y="1530132"/>
              <a:ext cx="104946" cy="112291"/>
            </a:xfrm>
            <a:custGeom>
              <a:avLst/>
              <a:gdLst/>
              <a:ahLst/>
              <a:cxnLst/>
              <a:rect l="l" t="t" r="r" b="b"/>
              <a:pathLst>
                <a:path w="4001" h="4281" extrusionOk="0">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64"/>
            <p:cNvSpPr/>
            <p:nvPr/>
          </p:nvSpPr>
          <p:spPr>
            <a:xfrm>
              <a:off x="8002562" y="1564677"/>
              <a:ext cx="298471" cy="310380"/>
            </a:xfrm>
            <a:custGeom>
              <a:avLst/>
              <a:gdLst/>
              <a:ahLst/>
              <a:cxnLst/>
              <a:rect l="l" t="t" r="r" b="b"/>
              <a:pathLst>
                <a:path w="11379" h="11833" extrusionOk="0">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64"/>
            <p:cNvSpPr/>
            <p:nvPr/>
          </p:nvSpPr>
          <p:spPr>
            <a:xfrm>
              <a:off x="8100741" y="1803527"/>
              <a:ext cx="102481" cy="35778"/>
            </a:xfrm>
            <a:custGeom>
              <a:avLst/>
              <a:gdLst/>
              <a:ahLst/>
              <a:cxnLst/>
              <a:rect l="l" t="t" r="r" b="b"/>
              <a:pathLst>
                <a:path w="3907" h="1364" extrusionOk="0">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64"/>
            <p:cNvSpPr/>
            <p:nvPr/>
          </p:nvSpPr>
          <p:spPr>
            <a:xfrm>
              <a:off x="8084924" y="1714948"/>
              <a:ext cx="133930" cy="94507"/>
            </a:xfrm>
            <a:custGeom>
              <a:avLst/>
              <a:gdLst/>
              <a:ahLst/>
              <a:cxnLst/>
              <a:rect l="l" t="t" r="r" b="b"/>
              <a:pathLst>
                <a:path w="5106" h="3603" extrusionOk="0">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64"/>
            <p:cNvSpPr/>
            <p:nvPr/>
          </p:nvSpPr>
          <p:spPr>
            <a:xfrm>
              <a:off x="8002562" y="1564677"/>
              <a:ext cx="149249" cy="309855"/>
            </a:xfrm>
            <a:custGeom>
              <a:avLst/>
              <a:gdLst/>
              <a:ahLst/>
              <a:cxnLst/>
              <a:rect l="l" t="t" r="r" b="b"/>
              <a:pathLst>
                <a:path w="5690" h="11813" extrusionOk="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64"/>
            <p:cNvSpPr/>
            <p:nvPr/>
          </p:nvSpPr>
          <p:spPr>
            <a:xfrm>
              <a:off x="8112492" y="1755684"/>
              <a:ext cx="29010" cy="28486"/>
            </a:xfrm>
            <a:custGeom>
              <a:avLst/>
              <a:gdLst/>
              <a:ahLst/>
              <a:cxnLst/>
              <a:rect l="l" t="t" r="r" b="b"/>
              <a:pathLst>
                <a:path w="1106" h="1086" extrusionOk="0">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64"/>
            <p:cNvSpPr/>
            <p:nvPr/>
          </p:nvSpPr>
          <p:spPr>
            <a:xfrm>
              <a:off x="8161935" y="1755788"/>
              <a:ext cx="29194" cy="28538"/>
            </a:xfrm>
            <a:custGeom>
              <a:avLst/>
              <a:gdLst/>
              <a:ahLst/>
              <a:cxnLst/>
              <a:rect l="l" t="t" r="r" b="b"/>
              <a:pathLst>
                <a:path w="1113" h="1088" extrusionOk="0">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64"/>
            <p:cNvSpPr/>
            <p:nvPr/>
          </p:nvSpPr>
          <p:spPr>
            <a:xfrm>
              <a:off x="8068189" y="1666213"/>
              <a:ext cx="35778" cy="41837"/>
            </a:xfrm>
            <a:custGeom>
              <a:avLst/>
              <a:gdLst/>
              <a:ahLst/>
              <a:cxnLst/>
              <a:rect l="l" t="t" r="r" b="b"/>
              <a:pathLst>
                <a:path w="1364" h="1595" extrusionOk="0">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64"/>
            <p:cNvSpPr/>
            <p:nvPr/>
          </p:nvSpPr>
          <p:spPr>
            <a:xfrm>
              <a:off x="8086157" y="1666213"/>
              <a:ext cx="17810" cy="29797"/>
            </a:xfrm>
            <a:custGeom>
              <a:avLst/>
              <a:gdLst/>
              <a:ahLst/>
              <a:cxnLst/>
              <a:rect l="l" t="t" r="r" b="b"/>
              <a:pathLst>
                <a:path w="679" h="1136" extrusionOk="0">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64"/>
            <p:cNvSpPr/>
            <p:nvPr/>
          </p:nvSpPr>
          <p:spPr>
            <a:xfrm>
              <a:off x="8080098" y="1672089"/>
              <a:ext cx="11961" cy="11961"/>
            </a:xfrm>
            <a:custGeom>
              <a:avLst/>
              <a:gdLst/>
              <a:ahLst/>
              <a:cxnLst/>
              <a:rect l="l" t="t" r="r" b="b"/>
              <a:pathLst>
                <a:path w="456" h="456" extrusionOk="0">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64"/>
            <p:cNvSpPr/>
            <p:nvPr/>
          </p:nvSpPr>
          <p:spPr>
            <a:xfrm>
              <a:off x="8199628" y="1666213"/>
              <a:ext cx="35778" cy="41837"/>
            </a:xfrm>
            <a:custGeom>
              <a:avLst/>
              <a:gdLst/>
              <a:ahLst/>
              <a:cxnLst/>
              <a:rect l="l" t="t" r="r" b="b"/>
              <a:pathLst>
                <a:path w="1364" h="1595" extrusionOk="0">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64"/>
            <p:cNvSpPr/>
            <p:nvPr/>
          </p:nvSpPr>
          <p:spPr>
            <a:xfrm>
              <a:off x="8217412" y="1666213"/>
              <a:ext cx="17994" cy="29797"/>
            </a:xfrm>
            <a:custGeom>
              <a:avLst/>
              <a:gdLst/>
              <a:ahLst/>
              <a:cxnLst/>
              <a:rect l="l" t="t" r="r" b="b"/>
              <a:pathLst>
                <a:path w="686" h="1136" extrusionOk="0">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64"/>
            <p:cNvSpPr/>
            <p:nvPr/>
          </p:nvSpPr>
          <p:spPr>
            <a:xfrm>
              <a:off x="8211536" y="1672089"/>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26" name="Google Shape;15726;p64"/>
          <p:cNvGrpSpPr/>
          <p:nvPr/>
        </p:nvGrpSpPr>
        <p:grpSpPr>
          <a:xfrm>
            <a:off x="2792628" y="3365340"/>
            <a:ext cx="290445" cy="370079"/>
            <a:chOff x="2792628" y="3365340"/>
            <a:chExt cx="290445" cy="370079"/>
          </a:xfrm>
        </p:grpSpPr>
        <p:sp>
          <p:nvSpPr>
            <p:cNvPr id="15727" name="Google Shape;15727;p64"/>
            <p:cNvSpPr/>
            <p:nvPr/>
          </p:nvSpPr>
          <p:spPr>
            <a:xfrm>
              <a:off x="2792628" y="3365366"/>
              <a:ext cx="290445" cy="287769"/>
            </a:xfrm>
            <a:custGeom>
              <a:avLst/>
              <a:gdLst/>
              <a:ahLst/>
              <a:cxnLst/>
              <a:rect l="l" t="t" r="r" b="b"/>
              <a:pathLst>
                <a:path w="11073" h="10971" extrusionOk="0">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64"/>
            <p:cNvSpPr/>
            <p:nvPr/>
          </p:nvSpPr>
          <p:spPr>
            <a:xfrm>
              <a:off x="2792628" y="3502025"/>
              <a:ext cx="145314" cy="89156"/>
            </a:xfrm>
            <a:custGeom>
              <a:avLst/>
              <a:gdLst/>
              <a:ahLst/>
              <a:cxnLst/>
              <a:rect l="l" t="t" r="r" b="b"/>
              <a:pathLst>
                <a:path w="5540" h="3399" extrusionOk="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64"/>
            <p:cNvSpPr/>
            <p:nvPr/>
          </p:nvSpPr>
          <p:spPr>
            <a:xfrm>
              <a:off x="2937916" y="3427348"/>
              <a:ext cx="145157" cy="88946"/>
            </a:xfrm>
            <a:custGeom>
              <a:avLst/>
              <a:gdLst/>
              <a:ahLst/>
              <a:cxnLst/>
              <a:rect l="l" t="t" r="r" b="b"/>
              <a:pathLst>
                <a:path w="5534" h="3391" extrusionOk="0">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64"/>
            <p:cNvSpPr/>
            <p:nvPr/>
          </p:nvSpPr>
          <p:spPr>
            <a:xfrm>
              <a:off x="2856105" y="3365340"/>
              <a:ext cx="108356" cy="143845"/>
            </a:xfrm>
            <a:custGeom>
              <a:avLst/>
              <a:gdLst/>
              <a:ahLst/>
              <a:cxnLst/>
              <a:rect l="l" t="t" r="r" b="b"/>
              <a:pathLst>
                <a:path w="4131" h="5484" extrusionOk="0">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64"/>
            <p:cNvSpPr/>
            <p:nvPr/>
          </p:nvSpPr>
          <p:spPr>
            <a:xfrm>
              <a:off x="2911424" y="3509159"/>
              <a:ext cx="108173" cy="143845"/>
            </a:xfrm>
            <a:custGeom>
              <a:avLst/>
              <a:gdLst/>
              <a:ahLst/>
              <a:cxnLst/>
              <a:rect l="l" t="t" r="r" b="b"/>
              <a:pathLst>
                <a:path w="4124" h="5484" extrusionOk="0">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64"/>
            <p:cNvSpPr/>
            <p:nvPr/>
          </p:nvSpPr>
          <p:spPr>
            <a:xfrm>
              <a:off x="2830504" y="3566708"/>
              <a:ext cx="25181" cy="17889"/>
            </a:xfrm>
            <a:custGeom>
              <a:avLst/>
              <a:gdLst/>
              <a:ahLst/>
              <a:cxnLst/>
              <a:rect l="l" t="t" r="r" b="b"/>
              <a:pathLst>
                <a:path w="960" h="682" extrusionOk="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64"/>
            <p:cNvSpPr/>
            <p:nvPr/>
          </p:nvSpPr>
          <p:spPr>
            <a:xfrm>
              <a:off x="2857547" y="3525002"/>
              <a:ext cx="57890" cy="40735"/>
            </a:xfrm>
            <a:custGeom>
              <a:avLst/>
              <a:gdLst/>
              <a:ahLst/>
              <a:cxnLst/>
              <a:rect l="l" t="t" r="r" b="b"/>
              <a:pathLst>
                <a:path w="2207" h="1553" extrusionOk="0">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64"/>
            <p:cNvSpPr/>
            <p:nvPr/>
          </p:nvSpPr>
          <p:spPr>
            <a:xfrm>
              <a:off x="3020095" y="3433407"/>
              <a:ext cx="26256" cy="18492"/>
            </a:xfrm>
            <a:custGeom>
              <a:avLst/>
              <a:gdLst/>
              <a:ahLst/>
              <a:cxnLst/>
              <a:rect l="l" t="t" r="r" b="b"/>
              <a:pathLst>
                <a:path w="1001" h="705" extrusionOk="0">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64"/>
            <p:cNvSpPr/>
            <p:nvPr/>
          </p:nvSpPr>
          <p:spPr>
            <a:xfrm>
              <a:off x="2961392" y="3452529"/>
              <a:ext cx="57837" cy="40657"/>
            </a:xfrm>
            <a:custGeom>
              <a:avLst/>
              <a:gdLst/>
              <a:ahLst/>
              <a:cxnLst/>
              <a:rect l="l" t="t" r="r" b="b"/>
              <a:pathLst>
                <a:path w="2205" h="1550" extrusionOk="0">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64"/>
            <p:cNvSpPr/>
            <p:nvPr/>
          </p:nvSpPr>
          <p:spPr>
            <a:xfrm>
              <a:off x="2860878" y="3404292"/>
              <a:ext cx="21404" cy="20591"/>
            </a:xfrm>
            <a:custGeom>
              <a:avLst/>
              <a:gdLst/>
              <a:ahLst/>
              <a:cxnLst/>
              <a:rect l="l" t="t" r="r" b="b"/>
              <a:pathLst>
                <a:path w="816" h="785" extrusionOk="0">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64"/>
            <p:cNvSpPr/>
            <p:nvPr/>
          </p:nvSpPr>
          <p:spPr>
            <a:xfrm>
              <a:off x="2879790" y="3431466"/>
              <a:ext cx="43568" cy="52093"/>
            </a:xfrm>
            <a:custGeom>
              <a:avLst/>
              <a:gdLst/>
              <a:ahLst/>
              <a:cxnLst/>
              <a:rect l="l" t="t" r="r" b="b"/>
              <a:pathLst>
                <a:path w="1661" h="1986" extrusionOk="0">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64"/>
            <p:cNvSpPr/>
            <p:nvPr/>
          </p:nvSpPr>
          <p:spPr>
            <a:xfrm>
              <a:off x="2993445" y="3593856"/>
              <a:ext cx="21509" cy="20617"/>
            </a:xfrm>
            <a:custGeom>
              <a:avLst/>
              <a:gdLst/>
              <a:ahLst/>
              <a:cxnLst/>
              <a:rect l="l" t="t" r="r" b="b"/>
              <a:pathLst>
                <a:path w="820" h="786" extrusionOk="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64"/>
            <p:cNvSpPr/>
            <p:nvPr/>
          </p:nvSpPr>
          <p:spPr>
            <a:xfrm>
              <a:off x="2952500" y="3535258"/>
              <a:ext cx="43620" cy="52171"/>
            </a:xfrm>
            <a:custGeom>
              <a:avLst/>
              <a:gdLst/>
              <a:ahLst/>
              <a:cxnLst/>
              <a:rect l="l" t="t" r="r" b="b"/>
              <a:pathLst>
                <a:path w="1663" h="1989" extrusionOk="0">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64"/>
            <p:cNvSpPr/>
            <p:nvPr/>
          </p:nvSpPr>
          <p:spPr>
            <a:xfrm>
              <a:off x="2912315" y="3503284"/>
              <a:ext cx="41470" cy="232136"/>
            </a:xfrm>
            <a:custGeom>
              <a:avLst/>
              <a:gdLst/>
              <a:ahLst/>
              <a:cxnLst/>
              <a:rect l="l" t="t" r="r" b="b"/>
              <a:pathLst>
                <a:path w="1581" h="8850" extrusionOk="0">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41" name="Google Shape;15741;p64"/>
          <p:cNvGrpSpPr/>
          <p:nvPr/>
        </p:nvGrpSpPr>
        <p:grpSpPr>
          <a:xfrm>
            <a:off x="1389585" y="1988317"/>
            <a:ext cx="388125" cy="353790"/>
            <a:chOff x="1389585" y="1988317"/>
            <a:chExt cx="388125" cy="353790"/>
          </a:xfrm>
        </p:grpSpPr>
        <p:sp>
          <p:nvSpPr>
            <p:cNvPr id="15742" name="Google Shape;15742;p64"/>
            <p:cNvSpPr/>
            <p:nvPr/>
          </p:nvSpPr>
          <p:spPr>
            <a:xfrm>
              <a:off x="1673551" y="2066221"/>
              <a:ext cx="104159" cy="74546"/>
            </a:xfrm>
            <a:custGeom>
              <a:avLst/>
              <a:gdLst/>
              <a:ahLst/>
              <a:cxnLst/>
              <a:rect l="l" t="t" r="r" b="b"/>
              <a:pathLst>
                <a:path w="3971" h="2842" extrusionOk="0">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64"/>
            <p:cNvSpPr/>
            <p:nvPr/>
          </p:nvSpPr>
          <p:spPr>
            <a:xfrm>
              <a:off x="1691519" y="2074745"/>
              <a:ext cx="77510" cy="66021"/>
            </a:xfrm>
            <a:custGeom>
              <a:avLst/>
              <a:gdLst/>
              <a:ahLst/>
              <a:cxnLst/>
              <a:rect l="l" t="t" r="r" b="b"/>
              <a:pathLst>
                <a:path w="2955" h="2517" extrusionOk="0">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64"/>
            <p:cNvSpPr/>
            <p:nvPr/>
          </p:nvSpPr>
          <p:spPr>
            <a:xfrm>
              <a:off x="1389585" y="2066221"/>
              <a:ext cx="104002" cy="74546"/>
            </a:xfrm>
            <a:custGeom>
              <a:avLst/>
              <a:gdLst/>
              <a:ahLst/>
              <a:cxnLst/>
              <a:rect l="l" t="t" r="r" b="b"/>
              <a:pathLst>
                <a:path w="3965" h="2842" extrusionOk="0">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64"/>
            <p:cNvSpPr/>
            <p:nvPr/>
          </p:nvSpPr>
          <p:spPr>
            <a:xfrm>
              <a:off x="1398267" y="2074745"/>
              <a:ext cx="77352" cy="66021"/>
            </a:xfrm>
            <a:custGeom>
              <a:avLst/>
              <a:gdLst/>
              <a:ahLst/>
              <a:cxnLst/>
              <a:rect l="l" t="t" r="r" b="b"/>
              <a:pathLst>
                <a:path w="2949" h="2517" extrusionOk="0">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64"/>
            <p:cNvSpPr/>
            <p:nvPr/>
          </p:nvSpPr>
          <p:spPr>
            <a:xfrm>
              <a:off x="1655584" y="1988317"/>
              <a:ext cx="89838" cy="101930"/>
            </a:xfrm>
            <a:custGeom>
              <a:avLst/>
              <a:gdLst/>
              <a:ahLst/>
              <a:cxnLst/>
              <a:rect l="l" t="t" r="r" b="b"/>
              <a:pathLst>
                <a:path w="3425" h="3886" extrusionOk="0">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64"/>
            <p:cNvSpPr/>
            <p:nvPr/>
          </p:nvSpPr>
          <p:spPr>
            <a:xfrm>
              <a:off x="1670168" y="1988317"/>
              <a:ext cx="75254" cy="101930"/>
            </a:xfrm>
            <a:custGeom>
              <a:avLst/>
              <a:gdLst/>
              <a:ahLst/>
              <a:cxnLst/>
              <a:rect l="l" t="t" r="r" b="b"/>
              <a:pathLst>
                <a:path w="2869" h="3886" extrusionOk="0">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64"/>
            <p:cNvSpPr/>
            <p:nvPr/>
          </p:nvSpPr>
          <p:spPr>
            <a:xfrm>
              <a:off x="1421691" y="1988317"/>
              <a:ext cx="90021" cy="101930"/>
            </a:xfrm>
            <a:custGeom>
              <a:avLst/>
              <a:gdLst/>
              <a:ahLst/>
              <a:cxnLst/>
              <a:rect l="l" t="t" r="r" b="b"/>
              <a:pathLst>
                <a:path w="3432" h="3886" extrusionOk="0">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64"/>
            <p:cNvSpPr/>
            <p:nvPr/>
          </p:nvSpPr>
          <p:spPr>
            <a:xfrm>
              <a:off x="1421691" y="1988317"/>
              <a:ext cx="75280" cy="101930"/>
            </a:xfrm>
            <a:custGeom>
              <a:avLst/>
              <a:gdLst/>
              <a:ahLst/>
              <a:cxnLst/>
              <a:rect l="l" t="t" r="r" b="b"/>
              <a:pathLst>
                <a:path w="2870" h="3886" extrusionOk="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64"/>
            <p:cNvSpPr/>
            <p:nvPr/>
          </p:nvSpPr>
          <p:spPr>
            <a:xfrm>
              <a:off x="1461193" y="2012502"/>
              <a:ext cx="244726" cy="295088"/>
            </a:xfrm>
            <a:custGeom>
              <a:avLst/>
              <a:gdLst/>
              <a:ahLst/>
              <a:cxnLst/>
              <a:rect l="l" t="t" r="r" b="b"/>
              <a:pathLst>
                <a:path w="9330" h="11250" extrusionOk="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64"/>
            <p:cNvSpPr/>
            <p:nvPr/>
          </p:nvSpPr>
          <p:spPr>
            <a:xfrm>
              <a:off x="1461901" y="2012869"/>
              <a:ext cx="111346" cy="294720"/>
            </a:xfrm>
            <a:custGeom>
              <a:avLst/>
              <a:gdLst/>
              <a:ahLst/>
              <a:cxnLst/>
              <a:rect l="l" t="t" r="r" b="b"/>
              <a:pathLst>
                <a:path w="4245" h="11236" extrusionOk="0">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64"/>
            <p:cNvSpPr/>
            <p:nvPr/>
          </p:nvSpPr>
          <p:spPr>
            <a:xfrm>
              <a:off x="1526270" y="2270054"/>
              <a:ext cx="114573" cy="72054"/>
            </a:xfrm>
            <a:custGeom>
              <a:avLst/>
              <a:gdLst/>
              <a:ahLst/>
              <a:cxnLst/>
              <a:rect l="l" t="t" r="r" b="b"/>
              <a:pathLst>
                <a:path w="4368" h="2747" extrusionOk="0">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64"/>
            <p:cNvSpPr/>
            <p:nvPr/>
          </p:nvSpPr>
          <p:spPr>
            <a:xfrm>
              <a:off x="1526270" y="2270211"/>
              <a:ext cx="75437" cy="71896"/>
            </a:xfrm>
            <a:custGeom>
              <a:avLst/>
              <a:gdLst/>
              <a:ahLst/>
              <a:cxnLst/>
              <a:rect l="l" t="t" r="r" b="b"/>
              <a:pathLst>
                <a:path w="2876" h="2741" extrusionOk="0">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64"/>
            <p:cNvSpPr/>
            <p:nvPr/>
          </p:nvSpPr>
          <p:spPr>
            <a:xfrm>
              <a:off x="1547621" y="2287628"/>
              <a:ext cx="19463" cy="24420"/>
            </a:xfrm>
            <a:custGeom>
              <a:avLst/>
              <a:gdLst/>
              <a:ahLst/>
              <a:cxnLst/>
              <a:rect l="l" t="t" r="r" b="b"/>
              <a:pathLst>
                <a:path w="742" h="931" extrusionOk="0">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64"/>
            <p:cNvSpPr/>
            <p:nvPr/>
          </p:nvSpPr>
          <p:spPr>
            <a:xfrm>
              <a:off x="1600029" y="2287628"/>
              <a:ext cx="19463" cy="24420"/>
            </a:xfrm>
            <a:custGeom>
              <a:avLst/>
              <a:gdLst/>
              <a:ahLst/>
              <a:cxnLst/>
              <a:rect l="l" t="t" r="r" b="b"/>
              <a:pathLst>
                <a:path w="742" h="931" extrusionOk="0">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64"/>
            <p:cNvSpPr/>
            <p:nvPr/>
          </p:nvSpPr>
          <p:spPr>
            <a:xfrm>
              <a:off x="1499594" y="2126156"/>
              <a:ext cx="35961" cy="41994"/>
            </a:xfrm>
            <a:custGeom>
              <a:avLst/>
              <a:gdLst/>
              <a:ahLst/>
              <a:cxnLst/>
              <a:rect l="l" t="t" r="r" b="b"/>
              <a:pathLst>
                <a:path w="1371" h="1601" extrusionOk="0">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64"/>
            <p:cNvSpPr/>
            <p:nvPr/>
          </p:nvSpPr>
          <p:spPr>
            <a:xfrm>
              <a:off x="1517561" y="2126156"/>
              <a:ext cx="17994" cy="30086"/>
            </a:xfrm>
            <a:custGeom>
              <a:avLst/>
              <a:gdLst/>
              <a:ahLst/>
              <a:cxnLst/>
              <a:rect l="l" t="t" r="r" b="b"/>
              <a:pathLst>
                <a:path w="686" h="1147" extrusionOk="0">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64"/>
            <p:cNvSpPr/>
            <p:nvPr/>
          </p:nvSpPr>
          <p:spPr>
            <a:xfrm>
              <a:off x="1511686" y="2132215"/>
              <a:ext cx="11961" cy="11935"/>
            </a:xfrm>
            <a:custGeom>
              <a:avLst/>
              <a:gdLst/>
              <a:ahLst/>
              <a:cxnLst/>
              <a:rect l="l" t="t" r="r" b="b"/>
              <a:pathLst>
                <a:path w="456" h="455" extrusionOk="0">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64"/>
            <p:cNvSpPr/>
            <p:nvPr/>
          </p:nvSpPr>
          <p:spPr>
            <a:xfrm>
              <a:off x="1631583" y="2126156"/>
              <a:ext cx="35935" cy="41994"/>
            </a:xfrm>
            <a:custGeom>
              <a:avLst/>
              <a:gdLst/>
              <a:ahLst/>
              <a:cxnLst/>
              <a:rect l="l" t="t" r="r" b="b"/>
              <a:pathLst>
                <a:path w="1370" h="1601" extrusionOk="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64"/>
            <p:cNvSpPr/>
            <p:nvPr/>
          </p:nvSpPr>
          <p:spPr>
            <a:xfrm>
              <a:off x="1649525" y="2126156"/>
              <a:ext cx="17994" cy="30086"/>
            </a:xfrm>
            <a:custGeom>
              <a:avLst/>
              <a:gdLst/>
              <a:ahLst/>
              <a:cxnLst/>
              <a:rect l="l" t="t" r="r" b="b"/>
              <a:pathLst>
                <a:path w="686" h="1147" extrusionOk="0">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64"/>
            <p:cNvSpPr/>
            <p:nvPr/>
          </p:nvSpPr>
          <p:spPr>
            <a:xfrm>
              <a:off x="1643492" y="2132215"/>
              <a:ext cx="12118" cy="11935"/>
            </a:xfrm>
            <a:custGeom>
              <a:avLst/>
              <a:gdLst/>
              <a:ahLst/>
              <a:cxnLst/>
              <a:rect l="l" t="t" r="r" b="b"/>
              <a:pathLst>
                <a:path w="462" h="455" extrusionOk="0">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64"/>
            <p:cNvSpPr/>
            <p:nvPr/>
          </p:nvSpPr>
          <p:spPr>
            <a:xfrm>
              <a:off x="1483410" y="2012370"/>
              <a:ext cx="190876" cy="73077"/>
            </a:xfrm>
            <a:custGeom>
              <a:avLst/>
              <a:gdLst/>
              <a:ahLst/>
              <a:cxnLst/>
              <a:rect l="l" t="t" r="r" b="b"/>
              <a:pathLst>
                <a:path w="7277" h="2786" extrusionOk="0">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64"/>
            <p:cNvSpPr/>
            <p:nvPr/>
          </p:nvSpPr>
          <p:spPr>
            <a:xfrm>
              <a:off x="1483410" y="2012869"/>
              <a:ext cx="89838" cy="60460"/>
            </a:xfrm>
            <a:custGeom>
              <a:avLst/>
              <a:gdLst/>
              <a:ahLst/>
              <a:cxnLst/>
              <a:rect l="l" t="t" r="r" b="b"/>
              <a:pathLst>
                <a:path w="3425" h="2305" extrusionOk="0">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64" name="Google Shape;15764;p64"/>
          <p:cNvGrpSpPr/>
          <p:nvPr/>
        </p:nvGrpSpPr>
        <p:grpSpPr>
          <a:xfrm>
            <a:off x="2492924" y="1512190"/>
            <a:ext cx="370158" cy="370158"/>
            <a:chOff x="2492924" y="1512190"/>
            <a:chExt cx="370158" cy="370158"/>
          </a:xfrm>
        </p:grpSpPr>
        <p:sp>
          <p:nvSpPr>
            <p:cNvPr id="15765" name="Google Shape;15765;p64"/>
            <p:cNvSpPr/>
            <p:nvPr/>
          </p:nvSpPr>
          <p:spPr>
            <a:xfrm>
              <a:off x="2492924" y="1512190"/>
              <a:ext cx="370158" cy="370158"/>
            </a:xfrm>
            <a:custGeom>
              <a:avLst/>
              <a:gdLst/>
              <a:ahLst/>
              <a:cxnLst/>
              <a:rect l="l" t="t" r="r" b="b"/>
              <a:pathLst>
                <a:path w="14112" h="14112" extrusionOk="0">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64"/>
            <p:cNvSpPr/>
            <p:nvPr/>
          </p:nvSpPr>
          <p:spPr>
            <a:xfrm>
              <a:off x="2492924" y="1512190"/>
              <a:ext cx="185000" cy="369974"/>
            </a:xfrm>
            <a:custGeom>
              <a:avLst/>
              <a:gdLst/>
              <a:ahLst/>
              <a:cxnLst/>
              <a:rect l="l" t="t" r="r" b="b"/>
              <a:pathLst>
                <a:path w="7053" h="14105" extrusionOk="0">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64"/>
            <p:cNvSpPr/>
            <p:nvPr/>
          </p:nvSpPr>
          <p:spPr>
            <a:xfrm>
              <a:off x="2725033" y="1548047"/>
              <a:ext cx="91307" cy="91175"/>
            </a:xfrm>
            <a:custGeom>
              <a:avLst/>
              <a:gdLst/>
              <a:ahLst/>
              <a:cxnLst/>
              <a:rect l="l" t="t" r="r" b="b"/>
              <a:pathLst>
                <a:path w="3481" h="3476" extrusionOk="0">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64"/>
            <p:cNvSpPr/>
            <p:nvPr/>
          </p:nvSpPr>
          <p:spPr>
            <a:xfrm>
              <a:off x="2740509" y="1563732"/>
              <a:ext cx="66782" cy="71739"/>
            </a:xfrm>
            <a:custGeom>
              <a:avLst/>
              <a:gdLst/>
              <a:ahLst/>
              <a:cxnLst/>
              <a:rect l="l" t="t" r="r" b="b"/>
              <a:pathLst>
                <a:path w="2546" h="2735" extrusionOk="0">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64"/>
            <p:cNvSpPr/>
            <p:nvPr/>
          </p:nvSpPr>
          <p:spPr>
            <a:xfrm>
              <a:off x="2539666" y="1548047"/>
              <a:ext cx="91307" cy="91175"/>
            </a:xfrm>
            <a:custGeom>
              <a:avLst/>
              <a:gdLst/>
              <a:ahLst/>
              <a:cxnLst/>
              <a:rect l="l" t="t" r="r" b="b"/>
              <a:pathLst>
                <a:path w="3481" h="3476" extrusionOk="0">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64"/>
            <p:cNvSpPr/>
            <p:nvPr/>
          </p:nvSpPr>
          <p:spPr>
            <a:xfrm>
              <a:off x="2548532" y="1563732"/>
              <a:ext cx="66782" cy="71739"/>
            </a:xfrm>
            <a:custGeom>
              <a:avLst/>
              <a:gdLst/>
              <a:ahLst/>
              <a:cxnLst/>
              <a:rect l="l" t="t" r="r" b="b"/>
              <a:pathLst>
                <a:path w="2546" h="2735" extrusionOk="0">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64"/>
            <p:cNvSpPr/>
            <p:nvPr/>
          </p:nvSpPr>
          <p:spPr>
            <a:xfrm>
              <a:off x="2540767" y="1577975"/>
              <a:ext cx="274471" cy="250654"/>
            </a:xfrm>
            <a:custGeom>
              <a:avLst/>
              <a:gdLst/>
              <a:ahLst/>
              <a:cxnLst/>
              <a:rect l="l" t="t" r="r" b="b"/>
              <a:pathLst>
                <a:path w="10464" h="9556" extrusionOk="0">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64"/>
            <p:cNvSpPr/>
            <p:nvPr/>
          </p:nvSpPr>
          <p:spPr>
            <a:xfrm>
              <a:off x="2540767" y="1577949"/>
              <a:ext cx="87530" cy="229513"/>
            </a:xfrm>
            <a:custGeom>
              <a:avLst/>
              <a:gdLst/>
              <a:ahLst/>
              <a:cxnLst/>
              <a:rect l="l" t="t" r="r" b="b"/>
              <a:pathLst>
                <a:path w="3337" h="8750" extrusionOk="0">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64"/>
            <p:cNvSpPr/>
            <p:nvPr/>
          </p:nvSpPr>
          <p:spPr>
            <a:xfrm>
              <a:off x="2544676" y="1735067"/>
              <a:ext cx="266471" cy="93562"/>
            </a:xfrm>
            <a:custGeom>
              <a:avLst/>
              <a:gdLst/>
              <a:ahLst/>
              <a:cxnLst/>
              <a:rect l="l" t="t" r="r" b="b"/>
              <a:pathLst>
                <a:path w="10159" h="3567" extrusionOk="0">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64"/>
            <p:cNvSpPr/>
            <p:nvPr/>
          </p:nvSpPr>
          <p:spPr>
            <a:xfrm>
              <a:off x="2628454" y="1810478"/>
              <a:ext cx="99097" cy="41994"/>
            </a:xfrm>
            <a:custGeom>
              <a:avLst/>
              <a:gdLst/>
              <a:ahLst/>
              <a:cxnLst/>
              <a:rect l="l" t="t" r="r" b="b"/>
              <a:pathLst>
                <a:path w="3778" h="1601" extrusionOk="0">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64"/>
            <p:cNvSpPr/>
            <p:nvPr/>
          </p:nvSpPr>
          <p:spPr>
            <a:xfrm>
              <a:off x="2606395" y="1762976"/>
              <a:ext cx="143216" cy="59621"/>
            </a:xfrm>
            <a:custGeom>
              <a:avLst/>
              <a:gdLst/>
              <a:ahLst/>
              <a:cxnLst/>
              <a:rect l="l" t="t" r="r" b="b"/>
              <a:pathLst>
                <a:path w="5460" h="2273" extrusionOk="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64"/>
            <p:cNvSpPr/>
            <p:nvPr/>
          </p:nvSpPr>
          <p:spPr>
            <a:xfrm>
              <a:off x="2601778" y="1776353"/>
              <a:ext cx="152265" cy="51935"/>
            </a:xfrm>
            <a:custGeom>
              <a:avLst/>
              <a:gdLst/>
              <a:ahLst/>
              <a:cxnLst/>
              <a:rect l="l" t="t" r="r" b="b"/>
              <a:pathLst>
                <a:path w="5805" h="1980" extrusionOk="0">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64"/>
            <p:cNvSpPr/>
            <p:nvPr/>
          </p:nvSpPr>
          <p:spPr>
            <a:xfrm>
              <a:off x="2640022" y="1759434"/>
              <a:ext cx="75778" cy="31633"/>
            </a:xfrm>
            <a:custGeom>
              <a:avLst/>
              <a:gdLst/>
              <a:ahLst/>
              <a:cxnLst/>
              <a:rect l="l" t="t" r="r" b="b"/>
              <a:pathLst>
                <a:path w="2889" h="1206" extrusionOk="0">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64"/>
            <p:cNvSpPr/>
            <p:nvPr/>
          </p:nvSpPr>
          <p:spPr>
            <a:xfrm>
              <a:off x="2672022" y="1606697"/>
              <a:ext cx="11961" cy="60801"/>
            </a:xfrm>
            <a:custGeom>
              <a:avLst/>
              <a:gdLst/>
              <a:ahLst/>
              <a:cxnLst/>
              <a:rect l="l" t="t" r="r" b="b"/>
              <a:pathLst>
                <a:path w="456" h="2318" extrusionOk="0">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64"/>
            <p:cNvSpPr/>
            <p:nvPr/>
          </p:nvSpPr>
          <p:spPr>
            <a:xfrm>
              <a:off x="2600362" y="1685256"/>
              <a:ext cx="35778" cy="41811"/>
            </a:xfrm>
            <a:custGeom>
              <a:avLst/>
              <a:gdLst/>
              <a:ahLst/>
              <a:cxnLst/>
              <a:rect l="l" t="t" r="r" b="b"/>
              <a:pathLst>
                <a:path w="1364" h="1594" extrusionOk="0">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64"/>
            <p:cNvSpPr/>
            <p:nvPr/>
          </p:nvSpPr>
          <p:spPr>
            <a:xfrm>
              <a:off x="2618330" y="1685256"/>
              <a:ext cx="17810" cy="29955"/>
            </a:xfrm>
            <a:custGeom>
              <a:avLst/>
              <a:gdLst/>
              <a:ahLst/>
              <a:cxnLst/>
              <a:rect l="l" t="t" r="r" b="b"/>
              <a:pathLst>
                <a:path w="679" h="1142" extrusionOk="0">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64"/>
            <p:cNvSpPr/>
            <p:nvPr/>
          </p:nvSpPr>
          <p:spPr>
            <a:xfrm>
              <a:off x="2612270" y="1691315"/>
              <a:ext cx="11935" cy="11935"/>
            </a:xfrm>
            <a:custGeom>
              <a:avLst/>
              <a:gdLst/>
              <a:ahLst/>
              <a:cxnLst/>
              <a:rect l="l" t="t" r="r" b="b"/>
              <a:pathLst>
                <a:path w="455" h="455" extrusionOk="0">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64"/>
            <p:cNvSpPr/>
            <p:nvPr/>
          </p:nvSpPr>
          <p:spPr>
            <a:xfrm>
              <a:off x="2719709" y="1685256"/>
              <a:ext cx="35935" cy="41811"/>
            </a:xfrm>
            <a:custGeom>
              <a:avLst/>
              <a:gdLst/>
              <a:ahLst/>
              <a:cxnLst/>
              <a:rect l="l" t="t" r="r" b="b"/>
              <a:pathLst>
                <a:path w="1370" h="1594" extrusionOk="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64"/>
            <p:cNvSpPr/>
            <p:nvPr/>
          </p:nvSpPr>
          <p:spPr>
            <a:xfrm>
              <a:off x="2737650" y="1685256"/>
              <a:ext cx="17994" cy="29955"/>
            </a:xfrm>
            <a:custGeom>
              <a:avLst/>
              <a:gdLst/>
              <a:ahLst/>
              <a:cxnLst/>
              <a:rect l="l" t="t" r="r" b="b"/>
              <a:pathLst>
                <a:path w="686" h="1142" extrusionOk="0">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64"/>
            <p:cNvSpPr/>
            <p:nvPr/>
          </p:nvSpPr>
          <p:spPr>
            <a:xfrm>
              <a:off x="2731617" y="1691315"/>
              <a:ext cx="11935" cy="11935"/>
            </a:xfrm>
            <a:custGeom>
              <a:avLst/>
              <a:gdLst/>
              <a:ahLst/>
              <a:cxnLst/>
              <a:rect l="l" t="t" r="r" b="b"/>
              <a:pathLst>
                <a:path w="455" h="455" extrusionOk="0">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64"/>
            <p:cNvSpPr/>
            <p:nvPr/>
          </p:nvSpPr>
          <p:spPr>
            <a:xfrm>
              <a:off x="2640022" y="1759434"/>
              <a:ext cx="48762" cy="31528"/>
            </a:xfrm>
            <a:custGeom>
              <a:avLst/>
              <a:gdLst/>
              <a:ahLst/>
              <a:cxnLst/>
              <a:rect l="l" t="t" r="r" b="b"/>
              <a:pathLst>
                <a:path w="1859" h="1202" extrusionOk="0">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64"/>
            <p:cNvSpPr/>
            <p:nvPr/>
          </p:nvSpPr>
          <p:spPr>
            <a:xfrm>
              <a:off x="2544859" y="1735067"/>
              <a:ext cx="39345" cy="72578"/>
            </a:xfrm>
            <a:custGeom>
              <a:avLst/>
              <a:gdLst/>
              <a:ahLst/>
              <a:cxnLst/>
              <a:rect l="l" t="t" r="r" b="b"/>
              <a:pathLst>
                <a:path w="1500" h="2767" extrusionOk="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7" name="Google Shape;15787;p64"/>
          <p:cNvGrpSpPr/>
          <p:nvPr/>
        </p:nvGrpSpPr>
        <p:grpSpPr>
          <a:xfrm>
            <a:off x="1933569" y="1512243"/>
            <a:ext cx="393975" cy="370105"/>
            <a:chOff x="1933569" y="1512243"/>
            <a:chExt cx="393975" cy="370105"/>
          </a:xfrm>
        </p:grpSpPr>
        <p:sp>
          <p:nvSpPr>
            <p:cNvPr id="15788" name="Google Shape;15788;p64"/>
            <p:cNvSpPr/>
            <p:nvPr/>
          </p:nvSpPr>
          <p:spPr>
            <a:xfrm>
              <a:off x="2184354" y="1512243"/>
              <a:ext cx="113943" cy="113471"/>
            </a:xfrm>
            <a:custGeom>
              <a:avLst/>
              <a:gdLst/>
              <a:ahLst/>
              <a:cxnLst/>
              <a:rect l="l" t="t" r="r" b="b"/>
              <a:pathLst>
                <a:path w="4344" h="4326" extrusionOk="0">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64"/>
            <p:cNvSpPr/>
            <p:nvPr/>
          </p:nvSpPr>
          <p:spPr>
            <a:xfrm>
              <a:off x="2203214" y="1527273"/>
              <a:ext cx="86979" cy="92749"/>
            </a:xfrm>
            <a:custGeom>
              <a:avLst/>
              <a:gdLst/>
              <a:ahLst/>
              <a:cxnLst/>
              <a:rect l="l" t="t" r="r" b="b"/>
              <a:pathLst>
                <a:path w="3316" h="3536" extrusionOk="0">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64"/>
            <p:cNvSpPr/>
            <p:nvPr/>
          </p:nvSpPr>
          <p:spPr>
            <a:xfrm>
              <a:off x="1962999" y="1512243"/>
              <a:ext cx="113943" cy="113471"/>
            </a:xfrm>
            <a:custGeom>
              <a:avLst/>
              <a:gdLst/>
              <a:ahLst/>
              <a:cxnLst/>
              <a:rect l="l" t="t" r="r" b="b"/>
              <a:pathLst>
                <a:path w="4344" h="4326" extrusionOk="0">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64"/>
            <p:cNvSpPr/>
            <p:nvPr/>
          </p:nvSpPr>
          <p:spPr>
            <a:xfrm>
              <a:off x="1970947" y="1527273"/>
              <a:ext cx="87162" cy="92749"/>
            </a:xfrm>
            <a:custGeom>
              <a:avLst/>
              <a:gdLst/>
              <a:ahLst/>
              <a:cxnLst/>
              <a:rect l="l" t="t" r="r" b="b"/>
              <a:pathLst>
                <a:path w="3323" h="3536" extrusionOk="0">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64"/>
            <p:cNvSpPr/>
            <p:nvPr/>
          </p:nvSpPr>
          <p:spPr>
            <a:xfrm>
              <a:off x="1933569" y="1542093"/>
              <a:ext cx="393975" cy="328347"/>
            </a:xfrm>
            <a:custGeom>
              <a:avLst/>
              <a:gdLst/>
              <a:ahLst/>
              <a:cxnLst/>
              <a:rect l="l" t="t" r="r" b="b"/>
              <a:pathLst>
                <a:path w="15020" h="12518" extrusionOk="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64"/>
            <p:cNvSpPr/>
            <p:nvPr/>
          </p:nvSpPr>
          <p:spPr>
            <a:xfrm>
              <a:off x="1939445" y="1551876"/>
              <a:ext cx="190508" cy="318563"/>
            </a:xfrm>
            <a:custGeom>
              <a:avLst/>
              <a:gdLst/>
              <a:ahLst/>
              <a:cxnLst/>
              <a:rect l="l" t="t" r="r" b="b"/>
              <a:pathLst>
                <a:path w="7263" h="12145" extrusionOk="0">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64"/>
            <p:cNvSpPr/>
            <p:nvPr/>
          </p:nvSpPr>
          <p:spPr>
            <a:xfrm>
              <a:off x="2199122" y="1856538"/>
              <a:ext cx="23135" cy="13902"/>
            </a:xfrm>
            <a:custGeom>
              <a:avLst/>
              <a:gdLst/>
              <a:ahLst/>
              <a:cxnLst/>
              <a:rect l="l" t="t" r="r" b="b"/>
              <a:pathLst>
                <a:path w="882" h="530" extrusionOk="0">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64"/>
            <p:cNvSpPr/>
            <p:nvPr/>
          </p:nvSpPr>
          <p:spPr>
            <a:xfrm>
              <a:off x="1950461" y="1650921"/>
              <a:ext cx="120448" cy="219519"/>
            </a:xfrm>
            <a:custGeom>
              <a:avLst/>
              <a:gdLst/>
              <a:ahLst/>
              <a:cxnLst/>
              <a:rect l="l" t="t" r="r" b="b"/>
              <a:pathLst>
                <a:path w="4592" h="8369" extrusionOk="0">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64"/>
            <p:cNvSpPr/>
            <p:nvPr/>
          </p:nvSpPr>
          <p:spPr>
            <a:xfrm>
              <a:off x="2190230" y="1650921"/>
              <a:ext cx="120422" cy="219519"/>
            </a:xfrm>
            <a:custGeom>
              <a:avLst/>
              <a:gdLst/>
              <a:ahLst/>
              <a:cxnLst/>
              <a:rect l="l" t="t" r="r" b="b"/>
              <a:pathLst>
                <a:path w="4591" h="8369" extrusionOk="0">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64"/>
            <p:cNvSpPr/>
            <p:nvPr/>
          </p:nvSpPr>
          <p:spPr>
            <a:xfrm>
              <a:off x="2071408" y="1828603"/>
              <a:ext cx="118114" cy="53745"/>
            </a:xfrm>
            <a:custGeom>
              <a:avLst/>
              <a:gdLst/>
              <a:ahLst/>
              <a:cxnLst/>
              <a:rect l="l" t="t" r="r" b="b"/>
              <a:pathLst>
                <a:path w="4503" h="2049" extrusionOk="0">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64"/>
            <p:cNvSpPr/>
            <p:nvPr/>
          </p:nvSpPr>
          <p:spPr>
            <a:xfrm>
              <a:off x="2023040" y="1755395"/>
              <a:ext cx="25627" cy="20958"/>
            </a:xfrm>
            <a:custGeom>
              <a:avLst/>
              <a:gdLst/>
              <a:ahLst/>
              <a:cxnLst/>
              <a:rect l="l" t="t" r="r" b="b"/>
              <a:pathLst>
                <a:path w="977" h="799" extrusionOk="0">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64"/>
            <p:cNvSpPr/>
            <p:nvPr/>
          </p:nvSpPr>
          <p:spPr>
            <a:xfrm>
              <a:off x="1986213" y="1706188"/>
              <a:ext cx="35778" cy="47922"/>
            </a:xfrm>
            <a:custGeom>
              <a:avLst/>
              <a:gdLst/>
              <a:ahLst/>
              <a:cxnLst/>
              <a:rect l="l" t="t" r="r" b="b"/>
              <a:pathLst>
                <a:path w="1364" h="1827" extrusionOk="0">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64"/>
            <p:cNvSpPr/>
            <p:nvPr/>
          </p:nvSpPr>
          <p:spPr>
            <a:xfrm>
              <a:off x="2206571" y="1755474"/>
              <a:ext cx="25653" cy="20879"/>
            </a:xfrm>
            <a:custGeom>
              <a:avLst/>
              <a:gdLst/>
              <a:ahLst/>
              <a:cxnLst/>
              <a:rect l="l" t="t" r="r" b="b"/>
              <a:pathLst>
                <a:path w="978" h="796" extrusionOk="0">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64"/>
            <p:cNvSpPr/>
            <p:nvPr/>
          </p:nvSpPr>
          <p:spPr>
            <a:xfrm>
              <a:off x="2233090" y="1706188"/>
              <a:ext cx="35778" cy="47922"/>
            </a:xfrm>
            <a:custGeom>
              <a:avLst/>
              <a:gdLst/>
              <a:ahLst/>
              <a:cxnLst/>
              <a:rect l="l" t="t" r="r" b="b"/>
              <a:pathLst>
                <a:path w="1364" h="1827" extrusionOk="0">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64"/>
            <p:cNvSpPr/>
            <p:nvPr/>
          </p:nvSpPr>
          <p:spPr>
            <a:xfrm>
              <a:off x="2042765" y="1585031"/>
              <a:ext cx="33758" cy="22164"/>
            </a:xfrm>
            <a:custGeom>
              <a:avLst/>
              <a:gdLst/>
              <a:ahLst/>
              <a:cxnLst/>
              <a:rect l="l" t="t" r="r" b="b"/>
              <a:pathLst>
                <a:path w="1287" h="845" extrusionOk="0">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64"/>
            <p:cNvSpPr/>
            <p:nvPr/>
          </p:nvSpPr>
          <p:spPr>
            <a:xfrm>
              <a:off x="2078201" y="1600297"/>
              <a:ext cx="104395" cy="23082"/>
            </a:xfrm>
            <a:custGeom>
              <a:avLst/>
              <a:gdLst/>
              <a:ahLst/>
              <a:cxnLst/>
              <a:rect l="l" t="t" r="r" b="b"/>
              <a:pathLst>
                <a:path w="3980" h="880" extrusionOk="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64"/>
            <p:cNvSpPr/>
            <p:nvPr/>
          </p:nvSpPr>
          <p:spPr>
            <a:xfrm>
              <a:off x="2184590" y="1585031"/>
              <a:ext cx="33942" cy="22164"/>
            </a:xfrm>
            <a:custGeom>
              <a:avLst/>
              <a:gdLst/>
              <a:ahLst/>
              <a:cxnLst/>
              <a:rect l="l" t="t" r="r" b="b"/>
              <a:pathLst>
                <a:path w="1294" h="845" extrusionOk="0">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64"/>
            <p:cNvSpPr/>
            <p:nvPr/>
          </p:nvSpPr>
          <p:spPr>
            <a:xfrm>
              <a:off x="2075264" y="1568952"/>
              <a:ext cx="110717" cy="23922"/>
            </a:xfrm>
            <a:custGeom>
              <a:avLst/>
              <a:gdLst/>
              <a:ahLst/>
              <a:cxnLst/>
              <a:rect l="l" t="t" r="r" b="b"/>
              <a:pathLst>
                <a:path w="4221" h="912" extrusionOk="0">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64"/>
            <p:cNvSpPr/>
            <p:nvPr/>
          </p:nvSpPr>
          <p:spPr>
            <a:xfrm>
              <a:off x="2035132"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64"/>
            <p:cNvSpPr/>
            <p:nvPr/>
          </p:nvSpPr>
          <p:spPr>
            <a:xfrm>
              <a:off x="2052916"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64"/>
            <p:cNvSpPr/>
            <p:nvPr/>
          </p:nvSpPr>
          <p:spPr>
            <a:xfrm>
              <a:off x="2047040"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64"/>
            <p:cNvSpPr/>
            <p:nvPr/>
          </p:nvSpPr>
          <p:spPr>
            <a:xfrm>
              <a:off x="2184354"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64"/>
            <p:cNvSpPr/>
            <p:nvPr/>
          </p:nvSpPr>
          <p:spPr>
            <a:xfrm>
              <a:off x="2202138"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64"/>
            <p:cNvSpPr/>
            <p:nvPr/>
          </p:nvSpPr>
          <p:spPr>
            <a:xfrm>
              <a:off x="2196263"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64"/>
            <p:cNvSpPr/>
            <p:nvPr/>
          </p:nvSpPr>
          <p:spPr>
            <a:xfrm>
              <a:off x="2047040" y="1774884"/>
              <a:ext cx="167216" cy="71529"/>
            </a:xfrm>
            <a:custGeom>
              <a:avLst/>
              <a:gdLst/>
              <a:ahLst/>
              <a:cxnLst/>
              <a:rect l="l" t="t" r="r" b="b"/>
              <a:pathLst>
                <a:path w="6375" h="2727" extrusionOk="0">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64"/>
            <p:cNvSpPr/>
            <p:nvPr/>
          </p:nvSpPr>
          <p:spPr>
            <a:xfrm>
              <a:off x="2085467" y="1771343"/>
              <a:ext cx="90205" cy="37588"/>
            </a:xfrm>
            <a:custGeom>
              <a:avLst/>
              <a:gdLst/>
              <a:ahLst/>
              <a:cxnLst/>
              <a:rect l="l" t="t" r="r" b="b"/>
              <a:pathLst>
                <a:path w="3439" h="1433" extrusionOk="0">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64"/>
            <p:cNvSpPr/>
            <p:nvPr/>
          </p:nvSpPr>
          <p:spPr>
            <a:xfrm>
              <a:off x="2085467" y="1771526"/>
              <a:ext cx="48762" cy="37404"/>
            </a:xfrm>
            <a:custGeom>
              <a:avLst/>
              <a:gdLst/>
              <a:ahLst/>
              <a:cxnLst/>
              <a:rect l="l" t="t" r="r" b="b"/>
              <a:pathLst>
                <a:path w="1859" h="1426" extrusionOk="0">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64"/>
            <p:cNvSpPr/>
            <p:nvPr/>
          </p:nvSpPr>
          <p:spPr>
            <a:xfrm>
              <a:off x="2041007" y="1792720"/>
              <a:ext cx="179125" cy="59752"/>
            </a:xfrm>
            <a:custGeom>
              <a:avLst/>
              <a:gdLst/>
              <a:ahLst/>
              <a:cxnLst/>
              <a:rect l="l" t="t" r="r" b="b"/>
              <a:pathLst>
                <a:path w="6829" h="2278" extrusionOk="0">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16" name="Google Shape;15816;p64"/>
          <p:cNvGrpSpPr/>
          <p:nvPr/>
        </p:nvGrpSpPr>
        <p:grpSpPr>
          <a:xfrm>
            <a:off x="2236106" y="3365392"/>
            <a:ext cx="306471" cy="370000"/>
            <a:chOff x="2236106" y="3365392"/>
            <a:chExt cx="306471" cy="370000"/>
          </a:xfrm>
        </p:grpSpPr>
        <p:sp>
          <p:nvSpPr>
            <p:cNvPr id="15817" name="Google Shape;15817;p64"/>
            <p:cNvSpPr/>
            <p:nvPr/>
          </p:nvSpPr>
          <p:spPr>
            <a:xfrm>
              <a:off x="2413788" y="3588085"/>
              <a:ext cx="128789" cy="88107"/>
            </a:xfrm>
            <a:custGeom>
              <a:avLst/>
              <a:gdLst/>
              <a:ahLst/>
              <a:cxnLst/>
              <a:rect l="l" t="t" r="r" b="b"/>
              <a:pathLst>
                <a:path w="4910" h="3359" extrusionOk="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64"/>
            <p:cNvSpPr/>
            <p:nvPr/>
          </p:nvSpPr>
          <p:spPr>
            <a:xfrm>
              <a:off x="2413604" y="3588085"/>
              <a:ext cx="127740" cy="67831"/>
            </a:xfrm>
            <a:custGeom>
              <a:avLst/>
              <a:gdLst/>
              <a:ahLst/>
              <a:cxnLst/>
              <a:rect l="l" t="t" r="r" b="b"/>
              <a:pathLst>
                <a:path w="4870" h="2586" extrusionOk="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64"/>
            <p:cNvSpPr/>
            <p:nvPr/>
          </p:nvSpPr>
          <p:spPr>
            <a:xfrm>
              <a:off x="2350469" y="3365471"/>
              <a:ext cx="64945" cy="86559"/>
            </a:xfrm>
            <a:custGeom>
              <a:avLst/>
              <a:gdLst/>
              <a:ahLst/>
              <a:cxnLst/>
              <a:rect l="l" t="t" r="r" b="b"/>
              <a:pathLst>
                <a:path w="2476" h="3300" extrusionOk="0">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64"/>
            <p:cNvSpPr/>
            <p:nvPr/>
          </p:nvSpPr>
          <p:spPr>
            <a:xfrm>
              <a:off x="2368436" y="3365392"/>
              <a:ext cx="46978" cy="86166"/>
            </a:xfrm>
            <a:custGeom>
              <a:avLst/>
              <a:gdLst/>
              <a:ahLst/>
              <a:cxnLst/>
              <a:rect l="l" t="t" r="r" b="b"/>
              <a:pathLst>
                <a:path w="1791" h="3285" extrusionOk="0">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64"/>
            <p:cNvSpPr/>
            <p:nvPr/>
          </p:nvSpPr>
          <p:spPr>
            <a:xfrm>
              <a:off x="2236106" y="3542156"/>
              <a:ext cx="145157" cy="92618"/>
            </a:xfrm>
            <a:custGeom>
              <a:avLst/>
              <a:gdLst/>
              <a:ahLst/>
              <a:cxnLst/>
              <a:rect l="l" t="t" r="r" b="b"/>
              <a:pathLst>
                <a:path w="5534" h="3531" extrusionOk="0">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64"/>
            <p:cNvSpPr/>
            <p:nvPr/>
          </p:nvSpPr>
          <p:spPr>
            <a:xfrm>
              <a:off x="2236814" y="3542156"/>
              <a:ext cx="144449" cy="63608"/>
            </a:xfrm>
            <a:custGeom>
              <a:avLst/>
              <a:gdLst/>
              <a:ahLst/>
              <a:cxnLst/>
              <a:rect l="l" t="t" r="r" b="b"/>
              <a:pathLst>
                <a:path w="5507" h="2425" extrusionOk="0">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64"/>
            <p:cNvSpPr/>
            <p:nvPr/>
          </p:nvSpPr>
          <p:spPr>
            <a:xfrm>
              <a:off x="2298717" y="3457171"/>
              <a:ext cx="81654" cy="61693"/>
            </a:xfrm>
            <a:custGeom>
              <a:avLst/>
              <a:gdLst/>
              <a:ahLst/>
              <a:cxnLst/>
              <a:rect l="l" t="t" r="r" b="b"/>
              <a:pathLst>
                <a:path w="3113" h="2352" extrusionOk="0">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64"/>
            <p:cNvSpPr/>
            <p:nvPr/>
          </p:nvSpPr>
          <p:spPr>
            <a:xfrm>
              <a:off x="2299609" y="3457171"/>
              <a:ext cx="80762" cy="51647"/>
            </a:xfrm>
            <a:custGeom>
              <a:avLst/>
              <a:gdLst/>
              <a:ahLst/>
              <a:cxnLst/>
              <a:rect l="l" t="t" r="r" b="b"/>
              <a:pathLst>
                <a:path w="3079" h="1969" extrusionOk="0">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64"/>
            <p:cNvSpPr/>
            <p:nvPr/>
          </p:nvSpPr>
          <p:spPr>
            <a:xfrm>
              <a:off x="2421080" y="3480857"/>
              <a:ext cx="85929" cy="59044"/>
            </a:xfrm>
            <a:custGeom>
              <a:avLst/>
              <a:gdLst/>
              <a:ahLst/>
              <a:cxnLst/>
              <a:rect l="l" t="t" r="r" b="b"/>
              <a:pathLst>
                <a:path w="3276" h="2251" extrusionOk="0">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64"/>
            <p:cNvSpPr/>
            <p:nvPr/>
          </p:nvSpPr>
          <p:spPr>
            <a:xfrm>
              <a:off x="2421080" y="3480857"/>
              <a:ext cx="85221" cy="47345"/>
            </a:xfrm>
            <a:custGeom>
              <a:avLst/>
              <a:gdLst/>
              <a:ahLst/>
              <a:cxnLst/>
              <a:rect l="l" t="t" r="r" b="b"/>
              <a:pathLst>
                <a:path w="3249" h="1805" extrusionOk="0">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64"/>
            <p:cNvSpPr/>
            <p:nvPr/>
          </p:nvSpPr>
          <p:spPr>
            <a:xfrm>
              <a:off x="2379269" y="3608807"/>
              <a:ext cx="129340" cy="76093"/>
            </a:xfrm>
            <a:custGeom>
              <a:avLst/>
              <a:gdLst/>
              <a:ahLst/>
              <a:cxnLst/>
              <a:rect l="l" t="t" r="r" b="b"/>
              <a:pathLst>
                <a:path w="4931" h="2901" extrusionOk="0">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64"/>
            <p:cNvSpPr/>
            <p:nvPr/>
          </p:nvSpPr>
          <p:spPr>
            <a:xfrm>
              <a:off x="2274035" y="3568019"/>
              <a:ext cx="22400" cy="12485"/>
            </a:xfrm>
            <a:custGeom>
              <a:avLst/>
              <a:gdLst/>
              <a:ahLst/>
              <a:cxnLst/>
              <a:rect l="l" t="t" r="r" b="b"/>
              <a:pathLst>
                <a:path w="854" h="476" extrusionOk="0">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64"/>
            <p:cNvSpPr/>
            <p:nvPr/>
          </p:nvSpPr>
          <p:spPr>
            <a:xfrm>
              <a:off x="2450012" y="3500398"/>
              <a:ext cx="20722" cy="13823"/>
            </a:xfrm>
            <a:custGeom>
              <a:avLst/>
              <a:gdLst/>
              <a:ahLst/>
              <a:cxnLst/>
              <a:rect l="l" t="t" r="r" b="b"/>
              <a:pathLst>
                <a:path w="790" h="527" extrusionOk="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64"/>
            <p:cNvSpPr/>
            <p:nvPr/>
          </p:nvSpPr>
          <p:spPr>
            <a:xfrm>
              <a:off x="2303675" y="3396003"/>
              <a:ext cx="142088" cy="339390"/>
            </a:xfrm>
            <a:custGeom>
              <a:avLst/>
              <a:gdLst/>
              <a:ahLst/>
              <a:cxnLst/>
              <a:rect l="l" t="t" r="r" b="b"/>
              <a:pathLst>
                <a:path w="5417" h="12939" extrusionOk="0">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31" name="Google Shape;15831;p64"/>
          <p:cNvGrpSpPr/>
          <p:nvPr/>
        </p:nvGrpSpPr>
        <p:grpSpPr>
          <a:xfrm>
            <a:off x="5492823" y="3385563"/>
            <a:ext cx="375325" cy="329606"/>
            <a:chOff x="5492823" y="3385563"/>
            <a:chExt cx="375325" cy="329606"/>
          </a:xfrm>
        </p:grpSpPr>
        <p:sp>
          <p:nvSpPr>
            <p:cNvPr id="15832" name="Google Shape;15832;p64"/>
            <p:cNvSpPr/>
            <p:nvPr/>
          </p:nvSpPr>
          <p:spPr>
            <a:xfrm>
              <a:off x="5531617" y="3399019"/>
              <a:ext cx="53719" cy="53404"/>
            </a:xfrm>
            <a:custGeom>
              <a:avLst/>
              <a:gdLst/>
              <a:ahLst/>
              <a:cxnLst/>
              <a:rect l="l" t="t" r="r" b="b"/>
              <a:pathLst>
                <a:path w="2048" h="2036" extrusionOk="0">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64"/>
            <p:cNvSpPr/>
            <p:nvPr/>
          </p:nvSpPr>
          <p:spPr>
            <a:xfrm>
              <a:off x="5492823" y="3446417"/>
              <a:ext cx="50729" cy="42388"/>
            </a:xfrm>
            <a:custGeom>
              <a:avLst/>
              <a:gdLst/>
              <a:ahLst/>
              <a:cxnLst/>
              <a:rect l="l" t="t" r="r" b="b"/>
              <a:pathLst>
                <a:path w="1934" h="1616" extrusionOk="0">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64"/>
            <p:cNvSpPr/>
            <p:nvPr/>
          </p:nvSpPr>
          <p:spPr>
            <a:xfrm>
              <a:off x="5654321" y="3412318"/>
              <a:ext cx="43437" cy="47660"/>
            </a:xfrm>
            <a:custGeom>
              <a:avLst/>
              <a:gdLst/>
              <a:ahLst/>
              <a:cxnLst/>
              <a:rect l="l" t="t" r="r" b="b"/>
              <a:pathLst>
                <a:path w="1656" h="1817" extrusionOk="0">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64"/>
            <p:cNvSpPr/>
            <p:nvPr/>
          </p:nvSpPr>
          <p:spPr>
            <a:xfrm>
              <a:off x="5541742" y="3464332"/>
              <a:ext cx="135373" cy="89182"/>
            </a:xfrm>
            <a:custGeom>
              <a:avLst/>
              <a:gdLst/>
              <a:ahLst/>
              <a:cxnLst/>
              <a:rect l="l" t="t" r="r" b="b"/>
              <a:pathLst>
                <a:path w="5161" h="3400" extrusionOk="0">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64"/>
            <p:cNvSpPr/>
            <p:nvPr/>
          </p:nvSpPr>
          <p:spPr>
            <a:xfrm>
              <a:off x="5596877" y="3385563"/>
              <a:ext cx="46270" cy="57470"/>
            </a:xfrm>
            <a:custGeom>
              <a:avLst/>
              <a:gdLst/>
              <a:ahLst/>
              <a:cxnLst/>
              <a:rect l="l" t="t" r="r" b="b"/>
              <a:pathLst>
                <a:path w="1764" h="2191" extrusionOk="0">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64"/>
            <p:cNvSpPr/>
            <p:nvPr/>
          </p:nvSpPr>
          <p:spPr>
            <a:xfrm>
              <a:off x="5542109" y="3467532"/>
              <a:ext cx="50519" cy="85956"/>
            </a:xfrm>
            <a:custGeom>
              <a:avLst/>
              <a:gdLst/>
              <a:ahLst/>
              <a:cxnLst/>
              <a:rect l="l" t="t" r="r" b="b"/>
              <a:pathLst>
                <a:path w="1926" h="3277" extrusionOk="0">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64"/>
            <p:cNvSpPr/>
            <p:nvPr/>
          </p:nvSpPr>
          <p:spPr>
            <a:xfrm>
              <a:off x="5492823" y="3450273"/>
              <a:ext cx="46821" cy="38532"/>
            </a:xfrm>
            <a:custGeom>
              <a:avLst/>
              <a:gdLst/>
              <a:ahLst/>
              <a:cxnLst/>
              <a:rect l="l" t="t" r="r" b="b"/>
              <a:pathLst>
                <a:path w="1785" h="1469" extrusionOk="0">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64"/>
            <p:cNvSpPr/>
            <p:nvPr/>
          </p:nvSpPr>
          <p:spPr>
            <a:xfrm>
              <a:off x="5531774" y="3399596"/>
              <a:ext cx="44486" cy="52827"/>
            </a:xfrm>
            <a:custGeom>
              <a:avLst/>
              <a:gdLst/>
              <a:ahLst/>
              <a:cxnLst/>
              <a:rect l="l" t="t" r="r" b="b"/>
              <a:pathLst>
                <a:path w="1696" h="2014" extrusionOk="0">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64"/>
            <p:cNvSpPr/>
            <p:nvPr/>
          </p:nvSpPr>
          <p:spPr>
            <a:xfrm>
              <a:off x="5597244" y="3385563"/>
              <a:ext cx="34886" cy="55686"/>
            </a:xfrm>
            <a:custGeom>
              <a:avLst/>
              <a:gdLst/>
              <a:ahLst/>
              <a:cxnLst/>
              <a:rect l="l" t="t" r="r" b="b"/>
              <a:pathLst>
                <a:path w="1330" h="2123" extrusionOk="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64"/>
            <p:cNvSpPr/>
            <p:nvPr/>
          </p:nvSpPr>
          <p:spPr>
            <a:xfrm>
              <a:off x="5654872" y="3412292"/>
              <a:ext cx="38086" cy="42807"/>
            </a:xfrm>
            <a:custGeom>
              <a:avLst/>
              <a:gdLst/>
              <a:ahLst/>
              <a:cxnLst/>
              <a:rect l="l" t="t" r="r" b="b"/>
              <a:pathLst>
                <a:path w="1452" h="1632" extrusionOk="0">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64"/>
            <p:cNvSpPr/>
            <p:nvPr/>
          </p:nvSpPr>
          <p:spPr>
            <a:xfrm>
              <a:off x="5730624" y="3541868"/>
              <a:ext cx="43070" cy="57863"/>
            </a:xfrm>
            <a:custGeom>
              <a:avLst/>
              <a:gdLst/>
              <a:ahLst/>
              <a:cxnLst/>
              <a:rect l="l" t="t" r="r" b="b"/>
              <a:pathLst>
                <a:path w="1642" h="2206" extrusionOk="0">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64"/>
            <p:cNvSpPr/>
            <p:nvPr/>
          </p:nvSpPr>
          <p:spPr>
            <a:xfrm>
              <a:off x="5672472" y="3557868"/>
              <a:ext cx="41102" cy="49260"/>
            </a:xfrm>
            <a:custGeom>
              <a:avLst/>
              <a:gdLst/>
              <a:ahLst/>
              <a:cxnLst/>
              <a:rect l="l" t="t" r="r" b="b"/>
              <a:pathLst>
                <a:path w="1567" h="1878" extrusionOk="0">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64"/>
            <p:cNvSpPr/>
            <p:nvPr/>
          </p:nvSpPr>
          <p:spPr>
            <a:xfrm>
              <a:off x="5815111" y="3621974"/>
              <a:ext cx="53037" cy="39712"/>
            </a:xfrm>
            <a:custGeom>
              <a:avLst/>
              <a:gdLst/>
              <a:ahLst/>
              <a:cxnLst/>
              <a:rect l="l" t="t" r="r" b="b"/>
              <a:pathLst>
                <a:path w="2022" h="1514" extrusionOk="0">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64"/>
            <p:cNvSpPr/>
            <p:nvPr/>
          </p:nvSpPr>
          <p:spPr>
            <a:xfrm>
              <a:off x="5673180" y="3620138"/>
              <a:ext cx="136265" cy="95031"/>
            </a:xfrm>
            <a:custGeom>
              <a:avLst/>
              <a:gdLst/>
              <a:ahLst/>
              <a:cxnLst/>
              <a:rect l="l" t="t" r="r" b="b"/>
              <a:pathLst>
                <a:path w="5195" h="3623" extrusionOk="0">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64"/>
            <p:cNvSpPr/>
            <p:nvPr/>
          </p:nvSpPr>
          <p:spPr>
            <a:xfrm>
              <a:off x="5779884" y="3567363"/>
              <a:ext cx="56237" cy="51280"/>
            </a:xfrm>
            <a:custGeom>
              <a:avLst/>
              <a:gdLst/>
              <a:ahLst/>
              <a:cxnLst/>
              <a:rect l="l" t="t" r="r" b="b"/>
              <a:pathLst>
                <a:path w="2144" h="1955" extrusionOk="0">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64"/>
            <p:cNvSpPr/>
            <p:nvPr/>
          </p:nvSpPr>
          <p:spPr>
            <a:xfrm>
              <a:off x="5676380" y="3620243"/>
              <a:ext cx="79897" cy="70349"/>
            </a:xfrm>
            <a:custGeom>
              <a:avLst/>
              <a:gdLst/>
              <a:ahLst/>
              <a:cxnLst/>
              <a:rect l="l" t="t" r="r" b="b"/>
              <a:pathLst>
                <a:path w="3046" h="2682" extrusionOk="0">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64"/>
            <p:cNvSpPr/>
            <p:nvPr/>
          </p:nvSpPr>
          <p:spPr>
            <a:xfrm>
              <a:off x="5672289" y="3558052"/>
              <a:ext cx="33286" cy="49076"/>
            </a:xfrm>
            <a:custGeom>
              <a:avLst/>
              <a:gdLst/>
              <a:ahLst/>
              <a:cxnLst/>
              <a:rect l="l" t="t" r="r" b="b"/>
              <a:pathLst>
                <a:path w="1269" h="1871" extrusionOk="0">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64"/>
            <p:cNvSpPr/>
            <p:nvPr/>
          </p:nvSpPr>
          <p:spPr>
            <a:xfrm>
              <a:off x="5730624" y="3541868"/>
              <a:ext cx="28486" cy="57837"/>
            </a:xfrm>
            <a:custGeom>
              <a:avLst/>
              <a:gdLst/>
              <a:ahLst/>
              <a:cxnLst/>
              <a:rect l="l" t="t" r="r" b="b"/>
              <a:pathLst>
                <a:path w="1086" h="2205" extrusionOk="0">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64"/>
            <p:cNvSpPr/>
            <p:nvPr/>
          </p:nvSpPr>
          <p:spPr>
            <a:xfrm>
              <a:off x="5781484" y="3567363"/>
              <a:ext cx="51070" cy="44093"/>
            </a:xfrm>
            <a:custGeom>
              <a:avLst/>
              <a:gdLst/>
              <a:ahLst/>
              <a:cxnLst/>
              <a:rect l="l" t="t" r="r" b="b"/>
              <a:pathLst>
                <a:path w="1947" h="1681" extrusionOk="0">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64"/>
            <p:cNvSpPr/>
            <p:nvPr/>
          </p:nvSpPr>
          <p:spPr>
            <a:xfrm>
              <a:off x="5818836" y="3622027"/>
              <a:ext cx="46978" cy="28197"/>
            </a:xfrm>
            <a:custGeom>
              <a:avLst/>
              <a:gdLst/>
              <a:ahLst/>
              <a:cxnLst/>
              <a:rect l="l" t="t" r="r" b="b"/>
              <a:pathLst>
                <a:path w="1791" h="1075" extrusionOk="0">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52" name="Google Shape;15852;p64"/>
          <p:cNvGrpSpPr/>
          <p:nvPr/>
        </p:nvGrpSpPr>
        <p:grpSpPr>
          <a:xfrm>
            <a:off x="3041787" y="2001118"/>
            <a:ext cx="370158" cy="328164"/>
            <a:chOff x="3041787" y="2001118"/>
            <a:chExt cx="370158" cy="328164"/>
          </a:xfrm>
        </p:grpSpPr>
        <p:sp>
          <p:nvSpPr>
            <p:cNvPr id="15853" name="Google Shape;15853;p64"/>
            <p:cNvSpPr/>
            <p:nvPr/>
          </p:nvSpPr>
          <p:spPr>
            <a:xfrm>
              <a:off x="3087689" y="2006993"/>
              <a:ext cx="278536" cy="258628"/>
            </a:xfrm>
            <a:custGeom>
              <a:avLst/>
              <a:gdLst/>
              <a:ahLst/>
              <a:cxnLst/>
              <a:rect l="l" t="t" r="r" b="b"/>
              <a:pathLst>
                <a:path w="10619" h="9860" extrusionOk="0">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64"/>
            <p:cNvSpPr/>
            <p:nvPr/>
          </p:nvSpPr>
          <p:spPr>
            <a:xfrm>
              <a:off x="3298631" y="2001118"/>
              <a:ext cx="113314" cy="184082"/>
            </a:xfrm>
            <a:custGeom>
              <a:avLst/>
              <a:gdLst/>
              <a:ahLst/>
              <a:cxnLst/>
              <a:rect l="l" t="t" r="r" b="b"/>
              <a:pathLst>
                <a:path w="4320" h="7018" extrusionOk="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64"/>
            <p:cNvSpPr/>
            <p:nvPr/>
          </p:nvSpPr>
          <p:spPr>
            <a:xfrm>
              <a:off x="3143166" y="2114431"/>
              <a:ext cx="41837" cy="53719"/>
            </a:xfrm>
            <a:custGeom>
              <a:avLst/>
              <a:gdLst/>
              <a:ahLst/>
              <a:cxnLst/>
              <a:rect l="l" t="t" r="r" b="b"/>
              <a:pathLst>
                <a:path w="1595" h="2048" extrusionOk="0">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64"/>
            <p:cNvSpPr/>
            <p:nvPr/>
          </p:nvSpPr>
          <p:spPr>
            <a:xfrm>
              <a:off x="3161133" y="2114431"/>
              <a:ext cx="23869" cy="41811"/>
            </a:xfrm>
            <a:custGeom>
              <a:avLst/>
              <a:gdLst/>
              <a:ahLst/>
              <a:cxnLst/>
              <a:rect l="l" t="t" r="r" b="b"/>
              <a:pathLst>
                <a:path w="910" h="1594" extrusionOk="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64"/>
            <p:cNvSpPr/>
            <p:nvPr/>
          </p:nvSpPr>
          <p:spPr>
            <a:xfrm>
              <a:off x="3155258" y="2120464"/>
              <a:ext cx="17810" cy="17810"/>
            </a:xfrm>
            <a:custGeom>
              <a:avLst/>
              <a:gdLst/>
              <a:ahLst/>
              <a:cxnLst/>
              <a:rect l="l" t="t" r="r" b="b"/>
              <a:pathLst>
                <a:path w="679" h="679" extrusionOk="0">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64"/>
            <p:cNvSpPr/>
            <p:nvPr/>
          </p:nvSpPr>
          <p:spPr>
            <a:xfrm>
              <a:off x="3268571" y="2114431"/>
              <a:ext cx="41811" cy="53719"/>
            </a:xfrm>
            <a:custGeom>
              <a:avLst/>
              <a:gdLst/>
              <a:ahLst/>
              <a:cxnLst/>
              <a:rect l="l" t="t" r="r" b="b"/>
              <a:pathLst>
                <a:path w="1594" h="2048" extrusionOk="0">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64"/>
            <p:cNvSpPr/>
            <p:nvPr/>
          </p:nvSpPr>
          <p:spPr>
            <a:xfrm>
              <a:off x="3286513" y="2114431"/>
              <a:ext cx="23869" cy="41811"/>
            </a:xfrm>
            <a:custGeom>
              <a:avLst/>
              <a:gdLst/>
              <a:ahLst/>
              <a:cxnLst/>
              <a:rect l="l" t="t" r="r" b="b"/>
              <a:pathLst>
                <a:path w="910" h="1594" extrusionOk="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64"/>
            <p:cNvSpPr/>
            <p:nvPr/>
          </p:nvSpPr>
          <p:spPr>
            <a:xfrm>
              <a:off x="3280480" y="2120464"/>
              <a:ext cx="17994" cy="17810"/>
            </a:xfrm>
            <a:custGeom>
              <a:avLst/>
              <a:gdLst/>
              <a:ahLst/>
              <a:cxnLst/>
              <a:rect l="l" t="t" r="r" b="b"/>
              <a:pathLst>
                <a:path w="686" h="679" extrusionOk="0">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64"/>
            <p:cNvSpPr/>
            <p:nvPr/>
          </p:nvSpPr>
          <p:spPr>
            <a:xfrm>
              <a:off x="3298447" y="2011741"/>
              <a:ext cx="98730" cy="173459"/>
            </a:xfrm>
            <a:custGeom>
              <a:avLst/>
              <a:gdLst/>
              <a:ahLst/>
              <a:cxnLst/>
              <a:rect l="l" t="t" r="r" b="b"/>
              <a:pathLst>
                <a:path w="3764" h="6613" extrusionOk="0">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64"/>
            <p:cNvSpPr/>
            <p:nvPr/>
          </p:nvSpPr>
          <p:spPr>
            <a:xfrm>
              <a:off x="3087506" y="2013052"/>
              <a:ext cx="98730" cy="252569"/>
            </a:xfrm>
            <a:custGeom>
              <a:avLst/>
              <a:gdLst/>
              <a:ahLst/>
              <a:cxnLst/>
              <a:rect l="l" t="t" r="r" b="b"/>
              <a:pathLst>
                <a:path w="3764" h="9629" extrusionOk="0">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64"/>
            <p:cNvSpPr/>
            <p:nvPr/>
          </p:nvSpPr>
          <p:spPr>
            <a:xfrm>
              <a:off x="3041787" y="2001118"/>
              <a:ext cx="113497" cy="184082"/>
            </a:xfrm>
            <a:custGeom>
              <a:avLst/>
              <a:gdLst/>
              <a:ahLst/>
              <a:cxnLst/>
              <a:rect l="l" t="t" r="r" b="b"/>
              <a:pathLst>
                <a:path w="4327" h="7018" extrusionOk="0">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64"/>
            <p:cNvSpPr/>
            <p:nvPr/>
          </p:nvSpPr>
          <p:spPr>
            <a:xfrm>
              <a:off x="3041787" y="2001118"/>
              <a:ext cx="111373" cy="122232"/>
            </a:xfrm>
            <a:custGeom>
              <a:avLst/>
              <a:gdLst/>
              <a:ahLst/>
              <a:cxnLst/>
              <a:rect l="l" t="t" r="r" b="b"/>
              <a:pathLst>
                <a:path w="4246" h="4660" extrusionOk="0">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64"/>
            <p:cNvSpPr/>
            <p:nvPr/>
          </p:nvSpPr>
          <p:spPr>
            <a:xfrm>
              <a:off x="3161133" y="2221843"/>
              <a:ext cx="131281" cy="95530"/>
            </a:xfrm>
            <a:custGeom>
              <a:avLst/>
              <a:gdLst/>
              <a:ahLst/>
              <a:cxnLst/>
              <a:rect l="l" t="t" r="r" b="b"/>
              <a:pathLst>
                <a:path w="5005" h="3642" extrusionOk="0">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64"/>
            <p:cNvSpPr/>
            <p:nvPr/>
          </p:nvSpPr>
          <p:spPr>
            <a:xfrm>
              <a:off x="3196885" y="2269687"/>
              <a:ext cx="59778" cy="59595"/>
            </a:xfrm>
            <a:custGeom>
              <a:avLst/>
              <a:gdLst/>
              <a:ahLst/>
              <a:cxnLst/>
              <a:rect l="l" t="t" r="r" b="b"/>
              <a:pathLst>
                <a:path w="2279" h="2272" extrusionOk="0">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64"/>
            <p:cNvSpPr/>
            <p:nvPr/>
          </p:nvSpPr>
          <p:spPr>
            <a:xfrm>
              <a:off x="3196885" y="2269687"/>
              <a:ext cx="59778" cy="29850"/>
            </a:xfrm>
            <a:custGeom>
              <a:avLst/>
              <a:gdLst/>
              <a:ahLst/>
              <a:cxnLst/>
              <a:rect l="l" t="t" r="r" b="b"/>
              <a:pathLst>
                <a:path w="2279" h="1138" extrusionOk="0">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64"/>
            <p:cNvSpPr/>
            <p:nvPr/>
          </p:nvSpPr>
          <p:spPr>
            <a:xfrm>
              <a:off x="3143166" y="2215968"/>
              <a:ext cx="167216" cy="65680"/>
            </a:xfrm>
            <a:custGeom>
              <a:avLst/>
              <a:gdLst/>
              <a:ahLst/>
              <a:cxnLst/>
              <a:rect l="l" t="t" r="r" b="b"/>
              <a:pathLst>
                <a:path w="6375" h="2504" extrusionOk="0">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64"/>
            <p:cNvSpPr/>
            <p:nvPr/>
          </p:nvSpPr>
          <p:spPr>
            <a:xfrm>
              <a:off x="3191009" y="2192151"/>
              <a:ext cx="71713" cy="50362"/>
            </a:xfrm>
            <a:custGeom>
              <a:avLst/>
              <a:gdLst/>
              <a:ahLst/>
              <a:cxnLst/>
              <a:rect l="l" t="t" r="r" b="b"/>
              <a:pathLst>
                <a:path w="2734" h="1920" extrusionOk="0">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64"/>
            <p:cNvSpPr/>
            <p:nvPr/>
          </p:nvSpPr>
          <p:spPr>
            <a:xfrm>
              <a:off x="3190826" y="2193908"/>
              <a:ext cx="53221" cy="48604"/>
            </a:xfrm>
            <a:custGeom>
              <a:avLst/>
              <a:gdLst/>
              <a:ahLst/>
              <a:cxnLst/>
              <a:rect l="l" t="t" r="r" b="b"/>
              <a:pathLst>
                <a:path w="2029" h="1853" extrusionOk="0">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71" name="Google Shape;15871;p64"/>
          <p:cNvGrpSpPr/>
          <p:nvPr/>
        </p:nvGrpSpPr>
        <p:grpSpPr>
          <a:xfrm>
            <a:off x="5779884" y="2039125"/>
            <a:ext cx="372309" cy="328216"/>
            <a:chOff x="5779884" y="2039125"/>
            <a:chExt cx="372309" cy="328216"/>
          </a:xfrm>
        </p:grpSpPr>
        <p:sp>
          <p:nvSpPr>
            <p:cNvPr id="15872" name="Google Shape;15872;p64"/>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64"/>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64"/>
            <p:cNvSpPr/>
            <p:nvPr/>
          </p:nvSpPr>
          <p:spPr>
            <a:xfrm>
              <a:off x="6095221" y="2136097"/>
              <a:ext cx="56972" cy="134088"/>
            </a:xfrm>
            <a:custGeom>
              <a:avLst/>
              <a:gdLst/>
              <a:ahLst/>
              <a:cxnLst/>
              <a:rect l="l" t="t" r="r" b="b"/>
              <a:pathLst>
                <a:path w="2172" h="5112" extrusionOk="0">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64"/>
            <p:cNvSpPr/>
            <p:nvPr/>
          </p:nvSpPr>
          <p:spPr>
            <a:xfrm>
              <a:off x="5801419" y="2039125"/>
              <a:ext cx="156882" cy="90441"/>
            </a:xfrm>
            <a:custGeom>
              <a:avLst/>
              <a:gdLst/>
              <a:ahLst/>
              <a:cxnLst/>
              <a:rect l="l" t="t" r="r" b="b"/>
              <a:pathLst>
                <a:path w="5981" h="3448" extrusionOk="0">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64"/>
            <p:cNvSpPr/>
            <p:nvPr/>
          </p:nvSpPr>
          <p:spPr>
            <a:xfrm>
              <a:off x="5779884" y="2058666"/>
              <a:ext cx="331731" cy="308675"/>
            </a:xfrm>
            <a:custGeom>
              <a:avLst/>
              <a:gdLst/>
              <a:ahLst/>
              <a:cxnLst/>
              <a:rect l="l" t="t" r="r" b="b"/>
              <a:pathLst>
                <a:path w="12647" h="11768" extrusionOk="0">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64"/>
            <p:cNvSpPr/>
            <p:nvPr/>
          </p:nvSpPr>
          <p:spPr>
            <a:xfrm>
              <a:off x="5818757" y="2041250"/>
              <a:ext cx="35515" cy="28250"/>
            </a:xfrm>
            <a:custGeom>
              <a:avLst/>
              <a:gdLst/>
              <a:ahLst/>
              <a:cxnLst/>
              <a:rect l="l" t="t" r="r" b="b"/>
              <a:pathLst>
                <a:path w="1354" h="1077" extrusionOk="0">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64"/>
            <p:cNvSpPr/>
            <p:nvPr/>
          </p:nvSpPr>
          <p:spPr>
            <a:xfrm>
              <a:off x="5821695" y="2081513"/>
              <a:ext cx="16027" cy="12118"/>
            </a:xfrm>
            <a:custGeom>
              <a:avLst/>
              <a:gdLst/>
              <a:ahLst/>
              <a:cxnLst/>
              <a:rect l="l" t="t" r="r" b="b"/>
              <a:pathLst>
                <a:path w="611" h="462" extrusionOk="0">
                  <a:moveTo>
                    <a:pt x="305" y="1"/>
                  </a:moveTo>
                  <a:cubicBezTo>
                    <a:pt x="0" y="1"/>
                    <a:pt x="0" y="462"/>
                    <a:pt x="305" y="462"/>
                  </a:cubicBezTo>
                  <a:cubicBezTo>
                    <a:pt x="611" y="462"/>
                    <a:pt x="611" y="1"/>
                    <a:pt x="30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64"/>
            <p:cNvSpPr/>
            <p:nvPr/>
          </p:nvSpPr>
          <p:spPr>
            <a:xfrm>
              <a:off x="5844987" y="2093710"/>
              <a:ext cx="48945" cy="110717"/>
            </a:xfrm>
            <a:custGeom>
              <a:avLst/>
              <a:gdLst/>
              <a:ahLst/>
              <a:cxnLst/>
              <a:rect l="l" t="t" r="r" b="b"/>
              <a:pathLst>
                <a:path w="1866" h="4221" extrusionOk="0">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64"/>
            <p:cNvSpPr/>
            <p:nvPr/>
          </p:nvSpPr>
          <p:spPr>
            <a:xfrm>
              <a:off x="5927690" y="2196374"/>
              <a:ext cx="105864" cy="35253"/>
            </a:xfrm>
            <a:custGeom>
              <a:avLst/>
              <a:gdLst/>
              <a:ahLst/>
              <a:cxnLst/>
              <a:rect l="l" t="t" r="r" b="b"/>
              <a:pathLst>
                <a:path w="4036" h="1344" extrusionOk="0">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64"/>
            <p:cNvSpPr/>
            <p:nvPr/>
          </p:nvSpPr>
          <p:spPr>
            <a:xfrm>
              <a:off x="5779884" y="2098956"/>
              <a:ext cx="42886" cy="34833"/>
            </a:xfrm>
            <a:custGeom>
              <a:avLst/>
              <a:gdLst/>
              <a:ahLst/>
              <a:cxnLst/>
              <a:rect l="l" t="t" r="r" b="b"/>
              <a:pathLst>
                <a:path w="1635" h="1328" extrusionOk="0">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64"/>
            <p:cNvSpPr/>
            <p:nvPr/>
          </p:nvSpPr>
          <p:spPr>
            <a:xfrm>
              <a:off x="5780959" y="2120884"/>
              <a:ext cx="9102" cy="7790"/>
            </a:xfrm>
            <a:custGeom>
              <a:avLst/>
              <a:gdLst/>
              <a:ahLst/>
              <a:cxnLst/>
              <a:rect l="l" t="t" r="r" b="b"/>
              <a:pathLst>
                <a:path w="347" h="297" extrusionOk="0">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64"/>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64"/>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5888"/>
        <p:cNvGrpSpPr/>
        <p:nvPr/>
      </p:nvGrpSpPr>
      <p:grpSpPr>
        <a:xfrm>
          <a:off x="0" y="0"/>
          <a:ext cx="0" cy="0"/>
          <a:chOff x="0" y="0"/>
          <a:chExt cx="0" cy="0"/>
        </a:xfrm>
      </p:grpSpPr>
      <p:sp>
        <p:nvSpPr>
          <p:cNvPr id="15889" name="Google Shape;15889;p6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5890" name="Google Shape;15890;p65"/>
          <p:cNvGrpSpPr/>
          <p:nvPr/>
        </p:nvGrpSpPr>
        <p:grpSpPr>
          <a:xfrm>
            <a:off x="878066" y="1981993"/>
            <a:ext cx="354610" cy="372358"/>
            <a:chOff x="878066" y="1981993"/>
            <a:chExt cx="354610" cy="372358"/>
          </a:xfrm>
        </p:grpSpPr>
        <p:sp>
          <p:nvSpPr>
            <p:cNvPr id="15891" name="Google Shape;15891;p65"/>
            <p:cNvSpPr/>
            <p:nvPr/>
          </p:nvSpPr>
          <p:spPr>
            <a:xfrm>
              <a:off x="1002194" y="1982386"/>
              <a:ext cx="230482" cy="176742"/>
            </a:xfrm>
            <a:custGeom>
              <a:avLst/>
              <a:gdLst/>
              <a:ahLst/>
              <a:cxnLst/>
              <a:rect l="l" t="t" r="r" b="b"/>
              <a:pathLst>
                <a:path w="8792" h="6742" extrusionOk="0">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65"/>
            <p:cNvSpPr/>
            <p:nvPr/>
          </p:nvSpPr>
          <p:spPr>
            <a:xfrm>
              <a:off x="1038895" y="1981993"/>
              <a:ext cx="163136" cy="177135"/>
            </a:xfrm>
            <a:custGeom>
              <a:avLst/>
              <a:gdLst/>
              <a:ahLst/>
              <a:cxnLst/>
              <a:rect l="l" t="t" r="r" b="b"/>
              <a:pathLst>
                <a:path w="6223" h="6757" extrusionOk="0">
                  <a:moveTo>
                    <a:pt x="4836" y="1"/>
                  </a:moveTo>
                  <a:lnTo>
                    <a:pt x="0" y="6756"/>
                  </a:lnTo>
                  <a:lnTo>
                    <a:pt x="1401" y="6756"/>
                  </a:lnTo>
                  <a:lnTo>
                    <a:pt x="6222"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65"/>
            <p:cNvSpPr/>
            <p:nvPr/>
          </p:nvSpPr>
          <p:spPr>
            <a:xfrm>
              <a:off x="1075596" y="1982386"/>
              <a:ext cx="156687" cy="176742"/>
            </a:xfrm>
            <a:custGeom>
              <a:avLst/>
              <a:gdLst/>
              <a:ahLst/>
              <a:cxnLst/>
              <a:rect l="l" t="t" r="r" b="b"/>
              <a:pathLst>
                <a:path w="5977" h="6742" extrusionOk="0">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65"/>
            <p:cNvSpPr/>
            <p:nvPr/>
          </p:nvSpPr>
          <p:spPr>
            <a:xfrm>
              <a:off x="878145" y="1982281"/>
              <a:ext cx="230404" cy="176846"/>
            </a:xfrm>
            <a:custGeom>
              <a:avLst/>
              <a:gdLst/>
              <a:ahLst/>
              <a:cxnLst/>
              <a:rect l="l" t="t" r="r" b="b"/>
              <a:pathLst>
                <a:path w="8789" h="6746" extrusionOk="0">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65"/>
            <p:cNvSpPr/>
            <p:nvPr/>
          </p:nvSpPr>
          <p:spPr>
            <a:xfrm>
              <a:off x="910599" y="1981993"/>
              <a:ext cx="163136" cy="177135"/>
            </a:xfrm>
            <a:custGeom>
              <a:avLst/>
              <a:gdLst/>
              <a:ahLst/>
              <a:cxnLst/>
              <a:rect l="l" t="t" r="r" b="b"/>
              <a:pathLst>
                <a:path w="6223" h="6757" extrusionOk="0">
                  <a:moveTo>
                    <a:pt x="1" y="1"/>
                  </a:moveTo>
                  <a:lnTo>
                    <a:pt x="4837" y="6756"/>
                  </a:lnTo>
                  <a:lnTo>
                    <a:pt x="6222" y="6756"/>
                  </a:lnTo>
                  <a:lnTo>
                    <a:pt x="1401"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65"/>
            <p:cNvSpPr/>
            <p:nvPr/>
          </p:nvSpPr>
          <p:spPr>
            <a:xfrm>
              <a:off x="878066" y="1982386"/>
              <a:ext cx="159335" cy="177109"/>
            </a:xfrm>
            <a:custGeom>
              <a:avLst/>
              <a:gdLst/>
              <a:ahLst/>
              <a:cxnLst/>
              <a:rect l="l" t="t" r="r" b="b"/>
              <a:pathLst>
                <a:path w="6078" h="6756" extrusionOk="0">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65"/>
            <p:cNvSpPr/>
            <p:nvPr/>
          </p:nvSpPr>
          <p:spPr>
            <a:xfrm>
              <a:off x="1092243" y="2108008"/>
              <a:ext cx="36360" cy="51119"/>
            </a:xfrm>
            <a:custGeom>
              <a:avLst/>
              <a:gdLst/>
              <a:ahLst/>
              <a:cxnLst/>
              <a:rect l="l" t="t" r="r" b="b"/>
              <a:pathLst>
                <a:path w="1387" h="1950" extrusionOk="0">
                  <a:moveTo>
                    <a:pt x="751" y="1"/>
                  </a:moveTo>
                  <a:lnTo>
                    <a:pt x="1" y="1069"/>
                  </a:lnTo>
                  <a:lnTo>
                    <a:pt x="622" y="1949"/>
                  </a:lnTo>
                  <a:lnTo>
                    <a:pt x="1156" y="1228"/>
                  </a:lnTo>
                  <a:lnTo>
                    <a:pt x="1387" y="881"/>
                  </a:lnTo>
                  <a:lnTo>
                    <a:pt x="751"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65"/>
            <p:cNvSpPr/>
            <p:nvPr/>
          </p:nvSpPr>
          <p:spPr>
            <a:xfrm>
              <a:off x="1073709" y="2082658"/>
              <a:ext cx="38248" cy="53374"/>
            </a:xfrm>
            <a:custGeom>
              <a:avLst/>
              <a:gdLst/>
              <a:ahLst/>
              <a:cxnLst/>
              <a:rect l="l" t="t" r="r" b="b"/>
              <a:pathLst>
                <a:path w="1459" h="2036" extrusionOk="0">
                  <a:moveTo>
                    <a:pt x="766" y="0"/>
                  </a:moveTo>
                  <a:lnTo>
                    <a:pt x="0" y="1054"/>
                  </a:lnTo>
                  <a:lnTo>
                    <a:pt x="708" y="2036"/>
                  </a:lnTo>
                  <a:lnTo>
                    <a:pt x="1458" y="968"/>
                  </a:lnTo>
                  <a:lnTo>
                    <a:pt x="76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65"/>
            <p:cNvSpPr/>
            <p:nvPr/>
          </p:nvSpPr>
          <p:spPr>
            <a:xfrm>
              <a:off x="1055542" y="2056915"/>
              <a:ext cx="38248" cy="53400"/>
            </a:xfrm>
            <a:custGeom>
              <a:avLst/>
              <a:gdLst/>
              <a:ahLst/>
              <a:cxnLst/>
              <a:rect l="l" t="t" r="r" b="b"/>
              <a:pathLst>
                <a:path w="1459" h="2037" extrusionOk="0">
                  <a:moveTo>
                    <a:pt x="751" y="1"/>
                  </a:moveTo>
                  <a:lnTo>
                    <a:pt x="1" y="1055"/>
                  </a:lnTo>
                  <a:lnTo>
                    <a:pt x="693" y="2036"/>
                  </a:lnTo>
                  <a:lnTo>
                    <a:pt x="1459" y="982"/>
                  </a:lnTo>
                  <a:lnTo>
                    <a:pt x="751"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65"/>
            <p:cNvSpPr/>
            <p:nvPr/>
          </p:nvSpPr>
          <p:spPr>
            <a:xfrm>
              <a:off x="940117" y="2129583"/>
              <a:ext cx="230482" cy="224636"/>
            </a:xfrm>
            <a:custGeom>
              <a:avLst/>
              <a:gdLst/>
              <a:ahLst/>
              <a:cxnLst/>
              <a:rect l="l" t="t" r="r" b="b"/>
              <a:pathLst>
                <a:path w="8792" h="8569" extrusionOk="0">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65"/>
            <p:cNvSpPr/>
            <p:nvPr/>
          </p:nvSpPr>
          <p:spPr>
            <a:xfrm>
              <a:off x="1038502" y="2129478"/>
              <a:ext cx="132097" cy="224872"/>
            </a:xfrm>
            <a:custGeom>
              <a:avLst/>
              <a:gdLst/>
              <a:ahLst/>
              <a:cxnLst/>
              <a:rect l="l" t="t" r="r" b="b"/>
              <a:pathLst>
                <a:path w="5039" h="8578" extrusionOk="0">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65"/>
            <p:cNvSpPr/>
            <p:nvPr/>
          </p:nvSpPr>
          <p:spPr>
            <a:xfrm>
              <a:off x="970395" y="2156821"/>
              <a:ext cx="169952" cy="169559"/>
            </a:xfrm>
            <a:custGeom>
              <a:avLst/>
              <a:gdLst/>
              <a:ahLst/>
              <a:cxnLst/>
              <a:rect l="l" t="t" r="r" b="b"/>
              <a:pathLst>
                <a:path w="6483" h="6468" extrusionOk="0">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65"/>
            <p:cNvSpPr/>
            <p:nvPr/>
          </p:nvSpPr>
          <p:spPr>
            <a:xfrm>
              <a:off x="1038502" y="2156821"/>
              <a:ext cx="106380" cy="169716"/>
            </a:xfrm>
            <a:custGeom>
              <a:avLst/>
              <a:gdLst/>
              <a:ahLst/>
              <a:cxnLst/>
              <a:rect l="l" t="t" r="r" b="b"/>
              <a:pathLst>
                <a:path w="4058" h="6474" extrusionOk="0">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65"/>
            <p:cNvSpPr/>
            <p:nvPr/>
          </p:nvSpPr>
          <p:spPr>
            <a:xfrm>
              <a:off x="1038502" y="2203641"/>
              <a:ext cx="20841" cy="76207"/>
            </a:xfrm>
            <a:custGeom>
              <a:avLst/>
              <a:gdLst/>
              <a:ahLst/>
              <a:cxnLst/>
              <a:rect l="l" t="t" r="r" b="b"/>
              <a:pathLst>
                <a:path w="795" h="2907" extrusionOk="0">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5" name="Google Shape;15905;p65"/>
          <p:cNvGrpSpPr/>
          <p:nvPr/>
        </p:nvGrpSpPr>
        <p:grpSpPr>
          <a:xfrm>
            <a:off x="1345794" y="1982386"/>
            <a:ext cx="371650" cy="371624"/>
            <a:chOff x="1345794" y="1982386"/>
            <a:chExt cx="371650" cy="371624"/>
          </a:xfrm>
        </p:grpSpPr>
        <p:sp>
          <p:nvSpPr>
            <p:cNvPr id="15906" name="Google Shape;15906;p65"/>
            <p:cNvSpPr/>
            <p:nvPr/>
          </p:nvSpPr>
          <p:spPr>
            <a:xfrm>
              <a:off x="1345794" y="2140567"/>
              <a:ext cx="111676" cy="123001"/>
            </a:xfrm>
            <a:custGeom>
              <a:avLst/>
              <a:gdLst/>
              <a:ahLst/>
              <a:cxnLst/>
              <a:rect l="l" t="t" r="r" b="b"/>
              <a:pathLst>
                <a:path w="4260" h="4692" extrusionOk="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65"/>
            <p:cNvSpPr/>
            <p:nvPr/>
          </p:nvSpPr>
          <p:spPr>
            <a:xfrm>
              <a:off x="1345794" y="2172445"/>
              <a:ext cx="31065" cy="91490"/>
            </a:xfrm>
            <a:custGeom>
              <a:avLst/>
              <a:gdLst/>
              <a:ahLst/>
              <a:cxnLst/>
              <a:rect l="l" t="t" r="r" b="b"/>
              <a:pathLst>
                <a:path w="1185" h="3490" extrusionOk="0">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65"/>
            <p:cNvSpPr/>
            <p:nvPr/>
          </p:nvSpPr>
          <p:spPr>
            <a:xfrm>
              <a:off x="1368496" y="2140934"/>
              <a:ext cx="14418" cy="50752"/>
            </a:xfrm>
            <a:custGeom>
              <a:avLst/>
              <a:gdLst/>
              <a:ahLst/>
              <a:cxnLst/>
              <a:rect l="l" t="t" r="r" b="b"/>
              <a:pathLst>
                <a:path w="550" h="1936" extrusionOk="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65"/>
            <p:cNvSpPr/>
            <p:nvPr/>
          </p:nvSpPr>
          <p:spPr>
            <a:xfrm>
              <a:off x="1392509" y="2146675"/>
              <a:ext cx="8939" cy="46165"/>
            </a:xfrm>
            <a:custGeom>
              <a:avLst/>
              <a:gdLst/>
              <a:ahLst/>
              <a:cxnLst/>
              <a:rect l="l" t="t" r="r" b="b"/>
              <a:pathLst>
                <a:path w="341" h="1761" extrusionOk="0">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65"/>
            <p:cNvSpPr/>
            <p:nvPr/>
          </p:nvSpPr>
          <p:spPr>
            <a:xfrm>
              <a:off x="1412092" y="2150608"/>
              <a:ext cx="9804" cy="46007"/>
            </a:xfrm>
            <a:custGeom>
              <a:avLst/>
              <a:gdLst/>
              <a:ahLst/>
              <a:cxnLst/>
              <a:rect l="l" t="t" r="r" b="b"/>
              <a:pathLst>
                <a:path w="374" h="1755" extrusionOk="0">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65"/>
            <p:cNvSpPr/>
            <p:nvPr/>
          </p:nvSpPr>
          <p:spPr>
            <a:xfrm>
              <a:off x="1434348" y="2154933"/>
              <a:ext cx="7209" cy="42442"/>
            </a:xfrm>
            <a:custGeom>
              <a:avLst/>
              <a:gdLst/>
              <a:ahLst/>
              <a:cxnLst/>
              <a:rect l="l" t="t" r="r" b="b"/>
              <a:pathLst>
                <a:path w="275" h="1619" extrusionOk="0">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65"/>
            <p:cNvSpPr/>
            <p:nvPr/>
          </p:nvSpPr>
          <p:spPr>
            <a:xfrm>
              <a:off x="1427926" y="1982386"/>
              <a:ext cx="46558" cy="32192"/>
            </a:xfrm>
            <a:custGeom>
              <a:avLst/>
              <a:gdLst/>
              <a:ahLst/>
              <a:cxnLst/>
              <a:rect l="l" t="t" r="r" b="b"/>
              <a:pathLst>
                <a:path w="1776" h="1228" extrusionOk="0">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65"/>
            <p:cNvSpPr/>
            <p:nvPr/>
          </p:nvSpPr>
          <p:spPr>
            <a:xfrm>
              <a:off x="1429420" y="1983120"/>
              <a:ext cx="38248" cy="31065"/>
            </a:xfrm>
            <a:custGeom>
              <a:avLst/>
              <a:gdLst/>
              <a:ahLst/>
              <a:cxnLst/>
              <a:rect l="l" t="t" r="r" b="b"/>
              <a:pathLst>
                <a:path w="1459" h="1185" extrusionOk="0">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65"/>
            <p:cNvSpPr/>
            <p:nvPr/>
          </p:nvSpPr>
          <p:spPr>
            <a:xfrm>
              <a:off x="1458178" y="1984640"/>
              <a:ext cx="65511" cy="52640"/>
            </a:xfrm>
            <a:custGeom>
              <a:avLst/>
              <a:gdLst/>
              <a:ahLst/>
              <a:cxnLst/>
              <a:rect l="l" t="t" r="r" b="b"/>
              <a:pathLst>
                <a:path w="2499" h="2008" extrusionOk="0">
                  <a:moveTo>
                    <a:pt x="521" y="1"/>
                  </a:moveTo>
                  <a:lnTo>
                    <a:pt x="1" y="1098"/>
                  </a:lnTo>
                  <a:lnTo>
                    <a:pt x="2181" y="2007"/>
                  </a:lnTo>
                  <a:lnTo>
                    <a:pt x="2498" y="824"/>
                  </a:lnTo>
                  <a:lnTo>
                    <a:pt x="521"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65"/>
            <p:cNvSpPr/>
            <p:nvPr/>
          </p:nvSpPr>
          <p:spPr>
            <a:xfrm>
              <a:off x="1590249" y="2037621"/>
              <a:ext cx="35233" cy="40528"/>
            </a:xfrm>
            <a:custGeom>
              <a:avLst/>
              <a:gdLst/>
              <a:ahLst/>
              <a:cxnLst/>
              <a:rect l="l" t="t" r="r" b="b"/>
              <a:pathLst>
                <a:path w="1344" h="1546" extrusionOk="0">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65"/>
            <p:cNvSpPr/>
            <p:nvPr/>
          </p:nvSpPr>
          <p:spPr>
            <a:xfrm>
              <a:off x="1593657" y="2037621"/>
              <a:ext cx="31825" cy="25769"/>
            </a:xfrm>
            <a:custGeom>
              <a:avLst/>
              <a:gdLst/>
              <a:ahLst/>
              <a:cxnLst/>
              <a:rect l="l" t="t" r="r" b="b"/>
              <a:pathLst>
                <a:path w="1214" h="983" extrusionOk="0">
                  <a:moveTo>
                    <a:pt x="160" y="1"/>
                  </a:moveTo>
                  <a:lnTo>
                    <a:pt x="1" y="578"/>
                  </a:lnTo>
                  <a:lnTo>
                    <a:pt x="954" y="982"/>
                  </a:lnTo>
                  <a:lnTo>
                    <a:pt x="1184" y="491"/>
                  </a:lnTo>
                  <a:lnTo>
                    <a:pt x="1213" y="434"/>
                  </a:lnTo>
                  <a:lnTo>
                    <a:pt x="16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65"/>
            <p:cNvSpPr/>
            <p:nvPr/>
          </p:nvSpPr>
          <p:spPr>
            <a:xfrm>
              <a:off x="1465387" y="1984640"/>
              <a:ext cx="58302" cy="36727"/>
            </a:xfrm>
            <a:custGeom>
              <a:avLst/>
              <a:gdLst/>
              <a:ahLst/>
              <a:cxnLst/>
              <a:rect l="l" t="t" r="r" b="b"/>
              <a:pathLst>
                <a:path w="2224" h="1401" extrusionOk="0">
                  <a:moveTo>
                    <a:pt x="246" y="1"/>
                  </a:moveTo>
                  <a:lnTo>
                    <a:pt x="0" y="520"/>
                  </a:lnTo>
                  <a:lnTo>
                    <a:pt x="2064" y="1401"/>
                  </a:lnTo>
                  <a:lnTo>
                    <a:pt x="2223" y="824"/>
                  </a:lnTo>
                  <a:lnTo>
                    <a:pt x="24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65"/>
            <p:cNvSpPr/>
            <p:nvPr/>
          </p:nvSpPr>
          <p:spPr>
            <a:xfrm>
              <a:off x="1605768" y="2108401"/>
              <a:ext cx="111676" cy="123001"/>
            </a:xfrm>
            <a:custGeom>
              <a:avLst/>
              <a:gdLst/>
              <a:ahLst/>
              <a:cxnLst/>
              <a:rect l="l" t="t" r="r" b="b"/>
              <a:pathLst>
                <a:path w="4260" h="4692" extrusionOk="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65"/>
            <p:cNvSpPr/>
            <p:nvPr/>
          </p:nvSpPr>
          <p:spPr>
            <a:xfrm>
              <a:off x="1605768" y="2139886"/>
              <a:ext cx="31432" cy="91517"/>
            </a:xfrm>
            <a:custGeom>
              <a:avLst/>
              <a:gdLst/>
              <a:ahLst/>
              <a:cxnLst/>
              <a:rect l="l" t="t" r="r" b="b"/>
              <a:pathLst>
                <a:path w="1199" h="3491" extrusionOk="0">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65"/>
            <p:cNvSpPr/>
            <p:nvPr/>
          </p:nvSpPr>
          <p:spPr>
            <a:xfrm>
              <a:off x="1482400" y="1991483"/>
              <a:ext cx="123394" cy="138887"/>
            </a:xfrm>
            <a:custGeom>
              <a:avLst/>
              <a:gdLst/>
              <a:ahLst/>
              <a:cxnLst/>
              <a:rect l="l" t="t" r="r" b="b"/>
              <a:pathLst>
                <a:path w="4707" h="5298" extrusionOk="0">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65"/>
            <p:cNvSpPr/>
            <p:nvPr/>
          </p:nvSpPr>
          <p:spPr>
            <a:xfrm>
              <a:off x="1482794" y="2027030"/>
              <a:ext cx="26503" cy="102946"/>
            </a:xfrm>
            <a:custGeom>
              <a:avLst/>
              <a:gdLst/>
              <a:ahLst/>
              <a:cxnLst/>
              <a:rect l="l" t="t" r="r" b="b"/>
              <a:pathLst>
                <a:path w="1011" h="3927" extrusionOk="0">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65"/>
            <p:cNvSpPr/>
            <p:nvPr/>
          </p:nvSpPr>
          <p:spPr>
            <a:xfrm>
              <a:off x="1610303" y="2048212"/>
              <a:ext cx="34473" cy="36413"/>
            </a:xfrm>
            <a:custGeom>
              <a:avLst/>
              <a:gdLst/>
              <a:ahLst/>
              <a:cxnLst/>
              <a:rect l="l" t="t" r="r" b="b"/>
              <a:pathLst>
                <a:path w="1315" h="1389" extrusionOk="0">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65"/>
            <p:cNvSpPr/>
            <p:nvPr/>
          </p:nvSpPr>
          <p:spPr>
            <a:xfrm>
              <a:off x="1489216" y="2157214"/>
              <a:ext cx="92355" cy="196796"/>
            </a:xfrm>
            <a:custGeom>
              <a:avLst/>
              <a:gdLst/>
              <a:ahLst/>
              <a:cxnLst/>
              <a:rect l="l" t="t" r="r" b="b"/>
              <a:pathLst>
                <a:path w="3523" h="7507" extrusionOk="0">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65"/>
            <p:cNvSpPr/>
            <p:nvPr/>
          </p:nvSpPr>
          <p:spPr>
            <a:xfrm>
              <a:off x="1621681" y="2257879"/>
              <a:ext cx="91962" cy="96130"/>
            </a:xfrm>
            <a:custGeom>
              <a:avLst/>
              <a:gdLst/>
              <a:ahLst/>
              <a:cxnLst/>
              <a:rect l="l" t="t" r="r" b="b"/>
              <a:pathLst>
                <a:path w="3508" h="3667" extrusionOk="0">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65"/>
            <p:cNvSpPr/>
            <p:nvPr/>
          </p:nvSpPr>
          <p:spPr>
            <a:xfrm>
              <a:off x="1509664" y="2157214"/>
              <a:ext cx="71908" cy="196796"/>
            </a:xfrm>
            <a:custGeom>
              <a:avLst/>
              <a:gdLst/>
              <a:ahLst/>
              <a:cxnLst/>
              <a:rect l="l" t="t" r="r" b="b"/>
              <a:pathLst>
                <a:path w="2743" h="7507" extrusionOk="0">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65"/>
            <p:cNvSpPr/>
            <p:nvPr/>
          </p:nvSpPr>
          <p:spPr>
            <a:xfrm>
              <a:off x="1639822" y="2257879"/>
              <a:ext cx="73821" cy="96130"/>
            </a:xfrm>
            <a:custGeom>
              <a:avLst/>
              <a:gdLst/>
              <a:ahLst/>
              <a:cxnLst/>
              <a:rect l="l" t="t" r="r" b="b"/>
              <a:pathLst>
                <a:path w="2816" h="3667" extrusionOk="0">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65"/>
            <p:cNvSpPr/>
            <p:nvPr/>
          </p:nvSpPr>
          <p:spPr>
            <a:xfrm>
              <a:off x="1360920" y="2290779"/>
              <a:ext cx="92749" cy="63231"/>
            </a:xfrm>
            <a:custGeom>
              <a:avLst/>
              <a:gdLst/>
              <a:ahLst/>
              <a:cxnLst/>
              <a:rect l="l" t="t" r="r" b="b"/>
              <a:pathLst>
                <a:path w="3538" h="2412" extrusionOk="0">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65"/>
            <p:cNvSpPr/>
            <p:nvPr/>
          </p:nvSpPr>
          <p:spPr>
            <a:xfrm>
              <a:off x="1381368" y="2290779"/>
              <a:ext cx="72301" cy="63231"/>
            </a:xfrm>
            <a:custGeom>
              <a:avLst/>
              <a:gdLst/>
              <a:ahLst/>
              <a:cxnLst/>
              <a:rect l="l" t="t" r="r" b="b"/>
              <a:pathLst>
                <a:path w="2758" h="2412" extrusionOk="0">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65"/>
            <p:cNvSpPr/>
            <p:nvPr/>
          </p:nvSpPr>
          <p:spPr>
            <a:xfrm>
              <a:off x="1489216" y="2126542"/>
              <a:ext cx="92749" cy="34473"/>
            </a:xfrm>
            <a:custGeom>
              <a:avLst/>
              <a:gdLst/>
              <a:ahLst/>
              <a:cxnLst/>
              <a:rect l="l" t="t" r="r" b="b"/>
              <a:pathLst>
                <a:path w="3538" h="1315" extrusionOk="0">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65"/>
            <p:cNvSpPr/>
            <p:nvPr/>
          </p:nvSpPr>
          <p:spPr>
            <a:xfrm>
              <a:off x="1509664" y="2126542"/>
              <a:ext cx="72301" cy="34473"/>
            </a:xfrm>
            <a:custGeom>
              <a:avLst/>
              <a:gdLst/>
              <a:ahLst/>
              <a:cxnLst/>
              <a:rect l="l" t="t" r="r" b="b"/>
              <a:pathLst>
                <a:path w="2758" h="1315" extrusionOk="0">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65"/>
            <p:cNvSpPr/>
            <p:nvPr/>
          </p:nvSpPr>
          <p:spPr>
            <a:xfrm>
              <a:off x="1511919" y="1991089"/>
              <a:ext cx="26897" cy="47528"/>
            </a:xfrm>
            <a:custGeom>
              <a:avLst/>
              <a:gdLst/>
              <a:ahLst/>
              <a:cxnLst/>
              <a:rect l="l" t="t" r="r" b="b"/>
              <a:pathLst>
                <a:path w="1026" h="1813" extrusionOk="0">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65"/>
            <p:cNvSpPr/>
            <p:nvPr/>
          </p:nvSpPr>
          <p:spPr>
            <a:xfrm>
              <a:off x="1535774" y="2000841"/>
              <a:ext cx="19320" cy="44225"/>
            </a:xfrm>
            <a:custGeom>
              <a:avLst/>
              <a:gdLst/>
              <a:ahLst/>
              <a:cxnLst/>
              <a:rect l="l" t="t" r="r" b="b"/>
              <a:pathLst>
                <a:path w="737" h="1687" extrusionOk="0">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65"/>
            <p:cNvSpPr/>
            <p:nvPr/>
          </p:nvSpPr>
          <p:spPr>
            <a:xfrm>
              <a:off x="1554675" y="2009623"/>
              <a:ext cx="19714" cy="44146"/>
            </a:xfrm>
            <a:custGeom>
              <a:avLst/>
              <a:gdLst/>
              <a:ahLst/>
              <a:cxnLst/>
              <a:rect l="l" t="t" r="r" b="b"/>
              <a:pathLst>
                <a:path w="752" h="1684" extrusionOk="0">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65"/>
            <p:cNvSpPr/>
            <p:nvPr/>
          </p:nvSpPr>
          <p:spPr>
            <a:xfrm>
              <a:off x="1575123" y="2019087"/>
              <a:ext cx="17433" cy="40345"/>
            </a:xfrm>
            <a:custGeom>
              <a:avLst/>
              <a:gdLst/>
              <a:ahLst/>
              <a:cxnLst/>
              <a:rect l="l" t="t" r="r" b="b"/>
              <a:pathLst>
                <a:path w="665" h="1539" extrusionOk="0">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65"/>
            <p:cNvSpPr/>
            <p:nvPr/>
          </p:nvSpPr>
          <p:spPr>
            <a:xfrm>
              <a:off x="1628864" y="2108008"/>
              <a:ext cx="14025" cy="51145"/>
            </a:xfrm>
            <a:custGeom>
              <a:avLst/>
              <a:gdLst/>
              <a:ahLst/>
              <a:cxnLst/>
              <a:rect l="l" t="t" r="r" b="b"/>
              <a:pathLst>
                <a:path w="535" h="1951" extrusionOk="0">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65"/>
            <p:cNvSpPr/>
            <p:nvPr/>
          </p:nvSpPr>
          <p:spPr>
            <a:xfrm>
              <a:off x="1652798" y="2114116"/>
              <a:ext cx="8625" cy="46165"/>
            </a:xfrm>
            <a:custGeom>
              <a:avLst/>
              <a:gdLst/>
              <a:ahLst/>
              <a:cxnLst/>
              <a:rect l="l" t="t" r="r" b="b"/>
              <a:pathLst>
                <a:path w="329" h="1761" extrusionOk="0">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65"/>
            <p:cNvSpPr/>
            <p:nvPr/>
          </p:nvSpPr>
          <p:spPr>
            <a:xfrm>
              <a:off x="1672459" y="2118049"/>
              <a:ext cx="9411" cy="46034"/>
            </a:xfrm>
            <a:custGeom>
              <a:avLst/>
              <a:gdLst/>
              <a:ahLst/>
              <a:cxnLst/>
              <a:rect l="l" t="t" r="r" b="b"/>
              <a:pathLst>
                <a:path w="359" h="1756" extrusionOk="0">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65"/>
            <p:cNvSpPr/>
            <p:nvPr/>
          </p:nvSpPr>
          <p:spPr>
            <a:xfrm>
              <a:off x="1694323" y="2122400"/>
              <a:ext cx="7209" cy="42416"/>
            </a:xfrm>
            <a:custGeom>
              <a:avLst/>
              <a:gdLst/>
              <a:ahLst/>
              <a:cxnLst/>
              <a:rect l="l" t="t" r="r" b="b"/>
              <a:pathLst>
                <a:path w="275" h="1618" extrusionOk="0">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65"/>
            <p:cNvSpPr/>
            <p:nvPr/>
          </p:nvSpPr>
          <p:spPr>
            <a:xfrm>
              <a:off x="1621288" y="2227208"/>
              <a:ext cx="92749" cy="34840"/>
            </a:xfrm>
            <a:custGeom>
              <a:avLst/>
              <a:gdLst/>
              <a:ahLst/>
              <a:cxnLst/>
              <a:rect l="l" t="t" r="r" b="b"/>
              <a:pathLst>
                <a:path w="3538" h="1329" extrusionOk="0">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65"/>
            <p:cNvSpPr/>
            <p:nvPr/>
          </p:nvSpPr>
          <p:spPr>
            <a:xfrm>
              <a:off x="1639822" y="2227208"/>
              <a:ext cx="74215" cy="34840"/>
            </a:xfrm>
            <a:custGeom>
              <a:avLst/>
              <a:gdLst/>
              <a:ahLst/>
              <a:cxnLst/>
              <a:rect l="l" t="t" r="r" b="b"/>
              <a:pathLst>
                <a:path w="2831" h="1329" extrusionOk="0">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65"/>
            <p:cNvSpPr/>
            <p:nvPr/>
          </p:nvSpPr>
          <p:spPr>
            <a:xfrm>
              <a:off x="1360920" y="2260134"/>
              <a:ext cx="92749" cy="34473"/>
            </a:xfrm>
            <a:custGeom>
              <a:avLst/>
              <a:gdLst/>
              <a:ahLst/>
              <a:cxnLst/>
              <a:rect l="l" t="t" r="r" b="b"/>
              <a:pathLst>
                <a:path w="3538" h="1315" extrusionOk="0">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65"/>
            <p:cNvSpPr/>
            <p:nvPr/>
          </p:nvSpPr>
          <p:spPr>
            <a:xfrm>
              <a:off x="1381368" y="2260134"/>
              <a:ext cx="72301" cy="34473"/>
            </a:xfrm>
            <a:custGeom>
              <a:avLst/>
              <a:gdLst/>
              <a:ahLst/>
              <a:cxnLst/>
              <a:rect l="l" t="t" r="r" b="b"/>
              <a:pathLst>
                <a:path w="2758" h="1315" extrusionOk="0">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43" name="Google Shape;15943;p65"/>
          <p:cNvGrpSpPr/>
          <p:nvPr/>
        </p:nvGrpSpPr>
        <p:grpSpPr>
          <a:xfrm>
            <a:off x="1821465" y="1981993"/>
            <a:ext cx="372410" cy="372410"/>
            <a:chOff x="1821465" y="1981993"/>
            <a:chExt cx="372410" cy="372410"/>
          </a:xfrm>
        </p:grpSpPr>
        <p:sp>
          <p:nvSpPr>
            <p:cNvPr id="15944" name="Google Shape;15944;p65"/>
            <p:cNvSpPr/>
            <p:nvPr/>
          </p:nvSpPr>
          <p:spPr>
            <a:xfrm>
              <a:off x="1821858" y="1981993"/>
              <a:ext cx="282336" cy="186205"/>
            </a:xfrm>
            <a:custGeom>
              <a:avLst/>
              <a:gdLst/>
              <a:ahLst/>
              <a:cxnLst/>
              <a:rect l="l" t="t" r="r" b="b"/>
              <a:pathLst>
                <a:path w="10770" h="7103" extrusionOk="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65"/>
            <p:cNvSpPr/>
            <p:nvPr/>
          </p:nvSpPr>
          <p:spPr>
            <a:xfrm>
              <a:off x="2007670" y="1981993"/>
              <a:ext cx="186205" cy="282336"/>
            </a:xfrm>
            <a:custGeom>
              <a:avLst/>
              <a:gdLst/>
              <a:ahLst/>
              <a:cxnLst/>
              <a:rect l="l" t="t" r="r" b="b"/>
              <a:pathLst>
                <a:path w="7103" h="10770" extrusionOk="0">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65"/>
            <p:cNvSpPr/>
            <p:nvPr/>
          </p:nvSpPr>
          <p:spPr>
            <a:xfrm>
              <a:off x="1911540" y="2167805"/>
              <a:ext cx="282336" cy="186598"/>
            </a:xfrm>
            <a:custGeom>
              <a:avLst/>
              <a:gdLst/>
              <a:ahLst/>
              <a:cxnLst/>
              <a:rect l="l" t="t" r="r" b="b"/>
              <a:pathLst>
                <a:path w="10770" h="7118" extrusionOk="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65"/>
            <p:cNvSpPr/>
            <p:nvPr/>
          </p:nvSpPr>
          <p:spPr>
            <a:xfrm>
              <a:off x="1821465" y="2072067"/>
              <a:ext cx="186598" cy="281942"/>
            </a:xfrm>
            <a:custGeom>
              <a:avLst/>
              <a:gdLst/>
              <a:ahLst/>
              <a:cxnLst/>
              <a:rect l="l" t="t" r="r" b="b"/>
              <a:pathLst>
                <a:path w="7118" h="10755" extrusionOk="0">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65"/>
            <p:cNvSpPr/>
            <p:nvPr/>
          </p:nvSpPr>
          <p:spPr>
            <a:xfrm>
              <a:off x="1821858" y="2167805"/>
              <a:ext cx="42023" cy="186205"/>
            </a:xfrm>
            <a:custGeom>
              <a:avLst/>
              <a:gdLst/>
              <a:ahLst/>
              <a:cxnLst/>
              <a:rect l="l" t="t" r="r" b="b"/>
              <a:pathLst>
                <a:path w="1603" h="7103" extrusionOk="0">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65"/>
            <p:cNvSpPr/>
            <p:nvPr/>
          </p:nvSpPr>
          <p:spPr>
            <a:xfrm>
              <a:off x="1869989" y="2072303"/>
              <a:ext cx="51041" cy="95894"/>
            </a:xfrm>
            <a:custGeom>
              <a:avLst/>
              <a:gdLst/>
              <a:ahLst/>
              <a:cxnLst/>
              <a:rect l="l" t="t" r="r" b="b"/>
              <a:pathLst>
                <a:path w="1947" h="3658" extrusionOk="0">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65"/>
            <p:cNvSpPr/>
            <p:nvPr/>
          </p:nvSpPr>
          <p:spPr>
            <a:xfrm>
              <a:off x="1821858" y="1981993"/>
              <a:ext cx="42023" cy="186205"/>
            </a:xfrm>
            <a:custGeom>
              <a:avLst/>
              <a:gdLst/>
              <a:ahLst/>
              <a:cxnLst/>
              <a:rect l="l" t="t" r="r" b="b"/>
              <a:pathLst>
                <a:path w="1603" h="7103" extrusionOk="0">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65"/>
            <p:cNvSpPr/>
            <p:nvPr/>
          </p:nvSpPr>
          <p:spPr>
            <a:xfrm>
              <a:off x="2076904" y="2041658"/>
              <a:ext cx="45064" cy="66560"/>
            </a:xfrm>
            <a:custGeom>
              <a:avLst/>
              <a:gdLst/>
              <a:ahLst/>
              <a:cxnLst/>
              <a:rect l="l" t="t" r="r" b="b"/>
              <a:pathLst>
                <a:path w="1719" h="2539" extrusionOk="0">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65"/>
            <p:cNvSpPr/>
            <p:nvPr/>
          </p:nvSpPr>
          <p:spPr>
            <a:xfrm>
              <a:off x="2008037" y="1981993"/>
              <a:ext cx="23882" cy="78357"/>
            </a:xfrm>
            <a:custGeom>
              <a:avLst/>
              <a:gdLst/>
              <a:ahLst/>
              <a:cxnLst/>
              <a:rect l="l" t="t" r="r" b="b"/>
              <a:pathLst>
                <a:path w="911" h="2989" extrusionOk="0">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65"/>
            <p:cNvSpPr/>
            <p:nvPr/>
          </p:nvSpPr>
          <p:spPr>
            <a:xfrm>
              <a:off x="2008037" y="2090234"/>
              <a:ext cx="23882" cy="77963"/>
            </a:xfrm>
            <a:custGeom>
              <a:avLst/>
              <a:gdLst/>
              <a:ahLst/>
              <a:cxnLst/>
              <a:rect l="l" t="t" r="r" b="b"/>
              <a:pathLst>
                <a:path w="911" h="2974" extrusionOk="0">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65"/>
            <p:cNvSpPr/>
            <p:nvPr/>
          </p:nvSpPr>
          <p:spPr>
            <a:xfrm>
              <a:off x="2058737" y="2168172"/>
              <a:ext cx="48105" cy="95973"/>
            </a:xfrm>
            <a:custGeom>
              <a:avLst/>
              <a:gdLst/>
              <a:ahLst/>
              <a:cxnLst/>
              <a:rect l="l" t="t" r="r" b="b"/>
              <a:pathLst>
                <a:path w="1835" h="3661" extrusionOk="0">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65"/>
            <p:cNvSpPr/>
            <p:nvPr/>
          </p:nvSpPr>
          <p:spPr>
            <a:xfrm>
              <a:off x="1995926" y="2167805"/>
              <a:ext cx="23882" cy="78357"/>
            </a:xfrm>
            <a:custGeom>
              <a:avLst/>
              <a:gdLst/>
              <a:ahLst/>
              <a:cxnLst/>
              <a:rect l="l" t="t" r="r" b="b"/>
              <a:pathLst>
                <a:path w="911" h="2989" extrusionOk="0">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65"/>
            <p:cNvSpPr/>
            <p:nvPr/>
          </p:nvSpPr>
          <p:spPr>
            <a:xfrm>
              <a:off x="1905484" y="2228152"/>
              <a:ext cx="45431" cy="66586"/>
            </a:xfrm>
            <a:custGeom>
              <a:avLst/>
              <a:gdLst/>
              <a:ahLst/>
              <a:cxnLst/>
              <a:rect l="l" t="t" r="r" b="b"/>
              <a:pathLst>
                <a:path w="1733" h="2540" extrusionOk="0">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65"/>
            <p:cNvSpPr/>
            <p:nvPr/>
          </p:nvSpPr>
          <p:spPr>
            <a:xfrm>
              <a:off x="1995926" y="2276020"/>
              <a:ext cx="29938" cy="77990"/>
            </a:xfrm>
            <a:custGeom>
              <a:avLst/>
              <a:gdLst/>
              <a:ahLst/>
              <a:cxnLst/>
              <a:rect l="l" t="t" r="r" b="b"/>
              <a:pathLst>
                <a:path w="1142" h="2975" extrusionOk="0">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58" name="Google Shape;15958;p65"/>
          <p:cNvGrpSpPr/>
          <p:nvPr/>
        </p:nvGrpSpPr>
        <p:grpSpPr>
          <a:xfrm>
            <a:off x="2276348" y="1981809"/>
            <a:ext cx="415901" cy="372699"/>
            <a:chOff x="2276348" y="1981809"/>
            <a:chExt cx="415901" cy="372699"/>
          </a:xfrm>
        </p:grpSpPr>
        <p:sp>
          <p:nvSpPr>
            <p:cNvPr id="15959" name="Google Shape;15959;p65"/>
            <p:cNvSpPr/>
            <p:nvPr/>
          </p:nvSpPr>
          <p:spPr>
            <a:xfrm>
              <a:off x="2350510" y="2034606"/>
              <a:ext cx="267209" cy="267183"/>
            </a:xfrm>
            <a:custGeom>
              <a:avLst/>
              <a:gdLst/>
              <a:ahLst/>
              <a:cxnLst/>
              <a:rect l="l" t="t" r="r" b="b"/>
              <a:pathLst>
                <a:path w="10193" h="10192" extrusionOk="0">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65"/>
            <p:cNvSpPr/>
            <p:nvPr/>
          </p:nvSpPr>
          <p:spPr>
            <a:xfrm>
              <a:off x="2324033" y="2037254"/>
              <a:ext cx="254312" cy="264614"/>
            </a:xfrm>
            <a:custGeom>
              <a:avLst/>
              <a:gdLst/>
              <a:ahLst/>
              <a:cxnLst/>
              <a:rect l="l" t="t" r="r" b="b"/>
              <a:pathLst>
                <a:path w="9701" h="10094" extrusionOk="0">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65"/>
            <p:cNvSpPr/>
            <p:nvPr/>
          </p:nvSpPr>
          <p:spPr>
            <a:xfrm>
              <a:off x="2405771" y="2035734"/>
              <a:ext cx="211948" cy="264169"/>
            </a:xfrm>
            <a:custGeom>
              <a:avLst/>
              <a:gdLst/>
              <a:ahLst/>
              <a:cxnLst/>
              <a:rect l="l" t="t" r="r" b="b"/>
              <a:pathLst>
                <a:path w="8085" h="10077" extrusionOk="0">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65"/>
            <p:cNvSpPr/>
            <p:nvPr/>
          </p:nvSpPr>
          <p:spPr>
            <a:xfrm>
              <a:off x="2437177" y="2084939"/>
              <a:ext cx="17066" cy="27264"/>
            </a:xfrm>
            <a:custGeom>
              <a:avLst/>
              <a:gdLst/>
              <a:ahLst/>
              <a:cxnLst/>
              <a:rect l="l" t="t" r="r" b="b"/>
              <a:pathLst>
                <a:path w="651" h="1040" extrusionOk="0">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65"/>
            <p:cNvSpPr/>
            <p:nvPr/>
          </p:nvSpPr>
          <p:spPr>
            <a:xfrm>
              <a:off x="2405771" y="2174621"/>
              <a:ext cx="153279" cy="125281"/>
            </a:xfrm>
            <a:custGeom>
              <a:avLst/>
              <a:gdLst/>
              <a:ahLst/>
              <a:cxnLst/>
              <a:rect l="l" t="t" r="r" b="b"/>
              <a:pathLst>
                <a:path w="5847" h="4779" extrusionOk="0">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65"/>
            <p:cNvSpPr/>
            <p:nvPr/>
          </p:nvSpPr>
          <p:spPr>
            <a:xfrm>
              <a:off x="2329827" y="2084651"/>
              <a:ext cx="362422" cy="269857"/>
            </a:xfrm>
            <a:custGeom>
              <a:avLst/>
              <a:gdLst/>
              <a:ahLst/>
              <a:cxnLst/>
              <a:rect l="l" t="t" r="r" b="b"/>
              <a:pathLst>
                <a:path w="13825" h="10294" extrusionOk="0">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65"/>
            <p:cNvSpPr/>
            <p:nvPr/>
          </p:nvSpPr>
          <p:spPr>
            <a:xfrm>
              <a:off x="2276348" y="1981809"/>
              <a:ext cx="361793" cy="268704"/>
            </a:xfrm>
            <a:custGeom>
              <a:avLst/>
              <a:gdLst/>
              <a:ahLst/>
              <a:cxnLst/>
              <a:rect l="l" t="t" r="r" b="b"/>
              <a:pathLst>
                <a:path w="13801" h="10250" extrusionOk="0">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6" name="Google Shape;15966;p65"/>
          <p:cNvGrpSpPr/>
          <p:nvPr/>
        </p:nvGrpSpPr>
        <p:grpSpPr>
          <a:xfrm>
            <a:off x="2774354" y="2009990"/>
            <a:ext cx="372017" cy="316310"/>
            <a:chOff x="2774354" y="2009990"/>
            <a:chExt cx="372017" cy="316310"/>
          </a:xfrm>
        </p:grpSpPr>
        <p:sp>
          <p:nvSpPr>
            <p:cNvPr id="15967" name="Google Shape;15967;p65"/>
            <p:cNvSpPr/>
            <p:nvPr/>
          </p:nvSpPr>
          <p:spPr>
            <a:xfrm>
              <a:off x="2948055" y="2090995"/>
              <a:ext cx="191134" cy="174094"/>
            </a:xfrm>
            <a:custGeom>
              <a:avLst/>
              <a:gdLst/>
              <a:ahLst/>
              <a:cxnLst/>
              <a:rect l="l" t="t" r="r" b="b"/>
              <a:pathLst>
                <a:path w="7291" h="6641" extrusionOk="0">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65"/>
            <p:cNvSpPr/>
            <p:nvPr/>
          </p:nvSpPr>
          <p:spPr>
            <a:xfrm>
              <a:off x="3033568" y="2009990"/>
              <a:ext cx="112803" cy="206889"/>
            </a:xfrm>
            <a:custGeom>
              <a:avLst/>
              <a:gdLst/>
              <a:ahLst/>
              <a:cxnLst/>
              <a:rect l="l" t="t" r="r" b="b"/>
              <a:pathLst>
                <a:path w="4303" h="7892" extrusionOk="0">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65"/>
            <p:cNvSpPr/>
            <p:nvPr/>
          </p:nvSpPr>
          <p:spPr>
            <a:xfrm>
              <a:off x="3110404" y="2165524"/>
              <a:ext cx="35600" cy="51355"/>
            </a:xfrm>
            <a:custGeom>
              <a:avLst/>
              <a:gdLst/>
              <a:ahLst/>
              <a:cxnLst/>
              <a:rect l="l" t="t" r="r" b="b"/>
              <a:pathLst>
                <a:path w="1358" h="1959" extrusionOk="0">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65"/>
            <p:cNvSpPr/>
            <p:nvPr/>
          </p:nvSpPr>
          <p:spPr>
            <a:xfrm>
              <a:off x="2960533" y="2148510"/>
              <a:ext cx="145336" cy="96733"/>
            </a:xfrm>
            <a:custGeom>
              <a:avLst/>
              <a:gdLst/>
              <a:ahLst/>
              <a:cxnLst/>
              <a:rect l="l" t="t" r="r" b="b"/>
              <a:pathLst>
                <a:path w="5544" h="3690" extrusionOk="0">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65"/>
            <p:cNvSpPr/>
            <p:nvPr/>
          </p:nvSpPr>
          <p:spPr>
            <a:xfrm>
              <a:off x="3017315" y="2196930"/>
              <a:ext cx="85540" cy="48419"/>
            </a:xfrm>
            <a:custGeom>
              <a:avLst/>
              <a:gdLst/>
              <a:ahLst/>
              <a:cxnLst/>
              <a:rect l="l" t="t" r="r" b="b"/>
              <a:pathLst>
                <a:path w="3263" h="1847" extrusionOk="0">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65"/>
            <p:cNvSpPr/>
            <p:nvPr/>
          </p:nvSpPr>
          <p:spPr>
            <a:xfrm>
              <a:off x="2933663" y="2173467"/>
              <a:ext cx="145336" cy="96733"/>
            </a:xfrm>
            <a:custGeom>
              <a:avLst/>
              <a:gdLst/>
              <a:ahLst/>
              <a:cxnLst/>
              <a:rect l="l" t="t" r="r" b="b"/>
              <a:pathLst>
                <a:path w="5544" h="3690" extrusionOk="0">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65"/>
            <p:cNvSpPr/>
            <p:nvPr/>
          </p:nvSpPr>
          <p:spPr>
            <a:xfrm>
              <a:off x="2999515" y="2228361"/>
              <a:ext cx="76102" cy="41603"/>
            </a:xfrm>
            <a:custGeom>
              <a:avLst/>
              <a:gdLst/>
              <a:ahLst/>
              <a:cxnLst/>
              <a:rect l="l" t="t" r="r" b="b"/>
              <a:pathLst>
                <a:path w="2903" h="1587" extrusionOk="0">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65"/>
            <p:cNvSpPr/>
            <p:nvPr/>
          </p:nvSpPr>
          <p:spPr>
            <a:xfrm>
              <a:off x="2906425" y="2198450"/>
              <a:ext cx="145729" cy="96733"/>
            </a:xfrm>
            <a:custGeom>
              <a:avLst/>
              <a:gdLst/>
              <a:ahLst/>
              <a:cxnLst/>
              <a:rect l="l" t="t" r="r" b="b"/>
              <a:pathLst>
                <a:path w="5559" h="3690" extrusionOk="0">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65"/>
            <p:cNvSpPr/>
            <p:nvPr/>
          </p:nvSpPr>
          <p:spPr>
            <a:xfrm>
              <a:off x="2982108" y="2259007"/>
              <a:ext cx="66245" cy="36150"/>
            </a:xfrm>
            <a:custGeom>
              <a:avLst/>
              <a:gdLst/>
              <a:ahLst/>
              <a:cxnLst/>
              <a:rect l="l" t="t" r="r" b="b"/>
              <a:pathLst>
                <a:path w="2527" h="1379" extrusionOk="0">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65"/>
            <p:cNvSpPr/>
            <p:nvPr/>
          </p:nvSpPr>
          <p:spPr>
            <a:xfrm>
              <a:off x="2879555" y="2223800"/>
              <a:ext cx="145729" cy="96655"/>
            </a:xfrm>
            <a:custGeom>
              <a:avLst/>
              <a:gdLst/>
              <a:ahLst/>
              <a:cxnLst/>
              <a:rect l="l" t="t" r="r" b="b"/>
              <a:pathLst>
                <a:path w="5559" h="3687" extrusionOk="0">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65"/>
            <p:cNvSpPr/>
            <p:nvPr/>
          </p:nvSpPr>
          <p:spPr>
            <a:xfrm>
              <a:off x="2964701" y="2288132"/>
              <a:ext cx="56782" cy="32323"/>
            </a:xfrm>
            <a:custGeom>
              <a:avLst/>
              <a:gdLst/>
              <a:ahLst/>
              <a:cxnLst/>
              <a:rect l="l" t="t" r="r" b="b"/>
              <a:pathLst>
                <a:path w="2166" h="1233" extrusionOk="0">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65"/>
            <p:cNvSpPr/>
            <p:nvPr/>
          </p:nvSpPr>
          <p:spPr>
            <a:xfrm>
              <a:off x="2791761" y="2103080"/>
              <a:ext cx="185445" cy="168064"/>
            </a:xfrm>
            <a:custGeom>
              <a:avLst/>
              <a:gdLst/>
              <a:ahLst/>
              <a:cxnLst/>
              <a:rect l="l" t="t" r="r" b="b"/>
              <a:pathLst>
                <a:path w="7074" h="6411" extrusionOk="0">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65"/>
            <p:cNvSpPr/>
            <p:nvPr/>
          </p:nvSpPr>
          <p:spPr>
            <a:xfrm>
              <a:off x="2774354" y="2035734"/>
              <a:ext cx="114691" cy="198316"/>
            </a:xfrm>
            <a:custGeom>
              <a:avLst/>
              <a:gdLst/>
              <a:ahLst/>
              <a:cxnLst/>
              <a:rect l="l" t="t" r="r" b="b"/>
              <a:pathLst>
                <a:path w="4375" h="7565" extrusionOk="0">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65"/>
            <p:cNvSpPr/>
            <p:nvPr/>
          </p:nvSpPr>
          <p:spPr>
            <a:xfrm>
              <a:off x="2774354" y="2035734"/>
              <a:ext cx="88580" cy="185445"/>
            </a:xfrm>
            <a:custGeom>
              <a:avLst/>
              <a:gdLst/>
              <a:ahLst/>
              <a:cxnLst/>
              <a:rect l="l" t="t" r="r" b="b"/>
              <a:pathLst>
                <a:path w="3379" h="7074" extrusionOk="0">
                  <a:moveTo>
                    <a:pt x="0" y="0"/>
                  </a:moveTo>
                  <a:lnTo>
                    <a:pt x="0" y="6785"/>
                  </a:lnTo>
                  <a:lnTo>
                    <a:pt x="506" y="7074"/>
                  </a:lnTo>
                  <a:lnTo>
                    <a:pt x="3378" y="1949"/>
                  </a:lnTo>
                  <a:lnTo>
                    <a:pt x="0"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65"/>
            <p:cNvSpPr/>
            <p:nvPr/>
          </p:nvSpPr>
          <p:spPr>
            <a:xfrm>
              <a:off x="2774354" y="2175381"/>
              <a:ext cx="54894" cy="58669"/>
            </a:xfrm>
            <a:custGeom>
              <a:avLst/>
              <a:gdLst/>
              <a:ahLst/>
              <a:cxnLst/>
              <a:rect l="l" t="t" r="r" b="b"/>
              <a:pathLst>
                <a:path w="2094" h="2238" extrusionOk="0">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65"/>
            <p:cNvSpPr/>
            <p:nvPr/>
          </p:nvSpPr>
          <p:spPr>
            <a:xfrm>
              <a:off x="2774354" y="2175381"/>
              <a:ext cx="28784" cy="45798"/>
            </a:xfrm>
            <a:custGeom>
              <a:avLst/>
              <a:gdLst/>
              <a:ahLst/>
              <a:cxnLst/>
              <a:rect l="l" t="t" r="r" b="b"/>
              <a:pathLst>
                <a:path w="1098" h="1747" extrusionOk="0">
                  <a:moveTo>
                    <a:pt x="0" y="0"/>
                  </a:moveTo>
                  <a:lnTo>
                    <a:pt x="0" y="1458"/>
                  </a:lnTo>
                  <a:lnTo>
                    <a:pt x="506" y="1747"/>
                  </a:lnTo>
                  <a:lnTo>
                    <a:pt x="1098" y="664"/>
                  </a:lnTo>
                  <a:lnTo>
                    <a:pt x="0" y="0"/>
                  </a:ln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65"/>
            <p:cNvSpPr/>
            <p:nvPr/>
          </p:nvSpPr>
          <p:spPr>
            <a:xfrm>
              <a:off x="2829983" y="2199105"/>
              <a:ext cx="78357" cy="62811"/>
            </a:xfrm>
            <a:custGeom>
              <a:avLst/>
              <a:gdLst/>
              <a:ahLst/>
              <a:cxnLst/>
              <a:rect l="l" t="t" r="r" b="b"/>
              <a:pathLst>
                <a:path w="2989" h="2396" extrusionOk="0">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65"/>
            <p:cNvSpPr/>
            <p:nvPr/>
          </p:nvSpPr>
          <p:spPr>
            <a:xfrm>
              <a:off x="2833390" y="2200337"/>
              <a:ext cx="74949" cy="61579"/>
            </a:xfrm>
            <a:custGeom>
              <a:avLst/>
              <a:gdLst/>
              <a:ahLst/>
              <a:cxnLst/>
              <a:rect l="l" t="t" r="r" b="b"/>
              <a:pathLst>
                <a:path w="2859" h="2349" extrusionOk="0">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65"/>
            <p:cNvSpPr/>
            <p:nvPr/>
          </p:nvSpPr>
          <p:spPr>
            <a:xfrm>
              <a:off x="2859868" y="2226815"/>
              <a:ext cx="69653" cy="56546"/>
            </a:xfrm>
            <a:custGeom>
              <a:avLst/>
              <a:gdLst/>
              <a:ahLst/>
              <a:cxnLst/>
              <a:rect l="l" t="t" r="r" b="b"/>
              <a:pathLst>
                <a:path w="2657" h="2157" extrusionOk="0">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65"/>
            <p:cNvSpPr/>
            <p:nvPr/>
          </p:nvSpPr>
          <p:spPr>
            <a:xfrm>
              <a:off x="2863669" y="2227968"/>
              <a:ext cx="65852" cy="55392"/>
            </a:xfrm>
            <a:custGeom>
              <a:avLst/>
              <a:gdLst/>
              <a:ahLst/>
              <a:cxnLst/>
              <a:rect l="l" t="t" r="r" b="b"/>
              <a:pathLst>
                <a:path w="2512" h="2113" extrusionOk="0">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65"/>
            <p:cNvSpPr/>
            <p:nvPr/>
          </p:nvSpPr>
          <p:spPr>
            <a:xfrm>
              <a:off x="2889779" y="2254734"/>
              <a:ext cx="60950" cy="50097"/>
            </a:xfrm>
            <a:custGeom>
              <a:avLst/>
              <a:gdLst/>
              <a:ahLst/>
              <a:cxnLst/>
              <a:rect l="l" t="t" r="r" b="b"/>
              <a:pathLst>
                <a:path w="2325" h="1911" extrusionOk="0">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65"/>
            <p:cNvSpPr/>
            <p:nvPr/>
          </p:nvSpPr>
          <p:spPr>
            <a:xfrm>
              <a:off x="2893187" y="2255599"/>
              <a:ext cx="57542" cy="49468"/>
            </a:xfrm>
            <a:custGeom>
              <a:avLst/>
              <a:gdLst/>
              <a:ahLst/>
              <a:cxnLst/>
              <a:rect l="l" t="t" r="r" b="b"/>
              <a:pathLst>
                <a:path w="2195" h="1887" extrusionOk="0">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65"/>
            <p:cNvSpPr/>
            <p:nvPr/>
          </p:nvSpPr>
          <p:spPr>
            <a:xfrm>
              <a:off x="2919664" y="2281971"/>
              <a:ext cx="52246" cy="44277"/>
            </a:xfrm>
            <a:custGeom>
              <a:avLst/>
              <a:gdLst/>
              <a:ahLst/>
              <a:cxnLst/>
              <a:rect l="l" t="t" r="r" b="b"/>
              <a:pathLst>
                <a:path w="1993" h="1689" extrusionOk="0">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65"/>
            <p:cNvSpPr/>
            <p:nvPr/>
          </p:nvSpPr>
          <p:spPr>
            <a:xfrm>
              <a:off x="2923072" y="2283229"/>
              <a:ext cx="48839" cy="43071"/>
            </a:xfrm>
            <a:custGeom>
              <a:avLst/>
              <a:gdLst/>
              <a:ahLst/>
              <a:cxnLst/>
              <a:rect l="l" t="t" r="r" b="b"/>
              <a:pathLst>
                <a:path w="1863" h="1643" extrusionOk="0">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65"/>
            <p:cNvSpPr/>
            <p:nvPr/>
          </p:nvSpPr>
          <p:spPr>
            <a:xfrm>
              <a:off x="2925353" y="2108768"/>
              <a:ext cx="75709" cy="116211"/>
            </a:xfrm>
            <a:custGeom>
              <a:avLst/>
              <a:gdLst/>
              <a:ahLst/>
              <a:cxnLst/>
              <a:rect l="l" t="t" r="r" b="b"/>
              <a:pathLst>
                <a:path w="2888" h="4433" extrusionOk="0">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65"/>
            <p:cNvSpPr/>
            <p:nvPr/>
          </p:nvSpPr>
          <p:spPr>
            <a:xfrm>
              <a:off x="2925353" y="2108768"/>
              <a:ext cx="32192" cy="116211"/>
            </a:xfrm>
            <a:custGeom>
              <a:avLst/>
              <a:gdLst/>
              <a:ahLst/>
              <a:cxnLst/>
              <a:rect l="l" t="t" r="r" b="b"/>
              <a:pathLst>
                <a:path w="1228" h="4433" extrusionOk="0">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3" name="Google Shape;15993;p65"/>
          <p:cNvGrpSpPr/>
          <p:nvPr/>
        </p:nvGrpSpPr>
        <p:grpSpPr>
          <a:xfrm>
            <a:off x="3722682" y="1981993"/>
            <a:ext cx="375818" cy="372043"/>
            <a:chOff x="3722682" y="1981993"/>
            <a:chExt cx="375818" cy="372043"/>
          </a:xfrm>
        </p:grpSpPr>
        <p:sp>
          <p:nvSpPr>
            <p:cNvPr id="15994" name="Google Shape;15994;p65"/>
            <p:cNvSpPr/>
            <p:nvPr/>
          </p:nvSpPr>
          <p:spPr>
            <a:xfrm>
              <a:off x="3876695" y="1981993"/>
              <a:ext cx="71934" cy="72301"/>
            </a:xfrm>
            <a:custGeom>
              <a:avLst/>
              <a:gdLst/>
              <a:ahLst/>
              <a:cxnLst/>
              <a:rect l="l" t="t" r="r" b="b"/>
              <a:pathLst>
                <a:path w="2744" h="2758" extrusionOk="0">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65"/>
            <p:cNvSpPr/>
            <p:nvPr/>
          </p:nvSpPr>
          <p:spPr>
            <a:xfrm>
              <a:off x="3755582" y="2204217"/>
              <a:ext cx="146516" cy="102448"/>
            </a:xfrm>
            <a:custGeom>
              <a:avLst/>
              <a:gdLst/>
              <a:ahLst/>
              <a:cxnLst/>
              <a:rect l="l" t="t" r="r" b="b"/>
              <a:pathLst>
                <a:path w="5589" h="3908" extrusionOk="0">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65"/>
            <p:cNvSpPr/>
            <p:nvPr/>
          </p:nvSpPr>
          <p:spPr>
            <a:xfrm>
              <a:off x="3848697" y="2066195"/>
              <a:ext cx="129817" cy="66403"/>
            </a:xfrm>
            <a:custGeom>
              <a:avLst/>
              <a:gdLst/>
              <a:ahLst/>
              <a:cxnLst/>
              <a:rect l="l" t="t" r="r" b="b"/>
              <a:pathLst>
                <a:path w="4952" h="2533" extrusionOk="0">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65"/>
            <p:cNvSpPr/>
            <p:nvPr/>
          </p:nvSpPr>
          <p:spPr>
            <a:xfrm>
              <a:off x="3923227" y="2204217"/>
              <a:ext cx="146909" cy="102370"/>
            </a:xfrm>
            <a:custGeom>
              <a:avLst/>
              <a:gdLst/>
              <a:ahLst/>
              <a:cxnLst/>
              <a:rect l="l" t="t" r="r" b="b"/>
              <a:pathLst>
                <a:path w="5604" h="3905" extrusionOk="0">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65"/>
            <p:cNvSpPr/>
            <p:nvPr/>
          </p:nvSpPr>
          <p:spPr>
            <a:xfrm>
              <a:off x="3868752" y="1983513"/>
              <a:ext cx="71934" cy="70781"/>
            </a:xfrm>
            <a:custGeom>
              <a:avLst/>
              <a:gdLst/>
              <a:ahLst/>
              <a:cxnLst/>
              <a:rect l="l" t="t" r="r" b="b"/>
              <a:pathLst>
                <a:path w="2744" h="2700" extrusionOk="0">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65"/>
            <p:cNvSpPr/>
            <p:nvPr/>
          </p:nvSpPr>
          <p:spPr>
            <a:xfrm>
              <a:off x="3804814" y="2143949"/>
              <a:ext cx="47711" cy="48105"/>
            </a:xfrm>
            <a:custGeom>
              <a:avLst/>
              <a:gdLst/>
              <a:ahLst/>
              <a:cxnLst/>
              <a:rect l="l" t="t" r="r" b="b"/>
              <a:pathLst>
                <a:path w="1820" h="1835" extrusionOk="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65"/>
            <p:cNvSpPr/>
            <p:nvPr/>
          </p:nvSpPr>
          <p:spPr>
            <a:xfrm>
              <a:off x="3799125" y="2145102"/>
              <a:ext cx="48078" cy="47056"/>
            </a:xfrm>
            <a:custGeom>
              <a:avLst/>
              <a:gdLst/>
              <a:ahLst/>
              <a:cxnLst/>
              <a:rect l="l" t="t" r="r" b="b"/>
              <a:pathLst>
                <a:path w="1834" h="1795" extrusionOk="0">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65"/>
            <p:cNvSpPr/>
            <p:nvPr/>
          </p:nvSpPr>
          <p:spPr>
            <a:xfrm>
              <a:off x="3972458" y="2143949"/>
              <a:ext cx="48078" cy="48105"/>
            </a:xfrm>
            <a:custGeom>
              <a:avLst/>
              <a:gdLst/>
              <a:ahLst/>
              <a:cxnLst/>
              <a:rect l="l" t="t" r="r" b="b"/>
              <a:pathLst>
                <a:path w="1834" h="1835" extrusionOk="0">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65"/>
            <p:cNvSpPr/>
            <p:nvPr/>
          </p:nvSpPr>
          <p:spPr>
            <a:xfrm>
              <a:off x="3967163" y="2145102"/>
              <a:ext cx="48078" cy="47056"/>
            </a:xfrm>
            <a:custGeom>
              <a:avLst/>
              <a:gdLst/>
              <a:ahLst/>
              <a:cxnLst/>
              <a:rect l="l" t="t" r="r" b="b"/>
              <a:pathLst>
                <a:path w="1834" h="1795" extrusionOk="0">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65"/>
            <p:cNvSpPr/>
            <p:nvPr/>
          </p:nvSpPr>
          <p:spPr>
            <a:xfrm>
              <a:off x="3726850" y="2318043"/>
              <a:ext cx="35967" cy="35967"/>
            </a:xfrm>
            <a:custGeom>
              <a:avLst/>
              <a:gdLst/>
              <a:ahLst/>
              <a:cxnLst/>
              <a:rect l="l" t="t" r="r" b="b"/>
              <a:pathLst>
                <a:path w="1372" h="1372" extrusionOk="0">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65"/>
            <p:cNvSpPr/>
            <p:nvPr/>
          </p:nvSpPr>
          <p:spPr>
            <a:xfrm>
              <a:off x="3722682" y="2318803"/>
              <a:ext cx="35993" cy="35233"/>
            </a:xfrm>
            <a:custGeom>
              <a:avLst/>
              <a:gdLst/>
              <a:ahLst/>
              <a:cxnLst/>
              <a:rect l="l" t="t" r="r" b="b"/>
              <a:pathLst>
                <a:path w="1373" h="1344" extrusionOk="0">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65"/>
            <p:cNvSpPr/>
            <p:nvPr/>
          </p:nvSpPr>
          <p:spPr>
            <a:xfrm>
              <a:off x="3894495" y="2318043"/>
              <a:ext cx="35967" cy="35967"/>
            </a:xfrm>
            <a:custGeom>
              <a:avLst/>
              <a:gdLst/>
              <a:ahLst/>
              <a:cxnLst/>
              <a:rect l="l" t="t" r="r" b="b"/>
              <a:pathLst>
                <a:path w="1372" h="1372" extrusionOk="0">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65"/>
            <p:cNvSpPr/>
            <p:nvPr/>
          </p:nvSpPr>
          <p:spPr>
            <a:xfrm>
              <a:off x="3890327" y="2318803"/>
              <a:ext cx="35967" cy="35233"/>
            </a:xfrm>
            <a:custGeom>
              <a:avLst/>
              <a:gdLst/>
              <a:ahLst/>
              <a:cxnLst/>
              <a:rect l="l" t="t" r="r" b="b"/>
              <a:pathLst>
                <a:path w="1372" h="1344" extrusionOk="0">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65"/>
            <p:cNvSpPr/>
            <p:nvPr/>
          </p:nvSpPr>
          <p:spPr>
            <a:xfrm>
              <a:off x="4062507" y="2318043"/>
              <a:ext cx="35993" cy="35967"/>
            </a:xfrm>
            <a:custGeom>
              <a:avLst/>
              <a:gdLst/>
              <a:ahLst/>
              <a:cxnLst/>
              <a:rect l="l" t="t" r="r" b="b"/>
              <a:pathLst>
                <a:path w="1373" h="1372" extrusionOk="0">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65"/>
            <p:cNvSpPr/>
            <p:nvPr/>
          </p:nvSpPr>
          <p:spPr>
            <a:xfrm>
              <a:off x="4058339" y="2318803"/>
              <a:ext cx="35993" cy="35233"/>
            </a:xfrm>
            <a:custGeom>
              <a:avLst/>
              <a:gdLst/>
              <a:ahLst/>
              <a:cxnLst/>
              <a:rect l="l" t="t" r="r" b="b"/>
              <a:pathLst>
                <a:path w="1373" h="1344" extrusionOk="0">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09" name="Google Shape;16009;p65"/>
          <p:cNvGrpSpPr/>
          <p:nvPr/>
        </p:nvGrpSpPr>
        <p:grpSpPr>
          <a:xfrm>
            <a:off x="4201394" y="1981809"/>
            <a:ext cx="373538" cy="372305"/>
            <a:chOff x="4201394" y="1981809"/>
            <a:chExt cx="373538" cy="372305"/>
          </a:xfrm>
        </p:grpSpPr>
        <p:sp>
          <p:nvSpPr>
            <p:cNvPr id="16010" name="Google Shape;16010;p65"/>
            <p:cNvSpPr/>
            <p:nvPr/>
          </p:nvSpPr>
          <p:spPr>
            <a:xfrm>
              <a:off x="4308876" y="2188619"/>
              <a:ext cx="59429" cy="59823"/>
            </a:xfrm>
            <a:custGeom>
              <a:avLst/>
              <a:gdLst/>
              <a:ahLst/>
              <a:cxnLst/>
              <a:rect l="l" t="t" r="r" b="b"/>
              <a:pathLst>
                <a:path w="2267" h="2282" extrusionOk="0">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65"/>
            <p:cNvSpPr/>
            <p:nvPr/>
          </p:nvSpPr>
          <p:spPr>
            <a:xfrm>
              <a:off x="4309243" y="2188619"/>
              <a:ext cx="48078" cy="59823"/>
            </a:xfrm>
            <a:custGeom>
              <a:avLst/>
              <a:gdLst/>
              <a:ahLst/>
              <a:cxnLst/>
              <a:rect l="l" t="t" r="r" b="b"/>
              <a:pathLst>
                <a:path w="1834" h="2282" extrusionOk="0">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65"/>
            <p:cNvSpPr/>
            <p:nvPr/>
          </p:nvSpPr>
          <p:spPr>
            <a:xfrm>
              <a:off x="4303580" y="1981809"/>
              <a:ext cx="271351" cy="259030"/>
            </a:xfrm>
            <a:custGeom>
              <a:avLst/>
              <a:gdLst/>
              <a:ahLst/>
              <a:cxnLst/>
              <a:rect l="l" t="t" r="r" b="b"/>
              <a:pathLst>
                <a:path w="10351" h="9881" extrusionOk="0">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65"/>
            <p:cNvSpPr/>
            <p:nvPr/>
          </p:nvSpPr>
          <p:spPr>
            <a:xfrm>
              <a:off x="4298652" y="1982281"/>
              <a:ext cx="158208" cy="258296"/>
            </a:xfrm>
            <a:custGeom>
              <a:avLst/>
              <a:gdLst/>
              <a:ahLst/>
              <a:cxnLst/>
              <a:rect l="l" t="t" r="r" b="b"/>
              <a:pathLst>
                <a:path w="6035" h="9853" extrusionOk="0">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65"/>
            <p:cNvSpPr/>
            <p:nvPr/>
          </p:nvSpPr>
          <p:spPr>
            <a:xfrm>
              <a:off x="4341041" y="2006504"/>
              <a:ext cx="219498" cy="209746"/>
            </a:xfrm>
            <a:custGeom>
              <a:avLst/>
              <a:gdLst/>
              <a:ahLst/>
              <a:cxnLst/>
              <a:rect l="l" t="t" r="r" b="b"/>
              <a:pathLst>
                <a:path w="8373" h="8001" extrusionOk="0">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65"/>
            <p:cNvSpPr/>
            <p:nvPr/>
          </p:nvSpPr>
          <p:spPr>
            <a:xfrm>
              <a:off x="4331945" y="2006845"/>
              <a:ext cx="124914" cy="209169"/>
            </a:xfrm>
            <a:custGeom>
              <a:avLst/>
              <a:gdLst/>
              <a:ahLst/>
              <a:cxnLst/>
              <a:rect l="l" t="t" r="r" b="b"/>
              <a:pathLst>
                <a:path w="4765" h="7979" extrusionOk="0">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65"/>
            <p:cNvSpPr/>
            <p:nvPr/>
          </p:nvSpPr>
          <p:spPr>
            <a:xfrm>
              <a:off x="4417091" y="2048212"/>
              <a:ext cx="57175" cy="57175"/>
            </a:xfrm>
            <a:custGeom>
              <a:avLst/>
              <a:gdLst/>
              <a:ahLst/>
              <a:cxnLst/>
              <a:rect l="l" t="t" r="r" b="b"/>
              <a:pathLst>
                <a:path w="2181" h="2181" extrusionOk="0">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65"/>
            <p:cNvSpPr/>
            <p:nvPr/>
          </p:nvSpPr>
          <p:spPr>
            <a:xfrm>
              <a:off x="4417851" y="2048369"/>
              <a:ext cx="39008" cy="56834"/>
            </a:xfrm>
            <a:custGeom>
              <a:avLst/>
              <a:gdLst/>
              <a:ahLst/>
              <a:cxnLst/>
              <a:rect l="l" t="t" r="r" b="b"/>
              <a:pathLst>
                <a:path w="1488" h="2168" extrusionOk="0">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65"/>
            <p:cNvSpPr/>
            <p:nvPr/>
          </p:nvSpPr>
          <p:spPr>
            <a:xfrm>
              <a:off x="4398557" y="2105361"/>
              <a:ext cx="93876" cy="59823"/>
            </a:xfrm>
            <a:custGeom>
              <a:avLst/>
              <a:gdLst/>
              <a:ahLst/>
              <a:cxnLst/>
              <a:rect l="l" t="t" r="r" b="b"/>
              <a:pathLst>
                <a:path w="3581" h="2282" extrusionOk="0">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65"/>
            <p:cNvSpPr/>
            <p:nvPr/>
          </p:nvSpPr>
          <p:spPr>
            <a:xfrm>
              <a:off x="4398924" y="2105361"/>
              <a:ext cx="53007" cy="59823"/>
            </a:xfrm>
            <a:custGeom>
              <a:avLst/>
              <a:gdLst/>
              <a:ahLst/>
              <a:cxnLst/>
              <a:rect l="l" t="t" r="r" b="b"/>
              <a:pathLst>
                <a:path w="2022" h="2282" extrusionOk="0">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65"/>
            <p:cNvSpPr/>
            <p:nvPr/>
          </p:nvSpPr>
          <p:spPr>
            <a:xfrm>
              <a:off x="4416331" y="2128639"/>
              <a:ext cx="12138" cy="36544"/>
            </a:xfrm>
            <a:custGeom>
              <a:avLst/>
              <a:gdLst/>
              <a:ahLst/>
              <a:cxnLst/>
              <a:rect l="l" t="t" r="r" b="b"/>
              <a:pathLst>
                <a:path w="463" h="1394" extrusionOk="0">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65"/>
            <p:cNvSpPr/>
            <p:nvPr/>
          </p:nvSpPr>
          <p:spPr>
            <a:xfrm>
              <a:off x="4462889" y="2128639"/>
              <a:ext cx="12138" cy="36544"/>
            </a:xfrm>
            <a:custGeom>
              <a:avLst/>
              <a:gdLst/>
              <a:ahLst/>
              <a:cxnLst/>
              <a:rect l="l" t="t" r="r" b="b"/>
              <a:pathLst>
                <a:path w="463" h="1394" extrusionOk="0">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65"/>
            <p:cNvSpPr/>
            <p:nvPr/>
          </p:nvSpPr>
          <p:spPr>
            <a:xfrm>
              <a:off x="4201394" y="2221441"/>
              <a:ext cx="135872" cy="132674"/>
            </a:xfrm>
            <a:custGeom>
              <a:avLst/>
              <a:gdLst/>
              <a:ahLst/>
              <a:cxnLst/>
              <a:rect l="l" t="t" r="r" b="b"/>
              <a:pathLst>
                <a:path w="5183" h="5061" extrusionOk="0">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65"/>
            <p:cNvSpPr/>
            <p:nvPr/>
          </p:nvSpPr>
          <p:spPr>
            <a:xfrm>
              <a:off x="4201394" y="2221441"/>
              <a:ext cx="118859" cy="132674"/>
            </a:xfrm>
            <a:custGeom>
              <a:avLst/>
              <a:gdLst/>
              <a:ahLst/>
              <a:cxnLst/>
              <a:rect l="l" t="t" r="r" b="b"/>
              <a:pathLst>
                <a:path w="4534" h="5061" extrusionOk="0">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65"/>
            <p:cNvSpPr/>
            <p:nvPr/>
          </p:nvSpPr>
          <p:spPr>
            <a:xfrm>
              <a:off x="4287668" y="2221441"/>
              <a:ext cx="49599" cy="47816"/>
            </a:xfrm>
            <a:custGeom>
              <a:avLst/>
              <a:gdLst/>
              <a:ahLst/>
              <a:cxnLst/>
              <a:rect l="l" t="t" r="r" b="b"/>
              <a:pathLst>
                <a:path w="1892" h="1824" extrusionOk="0">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65"/>
            <p:cNvSpPr/>
            <p:nvPr/>
          </p:nvSpPr>
          <p:spPr>
            <a:xfrm>
              <a:off x="4287668" y="2221545"/>
              <a:ext cx="32585" cy="26136"/>
            </a:xfrm>
            <a:custGeom>
              <a:avLst/>
              <a:gdLst/>
              <a:ahLst/>
              <a:cxnLst/>
              <a:rect l="l" t="t" r="r" b="b"/>
              <a:pathLst>
                <a:path w="1243" h="997" extrusionOk="0">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6" name="Google Shape;16026;p65"/>
          <p:cNvGrpSpPr/>
          <p:nvPr/>
        </p:nvGrpSpPr>
        <p:grpSpPr>
          <a:xfrm>
            <a:off x="4659658" y="1500266"/>
            <a:ext cx="422743" cy="377784"/>
            <a:chOff x="4659658" y="1500266"/>
            <a:chExt cx="422743" cy="377784"/>
          </a:xfrm>
        </p:grpSpPr>
        <p:sp>
          <p:nvSpPr>
            <p:cNvPr id="16027" name="Google Shape;16027;p65"/>
            <p:cNvSpPr/>
            <p:nvPr/>
          </p:nvSpPr>
          <p:spPr>
            <a:xfrm>
              <a:off x="4786067" y="1537727"/>
              <a:ext cx="129056" cy="128689"/>
            </a:xfrm>
            <a:custGeom>
              <a:avLst/>
              <a:gdLst/>
              <a:ahLst/>
              <a:cxnLst/>
              <a:rect l="l" t="t" r="r" b="b"/>
              <a:pathLst>
                <a:path w="4923" h="4909" extrusionOk="0">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65"/>
            <p:cNvSpPr/>
            <p:nvPr/>
          </p:nvSpPr>
          <p:spPr>
            <a:xfrm>
              <a:off x="4783419" y="1537544"/>
              <a:ext cx="75316" cy="128873"/>
            </a:xfrm>
            <a:custGeom>
              <a:avLst/>
              <a:gdLst/>
              <a:ahLst/>
              <a:cxnLst/>
              <a:rect l="l" t="t" r="r" b="b"/>
              <a:pathLst>
                <a:path w="2873" h="4916" extrusionOk="0">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65"/>
            <p:cNvSpPr/>
            <p:nvPr/>
          </p:nvSpPr>
          <p:spPr>
            <a:xfrm>
              <a:off x="4806489" y="1558175"/>
              <a:ext cx="87820" cy="87820"/>
            </a:xfrm>
            <a:custGeom>
              <a:avLst/>
              <a:gdLst/>
              <a:ahLst/>
              <a:cxnLst/>
              <a:rect l="l" t="t" r="r" b="b"/>
              <a:pathLst>
                <a:path w="3350" h="3350" extrusionOk="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65"/>
            <p:cNvSpPr/>
            <p:nvPr/>
          </p:nvSpPr>
          <p:spPr>
            <a:xfrm>
              <a:off x="4806489" y="1558096"/>
              <a:ext cx="52246" cy="87951"/>
            </a:xfrm>
            <a:custGeom>
              <a:avLst/>
              <a:gdLst/>
              <a:ahLst/>
              <a:cxnLst/>
              <a:rect l="l" t="t" r="r" b="b"/>
              <a:pathLst>
                <a:path w="1993" h="3355" extrusionOk="0">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65"/>
            <p:cNvSpPr/>
            <p:nvPr/>
          </p:nvSpPr>
          <p:spPr>
            <a:xfrm>
              <a:off x="4832599" y="1572541"/>
              <a:ext cx="34473" cy="60190"/>
            </a:xfrm>
            <a:custGeom>
              <a:avLst/>
              <a:gdLst/>
              <a:ahLst/>
              <a:cxnLst/>
              <a:rect l="l" t="t" r="r" b="b"/>
              <a:pathLst>
                <a:path w="1315" h="2296" extrusionOk="0">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65"/>
            <p:cNvSpPr/>
            <p:nvPr/>
          </p:nvSpPr>
          <p:spPr>
            <a:xfrm>
              <a:off x="4885973" y="1500266"/>
              <a:ext cx="129056" cy="128689"/>
            </a:xfrm>
            <a:custGeom>
              <a:avLst/>
              <a:gdLst/>
              <a:ahLst/>
              <a:cxnLst/>
              <a:rect l="l" t="t" r="r" b="b"/>
              <a:pathLst>
                <a:path w="4923" h="4909" extrusionOk="0">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65"/>
            <p:cNvSpPr/>
            <p:nvPr/>
          </p:nvSpPr>
          <p:spPr>
            <a:xfrm>
              <a:off x="4883325" y="1500449"/>
              <a:ext cx="75316" cy="128506"/>
            </a:xfrm>
            <a:custGeom>
              <a:avLst/>
              <a:gdLst/>
              <a:ahLst/>
              <a:cxnLst/>
              <a:rect l="l" t="t" r="r" b="b"/>
              <a:pathLst>
                <a:path w="2873" h="4902" extrusionOk="0">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65"/>
            <p:cNvSpPr/>
            <p:nvPr/>
          </p:nvSpPr>
          <p:spPr>
            <a:xfrm>
              <a:off x="4906787" y="1521081"/>
              <a:ext cx="87427" cy="87427"/>
            </a:xfrm>
            <a:custGeom>
              <a:avLst/>
              <a:gdLst/>
              <a:ahLst/>
              <a:cxnLst/>
              <a:rect l="l" t="t" r="r" b="b"/>
              <a:pathLst>
                <a:path w="3335" h="3335" extrusionOk="0">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65"/>
            <p:cNvSpPr/>
            <p:nvPr/>
          </p:nvSpPr>
          <p:spPr>
            <a:xfrm>
              <a:off x="4906394" y="1521002"/>
              <a:ext cx="52246" cy="87584"/>
            </a:xfrm>
            <a:custGeom>
              <a:avLst/>
              <a:gdLst/>
              <a:ahLst/>
              <a:cxnLst/>
              <a:rect l="l" t="t" r="r" b="b"/>
              <a:pathLst>
                <a:path w="1993" h="3341" extrusionOk="0">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65"/>
            <p:cNvSpPr/>
            <p:nvPr/>
          </p:nvSpPr>
          <p:spPr>
            <a:xfrm>
              <a:off x="4932504" y="1535079"/>
              <a:ext cx="34840" cy="60190"/>
            </a:xfrm>
            <a:custGeom>
              <a:avLst/>
              <a:gdLst/>
              <a:ahLst/>
              <a:cxnLst/>
              <a:rect l="l" t="t" r="r" b="b"/>
              <a:pathLst>
                <a:path w="1329" h="2296" extrusionOk="0">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65"/>
            <p:cNvSpPr/>
            <p:nvPr/>
          </p:nvSpPr>
          <p:spPr>
            <a:xfrm>
              <a:off x="4659658" y="1714836"/>
              <a:ext cx="144969" cy="163215"/>
            </a:xfrm>
            <a:custGeom>
              <a:avLst/>
              <a:gdLst/>
              <a:ahLst/>
              <a:cxnLst/>
              <a:rect l="l" t="t" r="r" b="b"/>
              <a:pathLst>
                <a:path w="5530" h="6226" extrusionOk="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65"/>
            <p:cNvSpPr/>
            <p:nvPr/>
          </p:nvSpPr>
          <p:spPr>
            <a:xfrm>
              <a:off x="4699400" y="1824939"/>
              <a:ext cx="105227" cy="52928"/>
            </a:xfrm>
            <a:custGeom>
              <a:avLst/>
              <a:gdLst/>
              <a:ahLst/>
              <a:cxnLst/>
              <a:rect l="l" t="t" r="r" b="b"/>
              <a:pathLst>
                <a:path w="4014" h="2019" extrusionOk="0">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65"/>
            <p:cNvSpPr/>
            <p:nvPr/>
          </p:nvSpPr>
          <p:spPr>
            <a:xfrm>
              <a:off x="4800066" y="1641276"/>
              <a:ext cx="282336" cy="173858"/>
            </a:xfrm>
            <a:custGeom>
              <a:avLst/>
              <a:gdLst/>
              <a:ahLst/>
              <a:cxnLst/>
              <a:rect l="l" t="t" r="r" b="b"/>
              <a:pathLst>
                <a:path w="10770" h="6632" extrusionOk="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65"/>
            <p:cNvSpPr/>
            <p:nvPr/>
          </p:nvSpPr>
          <p:spPr>
            <a:xfrm>
              <a:off x="4800066" y="1707260"/>
              <a:ext cx="57175" cy="107875"/>
            </a:xfrm>
            <a:custGeom>
              <a:avLst/>
              <a:gdLst/>
              <a:ahLst/>
              <a:cxnLst/>
              <a:rect l="l" t="t" r="r" b="b"/>
              <a:pathLst>
                <a:path w="2181" h="4115" extrusionOk="0">
                  <a:moveTo>
                    <a:pt x="751" y="1"/>
                  </a:moveTo>
                  <a:lnTo>
                    <a:pt x="0" y="318"/>
                  </a:lnTo>
                  <a:lnTo>
                    <a:pt x="1430" y="4115"/>
                  </a:lnTo>
                  <a:lnTo>
                    <a:pt x="2180" y="3812"/>
                  </a:lnTo>
                  <a:lnTo>
                    <a:pt x="751" y="1"/>
                  </a:ln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65"/>
            <p:cNvSpPr/>
            <p:nvPr/>
          </p:nvSpPr>
          <p:spPr>
            <a:xfrm>
              <a:off x="4874228" y="1692501"/>
              <a:ext cx="81004" cy="51827"/>
            </a:xfrm>
            <a:custGeom>
              <a:avLst/>
              <a:gdLst/>
              <a:ahLst/>
              <a:cxnLst/>
              <a:rect l="l" t="t" r="r" b="b"/>
              <a:pathLst>
                <a:path w="3090" h="1977" extrusionOk="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65"/>
            <p:cNvSpPr/>
            <p:nvPr/>
          </p:nvSpPr>
          <p:spPr>
            <a:xfrm>
              <a:off x="4754662" y="1702200"/>
              <a:ext cx="88187" cy="142085"/>
            </a:xfrm>
            <a:custGeom>
              <a:avLst/>
              <a:gdLst/>
              <a:ahLst/>
              <a:cxnLst/>
              <a:rect l="l" t="t" r="r" b="b"/>
              <a:pathLst>
                <a:path w="3364" h="5420" extrusionOk="0">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65"/>
            <p:cNvSpPr/>
            <p:nvPr/>
          </p:nvSpPr>
          <p:spPr>
            <a:xfrm>
              <a:off x="4795898" y="1809446"/>
              <a:ext cx="46951" cy="35207"/>
            </a:xfrm>
            <a:custGeom>
              <a:avLst/>
              <a:gdLst/>
              <a:ahLst/>
              <a:cxnLst/>
              <a:rect l="l" t="t" r="r" b="b"/>
              <a:pathLst>
                <a:path w="1791" h="1343" extrusionOk="0">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4" name="Google Shape;16044;p65"/>
          <p:cNvGrpSpPr/>
          <p:nvPr/>
        </p:nvGrpSpPr>
        <p:grpSpPr>
          <a:xfrm>
            <a:off x="5211406" y="1513504"/>
            <a:ext cx="260394" cy="351202"/>
            <a:chOff x="5211406" y="1513504"/>
            <a:chExt cx="260394" cy="351202"/>
          </a:xfrm>
        </p:grpSpPr>
        <p:sp>
          <p:nvSpPr>
            <p:cNvPr id="16045" name="Google Shape;16045;p65"/>
            <p:cNvSpPr/>
            <p:nvPr/>
          </p:nvSpPr>
          <p:spPr>
            <a:xfrm>
              <a:off x="5294297" y="1582765"/>
              <a:ext cx="33686" cy="74582"/>
            </a:xfrm>
            <a:custGeom>
              <a:avLst/>
              <a:gdLst/>
              <a:ahLst/>
              <a:cxnLst/>
              <a:rect l="l" t="t" r="r" b="b"/>
              <a:pathLst>
                <a:path w="1285" h="2845" extrusionOk="0">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65"/>
            <p:cNvSpPr/>
            <p:nvPr/>
          </p:nvSpPr>
          <p:spPr>
            <a:xfrm>
              <a:off x="5307903" y="1575949"/>
              <a:ext cx="81398" cy="81398"/>
            </a:xfrm>
            <a:custGeom>
              <a:avLst/>
              <a:gdLst/>
              <a:ahLst/>
              <a:cxnLst/>
              <a:rect l="l" t="t" r="r" b="b"/>
              <a:pathLst>
                <a:path w="3105" h="3105" extrusionOk="0">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65"/>
            <p:cNvSpPr/>
            <p:nvPr/>
          </p:nvSpPr>
          <p:spPr>
            <a:xfrm>
              <a:off x="5321168" y="1677741"/>
              <a:ext cx="40895" cy="30305"/>
            </a:xfrm>
            <a:custGeom>
              <a:avLst/>
              <a:gdLst/>
              <a:ahLst/>
              <a:cxnLst/>
              <a:rect l="l" t="t" r="r" b="b"/>
              <a:pathLst>
                <a:path w="1560" h="1156" extrusionOk="0">
                  <a:moveTo>
                    <a:pt x="0" y="1"/>
                  </a:moveTo>
                  <a:lnTo>
                    <a:pt x="0" y="1155"/>
                  </a:lnTo>
                  <a:lnTo>
                    <a:pt x="1559" y="1155"/>
                  </a:lnTo>
                  <a:lnTo>
                    <a:pt x="155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65"/>
            <p:cNvSpPr/>
            <p:nvPr/>
          </p:nvSpPr>
          <p:spPr>
            <a:xfrm>
              <a:off x="5321168" y="1677741"/>
              <a:ext cx="40895" cy="16489"/>
            </a:xfrm>
            <a:custGeom>
              <a:avLst/>
              <a:gdLst/>
              <a:ahLst/>
              <a:cxnLst/>
              <a:rect l="l" t="t" r="r" b="b"/>
              <a:pathLst>
                <a:path w="1560" h="629" extrusionOk="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65"/>
            <p:cNvSpPr/>
            <p:nvPr/>
          </p:nvSpPr>
          <p:spPr>
            <a:xfrm>
              <a:off x="5273850" y="1694021"/>
              <a:ext cx="135872" cy="57542"/>
            </a:xfrm>
            <a:custGeom>
              <a:avLst/>
              <a:gdLst/>
              <a:ahLst/>
              <a:cxnLst/>
              <a:rect l="l" t="t" r="r" b="b"/>
              <a:pathLst>
                <a:path w="5183" h="2195" extrusionOk="0">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65"/>
            <p:cNvSpPr/>
            <p:nvPr/>
          </p:nvSpPr>
          <p:spPr>
            <a:xfrm>
              <a:off x="5334773" y="1708020"/>
              <a:ext cx="13658" cy="54527"/>
            </a:xfrm>
            <a:custGeom>
              <a:avLst/>
              <a:gdLst/>
              <a:ahLst/>
              <a:cxnLst/>
              <a:rect l="l" t="t" r="r" b="b"/>
              <a:pathLst>
                <a:path w="521" h="2080" extrusionOk="0">
                  <a:moveTo>
                    <a:pt x="131" y="0"/>
                  </a:moveTo>
                  <a:lnTo>
                    <a:pt x="1" y="2079"/>
                  </a:lnTo>
                  <a:lnTo>
                    <a:pt x="520" y="2079"/>
                  </a:lnTo>
                  <a:lnTo>
                    <a:pt x="39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65"/>
            <p:cNvSpPr/>
            <p:nvPr/>
          </p:nvSpPr>
          <p:spPr>
            <a:xfrm>
              <a:off x="5301113" y="1610002"/>
              <a:ext cx="81371" cy="74582"/>
            </a:xfrm>
            <a:custGeom>
              <a:avLst/>
              <a:gdLst/>
              <a:ahLst/>
              <a:cxnLst/>
              <a:rect l="l" t="t" r="r" b="b"/>
              <a:pathLst>
                <a:path w="3104" h="2845" extrusionOk="0">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65"/>
            <p:cNvSpPr/>
            <p:nvPr/>
          </p:nvSpPr>
          <p:spPr>
            <a:xfrm>
              <a:off x="5300720" y="1610002"/>
              <a:ext cx="81398" cy="72694"/>
            </a:xfrm>
            <a:custGeom>
              <a:avLst/>
              <a:gdLst/>
              <a:ahLst/>
              <a:cxnLst/>
              <a:rect l="l" t="t" r="r" b="b"/>
              <a:pathLst>
                <a:path w="3105" h="2773" extrusionOk="0">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65"/>
            <p:cNvSpPr/>
            <p:nvPr/>
          </p:nvSpPr>
          <p:spPr>
            <a:xfrm>
              <a:off x="5334773" y="1707653"/>
              <a:ext cx="13658" cy="13632"/>
            </a:xfrm>
            <a:custGeom>
              <a:avLst/>
              <a:gdLst/>
              <a:ahLst/>
              <a:cxnLst/>
              <a:rect l="l" t="t" r="r" b="b"/>
              <a:pathLst>
                <a:path w="521" h="520" extrusionOk="0">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65"/>
            <p:cNvSpPr/>
            <p:nvPr/>
          </p:nvSpPr>
          <p:spPr>
            <a:xfrm>
              <a:off x="5313959" y="1688778"/>
              <a:ext cx="27657" cy="28758"/>
            </a:xfrm>
            <a:custGeom>
              <a:avLst/>
              <a:gdLst/>
              <a:ahLst/>
              <a:cxnLst/>
              <a:rect l="l" t="t" r="r" b="b"/>
              <a:pathLst>
                <a:path w="1055" h="1097" extrusionOk="0">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65"/>
            <p:cNvSpPr/>
            <p:nvPr/>
          </p:nvSpPr>
          <p:spPr>
            <a:xfrm>
              <a:off x="5341589" y="1688778"/>
              <a:ext cx="28024" cy="28758"/>
            </a:xfrm>
            <a:custGeom>
              <a:avLst/>
              <a:gdLst/>
              <a:ahLst/>
              <a:cxnLst/>
              <a:rect l="l" t="t" r="r" b="b"/>
              <a:pathLst>
                <a:path w="1069" h="1097" extrusionOk="0">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65"/>
            <p:cNvSpPr/>
            <p:nvPr/>
          </p:nvSpPr>
          <p:spPr>
            <a:xfrm>
              <a:off x="5211406" y="1513504"/>
              <a:ext cx="260394" cy="351202"/>
            </a:xfrm>
            <a:custGeom>
              <a:avLst/>
              <a:gdLst/>
              <a:ahLst/>
              <a:cxnLst/>
              <a:rect l="l" t="t" r="r" b="b"/>
              <a:pathLst>
                <a:path w="9933" h="13397"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65"/>
            <p:cNvSpPr/>
            <p:nvPr/>
          </p:nvSpPr>
          <p:spPr>
            <a:xfrm>
              <a:off x="5211406" y="1513504"/>
              <a:ext cx="252450" cy="350835"/>
            </a:xfrm>
            <a:custGeom>
              <a:avLst/>
              <a:gdLst/>
              <a:ahLst/>
              <a:cxnLst/>
              <a:rect l="l" t="t" r="r" b="b"/>
              <a:pathLst>
                <a:path w="9630" h="13383"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58" name="Google Shape;16058;p65"/>
          <p:cNvGrpSpPr/>
          <p:nvPr/>
        </p:nvGrpSpPr>
        <p:grpSpPr>
          <a:xfrm>
            <a:off x="5632602" y="1513216"/>
            <a:ext cx="366722" cy="351779"/>
            <a:chOff x="5632602" y="1513216"/>
            <a:chExt cx="366722" cy="351779"/>
          </a:xfrm>
        </p:grpSpPr>
        <p:sp>
          <p:nvSpPr>
            <p:cNvPr id="16059" name="Google Shape;16059;p65"/>
            <p:cNvSpPr/>
            <p:nvPr/>
          </p:nvSpPr>
          <p:spPr>
            <a:xfrm>
              <a:off x="5750674" y="1724299"/>
              <a:ext cx="9857" cy="20448"/>
            </a:xfrm>
            <a:custGeom>
              <a:avLst/>
              <a:gdLst/>
              <a:ahLst/>
              <a:cxnLst/>
              <a:rect l="l" t="t" r="r" b="b"/>
              <a:pathLst>
                <a:path w="376" h="780" extrusionOk="0">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65"/>
            <p:cNvSpPr/>
            <p:nvPr/>
          </p:nvSpPr>
          <p:spPr>
            <a:xfrm>
              <a:off x="5760505" y="1536207"/>
              <a:ext cx="238819" cy="251297"/>
            </a:xfrm>
            <a:custGeom>
              <a:avLst/>
              <a:gdLst/>
              <a:ahLst/>
              <a:cxnLst/>
              <a:rect l="l" t="t" r="r" b="b"/>
              <a:pathLst>
                <a:path w="9110" h="9586" extrusionOk="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65"/>
            <p:cNvSpPr/>
            <p:nvPr/>
          </p:nvSpPr>
          <p:spPr>
            <a:xfrm>
              <a:off x="5738170" y="1513216"/>
              <a:ext cx="252057" cy="243747"/>
            </a:xfrm>
            <a:custGeom>
              <a:avLst/>
              <a:gdLst/>
              <a:ahLst/>
              <a:cxnLst/>
              <a:rect l="l" t="t" r="r" b="b"/>
              <a:pathLst>
                <a:path w="9615" h="9298" extrusionOk="0">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65"/>
            <p:cNvSpPr/>
            <p:nvPr/>
          </p:nvSpPr>
          <p:spPr>
            <a:xfrm>
              <a:off x="5867226" y="1633464"/>
              <a:ext cx="24616" cy="58695"/>
            </a:xfrm>
            <a:custGeom>
              <a:avLst/>
              <a:gdLst/>
              <a:ahLst/>
              <a:cxnLst/>
              <a:rect l="l" t="t" r="r" b="b"/>
              <a:pathLst>
                <a:path w="939" h="2239" extrusionOk="0">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65"/>
            <p:cNvSpPr/>
            <p:nvPr/>
          </p:nvSpPr>
          <p:spPr>
            <a:xfrm>
              <a:off x="5663247" y="1786350"/>
              <a:ext cx="162743" cy="78645"/>
            </a:xfrm>
            <a:custGeom>
              <a:avLst/>
              <a:gdLst/>
              <a:ahLst/>
              <a:cxnLst/>
              <a:rect l="l" t="t" r="r" b="b"/>
              <a:pathLst>
                <a:path w="6208" h="3000" extrusionOk="0">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65"/>
            <p:cNvSpPr/>
            <p:nvPr/>
          </p:nvSpPr>
          <p:spPr>
            <a:xfrm>
              <a:off x="5786248" y="1740946"/>
              <a:ext cx="88947" cy="49808"/>
            </a:xfrm>
            <a:custGeom>
              <a:avLst/>
              <a:gdLst/>
              <a:ahLst/>
              <a:cxnLst/>
              <a:rect l="l" t="t" r="r" b="b"/>
              <a:pathLst>
                <a:path w="3393" h="1900" extrusionOk="0">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65"/>
            <p:cNvSpPr/>
            <p:nvPr/>
          </p:nvSpPr>
          <p:spPr>
            <a:xfrm>
              <a:off x="5632602" y="1610474"/>
              <a:ext cx="253184" cy="243773"/>
            </a:xfrm>
            <a:custGeom>
              <a:avLst/>
              <a:gdLst/>
              <a:ahLst/>
              <a:cxnLst/>
              <a:rect l="l" t="t" r="r" b="b"/>
              <a:pathLst>
                <a:path w="9658" h="9299" extrusionOk="0">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65"/>
            <p:cNvSpPr/>
            <p:nvPr/>
          </p:nvSpPr>
          <p:spPr>
            <a:xfrm>
              <a:off x="5776784" y="1764775"/>
              <a:ext cx="39375" cy="23882"/>
            </a:xfrm>
            <a:custGeom>
              <a:avLst/>
              <a:gdLst/>
              <a:ahLst/>
              <a:cxnLst/>
              <a:rect l="l" t="t" r="r" b="b"/>
              <a:pathLst>
                <a:path w="1502" h="911" extrusionOk="0">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67" name="Google Shape;16067;p65"/>
          <p:cNvGrpSpPr/>
          <p:nvPr/>
        </p:nvGrpSpPr>
        <p:grpSpPr>
          <a:xfrm>
            <a:off x="6089372" y="1527136"/>
            <a:ext cx="401902" cy="323965"/>
            <a:chOff x="6089372" y="1527136"/>
            <a:chExt cx="401902" cy="323965"/>
          </a:xfrm>
        </p:grpSpPr>
        <p:sp>
          <p:nvSpPr>
            <p:cNvPr id="16068" name="Google Shape;16068;p65"/>
            <p:cNvSpPr/>
            <p:nvPr/>
          </p:nvSpPr>
          <p:spPr>
            <a:xfrm>
              <a:off x="6089372" y="1552853"/>
              <a:ext cx="401902" cy="298248"/>
            </a:xfrm>
            <a:custGeom>
              <a:avLst/>
              <a:gdLst/>
              <a:ahLst/>
              <a:cxnLst/>
              <a:rect l="l" t="t" r="r" b="b"/>
              <a:pathLst>
                <a:path w="15331" h="11377" extrusionOk="0">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65"/>
            <p:cNvSpPr/>
            <p:nvPr/>
          </p:nvSpPr>
          <p:spPr>
            <a:xfrm>
              <a:off x="6089372" y="1552853"/>
              <a:ext cx="401902" cy="39008"/>
            </a:xfrm>
            <a:custGeom>
              <a:avLst/>
              <a:gdLst/>
              <a:ahLst/>
              <a:cxnLst/>
              <a:rect l="l" t="t" r="r" b="b"/>
              <a:pathLst>
                <a:path w="15331" h="1488" extrusionOk="0">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65"/>
            <p:cNvSpPr/>
            <p:nvPr/>
          </p:nvSpPr>
          <p:spPr>
            <a:xfrm>
              <a:off x="6115089" y="1552853"/>
              <a:ext cx="51879" cy="26136"/>
            </a:xfrm>
            <a:custGeom>
              <a:avLst/>
              <a:gdLst/>
              <a:ahLst/>
              <a:cxnLst/>
              <a:rect l="l" t="t" r="r" b="b"/>
              <a:pathLst>
                <a:path w="1979" h="997" extrusionOk="0">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65"/>
            <p:cNvSpPr/>
            <p:nvPr/>
          </p:nvSpPr>
          <p:spPr>
            <a:xfrm>
              <a:off x="6413285" y="1552853"/>
              <a:ext cx="52246" cy="26136"/>
            </a:xfrm>
            <a:custGeom>
              <a:avLst/>
              <a:gdLst/>
              <a:ahLst/>
              <a:cxnLst/>
              <a:rect l="l" t="t" r="r" b="b"/>
              <a:pathLst>
                <a:path w="1993" h="997" extrusionOk="0">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65"/>
            <p:cNvSpPr/>
            <p:nvPr/>
          </p:nvSpPr>
          <p:spPr>
            <a:xfrm>
              <a:off x="6128328" y="1527136"/>
              <a:ext cx="25769" cy="39008"/>
            </a:xfrm>
            <a:custGeom>
              <a:avLst/>
              <a:gdLst/>
              <a:ahLst/>
              <a:cxnLst/>
              <a:rect l="l" t="t" r="r" b="b"/>
              <a:pathLst>
                <a:path w="983" h="1488" extrusionOk="0">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65"/>
            <p:cNvSpPr/>
            <p:nvPr/>
          </p:nvSpPr>
          <p:spPr>
            <a:xfrm>
              <a:off x="6128328" y="1527136"/>
              <a:ext cx="26136" cy="19320"/>
            </a:xfrm>
            <a:custGeom>
              <a:avLst/>
              <a:gdLst/>
              <a:ahLst/>
              <a:cxnLst/>
              <a:rect l="l" t="t" r="r" b="b"/>
              <a:pathLst>
                <a:path w="997" h="737" extrusionOk="0">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65"/>
            <p:cNvSpPr/>
            <p:nvPr/>
          </p:nvSpPr>
          <p:spPr>
            <a:xfrm>
              <a:off x="6426549" y="1527136"/>
              <a:ext cx="26136" cy="39008"/>
            </a:xfrm>
            <a:custGeom>
              <a:avLst/>
              <a:gdLst/>
              <a:ahLst/>
              <a:cxnLst/>
              <a:rect l="l" t="t" r="r" b="b"/>
              <a:pathLst>
                <a:path w="997" h="1488" extrusionOk="0">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65"/>
            <p:cNvSpPr/>
            <p:nvPr/>
          </p:nvSpPr>
          <p:spPr>
            <a:xfrm>
              <a:off x="6426156" y="1527136"/>
              <a:ext cx="26136" cy="19320"/>
            </a:xfrm>
            <a:custGeom>
              <a:avLst/>
              <a:gdLst/>
              <a:ahLst/>
              <a:cxnLst/>
              <a:rect l="l" t="t" r="r" b="b"/>
              <a:pathLst>
                <a:path w="997" h="737" extrusionOk="0">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65"/>
            <p:cNvSpPr/>
            <p:nvPr/>
          </p:nvSpPr>
          <p:spPr>
            <a:xfrm>
              <a:off x="6089372" y="1591835"/>
              <a:ext cx="401902" cy="12898"/>
            </a:xfrm>
            <a:custGeom>
              <a:avLst/>
              <a:gdLst/>
              <a:ahLst/>
              <a:cxnLst/>
              <a:rect l="l" t="t" r="r" b="b"/>
              <a:pathLst>
                <a:path w="15331" h="492" extrusionOk="0">
                  <a:moveTo>
                    <a:pt x="0" y="1"/>
                  </a:moveTo>
                  <a:lnTo>
                    <a:pt x="0" y="492"/>
                  </a:lnTo>
                  <a:lnTo>
                    <a:pt x="15331" y="492"/>
                  </a:lnTo>
                  <a:lnTo>
                    <a:pt x="15331"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65"/>
            <p:cNvSpPr/>
            <p:nvPr/>
          </p:nvSpPr>
          <p:spPr>
            <a:xfrm>
              <a:off x="6128328" y="1630450"/>
              <a:ext cx="51879" cy="26136"/>
            </a:xfrm>
            <a:custGeom>
              <a:avLst/>
              <a:gdLst/>
              <a:ahLst/>
              <a:cxnLst/>
              <a:rect l="l" t="t" r="r" b="b"/>
              <a:pathLst>
                <a:path w="1979" h="997" extrusionOk="0">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65"/>
            <p:cNvSpPr/>
            <p:nvPr/>
          </p:nvSpPr>
          <p:spPr>
            <a:xfrm>
              <a:off x="6128328" y="1682670"/>
              <a:ext cx="51879" cy="25743"/>
            </a:xfrm>
            <a:custGeom>
              <a:avLst/>
              <a:gdLst/>
              <a:ahLst/>
              <a:cxnLst/>
              <a:rect l="l" t="t" r="r" b="b"/>
              <a:pathLst>
                <a:path w="1979" h="982" extrusionOk="0">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65"/>
            <p:cNvSpPr/>
            <p:nvPr/>
          </p:nvSpPr>
          <p:spPr>
            <a:xfrm>
              <a:off x="6128328" y="1734497"/>
              <a:ext cx="51512" cy="26136"/>
            </a:xfrm>
            <a:custGeom>
              <a:avLst/>
              <a:gdLst/>
              <a:ahLst/>
              <a:cxnLst/>
              <a:rect l="l" t="t" r="r" b="b"/>
              <a:pathLst>
                <a:path w="1965" h="997" extrusionOk="0">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65"/>
            <p:cNvSpPr/>
            <p:nvPr/>
          </p:nvSpPr>
          <p:spPr>
            <a:xfrm>
              <a:off x="6219163" y="1734497"/>
              <a:ext cx="51486" cy="26136"/>
            </a:xfrm>
            <a:custGeom>
              <a:avLst/>
              <a:gdLst/>
              <a:ahLst/>
              <a:cxnLst/>
              <a:rect l="l" t="t" r="r" b="b"/>
              <a:pathLst>
                <a:path w="1964" h="997" extrusionOk="0">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65"/>
            <p:cNvSpPr/>
            <p:nvPr/>
          </p:nvSpPr>
          <p:spPr>
            <a:xfrm>
              <a:off x="6309604" y="1734497"/>
              <a:ext cx="51879" cy="26136"/>
            </a:xfrm>
            <a:custGeom>
              <a:avLst/>
              <a:gdLst/>
              <a:ahLst/>
              <a:cxnLst/>
              <a:rect l="l" t="t" r="r" b="b"/>
              <a:pathLst>
                <a:path w="1979" h="997" extrusionOk="0">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65"/>
            <p:cNvSpPr/>
            <p:nvPr/>
          </p:nvSpPr>
          <p:spPr>
            <a:xfrm>
              <a:off x="6219163" y="1682670"/>
              <a:ext cx="51486" cy="25743"/>
            </a:xfrm>
            <a:custGeom>
              <a:avLst/>
              <a:gdLst/>
              <a:ahLst/>
              <a:cxnLst/>
              <a:rect l="l" t="t" r="r" b="b"/>
              <a:pathLst>
                <a:path w="1964" h="982" extrusionOk="0">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65"/>
            <p:cNvSpPr/>
            <p:nvPr/>
          </p:nvSpPr>
          <p:spPr>
            <a:xfrm>
              <a:off x="6128328" y="1786350"/>
              <a:ext cx="51512" cy="25769"/>
            </a:xfrm>
            <a:custGeom>
              <a:avLst/>
              <a:gdLst/>
              <a:ahLst/>
              <a:cxnLst/>
              <a:rect l="l" t="t" r="r" b="b"/>
              <a:pathLst>
                <a:path w="1965" h="983" extrusionOk="0">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65"/>
            <p:cNvSpPr/>
            <p:nvPr/>
          </p:nvSpPr>
          <p:spPr>
            <a:xfrm>
              <a:off x="6219163" y="1630450"/>
              <a:ext cx="51879" cy="26136"/>
            </a:xfrm>
            <a:custGeom>
              <a:avLst/>
              <a:gdLst/>
              <a:ahLst/>
              <a:cxnLst/>
              <a:rect l="l" t="t" r="r" b="b"/>
              <a:pathLst>
                <a:path w="1979" h="997" extrusionOk="0">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65"/>
            <p:cNvSpPr/>
            <p:nvPr/>
          </p:nvSpPr>
          <p:spPr>
            <a:xfrm>
              <a:off x="6219163" y="1786350"/>
              <a:ext cx="51486" cy="25769"/>
            </a:xfrm>
            <a:custGeom>
              <a:avLst/>
              <a:gdLst/>
              <a:ahLst/>
              <a:cxnLst/>
              <a:rect l="l" t="t" r="r" b="b"/>
              <a:pathLst>
                <a:path w="1964" h="983" extrusionOk="0">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65"/>
            <p:cNvSpPr/>
            <p:nvPr/>
          </p:nvSpPr>
          <p:spPr>
            <a:xfrm>
              <a:off x="6400439" y="1734497"/>
              <a:ext cx="51853" cy="26136"/>
            </a:xfrm>
            <a:custGeom>
              <a:avLst/>
              <a:gdLst/>
              <a:ahLst/>
              <a:cxnLst/>
              <a:rect l="l" t="t" r="r" b="b"/>
              <a:pathLst>
                <a:path w="1978" h="997" extrusionOk="0">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65"/>
            <p:cNvSpPr/>
            <p:nvPr/>
          </p:nvSpPr>
          <p:spPr>
            <a:xfrm>
              <a:off x="6400439" y="1630450"/>
              <a:ext cx="52246" cy="26136"/>
            </a:xfrm>
            <a:custGeom>
              <a:avLst/>
              <a:gdLst/>
              <a:ahLst/>
              <a:cxnLst/>
              <a:rect l="l" t="t" r="r" b="b"/>
              <a:pathLst>
                <a:path w="1993" h="997" extrusionOk="0">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65"/>
            <p:cNvSpPr/>
            <p:nvPr/>
          </p:nvSpPr>
          <p:spPr>
            <a:xfrm>
              <a:off x="6400439" y="1786350"/>
              <a:ext cx="51853" cy="25769"/>
            </a:xfrm>
            <a:custGeom>
              <a:avLst/>
              <a:gdLst/>
              <a:ahLst/>
              <a:cxnLst/>
              <a:rect l="l" t="t" r="r" b="b"/>
              <a:pathLst>
                <a:path w="1978" h="983" extrusionOk="0">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65"/>
            <p:cNvSpPr/>
            <p:nvPr/>
          </p:nvSpPr>
          <p:spPr>
            <a:xfrm>
              <a:off x="6309604" y="1682670"/>
              <a:ext cx="51879" cy="25743"/>
            </a:xfrm>
            <a:custGeom>
              <a:avLst/>
              <a:gdLst/>
              <a:ahLst/>
              <a:cxnLst/>
              <a:rect l="l" t="t" r="r" b="b"/>
              <a:pathLst>
                <a:path w="1979" h="982" extrusionOk="0">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65"/>
            <p:cNvSpPr/>
            <p:nvPr/>
          </p:nvSpPr>
          <p:spPr>
            <a:xfrm>
              <a:off x="6309604" y="1630450"/>
              <a:ext cx="52246" cy="26136"/>
            </a:xfrm>
            <a:custGeom>
              <a:avLst/>
              <a:gdLst/>
              <a:ahLst/>
              <a:cxnLst/>
              <a:rect l="l" t="t" r="r" b="b"/>
              <a:pathLst>
                <a:path w="1993" h="997" extrusionOk="0">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65"/>
            <p:cNvSpPr/>
            <p:nvPr/>
          </p:nvSpPr>
          <p:spPr>
            <a:xfrm>
              <a:off x="6400439" y="1682670"/>
              <a:ext cx="51853" cy="25743"/>
            </a:xfrm>
            <a:custGeom>
              <a:avLst/>
              <a:gdLst/>
              <a:ahLst/>
              <a:cxnLst/>
              <a:rect l="l" t="t" r="r" b="b"/>
              <a:pathLst>
                <a:path w="1978" h="982" extrusionOk="0">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65"/>
            <p:cNvSpPr/>
            <p:nvPr/>
          </p:nvSpPr>
          <p:spPr>
            <a:xfrm>
              <a:off x="6309604" y="1786350"/>
              <a:ext cx="51879" cy="25769"/>
            </a:xfrm>
            <a:custGeom>
              <a:avLst/>
              <a:gdLst/>
              <a:ahLst/>
              <a:cxnLst/>
              <a:rect l="l" t="t" r="r" b="b"/>
              <a:pathLst>
                <a:path w="1979" h="983" extrusionOk="0">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65"/>
            <p:cNvSpPr/>
            <p:nvPr/>
          </p:nvSpPr>
          <p:spPr>
            <a:xfrm>
              <a:off x="6397661" y="1676116"/>
              <a:ext cx="57385" cy="39113"/>
            </a:xfrm>
            <a:custGeom>
              <a:avLst/>
              <a:gdLst/>
              <a:ahLst/>
              <a:cxnLst/>
              <a:rect l="l" t="t" r="r" b="b"/>
              <a:pathLst>
                <a:path w="2189" h="1492" extrusionOk="0">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65"/>
            <p:cNvSpPr/>
            <p:nvPr/>
          </p:nvSpPr>
          <p:spPr>
            <a:xfrm>
              <a:off x="6216017" y="1676116"/>
              <a:ext cx="57385" cy="39113"/>
            </a:xfrm>
            <a:custGeom>
              <a:avLst/>
              <a:gdLst/>
              <a:ahLst/>
              <a:cxnLst/>
              <a:rect l="l" t="t" r="r" b="b"/>
              <a:pathLst>
                <a:path w="2189" h="1492" extrusionOk="0">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65"/>
            <p:cNvSpPr/>
            <p:nvPr/>
          </p:nvSpPr>
          <p:spPr>
            <a:xfrm>
              <a:off x="6306852" y="1727969"/>
              <a:ext cx="57385" cy="39113"/>
            </a:xfrm>
            <a:custGeom>
              <a:avLst/>
              <a:gdLst/>
              <a:ahLst/>
              <a:cxnLst/>
              <a:rect l="l" t="t" r="r" b="b"/>
              <a:pathLst>
                <a:path w="2189" h="1492" extrusionOk="0">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65"/>
            <p:cNvSpPr/>
            <p:nvPr/>
          </p:nvSpPr>
          <p:spPr>
            <a:xfrm>
              <a:off x="6125208" y="1779823"/>
              <a:ext cx="57385" cy="39113"/>
            </a:xfrm>
            <a:custGeom>
              <a:avLst/>
              <a:gdLst/>
              <a:ahLst/>
              <a:cxnLst/>
              <a:rect l="l" t="t" r="r" b="b"/>
              <a:pathLst>
                <a:path w="2189" h="1492" extrusionOk="0">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65"/>
            <p:cNvSpPr/>
            <p:nvPr/>
          </p:nvSpPr>
          <p:spPr>
            <a:xfrm>
              <a:off x="6306852" y="1624289"/>
              <a:ext cx="57385" cy="39113"/>
            </a:xfrm>
            <a:custGeom>
              <a:avLst/>
              <a:gdLst/>
              <a:ahLst/>
              <a:cxnLst/>
              <a:rect l="l" t="t" r="r" b="b"/>
              <a:pathLst>
                <a:path w="2189" h="1492" extrusionOk="0">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98" name="Google Shape;16098;p65"/>
          <p:cNvGrpSpPr/>
          <p:nvPr/>
        </p:nvGrpSpPr>
        <p:grpSpPr>
          <a:xfrm>
            <a:off x="6579435" y="1527897"/>
            <a:ext cx="370103" cy="322445"/>
            <a:chOff x="6579435" y="1527897"/>
            <a:chExt cx="370103" cy="322445"/>
          </a:xfrm>
        </p:grpSpPr>
        <p:sp>
          <p:nvSpPr>
            <p:cNvPr id="16099" name="Google Shape;16099;p65"/>
            <p:cNvSpPr/>
            <p:nvPr/>
          </p:nvSpPr>
          <p:spPr>
            <a:xfrm>
              <a:off x="6704691" y="1527897"/>
              <a:ext cx="119593" cy="64725"/>
            </a:xfrm>
            <a:custGeom>
              <a:avLst/>
              <a:gdLst/>
              <a:ahLst/>
              <a:cxnLst/>
              <a:rect l="l" t="t" r="r" b="b"/>
              <a:pathLst>
                <a:path w="4562" h="2469" extrusionOk="0">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65"/>
            <p:cNvSpPr/>
            <p:nvPr/>
          </p:nvSpPr>
          <p:spPr>
            <a:xfrm>
              <a:off x="6591153" y="1706893"/>
              <a:ext cx="346667" cy="143448"/>
            </a:xfrm>
            <a:custGeom>
              <a:avLst/>
              <a:gdLst/>
              <a:ahLst/>
              <a:cxnLst/>
              <a:rect l="l" t="t" r="r" b="b"/>
              <a:pathLst>
                <a:path w="13224" h="5472" extrusionOk="0">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65"/>
            <p:cNvSpPr/>
            <p:nvPr/>
          </p:nvSpPr>
          <p:spPr>
            <a:xfrm>
              <a:off x="6591520" y="1706893"/>
              <a:ext cx="346300" cy="143448"/>
            </a:xfrm>
            <a:custGeom>
              <a:avLst/>
              <a:gdLst/>
              <a:ahLst/>
              <a:cxnLst/>
              <a:rect l="l" t="t" r="r" b="b"/>
              <a:pathLst>
                <a:path w="13210" h="5472" extrusionOk="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65"/>
            <p:cNvSpPr/>
            <p:nvPr/>
          </p:nvSpPr>
          <p:spPr>
            <a:xfrm>
              <a:off x="6579435" y="1587693"/>
              <a:ext cx="370103" cy="155167"/>
            </a:xfrm>
            <a:custGeom>
              <a:avLst/>
              <a:gdLst/>
              <a:ahLst/>
              <a:cxnLst/>
              <a:rect l="l" t="t" r="r" b="b"/>
              <a:pathLst>
                <a:path w="14118" h="5919" extrusionOk="0">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65"/>
            <p:cNvSpPr/>
            <p:nvPr/>
          </p:nvSpPr>
          <p:spPr>
            <a:xfrm>
              <a:off x="6609320" y="1587693"/>
              <a:ext cx="310700" cy="17800"/>
            </a:xfrm>
            <a:custGeom>
              <a:avLst/>
              <a:gdLst/>
              <a:ahLst/>
              <a:cxnLst/>
              <a:rect l="l" t="t" r="r" b="b"/>
              <a:pathLst>
                <a:path w="11852" h="679" extrusionOk="0">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65"/>
            <p:cNvSpPr/>
            <p:nvPr/>
          </p:nvSpPr>
          <p:spPr>
            <a:xfrm>
              <a:off x="6639206" y="1587693"/>
              <a:ext cx="35993" cy="262648"/>
            </a:xfrm>
            <a:custGeom>
              <a:avLst/>
              <a:gdLst/>
              <a:ahLst/>
              <a:cxnLst/>
              <a:rect l="l" t="t" r="r" b="b"/>
              <a:pathLst>
                <a:path w="1373" h="10019" extrusionOk="0">
                  <a:moveTo>
                    <a:pt x="1" y="0"/>
                  </a:moveTo>
                  <a:lnTo>
                    <a:pt x="1"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65"/>
            <p:cNvSpPr/>
            <p:nvPr/>
          </p:nvSpPr>
          <p:spPr>
            <a:xfrm>
              <a:off x="6639206" y="1587693"/>
              <a:ext cx="35993" cy="17800"/>
            </a:xfrm>
            <a:custGeom>
              <a:avLst/>
              <a:gdLst/>
              <a:ahLst/>
              <a:cxnLst/>
              <a:rect l="l" t="t" r="r" b="b"/>
              <a:pathLst>
                <a:path w="1373" h="679" extrusionOk="0">
                  <a:moveTo>
                    <a:pt x="1" y="0"/>
                  </a:moveTo>
                  <a:lnTo>
                    <a:pt x="1"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65"/>
            <p:cNvSpPr/>
            <p:nvPr/>
          </p:nvSpPr>
          <p:spPr>
            <a:xfrm>
              <a:off x="6639206" y="1760607"/>
              <a:ext cx="35993" cy="18193"/>
            </a:xfrm>
            <a:custGeom>
              <a:avLst/>
              <a:gdLst/>
              <a:ahLst/>
              <a:cxnLst/>
              <a:rect l="l" t="t" r="r" b="b"/>
              <a:pathLst>
                <a:path w="1373" h="694" extrusionOk="0">
                  <a:moveTo>
                    <a:pt x="1" y="1"/>
                  </a:moveTo>
                  <a:lnTo>
                    <a:pt x="1"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65"/>
            <p:cNvSpPr/>
            <p:nvPr/>
          </p:nvSpPr>
          <p:spPr>
            <a:xfrm>
              <a:off x="6639206" y="1719004"/>
              <a:ext cx="35993" cy="17800"/>
            </a:xfrm>
            <a:custGeom>
              <a:avLst/>
              <a:gdLst/>
              <a:ahLst/>
              <a:cxnLst/>
              <a:rect l="l" t="t" r="r" b="b"/>
              <a:pathLst>
                <a:path w="1373" h="679" extrusionOk="0">
                  <a:moveTo>
                    <a:pt x="1" y="0"/>
                  </a:moveTo>
                  <a:lnTo>
                    <a:pt x="1"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65"/>
            <p:cNvSpPr/>
            <p:nvPr/>
          </p:nvSpPr>
          <p:spPr>
            <a:xfrm>
              <a:off x="6627094" y="1712948"/>
              <a:ext cx="59823" cy="53741"/>
            </a:xfrm>
            <a:custGeom>
              <a:avLst/>
              <a:gdLst/>
              <a:ahLst/>
              <a:cxnLst/>
              <a:rect l="l" t="t" r="r" b="b"/>
              <a:pathLst>
                <a:path w="2282" h="2050" extrusionOk="0">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65"/>
            <p:cNvSpPr/>
            <p:nvPr/>
          </p:nvSpPr>
          <p:spPr>
            <a:xfrm>
              <a:off x="6651317" y="1713027"/>
              <a:ext cx="11771" cy="29833"/>
            </a:xfrm>
            <a:custGeom>
              <a:avLst/>
              <a:gdLst/>
              <a:ahLst/>
              <a:cxnLst/>
              <a:rect l="l" t="t" r="r" b="b"/>
              <a:pathLst>
                <a:path w="449" h="1138" extrusionOk="0">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65"/>
            <p:cNvSpPr/>
            <p:nvPr/>
          </p:nvSpPr>
          <p:spPr>
            <a:xfrm>
              <a:off x="6639206" y="1826459"/>
              <a:ext cx="35993" cy="23882"/>
            </a:xfrm>
            <a:custGeom>
              <a:avLst/>
              <a:gdLst/>
              <a:ahLst/>
              <a:cxnLst/>
              <a:rect l="l" t="t" r="r" b="b"/>
              <a:pathLst>
                <a:path w="1373" h="911" extrusionOk="0">
                  <a:moveTo>
                    <a:pt x="1" y="1"/>
                  </a:moveTo>
                  <a:lnTo>
                    <a:pt x="1"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65"/>
            <p:cNvSpPr/>
            <p:nvPr/>
          </p:nvSpPr>
          <p:spPr>
            <a:xfrm>
              <a:off x="6854169" y="1587693"/>
              <a:ext cx="35967" cy="262648"/>
            </a:xfrm>
            <a:custGeom>
              <a:avLst/>
              <a:gdLst/>
              <a:ahLst/>
              <a:cxnLst/>
              <a:rect l="l" t="t" r="r" b="b"/>
              <a:pathLst>
                <a:path w="1372" h="10019" extrusionOk="0">
                  <a:moveTo>
                    <a:pt x="0" y="0"/>
                  </a:moveTo>
                  <a:lnTo>
                    <a:pt x="0"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65"/>
            <p:cNvSpPr/>
            <p:nvPr/>
          </p:nvSpPr>
          <p:spPr>
            <a:xfrm>
              <a:off x="6854169" y="1587693"/>
              <a:ext cx="35967" cy="17800"/>
            </a:xfrm>
            <a:custGeom>
              <a:avLst/>
              <a:gdLst/>
              <a:ahLst/>
              <a:cxnLst/>
              <a:rect l="l" t="t" r="r" b="b"/>
              <a:pathLst>
                <a:path w="1372" h="679" extrusionOk="0">
                  <a:moveTo>
                    <a:pt x="0" y="0"/>
                  </a:moveTo>
                  <a:lnTo>
                    <a:pt x="0"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65"/>
            <p:cNvSpPr/>
            <p:nvPr/>
          </p:nvSpPr>
          <p:spPr>
            <a:xfrm>
              <a:off x="6854169" y="1760607"/>
              <a:ext cx="35967" cy="18193"/>
            </a:xfrm>
            <a:custGeom>
              <a:avLst/>
              <a:gdLst/>
              <a:ahLst/>
              <a:cxnLst/>
              <a:rect l="l" t="t" r="r" b="b"/>
              <a:pathLst>
                <a:path w="1372" h="694" extrusionOk="0">
                  <a:moveTo>
                    <a:pt x="0" y="1"/>
                  </a:moveTo>
                  <a:lnTo>
                    <a:pt x="0"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65"/>
            <p:cNvSpPr/>
            <p:nvPr/>
          </p:nvSpPr>
          <p:spPr>
            <a:xfrm>
              <a:off x="6854169" y="1719004"/>
              <a:ext cx="35967" cy="17800"/>
            </a:xfrm>
            <a:custGeom>
              <a:avLst/>
              <a:gdLst/>
              <a:ahLst/>
              <a:cxnLst/>
              <a:rect l="l" t="t" r="r" b="b"/>
              <a:pathLst>
                <a:path w="1372" h="679" extrusionOk="0">
                  <a:moveTo>
                    <a:pt x="0" y="0"/>
                  </a:moveTo>
                  <a:lnTo>
                    <a:pt x="0"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65"/>
            <p:cNvSpPr/>
            <p:nvPr/>
          </p:nvSpPr>
          <p:spPr>
            <a:xfrm>
              <a:off x="6842057" y="1712948"/>
              <a:ext cx="59823" cy="53741"/>
            </a:xfrm>
            <a:custGeom>
              <a:avLst/>
              <a:gdLst/>
              <a:ahLst/>
              <a:cxnLst/>
              <a:rect l="l" t="t" r="r" b="b"/>
              <a:pathLst>
                <a:path w="2282" h="2050" extrusionOk="0">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65"/>
            <p:cNvSpPr/>
            <p:nvPr/>
          </p:nvSpPr>
          <p:spPr>
            <a:xfrm>
              <a:off x="6866280" y="1713027"/>
              <a:ext cx="12138" cy="29833"/>
            </a:xfrm>
            <a:custGeom>
              <a:avLst/>
              <a:gdLst/>
              <a:ahLst/>
              <a:cxnLst/>
              <a:rect l="l" t="t" r="r" b="b"/>
              <a:pathLst>
                <a:path w="463" h="1138" extrusionOk="0">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65"/>
            <p:cNvSpPr/>
            <p:nvPr/>
          </p:nvSpPr>
          <p:spPr>
            <a:xfrm>
              <a:off x="6854169" y="1826459"/>
              <a:ext cx="35967" cy="23882"/>
            </a:xfrm>
            <a:custGeom>
              <a:avLst/>
              <a:gdLst/>
              <a:ahLst/>
              <a:cxnLst/>
              <a:rect l="l" t="t" r="r" b="b"/>
              <a:pathLst>
                <a:path w="1372" h="911" extrusionOk="0">
                  <a:moveTo>
                    <a:pt x="0" y="1"/>
                  </a:moveTo>
                  <a:lnTo>
                    <a:pt x="0"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65"/>
            <p:cNvSpPr/>
            <p:nvPr/>
          </p:nvSpPr>
          <p:spPr>
            <a:xfrm>
              <a:off x="6734576" y="1695148"/>
              <a:ext cx="59823" cy="23882"/>
            </a:xfrm>
            <a:custGeom>
              <a:avLst/>
              <a:gdLst/>
              <a:ahLst/>
              <a:cxnLst/>
              <a:rect l="l" t="t" r="r" b="b"/>
              <a:pathLst>
                <a:path w="2282" h="911" extrusionOk="0">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65"/>
            <p:cNvSpPr/>
            <p:nvPr/>
          </p:nvSpPr>
          <p:spPr>
            <a:xfrm>
              <a:off x="6734576" y="1706893"/>
              <a:ext cx="59823" cy="12138"/>
            </a:xfrm>
            <a:custGeom>
              <a:avLst/>
              <a:gdLst/>
              <a:ahLst/>
              <a:cxnLst/>
              <a:rect l="l" t="t" r="r" b="b"/>
              <a:pathLst>
                <a:path w="2282" h="463" extrusionOk="0">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20" name="Google Shape;16120;p65"/>
          <p:cNvGrpSpPr/>
          <p:nvPr/>
        </p:nvGrpSpPr>
        <p:grpSpPr>
          <a:xfrm>
            <a:off x="6988887" y="1538854"/>
            <a:ext cx="499920" cy="300136"/>
            <a:chOff x="6988887" y="1538854"/>
            <a:chExt cx="499920" cy="300136"/>
          </a:xfrm>
        </p:grpSpPr>
        <p:sp>
          <p:nvSpPr>
            <p:cNvPr id="16121" name="Google Shape;16121;p65"/>
            <p:cNvSpPr/>
            <p:nvPr/>
          </p:nvSpPr>
          <p:spPr>
            <a:xfrm>
              <a:off x="7052826" y="1538854"/>
              <a:ext cx="372777" cy="247155"/>
            </a:xfrm>
            <a:custGeom>
              <a:avLst/>
              <a:gdLst/>
              <a:ahLst/>
              <a:cxnLst/>
              <a:rect l="l" t="t" r="r" b="b"/>
              <a:pathLst>
                <a:path w="14220" h="9428" extrusionOk="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65"/>
            <p:cNvSpPr/>
            <p:nvPr/>
          </p:nvSpPr>
          <p:spPr>
            <a:xfrm>
              <a:off x="6988887" y="1773872"/>
              <a:ext cx="499920" cy="33319"/>
            </a:xfrm>
            <a:custGeom>
              <a:avLst/>
              <a:gdLst/>
              <a:ahLst/>
              <a:cxnLst/>
              <a:rect l="l" t="t" r="r" b="b"/>
              <a:pathLst>
                <a:path w="19070" h="1271" extrusionOk="0">
                  <a:moveTo>
                    <a:pt x="2425" y="0"/>
                  </a:moveTo>
                  <a:lnTo>
                    <a:pt x="0" y="924"/>
                  </a:lnTo>
                  <a:lnTo>
                    <a:pt x="0" y="1271"/>
                  </a:lnTo>
                  <a:lnTo>
                    <a:pt x="19069" y="1271"/>
                  </a:lnTo>
                  <a:lnTo>
                    <a:pt x="19069" y="924"/>
                  </a:lnTo>
                  <a:lnTo>
                    <a:pt x="166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65"/>
            <p:cNvSpPr/>
            <p:nvPr/>
          </p:nvSpPr>
          <p:spPr>
            <a:xfrm>
              <a:off x="6988887" y="1798095"/>
              <a:ext cx="499920" cy="40895"/>
            </a:xfrm>
            <a:custGeom>
              <a:avLst/>
              <a:gdLst/>
              <a:ahLst/>
              <a:cxnLst/>
              <a:rect l="l" t="t" r="r" b="b"/>
              <a:pathLst>
                <a:path w="19070" h="1560" extrusionOk="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65"/>
            <p:cNvSpPr/>
            <p:nvPr/>
          </p:nvSpPr>
          <p:spPr>
            <a:xfrm>
              <a:off x="7149323" y="1798095"/>
              <a:ext cx="180543" cy="29544"/>
            </a:xfrm>
            <a:custGeom>
              <a:avLst/>
              <a:gdLst/>
              <a:ahLst/>
              <a:cxnLst/>
              <a:rect l="l" t="t" r="r" b="b"/>
              <a:pathLst>
                <a:path w="6887" h="1127" extrusionOk="0">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65"/>
            <p:cNvSpPr/>
            <p:nvPr/>
          </p:nvSpPr>
          <p:spPr>
            <a:xfrm>
              <a:off x="7052826" y="1562317"/>
              <a:ext cx="372777" cy="188119"/>
            </a:xfrm>
            <a:custGeom>
              <a:avLst/>
              <a:gdLst/>
              <a:ahLst/>
              <a:cxnLst/>
              <a:rect l="l" t="t" r="r" b="b"/>
              <a:pathLst>
                <a:path w="14220" h="7176" extrusionOk="0">
                  <a:moveTo>
                    <a:pt x="1" y="1"/>
                  </a:moveTo>
                  <a:lnTo>
                    <a:pt x="1" y="7175"/>
                  </a:lnTo>
                  <a:lnTo>
                    <a:pt x="14220" y="7175"/>
                  </a:lnTo>
                  <a:lnTo>
                    <a:pt x="14220"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65"/>
            <p:cNvSpPr/>
            <p:nvPr/>
          </p:nvSpPr>
          <p:spPr>
            <a:xfrm>
              <a:off x="7052826" y="1562317"/>
              <a:ext cx="139674" cy="188119"/>
            </a:xfrm>
            <a:custGeom>
              <a:avLst/>
              <a:gdLst/>
              <a:ahLst/>
              <a:cxnLst/>
              <a:rect l="l" t="t" r="r" b="b"/>
              <a:pathLst>
                <a:path w="5328" h="7176" extrusionOk="0">
                  <a:moveTo>
                    <a:pt x="1" y="1"/>
                  </a:moveTo>
                  <a:lnTo>
                    <a:pt x="1" y="7175"/>
                  </a:lnTo>
                  <a:lnTo>
                    <a:pt x="5327" y="7175"/>
                  </a:lnTo>
                  <a:lnTo>
                    <a:pt x="53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65"/>
            <p:cNvSpPr/>
            <p:nvPr/>
          </p:nvSpPr>
          <p:spPr>
            <a:xfrm>
              <a:off x="7087639" y="1601692"/>
              <a:ext cx="44697" cy="25376"/>
            </a:xfrm>
            <a:custGeom>
              <a:avLst/>
              <a:gdLst/>
              <a:ahLst/>
              <a:cxnLst/>
              <a:rect l="l" t="t" r="r" b="b"/>
              <a:pathLst>
                <a:path w="1705" h="968" extrusionOk="0">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65"/>
            <p:cNvSpPr/>
            <p:nvPr/>
          </p:nvSpPr>
          <p:spPr>
            <a:xfrm>
              <a:off x="7077442" y="1642561"/>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65"/>
            <p:cNvSpPr/>
            <p:nvPr/>
          </p:nvSpPr>
          <p:spPr>
            <a:xfrm>
              <a:off x="7122846" y="1671686"/>
              <a:ext cx="44670" cy="25769"/>
            </a:xfrm>
            <a:custGeom>
              <a:avLst/>
              <a:gdLst/>
              <a:ahLst/>
              <a:cxnLst/>
              <a:rect l="l" t="t" r="r" b="b"/>
              <a:pathLst>
                <a:path w="1704" h="983" extrusionOk="0">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65"/>
            <p:cNvSpPr/>
            <p:nvPr/>
          </p:nvSpPr>
          <p:spPr>
            <a:xfrm>
              <a:off x="7077442" y="1712948"/>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65"/>
            <p:cNvSpPr/>
            <p:nvPr/>
          </p:nvSpPr>
          <p:spPr>
            <a:xfrm>
              <a:off x="7228807" y="1623922"/>
              <a:ext cx="51041" cy="79589"/>
            </a:xfrm>
            <a:custGeom>
              <a:avLst/>
              <a:gdLst/>
              <a:ahLst/>
              <a:cxnLst/>
              <a:rect l="l" t="t" r="r" b="b"/>
              <a:pathLst>
                <a:path w="1947" h="3036" extrusionOk="0">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65"/>
            <p:cNvSpPr/>
            <p:nvPr/>
          </p:nvSpPr>
          <p:spPr>
            <a:xfrm>
              <a:off x="7342449" y="1624079"/>
              <a:ext cx="50988" cy="79431"/>
            </a:xfrm>
            <a:custGeom>
              <a:avLst/>
              <a:gdLst/>
              <a:ahLst/>
              <a:cxnLst/>
              <a:rect l="l" t="t" r="r" b="b"/>
              <a:pathLst>
                <a:path w="1945" h="3030" extrusionOk="0">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65"/>
            <p:cNvSpPr/>
            <p:nvPr/>
          </p:nvSpPr>
          <p:spPr>
            <a:xfrm>
              <a:off x="7287450" y="1614485"/>
              <a:ext cx="48734" cy="98490"/>
            </a:xfrm>
            <a:custGeom>
              <a:avLst/>
              <a:gdLst/>
              <a:ahLst/>
              <a:cxnLst/>
              <a:rect l="l" t="t" r="r" b="b"/>
              <a:pathLst>
                <a:path w="1859" h="3757" extrusionOk="0">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4" name="Google Shape;16134;p65"/>
          <p:cNvGrpSpPr/>
          <p:nvPr/>
        </p:nvGrpSpPr>
        <p:grpSpPr>
          <a:xfrm>
            <a:off x="8050359" y="1520687"/>
            <a:ext cx="279321" cy="336837"/>
            <a:chOff x="8050359" y="1520687"/>
            <a:chExt cx="279321" cy="336837"/>
          </a:xfrm>
        </p:grpSpPr>
        <p:sp>
          <p:nvSpPr>
            <p:cNvPr id="16135" name="Google Shape;16135;p65"/>
            <p:cNvSpPr/>
            <p:nvPr/>
          </p:nvSpPr>
          <p:spPr>
            <a:xfrm>
              <a:off x="8153305" y="1520687"/>
              <a:ext cx="68500" cy="45064"/>
            </a:xfrm>
            <a:custGeom>
              <a:avLst/>
              <a:gdLst/>
              <a:ahLst/>
              <a:cxnLst/>
              <a:rect l="l" t="t" r="r" b="b"/>
              <a:pathLst>
                <a:path w="2613" h="1719" extrusionOk="0">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65"/>
            <p:cNvSpPr/>
            <p:nvPr/>
          </p:nvSpPr>
          <p:spPr>
            <a:xfrm>
              <a:off x="8084045" y="1599411"/>
              <a:ext cx="206653" cy="258113"/>
            </a:xfrm>
            <a:custGeom>
              <a:avLst/>
              <a:gdLst/>
              <a:ahLst/>
              <a:cxnLst/>
              <a:rect l="l" t="t" r="r" b="b"/>
              <a:pathLst>
                <a:path w="7883" h="9846" extrusionOk="0">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65"/>
            <p:cNvSpPr/>
            <p:nvPr/>
          </p:nvSpPr>
          <p:spPr>
            <a:xfrm>
              <a:off x="8097284" y="1599411"/>
              <a:ext cx="193781" cy="258113"/>
            </a:xfrm>
            <a:custGeom>
              <a:avLst/>
              <a:gdLst/>
              <a:ahLst/>
              <a:cxnLst/>
              <a:rect l="l" t="t" r="r" b="b"/>
              <a:pathLst>
                <a:path w="7392" h="9846" extrusionOk="0">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65"/>
            <p:cNvSpPr/>
            <p:nvPr/>
          </p:nvSpPr>
          <p:spPr>
            <a:xfrm>
              <a:off x="8084045" y="1553613"/>
              <a:ext cx="206260" cy="42809"/>
            </a:xfrm>
            <a:custGeom>
              <a:avLst/>
              <a:gdLst/>
              <a:ahLst/>
              <a:cxnLst/>
              <a:rect l="l" t="t" r="r" b="b"/>
              <a:pathLst>
                <a:path w="7868" h="1633" extrusionOk="0">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65"/>
            <p:cNvSpPr/>
            <p:nvPr/>
          </p:nvSpPr>
          <p:spPr>
            <a:xfrm>
              <a:off x="8204372" y="1553613"/>
              <a:ext cx="86326" cy="42809"/>
            </a:xfrm>
            <a:custGeom>
              <a:avLst/>
              <a:gdLst/>
              <a:ahLst/>
              <a:cxnLst/>
              <a:rect l="l" t="t" r="r" b="b"/>
              <a:pathLst>
                <a:path w="3293" h="1633" extrusionOk="0">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65"/>
            <p:cNvSpPr/>
            <p:nvPr/>
          </p:nvSpPr>
          <p:spPr>
            <a:xfrm>
              <a:off x="8050752" y="1578963"/>
              <a:ext cx="273606" cy="30698"/>
            </a:xfrm>
            <a:custGeom>
              <a:avLst/>
              <a:gdLst/>
              <a:ahLst/>
              <a:cxnLst/>
              <a:rect l="l" t="t" r="r" b="b"/>
              <a:pathLst>
                <a:path w="10437" h="1171" extrusionOk="0">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65"/>
            <p:cNvSpPr/>
            <p:nvPr/>
          </p:nvSpPr>
          <p:spPr>
            <a:xfrm>
              <a:off x="8050359" y="1578963"/>
              <a:ext cx="279321" cy="30698"/>
            </a:xfrm>
            <a:custGeom>
              <a:avLst/>
              <a:gdLst/>
              <a:ahLst/>
              <a:cxnLst/>
              <a:rect l="l" t="t" r="r" b="b"/>
              <a:pathLst>
                <a:path w="10655" h="1171" extrusionOk="0">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65"/>
            <p:cNvSpPr/>
            <p:nvPr/>
          </p:nvSpPr>
          <p:spPr>
            <a:xfrm>
              <a:off x="8177895" y="1640647"/>
              <a:ext cx="19320" cy="165417"/>
            </a:xfrm>
            <a:custGeom>
              <a:avLst/>
              <a:gdLst/>
              <a:ahLst/>
              <a:cxnLst/>
              <a:rect l="l" t="t" r="r" b="b"/>
              <a:pathLst>
                <a:path w="737" h="6310" extrusionOk="0">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65"/>
            <p:cNvSpPr/>
            <p:nvPr/>
          </p:nvSpPr>
          <p:spPr>
            <a:xfrm>
              <a:off x="8231819" y="1640647"/>
              <a:ext cx="23305" cy="165076"/>
            </a:xfrm>
            <a:custGeom>
              <a:avLst/>
              <a:gdLst/>
              <a:ahLst/>
              <a:cxnLst/>
              <a:rect l="l" t="t" r="r" b="b"/>
              <a:pathLst>
                <a:path w="889" h="6297" extrusionOk="0">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65"/>
            <p:cNvSpPr/>
            <p:nvPr/>
          </p:nvSpPr>
          <p:spPr>
            <a:xfrm>
              <a:off x="8119986" y="1640647"/>
              <a:ext cx="23305" cy="165076"/>
            </a:xfrm>
            <a:custGeom>
              <a:avLst/>
              <a:gdLst/>
              <a:ahLst/>
              <a:cxnLst/>
              <a:rect l="l" t="t" r="r" b="b"/>
              <a:pathLst>
                <a:path w="889" h="6297" extrusionOk="0">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65"/>
            <p:cNvSpPr/>
            <p:nvPr/>
          </p:nvSpPr>
          <p:spPr>
            <a:xfrm>
              <a:off x="8179022" y="1640647"/>
              <a:ext cx="17826" cy="165023"/>
            </a:xfrm>
            <a:custGeom>
              <a:avLst/>
              <a:gdLst/>
              <a:ahLst/>
              <a:cxnLst/>
              <a:rect l="l" t="t" r="r" b="b"/>
              <a:pathLst>
                <a:path w="680" h="6295" extrusionOk="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65"/>
            <p:cNvSpPr/>
            <p:nvPr/>
          </p:nvSpPr>
          <p:spPr>
            <a:xfrm>
              <a:off x="8232763" y="1640647"/>
              <a:ext cx="22361" cy="164919"/>
            </a:xfrm>
            <a:custGeom>
              <a:avLst/>
              <a:gdLst/>
              <a:ahLst/>
              <a:cxnLst/>
              <a:rect l="l" t="t" r="r" b="b"/>
              <a:pathLst>
                <a:path w="853" h="6291" extrusionOk="0">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65"/>
            <p:cNvSpPr/>
            <p:nvPr/>
          </p:nvSpPr>
          <p:spPr>
            <a:xfrm>
              <a:off x="8124914" y="1640647"/>
              <a:ext cx="18403" cy="164683"/>
            </a:xfrm>
            <a:custGeom>
              <a:avLst/>
              <a:gdLst/>
              <a:ahLst/>
              <a:cxnLst/>
              <a:rect l="l" t="t" r="r" b="b"/>
              <a:pathLst>
                <a:path w="702" h="6282" extrusionOk="0">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48" name="Google Shape;16148;p65"/>
          <p:cNvGrpSpPr/>
          <p:nvPr/>
        </p:nvGrpSpPr>
        <p:grpSpPr>
          <a:xfrm>
            <a:off x="6093907" y="2461832"/>
            <a:ext cx="364441" cy="339091"/>
            <a:chOff x="6093907" y="2461832"/>
            <a:chExt cx="364441" cy="339091"/>
          </a:xfrm>
        </p:grpSpPr>
        <p:sp>
          <p:nvSpPr>
            <p:cNvPr id="16149" name="Google Shape;16149;p65"/>
            <p:cNvSpPr/>
            <p:nvPr/>
          </p:nvSpPr>
          <p:spPr>
            <a:xfrm>
              <a:off x="6094668" y="2515573"/>
              <a:ext cx="283070" cy="233890"/>
            </a:xfrm>
            <a:custGeom>
              <a:avLst/>
              <a:gdLst/>
              <a:ahLst/>
              <a:cxnLst/>
              <a:rect l="l" t="t" r="r" b="b"/>
              <a:pathLst>
                <a:path w="10798" h="8922" extrusionOk="0">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65"/>
            <p:cNvSpPr/>
            <p:nvPr/>
          </p:nvSpPr>
          <p:spPr>
            <a:xfrm>
              <a:off x="6234682" y="2576497"/>
              <a:ext cx="143055" cy="172967"/>
            </a:xfrm>
            <a:custGeom>
              <a:avLst/>
              <a:gdLst/>
              <a:ahLst/>
              <a:cxnLst/>
              <a:rect l="l" t="t" r="r" b="b"/>
              <a:pathLst>
                <a:path w="5457" h="6598" extrusionOk="0">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65"/>
            <p:cNvSpPr/>
            <p:nvPr/>
          </p:nvSpPr>
          <p:spPr>
            <a:xfrm>
              <a:off x="6094274" y="2515573"/>
              <a:ext cx="283463" cy="65118"/>
            </a:xfrm>
            <a:custGeom>
              <a:avLst/>
              <a:gdLst/>
              <a:ahLst/>
              <a:cxnLst/>
              <a:rect l="l" t="t" r="r" b="b"/>
              <a:pathLst>
                <a:path w="10813" h="2484" extrusionOk="0">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65"/>
            <p:cNvSpPr/>
            <p:nvPr/>
          </p:nvSpPr>
          <p:spPr>
            <a:xfrm>
              <a:off x="6094668" y="2612070"/>
              <a:ext cx="283070" cy="137393"/>
            </a:xfrm>
            <a:custGeom>
              <a:avLst/>
              <a:gdLst/>
              <a:ahLst/>
              <a:cxnLst/>
              <a:rect l="l" t="t" r="r" b="b"/>
              <a:pathLst>
                <a:path w="10798" h="5241" extrusionOk="0">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65"/>
            <p:cNvSpPr/>
            <p:nvPr/>
          </p:nvSpPr>
          <p:spPr>
            <a:xfrm>
              <a:off x="6234682" y="2612070"/>
              <a:ext cx="143055" cy="137393"/>
            </a:xfrm>
            <a:custGeom>
              <a:avLst/>
              <a:gdLst/>
              <a:ahLst/>
              <a:cxnLst/>
              <a:rect l="l" t="t" r="r" b="b"/>
              <a:pathLst>
                <a:path w="5457" h="5241" extrusionOk="0">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65"/>
            <p:cNvSpPr/>
            <p:nvPr/>
          </p:nvSpPr>
          <p:spPr>
            <a:xfrm>
              <a:off x="6093907" y="2612070"/>
              <a:ext cx="283830" cy="66245"/>
            </a:xfrm>
            <a:custGeom>
              <a:avLst/>
              <a:gdLst/>
              <a:ahLst/>
              <a:cxnLst/>
              <a:rect l="l" t="t" r="r" b="b"/>
              <a:pathLst>
                <a:path w="10827" h="2527" extrusionOk="0">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65"/>
            <p:cNvSpPr/>
            <p:nvPr/>
          </p:nvSpPr>
          <p:spPr>
            <a:xfrm>
              <a:off x="6094668" y="2461832"/>
              <a:ext cx="283070" cy="107875"/>
            </a:xfrm>
            <a:custGeom>
              <a:avLst/>
              <a:gdLst/>
              <a:ahLst/>
              <a:cxnLst/>
              <a:rect l="l" t="t" r="r" b="b"/>
              <a:pathLst>
                <a:path w="10798" h="4115" extrusionOk="0">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65"/>
            <p:cNvSpPr/>
            <p:nvPr/>
          </p:nvSpPr>
          <p:spPr>
            <a:xfrm>
              <a:off x="6247160" y="2587848"/>
              <a:ext cx="211188" cy="213076"/>
            </a:xfrm>
            <a:custGeom>
              <a:avLst/>
              <a:gdLst/>
              <a:ahLst/>
              <a:cxnLst/>
              <a:rect l="l" t="t" r="r" b="b"/>
              <a:pathLst>
                <a:path w="8056" h="8128" extrusionOk="0">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65"/>
            <p:cNvSpPr/>
            <p:nvPr/>
          </p:nvSpPr>
          <p:spPr>
            <a:xfrm>
              <a:off x="6300141" y="2654670"/>
              <a:ext cx="91988" cy="78907"/>
            </a:xfrm>
            <a:custGeom>
              <a:avLst/>
              <a:gdLst/>
              <a:ahLst/>
              <a:cxnLst/>
              <a:rect l="l" t="t" r="r" b="b"/>
              <a:pathLst>
                <a:path w="3509" h="3010" extrusionOk="0">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65"/>
            <p:cNvSpPr/>
            <p:nvPr/>
          </p:nvSpPr>
          <p:spPr>
            <a:xfrm>
              <a:off x="6324730" y="2666571"/>
              <a:ext cx="55654" cy="55654"/>
            </a:xfrm>
            <a:custGeom>
              <a:avLst/>
              <a:gdLst/>
              <a:ahLst/>
              <a:cxnLst/>
              <a:rect l="l" t="t" r="r" b="b"/>
              <a:pathLst>
                <a:path w="2123" h="2123" extrusionOk="0">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9" name="Google Shape;16159;p65"/>
          <p:cNvGrpSpPr/>
          <p:nvPr/>
        </p:nvGrpSpPr>
        <p:grpSpPr>
          <a:xfrm>
            <a:off x="4676331" y="1980866"/>
            <a:ext cx="377680" cy="377680"/>
            <a:chOff x="4676331" y="1980866"/>
            <a:chExt cx="377680" cy="377680"/>
          </a:xfrm>
        </p:grpSpPr>
        <p:sp>
          <p:nvSpPr>
            <p:cNvPr id="16160" name="Google Shape;16160;p65"/>
            <p:cNvSpPr/>
            <p:nvPr/>
          </p:nvSpPr>
          <p:spPr>
            <a:xfrm>
              <a:off x="4676331" y="1980866"/>
              <a:ext cx="377680" cy="377680"/>
            </a:xfrm>
            <a:custGeom>
              <a:avLst/>
              <a:gdLst/>
              <a:ahLst/>
              <a:cxnLst/>
              <a:rect l="l" t="t" r="r" b="b"/>
              <a:pathLst>
                <a:path w="14407" h="14407" extrusionOk="0">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65"/>
            <p:cNvSpPr/>
            <p:nvPr/>
          </p:nvSpPr>
          <p:spPr>
            <a:xfrm>
              <a:off x="5014636" y="1980866"/>
              <a:ext cx="39375" cy="377680"/>
            </a:xfrm>
            <a:custGeom>
              <a:avLst/>
              <a:gdLst/>
              <a:ahLst/>
              <a:cxnLst/>
              <a:rect l="l" t="t" r="r" b="b"/>
              <a:pathLst>
                <a:path w="1502" h="14407" extrusionOk="0">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65"/>
            <p:cNvSpPr/>
            <p:nvPr/>
          </p:nvSpPr>
          <p:spPr>
            <a:xfrm>
              <a:off x="4911689" y="2080378"/>
              <a:ext cx="110155" cy="100692"/>
            </a:xfrm>
            <a:custGeom>
              <a:avLst/>
              <a:gdLst/>
              <a:ahLst/>
              <a:cxnLst/>
              <a:rect l="l" t="t" r="r" b="b"/>
              <a:pathLst>
                <a:path w="4202" h="3841" extrusionOk="0">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65"/>
            <p:cNvSpPr/>
            <p:nvPr/>
          </p:nvSpPr>
          <p:spPr>
            <a:xfrm>
              <a:off x="4911689" y="2222279"/>
              <a:ext cx="110155" cy="100692"/>
            </a:xfrm>
            <a:custGeom>
              <a:avLst/>
              <a:gdLst/>
              <a:ahLst/>
              <a:cxnLst/>
              <a:rect l="l" t="t" r="r" b="b"/>
              <a:pathLst>
                <a:path w="4202" h="3841" extrusionOk="0">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65"/>
            <p:cNvSpPr/>
            <p:nvPr/>
          </p:nvSpPr>
          <p:spPr>
            <a:xfrm>
              <a:off x="4982077" y="2080378"/>
              <a:ext cx="39768" cy="100692"/>
            </a:xfrm>
            <a:custGeom>
              <a:avLst/>
              <a:gdLst/>
              <a:ahLst/>
              <a:cxnLst/>
              <a:rect l="l" t="t" r="r" b="b"/>
              <a:pathLst>
                <a:path w="1517" h="3841" extrusionOk="0">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65"/>
            <p:cNvSpPr/>
            <p:nvPr/>
          </p:nvSpPr>
          <p:spPr>
            <a:xfrm>
              <a:off x="4982077" y="2222279"/>
              <a:ext cx="39768" cy="100692"/>
            </a:xfrm>
            <a:custGeom>
              <a:avLst/>
              <a:gdLst/>
              <a:ahLst/>
              <a:cxnLst/>
              <a:rect l="l" t="t" r="r" b="b"/>
              <a:pathLst>
                <a:path w="1517" h="3841" extrusionOk="0">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65"/>
            <p:cNvSpPr/>
            <p:nvPr/>
          </p:nvSpPr>
          <p:spPr>
            <a:xfrm>
              <a:off x="4676331" y="1980866"/>
              <a:ext cx="377680" cy="66245"/>
            </a:xfrm>
            <a:custGeom>
              <a:avLst/>
              <a:gdLst/>
              <a:ahLst/>
              <a:cxnLst/>
              <a:rect l="l" t="t" r="r" b="b"/>
              <a:pathLst>
                <a:path w="14407" h="2527" extrusionOk="0">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65"/>
            <p:cNvSpPr/>
            <p:nvPr/>
          </p:nvSpPr>
          <p:spPr>
            <a:xfrm>
              <a:off x="5014636" y="1980866"/>
              <a:ext cx="39375" cy="66245"/>
            </a:xfrm>
            <a:custGeom>
              <a:avLst/>
              <a:gdLst/>
              <a:ahLst/>
              <a:cxnLst/>
              <a:rect l="l" t="t" r="r" b="b"/>
              <a:pathLst>
                <a:path w="1502" h="2527" extrusionOk="0">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65"/>
            <p:cNvSpPr/>
            <p:nvPr/>
          </p:nvSpPr>
          <p:spPr>
            <a:xfrm>
              <a:off x="4697513"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65"/>
            <p:cNvSpPr/>
            <p:nvPr/>
          </p:nvSpPr>
          <p:spPr>
            <a:xfrm>
              <a:off x="4740270" y="2002807"/>
              <a:ext cx="25769" cy="22099"/>
            </a:xfrm>
            <a:custGeom>
              <a:avLst/>
              <a:gdLst/>
              <a:ahLst/>
              <a:cxnLst/>
              <a:rect l="l" t="t" r="r" b="b"/>
              <a:pathLst>
                <a:path w="983" h="843" extrusionOk="0">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65"/>
            <p:cNvSpPr/>
            <p:nvPr/>
          </p:nvSpPr>
          <p:spPr>
            <a:xfrm>
              <a:off x="4782659"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65"/>
            <p:cNvSpPr/>
            <p:nvPr/>
          </p:nvSpPr>
          <p:spPr>
            <a:xfrm>
              <a:off x="4704696"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65"/>
            <p:cNvSpPr/>
            <p:nvPr/>
          </p:nvSpPr>
          <p:spPr>
            <a:xfrm>
              <a:off x="4747452" y="2002807"/>
              <a:ext cx="18586" cy="22099"/>
            </a:xfrm>
            <a:custGeom>
              <a:avLst/>
              <a:gdLst/>
              <a:ahLst/>
              <a:cxnLst/>
              <a:rect l="l" t="t" r="r" b="b"/>
              <a:pathLst>
                <a:path w="709" h="843" extrusionOk="0">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65"/>
            <p:cNvSpPr/>
            <p:nvPr/>
          </p:nvSpPr>
          <p:spPr>
            <a:xfrm>
              <a:off x="4789842"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65"/>
            <p:cNvSpPr/>
            <p:nvPr/>
          </p:nvSpPr>
          <p:spPr>
            <a:xfrm>
              <a:off x="4701288" y="2080378"/>
              <a:ext cx="179022" cy="242594"/>
            </a:xfrm>
            <a:custGeom>
              <a:avLst/>
              <a:gdLst/>
              <a:ahLst/>
              <a:cxnLst/>
              <a:rect l="l" t="t" r="r" b="b"/>
              <a:pathLst>
                <a:path w="6829" h="9254" extrusionOk="0">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65"/>
            <p:cNvSpPr/>
            <p:nvPr/>
          </p:nvSpPr>
          <p:spPr>
            <a:xfrm>
              <a:off x="4839415" y="2080011"/>
              <a:ext cx="40895" cy="242961"/>
            </a:xfrm>
            <a:custGeom>
              <a:avLst/>
              <a:gdLst/>
              <a:ahLst/>
              <a:cxnLst/>
              <a:rect l="l" t="t" r="r" b="b"/>
              <a:pathLst>
                <a:path w="1560" h="9268" extrusionOk="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65"/>
            <p:cNvSpPr/>
            <p:nvPr/>
          </p:nvSpPr>
          <p:spPr>
            <a:xfrm>
              <a:off x="4695625" y="2074715"/>
              <a:ext cx="190373" cy="253578"/>
            </a:xfrm>
            <a:custGeom>
              <a:avLst/>
              <a:gdLst/>
              <a:ahLst/>
              <a:cxnLst/>
              <a:rect l="l" t="t" r="r" b="b"/>
              <a:pathLst>
                <a:path w="7262" h="9673" extrusionOk="0">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65"/>
            <p:cNvSpPr/>
            <p:nvPr/>
          </p:nvSpPr>
          <p:spPr>
            <a:xfrm>
              <a:off x="4913970" y="2083025"/>
              <a:ext cx="105620" cy="95029"/>
            </a:xfrm>
            <a:custGeom>
              <a:avLst/>
              <a:gdLst/>
              <a:ahLst/>
              <a:cxnLst/>
              <a:rect l="l" t="t" r="r" b="b"/>
              <a:pathLst>
                <a:path w="4029" h="3625" extrusionOk="0">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65"/>
            <p:cNvSpPr/>
            <p:nvPr/>
          </p:nvSpPr>
          <p:spPr>
            <a:xfrm>
              <a:off x="4913970" y="2224953"/>
              <a:ext cx="105620" cy="95003"/>
            </a:xfrm>
            <a:custGeom>
              <a:avLst/>
              <a:gdLst/>
              <a:ahLst/>
              <a:cxnLst/>
              <a:rect l="l" t="t" r="r" b="b"/>
              <a:pathLst>
                <a:path w="4029" h="3624" extrusionOk="0">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9" name="Google Shape;16179;p65"/>
          <p:cNvGrpSpPr/>
          <p:nvPr/>
        </p:nvGrpSpPr>
        <p:grpSpPr>
          <a:xfrm>
            <a:off x="7526242" y="1522968"/>
            <a:ext cx="357651" cy="332275"/>
            <a:chOff x="7526242" y="1522968"/>
            <a:chExt cx="357651" cy="332275"/>
          </a:xfrm>
        </p:grpSpPr>
        <p:sp>
          <p:nvSpPr>
            <p:cNvPr id="16180" name="Google Shape;16180;p65"/>
            <p:cNvSpPr/>
            <p:nvPr/>
          </p:nvSpPr>
          <p:spPr>
            <a:xfrm>
              <a:off x="7589814" y="1531304"/>
              <a:ext cx="187726" cy="323939"/>
            </a:xfrm>
            <a:custGeom>
              <a:avLst/>
              <a:gdLst/>
              <a:ahLst/>
              <a:cxnLst/>
              <a:rect l="l" t="t" r="r" b="b"/>
              <a:pathLst>
                <a:path w="7161" h="12357" extrusionOk="0">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65"/>
            <p:cNvSpPr/>
            <p:nvPr/>
          </p:nvSpPr>
          <p:spPr>
            <a:xfrm>
              <a:off x="7739292" y="1531304"/>
              <a:ext cx="38248" cy="323939"/>
            </a:xfrm>
            <a:custGeom>
              <a:avLst/>
              <a:gdLst/>
              <a:ahLst/>
              <a:cxnLst/>
              <a:rect l="l" t="t" r="r" b="b"/>
              <a:pathLst>
                <a:path w="1459" h="12357" extrusionOk="0">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65"/>
            <p:cNvSpPr/>
            <p:nvPr/>
          </p:nvSpPr>
          <p:spPr>
            <a:xfrm>
              <a:off x="7589814" y="1531304"/>
              <a:ext cx="187726" cy="53741"/>
            </a:xfrm>
            <a:custGeom>
              <a:avLst/>
              <a:gdLst/>
              <a:ahLst/>
              <a:cxnLst/>
              <a:rect l="l" t="t" r="r" b="b"/>
              <a:pathLst>
                <a:path w="7161" h="2050" extrusionOk="0">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65"/>
            <p:cNvSpPr/>
            <p:nvPr/>
          </p:nvSpPr>
          <p:spPr>
            <a:xfrm>
              <a:off x="7739292" y="1531304"/>
              <a:ext cx="38248" cy="53741"/>
            </a:xfrm>
            <a:custGeom>
              <a:avLst/>
              <a:gdLst/>
              <a:ahLst/>
              <a:cxnLst/>
              <a:rect l="l" t="t" r="r" b="b"/>
              <a:pathLst>
                <a:path w="1459" h="2050" extrusionOk="0">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65"/>
            <p:cNvSpPr/>
            <p:nvPr/>
          </p:nvSpPr>
          <p:spPr>
            <a:xfrm>
              <a:off x="7590207" y="1801476"/>
              <a:ext cx="187726" cy="53767"/>
            </a:xfrm>
            <a:custGeom>
              <a:avLst/>
              <a:gdLst/>
              <a:ahLst/>
              <a:cxnLst/>
              <a:rect l="l" t="t" r="r" b="b"/>
              <a:pathLst>
                <a:path w="7161" h="2051" extrusionOk="0">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65"/>
            <p:cNvSpPr/>
            <p:nvPr/>
          </p:nvSpPr>
          <p:spPr>
            <a:xfrm>
              <a:off x="7739292" y="1801476"/>
              <a:ext cx="38248" cy="53767"/>
            </a:xfrm>
            <a:custGeom>
              <a:avLst/>
              <a:gdLst/>
              <a:ahLst/>
              <a:cxnLst/>
              <a:rect l="l" t="t" r="r" b="b"/>
              <a:pathLst>
                <a:path w="1459" h="2051" extrusionOk="0">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65"/>
            <p:cNvSpPr/>
            <p:nvPr/>
          </p:nvSpPr>
          <p:spPr>
            <a:xfrm>
              <a:off x="7678001" y="1625521"/>
              <a:ext cx="205893" cy="135112"/>
            </a:xfrm>
            <a:custGeom>
              <a:avLst/>
              <a:gdLst/>
              <a:ahLst/>
              <a:cxnLst/>
              <a:rect l="l" t="t" r="r" b="b"/>
              <a:pathLst>
                <a:path w="7854" h="5154" extrusionOk="0">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65"/>
            <p:cNvSpPr/>
            <p:nvPr/>
          </p:nvSpPr>
          <p:spPr>
            <a:xfrm>
              <a:off x="7857364" y="1625521"/>
              <a:ext cx="26530" cy="135112"/>
            </a:xfrm>
            <a:custGeom>
              <a:avLst/>
              <a:gdLst/>
              <a:ahLst/>
              <a:cxnLst/>
              <a:rect l="l" t="t" r="r" b="b"/>
              <a:pathLst>
                <a:path w="1012" h="5154" extrusionOk="0">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65"/>
            <p:cNvSpPr/>
            <p:nvPr/>
          </p:nvSpPr>
          <p:spPr>
            <a:xfrm>
              <a:off x="7782809" y="1648223"/>
              <a:ext cx="55287" cy="47266"/>
            </a:xfrm>
            <a:custGeom>
              <a:avLst/>
              <a:gdLst/>
              <a:ahLst/>
              <a:cxnLst/>
              <a:rect l="l" t="t" r="r" b="b"/>
              <a:pathLst>
                <a:path w="2109" h="1803" extrusionOk="0">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65"/>
            <p:cNvSpPr/>
            <p:nvPr/>
          </p:nvSpPr>
          <p:spPr>
            <a:xfrm>
              <a:off x="7807425" y="1648223"/>
              <a:ext cx="55261" cy="47266"/>
            </a:xfrm>
            <a:custGeom>
              <a:avLst/>
              <a:gdLst/>
              <a:ahLst/>
              <a:cxnLst/>
              <a:rect l="l" t="t" r="r" b="b"/>
              <a:pathLst>
                <a:path w="2108" h="1803" extrusionOk="0">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65"/>
            <p:cNvSpPr/>
            <p:nvPr/>
          </p:nvSpPr>
          <p:spPr>
            <a:xfrm>
              <a:off x="7701464" y="1649351"/>
              <a:ext cx="65852" cy="44697"/>
            </a:xfrm>
            <a:custGeom>
              <a:avLst/>
              <a:gdLst/>
              <a:ahLst/>
              <a:cxnLst/>
              <a:rect l="l" t="t" r="r" b="b"/>
              <a:pathLst>
                <a:path w="2512" h="1705" extrusionOk="0">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65"/>
            <p:cNvSpPr/>
            <p:nvPr/>
          </p:nvSpPr>
          <p:spPr>
            <a:xfrm>
              <a:off x="7698056" y="1704245"/>
              <a:ext cx="167278" cy="29544"/>
            </a:xfrm>
            <a:custGeom>
              <a:avLst/>
              <a:gdLst/>
              <a:ahLst/>
              <a:cxnLst/>
              <a:rect l="l" t="t" r="r" b="b"/>
              <a:pathLst>
                <a:path w="6381" h="1127" extrusionOk="0">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65"/>
            <p:cNvSpPr/>
            <p:nvPr/>
          </p:nvSpPr>
          <p:spPr>
            <a:xfrm>
              <a:off x="7678001" y="1608298"/>
              <a:ext cx="9857" cy="169742"/>
            </a:xfrm>
            <a:custGeom>
              <a:avLst/>
              <a:gdLst/>
              <a:ahLst/>
              <a:cxnLst/>
              <a:rect l="l" t="t" r="r" b="b"/>
              <a:pathLst>
                <a:path w="376" h="6475" extrusionOk="0">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65"/>
            <p:cNvSpPr/>
            <p:nvPr/>
          </p:nvSpPr>
          <p:spPr>
            <a:xfrm>
              <a:off x="7526242" y="1522968"/>
              <a:ext cx="114691" cy="98201"/>
            </a:xfrm>
            <a:custGeom>
              <a:avLst/>
              <a:gdLst/>
              <a:ahLst/>
              <a:cxnLst/>
              <a:rect l="l" t="t" r="r" b="b"/>
              <a:pathLst>
                <a:path w="4375" h="3746" extrusionOk="0">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65"/>
            <p:cNvSpPr/>
            <p:nvPr/>
          </p:nvSpPr>
          <p:spPr>
            <a:xfrm>
              <a:off x="7584151" y="1522968"/>
              <a:ext cx="58669" cy="97913"/>
            </a:xfrm>
            <a:custGeom>
              <a:avLst/>
              <a:gdLst/>
              <a:ahLst/>
              <a:cxnLst/>
              <a:rect l="l" t="t" r="r" b="b"/>
              <a:pathLst>
                <a:path w="2238" h="3735" extrusionOk="0">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65"/>
            <p:cNvSpPr/>
            <p:nvPr/>
          </p:nvSpPr>
          <p:spPr>
            <a:xfrm>
              <a:off x="7570467" y="1556471"/>
              <a:ext cx="43255" cy="30488"/>
            </a:xfrm>
            <a:custGeom>
              <a:avLst/>
              <a:gdLst/>
              <a:ahLst/>
              <a:cxnLst/>
              <a:rect l="l" t="t" r="r" b="b"/>
              <a:pathLst>
                <a:path w="1650" h="1163" extrusionOk="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6" name="Google Shape;16196;p65"/>
          <p:cNvGrpSpPr/>
          <p:nvPr/>
        </p:nvGrpSpPr>
        <p:grpSpPr>
          <a:xfrm>
            <a:off x="3250786" y="1982386"/>
            <a:ext cx="371650" cy="371624"/>
            <a:chOff x="3250786" y="1982386"/>
            <a:chExt cx="371650" cy="371624"/>
          </a:xfrm>
        </p:grpSpPr>
        <p:sp>
          <p:nvSpPr>
            <p:cNvPr id="16197" name="Google Shape;16197;p65"/>
            <p:cNvSpPr/>
            <p:nvPr/>
          </p:nvSpPr>
          <p:spPr>
            <a:xfrm>
              <a:off x="3358634" y="2006215"/>
              <a:ext cx="179782" cy="164263"/>
            </a:xfrm>
            <a:custGeom>
              <a:avLst/>
              <a:gdLst/>
              <a:ahLst/>
              <a:cxnLst/>
              <a:rect l="l" t="t" r="r" b="b"/>
              <a:pathLst>
                <a:path w="6858" h="6266" extrusionOk="0">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65"/>
            <p:cNvSpPr/>
            <p:nvPr/>
          </p:nvSpPr>
          <p:spPr>
            <a:xfrm>
              <a:off x="3358634" y="2006215"/>
              <a:ext cx="167671" cy="119619"/>
            </a:xfrm>
            <a:custGeom>
              <a:avLst/>
              <a:gdLst/>
              <a:ahLst/>
              <a:cxnLst/>
              <a:rect l="l" t="t" r="r" b="b"/>
              <a:pathLst>
                <a:path w="6396" h="4563" extrusionOk="0">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65"/>
            <p:cNvSpPr/>
            <p:nvPr/>
          </p:nvSpPr>
          <p:spPr>
            <a:xfrm>
              <a:off x="3251546" y="2150398"/>
              <a:ext cx="131730" cy="131704"/>
            </a:xfrm>
            <a:custGeom>
              <a:avLst/>
              <a:gdLst/>
              <a:ahLst/>
              <a:cxnLst/>
              <a:rect l="l" t="t" r="r" b="b"/>
              <a:pathLst>
                <a:path w="5025" h="5024" extrusionOk="0">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65"/>
            <p:cNvSpPr/>
            <p:nvPr/>
          </p:nvSpPr>
          <p:spPr>
            <a:xfrm>
              <a:off x="3287487" y="2150398"/>
              <a:ext cx="95790" cy="131704"/>
            </a:xfrm>
            <a:custGeom>
              <a:avLst/>
              <a:gdLst/>
              <a:ahLst/>
              <a:cxnLst/>
              <a:rect l="l" t="t" r="r" b="b"/>
              <a:pathLst>
                <a:path w="3654" h="5024" extrusionOk="0">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65"/>
            <p:cNvSpPr/>
            <p:nvPr/>
          </p:nvSpPr>
          <p:spPr>
            <a:xfrm>
              <a:off x="3251179" y="2249910"/>
              <a:ext cx="131337" cy="104100"/>
            </a:xfrm>
            <a:custGeom>
              <a:avLst/>
              <a:gdLst/>
              <a:ahLst/>
              <a:cxnLst/>
              <a:rect l="l" t="t" r="r" b="b"/>
              <a:pathLst>
                <a:path w="5010" h="3971" extrusionOk="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65"/>
            <p:cNvSpPr/>
            <p:nvPr/>
          </p:nvSpPr>
          <p:spPr>
            <a:xfrm>
              <a:off x="3294303" y="2249910"/>
              <a:ext cx="44697" cy="29544"/>
            </a:xfrm>
            <a:custGeom>
              <a:avLst/>
              <a:gdLst/>
              <a:ahLst/>
              <a:cxnLst/>
              <a:rect l="l" t="t" r="r" b="b"/>
              <a:pathLst>
                <a:path w="1705" h="1127" extrusionOk="0">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65"/>
            <p:cNvSpPr/>
            <p:nvPr/>
          </p:nvSpPr>
          <p:spPr>
            <a:xfrm>
              <a:off x="3251179" y="2288525"/>
              <a:ext cx="131337" cy="65485"/>
            </a:xfrm>
            <a:custGeom>
              <a:avLst/>
              <a:gdLst/>
              <a:ahLst/>
              <a:cxnLst/>
              <a:rect l="l" t="t" r="r" b="b"/>
              <a:pathLst>
                <a:path w="5010" h="2498" extrusionOk="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65"/>
            <p:cNvSpPr/>
            <p:nvPr/>
          </p:nvSpPr>
          <p:spPr>
            <a:xfrm>
              <a:off x="3272728" y="2192604"/>
              <a:ext cx="87820" cy="72091"/>
            </a:xfrm>
            <a:custGeom>
              <a:avLst/>
              <a:gdLst/>
              <a:ahLst/>
              <a:cxnLst/>
              <a:rect l="l" t="t" r="r" b="b"/>
              <a:pathLst>
                <a:path w="3350" h="2750" extrusionOk="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65"/>
            <p:cNvSpPr/>
            <p:nvPr/>
          </p:nvSpPr>
          <p:spPr>
            <a:xfrm>
              <a:off x="3272728" y="2192814"/>
              <a:ext cx="87820" cy="71515"/>
            </a:xfrm>
            <a:custGeom>
              <a:avLst/>
              <a:gdLst/>
              <a:ahLst/>
              <a:cxnLst/>
              <a:rect l="l" t="t" r="r" b="b"/>
              <a:pathLst>
                <a:path w="3350" h="2728" extrusionOk="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65"/>
            <p:cNvSpPr/>
            <p:nvPr/>
          </p:nvSpPr>
          <p:spPr>
            <a:xfrm>
              <a:off x="3250786" y="2303284"/>
              <a:ext cx="29544" cy="50726"/>
            </a:xfrm>
            <a:custGeom>
              <a:avLst/>
              <a:gdLst/>
              <a:ahLst/>
              <a:cxnLst/>
              <a:rect l="l" t="t" r="r" b="b"/>
              <a:pathLst>
                <a:path w="1127" h="1935" extrusionOk="0">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65"/>
            <p:cNvSpPr/>
            <p:nvPr/>
          </p:nvSpPr>
          <p:spPr>
            <a:xfrm>
              <a:off x="3353339" y="2303284"/>
              <a:ext cx="29177" cy="50726"/>
            </a:xfrm>
            <a:custGeom>
              <a:avLst/>
              <a:gdLst/>
              <a:ahLst/>
              <a:cxnLst/>
              <a:rect l="l" t="t" r="r" b="b"/>
              <a:pathLst>
                <a:path w="1113" h="1935" extrusionOk="0">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65"/>
            <p:cNvSpPr/>
            <p:nvPr/>
          </p:nvSpPr>
          <p:spPr>
            <a:xfrm>
              <a:off x="3499802" y="2163636"/>
              <a:ext cx="36360" cy="79117"/>
            </a:xfrm>
            <a:custGeom>
              <a:avLst/>
              <a:gdLst/>
              <a:ahLst/>
              <a:cxnLst/>
              <a:rect l="l" t="t" r="r" b="b"/>
              <a:pathLst>
                <a:path w="1387" h="3018" extrusionOk="0">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65"/>
            <p:cNvSpPr/>
            <p:nvPr/>
          </p:nvSpPr>
          <p:spPr>
            <a:xfrm>
              <a:off x="3514561" y="2156821"/>
              <a:ext cx="85933" cy="85933"/>
            </a:xfrm>
            <a:custGeom>
              <a:avLst/>
              <a:gdLst/>
              <a:ahLst/>
              <a:cxnLst/>
              <a:rect l="l" t="t" r="r" b="b"/>
              <a:pathLst>
                <a:path w="3278" h="3278" extrusionOk="0">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65"/>
            <p:cNvSpPr/>
            <p:nvPr/>
          </p:nvSpPr>
          <p:spPr>
            <a:xfrm>
              <a:off x="3528560" y="2264302"/>
              <a:ext cx="43150" cy="31825"/>
            </a:xfrm>
            <a:custGeom>
              <a:avLst/>
              <a:gdLst/>
              <a:ahLst/>
              <a:cxnLst/>
              <a:rect l="l" t="t" r="r" b="b"/>
              <a:pathLst>
                <a:path w="1646" h="1214" extrusionOk="0">
                  <a:moveTo>
                    <a:pt x="0" y="0"/>
                  </a:moveTo>
                  <a:lnTo>
                    <a:pt x="0" y="1213"/>
                  </a:lnTo>
                  <a:lnTo>
                    <a:pt x="1646" y="1213"/>
                  </a:lnTo>
                  <a:lnTo>
                    <a:pt x="164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65"/>
            <p:cNvSpPr/>
            <p:nvPr/>
          </p:nvSpPr>
          <p:spPr>
            <a:xfrm>
              <a:off x="3528560" y="2264302"/>
              <a:ext cx="43150" cy="17538"/>
            </a:xfrm>
            <a:custGeom>
              <a:avLst/>
              <a:gdLst/>
              <a:ahLst/>
              <a:cxnLst/>
              <a:rect l="l" t="t" r="r" b="b"/>
              <a:pathLst>
                <a:path w="1646" h="669" extrusionOk="0">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65"/>
            <p:cNvSpPr/>
            <p:nvPr/>
          </p:nvSpPr>
          <p:spPr>
            <a:xfrm>
              <a:off x="3478594" y="2281709"/>
              <a:ext cx="143842" cy="72301"/>
            </a:xfrm>
            <a:custGeom>
              <a:avLst/>
              <a:gdLst/>
              <a:ahLst/>
              <a:cxnLst/>
              <a:rect l="l" t="t" r="r" b="b"/>
              <a:pathLst>
                <a:path w="5487" h="2758" extrusionOk="0">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65"/>
            <p:cNvSpPr/>
            <p:nvPr/>
          </p:nvSpPr>
          <p:spPr>
            <a:xfrm>
              <a:off x="3542926" y="2296101"/>
              <a:ext cx="14418" cy="57909"/>
            </a:xfrm>
            <a:custGeom>
              <a:avLst/>
              <a:gdLst/>
              <a:ahLst/>
              <a:cxnLst/>
              <a:rect l="l" t="t" r="r" b="b"/>
              <a:pathLst>
                <a:path w="550" h="2209" extrusionOk="0">
                  <a:moveTo>
                    <a:pt x="145" y="0"/>
                  </a:moveTo>
                  <a:lnTo>
                    <a:pt x="1" y="2209"/>
                  </a:lnTo>
                  <a:lnTo>
                    <a:pt x="549" y="2209"/>
                  </a:lnTo>
                  <a:lnTo>
                    <a:pt x="41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65"/>
            <p:cNvSpPr/>
            <p:nvPr/>
          </p:nvSpPr>
          <p:spPr>
            <a:xfrm>
              <a:off x="3507352" y="2192394"/>
              <a:ext cx="85933" cy="79117"/>
            </a:xfrm>
            <a:custGeom>
              <a:avLst/>
              <a:gdLst/>
              <a:ahLst/>
              <a:cxnLst/>
              <a:rect l="l" t="t" r="r" b="b"/>
              <a:pathLst>
                <a:path w="3278" h="3018" extrusionOk="0">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65"/>
            <p:cNvSpPr/>
            <p:nvPr/>
          </p:nvSpPr>
          <p:spPr>
            <a:xfrm>
              <a:off x="3506985" y="2192394"/>
              <a:ext cx="86300" cy="77229"/>
            </a:xfrm>
            <a:custGeom>
              <a:avLst/>
              <a:gdLst/>
              <a:ahLst/>
              <a:cxnLst/>
              <a:rect l="l" t="t" r="r" b="b"/>
              <a:pathLst>
                <a:path w="3292" h="2946" extrusionOk="0">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65"/>
            <p:cNvSpPr/>
            <p:nvPr/>
          </p:nvSpPr>
          <p:spPr>
            <a:xfrm>
              <a:off x="3478594" y="2299876"/>
              <a:ext cx="28784" cy="54134"/>
            </a:xfrm>
            <a:custGeom>
              <a:avLst/>
              <a:gdLst/>
              <a:ahLst/>
              <a:cxnLst/>
              <a:rect l="l" t="t" r="r" b="b"/>
              <a:pathLst>
                <a:path w="1098" h="2065" extrusionOk="0">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65"/>
            <p:cNvSpPr/>
            <p:nvPr/>
          </p:nvSpPr>
          <p:spPr>
            <a:xfrm>
              <a:off x="3593258" y="2299876"/>
              <a:ext cx="28784" cy="54134"/>
            </a:xfrm>
            <a:custGeom>
              <a:avLst/>
              <a:gdLst/>
              <a:ahLst/>
              <a:cxnLst/>
              <a:rect l="l" t="t" r="r" b="b"/>
              <a:pathLst>
                <a:path w="1098" h="2065" extrusionOk="0">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65"/>
            <p:cNvSpPr/>
            <p:nvPr/>
          </p:nvSpPr>
          <p:spPr>
            <a:xfrm>
              <a:off x="3542926" y="2296101"/>
              <a:ext cx="14418" cy="14392"/>
            </a:xfrm>
            <a:custGeom>
              <a:avLst/>
              <a:gdLst/>
              <a:ahLst/>
              <a:cxnLst/>
              <a:rect l="l" t="t" r="r" b="b"/>
              <a:pathLst>
                <a:path w="550" h="549" extrusionOk="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65"/>
            <p:cNvSpPr/>
            <p:nvPr/>
          </p:nvSpPr>
          <p:spPr>
            <a:xfrm>
              <a:off x="3520984" y="2276125"/>
              <a:ext cx="29544" cy="30226"/>
            </a:xfrm>
            <a:custGeom>
              <a:avLst/>
              <a:gdLst/>
              <a:ahLst/>
              <a:cxnLst/>
              <a:rect l="l" t="t" r="r" b="b"/>
              <a:pathLst>
                <a:path w="1127" h="1153" extrusionOk="0">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65"/>
            <p:cNvSpPr/>
            <p:nvPr/>
          </p:nvSpPr>
          <p:spPr>
            <a:xfrm>
              <a:off x="3550502" y="2276125"/>
              <a:ext cx="29177" cy="30226"/>
            </a:xfrm>
            <a:custGeom>
              <a:avLst/>
              <a:gdLst/>
              <a:ahLst/>
              <a:cxnLst/>
              <a:rect l="l" t="t" r="r" b="b"/>
              <a:pathLst>
                <a:path w="1113" h="1153" extrusionOk="0">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65"/>
            <p:cNvSpPr/>
            <p:nvPr/>
          </p:nvSpPr>
          <p:spPr>
            <a:xfrm>
              <a:off x="3310582" y="1982386"/>
              <a:ext cx="203612" cy="175169"/>
            </a:xfrm>
            <a:custGeom>
              <a:avLst/>
              <a:gdLst/>
              <a:ahLst/>
              <a:cxnLst/>
              <a:rect l="l" t="t" r="r" b="b"/>
              <a:pathLst>
                <a:path w="7767" h="6682" extrusionOk="0">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65"/>
            <p:cNvSpPr/>
            <p:nvPr/>
          </p:nvSpPr>
          <p:spPr>
            <a:xfrm>
              <a:off x="3345396" y="2012192"/>
              <a:ext cx="33844" cy="11875"/>
            </a:xfrm>
            <a:custGeom>
              <a:avLst/>
              <a:gdLst/>
              <a:ahLst/>
              <a:cxnLst/>
              <a:rect l="l" t="t" r="r" b="b"/>
              <a:pathLst>
                <a:path w="1291" h="453" extrusionOk="0">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65"/>
            <p:cNvSpPr/>
            <p:nvPr/>
          </p:nvSpPr>
          <p:spPr>
            <a:xfrm>
              <a:off x="3387025" y="2012192"/>
              <a:ext cx="93640" cy="11875"/>
            </a:xfrm>
            <a:custGeom>
              <a:avLst/>
              <a:gdLst/>
              <a:ahLst/>
              <a:cxnLst/>
              <a:rect l="l" t="t" r="r" b="b"/>
              <a:pathLst>
                <a:path w="3572" h="453" extrusionOk="0">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65"/>
            <p:cNvSpPr/>
            <p:nvPr/>
          </p:nvSpPr>
          <p:spPr>
            <a:xfrm>
              <a:off x="3344111" y="2042104"/>
              <a:ext cx="136554" cy="11849"/>
            </a:xfrm>
            <a:custGeom>
              <a:avLst/>
              <a:gdLst/>
              <a:ahLst/>
              <a:cxnLst/>
              <a:rect l="l" t="t" r="r" b="b"/>
              <a:pathLst>
                <a:path w="5209" h="452" extrusionOk="0">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65"/>
            <p:cNvSpPr/>
            <p:nvPr/>
          </p:nvSpPr>
          <p:spPr>
            <a:xfrm>
              <a:off x="3345396" y="2072041"/>
              <a:ext cx="93640" cy="11797"/>
            </a:xfrm>
            <a:custGeom>
              <a:avLst/>
              <a:gdLst/>
              <a:ahLst/>
              <a:cxnLst/>
              <a:rect l="l" t="t" r="r" b="b"/>
              <a:pathLst>
                <a:path w="3572" h="450" extrusionOk="0">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65"/>
            <p:cNvSpPr/>
            <p:nvPr/>
          </p:nvSpPr>
          <p:spPr>
            <a:xfrm>
              <a:off x="3445904" y="2072041"/>
              <a:ext cx="34761" cy="11797"/>
            </a:xfrm>
            <a:custGeom>
              <a:avLst/>
              <a:gdLst/>
              <a:ahLst/>
              <a:cxnLst/>
              <a:rect l="l" t="t" r="r" b="b"/>
              <a:pathLst>
                <a:path w="1326" h="450" extrusionOk="0">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27" name="Google Shape;16227;p65"/>
          <p:cNvGrpSpPr/>
          <p:nvPr/>
        </p:nvGrpSpPr>
        <p:grpSpPr>
          <a:xfrm>
            <a:off x="1342386" y="2916322"/>
            <a:ext cx="373538" cy="331515"/>
            <a:chOff x="1342386" y="2916322"/>
            <a:chExt cx="373538" cy="331515"/>
          </a:xfrm>
        </p:grpSpPr>
        <p:sp>
          <p:nvSpPr>
            <p:cNvPr id="16228" name="Google Shape;16228;p65"/>
            <p:cNvSpPr/>
            <p:nvPr/>
          </p:nvSpPr>
          <p:spPr>
            <a:xfrm>
              <a:off x="1499047" y="2916322"/>
              <a:ext cx="216877" cy="180910"/>
            </a:xfrm>
            <a:custGeom>
              <a:avLst/>
              <a:gdLst/>
              <a:ahLst/>
              <a:cxnLst/>
              <a:rect l="l" t="t" r="r" b="b"/>
              <a:pathLst>
                <a:path w="8273" h="6901" extrusionOk="0">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65"/>
            <p:cNvSpPr/>
            <p:nvPr/>
          </p:nvSpPr>
          <p:spPr>
            <a:xfrm>
              <a:off x="1342386" y="3060137"/>
              <a:ext cx="217244" cy="187699"/>
            </a:xfrm>
            <a:custGeom>
              <a:avLst/>
              <a:gdLst/>
              <a:ahLst/>
              <a:cxnLst/>
              <a:rect l="l" t="t" r="r" b="b"/>
              <a:pathLst>
                <a:path w="8287" h="7160" extrusionOk="0">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65"/>
            <p:cNvSpPr/>
            <p:nvPr/>
          </p:nvSpPr>
          <p:spPr>
            <a:xfrm>
              <a:off x="1382128" y="3151706"/>
              <a:ext cx="41262" cy="18193"/>
            </a:xfrm>
            <a:custGeom>
              <a:avLst/>
              <a:gdLst/>
              <a:ahLst/>
              <a:cxnLst/>
              <a:rect l="l" t="t" r="r" b="b"/>
              <a:pathLst>
                <a:path w="1574" h="694" extrusionOk="0">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65"/>
            <p:cNvSpPr/>
            <p:nvPr/>
          </p:nvSpPr>
          <p:spPr>
            <a:xfrm>
              <a:off x="1360186" y="3066927"/>
              <a:ext cx="29911" cy="66272"/>
            </a:xfrm>
            <a:custGeom>
              <a:avLst/>
              <a:gdLst/>
              <a:ahLst/>
              <a:cxnLst/>
              <a:rect l="l" t="t" r="r" b="b"/>
              <a:pathLst>
                <a:path w="1141" h="2528" extrusionOk="0">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65"/>
            <p:cNvSpPr/>
            <p:nvPr/>
          </p:nvSpPr>
          <p:spPr>
            <a:xfrm>
              <a:off x="1372297" y="3060871"/>
              <a:ext cx="72301" cy="72694"/>
            </a:xfrm>
            <a:custGeom>
              <a:avLst/>
              <a:gdLst/>
              <a:ahLst/>
              <a:cxnLst/>
              <a:rect l="l" t="t" r="r" b="b"/>
              <a:pathLst>
                <a:path w="2758" h="2773" extrusionOk="0">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65"/>
            <p:cNvSpPr/>
            <p:nvPr/>
          </p:nvSpPr>
          <p:spPr>
            <a:xfrm>
              <a:off x="1366609" y="3091149"/>
              <a:ext cx="72301" cy="66245"/>
            </a:xfrm>
            <a:custGeom>
              <a:avLst/>
              <a:gdLst/>
              <a:ahLst/>
              <a:cxnLst/>
              <a:rect l="l" t="t" r="r" b="b"/>
              <a:pathLst>
                <a:path w="2758" h="2527" extrusionOk="0">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65"/>
            <p:cNvSpPr/>
            <p:nvPr/>
          </p:nvSpPr>
          <p:spPr>
            <a:xfrm>
              <a:off x="1366242" y="3091149"/>
              <a:ext cx="72301" cy="64751"/>
            </a:xfrm>
            <a:custGeom>
              <a:avLst/>
              <a:gdLst/>
              <a:ahLst/>
              <a:cxnLst/>
              <a:rect l="l" t="t" r="r" b="b"/>
              <a:pathLst>
                <a:path w="2758" h="2470" extrusionOk="0">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65"/>
            <p:cNvSpPr/>
            <p:nvPr/>
          </p:nvSpPr>
          <p:spPr>
            <a:xfrm>
              <a:off x="1342386" y="3086981"/>
              <a:ext cx="198710" cy="160855"/>
            </a:xfrm>
            <a:custGeom>
              <a:avLst/>
              <a:gdLst/>
              <a:ahLst/>
              <a:cxnLst/>
              <a:rect l="l" t="t" r="r" b="b"/>
              <a:pathLst>
                <a:path w="7580" h="6136" extrusionOk="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65"/>
            <p:cNvSpPr/>
            <p:nvPr/>
          </p:nvSpPr>
          <p:spPr>
            <a:xfrm>
              <a:off x="1342386" y="3181591"/>
              <a:ext cx="23882" cy="66245"/>
            </a:xfrm>
            <a:custGeom>
              <a:avLst/>
              <a:gdLst/>
              <a:ahLst/>
              <a:cxnLst/>
              <a:rect l="l" t="t" r="r" b="b"/>
              <a:pathLst>
                <a:path w="911" h="2527" extrusionOk="0">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65"/>
            <p:cNvSpPr/>
            <p:nvPr/>
          </p:nvSpPr>
          <p:spPr>
            <a:xfrm>
              <a:off x="1438517" y="3086981"/>
              <a:ext cx="102579" cy="129083"/>
            </a:xfrm>
            <a:custGeom>
              <a:avLst/>
              <a:gdLst/>
              <a:ahLst/>
              <a:cxnLst/>
              <a:rect l="l" t="t" r="r" b="b"/>
              <a:pathLst>
                <a:path w="3913" h="4924" extrusionOk="0">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65"/>
            <p:cNvSpPr/>
            <p:nvPr/>
          </p:nvSpPr>
          <p:spPr>
            <a:xfrm>
              <a:off x="1515903" y="2943559"/>
              <a:ext cx="178839" cy="114900"/>
            </a:xfrm>
            <a:custGeom>
              <a:avLst/>
              <a:gdLst/>
              <a:ahLst/>
              <a:cxnLst/>
              <a:rect l="l" t="t" r="r" b="b"/>
              <a:pathLst>
                <a:path w="6822" h="4383" extrusionOk="0">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39" name="Google Shape;16239;p65"/>
          <p:cNvGrpSpPr/>
          <p:nvPr/>
        </p:nvGrpSpPr>
        <p:grpSpPr>
          <a:xfrm>
            <a:off x="2294122" y="2946600"/>
            <a:ext cx="373931" cy="271351"/>
            <a:chOff x="2294122" y="2946600"/>
            <a:chExt cx="373931" cy="271351"/>
          </a:xfrm>
        </p:grpSpPr>
        <p:sp>
          <p:nvSpPr>
            <p:cNvPr id="16240" name="Google Shape;16240;p65"/>
            <p:cNvSpPr/>
            <p:nvPr/>
          </p:nvSpPr>
          <p:spPr>
            <a:xfrm>
              <a:off x="2312289" y="2946600"/>
              <a:ext cx="337597" cy="247129"/>
            </a:xfrm>
            <a:custGeom>
              <a:avLst/>
              <a:gdLst/>
              <a:ahLst/>
              <a:cxnLst/>
              <a:rect l="l" t="t" r="r" b="b"/>
              <a:pathLst>
                <a:path w="12878" h="9427" extrusionOk="0">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65"/>
            <p:cNvSpPr/>
            <p:nvPr/>
          </p:nvSpPr>
          <p:spPr>
            <a:xfrm>
              <a:off x="2336511" y="2970823"/>
              <a:ext cx="289151" cy="192628"/>
            </a:xfrm>
            <a:custGeom>
              <a:avLst/>
              <a:gdLst/>
              <a:ahLst/>
              <a:cxnLst/>
              <a:rect l="l" t="t" r="r" b="b"/>
              <a:pathLst>
                <a:path w="11030" h="7348" extrusionOk="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65"/>
            <p:cNvSpPr/>
            <p:nvPr/>
          </p:nvSpPr>
          <p:spPr>
            <a:xfrm>
              <a:off x="2336511" y="3127483"/>
              <a:ext cx="168798" cy="35967"/>
            </a:xfrm>
            <a:custGeom>
              <a:avLst/>
              <a:gdLst/>
              <a:ahLst/>
              <a:cxnLst/>
              <a:rect l="l" t="t" r="r" b="b"/>
              <a:pathLst>
                <a:path w="6439" h="1372" extrusionOk="0">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65"/>
            <p:cNvSpPr/>
            <p:nvPr/>
          </p:nvSpPr>
          <p:spPr>
            <a:xfrm>
              <a:off x="2505284" y="2970823"/>
              <a:ext cx="120379" cy="96130"/>
            </a:xfrm>
            <a:custGeom>
              <a:avLst/>
              <a:gdLst/>
              <a:ahLst/>
              <a:cxnLst/>
              <a:rect l="l" t="t" r="r" b="b"/>
              <a:pathLst>
                <a:path w="4592" h="3667" extrusionOk="0">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65"/>
            <p:cNvSpPr/>
            <p:nvPr/>
          </p:nvSpPr>
          <p:spPr>
            <a:xfrm>
              <a:off x="2505284" y="3066927"/>
              <a:ext cx="120379" cy="96524"/>
            </a:xfrm>
            <a:custGeom>
              <a:avLst/>
              <a:gdLst/>
              <a:ahLst/>
              <a:cxnLst/>
              <a:rect l="l" t="t" r="r" b="b"/>
              <a:pathLst>
                <a:path w="4592" h="3682" extrusionOk="0">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65"/>
            <p:cNvSpPr/>
            <p:nvPr/>
          </p:nvSpPr>
          <p:spPr>
            <a:xfrm>
              <a:off x="2294122" y="3187647"/>
              <a:ext cx="373931" cy="30305"/>
            </a:xfrm>
            <a:custGeom>
              <a:avLst/>
              <a:gdLst/>
              <a:ahLst/>
              <a:cxnLst/>
              <a:rect l="l" t="t" r="r" b="b"/>
              <a:pathLst>
                <a:path w="14264" h="1156" extrusionOk="0">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65"/>
            <p:cNvSpPr/>
            <p:nvPr/>
          </p:nvSpPr>
          <p:spPr>
            <a:xfrm>
              <a:off x="2294122" y="3187647"/>
              <a:ext cx="373931" cy="12138"/>
            </a:xfrm>
            <a:custGeom>
              <a:avLst/>
              <a:gdLst/>
              <a:ahLst/>
              <a:cxnLst/>
              <a:rect l="l" t="t" r="r" b="b"/>
              <a:pathLst>
                <a:path w="14264" h="463" extrusionOk="0">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65"/>
            <p:cNvSpPr/>
            <p:nvPr/>
          </p:nvSpPr>
          <p:spPr>
            <a:xfrm>
              <a:off x="2444753" y="3187647"/>
              <a:ext cx="72668" cy="18193"/>
            </a:xfrm>
            <a:custGeom>
              <a:avLst/>
              <a:gdLst/>
              <a:ahLst/>
              <a:cxnLst/>
              <a:rect l="l" t="t" r="r" b="b"/>
              <a:pathLst>
                <a:path w="2772" h="694" extrusionOk="0">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65"/>
            <p:cNvSpPr/>
            <p:nvPr/>
          </p:nvSpPr>
          <p:spPr>
            <a:xfrm>
              <a:off x="2535195" y="3043097"/>
              <a:ext cx="60557" cy="24249"/>
            </a:xfrm>
            <a:custGeom>
              <a:avLst/>
              <a:gdLst/>
              <a:ahLst/>
              <a:cxnLst/>
              <a:rect l="l" t="t" r="r" b="b"/>
              <a:pathLst>
                <a:path w="2310" h="925" extrusionOk="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65"/>
            <p:cNvSpPr/>
            <p:nvPr/>
          </p:nvSpPr>
          <p:spPr>
            <a:xfrm>
              <a:off x="2553362" y="3024930"/>
              <a:ext cx="24223" cy="30305"/>
            </a:xfrm>
            <a:custGeom>
              <a:avLst/>
              <a:gdLst/>
              <a:ahLst/>
              <a:cxnLst/>
              <a:rect l="l" t="t" r="r" b="b"/>
              <a:pathLst>
                <a:path w="924" h="1156" extrusionOk="0">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65"/>
            <p:cNvSpPr/>
            <p:nvPr/>
          </p:nvSpPr>
          <p:spPr>
            <a:xfrm>
              <a:off x="2547306" y="2994652"/>
              <a:ext cx="36334" cy="42416"/>
            </a:xfrm>
            <a:custGeom>
              <a:avLst/>
              <a:gdLst/>
              <a:ahLst/>
              <a:cxnLst/>
              <a:rect l="l" t="t" r="r" b="b"/>
              <a:pathLst>
                <a:path w="1386" h="1618" extrusionOk="0">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65"/>
            <p:cNvSpPr/>
            <p:nvPr/>
          </p:nvSpPr>
          <p:spPr>
            <a:xfrm>
              <a:off x="2547306" y="2994652"/>
              <a:ext cx="24249" cy="42337"/>
            </a:xfrm>
            <a:custGeom>
              <a:avLst/>
              <a:gdLst/>
              <a:ahLst/>
              <a:cxnLst/>
              <a:rect l="l" t="t" r="r" b="b"/>
              <a:pathLst>
                <a:path w="925" h="1615" extrusionOk="0">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65"/>
            <p:cNvSpPr/>
            <p:nvPr/>
          </p:nvSpPr>
          <p:spPr>
            <a:xfrm>
              <a:off x="2547306" y="2994652"/>
              <a:ext cx="36334" cy="18193"/>
            </a:xfrm>
            <a:custGeom>
              <a:avLst/>
              <a:gdLst/>
              <a:ahLst/>
              <a:cxnLst/>
              <a:rect l="l" t="t" r="r" b="b"/>
              <a:pathLst>
                <a:path w="1386" h="694" extrusionOk="0">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65"/>
            <p:cNvSpPr/>
            <p:nvPr/>
          </p:nvSpPr>
          <p:spPr>
            <a:xfrm>
              <a:off x="2547306" y="2994652"/>
              <a:ext cx="24249" cy="15178"/>
            </a:xfrm>
            <a:custGeom>
              <a:avLst/>
              <a:gdLst/>
              <a:ahLst/>
              <a:cxnLst/>
              <a:rect l="l" t="t" r="r" b="b"/>
              <a:pathLst>
                <a:path w="925" h="579" extrusionOk="0">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65"/>
            <p:cNvSpPr/>
            <p:nvPr/>
          </p:nvSpPr>
          <p:spPr>
            <a:xfrm>
              <a:off x="2535195" y="3139595"/>
              <a:ext cx="60557" cy="23856"/>
            </a:xfrm>
            <a:custGeom>
              <a:avLst/>
              <a:gdLst/>
              <a:ahLst/>
              <a:cxnLst/>
              <a:rect l="l" t="t" r="r" b="b"/>
              <a:pathLst>
                <a:path w="2310" h="910" extrusionOk="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65"/>
            <p:cNvSpPr/>
            <p:nvPr/>
          </p:nvSpPr>
          <p:spPr>
            <a:xfrm>
              <a:off x="2553362" y="3121428"/>
              <a:ext cx="24223" cy="29911"/>
            </a:xfrm>
            <a:custGeom>
              <a:avLst/>
              <a:gdLst/>
              <a:ahLst/>
              <a:cxnLst/>
              <a:rect l="l" t="t" r="r" b="b"/>
              <a:pathLst>
                <a:path w="924" h="1141" extrusionOk="0">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65"/>
            <p:cNvSpPr/>
            <p:nvPr/>
          </p:nvSpPr>
          <p:spPr>
            <a:xfrm>
              <a:off x="2547306" y="3091543"/>
              <a:ext cx="36334" cy="42023"/>
            </a:xfrm>
            <a:custGeom>
              <a:avLst/>
              <a:gdLst/>
              <a:ahLst/>
              <a:cxnLst/>
              <a:rect l="l" t="t" r="r" b="b"/>
              <a:pathLst>
                <a:path w="1386" h="1603" extrusionOk="0">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65"/>
            <p:cNvSpPr/>
            <p:nvPr/>
          </p:nvSpPr>
          <p:spPr>
            <a:xfrm>
              <a:off x="2547306" y="3091543"/>
              <a:ext cx="24249" cy="42101"/>
            </a:xfrm>
            <a:custGeom>
              <a:avLst/>
              <a:gdLst/>
              <a:ahLst/>
              <a:cxnLst/>
              <a:rect l="l" t="t" r="r" b="b"/>
              <a:pathLst>
                <a:path w="925" h="1606" extrusionOk="0">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65"/>
            <p:cNvSpPr/>
            <p:nvPr/>
          </p:nvSpPr>
          <p:spPr>
            <a:xfrm>
              <a:off x="2547306" y="3091149"/>
              <a:ext cx="36334" cy="18193"/>
            </a:xfrm>
            <a:custGeom>
              <a:avLst/>
              <a:gdLst/>
              <a:ahLst/>
              <a:cxnLst/>
              <a:rect l="l" t="t" r="r" b="b"/>
              <a:pathLst>
                <a:path w="1386" h="694" extrusionOk="0">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65"/>
            <p:cNvSpPr/>
            <p:nvPr/>
          </p:nvSpPr>
          <p:spPr>
            <a:xfrm>
              <a:off x="2547306" y="3091543"/>
              <a:ext cx="24249" cy="14785"/>
            </a:xfrm>
            <a:custGeom>
              <a:avLst/>
              <a:gdLst/>
              <a:ahLst/>
              <a:cxnLst/>
              <a:rect l="l" t="t" r="r" b="b"/>
              <a:pathLst>
                <a:path w="925" h="564" extrusionOk="0">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65"/>
            <p:cNvSpPr/>
            <p:nvPr/>
          </p:nvSpPr>
          <p:spPr>
            <a:xfrm>
              <a:off x="2384563" y="3049153"/>
              <a:ext cx="72327" cy="90075"/>
            </a:xfrm>
            <a:custGeom>
              <a:avLst/>
              <a:gdLst/>
              <a:ahLst/>
              <a:cxnLst/>
              <a:rect l="l" t="t" r="r" b="b"/>
              <a:pathLst>
                <a:path w="2759" h="3436" extrusionOk="0">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65"/>
            <p:cNvSpPr/>
            <p:nvPr/>
          </p:nvSpPr>
          <p:spPr>
            <a:xfrm>
              <a:off x="2407659" y="3048760"/>
              <a:ext cx="26503" cy="18115"/>
            </a:xfrm>
            <a:custGeom>
              <a:avLst/>
              <a:gdLst/>
              <a:ahLst/>
              <a:cxnLst/>
              <a:rect l="l" t="t" r="r" b="b"/>
              <a:pathLst>
                <a:path w="1011" h="691" extrusionOk="0">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65"/>
            <p:cNvSpPr/>
            <p:nvPr/>
          </p:nvSpPr>
          <p:spPr>
            <a:xfrm>
              <a:off x="2384563" y="3068080"/>
              <a:ext cx="72327" cy="71541"/>
            </a:xfrm>
            <a:custGeom>
              <a:avLst/>
              <a:gdLst/>
              <a:ahLst/>
              <a:cxnLst/>
              <a:rect l="l" t="t" r="r" b="b"/>
              <a:pathLst>
                <a:path w="2759" h="2729" extrusionOk="0">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65"/>
            <p:cNvSpPr/>
            <p:nvPr/>
          </p:nvSpPr>
          <p:spPr>
            <a:xfrm>
              <a:off x="2396675" y="3000708"/>
              <a:ext cx="48105" cy="54527"/>
            </a:xfrm>
            <a:custGeom>
              <a:avLst/>
              <a:gdLst/>
              <a:ahLst/>
              <a:cxnLst/>
              <a:rect l="l" t="t" r="r" b="b"/>
              <a:pathLst>
                <a:path w="1835" h="2080" extrusionOk="0">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65"/>
            <p:cNvSpPr/>
            <p:nvPr/>
          </p:nvSpPr>
          <p:spPr>
            <a:xfrm>
              <a:off x="2396675" y="3000708"/>
              <a:ext cx="33345" cy="54422"/>
            </a:xfrm>
            <a:custGeom>
              <a:avLst/>
              <a:gdLst/>
              <a:ahLst/>
              <a:cxnLst/>
              <a:rect l="l" t="t" r="r" b="b"/>
              <a:pathLst>
                <a:path w="1272" h="2076" extrusionOk="0">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65"/>
            <p:cNvSpPr/>
            <p:nvPr/>
          </p:nvSpPr>
          <p:spPr>
            <a:xfrm>
              <a:off x="2396675" y="3000708"/>
              <a:ext cx="48105" cy="24301"/>
            </a:xfrm>
            <a:custGeom>
              <a:avLst/>
              <a:gdLst/>
              <a:ahLst/>
              <a:cxnLst/>
              <a:rect l="l" t="t" r="r" b="b"/>
              <a:pathLst>
                <a:path w="1835" h="927" extrusionOk="0">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65"/>
            <p:cNvSpPr/>
            <p:nvPr/>
          </p:nvSpPr>
          <p:spPr>
            <a:xfrm>
              <a:off x="2396675" y="3000708"/>
              <a:ext cx="33345" cy="21968"/>
            </a:xfrm>
            <a:custGeom>
              <a:avLst/>
              <a:gdLst/>
              <a:ahLst/>
              <a:cxnLst/>
              <a:rect l="l" t="t" r="r" b="b"/>
              <a:pathLst>
                <a:path w="1272" h="838" extrusionOk="0">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65"/>
            <p:cNvSpPr/>
            <p:nvPr/>
          </p:nvSpPr>
          <p:spPr>
            <a:xfrm>
              <a:off x="2384563" y="3079038"/>
              <a:ext cx="30305" cy="60583"/>
            </a:xfrm>
            <a:custGeom>
              <a:avLst/>
              <a:gdLst/>
              <a:ahLst/>
              <a:cxnLst/>
              <a:rect l="l" t="t" r="r" b="b"/>
              <a:pathLst>
                <a:path w="1156" h="2311" extrusionOk="0">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65"/>
            <p:cNvSpPr/>
            <p:nvPr/>
          </p:nvSpPr>
          <p:spPr>
            <a:xfrm>
              <a:off x="2426953" y="3078671"/>
              <a:ext cx="30305" cy="60557"/>
            </a:xfrm>
            <a:custGeom>
              <a:avLst/>
              <a:gdLst/>
              <a:ahLst/>
              <a:cxnLst/>
              <a:rect l="l" t="t" r="r" b="b"/>
              <a:pathLst>
                <a:path w="1156" h="2310" extrusionOk="0">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65"/>
            <p:cNvSpPr/>
            <p:nvPr/>
          </p:nvSpPr>
          <p:spPr>
            <a:xfrm>
              <a:off x="2408786" y="3127483"/>
              <a:ext cx="24249" cy="11744"/>
            </a:xfrm>
            <a:custGeom>
              <a:avLst/>
              <a:gdLst/>
              <a:ahLst/>
              <a:cxnLst/>
              <a:rect l="l" t="t" r="r" b="b"/>
              <a:pathLst>
                <a:path w="925" h="448" extrusionOk="0">
                  <a:moveTo>
                    <a:pt x="1" y="1"/>
                  </a:moveTo>
                  <a:lnTo>
                    <a:pt x="1" y="448"/>
                  </a:lnTo>
                  <a:lnTo>
                    <a:pt x="925" y="448"/>
                  </a:lnTo>
                  <a:lnTo>
                    <a:pt x="92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0" name="Google Shape;16270;p65"/>
          <p:cNvGrpSpPr/>
          <p:nvPr/>
        </p:nvGrpSpPr>
        <p:grpSpPr>
          <a:xfrm>
            <a:off x="2769819" y="2907251"/>
            <a:ext cx="373905" cy="349682"/>
            <a:chOff x="2769819" y="2907251"/>
            <a:chExt cx="373905" cy="349682"/>
          </a:xfrm>
        </p:grpSpPr>
        <p:sp>
          <p:nvSpPr>
            <p:cNvPr id="16271" name="Google Shape;16271;p65"/>
            <p:cNvSpPr/>
            <p:nvPr/>
          </p:nvSpPr>
          <p:spPr>
            <a:xfrm>
              <a:off x="2975292" y="2943559"/>
              <a:ext cx="168431" cy="176532"/>
            </a:xfrm>
            <a:custGeom>
              <a:avLst/>
              <a:gdLst/>
              <a:ahLst/>
              <a:cxnLst/>
              <a:rect l="l" t="t" r="r" b="b"/>
              <a:pathLst>
                <a:path w="6425" h="6734" extrusionOk="0">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65"/>
            <p:cNvSpPr/>
            <p:nvPr/>
          </p:nvSpPr>
          <p:spPr>
            <a:xfrm>
              <a:off x="3035456" y="2943559"/>
              <a:ext cx="48105" cy="114691"/>
            </a:xfrm>
            <a:custGeom>
              <a:avLst/>
              <a:gdLst/>
              <a:ahLst/>
              <a:cxnLst/>
              <a:rect l="l" t="t" r="r" b="b"/>
              <a:pathLst>
                <a:path w="1835" h="4375" extrusionOk="0">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65"/>
            <p:cNvSpPr/>
            <p:nvPr/>
          </p:nvSpPr>
          <p:spPr>
            <a:xfrm>
              <a:off x="3047567" y="2907251"/>
              <a:ext cx="23882" cy="96524"/>
            </a:xfrm>
            <a:custGeom>
              <a:avLst/>
              <a:gdLst/>
              <a:ahLst/>
              <a:cxnLst/>
              <a:rect l="l" t="t" r="r" b="b"/>
              <a:pathLst>
                <a:path w="911" h="3682" extrusionOk="0">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65"/>
            <p:cNvSpPr/>
            <p:nvPr/>
          </p:nvSpPr>
          <p:spPr>
            <a:xfrm>
              <a:off x="3047567" y="3021916"/>
              <a:ext cx="23882" cy="24223"/>
            </a:xfrm>
            <a:custGeom>
              <a:avLst/>
              <a:gdLst/>
              <a:ahLst/>
              <a:cxnLst/>
              <a:rect l="l" t="t" r="r" b="b"/>
              <a:pathLst>
                <a:path w="911" h="924" extrusionOk="0">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65"/>
            <p:cNvSpPr/>
            <p:nvPr/>
          </p:nvSpPr>
          <p:spPr>
            <a:xfrm>
              <a:off x="2769819" y="3172521"/>
              <a:ext cx="205132" cy="84412"/>
            </a:xfrm>
            <a:custGeom>
              <a:avLst/>
              <a:gdLst/>
              <a:ahLst/>
              <a:cxnLst/>
              <a:rect l="l" t="t" r="r" b="b"/>
              <a:pathLst>
                <a:path w="7825" h="3220" extrusionOk="0">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65"/>
            <p:cNvSpPr/>
            <p:nvPr/>
          </p:nvSpPr>
          <p:spPr>
            <a:xfrm>
              <a:off x="2860628" y="3196743"/>
              <a:ext cx="24249" cy="60190"/>
            </a:xfrm>
            <a:custGeom>
              <a:avLst/>
              <a:gdLst/>
              <a:ahLst/>
              <a:cxnLst/>
              <a:rect l="l" t="t" r="r" b="b"/>
              <a:pathLst>
                <a:path w="925" h="2296" extrusionOk="0">
                  <a:moveTo>
                    <a:pt x="217" y="0"/>
                  </a:moveTo>
                  <a:lnTo>
                    <a:pt x="1" y="2295"/>
                  </a:lnTo>
                  <a:lnTo>
                    <a:pt x="925" y="2295"/>
                  </a:lnTo>
                  <a:lnTo>
                    <a:pt x="694"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65"/>
            <p:cNvSpPr/>
            <p:nvPr/>
          </p:nvSpPr>
          <p:spPr>
            <a:xfrm>
              <a:off x="2862148" y="3184632"/>
              <a:ext cx="21208" cy="20448"/>
            </a:xfrm>
            <a:custGeom>
              <a:avLst/>
              <a:gdLst/>
              <a:ahLst/>
              <a:cxnLst/>
              <a:rect l="l" t="t" r="r" b="b"/>
              <a:pathLst>
                <a:path w="809" h="780" extrusionOk="0">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65"/>
            <p:cNvSpPr/>
            <p:nvPr/>
          </p:nvSpPr>
          <p:spPr>
            <a:xfrm>
              <a:off x="2938958" y="3197110"/>
              <a:ext cx="35993" cy="59823"/>
            </a:xfrm>
            <a:custGeom>
              <a:avLst/>
              <a:gdLst/>
              <a:ahLst/>
              <a:cxnLst/>
              <a:rect l="l" t="t" r="r" b="b"/>
              <a:pathLst>
                <a:path w="1373" h="2282" extrusionOk="0">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65"/>
            <p:cNvSpPr/>
            <p:nvPr/>
          </p:nvSpPr>
          <p:spPr>
            <a:xfrm>
              <a:off x="2806520" y="2985582"/>
              <a:ext cx="132464" cy="96130"/>
            </a:xfrm>
            <a:custGeom>
              <a:avLst/>
              <a:gdLst/>
              <a:ahLst/>
              <a:cxnLst/>
              <a:rect l="l" t="t" r="r" b="b"/>
              <a:pathLst>
                <a:path w="5053" h="3667" extrusionOk="0">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65"/>
            <p:cNvSpPr/>
            <p:nvPr/>
          </p:nvSpPr>
          <p:spPr>
            <a:xfrm>
              <a:off x="2836405" y="2985582"/>
              <a:ext cx="102579" cy="96524"/>
            </a:xfrm>
            <a:custGeom>
              <a:avLst/>
              <a:gdLst/>
              <a:ahLst/>
              <a:cxnLst/>
              <a:rect l="l" t="t" r="r" b="b"/>
              <a:pathLst>
                <a:path w="3913" h="3682" extrusionOk="0">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65"/>
            <p:cNvSpPr/>
            <p:nvPr/>
          </p:nvSpPr>
          <p:spPr>
            <a:xfrm>
              <a:off x="2836405" y="3130498"/>
              <a:ext cx="72327" cy="54160"/>
            </a:xfrm>
            <a:custGeom>
              <a:avLst/>
              <a:gdLst/>
              <a:ahLst/>
              <a:cxnLst/>
              <a:rect l="l" t="t" r="r" b="b"/>
              <a:pathLst>
                <a:path w="2759" h="2066" extrusionOk="0">
                  <a:moveTo>
                    <a:pt x="1" y="1"/>
                  </a:moveTo>
                  <a:lnTo>
                    <a:pt x="1" y="2065"/>
                  </a:lnTo>
                  <a:lnTo>
                    <a:pt x="2758" y="2065"/>
                  </a:lnTo>
                  <a:lnTo>
                    <a:pt x="275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65"/>
            <p:cNvSpPr/>
            <p:nvPr/>
          </p:nvSpPr>
          <p:spPr>
            <a:xfrm>
              <a:off x="2836405" y="3130498"/>
              <a:ext cx="72327" cy="30121"/>
            </a:xfrm>
            <a:custGeom>
              <a:avLst/>
              <a:gdLst/>
              <a:ahLst/>
              <a:cxnLst/>
              <a:rect l="l" t="t" r="r" b="b"/>
              <a:pathLst>
                <a:path w="2759" h="1149" extrusionOk="0">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65"/>
            <p:cNvSpPr/>
            <p:nvPr/>
          </p:nvSpPr>
          <p:spPr>
            <a:xfrm>
              <a:off x="2824294" y="3162533"/>
              <a:ext cx="48472" cy="43202"/>
            </a:xfrm>
            <a:custGeom>
              <a:avLst/>
              <a:gdLst/>
              <a:ahLst/>
              <a:cxnLst/>
              <a:rect l="l" t="t" r="r" b="b"/>
              <a:pathLst>
                <a:path w="1849" h="1648" extrusionOk="0">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65"/>
            <p:cNvSpPr/>
            <p:nvPr/>
          </p:nvSpPr>
          <p:spPr>
            <a:xfrm>
              <a:off x="2872739" y="3162533"/>
              <a:ext cx="48078" cy="43202"/>
            </a:xfrm>
            <a:custGeom>
              <a:avLst/>
              <a:gdLst/>
              <a:ahLst/>
              <a:cxnLst/>
              <a:rect l="l" t="t" r="r" b="b"/>
              <a:pathLst>
                <a:path w="1834" h="1648" extrusionOk="0">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65"/>
            <p:cNvSpPr/>
            <p:nvPr/>
          </p:nvSpPr>
          <p:spPr>
            <a:xfrm>
              <a:off x="2812576" y="3034709"/>
              <a:ext cx="120746" cy="113616"/>
            </a:xfrm>
            <a:custGeom>
              <a:avLst/>
              <a:gdLst/>
              <a:ahLst/>
              <a:cxnLst/>
              <a:rect l="l" t="t" r="r" b="b"/>
              <a:pathLst>
                <a:path w="4606" h="4334" extrusionOk="0">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65"/>
            <p:cNvSpPr/>
            <p:nvPr/>
          </p:nvSpPr>
          <p:spPr>
            <a:xfrm>
              <a:off x="2812183" y="3034577"/>
              <a:ext cx="108268" cy="113380"/>
            </a:xfrm>
            <a:custGeom>
              <a:avLst/>
              <a:gdLst/>
              <a:ahLst/>
              <a:cxnLst/>
              <a:rect l="l" t="t" r="r" b="b"/>
              <a:pathLst>
                <a:path w="4130" h="4325" extrusionOk="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65"/>
            <p:cNvSpPr/>
            <p:nvPr/>
          </p:nvSpPr>
          <p:spPr>
            <a:xfrm>
              <a:off x="2770186" y="3197110"/>
              <a:ext cx="36360" cy="59823"/>
            </a:xfrm>
            <a:custGeom>
              <a:avLst/>
              <a:gdLst/>
              <a:ahLst/>
              <a:cxnLst/>
              <a:rect l="l" t="t" r="r" b="b"/>
              <a:pathLst>
                <a:path w="1387" h="2282" extrusionOk="0">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88" name="Google Shape;16288;p65"/>
          <p:cNvGrpSpPr/>
          <p:nvPr/>
        </p:nvGrpSpPr>
        <p:grpSpPr>
          <a:xfrm>
            <a:off x="3246251" y="2895245"/>
            <a:ext cx="375792" cy="373800"/>
            <a:chOff x="3246251" y="2895245"/>
            <a:chExt cx="375792" cy="373800"/>
          </a:xfrm>
        </p:grpSpPr>
        <p:sp>
          <p:nvSpPr>
            <p:cNvPr id="16289" name="Google Shape;16289;p65"/>
            <p:cNvSpPr/>
            <p:nvPr/>
          </p:nvSpPr>
          <p:spPr>
            <a:xfrm>
              <a:off x="3246251" y="2960599"/>
              <a:ext cx="308446" cy="308446"/>
            </a:xfrm>
            <a:custGeom>
              <a:avLst/>
              <a:gdLst/>
              <a:ahLst/>
              <a:cxnLst/>
              <a:rect l="l" t="t" r="r" b="b"/>
              <a:pathLst>
                <a:path w="11766" h="11766" extrusionOk="0">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65"/>
            <p:cNvSpPr/>
            <p:nvPr/>
          </p:nvSpPr>
          <p:spPr>
            <a:xfrm>
              <a:off x="3400264" y="3108556"/>
              <a:ext cx="154039" cy="12531"/>
            </a:xfrm>
            <a:custGeom>
              <a:avLst/>
              <a:gdLst/>
              <a:ahLst/>
              <a:cxnLst/>
              <a:rect l="l" t="t" r="r" b="b"/>
              <a:pathLst>
                <a:path w="5876" h="478" extrusionOk="0">
                  <a:moveTo>
                    <a:pt x="1" y="1"/>
                  </a:moveTo>
                  <a:lnTo>
                    <a:pt x="1" y="477"/>
                  </a:lnTo>
                  <a:lnTo>
                    <a:pt x="5876" y="477"/>
                  </a:lnTo>
                  <a:lnTo>
                    <a:pt x="5876" y="246"/>
                  </a:lnTo>
                  <a:lnTo>
                    <a:pt x="587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65"/>
            <p:cNvSpPr/>
            <p:nvPr/>
          </p:nvSpPr>
          <p:spPr>
            <a:xfrm>
              <a:off x="3529687" y="2895245"/>
              <a:ext cx="92355" cy="89970"/>
            </a:xfrm>
            <a:custGeom>
              <a:avLst/>
              <a:gdLst/>
              <a:ahLst/>
              <a:cxnLst/>
              <a:rect l="l" t="t" r="r" b="b"/>
              <a:pathLst>
                <a:path w="3523" h="3432" extrusionOk="0">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65"/>
            <p:cNvSpPr/>
            <p:nvPr/>
          </p:nvSpPr>
          <p:spPr>
            <a:xfrm>
              <a:off x="3529687" y="2895245"/>
              <a:ext cx="62103" cy="89970"/>
            </a:xfrm>
            <a:custGeom>
              <a:avLst/>
              <a:gdLst/>
              <a:ahLst/>
              <a:cxnLst/>
              <a:rect l="l" t="t" r="r" b="b"/>
              <a:pathLst>
                <a:path w="2369" h="3432" extrusionOk="0">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65"/>
            <p:cNvSpPr/>
            <p:nvPr/>
          </p:nvSpPr>
          <p:spPr>
            <a:xfrm>
              <a:off x="3283345" y="2997693"/>
              <a:ext cx="234257" cy="234257"/>
            </a:xfrm>
            <a:custGeom>
              <a:avLst/>
              <a:gdLst/>
              <a:ahLst/>
              <a:cxnLst/>
              <a:rect l="l" t="t" r="r" b="b"/>
              <a:pathLst>
                <a:path w="8936" h="8936" extrusionOk="0">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65"/>
            <p:cNvSpPr/>
            <p:nvPr/>
          </p:nvSpPr>
          <p:spPr>
            <a:xfrm>
              <a:off x="3400264" y="3108556"/>
              <a:ext cx="117338" cy="12531"/>
            </a:xfrm>
            <a:custGeom>
              <a:avLst/>
              <a:gdLst/>
              <a:ahLst/>
              <a:cxnLst/>
              <a:rect l="l" t="t" r="r" b="b"/>
              <a:pathLst>
                <a:path w="4476" h="478" extrusionOk="0">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65"/>
            <p:cNvSpPr/>
            <p:nvPr/>
          </p:nvSpPr>
          <p:spPr>
            <a:xfrm>
              <a:off x="3313990" y="3028338"/>
              <a:ext cx="172573" cy="172967"/>
            </a:xfrm>
            <a:custGeom>
              <a:avLst/>
              <a:gdLst/>
              <a:ahLst/>
              <a:cxnLst/>
              <a:rect l="l" t="t" r="r" b="b"/>
              <a:pathLst>
                <a:path w="6583" h="6598" extrusionOk="0">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65"/>
            <p:cNvSpPr/>
            <p:nvPr/>
          </p:nvSpPr>
          <p:spPr>
            <a:xfrm>
              <a:off x="3400264" y="3108556"/>
              <a:ext cx="86693" cy="12531"/>
            </a:xfrm>
            <a:custGeom>
              <a:avLst/>
              <a:gdLst/>
              <a:ahLst/>
              <a:cxnLst/>
              <a:rect l="l" t="t" r="r" b="b"/>
              <a:pathLst>
                <a:path w="3307" h="478" extrusionOk="0">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65"/>
            <p:cNvSpPr/>
            <p:nvPr/>
          </p:nvSpPr>
          <p:spPr>
            <a:xfrm>
              <a:off x="3351084" y="3065432"/>
              <a:ext cx="98778" cy="98778"/>
            </a:xfrm>
            <a:custGeom>
              <a:avLst/>
              <a:gdLst/>
              <a:ahLst/>
              <a:cxnLst/>
              <a:rect l="l" t="t" r="r" b="b"/>
              <a:pathLst>
                <a:path w="3768" h="3768" extrusionOk="0">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65"/>
            <p:cNvSpPr/>
            <p:nvPr/>
          </p:nvSpPr>
          <p:spPr>
            <a:xfrm>
              <a:off x="3400264" y="3108556"/>
              <a:ext cx="49599" cy="12531"/>
            </a:xfrm>
            <a:custGeom>
              <a:avLst/>
              <a:gdLst/>
              <a:ahLst/>
              <a:cxnLst/>
              <a:rect l="l" t="t" r="r" b="b"/>
              <a:pathLst>
                <a:path w="1892" h="478" extrusionOk="0">
                  <a:moveTo>
                    <a:pt x="1" y="1"/>
                  </a:moveTo>
                  <a:lnTo>
                    <a:pt x="1" y="477"/>
                  </a:lnTo>
                  <a:lnTo>
                    <a:pt x="1877" y="477"/>
                  </a:lnTo>
                  <a:cubicBezTo>
                    <a:pt x="1892" y="318"/>
                    <a:pt x="1892" y="160"/>
                    <a:pt x="187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65"/>
            <p:cNvSpPr/>
            <p:nvPr/>
          </p:nvSpPr>
          <p:spPr>
            <a:xfrm>
              <a:off x="3381730" y="3096445"/>
              <a:ext cx="37120" cy="36753"/>
            </a:xfrm>
            <a:custGeom>
              <a:avLst/>
              <a:gdLst/>
              <a:ahLst/>
              <a:cxnLst/>
              <a:rect l="l" t="t" r="r" b="b"/>
              <a:pathLst>
                <a:path w="1416" h="1402" extrusionOk="0">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65"/>
            <p:cNvSpPr/>
            <p:nvPr/>
          </p:nvSpPr>
          <p:spPr>
            <a:xfrm>
              <a:off x="3400264" y="3108556"/>
              <a:ext cx="18953" cy="12531"/>
            </a:xfrm>
            <a:custGeom>
              <a:avLst/>
              <a:gdLst/>
              <a:ahLst/>
              <a:cxnLst/>
              <a:rect l="l" t="t" r="r" b="b"/>
              <a:pathLst>
                <a:path w="723" h="478" extrusionOk="0">
                  <a:moveTo>
                    <a:pt x="1" y="1"/>
                  </a:moveTo>
                  <a:lnTo>
                    <a:pt x="1" y="477"/>
                  </a:lnTo>
                  <a:lnTo>
                    <a:pt x="679" y="477"/>
                  </a:lnTo>
                  <a:cubicBezTo>
                    <a:pt x="722" y="318"/>
                    <a:pt x="722" y="160"/>
                    <a:pt x="679"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65"/>
            <p:cNvSpPr/>
            <p:nvPr/>
          </p:nvSpPr>
          <p:spPr>
            <a:xfrm>
              <a:off x="3391429" y="3079431"/>
              <a:ext cx="44434" cy="41603"/>
            </a:xfrm>
            <a:custGeom>
              <a:avLst/>
              <a:gdLst/>
              <a:ahLst/>
              <a:cxnLst/>
              <a:rect l="l" t="t" r="r" b="b"/>
              <a:pathLst>
                <a:path w="1695" h="1587" extrusionOk="0">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65"/>
            <p:cNvSpPr/>
            <p:nvPr/>
          </p:nvSpPr>
          <p:spPr>
            <a:xfrm>
              <a:off x="3420056" y="2908038"/>
              <a:ext cx="189718" cy="185052"/>
            </a:xfrm>
            <a:custGeom>
              <a:avLst/>
              <a:gdLst/>
              <a:ahLst/>
              <a:cxnLst/>
              <a:rect l="l" t="t" r="r" b="b"/>
              <a:pathLst>
                <a:path w="7237" h="7059" extrusionOk="0">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03" name="Google Shape;16303;p65"/>
          <p:cNvGrpSpPr/>
          <p:nvPr/>
        </p:nvGrpSpPr>
        <p:grpSpPr>
          <a:xfrm>
            <a:off x="3791182" y="2895454"/>
            <a:ext cx="234650" cy="373590"/>
            <a:chOff x="3791182" y="2895454"/>
            <a:chExt cx="234650" cy="373590"/>
          </a:xfrm>
        </p:grpSpPr>
        <p:sp>
          <p:nvSpPr>
            <p:cNvPr id="16304" name="Google Shape;16304;p65"/>
            <p:cNvSpPr/>
            <p:nvPr/>
          </p:nvSpPr>
          <p:spPr>
            <a:xfrm>
              <a:off x="3905479" y="2895454"/>
              <a:ext cx="30278" cy="35652"/>
            </a:xfrm>
            <a:custGeom>
              <a:avLst/>
              <a:gdLst/>
              <a:ahLst/>
              <a:cxnLst/>
              <a:rect l="l" t="t" r="r" b="b"/>
              <a:pathLst>
                <a:path w="1155" h="1360" extrusionOk="0">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65"/>
            <p:cNvSpPr/>
            <p:nvPr/>
          </p:nvSpPr>
          <p:spPr>
            <a:xfrm>
              <a:off x="3881623" y="2918969"/>
              <a:ext cx="138520" cy="265689"/>
            </a:xfrm>
            <a:custGeom>
              <a:avLst/>
              <a:gdLst/>
              <a:ahLst/>
              <a:cxnLst/>
              <a:rect l="l" t="t" r="r" b="b"/>
              <a:pathLst>
                <a:path w="5284" h="10135" extrusionOk="0">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65"/>
            <p:cNvSpPr/>
            <p:nvPr/>
          </p:nvSpPr>
          <p:spPr>
            <a:xfrm>
              <a:off x="3791182" y="2940885"/>
              <a:ext cx="223299" cy="255491"/>
            </a:xfrm>
            <a:custGeom>
              <a:avLst/>
              <a:gdLst/>
              <a:ahLst/>
              <a:cxnLst/>
              <a:rect l="l" t="t" r="r" b="b"/>
              <a:pathLst>
                <a:path w="8518" h="9746" extrusionOk="0">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65"/>
            <p:cNvSpPr/>
            <p:nvPr/>
          </p:nvSpPr>
          <p:spPr>
            <a:xfrm>
              <a:off x="3869145" y="2961726"/>
              <a:ext cx="12138" cy="17826"/>
            </a:xfrm>
            <a:custGeom>
              <a:avLst/>
              <a:gdLst/>
              <a:ahLst/>
              <a:cxnLst/>
              <a:rect l="l" t="t" r="r" b="b"/>
              <a:pathLst>
                <a:path w="463" h="680" extrusionOk="0">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65"/>
            <p:cNvSpPr/>
            <p:nvPr/>
          </p:nvSpPr>
          <p:spPr>
            <a:xfrm>
              <a:off x="3793069" y="3004247"/>
              <a:ext cx="155193" cy="186467"/>
            </a:xfrm>
            <a:custGeom>
              <a:avLst/>
              <a:gdLst/>
              <a:ahLst/>
              <a:cxnLst/>
              <a:rect l="l" t="t" r="r" b="b"/>
              <a:pathLst>
                <a:path w="5920" h="7113" extrusionOk="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65"/>
            <p:cNvSpPr/>
            <p:nvPr/>
          </p:nvSpPr>
          <p:spPr>
            <a:xfrm>
              <a:off x="3833178" y="3184632"/>
              <a:ext cx="180936" cy="30305"/>
            </a:xfrm>
            <a:custGeom>
              <a:avLst/>
              <a:gdLst/>
              <a:ahLst/>
              <a:cxnLst/>
              <a:rect l="l" t="t" r="r" b="b"/>
              <a:pathLst>
                <a:path w="6902" h="1156" extrusionOk="0">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65"/>
            <p:cNvSpPr/>
            <p:nvPr/>
          </p:nvSpPr>
          <p:spPr>
            <a:xfrm>
              <a:off x="3833178" y="3184632"/>
              <a:ext cx="60216" cy="30305"/>
            </a:xfrm>
            <a:custGeom>
              <a:avLst/>
              <a:gdLst/>
              <a:ahLst/>
              <a:cxnLst/>
              <a:rect l="l" t="t" r="r" b="b"/>
              <a:pathLst>
                <a:path w="2297" h="1156" extrusionOk="0">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65"/>
            <p:cNvSpPr/>
            <p:nvPr/>
          </p:nvSpPr>
          <p:spPr>
            <a:xfrm>
              <a:off x="3821067" y="3208855"/>
              <a:ext cx="204765" cy="60190"/>
            </a:xfrm>
            <a:custGeom>
              <a:avLst/>
              <a:gdLst/>
              <a:ahLst/>
              <a:cxnLst/>
              <a:rect l="l" t="t" r="r" b="b"/>
              <a:pathLst>
                <a:path w="7811" h="2296" extrusionOk="0">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65"/>
            <p:cNvSpPr/>
            <p:nvPr/>
          </p:nvSpPr>
          <p:spPr>
            <a:xfrm>
              <a:off x="3821067" y="3208855"/>
              <a:ext cx="78383" cy="60190"/>
            </a:xfrm>
            <a:custGeom>
              <a:avLst/>
              <a:gdLst/>
              <a:ahLst/>
              <a:cxnLst/>
              <a:rect l="l" t="t" r="r" b="b"/>
              <a:pathLst>
                <a:path w="2990" h="2296" extrusionOk="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3" name="Google Shape;16313;p65"/>
          <p:cNvGrpSpPr/>
          <p:nvPr/>
        </p:nvGrpSpPr>
        <p:grpSpPr>
          <a:xfrm>
            <a:off x="7042995" y="2489463"/>
            <a:ext cx="364441" cy="256225"/>
            <a:chOff x="7042995" y="2489463"/>
            <a:chExt cx="364441" cy="256225"/>
          </a:xfrm>
        </p:grpSpPr>
        <p:sp>
          <p:nvSpPr>
            <p:cNvPr id="16314" name="Google Shape;16314;p65"/>
            <p:cNvSpPr/>
            <p:nvPr/>
          </p:nvSpPr>
          <p:spPr>
            <a:xfrm>
              <a:off x="7042995" y="2526164"/>
              <a:ext cx="364441" cy="219524"/>
            </a:xfrm>
            <a:custGeom>
              <a:avLst/>
              <a:gdLst/>
              <a:ahLst/>
              <a:cxnLst/>
              <a:rect l="l" t="t" r="r" b="b"/>
              <a:pathLst>
                <a:path w="13902" h="8374" extrusionOk="0">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65"/>
            <p:cNvSpPr/>
            <p:nvPr/>
          </p:nvSpPr>
          <p:spPr>
            <a:xfrm>
              <a:off x="7042995" y="2526164"/>
              <a:ext cx="200204" cy="219524"/>
            </a:xfrm>
            <a:custGeom>
              <a:avLst/>
              <a:gdLst/>
              <a:ahLst/>
              <a:cxnLst/>
              <a:rect l="l" t="t" r="r" b="b"/>
              <a:pathLst>
                <a:path w="7637" h="8374" extrusionOk="0">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65"/>
            <p:cNvSpPr/>
            <p:nvPr/>
          </p:nvSpPr>
          <p:spPr>
            <a:xfrm>
              <a:off x="7120198" y="2557255"/>
              <a:ext cx="183557" cy="157395"/>
            </a:xfrm>
            <a:custGeom>
              <a:avLst/>
              <a:gdLst/>
              <a:ahLst/>
              <a:cxnLst/>
              <a:rect l="l" t="t" r="r" b="b"/>
              <a:pathLst>
                <a:path w="7002" h="6004" extrusionOk="0">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65"/>
            <p:cNvSpPr/>
            <p:nvPr/>
          </p:nvSpPr>
          <p:spPr>
            <a:xfrm>
              <a:off x="7146308" y="2557622"/>
              <a:ext cx="93876" cy="157002"/>
            </a:xfrm>
            <a:custGeom>
              <a:avLst/>
              <a:gdLst/>
              <a:ahLst/>
              <a:cxnLst/>
              <a:rect l="l" t="t" r="r" b="b"/>
              <a:pathLst>
                <a:path w="3581" h="5989" extrusionOk="0">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65"/>
            <p:cNvSpPr/>
            <p:nvPr/>
          </p:nvSpPr>
          <p:spPr>
            <a:xfrm>
              <a:off x="7172025" y="2596236"/>
              <a:ext cx="92749" cy="79431"/>
            </a:xfrm>
            <a:custGeom>
              <a:avLst/>
              <a:gdLst/>
              <a:ahLst/>
              <a:cxnLst/>
              <a:rect l="l" t="t" r="r" b="b"/>
              <a:pathLst>
                <a:path w="3538" h="3030" extrusionOk="0">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65"/>
            <p:cNvSpPr/>
            <p:nvPr/>
          </p:nvSpPr>
          <p:spPr>
            <a:xfrm>
              <a:off x="7185290" y="2596420"/>
              <a:ext cx="55261" cy="79143"/>
            </a:xfrm>
            <a:custGeom>
              <a:avLst/>
              <a:gdLst/>
              <a:ahLst/>
              <a:cxnLst/>
              <a:rect l="l" t="t" r="r" b="b"/>
              <a:pathLst>
                <a:path w="2108" h="3019" extrusionOk="0">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65"/>
            <p:cNvSpPr/>
            <p:nvPr/>
          </p:nvSpPr>
          <p:spPr>
            <a:xfrm>
              <a:off x="7338360" y="2541159"/>
              <a:ext cx="35574" cy="24747"/>
            </a:xfrm>
            <a:custGeom>
              <a:avLst/>
              <a:gdLst/>
              <a:ahLst/>
              <a:cxnLst/>
              <a:rect l="l" t="t" r="r" b="b"/>
              <a:pathLst>
                <a:path w="1357" h="944" extrusionOk="0">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65"/>
            <p:cNvSpPr/>
            <p:nvPr/>
          </p:nvSpPr>
          <p:spPr>
            <a:xfrm>
              <a:off x="7106567" y="2489463"/>
              <a:ext cx="221648" cy="56415"/>
            </a:xfrm>
            <a:custGeom>
              <a:avLst/>
              <a:gdLst/>
              <a:ahLst/>
              <a:cxnLst/>
              <a:rect l="l" t="t" r="r" b="b"/>
              <a:pathLst>
                <a:path w="8455" h="2152" extrusionOk="0">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65"/>
            <p:cNvSpPr/>
            <p:nvPr/>
          </p:nvSpPr>
          <p:spPr>
            <a:xfrm>
              <a:off x="7234863" y="2598884"/>
              <a:ext cx="32192" cy="27211"/>
            </a:xfrm>
            <a:custGeom>
              <a:avLst/>
              <a:gdLst/>
              <a:ahLst/>
              <a:cxnLst/>
              <a:rect l="l" t="t" r="r" b="b"/>
              <a:pathLst>
                <a:path w="1228" h="1038" extrusionOk="0">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3" name="Google Shape;16323;p65"/>
          <p:cNvGrpSpPr/>
          <p:nvPr/>
        </p:nvGrpSpPr>
        <p:grpSpPr>
          <a:xfrm>
            <a:off x="7517172" y="2437007"/>
            <a:ext cx="364284" cy="361243"/>
            <a:chOff x="7517172" y="2437007"/>
            <a:chExt cx="364284" cy="361243"/>
          </a:xfrm>
        </p:grpSpPr>
        <p:sp>
          <p:nvSpPr>
            <p:cNvPr id="16324" name="Google Shape;16324;p65"/>
            <p:cNvSpPr/>
            <p:nvPr/>
          </p:nvSpPr>
          <p:spPr>
            <a:xfrm>
              <a:off x="7517172" y="2548499"/>
              <a:ext cx="164997" cy="78724"/>
            </a:xfrm>
            <a:custGeom>
              <a:avLst/>
              <a:gdLst/>
              <a:ahLst/>
              <a:cxnLst/>
              <a:rect l="l" t="t" r="r" b="b"/>
              <a:pathLst>
                <a:path w="6294" h="3003" extrusionOk="0">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65"/>
            <p:cNvSpPr/>
            <p:nvPr/>
          </p:nvSpPr>
          <p:spPr>
            <a:xfrm>
              <a:off x="7690112" y="2635166"/>
              <a:ext cx="79117" cy="163084"/>
            </a:xfrm>
            <a:custGeom>
              <a:avLst/>
              <a:gdLst/>
              <a:ahLst/>
              <a:cxnLst/>
              <a:rect l="l" t="t" r="r" b="b"/>
              <a:pathLst>
                <a:path w="3018" h="6221" extrusionOk="0">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65"/>
            <p:cNvSpPr/>
            <p:nvPr/>
          </p:nvSpPr>
          <p:spPr>
            <a:xfrm>
              <a:off x="7517172" y="2552274"/>
              <a:ext cx="118833" cy="69286"/>
            </a:xfrm>
            <a:custGeom>
              <a:avLst/>
              <a:gdLst/>
              <a:ahLst/>
              <a:cxnLst/>
              <a:rect l="l" t="t" r="r" b="b"/>
              <a:pathLst>
                <a:path w="4533" h="2643" extrusionOk="0">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65"/>
            <p:cNvSpPr/>
            <p:nvPr/>
          </p:nvSpPr>
          <p:spPr>
            <a:xfrm>
              <a:off x="7690112" y="2699864"/>
              <a:ext cx="23095" cy="98385"/>
            </a:xfrm>
            <a:custGeom>
              <a:avLst/>
              <a:gdLst/>
              <a:ahLst/>
              <a:cxnLst/>
              <a:rect l="l" t="t" r="r" b="b"/>
              <a:pathLst>
                <a:path w="881" h="3753" extrusionOk="0">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65"/>
            <p:cNvSpPr/>
            <p:nvPr/>
          </p:nvSpPr>
          <p:spPr>
            <a:xfrm>
              <a:off x="7585646" y="2437138"/>
              <a:ext cx="295128" cy="293608"/>
            </a:xfrm>
            <a:custGeom>
              <a:avLst/>
              <a:gdLst/>
              <a:ahLst/>
              <a:cxnLst/>
              <a:rect l="l" t="t" r="r" b="b"/>
              <a:pathLst>
                <a:path w="11258" h="11200" extrusionOk="0">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65"/>
            <p:cNvSpPr/>
            <p:nvPr/>
          </p:nvSpPr>
          <p:spPr>
            <a:xfrm>
              <a:off x="7585646" y="2437400"/>
              <a:ext cx="295495" cy="219341"/>
            </a:xfrm>
            <a:custGeom>
              <a:avLst/>
              <a:gdLst/>
              <a:ahLst/>
              <a:cxnLst/>
              <a:rect l="l" t="t" r="r" b="b"/>
              <a:pathLst>
                <a:path w="11272" h="8367" extrusionOk="0">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65"/>
            <p:cNvSpPr/>
            <p:nvPr/>
          </p:nvSpPr>
          <p:spPr>
            <a:xfrm>
              <a:off x="7734757" y="2520868"/>
              <a:ext cx="61710" cy="61710"/>
            </a:xfrm>
            <a:custGeom>
              <a:avLst/>
              <a:gdLst/>
              <a:ahLst/>
              <a:cxnLst/>
              <a:rect l="l" t="t" r="r" b="b"/>
              <a:pathLst>
                <a:path w="2354" h="2354" extrusionOk="0">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65"/>
            <p:cNvSpPr/>
            <p:nvPr/>
          </p:nvSpPr>
          <p:spPr>
            <a:xfrm>
              <a:off x="7734757" y="2520790"/>
              <a:ext cx="38248" cy="61867"/>
            </a:xfrm>
            <a:custGeom>
              <a:avLst/>
              <a:gdLst/>
              <a:ahLst/>
              <a:cxnLst/>
              <a:rect l="l" t="t" r="r" b="b"/>
              <a:pathLst>
                <a:path w="1459" h="2360" extrusionOk="0">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65"/>
            <p:cNvSpPr/>
            <p:nvPr/>
          </p:nvSpPr>
          <p:spPr>
            <a:xfrm>
              <a:off x="7578096" y="2659362"/>
              <a:ext cx="79484" cy="78750"/>
            </a:xfrm>
            <a:custGeom>
              <a:avLst/>
              <a:gdLst/>
              <a:ahLst/>
              <a:cxnLst/>
              <a:rect l="l" t="t" r="r" b="b"/>
              <a:pathLst>
                <a:path w="3032" h="3004" extrusionOk="0">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65"/>
            <p:cNvSpPr/>
            <p:nvPr/>
          </p:nvSpPr>
          <p:spPr>
            <a:xfrm>
              <a:off x="7578096" y="2659755"/>
              <a:ext cx="31039" cy="34473"/>
            </a:xfrm>
            <a:custGeom>
              <a:avLst/>
              <a:gdLst/>
              <a:ahLst/>
              <a:cxnLst/>
              <a:rect l="l" t="t" r="r" b="b"/>
              <a:pathLst>
                <a:path w="1184" h="1315" extrusionOk="0">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65"/>
            <p:cNvSpPr/>
            <p:nvPr/>
          </p:nvSpPr>
          <p:spPr>
            <a:xfrm>
              <a:off x="7585646" y="2627196"/>
              <a:ext cx="104493" cy="103549"/>
            </a:xfrm>
            <a:custGeom>
              <a:avLst/>
              <a:gdLst/>
              <a:ahLst/>
              <a:cxnLst/>
              <a:rect l="l" t="t" r="r" b="b"/>
              <a:pathLst>
                <a:path w="3986" h="3950" extrusionOk="0">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65"/>
            <p:cNvSpPr/>
            <p:nvPr/>
          </p:nvSpPr>
          <p:spPr>
            <a:xfrm>
              <a:off x="7585646" y="2627196"/>
              <a:ext cx="28050" cy="29544"/>
            </a:xfrm>
            <a:custGeom>
              <a:avLst/>
              <a:gdLst/>
              <a:ahLst/>
              <a:cxnLst/>
              <a:rect l="l" t="t" r="r" b="b"/>
              <a:pathLst>
                <a:path w="1070" h="1127" extrusionOk="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65"/>
            <p:cNvSpPr/>
            <p:nvPr/>
          </p:nvSpPr>
          <p:spPr>
            <a:xfrm>
              <a:off x="7539874" y="2697505"/>
              <a:ext cx="32480" cy="29544"/>
            </a:xfrm>
            <a:custGeom>
              <a:avLst/>
              <a:gdLst/>
              <a:ahLst/>
              <a:cxnLst/>
              <a:rect l="l" t="t" r="r" b="b"/>
              <a:pathLst>
                <a:path w="1239" h="1127" extrusionOk="0">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65"/>
            <p:cNvSpPr/>
            <p:nvPr/>
          </p:nvSpPr>
          <p:spPr>
            <a:xfrm>
              <a:off x="7558041" y="2715515"/>
              <a:ext cx="32454" cy="29597"/>
            </a:xfrm>
            <a:custGeom>
              <a:avLst/>
              <a:gdLst/>
              <a:ahLst/>
              <a:cxnLst/>
              <a:rect l="l" t="t" r="r" b="b"/>
              <a:pathLst>
                <a:path w="1238" h="1129" extrusionOk="0">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65"/>
            <p:cNvSpPr/>
            <p:nvPr/>
          </p:nvSpPr>
          <p:spPr>
            <a:xfrm>
              <a:off x="7593982" y="2751639"/>
              <a:ext cx="32507" cy="29518"/>
            </a:xfrm>
            <a:custGeom>
              <a:avLst/>
              <a:gdLst/>
              <a:ahLst/>
              <a:cxnLst/>
              <a:rect l="l" t="t" r="r" b="b"/>
              <a:pathLst>
                <a:path w="1240" h="1126" extrusionOk="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65"/>
            <p:cNvSpPr/>
            <p:nvPr/>
          </p:nvSpPr>
          <p:spPr>
            <a:xfrm>
              <a:off x="7576208" y="2733629"/>
              <a:ext cx="32140" cy="29649"/>
            </a:xfrm>
            <a:custGeom>
              <a:avLst/>
              <a:gdLst/>
              <a:ahLst/>
              <a:cxnLst/>
              <a:rect l="l" t="t" r="r" b="b"/>
              <a:pathLst>
                <a:path w="1226" h="1131" extrusionOk="0">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65"/>
            <p:cNvSpPr/>
            <p:nvPr/>
          </p:nvSpPr>
          <p:spPr>
            <a:xfrm>
              <a:off x="7811567" y="2437033"/>
              <a:ext cx="69522" cy="68736"/>
            </a:xfrm>
            <a:custGeom>
              <a:avLst/>
              <a:gdLst/>
              <a:ahLst/>
              <a:cxnLst/>
              <a:rect l="l" t="t" r="r" b="b"/>
              <a:pathLst>
                <a:path w="2652" h="2622" extrusionOk="0">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65"/>
            <p:cNvSpPr/>
            <p:nvPr/>
          </p:nvSpPr>
          <p:spPr>
            <a:xfrm>
              <a:off x="7811567" y="2437007"/>
              <a:ext cx="69889" cy="30147"/>
            </a:xfrm>
            <a:custGeom>
              <a:avLst/>
              <a:gdLst/>
              <a:ahLst/>
              <a:cxnLst/>
              <a:rect l="l" t="t" r="r" b="b"/>
              <a:pathLst>
                <a:path w="2666" h="1150" extrusionOk="0">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65"/>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65"/>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65"/>
            <p:cNvSpPr/>
            <p:nvPr/>
          </p:nvSpPr>
          <p:spPr>
            <a:xfrm>
              <a:off x="7600798" y="2589080"/>
              <a:ext cx="126409" cy="126330"/>
            </a:xfrm>
            <a:custGeom>
              <a:avLst/>
              <a:gdLst/>
              <a:ahLst/>
              <a:cxnLst/>
              <a:rect l="l" t="t" r="r" b="b"/>
              <a:pathLst>
                <a:path w="4822" h="4819" extrusionOk="0">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5" name="Google Shape;16345;p65"/>
          <p:cNvGrpSpPr/>
          <p:nvPr/>
        </p:nvGrpSpPr>
        <p:grpSpPr>
          <a:xfrm>
            <a:off x="8006475" y="2436954"/>
            <a:ext cx="335290" cy="361321"/>
            <a:chOff x="8006475" y="2436954"/>
            <a:chExt cx="335290" cy="361321"/>
          </a:xfrm>
        </p:grpSpPr>
        <p:sp>
          <p:nvSpPr>
            <p:cNvPr id="16346" name="Google Shape;16346;p65"/>
            <p:cNvSpPr/>
            <p:nvPr/>
          </p:nvSpPr>
          <p:spPr>
            <a:xfrm>
              <a:off x="8174487" y="2454256"/>
              <a:ext cx="83652" cy="45824"/>
            </a:xfrm>
            <a:custGeom>
              <a:avLst/>
              <a:gdLst/>
              <a:ahLst/>
              <a:cxnLst/>
              <a:rect l="l" t="t" r="r" b="b"/>
              <a:pathLst>
                <a:path w="3191" h="1748" extrusionOk="0">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65"/>
            <p:cNvSpPr/>
            <p:nvPr/>
          </p:nvSpPr>
          <p:spPr>
            <a:xfrm>
              <a:off x="8174487" y="2454256"/>
              <a:ext cx="17066" cy="45824"/>
            </a:xfrm>
            <a:custGeom>
              <a:avLst/>
              <a:gdLst/>
              <a:ahLst/>
              <a:cxnLst/>
              <a:rect l="l" t="t" r="r" b="b"/>
              <a:pathLst>
                <a:path w="651" h="1748" extrusionOk="0">
                  <a:moveTo>
                    <a:pt x="1" y="1"/>
                  </a:moveTo>
                  <a:lnTo>
                    <a:pt x="1" y="1748"/>
                  </a:lnTo>
                  <a:lnTo>
                    <a:pt x="650" y="1748"/>
                  </a:lnTo>
                  <a:lnTo>
                    <a:pt x="650"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65"/>
            <p:cNvSpPr/>
            <p:nvPr/>
          </p:nvSpPr>
          <p:spPr>
            <a:xfrm>
              <a:off x="8168431" y="2436954"/>
              <a:ext cx="11771" cy="258008"/>
            </a:xfrm>
            <a:custGeom>
              <a:avLst/>
              <a:gdLst/>
              <a:ahLst/>
              <a:cxnLst/>
              <a:rect l="l" t="t" r="r" b="b"/>
              <a:pathLst>
                <a:path w="449" h="9842" extrusionOk="0">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65"/>
            <p:cNvSpPr/>
            <p:nvPr/>
          </p:nvSpPr>
          <p:spPr>
            <a:xfrm>
              <a:off x="8076862" y="2643476"/>
              <a:ext cx="45798" cy="103340"/>
            </a:xfrm>
            <a:custGeom>
              <a:avLst/>
              <a:gdLst/>
              <a:ahLst/>
              <a:cxnLst/>
              <a:rect l="l" t="t" r="r" b="b"/>
              <a:pathLst>
                <a:path w="1747" h="3942" extrusionOk="0">
                  <a:moveTo>
                    <a:pt x="0" y="1"/>
                  </a:moveTo>
                  <a:lnTo>
                    <a:pt x="0" y="3942"/>
                  </a:lnTo>
                  <a:lnTo>
                    <a:pt x="1747" y="3942"/>
                  </a:lnTo>
                  <a:lnTo>
                    <a:pt x="1747"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65"/>
            <p:cNvSpPr/>
            <p:nvPr/>
          </p:nvSpPr>
          <p:spPr>
            <a:xfrm>
              <a:off x="8065118" y="2534500"/>
              <a:ext cx="122267" cy="120353"/>
            </a:xfrm>
            <a:custGeom>
              <a:avLst/>
              <a:gdLst/>
              <a:ahLst/>
              <a:cxnLst/>
              <a:rect l="l" t="t" r="r" b="b"/>
              <a:pathLst>
                <a:path w="4664" h="4591" extrusionOk="0">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65"/>
            <p:cNvSpPr/>
            <p:nvPr/>
          </p:nvSpPr>
          <p:spPr>
            <a:xfrm>
              <a:off x="8099932" y="2654827"/>
              <a:ext cx="5715" cy="91988"/>
            </a:xfrm>
            <a:custGeom>
              <a:avLst/>
              <a:gdLst/>
              <a:ahLst/>
              <a:cxnLst/>
              <a:rect l="l" t="t" r="r" b="b"/>
              <a:pathLst>
                <a:path w="218" h="3509" extrusionOk="0">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65"/>
            <p:cNvSpPr/>
            <p:nvPr/>
          </p:nvSpPr>
          <p:spPr>
            <a:xfrm>
              <a:off x="8006475" y="2677450"/>
              <a:ext cx="335290" cy="120825"/>
            </a:xfrm>
            <a:custGeom>
              <a:avLst/>
              <a:gdLst/>
              <a:ahLst/>
              <a:cxnLst/>
              <a:rect l="l" t="t" r="r" b="b"/>
              <a:pathLst>
                <a:path w="12790" h="4609" extrusionOk="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65"/>
            <p:cNvSpPr/>
            <p:nvPr/>
          </p:nvSpPr>
          <p:spPr>
            <a:xfrm>
              <a:off x="8200283" y="2711163"/>
              <a:ext cx="56336" cy="40188"/>
            </a:xfrm>
            <a:custGeom>
              <a:avLst/>
              <a:gdLst/>
              <a:ahLst/>
              <a:cxnLst/>
              <a:rect l="l" t="t" r="r" b="b"/>
              <a:pathLst>
                <a:path w="2149" h="1533" extrusionOk="0">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65"/>
            <p:cNvSpPr/>
            <p:nvPr/>
          </p:nvSpPr>
          <p:spPr>
            <a:xfrm>
              <a:off x="8177187" y="2694883"/>
              <a:ext cx="22309" cy="15598"/>
            </a:xfrm>
            <a:custGeom>
              <a:avLst/>
              <a:gdLst/>
              <a:ahLst/>
              <a:cxnLst/>
              <a:rect l="l" t="t" r="r" b="b"/>
              <a:pathLst>
                <a:path w="851" h="595" extrusionOk="0">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65"/>
            <p:cNvSpPr/>
            <p:nvPr/>
          </p:nvSpPr>
          <p:spPr>
            <a:xfrm>
              <a:off x="8006475" y="2677398"/>
              <a:ext cx="174461" cy="120877"/>
            </a:xfrm>
            <a:custGeom>
              <a:avLst/>
              <a:gdLst/>
              <a:ahLst/>
              <a:cxnLst/>
              <a:rect l="l" t="t" r="r" b="b"/>
              <a:pathLst>
                <a:path w="6655" h="4611" extrusionOk="0">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65"/>
            <p:cNvSpPr/>
            <p:nvPr/>
          </p:nvSpPr>
          <p:spPr>
            <a:xfrm>
              <a:off x="8088213" y="2534500"/>
              <a:ext cx="23489" cy="17040"/>
            </a:xfrm>
            <a:custGeom>
              <a:avLst/>
              <a:gdLst/>
              <a:ahLst/>
              <a:cxnLst/>
              <a:rect l="l" t="t" r="r" b="b"/>
              <a:pathLst>
                <a:path w="896" h="650" extrusionOk="0">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65"/>
            <p:cNvSpPr/>
            <p:nvPr/>
          </p:nvSpPr>
          <p:spPr>
            <a:xfrm>
              <a:off x="8076862" y="2494391"/>
              <a:ext cx="46191" cy="51486"/>
            </a:xfrm>
            <a:custGeom>
              <a:avLst/>
              <a:gdLst/>
              <a:ahLst/>
              <a:cxnLst/>
              <a:rect l="l" t="t" r="r" b="b"/>
              <a:pathLst>
                <a:path w="1762" h="1964" extrusionOk="0">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65"/>
            <p:cNvSpPr/>
            <p:nvPr/>
          </p:nvSpPr>
          <p:spPr>
            <a:xfrm>
              <a:off x="8076548" y="2494391"/>
              <a:ext cx="31746" cy="51644"/>
            </a:xfrm>
            <a:custGeom>
              <a:avLst/>
              <a:gdLst/>
              <a:ahLst/>
              <a:cxnLst/>
              <a:rect l="l" t="t" r="r" b="b"/>
              <a:pathLst>
                <a:path w="1211" h="1970" extrusionOk="0">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65"/>
            <p:cNvSpPr/>
            <p:nvPr/>
          </p:nvSpPr>
          <p:spPr>
            <a:xfrm>
              <a:off x="8076862" y="2494391"/>
              <a:ext cx="45798" cy="23095"/>
            </a:xfrm>
            <a:custGeom>
              <a:avLst/>
              <a:gdLst/>
              <a:ahLst/>
              <a:cxnLst/>
              <a:rect l="l" t="t" r="r" b="b"/>
              <a:pathLst>
                <a:path w="1747" h="881" extrusionOk="0">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65"/>
            <p:cNvSpPr/>
            <p:nvPr/>
          </p:nvSpPr>
          <p:spPr>
            <a:xfrm>
              <a:off x="8076862" y="2494391"/>
              <a:ext cx="31432" cy="20841"/>
            </a:xfrm>
            <a:custGeom>
              <a:avLst/>
              <a:gdLst/>
              <a:ahLst/>
              <a:cxnLst/>
              <a:rect l="l" t="t" r="r" b="b"/>
              <a:pathLst>
                <a:path w="1199" h="795" extrusionOk="0">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65"/>
            <p:cNvSpPr/>
            <p:nvPr/>
          </p:nvSpPr>
          <p:spPr>
            <a:xfrm>
              <a:off x="8065511" y="2553794"/>
              <a:ext cx="112017" cy="89708"/>
            </a:xfrm>
            <a:custGeom>
              <a:avLst/>
              <a:gdLst/>
              <a:ahLst/>
              <a:cxnLst/>
              <a:rect l="l" t="t" r="r" b="b"/>
              <a:pathLst>
                <a:path w="4273" h="3422" extrusionOk="0">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65"/>
            <p:cNvSpPr/>
            <p:nvPr/>
          </p:nvSpPr>
          <p:spPr>
            <a:xfrm>
              <a:off x="8122634" y="2560977"/>
              <a:ext cx="54527" cy="43176"/>
            </a:xfrm>
            <a:custGeom>
              <a:avLst/>
              <a:gdLst/>
              <a:ahLst/>
              <a:cxnLst/>
              <a:rect l="l" t="t" r="r" b="b"/>
              <a:pathLst>
                <a:path w="2080" h="1647" extrusionOk="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65"/>
            <p:cNvSpPr/>
            <p:nvPr/>
          </p:nvSpPr>
          <p:spPr>
            <a:xfrm>
              <a:off x="8065511" y="2560977"/>
              <a:ext cx="17040" cy="94269"/>
            </a:xfrm>
            <a:custGeom>
              <a:avLst/>
              <a:gdLst/>
              <a:ahLst/>
              <a:cxnLst/>
              <a:rect l="l" t="t" r="r" b="b"/>
              <a:pathLst>
                <a:path w="650" h="3596" extrusionOk="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65"/>
            <p:cNvSpPr/>
            <p:nvPr/>
          </p:nvSpPr>
          <p:spPr>
            <a:xfrm>
              <a:off x="8071174" y="2654827"/>
              <a:ext cx="11377" cy="11377"/>
            </a:xfrm>
            <a:custGeom>
              <a:avLst/>
              <a:gdLst/>
              <a:ahLst/>
              <a:cxnLst/>
              <a:rect l="l" t="t" r="r" b="b"/>
              <a:pathLst>
                <a:path w="434" h="434" extrusionOk="0">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5" name="Google Shape;16365;p65"/>
          <p:cNvGrpSpPr/>
          <p:nvPr/>
        </p:nvGrpSpPr>
        <p:grpSpPr>
          <a:xfrm>
            <a:off x="5596661" y="2909139"/>
            <a:ext cx="394326" cy="349682"/>
            <a:chOff x="5596661" y="2909139"/>
            <a:chExt cx="394326" cy="349682"/>
          </a:xfrm>
        </p:grpSpPr>
        <p:sp>
          <p:nvSpPr>
            <p:cNvPr id="16366" name="Google Shape;16366;p65"/>
            <p:cNvSpPr/>
            <p:nvPr/>
          </p:nvSpPr>
          <p:spPr>
            <a:xfrm>
              <a:off x="5762025" y="2909139"/>
              <a:ext cx="228962" cy="190740"/>
            </a:xfrm>
            <a:custGeom>
              <a:avLst/>
              <a:gdLst/>
              <a:ahLst/>
              <a:cxnLst/>
              <a:rect l="l" t="t" r="r" b="b"/>
              <a:pathLst>
                <a:path w="8734" h="7276" extrusionOk="0">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65"/>
            <p:cNvSpPr/>
            <p:nvPr/>
          </p:nvSpPr>
          <p:spPr>
            <a:xfrm>
              <a:off x="5597395" y="3061631"/>
              <a:ext cx="113957" cy="114324"/>
            </a:xfrm>
            <a:custGeom>
              <a:avLst/>
              <a:gdLst/>
              <a:ahLst/>
              <a:cxnLst/>
              <a:rect l="l" t="t" r="r" b="b"/>
              <a:pathLst>
                <a:path w="4347" h="4361" extrusionOk="0">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65"/>
            <p:cNvSpPr/>
            <p:nvPr/>
          </p:nvSpPr>
          <p:spPr>
            <a:xfrm>
              <a:off x="5628434" y="3061631"/>
              <a:ext cx="82918" cy="114324"/>
            </a:xfrm>
            <a:custGeom>
              <a:avLst/>
              <a:gdLst/>
              <a:ahLst/>
              <a:cxnLst/>
              <a:rect l="l" t="t" r="r" b="b"/>
              <a:pathLst>
                <a:path w="3163" h="4361" extrusionOk="0">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65"/>
            <p:cNvSpPr/>
            <p:nvPr/>
          </p:nvSpPr>
          <p:spPr>
            <a:xfrm>
              <a:off x="5596661" y="3067032"/>
              <a:ext cx="216483" cy="191789"/>
            </a:xfrm>
            <a:custGeom>
              <a:avLst/>
              <a:gdLst/>
              <a:ahLst/>
              <a:cxnLst/>
              <a:rect l="l" t="t" r="r" b="b"/>
              <a:pathLst>
                <a:path w="8258" h="7316" extrusionOk="0">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65"/>
            <p:cNvSpPr/>
            <p:nvPr/>
          </p:nvSpPr>
          <p:spPr>
            <a:xfrm>
              <a:off x="5596661" y="3095318"/>
              <a:ext cx="197163" cy="163136"/>
            </a:xfrm>
            <a:custGeom>
              <a:avLst/>
              <a:gdLst/>
              <a:ahLst/>
              <a:cxnLst/>
              <a:rect l="l" t="t" r="r" b="b"/>
              <a:pathLst>
                <a:path w="7521" h="6223" extrusionOk="0">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65"/>
            <p:cNvSpPr/>
            <p:nvPr/>
          </p:nvSpPr>
          <p:spPr>
            <a:xfrm>
              <a:off x="5633362" y="3150946"/>
              <a:ext cx="41262" cy="22361"/>
            </a:xfrm>
            <a:custGeom>
              <a:avLst/>
              <a:gdLst/>
              <a:ahLst/>
              <a:cxnLst/>
              <a:rect l="l" t="t" r="r" b="b"/>
              <a:pathLst>
                <a:path w="1574" h="853" extrusionOk="0">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65"/>
            <p:cNvSpPr/>
            <p:nvPr/>
          </p:nvSpPr>
          <p:spPr>
            <a:xfrm>
              <a:off x="5615562" y="3098149"/>
              <a:ext cx="76469" cy="62654"/>
            </a:xfrm>
            <a:custGeom>
              <a:avLst/>
              <a:gdLst/>
              <a:ahLst/>
              <a:cxnLst/>
              <a:rect l="l" t="t" r="r" b="b"/>
              <a:pathLst>
                <a:path w="2917" h="2390" extrusionOk="0">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65"/>
            <p:cNvSpPr/>
            <p:nvPr/>
          </p:nvSpPr>
          <p:spPr>
            <a:xfrm>
              <a:off x="5615562" y="3098149"/>
              <a:ext cx="76469" cy="61894"/>
            </a:xfrm>
            <a:custGeom>
              <a:avLst/>
              <a:gdLst/>
              <a:ahLst/>
              <a:cxnLst/>
              <a:rect l="l" t="t" r="r" b="b"/>
              <a:pathLst>
                <a:path w="2917" h="2361" extrusionOk="0">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65"/>
            <p:cNvSpPr/>
            <p:nvPr/>
          </p:nvSpPr>
          <p:spPr>
            <a:xfrm>
              <a:off x="5596661" y="3191815"/>
              <a:ext cx="25743" cy="66639"/>
            </a:xfrm>
            <a:custGeom>
              <a:avLst/>
              <a:gdLst/>
              <a:ahLst/>
              <a:cxnLst/>
              <a:rect l="l" t="t" r="r" b="b"/>
              <a:pathLst>
                <a:path w="982" h="2542" extrusionOk="0">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65"/>
            <p:cNvSpPr/>
            <p:nvPr/>
          </p:nvSpPr>
          <p:spPr>
            <a:xfrm>
              <a:off x="5819174" y="2953416"/>
              <a:ext cx="114297" cy="114691"/>
            </a:xfrm>
            <a:custGeom>
              <a:avLst/>
              <a:gdLst/>
              <a:ahLst/>
              <a:cxnLst/>
              <a:rect l="l" t="t" r="r" b="b"/>
              <a:pathLst>
                <a:path w="4360" h="4375" extrusionOk="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65"/>
            <p:cNvSpPr/>
            <p:nvPr/>
          </p:nvSpPr>
          <p:spPr>
            <a:xfrm>
              <a:off x="5838075" y="2972710"/>
              <a:ext cx="76469" cy="76076"/>
            </a:xfrm>
            <a:custGeom>
              <a:avLst/>
              <a:gdLst/>
              <a:ahLst/>
              <a:cxnLst/>
              <a:rect l="l" t="t" r="r" b="b"/>
              <a:pathLst>
                <a:path w="2917" h="2902" extrusionOk="0">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65"/>
            <p:cNvSpPr/>
            <p:nvPr/>
          </p:nvSpPr>
          <p:spPr>
            <a:xfrm>
              <a:off x="5685582" y="3095318"/>
              <a:ext cx="108242" cy="135872"/>
            </a:xfrm>
            <a:custGeom>
              <a:avLst/>
              <a:gdLst/>
              <a:ahLst/>
              <a:cxnLst/>
              <a:rect l="l" t="t" r="r" b="b"/>
              <a:pathLst>
                <a:path w="4129" h="5183" extrusionOk="0">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65"/>
            <p:cNvSpPr/>
            <p:nvPr/>
          </p:nvSpPr>
          <p:spPr>
            <a:xfrm>
              <a:off x="5857396" y="2991637"/>
              <a:ext cx="38248" cy="38248"/>
            </a:xfrm>
            <a:custGeom>
              <a:avLst/>
              <a:gdLst/>
              <a:ahLst/>
              <a:cxnLst/>
              <a:rect l="l" t="t" r="r" b="b"/>
              <a:pathLst>
                <a:path w="1459" h="1459" extrusionOk="0">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65"/>
            <p:cNvSpPr/>
            <p:nvPr/>
          </p:nvSpPr>
          <p:spPr>
            <a:xfrm>
              <a:off x="5867986" y="2934384"/>
              <a:ext cx="87532" cy="82630"/>
            </a:xfrm>
            <a:custGeom>
              <a:avLst/>
              <a:gdLst/>
              <a:ahLst/>
              <a:cxnLst/>
              <a:rect l="l" t="t" r="r" b="b"/>
              <a:pathLst>
                <a:path w="3339" h="3152" extrusionOk="0">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65"/>
            <p:cNvSpPr/>
            <p:nvPr/>
          </p:nvSpPr>
          <p:spPr>
            <a:xfrm>
              <a:off x="5916799" y="2937241"/>
              <a:ext cx="38248" cy="33214"/>
            </a:xfrm>
            <a:custGeom>
              <a:avLst/>
              <a:gdLst/>
              <a:ahLst/>
              <a:cxnLst/>
              <a:rect l="l" t="t" r="r" b="b"/>
              <a:pathLst>
                <a:path w="1459" h="1267" extrusionOk="0">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65"/>
            <p:cNvSpPr/>
            <p:nvPr/>
          </p:nvSpPr>
          <p:spPr>
            <a:xfrm>
              <a:off x="5889430" y="2934384"/>
              <a:ext cx="63729" cy="60635"/>
            </a:xfrm>
            <a:custGeom>
              <a:avLst/>
              <a:gdLst/>
              <a:ahLst/>
              <a:cxnLst/>
              <a:rect l="l" t="t" r="r" b="b"/>
              <a:pathLst>
                <a:path w="2431" h="2313" extrusionOk="0">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2" name="Google Shape;16382;p65"/>
          <p:cNvGrpSpPr/>
          <p:nvPr/>
        </p:nvGrpSpPr>
        <p:grpSpPr>
          <a:xfrm>
            <a:off x="874658" y="2914408"/>
            <a:ext cx="356891" cy="335709"/>
            <a:chOff x="874658" y="2914408"/>
            <a:chExt cx="356891" cy="335709"/>
          </a:xfrm>
        </p:grpSpPr>
        <p:sp>
          <p:nvSpPr>
            <p:cNvPr id="16383" name="Google Shape;16383;p65"/>
            <p:cNvSpPr/>
            <p:nvPr/>
          </p:nvSpPr>
          <p:spPr>
            <a:xfrm>
              <a:off x="909472" y="2994285"/>
              <a:ext cx="287238" cy="177869"/>
            </a:xfrm>
            <a:custGeom>
              <a:avLst/>
              <a:gdLst/>
              <a:ahLst/>
              <a:cxnLst/>
              <a:rect l="l" t="t" r="r" b="b"/>
              <a:pathLst>
                <a:path w="10957" h="6785" extrusionOk="0">
                  <a:moveTo>
                    <a:pt x="0" y="0"/>
                  </a:moveTo>
                  <a:lnTo>
                    <a:pt x="0" y="6785"/>
                  </a:lnTo>
                  <a:lnTo>
                    <a:pt x="10957" y="6785"/>
                  </a:lnTo>
                  <a:lnTo>
                    <a:pt x="10957"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65"/>
            <p:cNvSpPr/>
            <p:nvPr/>
          </p:nvSpPr>
          <p:spPr>
            <a:xfrm>
              <a:off x="874658" y="2914408"/>
              <a:ext cx="356891" cy="93902"/>
            </a:xfrm>
            <a:custGeom>
              <a:avLst/>
              <a:gdLst/>
              <a:ahLst/>
              <a:cxnLst/>
              <a:rect l="l" t="t" r="r" b="b"/>
              <a:pathLst>
                <a:path w="13614" h="3582" extrusionOk="0">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65"/>
            <p:cNvSpPr/>
            <p:nvPr/>
          </p:nvSpPr>
          <p:spPr>
            <a:xfrm>
              <a:off x="1211442" y="2914434"/>
              <a:ext cx="20107" cy="93876"/>
            </a:xfrm>
            <a:custGeom>
              <a:avLst/>
              <a:gdLst/>
              <a:ahLst/>
              <a:cxnLst/>
              <a:rect l="l" t="t" r="r" b="b"/>
              <a:pathLst>
                <a:path w="767" h="3581" extrusionOk="0">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65"/>
            <p:cNvSpPr/>
            <p:nvPr/>
          </p:nvSpPr>
          <p:spPr>
            <a:xfrm>
              <a:off x="874658" y="2914408"/>
              <a:ext cx="20081" cy="93902"/>
            </a:xfrm>
            <a:custGeom>
              <a:avLst/>
              <a:gdLst/>
              <a:ahLst/>
              <a:cxnLst/>
              <a:rect l="l" t="t" r="r" b="b"/>
              <a:pathLst>
                <a:path w="766" h="3582" extrusionOk="0">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65"/>
            <p:cNvSpPr/>
            <p:nvPr/>
          </p:nvSpPr>
          <p:spPr>
            <a:xfrm>
              <a:off x="1171333" y="2945079"/>
              <a:ext cx="34080" cy="34079"/>
            </a:xfrm>
            <a:custGeom>
              <a:avLst/>
              <a:gdLst/>
              <a:ahLst/>
              <a:cxnLst/>
              <a:rect l="l" t="t" r="r" b="b"/>
              <a:pathLst>
                <a:path w="1300" h="1300" extrusionOk="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65"/>
            <p:cNvSpPr/>
            <p:nvPr/>
          </p:nvSpPr>
          <p:spPr>
            <a:xfrm>
              <a:off x="1113451" y="2945079"/>
              <a:ext cx="34080" cy="34079"/>
            </a:xfrm>
            <a:custGeom>
              <a:avLst/>
              <a:gdLst/>
              <a:ahLst/>
              <a:cxnLst/>
              <a:rect l="l" t="t" r="r" b="b"/>
              <a:pathLst>
                <a:path w="1300" h="1300" extrusionOk="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65"/>
            <p:cNvSpPr/>
            <p:nvPr/>
          </p:nvSpPr>
          <p:spPr>
            <a:xfrm>
              <a:off x="898488" y="2956824"/>
              <a:ext cx="197582" cy="10617"/>
            </a:xfrm>
            <a:custGeom>
              <a:avLst/>
              <a:gdLst/>
              <a:ahLst/>
              <a:cxnLst/>
              <a:rect l="l" t="t" r="r" b="b"/>
              <a:pathLst>
                <a:path w="7537" h="405" extrusionOk="0">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65"/>
            <p:cNvSpPr/>
            <p:nvPr/>
          </p:nvSpPr>
          <p:spPr>
            <a:xfrm>
              <a:off x="874658" y="303515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65"/>
            <p:cNvSpPr/>
            <p:nvPr/>
          </p:nvSpPr>
          <p:spPr>
            <a:xfrm>
              <a:off x="1211442" y="303515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65"/>
            <p:cNvSpPr/>
            <p:nvPr/>
          </p:nvSpPr>
          <p:spPr>
            <a:xfrm>
              <a:off x="874658" y="303515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65"/>
            <p:cNvSpPr/>
            <p:nvPr/>
          </p:nvSpPr>
          <p:spPr>
            <a:xfrm>
              <a:off x="1171333" y="3066167"/>
              <a:ext cx="34080" cy="34106"/>
            </a:xfrm>
            <a:custGeom>
              <a:avLst/>
              <a:gdLst/>
              <a:ahLst/>
              <a:cxnLst/>
              <a:rect l="l" t="t" r="r" b="b"/>
              <a:pathLst>
                <a:path w="1300" h="1301" extrusionOk="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65"/>
            <p:cNvSpPr/>
            <p:nvPr/>
          </p:nvSpPr>
          <p:spPr>
            <a:xfrm>
              <a:off x="1113451" y="3066167"/>
              <a:ext cx="34080" cy="34106"/>
            </a:xfrm>
            <a:custGeom>
              <a:avLst/>
              <a:gdLst/>
              <a:ahLst/>
              <a:cxnLst/>
              <a:rect l="l" t="t" r="r" b="b"/>
              <a:pathLst>
                <a:path w="1300" h="1301" extrusionOk="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65"/>
            <p:cNvSpPr/>
            <p:nvPr/>
          </p:nvSpPr>
          <p:spPr>
            <a:xfrm>
              <a:off x="898488" y="3077544"/>
              <a:ext cx="197582" cy="10984"/>
            </a:xfrm>
            <a:custGeom>
              <a:avLst/>
              <a:gdLst/>
              <a:ahLst/>
              <a:cxnLst/>
              <a:rect l="l" t="t" r="r" b="b"/>
              <a:pathLst>
                <a:path w="7537" h="419" extrusionOk="0">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65"/>
            <p:cNvSpPr/>
            <p:nvPr/>
          </p:nvSpPr>
          <p:spPr>
            <a:xfrm>
              <a:off x="874658" y="315587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65"/>
            <p:cNvSpPr/>
            <p:nvPr/>
          </p:nvSpPr>
          <p:spPr>
            <a:xfrm>
              <a:off x="1211442" y="315587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65"/>
            <p:cNvSpPr/>
            <p:nvPr/>
          </p:nvSpPr>
          <p:spPr>
            <a:xfrm>
              <a:off x="874658" y="315587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65"/>
            <p:cNvSpPr/>
            <p:nvPr/>
          </p:nvSpPr>
          <p:spPr>
            <a:xfrm>
              <a:off x="1171333" y="3186887"/>
              <a:ext cx="34080" cy="34106"/>
            </a:xfrm>
            <a:custGeom>
              <a:avLst/>
              <a:gdLst/>
              <a:ahLst/>
              <a:cxnLst/>
              <a:rect l="l" t="t" r="r" b="b"/>
              <a:pathLst>
                <a:path w="1300" h="1301" extrusionOk="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65"/>
            <p:cNvSpPr/>
            <p:nvPr/>
          </p:nvSpPr>
          <p:spPr>
            <a:xfrm>
              <a:off x="1113451" y="3186887"/>
              <a:ext cx="34080" cy="34106"/>
            </a:xfrm>
            <a:custGeom>
              <a:avLst/>
              <a:gdLst/>
              <a:ahLst/>
              <a:cxnLst/>
              <a:rect l="l" t="t" r="r" b="b"/>
              <a:pathLst>
                <a:path w="1300" h="1301" extrusionOk="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65"/>
            <p:cNvSpPr/>
            <p:nvPr/>
          </p:nvSpPr>
          <p:spPr>
            <a:xfrm>
              <a:off x="898488" y="3198631"/>
              <a:ext cx="197582" cy="10617"/>
            </a:xfrm>
            <a:custGeom>
              <a:avLst/>
              <a:gdLst/>
              <a:ahLst/>
              <a:cxnLst/>
              <a:rect l="l" t="t" r="r" b="b"/>
              <a:pathLst>
                <a:path w="7537" h="405" extrusionOk="0">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65"/>
            <p:cNvSpPr/>
            <p:nvPr/>
          </p:nvSpPr>
          <p:spPr>
            <a:xfrm>
              <a:off x="898488" y="3094924"/>
              <a:ext cx="30305" cy="10643"/>
            </a:xfrm>
            <a:custGeom>
              <a:avLst/>
              <a:gdLst/>
              <a:ahLst/>
              <a:cxnLst/>
              <a:rect l="l" t="t" r="r" b="b"/>
              <a:pathLst>
                <a:path w="1156" h="406" extrusionOk="0">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3" name="Google Shape;16403;p65"/>
          <p:cNvGrpSpPr/>
          <p:nvPr/>
        </p:nvGrpSpPr>
        <p:grpSpPr>
          <a:xfrm>
            <a:off x="4230912" y="2929193"/>
            <a:ext cx="308813" cy="306165"/>
            <a:chOff x="4230912" y="2929193"/>
            <a:chExt cx="308813" cy="306165"/>
          </a:xfrm>
        </p:grpSpPr>
        <p:sp>
          <p:nvSpPr>
            <p:cNvPr id="16404" name="Google Shape;16404;p65"/>
            <p:cNvSpPr/>
            <p:nvPr/>
          </p:nvSpPr>
          <p:spPr>
            <a:xfrm>
              <a:off x="4425427" y="2976878"/>
              <a:ext cx="114297" cy="258113"/>
            </a:xfrm>
            <a:custGeom>
              <a:avLst/>
              <a:gdLst/>
              <a:ahLst/>
              <a:cxnLst/>
              <a:rect l="l" t="t" r="r" b="b"/>
              <a:pathLst>
                <a:path w="4360" h="9846" extrusionOk="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65"/>
            <p:cNvSpPr/>
            <p:nvPr/>
          </p:nvSpPr>
          <p:spPr>
            <a:xfrm>
              <a:off x="4425427" y="2976878"/>
              <a:ext cx="93116" cy="258480"/>
            </a:xfrm>
            <a:custGeom>
              <a:avLst/>
              <a:gdLst/>
              <a:ahLst/>
              <a:cxnLst/>
              <a:rect l="l" t="t" r="r" b="b"/>
              <a:pathLst>
                <a:path w="3552" h="9860" extrusionOk="0">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65"/>
            <p:cNvSpPr/>
            <p:nvPr/>
          </p:nvSpPr>
          <p:spPr>
            <a:xfrm>
              <a:off x="4404613" y="2962879"/>
              <a:ext cx="100299" cy="272479"/>
            </a:xfrm>
            <a:custGeom>
              <a:avLst/>
              <a:gdLst/>
              <a:ahLst/>
              <a:cxnLst/>
              <a:rect l="l" t="t" r="r" b="b"/>
              <a:pathLst>
                <a:path w="3826" h="10394" extrusionOk="0">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65"/>
            <p:cNvSpPr/>
            <p:nvPr/>
          </p:nvSpPr>
          <p:spPr>
            <a:xfrm>
              <a:off x="4404613" y="2962879"/>
              <a:ext cx="71934" cy="272479"/>
            </a:xfrm>
            <a:custGeom>
              <a:avLst/>
              <a:gdLst/>
              <a:ahLst/>
              <a:cxnLst/>
              <a:rect l="l" t="t" r="r" b="b"/>
              <a:pathLst>
                <a:path w="2744" h="10394" extrusionOk="0">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65"/>
            <p:cNvSpPr/>
            <p:nvPr/>
          </p:nvSpPr>
          <p:spPr>
            <a:xfrm>
              <a:off x="4230912" y="2929193"/>
              <a:ext cx="229722" cy="306165"/>
            </a:xfrm>
            <a:custGeom>
              <a:avLst/>
              <a:gdLst/>
              <a:ahLst/>
              <a:cxnLst/>
              <a:rect l="l" t="t" r="r" b="b"/>
              <a:pathLst>
                <a:path w="8763" h="11679" extrusionOk="0">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65"/>
            <p:cNvSpPr/>
            <p:nvPr/>
          </p:nvSpPr>
          <p:spPr>
            <a:xfrm>
              <a:off x="4443594" y="2950768"/>
              <a:ext cx="17040" cy="284590"/>
            </a:xfrm>
            <a:custGeom>
              <a:avLst/>
              <a:gdLst/>
              <a:ahLst/>
              <a:cxnLst/>
              <a:rect l="l" t="t" r="r" b="b"/>
              <a:pathLst>
                <a:path w="650" h="10856" extrusionOk="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65"/>
            <p:cNvSpPr/>
            <p:nvPr/>
          </p:nvSpPr>
          <p:spPr>
            <a:xfrm>
              <a:off x="4271021" y="3008651"/>
              <a:ext cx="22361" cy="22361"/>
            </a:xfrm>
            <a:custGeom>
              <a:avLst/>
              <a:gdLst/>
              <a:ahLst/>
              <a:cxnLst/>
              <a:rect l="l" t="t" r="r" b="b"/>
              <a:pathLst>
                <a:path w="853" h="853" extrusionOk="0">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65"/>
            <p:cNvSpPr/>
            <p:nvPr/>
          </p:nvSpPr>
          <p:spPr>
            <a:xfrm>
              <a:off x="4310003" y="302645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65"/>
            <p:cNvSpPr/>
            <p:nvPr/>
          </p:nvSpPr>
          <p:spPr>
            <a:xfrm>
              <a:off x="4310003" y="3010538"/>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65"/>
            <p:cNvSpPr/>
            <p:nvPr/>
          </p:nvSpPr>
          <p:spPr>
            <a:xfrm>
              <a:off x="4271021" y="3082079"/>
              <a:ext cx="22361" cy="22335"/>
            </a:xfrm>
            <a:custGeom>
              <a:avLst/>
              <a:gdLst/>
              <a:ahLst/>
              <a:cxnLst/>
              <a:rect l="l" t="t" r="r" b="b"/>
              <a:pathLst>
                <a:path w="853" h="852" extrusionOk="0">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65"/>
            <p:cNvSpPr/>
            <p:nvPr/>
          </p:nvSpPr>
          <p:spPr>
            <a:xfrm>
              <a:off x="4310003" y="3099853"/>
              <a:ext cx="114691" cy="9490"/>
            </a:xfrm>
            <a:custGeom>
              <a:avLst/>
              <a:gdLst/>
              <a:ahLst/>
              <a:cxnLst/>
              <a:rect l="l" t="t" r="r" b="b"/>
              <a:pathLst>
                <a:path w="4375" h="362" extrusionOk="0">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65"/>
            <p:cNvSpPr/>
            <p:nvPr/>
          </p:nvSpPr>
          <p:spPr>
            <a:xfrm>
              <a:off x="4310003" y="3084334"/>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65"/>
            <p:cNvSpPr/>
            <p:nvPr/>
          </p:nvSpPr>
          <p:spPr>
            <a:xfrm>
              <a:off x="4271021" y="3155874"/>
              <a:ext cx="22361" cy="21968"/>
            </a:xfrm>
            <a:custGeom>
              <a:avLst/>
              <a:gdLst/>
              <a:ahLst/>
              <a:cxnLst/>
              <a:rect l="l" t="t" r="r" b="b"/>
              <a:pathLst>
                <a:path w="853" h="838" extrusionOk="0">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65"/>
            <p:cNvSpPr/>
            <p:nvPr/>
          </p:nvSpPr>
          <p:spPr>
            <a:xfrm>
              <a:off x="4310003" y="317328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65"/>
            <p:cNvSpPr/>
            <p:nvPr/>
          </p:nvSpPr>
          <p:spPr>
            <a:xfrm>
              <a:off x="4310003" y="3157762"/>
              <a:ext cx="37120" cy="9490"/>
            </a:xfrm>
            <a:custGeom>
              <a:avLst/>
              <a:gdLst/>
              <a:ahLst/>
              <a:cxnLst/>
              <a:rect l="l" t="t" r="r" b="b"/>
              <a:pathLst>
                <a:path w="1416" h="362" extrusionOk="0">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19" name="Google Shape;16419;p65"/>
          <p:cNvGrpSpPr/>
          <p:nvPr/>
        </p:nvGrpSpPr>
        <p:grpSpPr>
          <a:xfrm>
            <a:off x="4627886" y="3401089"/>
            <a:ext cx="409111" cy="267944"/>
            <a:chOff x="4627886" y="3401089"/>
            <a:chExt cx="409111" cy="267944"/>
          </a:xfrm>
        </p:grpSpPr>
        <p:sp>
          <p:nvSpPr>
            <p:cNvPr id="16420" name="Google Shape;16420;p65"/>
            <p:cNvSpPr/>
            <p:nvPr/>
          </p:nvSpPr>
          <p:spPr>
            <a:xfrm>
              <a:off x="4627886" y="3401089"/>
              <a:ext cx="409111" cy="267944"/>
            </a:xfrm>
            <a:custGeom>
              <a:avLst/>
              <a:gdLst/>
              <a:ahLst/>
              <a:cxnLst/>
              <a:rect l="l" t="t" r="r" b="b"/>
              <a:pathLst>
                <a:path w="15606" h="10221" extrusionOk="0">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65"/>
            <p:cNvSpPr/>
            <p:nvPr/>
          </p:nvSpPr>
          <p:spPr>
            <a:xfrm>
              <a:off x="4670276" y="3422271"/>
              <a:ext cx="324332" cy="225580"/>
            </a:xfrm>
            <a:custGeom>
              <a:avLst/>
              <a:gdLst/>
              <a:ahLst/>
              <a:cxnLst/>
              <a:rect l="l" t="t" r="r" b="b"/>
              <a:pathLst>
                <a:path w="12372" h="8605" extrusionOk="0">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65"/>
            <p:cNvSpPr/>
            <p:nvPr/>
          </p:nvSpPr>
          <p:spPr>
            <a:xfrm>
              <a:off x="4642252" y="3520761"/>
              <a:ext cx="14025" cy="28312"/>
            </a:xfrm>
            <a:custGeom>
              <a:avLst/>
              <a:gdLst/>
              <a:ahLst/>
              <a:cxnLst/>
              <a:rect l="l" t="t" r="r" b="b"/>
              <a:pathLst>
                <a:path w="535" h="1080" extrusionOk="0">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65"/>
            <p:cNvSpPr/>
            <p:nvPr/>
          </p:nvSpPr>
          <p:spPr>
            <a:xfrm>
              <a:off x="5008947" y="3513578"/>
              <a:ext cx="14025" cy="42678"/>
            </a:xfrm>
            <a:custGeom>
              <a:avLst/>
              <a:gdLst/>
              <a:ahLst/>
              <a:cxnLst/>
              <a:rect l="l" t="t" r="r" b="b"/>
              <a:pathLst>
                <a:path w="535" h="1628" extrusionOk="0">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65"/>
            <p:cNvSpPr/>
            <p:nvPr/>
          </p:nvSpPr>
          <p:spPr>
            <a:xfrm>
              <a:off x="5006299" y="3421904"/>
              <a:ext cx="18953" cy="14392"/>
            </a:xfrm>
            <a:custGeom>
              <a:avLst/>
              <a:gdLst/>
              <a:ahLst/>
              <a:cxnLst/>
              <a:rect l="l" t="t" r="r" b="b"/>
              <a:pathLst>
                <a:path w="723" h="549" extrusionOk="0">
                  <a:moveTo>
                    <a:pt x="362" y="0"/>
                  </a:moveTo>
                  <a:cubicBezTo>
                    <a:pt x="1" y="0"/>
                    <a:pt x="1" y="549"/>
                    <a:pt x="362" y="549"/>
                  </a:cubicBezTo>
                  <a:cubicBezTo>
                    <a:pt x="723" y="549"/>
                    <a:pt x="723" y="0"/>
                    <a:pt x="36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65"/>
            <p:cNvSpPr/>
            <p:nvPr/>
          </p:nvSpPr>
          <p:spPr>
            <a:xfrm>
              <a:off x="4642252" y="3485554"/>
              <a:ext cx="14025" cy="21129"/>
            </a:xfrm>
            <a:custGeom>
              <a:avLst/>
              <a:gdLst/>
              <a:ahLst/>
              <a:cxnLst/>
              <a:rect l="l" t="t" r="r" b="b"/>
              <a:pathLst>
                <a:path w="535" h="806" extrusionOk="0">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65"/>
            <p:cNvSpPr/>
            <p:nvPr/>
          </p:nvSpPr>
          <p:spPr>
            <a:xfrm>
              <a:off x="4642252" y="3563150"/>
              <a:ext cx="14025" cy="21103"/>
            </a:xfrm>
            <a:custGeom>
              <a:avLst/>
              <a:gdLst/>
              <a:ahLst/>
              <a:cxnLst/>
              <a:rect l="l" t="t" r="r" b="b"/>
              <a:pathLst>
                <a:path w="535" h="805" extrusionOk="0">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65"/>
            <p:cNvSpPr/>
            <p:nvPr/>
          </p:nvSpPr>
          <p:spPr>
            <a:xfrm>
              <a:off x="4761845" y="3457478"/>
              <a:ext cx="141561" cy="113170"/>
            </a:xfrm>
            <a:custGeom>
              <a:avLst/>
              <a:gdLst/>
              <a:ahLst/>
              <a:cxnLst/>
              <a:rect l="l" t="t" r="r" b="b"/>
              <a:pathLst>
                <a:path w="5400" h="4317" extrusionOk="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65"/>
            <p:cNvSpPr/>
            <p:nvPr/>
          </p:nvSpPr>
          <p:spPr>
            <a:xfrm>
              <a:off x="4691457" y="3598619"/>
              <a:ext cx="281942" cy="14025"/>
            </a:xfrm>
            <a:custGeom>
              <a:avLst/>
              <a:gdLst/>
              <a:ahLst/>
              <a:cxnLst/>
              <a:rect l="l" t="t" r="r" b="b"/>
              <a:pathLst>
                <a:path w="10755" h="535" extrusionOk="0">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65"/>
            <p:cNvSpPr/>
            <p:nvPr/>
          </p:nvSpPr>
          <p:spPr>
            <a:xfrm>
              <a:off x="4691457" y="3598619"/>
              <a:ext cx="63598" cy="14025"/>
            </a:xfrm>
            <a:custGeom>
              <a:avLst/>
              <a:gdLst/>
              <a:ahLst/>
              <a:cxnLst/>
              <a:rect l="l" t="t" r="r" b="b"/>
              <a:pathLst>
                <a:path w="2426" h="535" extrusionOk="0">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65"/>
            <p:cNvSpPr/>
            <p:nvPr/>
          </p:nvSpPr>
          <p:spPr>
            <a:xfrm>
              <a:off x="4741030" y="3591436"/>
              <a:ext cx="28024" cy="28024"/>
            </a:xfrm>
            <a:custGeom>
              <a:avLst/>
              <a:gdLst/>
              <a:ahLst/>
              <a:cxnLst/>
              <a:rect l="l" t="t" r="r" b="b"/>
              <a:pathLst>
                <a:path w="1069" h="1069" extrusionOk="0">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1" name="Google Shape;16431;p65"/>
          <p:cNvGrpSpPr/>
          <p:nvPr/>
        </p:nvGrpSpPr>
        <p:grpSpPr>
          <a:xfrm>
            <a:off x="4652476" y="2898915"/>
            <a:ext cx="386016" cy="384495"/>
            <a:chOff x="4652476" y="2898915"/>
            <a:chExt cx="386016" cy="384495"/>
          </a:xfrm>
        </p:grpSpPr>
        <p:sp>
          <p:nvSpPr>
            <p:cNvPr id="16432" name="Google Shape;16432;p65"/>
            <p:cNvSpPr/>
            <p:nvPr/>
          </p:nvSpPr>
          <p:spPr>
            <a:xfrm>
              <a:off x="4842456" y="3088895"/>
              <a:ext cx="60190" cy="60190"/>
            </a:xfrm>
            <a:custGeom>
              <a:avLst/>
              <a:gdLst/>
              <a:ahLst/>
              <a:cxnLst/>
              <a:rect l="l" t="t" r="r" b="b"/>
              <a:pathLst>
                <a:path w="2296" h="2296" extrusionOk="0">
                  <a:moveTo>
                    <a:pt x="592" y="0"/>
                  </a:moveTo>
                  <a:lnTo>
                    <a:pt x="0" y="592"/>
                  </a:lnTo>
                  <a:lnTo>
                    <a:pt x="1704" y="2295"/>
                  </a:lnTo>
                  <a:lnTo>
                    <a:pt x="2295" y="1703"/>
                  </a:lnTo>
                  <a:lnTo>
                    <a:pt x="592"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65"/>
            <p:cNvSpPr/>
            <p:nvPr/>
          </p:nvSpPr>
          <p:spPr>
            <a:xfrm>
              <a:off x="4652476" y="2898915"/>
              <a:ext cx="247889" cy="247889"/>
            </a:xfrm>
            <a:custGeom>
              <a:avLst/>
              <a:gdLst/>
              <a:ahLst/>
              <a:cxnLst/>
              <a:rect l="l" t="t" r="r" b="b"/>
              <a:pathLst>
                <a:path w="9456" h="9456" extrusionOk="0">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65"/>
            <p:cNvSpPr/>
            <p:nvPr/>
          </p:nvSpPr>
          <p:spPr>
            <a:xfrm>
              <a:off x="4680866" y="2927306"/>
              <a:ext cx="191134" cy="191134"/>
            </a:xfrm>
            <a:custGeom>
              <a:avLst/>
              <a:gdLst/>
              <a:ahLst/>
              <a:cxnLst/>
              <a:rect l="l" t="t" r="r" b="b"/>
              <a:pathLst>
                <a:path w="7291" h="7291" extrusionOk="0">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65"/>
            <p:cNvSpPr/>
            <p:nvPr/>
          </p:nvSpPr>
          <p:spPr>
            <a:xfrm>
              <a:off x="4869693" y="3117653"/>
              <a:ext cx="168798" cy="165757"/>
            </a:xfrm>
            <a:custGeom>
              <a:avLst/>
              <a:gdLst/>
              <a:ahLst/>
              <a:cxnLst/>
              <a:rect l="l" t="t" r="r" b="b"/>
              <a:pathLst>
                <a:path w="6439" h="6323" extrusionOk="0">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65"/>
            <p:cNvSpPr/>
            <p:nvPr/>
          </p:nvSpPr>
          <p:spPr>
            <a:xfrm>
              <a:off x="4881437" y="3118020"/>
              <a:ext cx="157054" cy="155560"/>
            </a:xfrm>
            <a:custGeom>
              <a:avLst/>
              <a:gdLst/>
              <a:ahLst/>
              <a:cxnLst/>
              <a:rect l="l" t="t" r="r" b="b"/>
              <a:pathLst>
                <a:path w="5991" h="5934" extrusionOk="0">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65"/>
            <p:cNvSpPr/>
            <p:nvPr/>
          </p:nvSpPr>
          <p:spPr>
            <a:xfrm>
              <a:off x="4952952" y="3199391"/>
              <a:ext cx="54134" cy="54134"/>
            </a:xfrm>
            <a:custGeom>
              <a:avLst/>
              <a:gdLst/>
              <a:ahLst/>
              <a:cxnLst/>
              <a:rect l="l" t="t" r="r" b="b"/>
              <a:pathLst>
                <a:path w="2065" h="2065" extrusionOk="0">
                  <a:moveTo>
                    <a:pt x="1458" y="0"/>
                  </a:moveTo>
                  <a:lnTo>
                    <a:pt x="0" y="1473"/>
                  </a:lnTo>
                  <a:lnTo>
                    <a:pt x="592" y="2064"/>
                  </a:lnTo>
                  <a:lnTo>
                    <a:pt x="2065" y="607"/>
                  </a:lnTo>
                  <a:lnTo>
                    <a:pt x="14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65"/>
            <p:cNvSpPr/>
            <p:nvPr/>
          </p:nvSpPr>
          <p:spPr>
            <a:xfrm>
              <a:off x="4931377" y="3179232"/>
              <a:ext cx="55209" cy="50464"/>
            </a:xfrm>
            <a:custGeom>
              <a:avLst/>
              <a:gdLst/>
              <a:ahLst/>
              <a:cxnLst/>
              <a:rect l="l" t="t" r="r" b="b"/>
              <a:pathLst>
                <a:path w="2106" h="1925" extrusionOk="0">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65"/>
            <p:cNvSpPr/>
            <p:nvPr/>
          </p:nvSpPr>
          <p:spPr>
            <a:xfrm>
              <a:off x="4736101" y="2955670"/>
              <a:ext cx="87453" cy="95396"/>
            </a:xfrm>
            <a:custGeom>
              <a:avLst/>
              <a:gdLst/>
              <a:ahLst/>
              <a:cxnLst/>
              <a:rect l="l" t="t" r="r" b="b"/>
              <a:pathLst>
                <a:path w="3336" h="3639" extrusionOk="0">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65"/>
            <p:cNvSpPr/>
            <p:nvPr/>
          </p:nvSpPr>
          <p:spPr>
            <a:xfrm>
              <a:off x="4762972" y="3064279"/>
              <a:ext cx="26897" cy="28050"/>
            </a:xfrm>
            <a:custGeom>
              <a:avLst/>
              <a:gdLst/>
              <a:ahLst/>
              <a:cxnLst/>
              <a:rect l="l" t="t" r="r" b="b"/>
              <a:pathLst>
                <a:path w="1026" h="1070" extrusionOk="0">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41" name="Google Shape;16441;p65"/>
          <p:cNvGrpSpPr/>
          <p:nvPr/>
        </p:nvGrpSpPr>
        <p:grpSpPr>
          <a:xfrm>
            <a:off x="5156931" y="2922194"/>
            <a:ext cx="324699" cy="347611"/>
            <a:chOff x="5156931" y="2922194"/>
            <a:chExt cx="324699" cy="347611"/>
          </a:xfrm>
        </p:grpSpPr>
        <p:sp>
          <p:nvSpPr>
            <p:cNvPr id="16442" name="Google Shape;16442;p65"/>
            <p:cNvSpPr/>
            <p:nvPr/>
          </p:nvSpPr>
          <p:spPr>
            <a:xfrm>
              <a:off x="5160706" y="3072982"/>
              <a:ext cx="317149" cy="43543"/>
            </a:xfrm>
            <a:custGeom>
              <a:avLst/>
              <a:gdLst/>
              <a:ahLst/>
              <a:cxnLst/>
              <a:rect l="l" t="t" r="r" b="b"/>
              <a:pathLst>
                <a:path w="12098" h="1661" extrusionOk="0">
                  <a:moveTo>
                    <a:pt x="15" y="1"/>
                  </a:moveTo>
                  <a:lnTo>
                    <a:pt x="0" y="1661"/>
                  </a:lnTo>
                  <a:lnTo>
                    <a:pt x="12097" y="1661"/>
                  </a:lnTo>
                  <a:lnTo>
                    <a:pt x="1208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65"/>
            <p:cNvSpPr/>
            <p:nvPr/>
          </p:nvSpPr>
          <p:spPr>
            <a:xfrm>
              <a:off x="5258330" y="2922194"/>
              <a:ext cx="128689" cy="62261"/>
            </a:xfrm>
            <a:custGeom>
              <a:avLst/>
              <a:gdLst/>
              <a:ahLst/>
              <a:cxnLst/>
              <a:rect l="l" t="t" r="r" b="b"/>
              <a:pathLst>
                <a:path w="4909" h="2375" extrusionOk="0">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65"/>
            <p:cNvSpPr/>
            <p:nvPr/>
          </p:nvSpPr>
          <p:spPr>
            <a:xfrm>
              <a:off x="5258330" y="2957951"/>
              <a:ext cx="128689" cy="26503"/>
            </a:xfrm>
            <a:custGeom>
              <a:avLst/>
              <a:gdLst/>
              <a:ahLst/>
              <a:cxnLst/>
              <a:rect l="l" t="t" r="r" b="b"/>
              <a:pathLst>
                <a:path w="4909" h="1011" extrusionOk="0">
                  <a:moveTo>
                    <a:pt x="997" y="0"/>
                  </a:moveTo>
                  <a:lnTo>
                    <a:pt x="1" y="1011"/>
                  </a:lnTo>
                  <a:lnTo>
                    <a:pt x="4909" y="1011"/>
                  </a:lnTo>
                  <a:lnTo>
                    <a:pt x="391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65"/>
            <p:cNvSpPr/>
            <p:nvPr/>
          </p:nvSpPr>
          <p:spPr>
            <a:xfrm>
              <a:off x="5180000" y="2975358"/>
              <a:ext cx="278561" cy="260761"/>
            </a:xfrm>
            <a:custGeom>
              <a:avLst/>
              <a:gdLst/>
              <a:ahLst/>
              <a:cxnLst/>
              <a:rect l="l" t="t" r="r" b="b"/>
              <a:pathLst>
                <a:path w="10626" h="9947" extrusionOk="0">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65"/>
            <p:cNvSpPr/>
            <p:nvPr/>
          </p:nvSpPr>
          <p:spPr>
            <a:xfrm>
              <a:off x="5438847" y="2975358"/>
              <a:ext cx="19714" cy="260761"/>
            </a:xfrm>
            <a:custGeom>
              <a:avLst/>
              <a:gdLst/>
              <a:ahLst/>
              <a:cxnLst/>
              <a:rect l="l" t="t" r="r" b="b"/>
              <a:pathLst>
                <a:path w="752" h="9947" extrusionOk="0">
                  <a:moveTo>
                    <a:pt x="1" y="0"/>
                  </a:moveTo>
                  <a:lnTo>
                    <a:pt x="1" y="9946"/>
                  </a:lnTo>
                  <a:lnTo>
                    <a:pt x="751" y="9946"/>
                  </a:lnTo>
                  <a:lnTo>
                    <a:pt x="751" y="217"/>
                  </a:lnTo>
                  <a:cubicBezTo>
                    <a:pt x="751" y="102"/>
                    <a:pt x="650" y="0"/>
                    <a:pt x="535"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65"/>
            <p:cNvSpPr/>
            <p:nvPr/>
          </p:nvSpPr>
          <p:spPr>
            <a:xfrm>
              <a:off x="5180000" y="3062785"/>
              <a:ext cx="278561" cy="172967"/>
            </a:xfrm>
            <a:custGeom>
              <a:avLst/>
              <a:gdLst/>
              <a:ahLst/>
              <a:cxnLst/>
              <a:rect l="l" t="t" r="r" b="b"/>
              <a:pathLst>
                <a:path w="10626" h="6598" extrusionOk="0">
                  <a:moveTo>
                    <a:pt x="1" y="0"/>
                  </a:moveTo>
                  <a:lnTo>
                    <a:pt x="1" y="6597"/>
                  </a:lnTo>
                  <a:lnTo>
                    <a:pt x="10625" y="6597"/>
                  </a:lnTo>
                  <a:lnTo>
                    <a:pt x="10625" y="0"/>
                  </a:lnTo>
                  <a:lnTo>
                    <a:pt x="5313" y="3797"/>
                  </a:lnTo>
                  <a:lnTo>
                    <a:pt x="1"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65"/>
            <p:cNvSpPr/>
            <p:nvPr/>
          </p:nvSpPr>
          <p:spPr>
            <a:xfrm>
              <a:off x="5221262" y="3114192"/>
              <a:ext cx="196953" cy="10329"/>
            </a:xfrm>
            <a:custGeom>
              <a:avLst/>
              <a:gdLst/>
              <a:ahLst/>
              <a:cxnLst/>
              <a:rect l="l" t="t" r="r" b="b"/>
              <a:pathLst>
                <a:path w="7513" h="394" extrusionOk="0">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65"/>
            <p:cNvSpPr/>
            <p:nvPr/>
          </p:nvSpPr>
          <p:spPr>
            <a:xfrm>
              <a:off x="5254031" y="3136528"/>
              <a:ext cx="129581" cy="10696"/>
            </a:xfrm>
            <a:custGeom>
              <a:avLst/>
              <a:gdLst/>
              <a:ahLst/>
              <a:cxnLst/>
              <a:rect l="l" t="t" r="r" b="b"/>
              <a:pathLst>
                <a:path w="4943" h="408" extrusionOk="0">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65"/>
            <p:cNvSpPr/>
            <p:nvPr/>
          </p:nvSpPr>
          <p:spPr>
            <a:xfrm>
              <a:off x="5284074" y="3159282"/>
              <a:ext cx="68893" cy="10617"/>
            </a:xfrm>
            <a:custGeom>
              <a:avLst/>
              <a:gdLst/>
              <a:ahLst/>
              <a:cxnLst/>
              <a:rect l="l" t="t" r="r" b="b"/>
              <a:pathLst>
                <a:path w="2628" h="405" extrusionOk="0">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65"/>
            <p:cNvSpPr/>
            <p:nvPr/>
          </p:nvSpPr>
          <p:spPr>
            <a:xfrm>
              <a:off x="5156931" y="3073009"/>
              <a:ext cx="324699" cy="196796"/>
            </a:xfrm>
            <a:custGeom>
              <a:avLst/>
              <a:gdLst/>
              <a:ahLst/>
              <a:cxnLst/>
              <a:rect l="l" t="t" r="r" b="b"/>
              <a:pathLst>
                <a:path w="12386" h="7507" extrusionOk="0">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65"/>
            <p:cNvSpPr/>
            <p:nvPr/>
          </p:nvSpPr>
          <p:spPr>
            <a:xfrm>
              <a:off x="5464197" y="3072694"/>
              <a:ext cx="17433" cy="197111"/>
            </a:xfrm>
            <a:custGeom>
              <a:avLst/>
              <a:gdLst/>
              <a:ahLst/>
              <a:cxnLst/>
              <a:rect l="l" t="t" r="r" b="b"/>
              <a:pathLst>
                <a:path w="665" h="7519" extrusionOk="0">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65"/>
            <p:cNvSpPr/>
            <p:nvPr/>
          </p:nvSpPr>
          <p:spPr>
            <a:xfrm>
              <a:off x="5217461" y="3013579"/>
              <a:ext cx="32585" cy="32952"/>
            </a:xfrm>
            <a:custGeom>
              <a:avLst/>
              <a:gdLst/>
              <a:ahLst/>
              <a:cxnLst/>
              <a:rect l="l" t="t" r="r" b="b"/>
              <a:pathLst>
                <a:path w="1243" h="1257" extrusionOk="0">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65"/>
            <p:cNvSpPr/>
            <p:nvPr/>
          </p:nvSpPr>
          <p:spPr>
            <a:xfrm>
              <a:off x="5271595" y="3008258"/>
              <a:ext cx="36491" cy="10670"/>
            </a:xfrm>
            <a:custGeom>
              <a:avLst/>
              <a:gdLst/>
              <a:ahLst/>
              <a:cxnLst/>
              <a:rect l="l" t="t" r="r" b="b"/>
              <a:pathLst>
                <a:path w="1392" h="407" extrusionOk="0">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65"/>
            <p:cNvSpPr/>
            <p:nvPr/>
          </p:nvSpPr>
          <p:spPr>
            <a:xfrm>
              <a:off x="5270206" y="3036255"/>
              <a:ext cx="113406" cy="10670"/>
            </a:xfrm>
            <a:custGeom>
              <a:avLst/>
              <a:gdLst/>
              <a:ahLst/>
              <a:cxnLst/>
              <a:rect l="l" t="t" r="r" b="b"/>
              <a:pathLst>
                <a:path w="4326" h="407" extrusionOk="0">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65"/>
            <p:cNvSpPr/>
            <p:nvPr/>
          </p:nvSpPr>
          <p:spPr>
            <a:xfrm>
              <a:off x="5223517" y="3080532"/>
              <a:ext cx="69915" cy="10670"/>
            </a:xfrm>
            <a:custGeom>
              <a:avLst/>
              <a:gdLst/>
              <a:ahLst/>
              <a:cxnLst/>
              <a:rect l="l" t="t" r="r" b="b"/>
              <a:pathLst>
                <a:path w="2667" h="407" extrusionOk="0">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65"/>
            <p:cNvSpPr/>
            <p:nvPr/>
          </p:nvSpPr>
          <p:spPr>
            <a:xfrm>
              <a:off x="5183251" y="3234152"/>
              <a:ext cx="56939" cy="10696"/>
            </a:xfrm>
            <a:custGeom>
              <a:avLst/>
              <a:gdLst/>
              <a:ahLst/>
              <a:cxnLst/>
              <a:rect l="l" t="t" r="r" b="b"/>
              <a:pathLst>
                <a:path w="2172" h="408" extrusionOk="0">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8" name="Google Shape;16458;p65"/>
          <p:cNvGrpSpPr/>
          <p:nvPr/>
        </p:nvGrpSpPr>
        <p:grpSpPr>
          <a:xfrm>
            <a:off x="6086331" y="2905337"/>
            <a:ext cx="364441" cy="364834"/>
            <a:chOff x="6086331" y="2905337"/>
            <a:chExt cx="364441" cy="364834"/>
          </a:xfrm>
        </p:grpSpPr>
        <p:sp>
          <p:nvSpPr>
            <p:cNvPr id="16459" name="Google Shape;16459;p65"/>
            <p:cNvSpPr/>
            <p:nvPr/>
          </p:nvSpPr>
          <p:spPr>
            <a:xfrm>
              <a:off x="6086331" y="2905337"/>
              <a:ext cx="277407" cy="277433"/>
            </a:xfrm>
            <a:custGeom>
              <a:avLst/>
              <a:gdLst/>
              <a:ahLst/>
              <a:cxnLst/>
              <a:rect l="l" t="t" r="r" b="b"/>
              <a:pathLst>
                <a:path w="10582" h="10583" extrusionOk="0">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65"/>
            <p:cNvSpPr/>
            <p:nvPr/>
          </p:nvSpPr>
          <p:spPr>
            <a:xfrm>
              <a:off x="6143480" y="2983301"/>
              <a:ext cx="142321" cy="121821"/>
            </a:xfrm>
            <a:custGeom>
              <a:avLst/>
              <a:gdLst/>
              <a:ahLst/>
              <a:cxnLst/>
              <a:rect l="l" t="t" r="r" b="b"/>
              <a:pathLst>
                <a:path w="5429" h="4647" extrusionOk="0">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65"/>
            <p:cNvSpPr/>
            <p:nvPr/>
          </p:nvSpPr>
          <p:spPr>
            <a:xfrm>
              <a:off x="6184349" y="3013946"/>
              <a:ext cx="70781" cy="60557"/>
            </a:xfrm>
            <a:custGeom>
              <a:avLst/>
              <a:gdLst/>
              <a:ahLst/>
              <a:cxnLst/>
              <a:rect l="l" t="t" r="r" b="b"/>
              <a:pathLst>
                <a:path w="2700" h="2310" extrusionOk="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65"/>
            <p:cNvSpPr/>
            <p:nvPr/>
          </p:nvSpPr>
          <p:spPr>
            <a:xfrm>
              <a:off x="6268368" y="3087374"/>
              <a:ext cx="182404" cy="182797"/>
            </a:xfrm>
            <a:custGeom>
              <a:avLst/>
              <a:gdLst/>
              <a:ahLst/>
              <a:cxnLst/>
              <a:rect l="l" t="t" r="r" b="b"/>
              <a:pathLst>
                <a:path w="6958" h="6973" extrusionOk="0">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65"/>
            <p:cNvSpPr/>
            <p:nvPr/>
          </p:nvSpPr>
          <p:spPr>
            <a:xfrm>
              <a:off x="6298620" y="3133172"/>
              <a:ext cx="106747" cy="91412"/>
            </a:xfrm>
            <a:custGeom>
              <a:avLst/>
              <a:gdLst/>
              <a:ahLst/>
              <a:cxnLst/>
              <a:rect l="l" t="t" r="r" b="b"/>
              <a:pathLst>
                <a:path w="4072" h="3487" extrusionOk="0">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65"/>
            <p:cNvSpPr/>
            <p:nvPr/>
          </p:nvSpPr>
          <p:spPr>
            <a:xfrm>
              <a:off x="6322843" y="3151706"/>
              <a:ext cx="63991" cy="54527"/>
            </a:xfrm>
            <a:custGeom>
              <a:avLst/>
              <a:gdLst/>
              <a:ahLst/>
              <a:cxnLst/>
              <a:rect l="l" t="t" r="r" b="b"/>
              <a:pathLst>
                <a:path w="2441" h="2080" extrusionOk="0">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65" name="Google Shape;16465;p65"/>
          <p:cNvGrpSpPr/>
          <p:nvPr/>
        </p:nvGrpSpPr>
        <p:grpSpPr>
          <a:xfrm>
            <a:off x="6554059" y="2907251"/>
            <a:ext cx="377706" cy="377680"/>
            <a:chOff x="6554059" y="2907251"/>
            <a:chExt cx="377706" cy="377680"/>
          </a:xfrm>
        </p:grpSpPr>
        <p:sp>
          <p:nvSpPr>
            <p:cNvPr id="16466" name="Google Shape;16466;p65"/>
            <p:cNvSpPr/>
            <p:nvPr/>
          </p:nvSpPr>
          <p:spPr>
            <a:xfrm>
              <a:off x="6635064" y="2907251"/>
              <a:ext cx="215723" cy="377680"/>
            </a:xfrm>
            <a:custGeom>
              <a:avLst/>
              <a:gdLst/>
              <a:ahLst/>
              <a:cxnLst/>
              <a:rect l="l" t="t" r="r" b="b"/>
              <a:pathLst>
                <a:path w="8229" h="14407" extrusionOk="0">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65"/>
            <p:cNvSpPr/>
            <p:nvPr/>
          </p:nvSpPr>
          <p:spPr>
            <a:xfrm>
              <a:off x="6805330" y="2907251"/>
              <a:ext cx="45457" cy="377680"/>
            </a:xfrm>
            <a:custGeom>
              <a:avLst/>
              <a:gdLst/>
              <a:ahLst/>
              <a:cxnLst/>
              <a:rect l="l" t="t" r="r" b="b"/>
              <a:pathLst>
                <a:path w="1734" h="14407" extrusionOk="0">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65"/>
            <p:cNvSpPr/>
            <p:nvPr/>
          </p:nvSpPr>
          <p:spPr>
            <a:xfrm>
              <a:off x="6635064" y="3227389"/>
              <a:ext cx="215723" cy="22728"/>
            </a:xfrm>
            <a:custGeom>
              <a:avLst/>
              <a:gdLst/>
              <a:ahLst/>
              <a:cxnLst/>
              <a:rect l="l" t="t" r="r" b="b"/>
              <a:pathLst>
                <a:path w="8229" h="867" extrusionOk="0">
                  <a:moveTo>
                    <a:pt x="0" y="0"/>
                  </a:moveTo>
                  <a:lnTo>
                    <a:pt x="0" y="867"/>
                  </a:lnTo>
                  <a:lnTo>
                    <a:pt x="8228" y="867"/>
                  </a:lnTo>
                  <a:lnTo>
                    <a:pt x="8228" y="0"/>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65"/>
            <p:cNvSpPr/>
            <p:nvPr/>
          </p:nvSpPr>
          <p:spPr>
            <a:xfrm>
              <a:off x="6828058" y="3227389"/>
              <a:ext cx="22728" cy="22728"/>
            </a:xfrm>
            <a:custGeom>
              <a:avLst/>
              <a:gdLst/>
              <a:ahLst/>
              <a:cxnLst/>
              <a:rect l="l" t="t" r="r" b="b"/>
              <a:pathLst>
                <a:path w="867" h="867" extrusionOk="0">
                  <a:moveTo>
                    <a:pt x="0" y="0"/>
                  </a:moveTo>
                  <a:lnTo>
                    <a:pt x="0" y="867"/>
                  </a:lnTo>
                  <a:lnTo>
                    <a:pt x="866" y="867"/>
                  </a:lnTo>
                  <a:lnTo>
                    <a:pt x="866"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65"/>
            <p:cNvSpPr/>
            <p:nvPr/>
          </p:nvSpPr>
          <p:spPr>
            <a:xfrm>
              <a:off x="6635064" y="3250091"/>
              <a:ext cx="215723" cy="34840"/>
            </a:xfrm>
            <a:custGeom>
              <a:avLst/>
              <a:gdLst/>
              <a:ahLst/>
              <a:cxnLst/>
              <a:rect l="l" t="t" r="r" b="b"/>
              <a:pathLst>
                <a:path w="8229" h="1329" extrusionOk="0">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65"/>
            <p:cNvSpPr/>
            <p:nvPr/>
          </p:nvSpPr>
          <p:spPr>
            <a:xfrm>
              <a:off x="6805330" y="3250091"/>
              <a:ext cx="45457" cy="34840"/>
            </a:xfrm>
            <a:custGeom>
              <a:avLst/>
              <a:gdLst/>
              <a:ahLst/>
              <a:cxnLst/>
              <a:rect l="l" t="t" r="r" b="b"/>
              <a:pathLst>
                <a:path w="1734" h="1329" extrusionOk="0">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65"/>
            <p:cNvSpPr/>
            <p:nvPr/>
          </p:nvSpPr>
          <p:spPr>
            <a:xfrm>
              <a:off x="6635064" y="2907251"/>
              <a:ext cx="216090" cy="35207"/>
            </a:xfrm>
            <a:custGeom>
              <a:avLst/>
              <a:gdLst/>
              <a:ahLst/>
              <a:cxnLst/>
              <a:rect l="l" t="t" r="r" b="b"/>
              <a:pathLst>
                <a:path w="8243" h="1343" extrusionOk="0">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65"/>
            <p:cNvSpPr/>
            <p:nvPr/>
          </p:nvSpPr>
          <p:spPr>
            <a:xfrm>
              <a:off x="6805330" y="2907251"/>
              <a:ext cx="45457" cy="35207"/>
            </a:xfrm>
            <a:custGeom>
              <a:avLst/>
              <a:gdLst/>
              <a:ahLst/>
              <a:cxnLst/>
              <a:rect l="l" t="t" r="r" b="b"/>
              <a:pathLst>
                <a:path w="1734" h="1343" extrusionOk="0">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65"/>
            <p:cNvSpPr/>
            <p:nvPr/>
          </p:nvSpPr>
          <p:spPr>
            <a:xfrm>
              <a:off x="6720577" y="3262202"/>
              <a:ext cx="45064" cy="11010"/>
            </a:xfrm>
            <a:custGeom>
              <a:avLst/>
              <a:gdLst/>
              <a:ahLst/>
              <a:cxnLst/>
              <a:rect l="l" t="t" r="r" b="b"/>
              <a:pathLst>
                <a:path w="1719" h="420" extrusionOk="0">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65"/>
            <p:cNvSpPr/>
            <p:nvPr/>
          </p:nvSpPr>
          <p:spPr>
            <a:xfrm>
              <a:off x="6554059" y="2962879"/>
              <a:ext cx="149137" cy="163765"/>
            </a:xfrm>
            <a:custGeom>
              <a:avLst/>
              <a:gdLst/>
              <a:ahLst/>
              <a:cxnLst/>
              <a:rect l="l" t="t" r="r" b="b"/>
              <a:pathLst>
                <a:path w="5689" h="6247" extrusionOk="0">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65"/>
            <p:cNvSpPr/>
            <p:nvPr/>
          </p:nvSpPr>
          <p:spPr>
            <a:xfrm>
              <a:off x="6650950" y="2962879"/>
              <a:ext cx="52246" cy="129056"/>
            </a:xfrm>
            <a:custGeom>
              <a:avLst/>
              <a:gdLst/>
              <a:ahLst/>
              <a:cxnLst/>
              <a:rect l="l" t="t" r="r" b="b"/>
              <a:pathLst>
                <a:path w="1993" h="4923" extrusionOk="0">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65"/>
            <p:cNvSpPr/>
            <p:nvPr/>
          </p:nvSpPr>
          <p:spPr>
            <a:xfrm>
              <a:off x="6596842" y="2999580"/>
              <a:ext cx="64358" cy="53295"/>
            </a:xfrm>
            <a:custGeom>
              <a:avLst/>
              <a:gdLst/>
              <a:ahLst/>
              <a:cxnLst/>
              <a:rect l="l" t="t" r="r" b="b"/>
              <a:pathLst>
                <a:path w="2455" h="2033" extrusionOk="0">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65"/>
            <p:cNvSpPr/>
            <p:nvPr/>
          </p:nvSpPr>
          <p:spPr>
            <a:xfrm>
              <a:off x="6782628" y="3055576"/>
              <a:ext cx="149137" cy="163765"/>
            </a:xfrm>
            <a:custGeom>
              <a:avLst/>
              <a:gdLst/>
              <a:ahLst/>
              <a:cxnLst/>
              <a:rect l="l" t="t" r="r" b="b"/>
              <a:pathLst>
                <a:path w="5689" h="6247" extrusionOk="0">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65"/>
            <p:cNvSpPr/>
            <p:nvPr/>
          </p:nvSpPr>
          <p:spPr>
            <a:xfrm>
              <a:off x="6879885" y="3055576"/>
              <a:ext cx="51879" cy="129083"/>
            </a:xfrm>
            <a:custGeom>
              <a:avLst/>
              <a:gdLst/>
              <a:ahLst/>
              <a:cxnLst/>
              <a:rect l="l" t="t" r="r" b="b"/>
              <a:pathLst>
                <a:path w="1979" h="4924" extrusionOk="0">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65"/>
            <p:cNvSpPr/>
            <p:nvPr/>
          </p:nvSpPr>
          <p:spPr>
            <a:xfrm>
              <a:off x="6841297" y="3080926"/>
              <a:ext cx="31799" cy="32192"/>
            </a:xfrm>
            <a:custGeom>
              <a:avLst/>
              <a:gdLst/>
              <a:ahLst/>
              <a:cxnLst/>
              <a:rect l="l" t="t" r="r" b="b"/>
              <a:pathLst>
                <a:path w="1213" h="1228" extrusionOk="0">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65"/>
            <p:cNvSpPr/>
            <p:nvPr/>
          </p:nvSpPr>
          <p:spPr>
            <a:xfrm>
              <a:off x="6830706" y="3113091"/>
              <a:ext cx="53374" cy="31825"/>
            </a:xfrm>
            <a:custGeom>
              <a:avLst/>
              <a:gdLst/>
              <a:ahLst/>
              <a:cxnLst/>
              <a:rect l="l" t="t" r="r" b="b"/>
              <a:pathLst>
                <a:path w="2036" h="1214" extrusionOk="0">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65"/>
            <p:cNvSpPr/>
            <p:nvPr/>
          </p:nvSpPr>
          <p:spPr>
            <a:xfrm>
              <a:off x="6725112" y="2972343"/>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65"/>
            <p:cNvSpPr/>
            <p:nvPr/>
          </p:nvSpPr>
          <p:spPr>
            <a:xfrm>
              <a:off x="6725112" y="2995045"/>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65"/>
            <p:cNvSpPr/>
            <p:nvPr/>
          </p:nvSpPr>
          <p:spPr>
            <a:xfrm>
              <a:off x="6725112" y="3017747"/>
              <a:ext cx="95396" cy="11377"/>
            </a:xfrm>
            <a:custGeom>
              <a:avLst/>
              <a:gdLst/>
              <a:ahLst/>
              <a:cxnLst/>
              <a:rect l="l" t="t" r="r" b="b"/>
              <a:pathLst>
                <a:path w="3639" h="434" extrusionOk="0">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65"/>
            <p:cNvSpPr/>
            <p:nvPr/>
          </p:nvSpPr>
          <p:spPr>
            <a:xfrm>
              <a:off x="6664949" y="3138467"/>
              <a:ext cx="91595" cy="23095"/>
            </a:xfrm>
            <a:custGeom>
              <a:avLst/>
              <a:gdLst/>
              <a:ahLst/>
              <a:cxnLst/>
              <a:rect l="l" t="t" r="r" b="b"/>
              <a:pathLst>
                <a:path w="3494" h="881" extrusionOk="0">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65"/>
            <p:cNvSpPr/>
            <p:nvPr/>
          </p:nvSpPr>
          <p:spPr>
            <a:xfrm>
              <a:off x="6663428" y="3178576"/>
              <a:ext cx="95003" cy="11377"/>
            </a:xfrm>
            <a:custGeom>
              <a:avLst/>
              <a:gdLst/>
              <a:ahLst/>
              <a:cxnLst/>
              <a:rect l="l" t="t" r="r" b="b"/>
              <a:pathLst>
                <a:path w="3624" h="434" extrusionOk="0">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87" name="Google Shape;16487;p65"/>
          <p:cNvGrpSpPr/>
          <p:nvPr/>
        </p:nvGrpSpPr>
        <p:grpSpPr>
          <a:xfrm>
            <a:off x="7491796" y="2945446"/>
            <a:ext cx="400801" cy="317542"/>
            <a:chOff x="7491796" y="2945446"/>
            <a:chExt cx="400801" cy="317542"/>
          </a:xfrm>
        </p:grpSpPr>
        <p:sp>
          <p:nvSpPr>
            <p:cNvPr id="16488" name="Google Shape;16488;p65"/>
            <p:cNvSpPr/>
            <p:nvPr/>
          </p:nvSpPr>
          <p:spPr>
            <a:xfrm>
              <a:off x="7491796" y="2998453"/>
              <a:ext cx="340611" cy="264536"/>
            </a:xfrm>
            <a:custGeom>
              <a:avLst/>
              <a:gdLst/>
              <a:ahLst/>
              <a:cxnLst/>
              <a:rect l="l" t="t" r="r" b="b"/>
              <a:pathLst>
                <a:path w="12993" h="10091" extrusionOk="0">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65"/>
            <p:cNvSpPr/>
            <p:nvPr/>
          </p:nvSpPr>
          <p:spPr>
            <a:xfrm>
              <a:off x="7491796" y="2998453"/>
              <a:ext cx="24249" cy="264536"/>
            </a:xfrm>
            <a:custGeom>
              <a:avLst/>
              <a:gdLst/>
              <a:ahLst/>
              <a:cxnLst/>
              <a:rect l="l" t="t" r="r" b="b"/>
              <a:pathLst>
                <a:path w="925" h="10091" extrusionOk="0">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65"/>
            <p:cNvSpPr/>
            <p:nvPr/>
          </p:nvSpPr>
          <p:spPr>
            <a:xfrm>
              <a:off x="7541002" y="2945473"/>
              <a:ext cx="291406" cy="58669"/>
            </a:xfrm>
            <a:custGeom>
              <a:avLst/>
              <a:gdLst/>
              <a:ahLst/>
              <a:cxnLst/>
              <a:rect l="l" t="t" r="r" b="b"/>
              <a:pathLst>
                <a:path w="11116" h="2238" extrusionOk="0">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65"/>
            <p:cNvSpPr/>
            <p:nvPr/>
          </p:nvSpPr>
          <p:spPr>
            <a:xfrm>
              <a:off x="7491796" y="2945473"/>
              <a:ext cx="56415" cy="58669"/>
            </a:xfrm>
            <a:custGeom>
              <a:avLst/>
              <a:gdLst/>
              <a:ahLst/>
              <a:cxnLst/>
              <a:rect l="l" t="t" r="r" b="b"/>
              <a:pathLst>
                <a:path w="2152" h="2238" extrusionOk="0">
                  <a:moveTo>
                    <a:pt x="319" y="0"/>
                  </a:moveTo>
                  <a:cubicBezTo>
                    <a:pt x="145" y="0"/>
                    <a:pt x="1" y="144"/>
                    <a:pt x="1" y="318"/>
                  </a:cubicBezTo>
                  <a:lnTo>
                    <a:pt x="1" y="2238"/>
                  </a:lnTo>
                  <a:lnTo>
                    <a:pt x="2152" y="2238"/>
                  </a:lnTo>
                  <a:lnTo>
                    <a:pt x="2152"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65"/>
            <p:cNvSpPr/>
            <p:nvPr/>
          </p:nvSpPr>
          <p:spPr>
            <a:xfrm>
              <a:off x="7491796" y="2945446"/>
              <a:ext cx="24642" cy="58695"/>
            </a:xfrm>
            <a:custGeom>
              <a:avLst/>
              <a:gdLst/>
              <a:ahLst/>
              <a:cxnLst/>
              <a:rect l="l" t="t" r="r" b="b"/>
              <a:pathLst>
                <a:path w="940" h="2239" extrusionOk="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65"/>
            <p:cNvSpPr/>
            <p:nvPr/>
          </p:nvSpPr>
          <p:spPr>
            <a:xfrm>
              <a:off x="7568632" y="2968542"/>
              <a:ext cx="228962" cy="12138"/>
            </a:xfrm>
            <a:custGeom>
              <a:avLst/>
              <a:gdLst/>
              <a:ahLst/>
              <a:cxnLst/>
              <a:rect l="l" t="t" r="r" b="b"/>
              <a:pathLst>
                <a:path w="8734" h="463" extrusionOk="0">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65"/>
            <p:cNvSpPr/>
            <p:nvPr/>
          </p:nvSpPr>
          <p:spPr>
            <a:xfrm>
              <a:off x="7656793" y="3073402"/>
              <a:ext cx="225947" cy="122450"/>
            </a:xfrm>
            <a:custGeom>
              <a:avLst/>
              <a:gdLst/>
              <a:ahLst/>
              <a:cxnLst/>
              <a:rect l="l" t="t" r="r" b="b"/>
              <a:pathLst>
                <a:path w="8619" h="4671" extrusionOk="0">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65"/>
            <p:cNvSpPr/>
            <p:nvPr/>
          </p:nvSpPr>
          <p:spPr>
            <a:xfrm>
              <a:off x="7649610" y="3172888"/>
              <a:ext cx="32952" cy="32952"/>
            </a:xfrm>
            <a:custGeom>
              <a:avLst/>
              <a:gdLst/>
              <a:ahLst/>
              <a:cxnLst/>
              <a:rect l="l" t="t" r="r" b="b"/>
              <a:pathLst>
                <a:path w="1257" h="1257" extrusionOk="0">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65"/>
            <p:cNvSpPr/>
            <p:nvPr/>
          </p:nvSpPr>
          <p:spPr>
            <a:xfrm>
              <a:off x="7778273" y="3164184"/>
              <a:ext cx="32952" cy="33345"/>
            </a:xfrm>
            <a:custGeom>
              <a:avLst/>
              <a:gdLst/>
              <a:ahLst/>
              <a:cxnLst/>
              <a:rect l="l" t="t" r="r" b="b"/>
              <a:pathLst>
                <a:path w="1257" h="1272" extrusionOk="0">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65"/>
            <p:cNvSpPr/>
            <p:nvPr/>
          </p:nvSpPr>
          <p:spPr>
            <a:xfrm>
              <a:off x="7859252" y="3062785"/>
              <a:ext cx="33345" cy="33319"/>
            </a:xfrm>
            <a:custGeom>
              <a:avLst/>
              <a:gdLst/>
              <a:ahLst/>
              <a:cxnLst/>
              <a:rect l="l" t="t" r="r" b="b"/>
              <a:pathLst>
                <a:path w="1272" h="1271" extrusionOk="0">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65"/>
            <p:cNvSpPr/>
            <p:nvPr/>
          </p:nvSpPr>
          <p:spPr>
            <a:xfrm>
              <a:off x="7713942" y="3112724"/>
              <a:ext cx="32952" cy="33319"/>
            </a:xfrm>
            <a:custGeom>
              <a:avLst/>
              <a:gdLst/>
              <a:ahLst/>
              <a:cxnLst/>
              <a:rect l="l" t="t" r="r" b="b"/>
              <a:pathLst>
                <a:path w="1257" h="1271" extrusionOk="0">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65"/>
            <p:cNvSpPr/>
            <p:nvPr/>
          </p:nvSpPr>
          <p:spPr>
            <a:xfrm>
              <a:off x="7649610" y="3172704"/>
              <a:ext cx="24616" cy="33319"/>
            </a:xfrm>
            <a:custGeom>
              <a:avLst/>
              <a:gdLst/>
              <a:ahLst/>
              <a:cxnLst/>
              <a:rect l="l" t="t" r="r" b="b"/>
              <a:pathLst>
                <a:path w="939" h="1271" extrusionOk="0">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65"/>
            <p:cNvSpPr/>
            <p:nvPr/>
          </p:nvSpPr>
          <p:spPr>
            <a:xfrm>
              <a:off x="7778273" y="316423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65"/>
            <p:cNvSpPr/>
            <p:nvPr/>
          </p:nvSpPr>
          <p:spPr>
            <a:xfrm>
              <a:off x="7859252" y="3062968"/>
              <a:ext cx="24642" cy="33083"/>
            </a:xfrm>
            <a:custGeom>
              <a:avLst/>
              <a:gdLst/>
              <a:ahLst/>
              <a:cxnLst/>
              <a:rect l="l" t="t" r="r" b="b"/>
              <a:pathLst>
                <a:path w="940" h="1262" extrusionOk="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65"/>
            <p:cNvSpPr/>
            <p:nvPr/>
          </p:nvSpPr>
          <p:spPr>
            <a:xfrm>
              <a:off x="7713942" y="311277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65"/>
            <p:cNvSpPr/>
            <p:nvPr/>
          </p:nvSpPr>
          <p:spPr>
            <a:xfrm>
              <a:off x="7530411" y="3104021"/>
              <a:ext cx="101452" cy="12138"/>
            </a:xfrm>
            <a:custGeom>
              <a:avLst/>
              <a:gdLst/>
              <a:ahLst/>
              <a:cxnLst/>
              <a:rect l="l" t="t" r="r" b="b"/>
              <a:pathLst>
                <a:path w="3870" h="463" extrusionOk="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65"/>
            <p:cNvSpPr/>
            <p:nvPr/>
          </p:nvSpPr>
          <p:spPr>
            <a:xfrm>
              <a:off x="7530411" y="3133539"/>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65"/>
            <p:cNvSpPr/>
            <p:nvPr/>
          </p:nvSpPr>
          <p:spPr>
            <a:xfrm>
              <a:off x="7530411" y="3163057"/>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65"/>
            <p:cNvSpPr/>
            <p:nvPr/>
          </p:nvSpPr>
          <p:spPr>
            <a:xfrm>
              <a:off x="7530411" y="3192575"/>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65"/>
            <p:cNvSpPr/>
            <p:nvPr/>
          </p:nvSpPr>
          <p:spPr>
            <a:xfrm>
              <a:off x="7530411" y="3222093"/>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65"/>
            <p:cNvSpPr/>
            <p:nvPr/>
          </p:nvSpPr>
          <p:spPr>
            <a:xfrm>
              <a:off x="7538354" y="3035521"/>
              <a:ext cx="247522" cy="44303"/>
            </a:xfrm>
            <a:custGeom>
              <a:avLst/>
              <a:gdLst/>
              <a:ahLst/>
              <a:cxnLst/>
              <a:rect l="l" t="t" r="r" b="b"/>
              <a:pathLst>
                <a:path w="9442" h="1690" extrusionOk="0">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65"/>
            <p:cNvSpPr/>
            <p:nvPr/>
          </p:nvSpPr>
          <p:spPr>
            <a:xfrm>
              <a:off x="7538721" y="3054081"/>
              <a:ext cx="246762" cy="25743"/>
            </a:xfrm>
            <a:custGeom>
              <a:avLst/>
              <a:gdLst/>
              <a:ahLst/>
              <a:cxnLst/>
              <a:rect l="l" t="t" r="r" b="b"/>
              <a:pathLst>
                <a:path w="9413" h="982" extrusionOk="0">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10" name="Google Shape;16510;p65"/>
          <p:cNvGrpSpPr/>
          <p:nvPr/>
        </p:nvGrpSpPr>
        <p:grpSpPr>
          <a:xfrm>
            <a:off x="7045643" y="2907723"/>
            <a:ext cx="345304" cy="365857"/>
            <a:chOff x="7045643" y="2907723"/>
            <a:chExt cx="345304" cy="365857"/>
          </a:xfrm>
        </p:grpSpPr>
        <p:sp>
          <p:nvSpPr>
            <p:cNvPr id="16511" name="Google Shape;16511;p65"/>
            <p:cNvSpPr/>
            <p:nvPr/>
          </p:nvSpPr>
          <p:spPr>
            <a:xfrm>
              <a:off x="7101638" y="2970429"/>
              <a:ext cx="231636" cy="284223"/>
            </a:xfrm>
            <a:custGeom>
              <a:avLst/>
              <a:gdLst/>
              <a:ahLst/>
              <a:cxnLst/>
              <a:rect l="l" t="t" r="r" b="b"/>
              <a:pathLst>
                <a:path w="8836" h="10842" extrusionOk="0">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65"/>
            <p:cNvSpPr/>
            <p:nvPr/>
          </p:nvSpPr>
          <p:spPr>
            <a:xfrm>
              <a:off x="7129269" y="2989357"/>
              <a:ext cx="176768" cy="177135"/>
            </a:xfrm>
            <a:custGeom>
              <a:avLst/>
              <a:gdLst/>
              <a:ahLst/>
              <a:cxnLst/>
              <a:rect l="l" t="t" r="r" b="b"/>
              <a:pathLst>
                <a:path w="6743" h="6757" extrusionOk="0">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65"/>
            <p:cNvSpPr/>
            <p:nvPr/>
          </p:nvSpPr>
          <p:spPr>
            <a:xfrm>
              <a:off x="7148196" y="3008284"/>
              <a:ext cx="138913" cy="139280"/>
            </a:xfrm>
            <a:custGeom>
              <a:avLst/>
              <a:gdLst/>
              <a:ahLst/>
              <a:cxnLst/>
              <a:rect l="l" t="t" r="r" b="b"/>
              <a:pathLst>
                <a:path w="5299" h="5313" extrusionOk="0">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65"/>
            <p:cNvSpPr/>
            <p:nvPr/>
          </p:nvSpPr>
          <p:spPr>
            <a:xfrm>
              <a:off x="7198529" y="3248570"/>
              <a:ext cx="37854" cy="25009"/>
            </a:xfrm>
            <a:custGeom>
              <a:avLst/>
              <a:gdLst/>
              <a:ahLst/>
              <a:cxnLst/>
              <a:rect l="l" t="t" r="r" b="b"/>
              <a:pathLst>
                <a:path w="1444" h="954" extrusionOk="0">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65"/>
            <p:cNvSpPr/>
            <p:nvPr/>
          </p:nvSpPr>
          <p:spPr>
            <a:xfrm>
              <a:off x="7342711" y="3071436"/>
              <a:ext cx="48236" cy="12950"/>
            </a:xfrm>
            <a:custGeom>
              <a:avLst/>
              <a:gdLst/>
              <a:ahLst/>
              <a:cxnLst/>
              <a:rect l="l" t="t" r="r" b="b"/>
              <a:pathLst>
                <a:path w="1840" h="494" extrusionOk="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65"/>
            <p:cNvSpPr/>
            <p:nvPr/>
          </p:nvSpPr>
          <p:spPr>
            <a:xfrm>
              <a:off x="7045643" y="3071436"/>
              <a:ext cx="54658" cy="12950"/>
            </a:xfrm>
            <a:custGeom>
              <a:avLst/>
              <a:gdLst/>
              <a:ahLst/>
              <a:cxnLst/>
              <a:rect l="l" t="t" r="r" b="b"/>
              <a:pathLst>
                <a:path w="2085" h="494" extrusionOk="0">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65"/>
            <p:cNvSpPr/>
            <p:nvPr/>
          </p:nvSpPr>
          <p:spPr>
            <a:xfrm>
              <a:off x="7211400" y="2907723"/>
              <a:ext cx="12505" cy="43831"/>
            </a:xfrm>
            <a:custGeom>
              <a:avLst/>
              <a:gdLst/>
              <a:ahLst/>
              <a:cxnLst/>
              <a:rect l="l" t="t" r="r" b="b"/>
              <a:pathLst>
                <a:path w="477" h="1672" extrusionOk="0">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65"/>
            <p:cNvSpPr/>
            <p:nvPr/>
          </p:nvSpPr>
          <p:spPr>
            <a:xfrm>
              <a:off x="7204951" y="3014706"/>
              <a:ext cx="25009" cy="107508"/>
            </a:xfrm>
            <a:custGeom>
              <a:avLst/>
              <a:gdLst/>
              <a:ahLst/>
              <a:cxnLst/>
              <a:rect l="l" t="t" r="r" b="b"/>
              <a:pathLst>
                <a:path w="954" h="4101" extrusionOk="0">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65"/>
            <p:cNvSpPr/>
            <p:nvPr/>
          </p:nvSpPr>
          <p:spPr>
            <a:xfrm>
              <a:off x="7207992" y="3134666"/>
              <a:ext cx="18953" cy="18953"/>
            </a:xfrm>
            <a:custGeom>
              <a:avLst/>
              <a:gdLst/>
              <a:ahLst/>
              <a:cxnLst/>
              <a:rect l="l" t="t" r="r" b="b"/>
              <a:pathLst>
                <a:path w="723" h="723" extrusionOk="0">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65"/>
            <p:cNvSpPr/>
            <p:nvPr/>
          </p:nvSpPr>
          <p:spPr>
            <a:xfrm>
              <a:off x="7276099" y="2940754"/>
              <a:ext cx="25088" cy="28574"/>
            </a:xfrm>
            <a:custGeom>
              <a:avLst/>
              <a:gdLst/>
              <a:ahLst/>
              <a:cxnLst/>
              <a:rect l="l" t="t" r="r" b="b"/>
              <a:pathLst>
                <a:path w="957" h="1090" extrusionOk="0">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65"/>
            <p:cNvSpPr/>
            <p:nvPr/>
          </p:nvSpPr>
          <p:spPr>
            <a:xfrm>
              <a:off x="7133804" y="3185812"/>
              <a:ext cx="26372" cy="29859"/>
            </a:xfrm>
            <a:custGeom>
              <a:avLst/>
              <a:gdLst/>
              <a:ahLst/>
              <a:cxnLst/>
              <a:rect l="l" t="t" r="r" b="b"/>
              <a:pathLst>
                <a:path w="1006" h="1139" extrusionOk="0">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65"/>
            <p:cNvSpPr/>
            <p:nvPr/>
          </p:nvSpPr>
          <p:spPr>
            <a:xfrm>
              <a:off x="7132886" y="2939758"/>
              <a:ext cx="26320" cy="29571"/>
            </a:xfrm>
            <a:custGeom>
              <a:avLst/>
              <a:gdLst/>
              <a:ahLst/>
              <a:cxnLst/>
              <a:rect l="l" t="t" r="r" b="b"/>
              <a:pathLst>
                <a:path w="1004" h="1128" extrusionOk="0">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65"/>
            <p:cNvSpPr/>
            <p:nvPr/>
          </p:nvSpPr>
          <p:spPr>
            <a:xfrm>
              <a:off x="7276020" y="3186729"/>
              <a:ext cx="25062" cy="28941"/>
            </a:xfrm>
            <a:custGeom>
              <a:avLst/>
              <a:gdLst/>
              <a:ahLst/>
              <a:cxnLst/>
              <a:rect l="l" t="t" r="r" b="b"/>
              <a:pathLst>
                <a:path w="956" h="1104" extrusionOk="0">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65"/>
            <p:cNvSpPr/>
            <p:nvPr/>
          </p:nvSpPr>
          <p:spPr>
            <a:xfrm>
              <a:off x="7322185" y="3137550"/>
              <a:ext cx="35312" cy="22886"/>
            </a:xfrm>
            <a:custGeom>
              <a:avLst/>
              <a:gdLst/>
              <a:ahLst/>
              <a:cxnLst/>
              <a:rect l="l" t="t" r="r" b="b"/>
              <a:pathLst>
                <a:path w="1347" h="873" extrusionOk="0">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65"/>
            <p:cNvSpPr/>
            <p:nvPr/>
          </p:nvSpPr>
          <p:spPr>
            <a:xfrm>
              <a:off x="7077599" y="2995858"/>
              <a:ext cx="33922" cy="21916"/>
            </a:xfrm>
            <a:custGeom>
              <a:avLst/>
              <a:gdLst/>
              <a:ahLst/>
              <a:cxnLst/>
              <a:rect l="l" t="t" r="r" b="b"/>
              <a:pathLst>
                <a:path w="1294" h="836" extrusionOk="0">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65"/>
            <p:cNvSpPr/>
            <p:nvPr/>
          </p:nvSpPr>
          <p:spPr>
            <a:xfrm>
              <a:off x="7323784" y="2995255"/>
              <a:ext cx="35312" cy="22519"/>
            </a:xfrm>
            <a:custGeom>
              <a:avLst/>
              <a:gdLst/>
              <a:ahLst/>
              <a:cxnLst/>
              <a:rect l="l" t="t" r="r" b="b"/>
              <a:pathLst>
                <a:path w="1347" h="859" extrusionOk="0">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65"/>
            <p:cNvSpPr/>
            <p:nvPr/>
          </p:nvSpPr>
          <p:spPr>
            <a:xfrm>
              <a:off x="7077809" y="3137550"/>
              <a:ext cx="34945" cy="22886"/>
            </a:xfrm>
            <a:custGeom>
              <a:avLst/>
              <a:gdLst/>
              <a:ahLst/>
              <a:cxnLst/>
              <a:rect l="l" t="t" r="r" b="b"/>
              <a:pathLst>
                <a:path w="1333" h="873" extrusionOk="0">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65"/>
            <p:cNvSpPr/>
            <p:nvPr/>
          </p:nvSpPr>
          <p:spPr>
            <a:xfrm>
              <a:off x="7186050" y="3210742"/>
              <a:ext cx="63204" cy="44303"/>
            </a:xfrm>
            <a:custGeom>
              <a:avLst/>
              <a:gdLst/>
              <a:ahLst/>
              <a:cxnLst/>
              <a:rect l="l" t="t" r="r" b="b"/>
              <a:pathLst>
                <a:path w="2411" h="1690" extrusionOk="0">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65"/>
            <p:cNvSpPr/>
            <p:nvPr/>
          </p:nvSpPr>
          <p:spPr>
            <a:xfrm>
              <a:off x="7179602" y="3210349"/>
              <a:ext cx="76102" cy="12898"/>
            </a:xfrm>
            <a:custGeom>
              <a:avLst/>
              <a:gdLst/>
              <a:ahLst/>
              <a:cxnLst/>
              <a:rect l="l" t="t" r="r" b="b"/>
              <a:pathLst>
                <a:path w="2903" h="492" extrusionOk="0">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30" name="Google Shape;16530;p65"/>
          <p:cNvGrpSpPr/>
          <p:nvPr/>
        </p:nvGrpSpPr>
        <p:grpSpPr>
          <a:xfrm>
            <a:off x="7992843" y="2907251"/>
            <a:ext cx="347794" cy="366328"/>
            <a:chOff x="7992843" y="2907251"/>
            <a:chExt cx="347794" cy="366328"/>
          </a:xfrm>
        </p:grpSpPr>
        <p:sp>
          <p:nvSpPr>
            <p:cNvPr id="16531" name="Google Shape;16531;p65"/>
            <p:cNvSpPr/>
            <p:nvPr/>
          </p:nvSpPr>
          <p:spPr>
            <a:xfrm>
              <a:off x="7992843" y="2907251"/>
              <a:ext cx="347794" cy="238032"/>
            </a:xfrm>
            <a:custGeom>
              <a:avLst/>
              <a:gdLst/>
              <a:ahLst/>
              <a:cxnLst/>
              <a:rect l="l" t="t" r="r" b="b"/>
              <a:pathLst>
                <a:path w="13267" h="9080" extrusionOk="0">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65"/>
            <p:cNvSpPr/>
            <p:nvPr/>
          </p:nvSpPr>
          <p:spPr>
            <a:xfrm>
              <a:off x="7993210" y="2907251"/>
              <a:ext cx="26897" cy="238032"/>
            </a:xfrm>
            <a:custGeom>
              <a:avLst/>
              <a:gdLst/>
              <a:ahLst/>
              <a:cxnLst/>
              <a:rect l="l" t="t" r="r" b="b"/>
              <a:pathLst>
                <a:path w="1026" h="9080" extrusionOk="0">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65"/>
            <p:cNvSpPr/>
            <p:nvPr/>
          </p:nvSpPr>
          <p:spPr>
            <a:xfrm>
              <a:off x="8018586" y="2935590"/>
              <a:ext cx="296334" cy="207439"/>
            </a:xfrm>
            <a:custGeom>
              <a:avLst/>
              <a:gdLst/>
              <a:ahLst/>
              <a:cxnLst/>
              <a:rect l="l" t="t" r="r" b="b"/>
              <a:pathLst>
                <a:path w="11304" h="7913" extrusionOk="0">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65"/>
            <p:cNvSpPr/>
            <p:nvPr/>
          </p:nvSpPr>
          <p:spPr>
            <a:xfrm>
              <a:off x="8018586" y="2935249"/>
              <a:ext cx="22335" cy="207387"/>
            </a:xfrm>
            <a:custGeom>
              <a:avLst/>
              <a:gdLst/>
              <a:ahLst/>
              <a:cxnLst/>
              <a:rect l="l" t="t" r="r" b="b"/>
              <a:pathLst>
                <a:path w="852" h="7911" extrusionOk="0">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65"/>
            <p:cNvSpPr/>
            <p:nvPr/>
          </p:nvSpPr>
          <p:spPr>
            <a:xfrm>
              <a:off x="8137393" y="3051801"/>
              <a:ext cx="27657" cy="91595"/>
            </a:xfrm>
            <a:custGeom>
              <a:avLst/>
              <a:gdLst/>
              <a:ahLst/>
              <a:cxnLst/>
              <a:rect l="l" t="t" r="r" b="b"/>
              <a:pathLst>
                <a:path w="1055" h="3494" extrusionOk="0">
                  <a:moveTo>
                    <a:pt x="1" y="0"/>
                  </a:moveTo>
                  <a:lnTo>
                    <a:pt x="1" y="3494"/>
                  </a:lnTo>
                  <a:lnTo>
                    <a:pt x="1055" y="3494"/>
                  </a:lnTo>
                  <a:lnTo>
                    <a:pt x="105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65"/>
            <p:cNvSpPr/>
            <p:nvPr/>
          </p:nvSpPr>
          <p:spPr>
            <a:xfrm>
              <a:off x="8137393" y="3051801"/>
              <a:ext cx="14785" cy="91595"/>
            </a:xfrm>
            <a:custGeom>
              <a:avLst/>
              <a:gdLst/>
              <a:ahLst/>
              <a:cxnLst/>
              <a:rect l="l" t="t" r="r" b="b"/>
              <a:pathLst>
                <a:path w="564" h="3494" extrusionOk="0">
                  <a:moveTo>
                    <a:pt x="1" y="0"/>
                  </a:moveTo>
                  <a:lnTo>
                    <a:pt x="1" y="3494"/>
                  </a:lnTo>
                  <a:lnTo>
                    <a:pt x="564" y="3494"/>
                  </a:lnTo>
                  <a:lnTo>
                    <a:pt x="56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65"/>
            <p:cNvSpPr/>
            <p:nvPr/>
          </p:nvSpPr>
          <p:spPr>
            <a:xfrm>
              <a:off x="8216116" y="2961726"/>
              <a:ext cx="54134" cy="182430"/>
            </a:xfrm>
            <a:custGeom>
              <a:avLst/>
              <a:gdLst/>
              <a:ahLst/>
              <a:cxnLst/>
              <a:rect l="l" t="t" r="r" b="b"/>
              <a:pathLst>
                <a:path w="2065" h="6959" extrusionOk="0">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65"/>
            <p:cNvSpPr/>
            <p:nvPr/>
          </p:nvSpPr>
          <p:spPr>
            <a:xfrm>
              <a:off x="8216116" y="2961726"/>
              <a:ext cx="17800" cy="182430"/>
            </a:xfrm>
            <a:custGeom>
              <a:avLst/>
              <a:gdLst/>
              <a:ahLst/>
              <a:cxnLst/>
              <a:rect l="l" t="t" r="r" b="b"/>
              <a:pathLst>
                <a:path w="679" h="6959" extrusionOk="0">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65"/>
            <p:cNvSpPr/>
            <p:nvPr/>
          </p:nvSpPr>
          <p:spPr>
            <a:xfrm>
              <a:off x="8137393" y="2998637"/>
              <a:ext cx="54160" cy="53190"/>
            </a:xfrm>
            <a:custGeom>
              <a:avLst/>
              <a:gdLst/>
              <a:ahLst/>
              <a:cxnLst/>
              <a:rect l="l" t="t" r="r" b="b"/>
              <a:pathLst>
                <a:path w="2066" h="2029" extrusionOk="0">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65"/>
            <p:cNvSpPr/>
            <p:nvPr/>
          </p:nvSpPr>
          <p:spPr>
            <a:xfrm>
              <a:off x="8137393" y="2998637"/>
              <a:ext cx="34473" cy="53190"/>
            </a:xfrm>
            <a:custGeom>
              <a:avLst/>
              <a:gdLst/>
              <a:ahLst/>
              <a:cxnLst/>
              <a:rect l="l" t="t" r="r" b="b"/>
              <a:pathLst>
                <a:path w="1315" h="2029" extrusionOk="0">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65"/>
            <p:cNvSpPr/>
            <p:nvPr/>
          </p:nvSpPr>
          <p:spPr>
            <a:xfrm>
              <a:off x="8147617" y="2998060"/>
              <a:ext cx="34079" cy="32585"/>
            </a:xfrm>
            <a:custGeom>
              <a:avLst/>
              <a:gdLst/>
              <a:ahLst/>
              <a:cxnLst/>
              <a:rect l="l" t="t" r="r" b="b"/>
              <a:pathLst>
                <a:path w="1300" h="1243" extrusionOk="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65"/>
            <p:cNvSpPr/>
            <p:nvPr/>
          </p:nvSpPr>
          <p:spPr>
            <a:xfrm>
              <a:off x="8148010" y="2998479"/>
              <a:ext cx="23856" cy="32166"/>
            </a:xfrm>
            <a:custGeom>
              <a:avLst/>
              <a:gdLst/>
              <a:ahLst/>
              <a:cxnLst/>
              <a:rect l="l" t="t" r="r" b="b"/>
              <a:pathLst>
                <a:path w="910" h="1227" extrusionOk="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65"/>
            <p:cNvSpPr/>
            <p:nvPr/>
          </p:nvSpPr>
          <p:spPr>
            <a:xfrm>
              <a:off x="8076102" y="3071488"/>
              <a:ext cx="29544" cy="29544"/>
            </a:xfrm>
            <a:custGeom>
              <a:avLst/>
              <a:gdLst/>
              <a:ahLst/>
              <a:cxnLst/>
              <a:rect l="l" t="t" r="r" b="b"/>
              <a:pathLst>
                <a:path w="1127" h="1127" extrusionOk="0">
                  <a:moveTo>
                    <a:pt x="0" y="0"/>
                  </a:moveTo>
                  <a:lnTo>
                    <a:pt x="0" y="1126"/>
                  </a:lnTo>
                  <a:lnTo>
                    <a:pt x="1126" y="1126"/>
                  </a:lnTo>
                  <a:lnTo>
                    <a:pt x="1126"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65"/>
            <p:cNvSpPr/>
            <p:nvPr/>
          </p:nvSpPr>
          <p:spPr>
            <a:xfrm>
              <a:off x="8076102" y="3071488"/>
              <a:ext cx="14785" cy="29544"/>
            </a:xfrm>
            <a:custGeom>
              <a:avLst/>
              <a:gdLst/>
              <a:ahLst/>
              <a:cxnLst/>
              <a:rect l="l" t="t" r="r" b="b"/>
              <a:pathLst>
                <a:path w="564" h="1127" extrusionOk="0">
                  <a:moveTo>
                    <a:pt x="0" y="0"/>
                  </a:moveTo>
                  <a:lnTo>
                    <a:pt x="0" y="1126"/>
                  </a:lnTo>
                  <a:lnTo>
                    <a:pt x="563" y="1126"/>
                  </a:ln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65"/>
            <p:cNvSpPr/>
            <p:nvPr/>
          </p:nvSpPr>
          <p:spPr>
            <a:xfrm>
              <a:off x="8068526" y="3098726"/>
              <a:ext cx="44670" cy="44670"/>
            </a:xfrm>
            <a:custGeom>
              <a:avLst/>
              <a:gdLst/>
              <a:ahLst/>
              <a:cxnLst/>
              <a:rect l="l" t="t" r="r" b="b"/>
              <a:pathLst>
                <a:path w="1704" h="1704" extrusionOk="0">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65"/>
            <p:cNvSpPr/>
            <p:nvPr/>
          </p:nvSpPr>
          <p:spPr>
            <a:xfrm>
              <a:off x="8068526" y="3098726"/>
              <a:ext cx="23122" cy="44670"/>
            </a:xfrm>
            <a:custGeom>
              <a:avLst/>
              <a:gdLst/>
              <a:ahLst/>
              <a:cxnLst/>
              <a:rect l="l" t="t" r="r" b="b"/>
              <a:pathLst>
                <a:path w="882" h="1704" extrusionOk="0">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65"/>
            <p:cNvSpPr/>
            <p:nvPr/>
          </p:nvSpPr>
          <p:spPr>
            <a:xfrm>
              <a:off x="8250170" y="3065773"/>
              <a:ext cx="20081" cy="11037"/>
            </a:xfrm>
            <a:custGeom>
              <a:avLst/>
              <a:gdLst/>
              <a:ahLst/>
              <a:cxnLst/>
              <a:rect l="l" t="t" r="r" b="b"/>
              <a:pathLst>
                <a:path w="766" h="421" extrusionOk="0">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65"/>
            <p:cNvSpPr/>
            <p:nvPr/>
          </p:nvSpPr>
          <p:spPr>
            <a:xfrm>
              <a:off x="8247758" y="3102107"/>
              <a:ext cx="22492" cy="11063"/>
            </a:xfrm>
            <a:custGeom>
              <a:avLst/>
              <a:gdLst/>
              <a:ahLst/>
              <a:cxnLst/>
              <a:rect l="l" t="t" r="r" b="b"/>
              <a:pathLst>
                <a:path w="858" h="422" extrusionOk="0">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65"/>
            <p:cNvSpPr/>
            <p:nvPr/>
          </p:nvSpPr>
          <p:spPr>
            <a:xfrm>
              <a:off x="8250170" y="2992397"/>
              <a:ext cx="20081" cy="11377"/>
            </a:xfrm>
            <a:custGeom>
              <a:avLst/>
              <a:gdLst/>
              <a:ahLst/>
              <a:cxnLst/>
              <a:rect l="l" t="t" r="r" b="b"/>
              <a:pathLst>
                <a:path w="766" h="434" extrusionOk="0">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65"/>
            <p:cNvSpPr/>
            <p:nvPr/>
          </p:nvSpPr>
          <p:spPr>
            <a:xfrm>
              <a:off x="8250170" y="3029098"/>
              <a:ext cx="20081" cy="10984"/>
            </a:xfrm>
            <a:custGeom>
              <a:avLst/>
              <a:gdLst/>
              <a:ahLst/>
              <a:cxnLst/>
              <a:rect l="l" t="t" r="r" b="b"/>
              <a:pathLst>
                <a:path w="766" h="419" extrusionOk="0">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65"/>
            <p:cNvSpPr/>
            <p:nvPr/>
          </p:nvSpPr>
          <p:spPr>
            <a:xfrm>
              <a:off x="8059062" y="2981597"/>
              <a:ext cx="63231" cy="74765"/>
            </a:xfrm>
            <a:custGeom>
              <a:avLst/>
              <a:gdLst/>
              <a:ahLst/>
              <a:cxnLst/>
              <a:rect l="l" t="t" r="r" b="b"/>
              <a:pathLst>
                <a:path w="2412" h="2852" extrusionOk="0">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65"/>
            <p:cNvSpPr/>
            <p:nvPr/>
          </p:nvSpPr>
          <p:spPr>
            <a:xfrm>
              <a:off x="8059062" y="2981309"/>
              <a:ext cx="39008" cy="75054"/>
            </a:xfrm>
            <a:custGeom>
              <a:avLst/>
              <a:gdLst/>
              <a:ahLst/>
              <a:cxnLst/>
              <a:rect l="l" t="t" r="r" b="b"/>
              <a:pathLst>
                <a:path w="1488" h="2863" extrusionOk="0">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65"/>
            <p:cNvSpPr/>
            <p:nvPr/>
          </p:nvSpPr>
          <p:spPr>
            <a:xfrm>
              <a:off x="8079510" y="2981597"/>
              <a:ext cx="21968" cy="50176"/>
            </a:xfrm>
            <a:custGeom>
              <a:avLst/>
              <a:gdLst/>
              <a:ahLst/>
              <a:cxnLst/>
              <a:rect l="l" t="t" r="r" b="b"/>
              <a:pathLst>
                <a:path w="838" h="1914" extrusionOk="0">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65"/>
            <p:cNvSpPr/>
            <p:nvPr/>
          </p:nvSpPr>
          <p:spPr>
            <a:xfrm>
              <a:off x="8065511" y="3055969"/>
              <a:ext cx="50726" cy="17040"/>
            </a:xfrm>
            <a:custGeom>
              <a:avLst/>
              <a:gdLst/>
              <a:ahLst/>
              <a:cxnLst/>
              <a:rect l="l" t="t" r="r" b="b"/>
              <a:pathLst>
                <a:path w="1935" h="650" extrusionOk="0">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65"/>
            <p:cNvSpPr/>
            <p:nvPr/>
          </p:nvSpPr>
          <p:spPr>
            <a:xfrm>
              <a:off x="8065511" y="3058617"/>
              <a:ext cx="50726" cy="14392"/>
            </a:xfrm>
            <a:custGeom>
              <a:avLst/>
              <a:gdLst/>
              <a:ahLst/>
              <a:cxnLst/>
              <a:rect l="l" t="t" r="r" b="b"/>
              <a:pathLst>
                <a:path w="1935" h="549" extrusionOk="0">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65"/>
            <p:cNvSpPr/>
            <p:nvPr/>
          </p:nvSpPr>
          <p:spPr>
            <a:xfrm>
              <a:off x="8164656" y="3051801"/>
              <a:ext cx="26897" cy="91595"/>
            </a:xfrm>
            <a:custGeom>
              <a:avLst/>
              <a:gdLst/>
              <a:ahLst/>
              <a:cxnLst/>
              <a:rect l="l" t="t" r="r" b="b"/>
              <a:pathLst>
                <a:path w="1026" h="3494" extrusionOk="0">
                  <a:moveTo>
                    <a:pt x="0" y="0"/>
                  </a:moveTo>
                  <a:lnTo>
                    <a:pt x="0" y="3494"/>
                  </a:lnTo>
                  <a:lnTo>
                    <a:pt x="1025" y="3494"/>
                  </a:lnTo>
                  <a:lnTo>
                    <a:pt x="1025" y="0"/>
                  </a:ln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65"/>
            <p:cNvSpPr/>
            <p:nvPr/>
          </p:nvSpPr>
          <p:spPr>
            <a:xfrm>
              <a:off x="8130577" y="3199391"/>
              <a:ext cx="68919" cy="47711"/>
            </a:xfrm>
            <a:custGeom>
              <a:avLst/>
              <a:gdLst/>
              <a:ahLst/>
              <a:cxnLst/>
              <a:rect l="l" t="t" r="r" b="b"/>
              <a:pathLst>
                <a:path w="2629" h="1820" extrusionOk="0">
                  <a:moveTo>
                    <a:pt x="1" y="0"/>
                  </a:moveTo>
                  <a:lnTo>
                    <a:pt x="1" y="1819"/>
                  </a:lnTo>
                  <a:lnTo>
                    <a:pt x="2628" y="1819"/>
                  </a:lnTo>
                  <a:lnTo>
                    <a:pt x="2628"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65"/>
            <p:cNvSpPr/>
            <p:nvPr/>
          </p:nvSpPr>
          <p:spPr>
            <a:xfrm>
              <a:off x="8130577" y="3199391"/>
              <a:ext cx="14785" cy="47711"/>
            </a:xfrm>
            <a:custGeom>
              <a:avLst/>
              <a:gdLst/>
              <a:ahLst/>
              <a:cxnLst/>
              <a:rect l="l" t="t" r="r" b="b"/>
              <a:pathLst>
                <a:path w="564" h="1820" extrusionOk="0">
                  <a:moveTo>
                    <a:pt x="1" y="0"/>
                  </a:moveTo>
                  <a:lnTo>
                    <a:pt x="1" y="1819"/>
                  </a:lnTo>
                  <a:lnTo>
                    <a:pt x="564" y="1819"/>
                  </a:lnTo>
                  <a:lnTo>
                    <a:pt x="564"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65"/>
            <p:cNvSpPr/>
            <p:nvPr/>
          </p:nvSpPr>
          <p:spPr>
            <a:xfrm>
              <a:off x="8096917" y="3245556"/>
              <a:ext cx="136633" cy="28024"/>
            </a:xfrm>
            <a:custGeom>
              <a:avLst/>
              <a:gdLst/>
              <a:ahLst/>
              <a:cxnLst/>
              <a:rect l="l" t="t" r="r" b="b"/>
              <a:pathLst>
                <a:path w="5212" h="1069" extrusionOk="0">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65"/>
            <p:cNvSpPr/>
            <p:nvPr/>
          </p:nvSpPr>
          <p:spPr>
            <a:xfrm>
              <a:off x="8096524" y="3252372"/>
              <a:ext cx="137026" cy="21208"/>
            </a:xfrm>
            <a:custGeom>
              <a:avLst/>
              <a:gdLst/>
              <a:ahLst/>
              <a:cxnLst/>
              <a:rect l="l" t="t" r="r" b="b"/>
              <a:pathLst>
                <a:path w="5227" h="809" extrusionOk="0">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65"/>
            <p:cNvSpPr/>
            <p:nvPr/>
          </p:nvSpPr>
          <p:spPr>
            <a:xfrm>
              <a:off x="7992843" y="3143003"/>
              <a:ext cx="347794" cy="59823"/>
            </a:xfrm>
            <a:custGeom>
              <a:avLst/>
              <a:gdLst/>
              <a:ahLst/>
              <a:cxnLst/>
              <a:rect l="l" t="t" r="r" b="b"/>
              <a:pathLst>
                <a:path w="13267" h="2282" extrusionOk="0">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65"/>
            <p:cNvSpPr/>
            <p:nvPr/>
          </p:nvSpPr>
          <p:spPr>
            <a:xfrm>
              <a:off x="7992843" y="3143003"/>
              <a:ext cx="27264" cy="59823"/>
            </a:xfrm>
            <a:custGeom>
              <a:avLst/>
              <a:gdLst/>
              <a:ahLst/>
              <a:cxnLst/>
              <a:rect l="l" t="t" r="r" b="b"/>
              <a:pathLst>
                <a:path w="1040" h="2282" extrusionOk="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65"/>
            <p:cNvSpPr/>
            <p:nvPr/>
          </p:nvSpPr>
          <p:spPr>
            <a:xfrm>
              <a:off x="8157447" y="3167225"/>
              <a:ext cx="18586" cy="11377"/>
            </a:xfrm>
            <a:custGeom>
              <a:avLst/>
              <a:gdLst/>
              <a:ahLst/>
              <a:cxnLst/>
              <a:rect l="l" t="t" r="r" b="b"/>
              <a:pathLst>
                <a:path w="709" h="434" extrusionOk="0">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64" name="Google Shape;16564;p65"/>
          <p:cNvGrpSpPr/>
          <p:nvPr/>
        </p:nvGrpSpPr>
        <p:grpSpPr>
          <a:xfrm>
            <a:off x="873898" y="1512377"/>
            <a:ext cx="398127" cy="353457"/>
            <a:chOff x="873898" y="1512377"/>
            <a:chExt cx="398127" cy="353457"/>
          </a:xfrm>
        </p:grpSpPr>
        <p:sp>
          <p:nvSpPr>
            <p:cNvPr id="16565" name="Google Shape;16565;p65"/>
            <p:cNvSpPr/>
            <p:nvPr/>
          </p:nvSpPr>
          <p:spPr>
            <a:xfrm>
              <a:off x="944652" y="1531671"/>
              <a:ext cx="76862" cy="64358"/>
            </a:xfrm>
            <a:custGeom>
              <a:avLst/>
              <a:gdLst/>
              <a:ahLst/>
              <a:cxnLst/>
              <a:rect l="l" t="t" r="r" b="b"/>
              <a:pathLst>
                <a:path w="2932" h="2455" extrusionOk="0">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65"/>
            <p:cNvSpPr/>
            <p:nvPr/>
          </p:nvSpPr>
          <p:spPr>
            <a:xfrm>
              <a:off x="944285" y="1531671"/>
              <a:ext cx="51879" cy="64358"/>
            </a:xfrm>
            <a:custGeom>
              <a:avLst/>
              <a:gdLst/>
              <a:ahLst/>
              <a:cxnLst/>
              <a:rect l="l" t="t" r="r" b="b"/>
              <a:pathLst>
                <a:path w="1979" h="2455" extrusionOk="0">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65"/>
            <p:cNvSpPr/>
            <p:nvPr/>
          </p:nvSpPr>
          <p:spPr>
            <a:xfrm>
              <a:off x="899641" y="1563837"/>
              <a:ext cx="166911" cy="166911"/>
            </a:xfrm>
            <a:custGeom>
              <a:avLst/>
              <a:gdLst/>
              <a:ahLst/>
              <a:cxnLst/>
              <a:rect l="l" t="t" r="r" b="b"/>
              <a:pathLst>
                <a:path w="6367" h="6367" extrusionOk="0">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65"/>
            <p:cNvSpPr/>
            <p:nvPr/>
          </p:nvSpPr>
          <p:spPr>
            <a:xfrm>
              <a:off x="933301" y="1563837"/>
              <a:ext cx="133618" cy="166911"/>
            </a:xfrm>
            <a:custGeom>
              <a:avLst/>
              <a:gdLst/>
              <a:ahLst/>
              <a:cxnLst/>
              <a:rect l="l" t="t" r="r" b="b"/>
              <a:pathLst>
                <a:path w="5097" h="6367" extrusionOk="0">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65"/>
            <p:cNvSpPr/>
            <p:nvPr/>
          </p:nvSpPr>
          <p:spPr>
            <a:xfrm>
              <a:off x="873898" y="1737145"/>
              <a:ext cx="218371" cy="128689"/>
            </a:xfrm>
            <a:custGeom>
              <a:avLst/>
              <a:gdLst/>
              <a:ahLst/>
              <a:cxnLst/>
              <a:rect l="l" t="t" r="r" b="b"/>
              <a:pathLst>
                <a:path w="8330" h="4909" extrusionOk="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65"/>
            <p:cNvSpPr/>
            <p:nvPr/>
          </p:nvSpPr>
          <p:spPr>
            <a:xfrm>
              <a:off x="873898" y="1783702"/>
              <a:ext cx="218371" cy="82132"/>
            </a:xfrm>
            <a:custGeom>
              <a:avLst/>
              <a:gdLst/>
              <a:ahLst/>
              <a:cxnLst/>
              <a:rect l="l" t="t" r="r" b="b"/>
              <a:pathLst>
                <a:path w="8330" h="3133" extrusionOk="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65"/>
            <p:cNvSpPr/>
            <p:nvPr/>
          </p:nvSpPr>
          <p:spPr>
            <a:xfrm>
              <a:off x="951101" y="1737145"/>
              <a:ext cx="63965" cy="25769"/>
            </a:xfrm>
            <a:custGeom>
              <a:avLst/>
              <a:gdLst/>
              <a:ahLst/>
              <a:cxnLst/>
              <a:rect l="l" t="t" r="r" b="b"/>
              <a:pathLst>
                <a:path w="2440" h="983" extrusionOk="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65"/>
            <p:cNvSpPr/>
            <p:nvPr/>
          </p:nvSpPr>
          <p:spPr>
            <a:xfrm>
              <a:off x="918542" y="1629191"/>
              <a:ext cx="128689" cy="120982"/>
            </a:xfrm>
            <a:custGeom>
              <a:avLst/>
              <a:gdLst/>
              <a:ahLst/>
              <a:cxnLst/>
              <a:rect l="l" t="t" r="r" b="b"/>
              <a:pathLst>
                <a:path w="4909" h="4615" extrusionOk="0">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65"/>
            <p:cNvSpPr/>
            <p:nvPr/>
          </p:nvSpPr>
          <p:spPr>
            <a:xfrm>
              <a:off x="918542" y="1629191"/>
              <a:ext cx="126042" cy="120484"/>
            </a:xfrm>
            <a:custGeom>
              <a:avLst/>
              <a:gdLst/>
              <a:ahLst/>
              <a:cxnLst/>
              <a:rect l="l" t="t" r="r" b="b"/>
              <a:pathLst>
                <a:path w="4808" h="4596" extrusionOk="0">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65"/>
            <p:cNvSpPr/>
            <p:nvPr/>
          </p:nvSpPr>
          <p:spPr>
            <a:xfrm>
              <a:off x="873898" y="1804884"/>
              <a:ext cx="45064" cy="60950"/>
            </a:xfrm>
            <a:custGeom>
              <a:avLst/>
              <a:gdLst/>
              <a:ahLst/>
              <a:cxnLst/>
              <a:rect l="l" t="t" r="r" b="b"/>
              <a:pathLst>
                <a:path w="1719" h="2325" extrusionOk="0">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65"/>
            <p:cNvSpPr/>
            <p:nvPr/>
          </p:nvSpPr>
          <p:spPr>
            <a:xfrm>
              <a:off x="1047205" y="1804884"/>
              <a:ext cx="45064" cy="60950"/>
            </a:xfrm>
            <a:custGeom>
              <a:avLst/>
              <a:gdLst/>
              <a:ahLst/>
              <a:cxnLst/>
              <a:rect l="l" t="t" r="r" b="b"/>
              <a:pathLst>
                <a:path w="1719" h="2325" extrusionOk="0">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65"/>
            <p:cNvSpPr/>
            <p:nvPr/>
          </p:nvSpPr>
          <p:spPr>
            <a:xfrm>
              <a:off x="1092243" y="1531671"/>
              <a:ext cx="179782" cy="188224"/>
            </a:xfrm>
            <a:custGeom>
              <a:avLst/>
              <a:gdLst/>
              <a:ahLst/>
              <a:cxnLst/>
              <a:rect l="l" t="t" r="r" b="b"/>
              <a:pathLst>
                <a:path w="6858" h="7180" extrusionOk="0">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65"/>
            <p:cNvSpPr/>
            <p:nvPr/>
          </p:nvSpPr>
          <p:spPr>
            <a:xfrm>
              <a:off x="1117986" y="1531671"/>
              <a:ext cx="141168" cy="96497"/>
            </a:xfrm>
            <a:custGeom>
              <a:avLst/>
              <a:gdLst/>
              <a:ahLst/>
              <a:cxnLst/>
              <a:rect l="l" t="t" r="r" b="b"/>
              <a:pathLst>
                <a:path w="5385" h="3681" extrusionOk="0">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65"/>
            <p:cNvSpPr/>
            <p:nvPr/>
          </p:nvSpPr>
          <p:spPr>
            <a:xfrm>
              <a:off x="1175501" y="1628064"/>
              <a:ext cx="13265" cy="25874"/>
            </a:xfrm>
            <a:custGeom>
              <a:avLst/>
              <a:gdLst/>
              <a:ahLst/>
              <a:cxnLst/>
              <a:rect l="l" t="t" r="r" b="b"/>
              <a:pathLst>
                <a:path w="506" h="987" extrusionOk="0">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65"/>
            <p:cNvSpPr/>
            <p:nvPr/>
          </p:nvSpPr>
          <p:spPr>
            <a:xfrm>
              <a:off x="1130857" y="1512377"/>
              <a:ext cx="102579" cy="102946"/>
            </a:xfrm>
            <a:custGeom>
              <a:avLst/>
              <a:gdLst/>
              <a:ahLst/>
              <a:cxnLst/>
              <a:rect l="l" t="t" r="r" b="b"/>
              <a:pathLst>
                <a:path w="3913" h="3927" extrusionOk="0">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65"/>
            <p:cNvSpPr/>
            <p:nvPr/>
          </p:nvSpPr>
          <p:spPr>
            <a:xfrm>
              <a:off x="1143729" y="1525249"/>
              <a:ext cx="77203" cy="77203"/>
            </a:xfrm>
            <a:custGeom>
              <a:avLst/>
              <a:gdLst/>
              <a:ahLst/>
              <a:cxnLst/>
              <a:rect l="l" t="t" r="r" b="b"/>
              <a:pathLst>
                <a:path w="2945" h="2945" extrusionOk="0">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65"/>
            <p:cNvSpPr/>
            <p:nvPr/>
          </p:nvSpPr>
          <p:spPr>
            <a:xfrm>
              <a:off x="1155919" y="1557257"/>
              <a:ext cx="52535" cy="58066"/>
            </a:xfrm>
            <a:custGeom>
              <a:avLst/>
              <a:gdLst/>
              <a:ahLst/>
              <a:cxnLst/>
              <a:rect l="l" t="t" r="r" b="b"/>
              <a:pathLst>
                <a:path w="2004" h="2215" extrusionOk="0">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65"/>
            <p:cNvSpPr/>
            <p:nvPr/>
          </p:nvSpPr>
          <p:spPr>
            <a:xfrm>
              <a:off x="1163023" y="1611522"/>
              <a:ext cx="38615" cy="29544"/>
            </a:xfrm>
            <a:custGeom>
              <a:avLst/>
              <a:gdLst/>
              <a:ahLst/>
              <a:cxnLst/>
              <a:rect l="l" t="t" r="r" b="b"/>
              <a:pathLst>
                <a:path w="1473" h="1127" extrusionOk="0">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65"/>
            <p:cNvSpPr/>
            <p:nvPr/>
          </p:nvSpPr>
          <p:spPr>
            <a:xfrm>
              <a:off x="1163023" y="1611522"/>
              <a:ext cx="19320" cy="29544"/>
            </a:xfrm>
            <a:custGeom>
              <a:avLst/>
              <a:gdLst/>
              <a:ahLst/>
              <a:cxnLst/>
              <a:rect l="l" t="t" r="r" b="b"/>
              <a:pathLst>
                <a:path w="737" h="1127" extrusionOk="0">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4" name="Google Shape;16584;p65"/>
          <p:cNvGrpSpPr/>
          <p:nvPr/>
        </p:nvGrpSpPr>
        <p:grpSpPr>
          <a:xfrm>
            <a:off x="1424125" y="1515680"/>
            <a:ext cx="246762" cy="347139"/>
            <a:chOff x="1424125" y="1515680"/>
            <a:chExt cx="246762" cy="347139"/>
          </a:xfrm>
        </p:grpSpPr>
        <p:sp>
          <p:nvSpPr>
            <p:cNvPr id="16585" name="Google Shape;16585;p65"/>
            <p:cNvSpPr/>
            <p:nvPr/>
          </p:nvSpPr>
          <p:spPr>
            <a:xfrm>
              <a:off x="1424125" y="1537727"/>
              <a:ext cx="246762" cy="325092"/>
            </a:xfrm>
            <a:custGeom>
              <a:avLst/>
              <a:gdLst/>
              <a:ahLst/>
              <a:cxnLst/>
              <a:rect l="l" t="t" r="r" b="b"/>
              <a:pathLst>
                <a:path w="9413" h="12401" extrusionOk="0">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65"/>
            <p:cNvSpPr/>
            <p:nvPr/>
          </p:nvSpPr>
          <p:spPr>
            <a:xfrm>
              <a:off x="1435109" y="1537727"/>
              <a:ext cx="224060" cy="302757"/>
            </a:xfrm>
            <a:custGeom>
              <a:avLst/>
              <a:gdLst/>
              <a:ahLst/>
              <a:cxnLst/>
              <a:rect l="l" t="t" r="r" b="b"/>
              <a:pathLst>
                <a:path w="8547" h="11549" extrusionOk="0">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65"/>
            <p:cNvSpPr/>
            <p:nvPr/>
          </p:nvSpPr>
          <p:spPr>
            <a:xfrm>
              <a:off x="1446460" y="1560429"/>
              <a:ext cx="201724" cy="268704"/>
            </a:xfrm>
            <a:custGeom>
              <a:avLst/>
              <a:gdLst/>
              <a:ahLst/>
              <a:cxnLst/>
              <a:rect l="l" t="t" r="r" b="b"/>
              <a:pathLst>
                <a:path w="7695" h="10250" extrusionOk="0">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65"/>
            <p:cNvSpPr/>
            <p:nvPr/>
          </p:nvSpPr>
          <p:spPr>
            <a:xfrm>
              <a:off x="1496792" y="1515680"/>
              <a:ext cx="100692" cy="50464"/>
            </a:xfrm>
            <a:custGeom>
              <a:avLst/>
              <a:gdLst/>
              <a:ahLst/>
              <a:cxnLst/>
              <a:rect l="l" t="t" r="r" b="b"/>
              <a:pathLst>
                <a:path w="3841" h="1925" extrusionOk="0">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65"/>
            <p:cNvSpPr/>
            <p:nvPr/>
          </p:nvSpPr>
          <p:spPr>
            <a:xfrm>
              <a:off x="1477498" y="1669431"/>
              <a:ext cx="28024" cy="28024"/>
            </a:xfrm>
            <a:custGeom>
              <a:avLst/>
              <a:gdLst/>
              <a:ahLst/>
              <a:cxnLst/>
              <a:rect l="l" t="t" r="r" b="b"/>
              <a:pathLst>
                <a:path w="1069" h="1069" extrusionOk="0">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65"/>
            <p:cNvSpPr/>
            <p:nvPr/>
          </p:nvSpPr>
          <p:spPr>
            <a:xfrm>
              <a:off x="1477498" y="1719738"/>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65"/>
            <p:cNvSpPr/>
            <p:nvPr/>
          </p:nvSpPr>
          <p:spPr>
            <a:xfrm>
              <a:off x="1477498" y="1770071"/>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65"/>
            <p:cNvSpPr/>
            <p:nvPr/>
          </p:nvSpPr>
          <p:spPr>
            <a:xfrm>
              <a:off x="1517607" y="1666784"/>
              <a:ext cx="65118" cy="10984"/>
            </a:xfrm>
            <a:custGeom>
              <a:avLst/>
              <a:gdLst/>
              <a:ahLst/>
              <a:cxnLst/>
              <a:rect l="l" t="t" r="r" b="b"/>
              <a:pathLst>
                <a:path w="2484" h="419" extrusionOk="0">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65"/>
            <p:cNvSpPr/>
            <p:nvPr/>
          </p:nvSpPr>
          <p:spPr>
            <a:xfrm>
              <a:off x="1517607" y="1689093"/>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65"/>
            <p:cNvSpPr/>
            <p:nvPr/>
          </p:nvSpPr>
          <p:spPr>
            <a:xfrm>
              <a:off x="1517607" y="1717090"/>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65"/>
            <p:cNvSpPr/>
            <p:nvPr/>
          </p:nvSpPr>
          <p:spPr>
            <a:xfrm>
              <a:off x="1517607" y="1739425"/>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65"/>
            <p:cNvSpPr/>
            <p:nvPr/>
          </p:nvSpPr>
          <p:spPr>
            <a:xfrm>
              <a:off x="1517607" y="1767423"/>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65"/>
            <p:cNvSpPr/>
            <p:nvPr/>
          </p:nvSpPr>
          <p:spPr>
            <a:xfrm>
              <a:off x="1517607" y="1789758"/>
              <a:ext cx="104467" cy="11377"/>
            </a:xfrm>
            <a:custGeom>
              <a:avLst/>
              <a:gdLst/>
              <a:ahLst/>
              <a:cxnLst/>
              <a:rect l="l" t="t" r="r" b="b"/>
              <a:pathLst>
                <a:path w="3985" h="434" extrusionOk="0">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65"/>
            <p:cNvSpPr/>
            <p:nvPr/>
          </p:nvSpPr>
          <p:spPr>
            <a:xfrm>
              <a:off x="1517607" y="1582765"/>
              <a:ext cx="98778" cy="11377"/>
            </a:xfrm>
            <a:custGeom>
              <a:avLst/>
              <a:gdLst/>
              <a:ahLst/>
              <a:cxnLst/>
              <a:rect l="l" t="t" r="r" b="b"/>
              <a:pathLst>
                <a:path w="3768" h="434" extrusionOk="0">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65"/>
            <p:cNvSpPr/>
            <p:nvPr/>
          </p:nvSpPr>
          <p:spPr>
            <a:xfrm>
              <a:off x="1472570" y="1633097"/>
              <a:ext cx="149504" cy="11377"/>
            </a:xfrm>
            <a:custGeom>
              <a:avLst/>
              <a:gdLst/>
              <a:ahLst/>
              <a:cxnLst/>
              <a:rect l="l" t="t" r="r" b="b"/>
              <a:pathLst>
                <a:path w="5703" h="434" extrusionOk="0">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65"/>
            <p:cNvSpPr/>
            <p:nvPr/>
          </p:nvSpPr>
          <p:spPr>
            <a:xfrm>
              <a:off x="1517607" y="1605100"/>
              <a:ext cx="26136" cy="11377"/>
            </a:xfrm>
            <a:custGeom>
              <a:avLst/>
              <a:gdLst/>
              <a:ahLst/>
              <a:cxnLst/>
              <a:rect l="l" t="t" r="r" b="b"/>
              <a:pathLst>
                <a:path w="997" h="434" extrusionOk="0">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65"/>
            <p:cNvSpPr/>
            <p:nvPr/>
          </p:nvSpPr>
          <p:spPr>
            <a:xfrm>
              <a:off x="1550900" y="1605100"/>
              <a:ext cx="37487" cy="11377"/>
            </a:xfrm>
            <a:custGeom>
              <a:avLst/>
              <a:gdLst/>
              <a:ahLst/>
              <a:cxnLst/>
              <a:rect l="l" t="t" r="r" b="b"/>
              <a:pathLst>
                <a:path w="1430" h="434" extrusionOk="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65"/>
            <p:cNvSpPr/>
            <p:nvPr/>
          </p:nvSpPr>
          <p:spPr>
            <a:xfrm>
              <a:off x="1474457" y="1582765"/>
              <a:ext cx="33712" cy="33712"/>
            </a:xfrm>
            <a:custGeom>
              <a:avLst/>
              <a:gdLst/>
              <a:ahLst/>
              <a:cxnLst/>
              <a:rect l="l" t="t" r="r" b="b"/>
              <a:pathLst>
                <a:path w="1286" h="1286" extrusionOk="0">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65"/>
            <p:cNvSpPr/>
            <p:nvPr/>
          </p:nvSpPr>
          <p:spPr>
            <a:xfrm>
              <a:off x="1496792" y="1555134"/>
              <a:ext cx="100692" cy="11010"/>
            </a:xfrm>
            <a:custGeom>
              <a:avLst/>
              <a:gdLst/>
              <a:ahLst/>
              <a:cxnLst/>
              <a:rect l="l" t="t" r="r" b="b"/>
              <a:pathLst>
                <a:path w="3841" h="420" extrusionOk="0">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65"/>
            <p:cNvSpPr/>
            <p:nvPr/>
          </p:nvSpPr>
          <p:spPr>
            <a:xfrm>
              <a:off x="1482794" y="1591075"/>
              <a:ext cx="17040" cy="17066"/>
            </a:xfrm>
            <a:custGeom>
              <a:avLst/>
              <a:gdLst/>
              <a:ahLst/>
              <a:cxnLst/>
              <a:rect l="l" t="t" r="r" b="b"/>
              <a:pathLst>
                <a:path w="650" h="651" extrusionOk="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05" name="Google Shape;16605;p65"/>
          <p:cNvGrpSpPr/>
          <p:nvPr/>
        </p:nvGrpSpPr>
        <p:grpSpPr>
          <a:xfrm>
            <a:off x="2319498" y="1512744"/>
            <a:ext cx="352697" cy="352723"/>
            <a:chOff x="2319498" y="1512744"/>
            <a:chExt cx="352697" cy="352723"/>
          </a:xfrm>
        </p:grpSpPr>
        <p:sp>
          <p:nvSpPr>
            <p:cNvPr id="16606" name="Google Shape;16606;p65"/>
            <p:cNvSpPr/>
            <p:nvPr/>
          </p:nvSpPr>
          <p:spPr>
            <a:xfrm>
              <a:off x="2319498" y="1512744"/>
              <a:ext cx="352697" cy="352723"/>
            </a:xfrm>
            <a:custGeom>
              <a:avLst/>
              <a:gdLst/>
              <a:ahLst/>
              <a:cxnLst/>
              <a:rect l="l" t="t" r="r" b="b"/>
              <a:pathLst>
                <a:path w="13454" h="13455" extrusionOk="0">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65"/>
            <p:cNvSpPr/>
            <p:nvPr/>
          </p:nvSpPr>
          <p:spPr>
            <a:xfrm>
              <a:off x="2345975" y="1539248"/>
              <a:ext cx="299742" cy="299742"/>
            </a:xfrm>
            <a:custGeom>
              <a:avLst/>
              <a:gdLst/>
              <a:ahLst/>
              <a:cxnLst/>
              <a:rect l="l" t="t" r="r" b="b"/>
              <a:pathLst>
                <a:path w="11434" h="11434" extrusionOk="0">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65"/>
            <p:cNvSpPr/>
            <p:nvPr/>
          </p:nvSpPr>
          <p:spPr>
            <a:xfrm>
              <a:off x="2490524" y="1560534"/>
              <a:ext cx="11010" cy="133880"/>
            </a:xfrm>
            <a:custGeom>
              <a:avLst/>
              <a:gdLst/>
              <a:ahLst/>
              <a:cxnLst/>
              <a:rect l="l" t="t" r="r" b="b"/>
              <a:pathLst>
                <a:path w="420" h="5107" extrusionOk="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65"/>
            <p:cNvSpPr/>
            <p:nvPr/>
          </p:nvSpPr>
          <p:spPr>
            <a:xfrm>
              <a:off x="2489397" y="1683771"/>
              <a:ext cx="137917" cy="10696"/>
            </a:xfrm>
            <a:custGeom>
              <a:avLst/>
              <a:gdLst/>
              <a:ahLst/>
              <a:cxnLst/>
              <a:rect l="l" t="t" r="r" b="b"/>
              <a:pathLst>
                <a:path w="5261" h="408" extrusionOk="0">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65"/>
            <p:cNvSpPr/>
            <p:nvPr/>
          </p:nvSpPr>
          <p:spPr>
            <a:xfrm>
              <a:off x="2383069" y="1576316"/>
              <a:ext cx="280422" cy="262753"/>
            </a:xfrm>
            <a:custGeom>
              <a:avLst/>
              <a:gdLst/>
              <a:ahLst/>
              <a:cxnLst/>
              <a:rect l="l" t="t" r="r" b="b"/>
              <a:pathLst>
                <a:path w="10697" h="10023" extrusionOk="0">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65"/>
            <p:cNvSpPr/>
            <p:nvPr/>
          </p:nvSpPr>
          <p:spPr>
            <a:xfrm>
              <a:off x="2365662" y="1683771"/>
              <a:ext cx="21732" cy="10696"/>
            </a:xfrm>
            <a:custGeom>
              <a:avLst/>
              <a:gdLst/>
              <a:ahLst/>
              <a:cxnLst/>
              <a:rect l="l" t="t" r="r" b="b"/>
              <a:pathLst>
                <a:path w="829" h="408" extrusionOk="0">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65"/>
            <p:cNvSpPr/>
            <p:nvPr/>
          </p:nvSpPr>
          <p:spPr>
            <a:xfrm>
              <a:off x="2490524" y="1799589"/>
              <a:ext cx="11377" cy="18613"/>
            </a:xfrm>
            <a:custGeom>
              <a:avLst/>
              <a:gdLst/>
              <a:ahLst/>
              <a:cxnLst/>
              <a:rect l="l" t="t" r="r" b="b"/>
              <a:pathLst>
                <a:path w="434" h="710" extrusionOk="0">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65"/>
            <p:cNvSpPr/>
            <p:nvPr/>
          </p:nvSpPr>
          <p:spPr>
            <a:xfrm>
              <a:off x="2401393" y="1596554"/>
              <a:ext cx="19163" cy="15755"/>
            </a:xfrm>
            <a:custGeom>
              <a:avLst/>
              <a:gdLst/>
              <a:ahLst/>
              <a:cxnLst/>
              <a:rect l="l" t="t" r="r" b="b"/>
              <a:pathLst>
                <a:path w="731" h="601" extrusionOk="0">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65"/>
            <p:cNvSpPr/>
            <p:nvPr/>
          </p:nvSpPr>
          <p:spPr>
            <a:xfrm>
              <a:off x="2569563" y="1765378"/>
              <a:ext cx="20893" cy="16830"/>
            </a:xfrm>
            <a:custGeom>
              <a:avLst/>
              <a:gdLst/>
              <a:ahLst/>
              <a:cxnLst/>
              <a:rect l="l" t="t" r="r" b="b"/>
              <a:pathLst>
                <a:path w="797" h="642" extrusionOk="0">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65"/>
            <p:cNvSpPr/>
            <p:nvPr/>
          </p:nvSpPr>
          <p:spPr>
            <a:xfrm>
              <a:off x="2571136" y="1595610"/>
              <a:ext cx="20841" cy="16699"/>
            </a:xfrm>
            <a:custGeom>
              <a:avLst/>
              <a:gdLst/>
              <a:ahLst/>
              <a:cxnLst/>
              <a:rect l="l" t="t" r="r" b="b"/>
              <a:pathLst>
                <a:path w="795" h="637" extrusionOk="0">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65"/>
            <p:cNvSpPr/>
            <p:nvPr/>
          </p:nvSpPr>
          <p:spPr>
            <a:xfrm>
              <a:off x="2401236" y="1766296"/>
              <a:ext cx="19583" cy="15913"/>
            </a:xfrm>
            <a:custGeom>
              <a:avLst/>
              <a:gdLst/>
              <a:ahLst/>
              <a:cxnLst/>
              <a:rect l="l" t="t" r="r" b="b"/>
              <a:pathLst>
                <a:path w="747" h="607" extrusionOk="0">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65"/>
            <p:cNvSpPr/>
            <p:nvPr/>
          </p:nvSpPr>
          <p:spPr>
            <a:xfrm>
              <a:off x="2373160" y="1634985"/>
              <a:ext cx="23174" cy="14025"/>
            </a:xfrm>
            <a:custGeom>
              <a:avLst/>
              <a:gdLst/>
              <a:ahLst/>
              <a:cxnLst/>
              <a:rect l="l" t="t" r="r" b="b"/>
              <a:pathLst>
                <a:path w="884" h="535" extrusionOk="0">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65"/>
            <p:cNvSpPr/>
            <p:nvPr/>
          </p:nvSpPr>
          <p:spPr>
            <a:xfrm>
              <a:off x="2595516" y="1729333"/>
              <a:ext cx="21811" cy="13527"/>
            </a:xfrm>
            <a:custGeom>
              <a:avLst/>
              <a:gdLst/>
              <a:ahLst/>
              <a:cxnLst/>
              <a:rect l="l" t="t" r="r" b="b"/>
              <a:pathLst>
                <a:path w="832" h="516" extrusionOk="0">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65"/>
            <p:cNvSpPr/>
            <p:nvPr/>
          </p:nvSpPr>
          <p:spPr>
            <a:xfrm>
              <a:off x="2535195" y="1570129"/>
              <a:ext cx="15650" cy="17197"/>
            </a:xfrm>
            <a:custGeom>
              <a:avLst/>
              <a:gdLst/>
              <a:ahLst/>
              <a:cxnLst/>
              <a:rect l="l" t="t" r="r" b="b"/>
              <a:pathLst>
                <a:path w="597" h="656" extrusionOk="0">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65"/>
            <p:cNvSpPr/>
            <p:nvPr/>
          </p:nvSpPr>
          <p:spPr>
            <a:xfrm>
              <a:off x="2441345" y="1790099"/>
              <a:ext cx="16463" cy="18219"/>
            </a:xfrm>
            <a:custGeom>
              <a:avLst/>
              <a:gdLst/>
              <a:ahLst/>
              <a:cxnLst/>
              <a:rect l="l" t="t" r="r" b="b"/>
              <a:pathLst>
                <a:path w="628" h="695" extrusionOk="0">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65"/>
            <p:cNvSpPr/>
            <p:nvPr/>
          </p:nvSpPr>
          <p:spPr>
            <a:xfrm>
              <a:off x="2443521" y="1569290"/>
              <a:ext cx="15624" cy="17276"/>
            </a:xfrm>
            <a:custGeom>
              <a:avLst/>
              <a:gdLst/>
              <a:ahLst/>
              <a:cxnLst/>
              <a:rect l="l" t="t" r="r" b="b"/>
              <a:pathLst>
                <a:path w="596" h="659" extrusionOk="0">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65"/>
            <p:cNvSpPr/>
            <p:nvPr/>
          </p:nvSpPr>
          <p:spPr>
            <a:xfrm>
              <a:off x="2532416" y="1791121"/>
              <a:ext cx="16411" cy="18351"/>
            </a:xfrm>
            <a:custGeom>
              <a:avLst/>
              <a:gdLst/>
              <a:ahLst/>
              <a:cxnLst/>
              <a:rect l="l" t="t" r="r" b="b"/>
              <a:pathLst>
                <a:path w="626" h="700" extrusionOk="0">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65"/>
            <p:cNvSpPr/>
            <p:nvPr/>
          </p:nvSpPr>
          <p:spPr>
            <a:xfrm>
              <a:off x="2596486" y="1637370"/>
              <a:ext cx="21785" cy="13527"/>
            </a:xfrm>
            <a:custGeom>
              <a:avLst/>
              <a:gdLst/>
              <a:ahLst/>
              <a:cxnLst/>
              <a:rect l="l" t="t" r="r" b="b"/>
              <a:pathLst>
                <a:path w="831" h="516" extrusionOk="0">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65"/>
            <p:cNvSpPr/>
            <p:nvPr/>
          </p:nvSpPr>
          <p:spPr>
            <a:xfrm>
              <a:off x="2373606" y="1727052"/>
              <a:ext cx="22859" cy="13920"/>
            </a:xfrm>
            <a:custGeom>
              <a:avLst/>
              <a:gdLst/>
              <a:ahLst/>
              <a:cxnLst/>
              <a:rect l="l" t="t" r="r" b="b"/>
              <a:pathLst>
                <a:path w="872" h="531" extrusionOk="0">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25" name="Google Shape;16625;p65"/>
          <p:cNvGrpSpPr/>
          <p:nvPr/>
        </p:nvGrpSpPr>
        <p:grpSpPr>
          <a:xfrm>
            <a:off x="4236601" y="1512666"/>
            <a:ext cx="312981" cy="352697"/>
            <a:chOff x="4236601" y="1512666"/>
            <a:chExt cx="312981" cy="352697"/>
          </a:xfrm>
        </p:grpSpPr>
        <p:sp>
          <p:nvSpPr>
            <p:cNvPr id="16626" name="Google Shape;16626;p65"/>
            <p:cNvSpPr/>
            <p:nvPr/>
          </p:nvSpPr>
          <p:spPr>
            <a:xfrm>
              <a:off x="4236601" y="1512666"/>
              <a:ext cx="312981" cy="352697"/>
            </a:xfrm>
            <a:custGeom>
              <a:avLst/>
              <a:gdLst/>
              <a:ahLst/>
              <a:cxnLst/>
              <a:rect l="l" t="t" r="r" b="b"/>
              <a:pathLst>
                <a:path w="11939" h="13454" extrusionOk="0">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65"/>
            <p:cNvSpPr/>
            <p:nvPr/>
          </p:nvSpPr>
          <p:spPr>
            <a:xfrm>
              <a:off x="4383798" y="1561557"/>
              <a:ext cx="165784" cy="303806"/>
            </a:xfrm>
            <a:custGeom>
              <a:avLst/>
              <a:gdLst/>
              <a:ahLst/>
              <a:cxnLst/>
              <a:rect l="l" t="t" r="r" b="b"/>
              <a:pathLst>
                <a:path w="6324" h="11589" extrusionOk="0">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65"/>
            <p:cNvSpPr/>
            <p:nvPr/>
          </p:nvSpPr>
          <p:spPr>
            <a:xfrm>
              <a:off x="4267246" y="1546326"/>
              <a:ext cx="251664" cy="283856"/>
            </a:xfrm>
            <a:custGeom>
              <a:avLst/>
              <a:gdLst/>
              <a:ahLst/>
              <a:cxnLst/>
              <a:rect l="l" t="t" r="r" b="b"/>
              <a:pathLst>
                <a:path w="9600" h="10828" extrusionOk="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65"/>
            <p:cNvSpPr/>
            <p:nvPr/>
          </p:nvSpPr>
          <p:spPr>
            <a:xfrm>
              <a:off x="4388726" y="1585019"/>
              <a:ext cx="130184" cy="245163"/>
            </a:xfrm>
            <a:custGeom>
              <a:avLst/>
              <a:gdLst/>
              <a:ahLst/>
              <a:cxnLst/>
              <a:rect l="l" t="t" r="r" b="b"/>
              <a:pathLst>
                <a:path w="4966" h="9352" extrusionOk="0">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65"/>
            <p:cNvSpPr/>
            <p:nvPr/>
          </p:nvSpPr>
          <p:spPr>
            <a:xfrm>
              <a:off x="4330817" y="1674727"/>
              <a:ext cx="124521" cy="84019"/>
            </a:xfrm>
            <a:custGeom>
              <a:avLst/>
              <a:gdLst/>
              <a:ahLst/>
              <a:cxnLst/>
              <a:rect l="l" t="t" r="r" b="b"/>
              <a:pathLst>
                <a:path w="4750" h="3205" extrusionOk="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65"/>
            <p:cNvSpPr/>
            <p:nvPr/>
          </p:nvSpPr>
          <p:spPr>
            <a:xfrm>
              <a:off x="4383798" y="1674727"/>
              <a:ext cx="71934" cy="84019"/>
            </a:xfrm>
            <a:custGeom>
              <a:avLst/>
              <a:gdLst/>
              <a:ahLst/>
              <a:cxnLst/>
              <a:rect l="l" t="t" r="r" b="b"/>
              <a:pathLst>
                <a:path w="2744" h="3205" extrusionOk="0">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65"/>
            <p:cNvSpPr/>
            <p:nvPr/>
          </p:nvSpPr>
          <p:spPr>
            <a:xfrm>
              <a:off x="4379263" y="1679917"/>
              <a:ext cx="27657" cy="16017"/>
            </a:xfrm>
            <a:custGeom>
              <a:avLst/>
              <a:gdLst/>
              <a:ahLst/>
              <a:cxnLst/>
              <a:rect l="l" t="t" r="r" b="b"/>
              <a:pathLst>
                <a:path w="1055" h="611" extrusionOk="0">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65"/>
            <p:cNvSpPr/>
            <p:nvPr/>
          </p:nvSpPr>
          <p:spPr>
            <a:xfrm>
              <a:off x="4372814" y="1689486"/>
              <a:ext cx="40528" cy="58564"/>
            </a:xfrm>
            <a:custGeom>
              <a:avLst/>
              <a:gdLst/>
              <a:ahLst/>
              <a:cxnLst/>
              <a:rect l="l" t="t" r="r" b="b"/>
              <a:pathLst>
                <a:path w="1546" h="2234" extrusionOk="0">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65"/>
            <p:cNvSpPr/>
            <p:nvPr/>
          </p:nvSpPr>
          <p:spPr>
            <a:xfrm>
              <a:off x="4383431" y="1689486"/>
              <a:ext cx="29911" cy="58564"/>
            </a:xfrm>
            <a:custGeom>
              <a:avLst/>
              <a:gdLst/>
              <a:ahLst/>
              <a:cxnLst/>
              <a:rect l="l" t="t" r="r" b="b"/>
              <a:pathLst>
                <a:path w="1141" h="2234" extrusionOk="0">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65"/>
            <p:cNvSpPr/>
            <p:nvPr/>
          </p:nvSpPr>
          <p:spPr>
            <a:xfrm>
              <a:off x="4372054" y="1674727"/>
              <a:ext cx="42416" cy="21208"/>
            </a:xfrm>
            <a:custGeom>
              <a:avLst/>
              <a:gdLst/>
              <a:ahLst/>
              <a:cxnLst/>
              <a:rect l="l" t="t" r="r" b="b"/>
              <a:pathLst>
                <a:path w="1618" h="809" extrusionOk="0">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65"/>
            <p:cNvSpPr/>
            <p:nvPr/>
          </p:nvSpPr>
          <p:spPr>
            <a:xfrm>
              <a:off x="4389460" y="1675094"/>
              <a:ext cx="24642" cy="20841"/>
            </a:xfrm>
            <a:custGeom>
              <a:avLst/>
              <a:gdLst/>
              <a:ahLst/>
              <a:cxnLst/>
              <a:rect l="l" t="t" r="r" b="b"/>
              <a:pathLst>
                <a:path w="940" h="795" extrusionOk="0">
                  <a:moveTo>
                    <a:pt x="405" y="1"/>
                  </a:moveTo>
                  <a:lnTo>
                    <a:pt x="1" y="795"/>
                  </a:lnTo>
                  <a:lnTo>
                    <a:pt x="607" y="795"/>
                  </a:lnTo>
                  <a:lnTo>
                    <a:pt x="939" y="130"/>
                  </a:lnTo>
                  <a:cubicBezTo>
                    <a:pt x="766" y="58"/>
                    <a:pt x="578" y="15"/>
                    <a:pt x="405"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65"/>
            <p:cNvSpPr/>
            <p:nvPr/>
          </p:nvSpPr>
          <p:spPr>
            <a:xfrm>
              <a:off x="4360703" y="1596396"/>
              <a:ext cx="64751" cy="88947"/>
            </a:xfrm>
            <a:custGeom>
              <a:avLst/>
              <a:gdLst/>
              <a:ahLst/>
              <a:cxnLst/>
              <a:rect l="l" t="t" r="r" b="b"/>
              <a:pathLst>
                <a:path w="2470" h="3393" extrusionOk="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8" name="Google Shape;16638;p65"/>
            <p:cNvSpPr/>
            <p:nvPr/>
          </p:nvSpPr>
          <p:spPr>
            <a:xfrm>
              <a:off x="4383431" y="1596396"/>
              <a:ext cx="42023" cy="88947"/>
            </a:xfrm>
            <a:custGeom>
              <a:avLst/>
              <a:gdLst/>
              <a:ahLst/>
              <a:cxnLst/>
              <a:rect l="l" t="t" r="r" b="b"/>
              <a:pathLst>
                <a:path w="1603" h="3393" extrusionOk="0">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65"/>
            <p:cNvSpPr/>
            <p:nvPr/>
          </p:nvSpPr>
          <p:spPr>
            <a:xfrm>
              <a:off x="4360336" y="1597891"/>
              <a:ext cx="65118" cy="42783"/>
            </a:xfrm>
            <a:custGeom>
              <a:avLst/>
              <a:gdLst/>
              <a:ahLst/>
              <a:cxnLst/>
              <a:rect l="l" t="t" r="r" b="b"/>
              <a:pathLst>
                <a:path w="2484" h="1632" extrusionOk="0">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40" name="Google Shape;16640;p65"/>
          <p:cNvGrpSpPr/>
          <p:nvPr/>
        </p:nvGrpSpPr>
        <p:grpSpPr>
          <a:xfrm>
            <a:off x="849675" y="3347716"/>
            <a:ext cx="346300" cy="375818"/>
            <a:chOff x="849675" y="3347716"/>
            <a:chExt cx="346300" cy="375818"/>
          </a:xfrm>
        </p:grpSpPr>
        <p:sp>
          <p:nvSpPr>
            <p:cNvPr id="16641" name="Google Shape;16641;p65"/>
            <p:cNvSpPr/>
            <p:nvPr/>
          </p:nvSpPr>
          <p:spPr>
            <a:xfrm>
              <a:off x="880714" y="3347716"/>
              <a:ext cx="315262" cy="314895"/>
            </a:xfrm>
            <a:custGeom>
              <a:avLst/>
              <a:gdLst/>
              <a:ahLst/>
              <a:cxnLst/>
              <a:rect l="l" t="t" r="r" b="b"/>
              <a:pathLst>
                <a:path w="12026" h="12012" extrusionOk="0">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65"/>
            <p:cNvSpPr/>
            <p:nvPr/>
          </p:nvSpPr>
          <p:spPr>
            <a:xfrm>
              <a:off x="849675" y="3351124"/>
              <a:ext cx="299742" cy="311801"/>
            </a:xfrm>
            <a:custGeom>
              <a:avLst/>
              <a:gdLst/>
              <a:ahLst/>
              <a:cxnLst/>
              <a:rect l="l" t="t" r="r" b="b"/>
              <a:pathLst>
                <a:path w="11434" h="11894" extrusionOk="0">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65"/>
            <p:cNvSpPr/>
            <p:nvPr/>
          </p:nvSpPr>
          <p:spPr>
            <a:xfrm>
              <a:off x="881081" y="3347716"/>
              <a:ext cx="314501" cy="314895"/>
            </a:xfrm>
            <a:custGeom>
              <a:avLst/>
              <a:gdLst/>
              <a:ahLst/>
              <a:cxnLst/>
              <a:rect l="l" t="t" r="r" b="b"/>
              <a:pathLst>
                <a:path w="11997" h="12012" extrusionOk="0">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65"/>
            <p:cNvSpPr/>
            <p:nvPr/>
          </p:nvSpPr>
          <p:spPr>
            <a:xfrm>
              <a:off x="881081" y="3351124"/>
              <a:ext cx="237298" cy="311487"/>
            </a:xfrm>
            <a:custGeom>
              <a:avLst/>
              <a:gdLst/>
              <a:ahLst/>
              <a:cxnLst/>
              <a:rect l="l" t="t" r="r" b="b"/>
              <a:pathLst>
                <a:path w="9052" h="11882" extrusionOk="0">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65"/>
            <p:cNvSpPr/>
            <p:nvPr/>
          </p:nvSpPr>
          <p:spPr>
            <a:xfrm>
              <a:off x="935582" y="3650473"/>
              <a:ext cx="205893" cy="72668"/>
            </a:xfrm>
            <a:custGeom>
              <a:avLst/>
              <a:gdLst/>
              <a:ahLst/>
              <a:cxnLst/>
              <a:rect l="l" t="t" r="r" b="b"/>
              <a:pathLst>
                <a:path w="7854" h="2772" extrusionOk="0">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65"/>
            <p:cNvSpPr/>
            <p:nvPr/>
          </p:nvSpPr>
          <p:spPr>
            <a:xfrm>
              <a:off x="1026024" y="3675062"/>
              <a:ext cx="24616" cy="48472"/>
            </a:xfrm>
            <a:custGeom>
              <a:avLst/>
              <a:gdLst/>
              <a:ahLst/>
              <a:cxnLst/>
              <a:rect l="l" t="t" r="r" b="b"/>
              <a:pathLst>
                <a:path w="939" h="1849" extrusionOk="0">
                  <a:moveTo>
                    <a:pt x="232" y="0"/>
                  </a:moveTo>
                  <a:lnTo>
                    <a:pt x="1" y="1848"/>
                  </a:lnTo>
                  <a:lnTo>
                    <a:pt x="939" y="1848"/>
                  </a:lnTo>
                  <a:lnTo>
                    <a:pt x="70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65"/>
            <p:cNvSpPr/>
            <p:nvPr/>
          </p:nvSpPr>
          <p:spPr>
            <a:xfrm>
              <a:off x="1027544" y="3662584"/>
              <a:ext cx="21601" cy="20841"/>
            </a:xfrm>
            <a:custGeom>
              <a:avLst/>
              <a:gdLst/>
              <a:ahLst/>
              <a:cxnLst/>
              <a:rect l="l" t="t" r="r" b="b"/>
              <a:pathLst>
                <a:path w="824" h="795" extrusionOk="0">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65"/>
            <p:cNvSpPr/>
            <p:nvPr/>
          </p:nvSpPr>
          <p:spPr>
            <a:xfrm>
              <a:off x="1104747" y="3675429"/>
              <a:ext cx="36727" cy="47711"/>
            </a:xfrm>
            <a:custGeom>
              <a:avLst/>
              <a:gdLst/>
              <a:ahLst/>
              <a:cxnLst/>
              <a:rect l="l" t="t" r="r" b="b"/>
              <a:pathLst>
                <a:path w="1401" h="1820" extrusionOk="0">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65"/>
            <p:cNvSpPr/>
            <p:nvPr/>
          </p:nvSpPr>
          <p:spPr>
            <a:xfrm>
              <a:off x="971523" y="3463140"/>
              <a:ext cx="133251" cy="96524"/>
            </a:xfrm>
            <a:custGeom>
              <a:avLst/>
              <a:gdLst/>
              <a:ahLst/>
              <a:cxnLst/>
              <a:rect l="l" t="t" r="r" b="b"/>
              <a:pathLst>
                <a:path w="5083" h="3682" extrusionOk="0">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65"/>
            <p:cNvSpPr/>
            <p:nvPr/>
          </p:nvSpPr>
          <p:spPr>
            <a:xfrm>
              <a:off x="1001801" y="3463140"/>
              <a:ext cx="103340" cy="96524"/>
            </a:xfrm>
            <a:custGeom>
              <a:avLst/>
              <a:gdLst/>
              <a:ahLst/>
              <a:cxnLst/>
              <a:rect l="l" t="t" r="r" b="b"/>
              <a:pathLst>
                <a:path w="3942" h="3682" extrusionOk="0">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65"/>
            <p:cNvSpPr/>
            <p:nvPr/>
          </p:nvSpPr>
          <p:spPr>
            <a:xfrm>
              <a:off x="1001801" y="3608083"/>
              <a:ext cx="73061" cy="54527"/>
            </a:xfrm>
            <a:custGeom>
              <a:avLst/>
              <a:gdLst/>
              <a:ahLst/>
              <a:cxnLst/>
              <a:rect l="l" t="t" r="r" b="b"/>
              <a:pathLst>
                <a:path w="2787" h="2080" extrusionOk="0">
                  <a:moveTo>
                    <a:pt x="1" y="0"/>
                  </a:moveTo>
                  <a:lnTo>
                    <a:pt x="1" y="2079"/>
                  </a:lnTo>
                  <a:lnTo>
                    <a:pt x="2787" y="2079"/>
                  </a:lnTo>
                  <a:lnTo>
                    <a:pt x="278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65"/>
            <p:cNvSpPr/>
            <p:nvPr/>
          </p:nvSpPr>
          <p:spPr>
            <a:xfrm>
              <a:off x="1001801" y="3608083"/>
              <a:ext cx="73061" cy="30383"/>
            </a:xfrm>
            <a:custGeom>
              <a:avLst/>
              <a:gdLst/>
              <a:ahLst/>
              <a:cxnLst/>
              <a:rect l="l" t="t" r="r" b="b"/>
              <a:pathLst>
                <a:path w="2787" h="1159" extrusionOk="0">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65"/>
            <p:cNvSpPr/>
            <p:nvPr/>
          </p:nvSpPr>
          <p:spPr>
            <a:xfrm>
              <a:off x="990083" y="3640459"/>
              <a:ext cx="48445" cy="43596"/>
            </a:xfrm>
            <a:custGeom>
              <a:avLst/>
              <a:gdLst/>
              <a:ahLst/>
              <a:cxnLst/>
              <a:rect l="l" t="t" r="r" b="b"/>
              <a:pathLst>
                <a:path w="1848" h="1663" extrusionOk="0">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65"/>
            <p:cNvSpPr/>
            <p:nvPr/>
          </p:nvSpPr>
          <p:spPr>
            <a:xfrm>
              <a:off x="1038502" y="3640459"/>
              <a:ext cx="48105" cy="43438"/>
            </a:xfrm>
            <a:custGeom>
              <a:avLst/>
              <a:gdLst/>
              <a:ahLst/>
              <a:cxnLst/>
              <a:rect l="l" t="t" r="r" b="b"/>
              <a:pathLst>
                <a:path w="1835" h="1657" extrusionOk="0">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65"/>
            <p:cNvSpPr/>
            <p:nvPr/>
          </p:nvSpPr>
          <p:spPr>
            <a:xfrm>
              <a:off x="977971" y="3511926"/>
              <a:ext cx="120746" cy="114350"/>
            </a:xfrm>
            <a:custGeom>
              <a:avLst/>
              <a:gdLst/>
              <a:ahLst/>
              <a:cxnLst/>
              <a:rect l="l" t="t" r="r" b="b"/>
              <a:pathLst>
                <a:path w="4606" h="4362" extrusionOk="0">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65"/>
            <p:cNvSpPr/>
            <p:nvPr/>
          </p:nvSpPr>
          <p:spPr>
            <a:xfrm>
              <a:off x="977578" y="3511926"/>
              <a:ext cx="109028" cy="113957"/>
            </a:xfrm>
            <a:custGeom>
              <a:avLst/>
              <a:gdLst/>
              <a:ahLst/>
              <a:cxnLst/>
              <a:rect l="l" t="t" r="r" b="b"/>
              <a:pathLst>
                <a:path w="4159" h="4347" extrusionOk="0">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65"/>
            <p:cNvSpPr/>
            <p:nvPr/>
          </p:nvSpPr>
          <p:spPr>
            <a:xfrm>
              <a:off x="935215" y="3675429"/>
              <a:ext cx="36334" cy="47711"/>
            </a:xfrm>
            <a:custGeom>
              <a:avLst/>
              <a:gdLst/>
              <a:ahLst/>
              <a:cxnLst/>
              <a:rect l="l" t="t" r="r" b="b"/>
              <a:pathLst>
                <a:path w="1386" h="1820" extrusionOk="0">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58" name="Google Shape;16658;p65"/>
          <p:cNvGrpSpPr/>
          <p:nvPr/>
        </p:nvGrpSpPr>
        <p:grpSpPr>
          <a:xfrm>
            <a:off x="1324219" y="3399202"/>
            <a:ext cx="376578" cy="272846"/>
            <a:chOff x="1324219" y="3399202"/>
            <a:chExt cx="376578" cy="272846"/>
          </a:xfrm>
        </p:grpSpPr>
        <p:sp>
          <p:nvSpPr>
            <p:cNvPr id="16659" name="Google Shape;16659;p65"/>
            <p:cNvSpPr/>
            <p:nvPr/>
          </p:nvSpPr>
          <p:spPr>
            <a:xfrm>
              <a:off x="1597458" y="3496066"/>
              <a:ext cx="30278" cy="66639"/>
            </a:xfrm>
            <a:custGeom>
              <a:avLst/>
              <a:gdLst/>
              <a:ahLst/>
              <a:cxnLst/>
              <a:rect l="l" t="t" r="r" b="b"/>
              <a:pathLst>
                <a:path w="1155" h="2542" extrusionOk="0">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65"/>
            <p:cNvSpPr/>
            <p:nvPr/>
          </p:nvSpPr>
          <p:spPr>
            <a:xfrm>
              <a:off x="1609569" y="3490011"/>
              <a:ext cx="72668" cy="72694"/>
            </a:xfrm>
            <a:custGeom>
              <a:avLst/>
              <a:gdLst/>
              <a:ahLst/>
              <a:cxnLst/>
              <a:rect l="l" t="t" r="r" b="b"/>
              <a:pathLst>
                <a:path w="2772" h="2773" extrusionOk="0">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65"/>
            <p:cNvSpPr/>
            <p:nvPr/>
          </p:nvSpPr>
          <p:spPr>
            <a:xfrm>
              <a:off x="1621681" y="3580846"/>
              <a:ext cx="36334" cy="26870"/>
            </a:xfrm>
            <a:custGeom>
              <a:avLst/>
              <a:gdLst/>
              <a:ahLst/>
              <a:cxnLst/>
              <a:rect l="l" t="t" r="r" b="b"/>
              <a:pathLst>
                <a:path w="1386" h="1025" extrusionOk="0">
                  <a:moveTo>
                    <a:pt x="0" y="0"/>
                  </a:moveTo>
                  <a:lnTo>
                    <a:pt x="0" y="1025"/>
                  </a:lnTo>
                  <a:lnTo>
                    <a:pt x="1386" y="1025"/>
                  </a:lnTo>
                  <a:lnTo>
                    <a:pt x="138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65"/>
            <p:cNvSpPr/>
            <p:nvPr/>
          </p:nvSpPr>
          <p:spPr>
            <a:xfrm>
              <a:off x="1621681" y="3580846"/>
              <a:ext cx="36334" cy="14785"/>
            </a:xfrm>
            <a:custGeom>
              <a:avLst/>
              <a:gdLst/>
              <a:ahLst/>
              <a:cxnLst/>
              <a:rect l="l" t="t" r="r" b="b"/>
              <a:pathLst>
                <a:path w="1386" h="564" extrusionOk="0">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65"/>
            <p:cNvSpPr/>
            <p:nvPr/>
          </p:nvSpPr>
          <p:spPr>
            <a:xfrm>
              <a:off x="1579291" y="3595605"/>
              <a:ext cx="121507" cy="76443"/>
            </a:xfrm>
            <a:custGeom>
              <a:avLst/>
              <a:gdLst/>
              <a:ahLst/>
              <a:cxnLst/>
              <a:rect l="l" t="t" r="r" b="b"/>
              <a:pathLst>
                <a:path w="4635" h="2916" extrusionOk="0">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65"/>
            <p:cNvSpPr/>
            <p:nvPr/>
          </p:nvSpPr>
          <p:spPr>
            <a:xfrm>
              <a:off x="1633766" y="3607690"/>
              <a:ext cx="12138" cy="64358"/>
            </a:xfrm>
            <a:custGeom>
              <a:avLst/>
              <a:gdLst/>
              <a:ahLst/>
              <a:cxnLst/>
              <a:rect l="l" t="t" r="r" b="b"/>
              <a:pathLst>
                <a:path w="463" h="2455" extrusionOk="0">
                  <a:moveTo>
                    <a:pt x="116" y="1"/>
                  </a:moveTo>
                  <a:lnTo>
                    <a:pt x="1" y="2455"/>
                  </a:lnTo>
                  <a:lnTo>
                    <a:pt x="463" y="2455"/>
                  </a:lnTo>
                  <a:lnTo>
                    <a:pt x="347"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65"/>
            <p:cNvSpPr/>
            <p:nvPr/>
          </p:nvSpPr>
          <p:spPr>
            <a:xfrm>
              <a:off x="1603514" y="3520289"/>
              <a:ext cx="72668" cy="66639"/>
            </a:xfrm>
            <a:custGeom>
              <a:avLst/>
              <a:gdLst/>
              <a:ahLst/>
              <a:cxnLst/>
              <a:rect l="l" t="t" r="r" b="b"/>
              <a:pathLst>
                <a:path w="2772" h="2542" extrusionOk="0">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65"/>
            <p:cNvSpPr/>
            <p:nvPr/>
          </p:nvSpPr>
          <p:spPr>
            <a:xfrm>
              <a:off x="1603514" y="3520289"/>
              <a:ext cx="72668" cy="65118"/>
            </a:xfrm>
            <a:custGeom>
              <a:avLst/>
              <a:gdLst/>
              <a:ahLst/>
              <a:cxnLst/>
              <a:rect l="l" t="t" r="r" b="b"/>
              <a:pathLst>
                <a:path w="2772" h="2484" extrusionOk="0">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65"/>
            <p:cNvSpPr/>
            <p:nvPr/>
          </p:nvSpPr>
          <p:spPr>
            <a:xfrm>
              <a:off x="1676156" y="3611098"/>
              <a:ext cx="24249" cy="60583"/>
            </a:xfrm>
            <a:custGeom>
              <a:avLst/>
              <a:gdLst/>
              <a:ahLst/>
              <a:cxnLst/>
              <a:rect l="l" t="t" r="r" b="b"/>
              <a:pathLst>
                <a:path w="925" h="2311" extrusionOk="0">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65"/>
            <p:cNvSpPr/>
            <p:nvPr/>
          </p:nvSpPr>
          <p:spPr>
            <a:xfrm>
              <a:off x="1633766" y="3607690"/>
              <a:ext cx="12138" cy="12138"/>
            </a:xfrm>
            <a:custGeom>
              <a:avLst/>
              <a:gdLst/>
              <a:ahLst/>
              <a:cxnLst/>
              <a:rect l="l" t="t" r="r" b="b"/>
              <a:pathLst>
                <a:path w="463" h="463" extrusionOk="0">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65"/>
            <p:cNvSpPr/>
            <p:nvPr/>
          </p:nvSpPr>
          <p:spPr>
            <a:xfrm>
              <a:off x="1614865" y="3590755"/>
              <a:ext cx="24983" cy="25560"/>
            </a:xfrm>
            <a:custGeom>
              <a:avLst/>
              <a:gdLst/>
              <a:ahLst/>
              <a:cxnLst/>
              <a:rect l="l" t="t" r="r" b="b"/>
              <a:pathLst>
                <a:path w="953" h="975" extrusionOk="0">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65"/>
            <p:cNvSpPr/>
            <p:nvPr/>
          </p:nvSpPr>
          <p:spPr>
            <a:xfrm>
              <a:off x="1639822" y="3590755"/>
              <a:ext cx="25009" cy="25560"/>
            </a:xfrm>
            <a:custGeom>
              <a:avLst/>
              <a:gdLst/>
              <a:ahLst/>
              <a:cxnLst/>
              <a:rect l="l" t="t" r="r" b="b"/>
              <a:pathLst>
                <a:path w="954" h="975" extrusionOk="0">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65"/>
            <p:cNvSpPr/>
            <p:nvPr/>
          </p:nvSpPr>
          <p:spPr>
            <a:xfrm>
              <a:off x="1325373" y="3492291"/>
              <a:ext cx="109002" cy="109395"/>
            </a:xfrm>
            <a:custGeom>
              <a:avLst/>
              <a:gdLst/>
              <a:ahLst/>
              <a:cxnLst/>
              <a:rect l="l" t="t" r="r" b="b"/>
              <a:pathLst>
                <a:path w="4158" h="4173" extrusionOk="0">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65"/>
            <p:cNvSpPr/>
            <p:nvPr/>
          </p:nvSpPr>
          <p:spPr>
            <a:xfrm>
              <a:off x="1355258" y="3492291"/>
              <a:ext cx="79117" cy="109002"/>
            </a:xfrm>
            <a:custGeom>
              <a:avLst/>
              <a:gdLst/>
              <a:ahLst/>
              <a:cxnLst/>
              <a:rect l="l" t="t" r="r" b="b"/>
              <a:pathLst>
                <a:path w="3018" h="4158" extrusionOk="0">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65"/>
            <p:cNvSpPr/>
            <p:nvPr/>
          </p:nvSpPr>
          <p:spPr>
            <a:xfrm>
              <a:off x="1324612" y="3574790"/>
              <a:ext cx="109002" cy="97258"/>
            </a:xfrm>
            <a:custGeom>
              <a:avLst/>
              <a:gdLst/>
              <a:ahLst/>
              <a:cxnLst/>
              <a:rect l="l" t="t" r="r" b="b"/>
              <a:pathLst>
                <a:path w="4158" h="3710" extrusionOk="0">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65"/>
            <p:cNvSpPr/>
            <p:nvPr/>
          </p:nvSpPr>
          <p:spPr>
            <a:xfrm>
              <a:off x="1360553" y="3574790"/>
              <a:ext cx="37120" cy="24223"/>
            </a:xfrm>
            <a:custGeom>
              <a:avLst/>
              <a:gdLst/>
              <a:ahLst/>
              <a:cxnLst/>
              <a:rect l="l" t="t" r="r" b="b"/>
              <a:pathLst>
                <a:path w="1416" h="924" extrusionOk="0">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65"/>
            <p:cNvSpPr/>
            <p:nvPr/>
          </p:nvSpPr>
          <p:spPr>
            <a:xfrm>
              <a:off x="1324219" y="3606563"/>
              <a:ext cx="109395" cy="65485"/>
            </a:xfrm>
            <a:custGeom>
              <a:avLst/>
              <a:gdLst/>
              <a:ahLst/>
              <a:cxnLst/>
              <a:rect l="l" t="t" r="r" b="b"/>
              <a:pathLst>
                <a:path w="4173" h="2498" extrusionOk="0">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65"/>
            <p:cNvSpPr/>
            <p:nvPr/>
          </p:nvSpPr>
          <p:spPr>
            <a:xfrm>
              <a:off x="1342779" y="3527393"/>
              <a:ext cx="72668" cy="59534"/>
            </a:xfrm>
            <a:custGeom>
              <a:avLst/>
              <a:gdLst/>
              <a:ahLst/>
              <a:cxnLst/>
              <a:rect l="l" t="t" r="r" b="b"/>
              <a:pathLst>
                <a:path w="2772" h="2271" extrusionOk="0">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65"/>
            <p:cNvSpPr/>
            <p:nvPr/>
          </p:nvSpPr>
          <p:spPr>
            <a:xfrm>
              <a:off x="1342779" y="3527393"/>
              <a:ext cx="73061" cy="59141"/>
            </a:xfrm>
            <a:custGeom>
              <a:avLst/>
              <a:gdLst/>
              <a:ahLst/>
              <a:cxnLst/>
              <a:rect l="l" t="t" r="r" b="b"/>
              <a:pathLst>
                <a:path w="2787" h="2256" extrusionOk="0">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65"/>
            <p:cNvSpPr/>
            <p:nvPr/>
          </p:nvSpPr>
          <p:spPr>
            <a:xfrm>
              <a:off x="1324612" y="3619067"/>
              <a:ext cx="24249" cy="52981"/>
            </a:xfrm>
            <a:custGeom>
              <a:avLst/>
              <a:gdLst/>
              <a:ahLst/>
              <a:cxnLst/>
              <a:rect l="l" t="t" r="r" b="b"/>
              <a:pathLst>
                <a:path w="925" h="2021" extrusionOk="0">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65"/>
            <p:cNvSpPr/>
            <p:nvPr/>
          </p:nvSpPr>
          <p:spPr>
            <a:xfrm>
              <a:off x="1409365" y="3586901"/>
              <a:ext cx="206286" cy="85146"/>
            </a:xfrm>
            <a:custGeom>
              <a:avLst/>
              <a:gdLst/>
              <a:ahLst/>
              <a:cxnLst/>
              <a:rect l="l" t="t" r="r" b="b"/>
              <a:pathLst>
                <a:path w="7869" h="3248" extrusionOk="0">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65"/>
            <p:cNvSpPr/>
            <p:nvPr/>
          </p:nvSpPr>
          <p:spPr>
            <a:xfrm>
              <a:off x="1500567" y="3611098"/>
              <a:ext cx="24249" cy="60950"/>
            </a:xfrm>
            <a:custGeom>
              <a:avLst/>
              <a:gdLst/>
              <a:ahLst/>
              <a:cxnLst/>
              <a:rect l="l" t="t" r="r" b="b"/>
              <a:pathLst>
                <a:path w="925" h="2325" extrusionOk="0">
                  <a:moveTo>
                    <a:pt x="217" y="1"/>
                  </a:moveTo>
                  <a:lnTo>
                    <a:pt x="1" y="2325"/>
                  </a:lnTo>
                  <a:lnTo>
                    <a:pt x="925" y="2325"/>
                  </a:lnTo>
                  <a:lnTo>
                    <a:pt x="708"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65"/>
            <p:cNvSpPr/>
            <p:nvPr/>
          </p:nvSpPr>
          <p:spPr>
            <a:xfrm>
              <a:off x="1502088" y="3598986"/>
              <a:ext cx="21208" cy="20474"/>
            </a:xfrm>
            <a:custGeom>
              <a:avLst/>
              <a:gdLst/>
              <a:ahLst/>
              <a:cxnLst/>
              <a:rect l="l" t="t" r="r" b="b"/>
              <a:pathLst>
                <a:path w="809" h="781" extrusionOk="0">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65"/>
            <p:cNvSpPr/>
            <p:nvPr/>
          </p:nvSpPr>
          <p:spPr>
            <a:xfrm>
              <a:off x="1579291" y="3611858"/>
              <a:ext cx="36360" cy="60190"/>
            </a:xfrm>
            <a:custGeom>
              <a:avLst/>
              <a:gdLst/>
              <a:ahLst/>
              <a:cxnLst/>
              <a:rect l="l" t="t" r="r" b="b"/>
              <a:pathLst>
                <a:path w="1387" h="2296" extrusionOk="0">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65"/>
            <p:cNvSpPr/>
            <p:nvPr/>
          </p:nvSpPr>
          <p:spPr>
            <a:xfrm>
              <a:off x="1446066" y="3399202"/>
              <a:ext cx="133251" cy="96891"/>
            </a:xfrm>
            <a:custGeom>
              <a:avLst/>
              <a:gdLst/>
              <a:ahLst/>
              <a:cxnLst/>
              <a:rect l="l" t="t" r="r" b="b"/>
              <a:pathLst>
                <a:path w="5083" h="3696" extrusionOk="0">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65"/>
            <p:cNvSpPr/>
            <p:nvPr/>
          </p:nvSpPr>
          <p:spPr>
            <a:xfrm>
              <a:off x="1476345" y="3399202"/>
              <a:ext cx="102973" cy="96891"/>
            </a:xfrm>
            <a:custGeom>
              <a:avLst/>
              <a:gdLst/>
              <a:ahLst/>
              <a:cxnLst/>
              <a:rect l="l" t="t" r="r" b="b"/>
              <a:pathLst>
                <a:path w="3928" h="3696" extrusionOk="0">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65"/>
            <p:cNvSpPr/>
            <p:nvPr/>
          </p:nvSpPr>
          <p:spPr>
            <a:xfrm>
              <a:off x="1476345" y="3544512"/>
              <a:ext cx="72694" cy="54501"/>
            </a:xfrm>
            <a:custGeom>
              <a:avLst/>
              <a:gdLst/>
              <a:ahLst/>
              <a:cxnLst/>
              <a:rect l="l" t="t" r="r" b="b"/>
              <a:pathLst>
                <a:path w="2773" h="2079" extrusionOk="0">
                  <a:moveTo>
                    <a:pt x="1" y="0"/>
                  </a:moveTo>
                  <a:lnTo>
                    <a:pt x="1" y="2079"/>
                  </a:lnTo>
                  <a:lnTo>
                    <a:pt x="2772" y="2079"/>
                  </a:ln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65"/>
            <p:cNvSpPr/>
            <p:nvPr/>
          </p:nvSpPr>
          <p:spPr>
            <a:xfrm>
              <a:off x="1476345" y="3544512"/>
              <a:ext cx="72694" cy="30383"/>
            </a:xfrm>
            <a:custGeom>
              <a:avLst/>
              <a:gdLst/>
              <a:ahLst/>
              <a:cxnLst/>
              <a:rect l="l" t="t" r="r" b="b"/>
              <a:pathLst>
                <a:path w="2773" h="1159" extrusionOk="0">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65"/>
            <p:cNvSpPr/>
            <p:nvPr/>
          </p:nvSpPr>
          <p:spPr>
            <a:xfrm>
              <a:off x="1464233" y="3576887"/>
              <a:ext cx="48472" cy="43438"/>
            </a:xfrm>
            <a:custGeom>
              <a:avLst/>
              <a:gdLst/>
              <a:ahLst/>
              <a:cxnLst/>
              <a:rect l="l" t="t" r="r" b="b"/>
              <a:pathLst>
                <a:path w="1849" h="1657" extrusionOk="0">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65"/>
            <p:cNvSpPr/>
            <p:nvPr/>
          </p:nvSpPr>
          <p:spPr>
            <a:xfrm>
              <a:off x="1512679" y="3576887"/>
              <a:ext cx="48472" cy="43438"/>
            </a:xfrm>
            <a:custGeom>
              <a:avLst/>
              <a:gdLst/>
              <a:ahLst/>
              <a:cxnLst/>
              <a:rect l="l" t="t" r="r" b="b"/>
              <a:pathLst>
                <a:path w="1849" h="1657" extrusionOk="0">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65"/>
            <p:cNvSpPr/>
            <p:nvPr/>
          </p:nvSpPr>
          <p:spPr>
            <a:xfrm>
              <a:off x="1452122" y="3448171"/>
              <a:ext cx="121140" cy="114533"/>
            </a:xfrm>
            <a:custGeom>
              <a:avLst/>
              <a:gdLst/>
              <a:ahLst/>
              <a:cxnLst/>
              <a:rect l="l" t="t" r="r" b="b"/>
              <a:pathLst>
                <a:path w="4621" h="4369" extrusionOk="0">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65"/>
            <p:cNvSpPr/>
            <p:nvPr/>
          </p:nvSpPr>
          <p:spPr>
            <a:xfrm>
              <a:off x="1452122" y="3448355"/>
              <a:ext cx="109028" cy="113957"/>
            </a:xfrm>
            <a:custGeom>
              <a:avLst/>
              <a:gdLst/>
              <a:ahLst/>
              <a:cxnLst/>
              <a:rect l="l" t="t" r="r" b="b"/>
              <a:pathLst>
                <a:path w="4159" h="4347" extrusionOk="0">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65"/>
            <p:cNvSpPr/>
            <p:nvPr/>
          </p:nvSpPr>
          <p:spPr>
            <a:xfrm>
              <a:off x="1409759" y="3611858"/>
              <a:ext cx="36334" cy="60190"/>
            </a:xfrm>
            <a:custGeom>
              <a:avLst/>
              <a:gdLst/>
              <a:ahLst/>
              <a:cxnLst/>
              <a:rect l="l" t="t" r="r" b="b"/>
              <a:pathLst>
                <a:path w="1386" h="2296" extrusionOk="0">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92" name="Google Shape;16692;p65"/>
          <p:cNvGrpSpPr/>
          <p:nvPr/>
        </p:nvGrpSpPr>
        <p:grpSpPr>
          <a:xfrm>
            <a:off x="1798763" y="3395401"/>
            <a:ext cx="376185" cy="280448"/>
            <a:chOff x="1798763" y="3395401"/>
            <a:chExt cx="376185" cy="280448"/>
          </a:xfrm>
        </p:grpSpPr>
        <p:sp>
          <p:nvSpPr>
            <p:cNvPr id="16693" name="Google Shape;16693;p65"/>
            <p:cNvSpPr/>
            <p:nvPr/>
          </p:nvSpPr>
          <p:spPr>
            <a:xfrm>
              <a:off x="2097352" y="3478660"/>
              <a:ext cx="47711" cy="42023"/>
            </a:xfrm>
            <a:custGeom>
              <a:avLst/>
              <a:gdLst/>
              <a:ahLst/>
              <a:cxnLst/>
              <a:rect l="l" t="t" r="r" b="b"/>
              <a:pathLst>
                <a:path w="1820" h="1603" extrusionOk="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65"/>
            <p:cNvSpPr/>
            <p:nvPr/>
          </p:nvSpPr>
          <p:spPr>
            <a:xfrm>
              <a:off x="2097352" y="3478660"/>
              <a:ext cx="32559" cy="42023"/>
            </a:xfrm>
            <a:custGeom>
              <a:avLst/>
              <a:gdLst/>
              <a:ahLst/>
              <a:cxnLst/>
              <a:rect l="l" t="t" r="r" b="b"/>
              <a:pathLst>
                <a:path w="1242" h="1603" extrusionOk="0">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65"/>
            <p:cNvSpPr/>
            <p:nvPr/>
          </p:nvSpPr>
          <p:spPr>
            <a:xfrm>
              <a:off x="2067441" y="3580452"/>
              <a:ext cx="107508" cy="95396"/>
            </a:xfrm>
            <a:custGeom>
              <a:avLst/>
              <a:gdLst/>
              <a:ahLst/>
              <a:cxnLst/>
              <a:rect l="l" t="t" r="r" b="b"/>
              <a:pathLst>
                <a:path w="4101" h="3639" extrusionOk="0">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65"/>
            <p:cNvSpPr/>
            <p:nvPr/>
          </p:nvSpPr>
          <p:spPr>
            <a:xfrm>
              <a:off x="2103014" y="3580085"/>
              <a:ext cx="36360" cy="23856"/>
            </a:xfrm>
            <a:custGeom>
              <a:avLst/>
              <a:gdLst/>
              <a:ahLst/>
              <a:cxnLst/>
              <a:rect l="l" t="t" r="r" b="b"/>
              <a:pathLst>
                <a:path w="1387" h="910" extrusionOk="0">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65"/>
            <p:cNvSpPr/>
            <p:nvPr/>
          </p:nvSpPr>
          <p:spPr>
            <a:xfrm>
              <a:off x="2067441" y="3611491"/>
              <a:ext cx="107141" cy="64358"/>
            </a:xfrm>
            <a:custGeom>
              <a:avLst/>
              <a:gdLst/>
              <a:ahLst/>
              <a:cxnLst/>
              <a:rect l="l" t="t" r="r" b="b"/>
              <a:pathLst>
                <a:path w="4087" h="2455" extrusionOk="0">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65"/>
            <p:cNvSpPr/>
            <p:nvPr/>
          </p:nvSpPr>
          <p:spPr>
            <a:xfrm>
              <a:off x="2079185" y="3496827"/>
              <a:ext cx="83652" cy="83285"/>
            </a:xfrm>
            <a:custGeom>
              <a:avLst/>
              <a:gdLst/>
              <a:ahLst/>
              <a:cxnLst/>
              <a:rect l="l" t="t" r="r" b="b"/>
              <a:pathLst>
                <a:path w="3191" h="3177" extrusionOk="0">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65"/>
            <p:cNvSpPr/>
            <p:nvPr/>
          </p:nvSpPr>
          <p:spPr>
            <a:xfrm>
              <a:off x="2095071" y="3496827"/>
              <a:ext cx="69653" cy="75342"/>
            </a:xfrm>
            <a:custGeom>
              <a:avLst/>
              <a:gdLst/>
              <a:ahLst/>
              <a:cxnLst/>
              <a:rect l="l" t="t" r="r" b="b"/>
              <a:pathLst>
                <a:path w="2657" h="2874" extrusionOk="0">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65"/>
            <p:cNvSpPr/>
            <p:nvPr/>
          </p:nvSpPr>
          <p:spPr>
            <a:xfrm>
              <a:off x="2085241" y="3533449"/>
              <a:ext cx="71541" cy="58774"/>
            </a:xfrm>
            <a:custGeom>
              <a:avLst/>
              <a:gdLst/>
              <a:ahLst/>
              <a:cxnLst/>
              <a:rect l="l" t="t" r="r" b="b"/>
              <a:pathLst>
                <a:path w="2729" h="2242" extrusionOk="0">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65"/>
            <p:cNvSpPr/>
            <p:nvPr/>
          </p:nvSpPr>
          <p:spPr>
            <a:xfrm>
              <a:off x="2085608" y="3533449"/>
              <a:ext cx="71567" cy="58381"/>
            </a:xfrm>
            <a:custGeom>
              <a:avLst/>
              <a:gdLst/>
              <a:ahLst/>
              <a:cxnLst/>
              <a:rect l="l" t="t" r="r" b="b"/>
              <a:pathLst>
                <a:path w="2730" h="2227" extrusionOk="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65"/>
            <p:cNvSpPr/>
            <p:nvPr/>
          </p:nvSpPr>
          <p:spPr>
            <a:xfrm>
              <a:off x="2150699" y="3623969"/>
              <a:ext cx="24249" cy="51879"/>
            </a:xfrm>
            <a:custGeom>
              <a:avLst/>
              <a:gdLst/>
              <a:ahLst/>
              <a:cxnLst/>
              <a:rect l="l" t="t" r="r" b="b"/>
              <a:pathLst>
                <a:path w="925" h="1979" extrusionOk="0">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65"/>
            <p:cNvSpPr/>
            <p:nvPr/>
          </p:nvSpPr>
          <p:spPr>
            <a:xfrm>
              <a:off x="1816930" y="3502882"/>
              <a:ext cx="29938" cy="65485"/>
            </a:xfrm>
            <a:custGeom>
              <a:avLst/>
              <a:gdLst/>
              <a:ahLst/>
              <a:cxnLst/>
              <a:rect l="l" t="t" r="r" b="b"/>
              <a:pathLst>
                <a:path w="1142" h="2498" extrusionOk="0">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65"/>
            <p:cNvSpPr/>
            <p:nvPr/>
          </p:nvSpPr>
          <p:spPr>
            <a:xfrm>
              <a:off x="1828674" y="3496827"/>
              <a:ext cx="71541" cy="71541"/>
            </a:xfrm>
            <a:custGeom>
              <a:avLst/>
              <a:gdLst/>
              <a:ahLst/>
              <a:cxnLst/>
              <a:rect l="l" t="t" r="r" b="b"/>
              <a:pathLst>
                <a:path w="2729" h="2729" extrusionOk="0">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65"/>
            <p:cNvSpPr/>
            <p:nvPr/>
          </p:nvSpPr>
          <p:spPr>
            <a:xfrm>
              <a:off x="1840786" y="3586141"/>
              <a:ext cx="35967" cy="26503"/>
            </a:xfrm>
            <a:custGeom>
              <a:avLst/>
              <a:gdLst/>
              <a:ahLst/>
              <a:cxnLst/>
              <a:rect l="l" t="t" r="r" b="b"/>
              <a:pathLst>
                <a:path w="1372" h="1011" extrusionOk="0">
                  <a:moveTo>
                    <a:pt x="0" y="0"/>
                  </a:moveTo>
                  <a:lnTo>
                    <a:pt x="0" y="1011"/>
                  </a:lnTo>
                  <a:lnTo>
                    <a:pt x="1372" y="1011"/>
                  </a:lnTo>
                  <a:lnTo>
                    <a:pt x="13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65"/>
            <p:cNvSpPr/>
            <p:nvPr/>
          </p:nvSpPr>
          <p:spPr>
            <a:xfrm>
              <a:off x="1840786" y="3586141"/>
              <a:ext cx="35967" cy="14392"/>
            </a:xfrm>
            <a:custGeom>
              <a:avLst/>
              <a:gdLst/>
              <a:ahLst/>
              <a:cxnLst/>
              <a:rect l="l" t="t" r="r" b="b"/>
              <a:pathLst>
                <a:path w="1372" h="549" extrusionOk="0">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65"/>
            <p:cNvSpPr/>
            <p:nvPr/>
          </p:nvSpPr>
          <p:spPr>
            <a:xfrm>
              <a:off x="1799156" y="3600507"/>
              <a:ext cx="119226" cy="75342"/>
            </a:xfrm>
            <a:custGeom>
              <a:avLst/>
              <a:gdLst/>
              <a:ahLst/>
              <a:cxnLst/>
              <a:rect l="l" t="t" r="r" b="b"/>
              <a:pathLst>
                <a:path w="4548" h="2874" extrusionOk="0">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65"/>
            <p:cNvSpPr/>
            <p:nvPr/>
          </p:nvSpPr>
          <p:spPr>
            <a:xfrm>
              <a:off x="1852897" y="3612618"/>
              <a:ext cx="11744" cy="63231"/>
            </a:xfrm>
            <a:custGeom>
              <a:avLst/>
              <a:gdLst/>
              <a:ahLst/>
              <a:cxnLst/>
              <a:rect l="l" t="t" r="r" b="b"/>
              <a:pathLst>
                <a:path w="448" h="2412" extrusionOk="0">
                  <a:moveTo>
                    <a:pt x="101" y="1"/>
                  </a:moveTo>
                  <a:lnTo>
                    <a:pt x="0" y="2411"/>
                  </a:lnTo>
                  <a:lnTo>
                    <a:pt x="448" y="2411"/>
                  </a:lnTo>
                  <a:lnTo>
                    <a:pt x="33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65"/>
            <p:cNvSpPr/>
            <p:nvPr/>
          </p:nvSpPr>
          <p:spPr>
            <a:xfrm>
              <a:off x="1822986" y="3526712"/>
              <a:ext cx="71541" cy="65511"/>
            </a:xfrm>
            <a:custGeom>
              <a:avLst/>
              <a:gdLst/>
              <a:ahLst/>
              <a:cxnLst/>
              <a:rect l="l" t="t" r="r" b="b"/>
              <a:pathLst>
                <a:path w="2729" h="2499" extrusionOk="0">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65"/>
            <p:cNvSpPr/>
            <p:nvPr/>
          </p:nvSpPr>
          <p:spPr>
            <a:xfrm>
              <a:off x="1822986" y="3526712"/>
              <a:ext cx="71174" cy="63991"/>
            </a:xfrm>
            <a:custGeom>
              <a:avLst/>
              <a:gdLst/>
              <a:ahLst/>
              <a:cxnLst/>
              <a:rect l="l" t="t" r="r" b="b"/>
              <a:pathLst>
                <a:path w="2715" h="2441" extrusionOk="0">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65"/>
            <p:cNvSpPr/>
            <p:nvPr/>
          </p:nvSpPr>
          <p:spPr>
            <a:xfrm>
              <a:off x="1798763" y="3616026"/>
              <a:ext cx="24249" cy="59823"/>
            </a:xfrm>
            <a:custGeom>
              <a:avLst/>
              <a:gdLst/>
              <a:ahLst/>
              <a:cxnLst/>
              <a:rect l="l" t="t" r="r" b="b"/>
              <a:pathLst>
                <a:path w="925" h="2282" extrusionOk="0">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65"/>
            <p:cNvSpPr/>
            <p:nvPr/>
          </p:nvSpPr>
          <p:spPr>
            <a:xfrm>
              <a:off x="1852504" y="3612618"/>
              <a:ext cx="12138" cy="11771"/>
            </a:xfrm>
            <a:custGeom>
              <a:avLst/>
              <a:gdLst/>
              <a:ahLst/>
              <a:cxnLst/>
              <a:rect l="l" t="t" r="r" b="b"/>
              <a:pathLst>
                <a:path w="463" h="449" extrusionOk="0">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65"/>
            <p:cNvSpPr/>
            <p:nvPr/>
          </p:nvSpPr>
          <p:spPr>
            <a:xfrm>
              <a:off x="1834337" y="3595919"/>
              <a:ext cx="24249" cy="25114"/>
            </a:xfrm>
            <a:custGeom>
              <a:avLst/>
              <a:gdLst/>
              <a:ahLst/>
              <a:cxnLst/>
              <a:rect l="l" t="t" r="r" b="b"/>
              <a:pathLst>
                <a:path w="925" h="958" extrusionOk="0">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65"/>
            <p:cNvSpPr/>
            <p:nvPr/>
          </p:nvSpPr>
          <p:spPr>
            <a:xfrm>
              <a:off x="1858559" y="3595919"/>
              <a:ext cx="24616" cy="25114"/>
            </a:xfrm>
            <a:custGeom>
              <a:avLst/>
              <a:gdLst/>
              <a:ahLst/>
              <a:cxnLst/>
              <a:rect l="l" t="t" r="r" b="b"/>
              <a:pathLst>
                <a:path w="939" h="958" extrusionOk="0">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65"/>
            <p:cNvSpPr/>
            <p:nvPr/>
          </p:nvSpPr>
          <p:spPr>
            <a:xfrm>
              <a:off x="1900556" y="3395401"/>
              <a:ext cx="178288" cy="208540"/>
            </a:xfrm>
            <a:custGeom>
              <a:avLst/>
              <a:gdLst/>
              <a:ahLst/>
              <a:cxnLst/>
              <a:rect l="l" t="t" r="r" b="b"/>
              <a:pathLst>
                <a:path w="6801" h="7955" extrusionOk="0">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65"/>
            <p:cNvSpPr/>
            <p:nvPr/>
          </p:nvSpPr>
          <p:spPr>
            <a:xfrm>
              <a:off x="1942579" y="3395401"/>
              <a:ext cx="136266" cy="208593"/>
            </a:xfrm>
            <a:custGeom>
              <a:avLst/>
              <a:gdLst/>
              <a:ahLst/>
              <a:cxnLst/>
              <a:rect l="l" t="t" r="r" b="b"/>
              <a:pathLst>
                <a:path w="5198" h="7957" extrusionOk="0">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65"/>
            <p:cNvSpPr/>
            <p:nvPr/>
          </p:nvSpPr>
          <p:spPr>
            <a:xfrm>
              <a:off x="1888471" y="3556230"/>
              <a:ext cx="202852" cy="119619"/>
            </a:xfrm>
            <a:custGeom>
              <a:avLst/>
              <a:gdLst/>
              <a:ahLst/>
              <a:cxnLst/>
              <a:rect l="l" t="t" r="r" b="b"/>
              <a:pathLst>
                <a:path w="7738" h="4563" extrusionOk="0">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65"/>
            <p:cNvSpPr/>
            <p:nvPr/>
          </p:nvSpPr>
          <p:spPr>
            <a:xfrm>
              <a:off x="1888471" y="3599380"/>
              <a:ext cx="202852" cy="76469"/>
            </a:xfrm>
            <a:custGeom>
              <a:avLst/>
              <a:gdLst/>
              <a:ahLst/>
              <a:cxnLst/>
              <a:rect l="l" t="t" r="r" b="b"/>
              <a:pathLst>
                <a:path w="7738" h="2917" extrusionOk="0">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65"/>
            <p:cNvSpPr/>
            <p:nvPr/>
          </p:nvSpPr>
          <p:spPr>
            <a:xfrm>
              <a:off x="1959985" y="3556230"/>
              <a:ext cx="59823" cy="23961"/>
            </a:xfrm>
            <a:custGeom>
              <a:avLst/>
              <a:gdLst/>
              <a:ahLst/>
              <a:cxnLst/>
              <a:rect l="l" t="t" r="r" b="b"/>
              <a:pathLst>
                <a:path w="2282" h="914" extrusionOk="0">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65"/>
            <p:cNvSpPr/>
            <p:nvPr/>
          </p:nvSpPr>
          <p:spPr>
            <a:xfrm>
              <a:off x="1929707" y="3456062"/>
              <a:ext cx="119619" cy="112069"/>
            </a:xfrm>
            <a:custGeom>
              <a:avLst/>
              <a:gdLst/>
              <a:ahLst/>
              <a:cxnLst/>
              <a:rect l="l" t="t" r="r" b="b"/>
              <a:pathLst>
                <a:path w="4563" h="4275" extrusionOk="0">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65"/>
            <p:cNvSpPr/>
            <p:nvPr/>
          </p:nvSpPr>
          <p:spPr>
            <a:xfrm>
              <a:off x="1929707" y="3456062"/>
              <a:ext cx="116971" cy="111938"/>
            </a:xfrm>
            <a:custGeom>
              <a:avLst/>
              <a:gdLst/>
              <a:ahLst/>
              <a:cxnLst/>
              <a:rect l="l" t="t" r="r" b="b"/>
              <a:pathLst>
                <a:path w="4462" h="4270" extrusionOk="0">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65"/>
            <p:cNvSpPr/>
            <p:nvPr/>
          </p:nvSpPr>
          <p:spPr>
            <a:xfrm>
              <a:off x="1888471" y="3619067"/>
              <a:ext cx="41629" cy="56782"/>
            </a:xfrm>
            <a:custGeom>
              <a:avLst/>
              <a:gdLst/>
              <a:ahLst/>
              <a:cxnLst/>
              <a:rect l="l" t="t" r="r" b="b"/>
              <a:pathLst>
                <a:path w="1588" h="2166" extrusionOk="0">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65"/>
            <p:cNvSpPr/>
            <p:nvPr/>
          </p:nvSpPr>
          <p:spPr>
            <a:xfrm>
              <a:off x="2049667" y="3619067"/>
              <a:ext cx="41656" cy="56782"/>
            </a:xfrm>
            <a:custGeom>
              <a:avLst/>
              <a:gdLst/>
              <a:ahLst/>
              <a:cxnLst/>
              <a:rect l="l" t="t" r="r" b="b"/>
              <a:pathLst>
                <a:path w="1589" h="2166" extrusionOk="0">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24" name="Google Shape;16724;p65"/>
          <p:cNvGrpSpPr/>
          <p:nvPr/>
        </p:nvGrpSpPr>
        <p:grpSpPr>
          <a:xfrm>
            <a:off x="2273307" y="3378754"/>
            <a:ext cx="375818" cy="313374"/>
            <a:chOff x="2273307" y="3378754"/>
            <a:chExt cx="375818" cy="313374"/>
          </a:xfrm>
        </p:grpSpPr>
        <p:sp>
          <p:nvSpPr>
            <p:cNvPr id="16725" name="Google Shape;16725;p65"/>
            <p:cNvSpPr/>
            <p:nvPr/>
          </p:nvSpPr>
          <p:spPr>
            <a:xfrm>
              <a:off x="2448528" y="3429087"/>
              <a:ext cx="25009" cy="25009"/>
            </a:xfrm>
            <a:custGeom>
              <a:avLst/>
              <a:gdLst/>
              <a:ahLst/>
              <a:cxnLst/>
              <a:rect l="l" t="t" r="r" b="b"/>
              <a:pathLst>
                <a:path w="954" h="954" extrusionOk="0">
                  <a:moveTo>
                    <a:pt x="0" y="1"/>
                  </a:moveTo>
                  <a:lnTo>
                    <a:pt x="0"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65"/>
            <p:cNvSpPr/>
            <p:nvPr/>
          </p:nvSpPr>
          <p:spPr>
            <a:xfrm>
              <a:off x="2447401" y="3429087"/>
              <a:ext cx="27631" cy="18849"/>
            </a:xfrm>
            <a:custGeom>
              <a:avLst/>
              <a:gdLst/>
              <a:ahLst/>
              <a:cxnLst/>
              <a:rect l="l" t="t" r="r" b="b"/>
              <a:pathLst>
                <a:path w="1054" h="719" extrusionOk="0">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65"/>
            <p:cNvSpPr/>
            <p:nvPr/>
          </p:nvSpPr>
          <p:spPr>
            <a:xfrm>
              <a:off x="2423545" y="3448774"/>
              <a:ext cx="74949" cy="93116"/>
            </a:xfrm>
            <a:custGeom>
              <a:avLst/>
              <a:gdLst/>
              <a:ahLst/>
              <a:cxnLst/>
              <a:rect l="l" t="t" r="r" b="b"/>
              <a:pathLst>
                <a:path w="2859" h="3552" extrusionOk="0">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65"/>
            <p:cNvSpPr/>
            <p:nvPr/>
          </p:nvSpPr>
          <p:spPr>
            <a:xfrm>
              <a:off x="2436050" y="3541864"/>
              <a:ext cx="50359" cy="106354"/>
            </a:xfrm>
            <a:custGeom>
              <a:avLst/>
              <a:gdLst/>
              <a:ahLst/>
              <a:cxnLst/>
              <a:rect l="l" t="t" r="r" b="b"/>
              <a:pathLst>
                <a:path w="1921" h="4057" extrusionOk="0">
                  <a:moveTo>
                    <a:pt x="0" y="0"/>
                  </a:moveTo>
                  <a:lnTo>
                    <a:pt x="0" y="4057"/>
                  </a:lnTo>
                  <a:lnTo>
                    <a:pt x="1920" y="4057"/>
                  </a:lnTo>
                  <a:lnTo>
                    <a:pt x="1920"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65"/>
            <p:cNvSpPr/>
            <p:nvPr/>
          </p:nvSpPr>
          <p:spPr>
            <a:xfrm>
              <a:off x="2423545" y="3458972"/>
              <a:ext cx="12531" cy="82918"/>
            </a:xfrm>
            <a:custGeom>
              <a:avLst/>
              <a:gdLst/>
              <a:ahLst/>
              <a:cxnLst/>
              <a:rect l="l" t="t" r="r" b="b"/>
              <a:pathLst>
                <a:path w="478" h="3163" extrusionOk="0">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65"/>
            <p:cNvSpPr/>
            <p:nvPr/>
          </p:nvSpPr>
          <p:spPr>
            <a:xfrm>
              <a:off x="2485989" y="3458972"/>
              <a:ext cx="12505" cy="82918"/>
            </a:xfrm>
            <a:custGeom>
              <a:avLst/>
              <a:gdLst/>
              <a:ahLst/>
              <a:cxnLst/>
              <a:rect l="l" t="t" r="r" b="b"/>
              <a:pathLst>
                <a:path w="477" h="3163" extrusionOk="0">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65"/>
            <p:cNvSpPr/>
            <p:nvPr/>
          </p:nvSpPr>
          <p:spPr>
            <a:xfrm>
              <a:off x="2442105" y="3441670"/>
              <a:ext cx="38248" cy="100220"/>
            </a:xfrm>
            <a:custGeom>
              <a:avLst/>
              <a:gdLst/>
              <a:ahLst/>
              <a:cxnLst/>
              <a:rect l="l" t="t" r="r" b="b"/>
              <a:pathLst>
                <a:path w="1459" h="3823" extrusionOk="0">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65"/>
            <p:cNvSpPr/>
            <p:nvPr/>
          </p:nvSpPr>
          <p:spPr>
            <a:xfrm>
              <a:off x="2457992" y="3554342"/>
              <a:ext cx="6449" cy="93876"/>
            </a:xfrm>
            <a:custGeom>
              <a:avLst/>
              <a:gdLst/>
              <a:ahLst/>
              <a:cxnLst/>
              <a:rect l="l" t="t" r="r" b="b"/>
              <a:pathLst>
                <a:path w="246" h="3581" extrusionOk="0">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65"/>
            <p:cNvSpPr/>
            <p:nvPr/>
          </p:nvSpPr>
          <p:spPr>
            <a:xfrm>
              <a:off x="2436050" y="3378754"/>
              <a:ext cx="50359" cy="56782"/>
            </a:xfrm>
            <a:custGeom>
              <a:avLst/>
              <a:gdLst/>
              <a:ahLst/>
              <a:cxnLst/>
              <a:rect l="l" t="t" r="r" b="b"/>
              <a:pathLst>
                <a:path w="1921" h="2166" extrusionOk="0">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65"/>
            <p:cNvSpPr/>
            <p:nvPr/>
          </p:nvSpPr>
          <p:spPr>
            <a:xfrm>
              <a:off x="2436050" y="3379147"/>
              <a:ext cx="34447" cy="56441"/>
            </a:xfrm>
            <a:custGeom>
              <a:avLst/>
              <a:gdLst/>
              <a:ahLst/>
              <a:cxnLst/>
              <a:rect l="l" t="t" r="r" b="b"/>
              <a:pathLst>
                <a:path w="1314" h="2153" extrusionOk="0">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65"/>
            <p:cNvSpPr/>
            <p:nvPr/>
          </p:nvSpPr>
          <p:spPr>
            <a:xfrm>
              <a:off x="2435656" y="3378754"/>
              <a:ext cx="50359" cy="25429"/>
            </a:xfrm>
            <a:custGeom>
              <a:avLst/>
              <a:gdLst/>
              <a:ahLst/>
              <a:cxnLst/>
              <a:rect l="l" t="t" r="r" b="b"/>
              <a:pathLst>
                <a:path w="1921" h="970" extrusionOk="0">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65"/>
            <p:cNvSpPr/>
            <p:nvPr/>
          </p:nvSpPr>
          <p:spPr>
            <a:xfrm>
              <a:off x="2436050" y="3379147"/>
              <a:ext cx="34447" cy="22728"/>
            </a:xfrm>
            <a:custGeom>
              <a:avLst/>
              <a:gdLst/>
              <a:ahLst/>
              <a:cxnLst/>
              <a:rect l="l" t="t" r="r" b="b"/>
              <a:pathLst>
                <a:path w="1314" h="867" extrusionOk="0">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65"/>
            <p:cNvSpPr/>
            <p:nvPr/>
          </p:nvSpPr>
          <p:spPr>
            <a:xfrm>
              <a:off x="2548800" y="3429087"/>
              <a:ext cx="25009" cy="25009"/>
            </a:xfrm>
            <a:custGeom>
              <a:avLst/>
              <a:gdLst/>
              <a:ahLst/>
              <a:cxnLst/>
              <a:rect l="l" t="t" r="r" b="b"/>
              <a:pathLst>
                <a:path w="954" h="954" extrusionOk="0">
                  <a:moveTo>
                    <a:pt x="1" y="1"/>
                  </a:moveTo>
                  <a:lnTo>
                    <a:pt x="1" y="953"/>
                  </a:lnTo>
                  <a:lnTo>
                    <a:pt x="954" y="953"/>
                  </a:lnTo>
                  <a:lnTo>
                    <a:pt x="95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65"/>
            <p:cNvSpPr/>
            <p:nvPr/>
          </p:nvSpPr>
          <p:spPr>
            <a:xfrm>
              <a:off x="2547673" y="3429087"/>
              <a:ext cx="27264" cy="18849"/>
            </a:xfrm>
            <a:custGeom>
              <a:avLst/>
              <a:gdLst/>
              <a:ahLst/>
              <a:cxnLst/>
              <a:rect l="l" t="t" r="r" b="b"/>
              <a:pathLst>
                <a:path w="1040" h="719" extrusionOk="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65"/>
            <p:cNvSpPr/>
            <p:nvPr/>
          </p:nvSpPr>
          <p:spPr>
            <a:xfrm>
              <a:off x="2523844" y="3448774"/>
              <a:ext cx="75316" cy="93116"/>
            </a:xfrm>
            <a:custGeom>
              <a:avLst/>
              <a:gdLst/>
              <a:ahLst/>
              <a:cxnLst/>
              <a:rect l="l" t="t" r="r" b="b"/>
              <a:pathLst>
                <a:path w="2873" h="3552" extrusionOk="0">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65"/>
            <p:cNvSpPr/>
            <p:nvPr/>
          </p:nvSpPr>
          <p:spPr>
            <a:xfrm>
              <a:off x="2536322" y="3541864"/>
              <a:ext cx="49992" cy="106354"/>
            </a:xfrm>
            <a:custGeom>
              <a:avLst/>
              <a:gdLst/>
              <a:ahLst/>
              <a:cxnLst/>
              <a:rect l="l" t="t" r="r" b="b"/>
              <a:pathLst>
                <a:path w="1907" h="4057" extrusionOk="0">
                  <a:moveTo>
                    <a:pt x="1" y="0"/>
                  </a:moveTo>
                  <a:lnTo>
                    <a:pt x="1" y="4057"/>
                  </a:lnTo>
                  <a:lnTo>
                    <a:pt x="1906" y="4057"/>
                  </a:lnTo>
                  <a:lnTo>
                    <a:pt x="1906"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65"/>
            <p:cNvSpPr/>
            <p:nvPr/>
          </p:nvSpPr>
          <p:spPr>
            <a:xfrm>
              <a:off x="2523844" y="3458972"/>
              <a:ext cx="12505" cy="82918"/>
            </a:xfrm>
            <a:custGeom>
              <a:avLst/>
              <a:gdLst/>
              <a:ahLst/>
              <a:cxnLst/>
              <a:rect l="l" t="t" r="r" b="b"/>
              <a:pathLst>
                <a:path w="477" h="3163" extrusionOk="0">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65"/>
            <p:cNvSpPr/>
            <p:nvPr/>
          </p:nvSpPr>
          <p:spPr>
            <a:xfrm>
              <a:off x="2586288" y="3458972"/>
              <a:ext cx="12505" cy="82918"/>
            </a:xfrm>
            <a:custGeom>
              <a:avLst/>
              <a:gdLst/>
              <a:ahLst/>
              <a:cxnLst/>
              <a:rect l="l" t="t" r="r" b="b"/>
              <a:pathLst>
                <a:path w="477" h="3163" extrusionOk="0">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65"/>
            <p:cNvSpPr/>
            <p:nvPr/>
          </p:nvSpPr>
          <p:spPr>
            <a:xfrm>
              <a:off x="2542011" y="3441670"/>
              <a:ext cx="38615" cy="100220"/>
            </a:xfrm>
            <a:custGeom>
              <a:avLst/>
              <a:gdLst/>
              <a:ahLst/>
              <a:cxnLst/>
              <a:rect l="l" t="t" r="r" b="b"/>
              <a:pathLst>
                <a:path w="1473" h="3823" extrusionOk="0">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65"/>
            <p:cNvSpPr/>
            <p:nvPr/>
          </p:nvSpPr>
          <p:spPr>
            <a:xfrm>
              <a:off x="2558264" y="3554342"/>
              <a:ext cx="6475" cy="93876"/>
            </a:xfrm>
            <a:custGeom>
              <a:avLst/>
              <a:gdLst/>
              <a:ahLst/>
              <a:cxnLst/>
              <a:rect l="l" t="t" r="r" b="b"/>
              <a:pathLst>
                <a:path w="247" h="3581" extrusionOk="0">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65"/>
            <p:cNvSpPr/>
            <p:nvPr/>
          </p:nvSpPr>
          <p:spPr>
            <a:xfrm>
              <a:off x="2536322" y="3378754"/>
              <a:ext cx="50359" cy="56782"/>
            </a:xfrm>
            <a:custGeom>
              <a:avLst/>
              <a:gdLst/>
              <a:ahLst/>
              <a:cxnLst/>
              <a:rect l="l" t="t" r="r" b="b"/>
              <a:pathLst>
                <a:path w="1921" h="2166" extrusionOk="0">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65"/>
            <p:cNvSpPr/>
            <p:nvPr/>
          </p:nvSpPr>
          <p:spPr>
            <a:xfrm>
              <a:off x="2536008" y="3379147"/>
              <a:ext cx="34787" cy="56441"/>
            </a:xfrm>
            <a:custGeom>
              <a:avLst/>
              <a:gdLst/>
              <a:ahLst/>
              <a:cxnLst/>
              <a:rect l="l" t="t" r="r" b="b"/>
              <a:pathLst>
                <a:path w="1327" h="2153" extrusionOk="0">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7" name="Google Shape;16747;p65"/>
            <p:cNvSpPr/>
            <p:nvPr/>
          </p:nvSpPr>
          <p:spPr>
            <a:xfrm>
              <a:off x="2536322" y="3378754"/>
              <a:ext cx="49992" cy="25429"/>
            </a:xfrm>
            <a:custGeom>
              <a:avLst/>
              <a:gdLst/>
              <a:ahLst/>
              <a:cxnLst/>
              <a:rect l="l" t="t" r="r" b="b"/>
              <a:pathLst>
                <a:path w="1907" h="970" extrusionOk="0">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65"/>
            <p:cNvSpPr/>
            <p:nvPr/>
          </p:nvSpPr>
          <p:spPr>
            <a:xfrm>
              <a:off x="2536322" y="3379147"/>
              <a:ext cx="34473" cy="22728"/>
            </a:xfrm>
            <a:custGeom>
              <a:avLst/>
              <a:gdLst/>
              <a:ahLst/>
              <a:cxnLst/>
              <a:rect l="l" t="t" r="r" b="b"/>
              <a:pathLst>
                <a:path w="1315" h="867" extrusionOk="0">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65"/>
            <p:cNvSpPr/>
            <p:nvPr/>
          </p:nvSpPr>
          <p:spPr>
            <a:xfrm>
              <a:off x="2348623" y="3429087"/>
              <a:ext cx="25009" cy="25009"/>
            </a:xfrm>
            <a:custGeom>
              <a:avLst/>
              <a:gdLst/>
              <a:ahLst/>
              <a:cxnLst/>
              <a:rect l="l" t="t" r="r" b="b"/>
              <a:pathLst>
                <a:path w="954" h="954" extrusionOk="0">
                  <a:moveTo>
                    <a:pt x="1" y="1"/>
                  </a:moveTo>
                  <a:lnTo>
                    <a:pt x="1"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65"/>
            <p:cNvSpPr/>
            <p:nvPr/>
          </p:nvSpPr>
          <p:spPr>
            <a:xfrm>
              <a:off x="2347102" y="3429087"/>
              <a:ext cx="27657" cy="18849"/>
            </a:xfrm>
            <a:custGeom>
              <a:avLst/>
              <a:gdLst/>
              <a:ahLst/>
              <a:cxnLst/>
              <a:rect l="l" t="t" r="r" b="b"/>
              <a:pathLst>
                <a:path w="1055" h="719" extrusionOk="0">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65"/>
            <p:cNvSpPr/>
            <p:nvPr/>
          </p:nvSpPr>
          <p:spPr>
            <a:xfrm>
              <a:off x="2323273" y="3448774"/>
              <a:ext cx="75342" cy="93116"/>
            </a:xfrm>
            <a:custGeom>
              <a:avLst/>
              <a:gdLst/>
              <a:ahLst/>
              <a:cxnLst/>
              <a:rect l="l" t="t" r="r" b="b"/>
              <a:pathLst>
                <a:path w="2874" h="3552" extrusionOk="0">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65"/>
            <p:cNvSpPr/>
            <p:nvPr/>
          </p:nvSpPr>
          <p:spPr>
            <a:xfrm>
              <a:off x="2335751" y="3541864"/>
              <a:ext cx="50359" cy="106354"/>
            </a:xfrm>
            <a:custGeom>
              <a:avLst/>
              <a:gdLst/>
              <a:ahLst/>
              <a:cxnLst/>
              <a:rect l="l" t="t" r="r" b="b"/>
              <a:pathLst>
                <a:path w="1921" h="4057" extrusionOk="0">
                  <a:moveTo>
                    <a:pt x="1" y="0"/>
                  </a:moveTo>
                  <a:lnTo>
                    <a:pt x="1" y="4057"/>
                  </a:lnTo>
                  <a:lnTo>
                    <a:pt x="1921" y="4057"/>
                  </a:lnTo>
                  <a:lnTo>
                    <a:pt x="192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65"/>
            <p:cNvSpPr/>
            <p:nvPr/>
          </p:nvSpPr>
          <p:spPr>
            <a:xfrm>
              <a:off x="2323273" y="3458972"/>
              <a:ext cx="12505" cy="82918"/>
            </a:xfrm>
            <a:custGeom>
              <a:avLst/>
              <a:gdLst/>
              <a:ahLst/>
              <a:cxnLst/>
              <a:rect l="l" t="t" r="r" b="b"/>
              <a:pathLst>
                <a:path w="477" h="3163" extrusionOk="0">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65"/>
            <p:cNvSpPr/>
            <p:nvPr/>
          </p:nvSpPr>
          <p:spPr>
            <a:xfrm>
              <a:off x="2386084" y="3458972"/>
              <a:ext cx="12531" cy="82918"/>
            </a:xfrm>
            <a:custGeom>
              <a:avLst/>
              <a:gdLst/>
              <a:ahLst/>
              <a:cxnLst/>
              <a:rect l="l" t="t" r="r" b="b"/>
              <a:pathLst>
                <a:path w="478" h="3163" extrusionOk="0">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5" name="Google Shape;16755;p65"/>
            <p:cNvSpPr/>
            <p:nvPr/>
          </p:nvSpPr>
          <p:spPr>
            <a:xfrm>
              <a:off x="2341807" y="3441670"/>
              <a:ext cx="38248" cy="100220"/>
            </a:xfrm>
            <a:custGeom>
              <a:avLst/>
              <a:gdLst/>
              <a:ahLst/>
              <a:cxnLst/>
              <a:rect l="l" t="t" r="r" b="b"/>
              <a:pathLst>
                <a:path w="1459" h="3823" extrusionOk="0">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65"/>
            <p:cNvSpPr/>
            <p:nvPr/>
          </p:nvSpPr>
          <p:spPr>
            <a:xfrm>
              <a:off x="2357693" y="3554342"/>
              <a:ext cx="6475" cy="93876"/>
            </a:xfrm>
            <a:custGeom>
              <a:avLst/>
              <a:gdLst/>
              <a:ahLst/>
              <a:cxnLst/>
              <a:rect l="l" t="t" r="r" b="b"/>
              <a:pathLst>
                <a:path w="247" h="3581" extrusionOk="0">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65"/>
            <p:cNvSpPr/>
            <p:nvPr/>
          </p:nvSpPr>
          <p:spPr>
            <a:xfrm>
              <a:off x="2335751" y="3378754"/>
              <a:ext cx="50752" cy="56782"/>
            </a:xfrm>
            <a:custGeom>
              <a:avLst/>
              <a:gdLst/>
              <a:ahLst/>
              <a:cxnLst/>
              <a:rect l="l" t="t" r="r" b="b"/>
              <a:pathLst>
                <a:path w="1936" h="2166" extrusionOk="0">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65"/>
            <p:cNvSpPr/>
            <p:nvPr/>
          </p:nvSpPr>
          <p:spPr>
            <a:xfrm>
              <a:off x="2335751" y="3379147"/>
              <a:ext cx="34473" cy="56441"/>
            </a:xfrm>
            <a:custGeom>
              <a:avLst/>
              <a:gdLst/>
              <a:ahLst/>
              <a:cxnLst/>
              <a:rect l="l" t="t" r="r" b="b"/>
              <a:pathLst>
                <a:path w="1315" h="2153" extrusionOk="0">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65"/>
            <p:cNvSpPr/>
            <p:nvPr/>
          </p:nvSpPr>
          <p:spPr>
            <a:xfrm>
              <a:off x="2335751" y="3378754"/>
              <a:ext cx="50359" cy="25429"/>
            </a:xfrm>
            <a:custGeom>
              <a:avLst/>
              <a:gdLst/>
              <a:ahLst/>
              <a:cxnLst/>
              <a:rect l="l" t="t" r="r" b="b"/>
              <a:pathLst>
                <a:path w="1921" h="970" extrusionOk="0">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65"/>
            <p:cNvSpPr/>
            <p:nvPr/>
          </p:nvSpPr>
          <p:spPr>
            <a:xfrm>
              <a:off x="2335751" y="3379147"/>
              <a:ext cx="34473" cy="22728"/>
            </a:xfrm>
            <a:custGeom>
              <a:avLst/>
              <a:gdLst/>
              <a:ahLst/>
              <a:cxnLst/>
              <a:rect l="l" t="t" r="r" b="b"/>
              <a:pathLst>
                <a:path w="1315" h="867" extrusionOk="0">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65"/>
            <p:cNvSpPr/>
            <p:nvPr/>
          </p:nvSpPr>
          <p:spPr>
            <a:xfrm>
              <a:off x="2298290" y="3535415"/>
              <a:ext cx="25009" cy="25009"/>
            </a:xfrm>
            <a:custGeom>
              <a:avLst/>
              <a:gdLst/>
              <a:ahLst/>
              <a:cxnLst/>
              <a:rect l="l" t="t" r="r" b="b"/>
              <a:pathLst>
                <a:path w="954" h="954" extrusionOk="0">
                  <a:moveTo>
                    <a:pt x="1" y="1"/>
                  </a:moveTo>
                  <a:lnTo>
                    <a:pt x="1"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65"/>
            <p:cNvSpPr/>
            <p:nvPr/>
          </p:nvSpPr>
          <p:spPr>
            <a:xfrm>
              <a:off x="2297163" y="3535415"/>
              <a:ext cx="27657" cy="18849"/>
            </a:xfrm>
            <a:custGeom>
              <a:avLst/>
              <a:gdLst/>
              <a:ahLst/>
              <a:cxnLst/>
              <a:rect l="l" t="t" r="r" b="b"/>
              <a:pathLst>
                <a:path w="1055" h="719" extrusionOk="0">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65"/>
            <p:cNvSpPr/>
            <p:nvPr/>
          </p:nvSpPr>
          <p:spPr>
            <a:xfrm>
              <a:off x="2273307" y="3555102"/>
              <a:ext cx="74975" cy="93116"/>
            </a:xfrm>
            <a:custGeom>
              <a:avLst/>
              <a:gdLst/>
              <a:ahLst/>
              <a:cxnLst/>
              <a:rect l="l" t="t" r="r" b="b"/>
              <a:pathLst>
                <a:path w="2860"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65"/>
            <p:cNvSpPr/>
            <p:nvPr/>
          </p:nvSpPr>
          <p:spPr>
            <a:xfrm>
              <a:off x="2285812" y="3648192"/>
              <a:ext cx="49966" cy="43936"/>
            </a:xfrm>
            <a:custGeom>
              <a:avLst/>
              <a:gdLst/>
              <a:ahLst/>
              <a:cxnLst/>
              <a:rect l="l" t="t" r="r" b="b"/>
              <a:pathLst>
                <a:path w="1906" h="1676" extrusionOk="0">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65"/>
            <p:cNvSpPr/>
            <p:nvPr/>
          </p:nvSpPr>
          <p:spPr>
            <a:xfrm>
              <a:off x="2273307" y="3565693"/>
              <a:ext cx="12531" cy="82525"/>
            </a:xfrm>
            <a:custGeom>
              <a:avLst/>
              <a:gdLst/>
              <a:ahLst/>
              <a:cxnLst/>
              <a:rect l="l" t="t" r="r" b="b"/>
              <a:pathLst>
                <a:path w="478" h="3148" extrusionOk="0">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65"/>
            <p:cNvSpPr/>
            <p:nvPr/>
          </p:nvSpPr>
          <p:spPr>
            <a:xfrm>
              <a:off x="2335751" y="3565693"/>
              <a:ext cx="12898" cy="82525"/>
            </a:xfrm>
            <a:custGeom>
              <a:avLst/>
              <a:gdLst/>
              <a:ahLst/>
              <a:cxnLst/>
              <a:rect l="l" t="t" r="r" b="b"/>
              <a:pathLst>
                <a:path w="492" h="3148" extrusionOk="0">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65"/>
            <p:cNvSpPr/>
            <p:nvPr/>
          </p:nvSpPr>
          <p:spPr>
            <a:xfrm>
              <a:off x="2291867" y="3547998"/>
              <a:ext cx="38248" cy="100220"/>
            </a:xfrm>
            <a:custGeom>
              <a:avLst/>
              <a:gdLst/>
              <a:ahLst/>
              <a:cxnLst/>
              <a:rect l="l" t="t" r="r" b="b"/>
              <a:pathLst>
                <a:path w="1459" h="3823" extrusionOk="0">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65"/>
            <p:cNvSpPr/>
            <p:nvPr/>
          </p:nvSpPr>
          <p:spPr>
            <a:xfrm>
              <a:off x="2307754" y="3660670"/>
              <a:ext cx="6449" cy="31458"/>
            </a:xfrm>
            <a:custGeom>
              <a:avLst/>
              <a:gdLst/>
              <a:ahLst/>
              <a:cxnLst/>
              <a:rect l="l" t="t" r="r" b="b"/>
              <a:pathLst>
                <a:path w="246" h="1200" extrusionOk="0">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65"/>
            <p:cNvSpPr/>
            <p:nvPr/>
          </p:nvSpPr>
          <p:spPr>
            <a:xfrm>
              <a:off x="2285812" y="3485475"/>
              <a:ext cx="50359" cy="56415"/>
            </a:xfrm>
            <a:custGeom>
              <a:avLst/>
              <a:gdLst/>
              <a:ahLst/>
              <a:cxnLst/>
              <a:rect l="l" t="t" r="r" b="b"/>
              <a:pathLst>
                <a:path w="1921"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65"/>
            <p:cNvSpPr/>
            <p:nvPr/>
          </p:nvSpPr>
          <p:spPr>
            <a:xfrm>
              <a:off x="2285812"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65"/>
            <p:cNvSpPr/>
            <p:nvPr/>
          </p:nvSpPr>
          <p:spPr>
            <a:xfrm>
              <a:off x="2285418" y="3485082"/>
              <a:ext cx="50359" cy="25429"/>
            </a:xfrm>
            <a:custGeom>
              <a:avLst/>
              <a:gdLst/>
              <a:ahLst/>
              <a:cxnLst/>
              <a:rect l="l" t="t" r="r" b="b"/>
              <a:pathLst>
                <a:path w="1921" h="970" extrusionOk="0">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65"/>
            <p:cNvSpPr/>
            <p:nvPr/>
          </p:nvSpPr>
          <p:spPr>
            <a:xfrm>
              <a:off x="2285812" y="3485475"/>
              <a:ext cx="34447" cy="23095"/>
            </a:xfrm>
            <a:custGeom>
              <a:avLst/>
              <a:gdLst/>
              <a:ahLst/>
              <a:cxnLst/>
              <a:rect l="l" t="t" r="r" b="b"/>
              <a:pathLst>
                <a:path w="1314" h="881" extrusionOk="0">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65"/>
            <p:cNvSpPr/>
            <p:nvPr/>
          </p:nvSpPr>
          <p:spPr>
            <a:xfrm>
              <a:off x="2398588" y="3535415"/>
              <a:ext cx="24983" cy="25009"/>
            </a:xfrm>
            <a:custGeom>
              <a:avLst/>
              <a:gdLst/>
              <a:ahLst/>
              <a:cxnLst/>
              <a:rect l="l" t="t" r="r" b="b"/>
              <a:pathLst>
                <a:path w="953"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65"/>
            <p:cNvSpPr/>
            <p:nvPr/>
          </p:nvSpPr>
          <p:spPr>
            <a:xfrm>
              <a:off x="2397435" y="3535415"/>
              <a:ext cx="27290" cy="18849"/>
            </a:xfrm>
            <a:custGeom>
              <a:avLst/>
              <a:gdLst/>
              <a:ahLst/>
              <a:cxnLst/>
              <a:rect l="l" t="t" r="r" b="b"/>
              <a:pathLst>
                <a:path w="1041" h="719" extrusionOk="0">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65"/>
            <p:cNvSpPr/>
            <p:nvPr/>
          </p:nvSpPr>
          <p:spPr>
            <a:xfrm>
              <a:off x="2373606" y="3555102"/>
              <a:ext cx="75316" cy="93116"/>
            </a:xfrm>
            <a:custGeom>
              <a:avLst/>
              <a:gdLst/>
              <a:ahLst/>
              <a:cxnLst/>
              <a:rect l="l" t="t" r="r" b="b"/>
              <a:pathLst>
                <a:path w="2873" h="3552" extrusionOk="0">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65"/>
            <p:cNvSpPr/>
            <p:nvPr/>
          </p:nvSpPr>
          <p:spPr>
            <a:xfrm>
              <a:off x="2386084" y="3485475"/>
              <a:ext cx="50359" cy="56415"/>
            </a:xfrm>
            <a:custGeom>
              <a:avLst/>
              <a:gdLst/>
              <a:ahLst/>
              <a:cxnLst/>
              <a:rect l="l" t="t" r="r" b="b"/>
              <a:pathLst>
                <a:path w="1921" h="2152" extrusionOk="0">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65"/>
            <p:cNvSpPr/>
            <p:nvPr/>
          </p:nvSpPr>
          <p:spPr>
            <a:xfrm>
              <a:off x="2385717" y="3485475"/>
              <a:ext cx="34840" cy="56441"/>
            </a:xfrm>
            <a:custGeom>
              <a:avLst/>
              <a:gdLst/>
              <a:ahLst/>
              <a:cxnLst/>
              <a:rect l="l" t="t" r="r" b="b"/>
              <a:pathLst>
                <a:path w="1329" h="2153" extrusionOk="0">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65"/>
            <p:cNvSpPr/>
            <p:nvPr/>
          </p:nvSpPr>
          <p:spPr>
            <a:xfrm>
              <a:off x="2386084" y="3648192"/>
              <a:ext cx="49992" cy="43936"/>
            </a:xfrm>
            <a:custGeom>
              <a:avLst/>
              <a:gdLst/>
              <a:ahLst/>
              <a:cxnLst/>
              <a:rect l="l" t="t" r="r" b="b"/>
              <a:pathLst>
                <a:path w="1907" h="1676" extrusionOk="0">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65"/>
            <p:cNvSpPr/>
            <p:nvPr/>
          </p:nvSpPr>
          <p:spPr>
            <a:xfrm>
              <a:off x="2373606" y="3565693"/>
              <a:ext cx="12505" cy="82525"/>
            </a:xfrm>
            <a:custGeom>
              <a:avLst/>
              <a:gdLst/>
              <a:ahLst/>
              <a:cxnLst/>
              <a:rect l="l" t="t" r="r" b="b"/>
              <a:pathLst>
                <a:path w="477" h="3148" extrusionOk="0">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65"/>
            <p:cNvSpPr/>
            <p:nvPr/>
          </p:nvSpPr>
          <p:spPr>
            <a:xfrm>
              <a:off x="2436050" y="3565693"/>
              <a:ext cx="12505" cy="82525"/>
            </a:xfrm>
            <a:custGeom>
              <a:avLst/>
              <a:gdLst/>
              <a:ahLst/>
              <a:cxnLst/>
              <a:rect l="l" t="t" r="r" b="b"/>
              <a:pathLst>
                <a:path w="477" h="3148" extrusionOk="0">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65"/>
            <p:cNvSpPr/>
            <p:nvPr/>
          </p:nvSpPr>
          <p:spPr>
            <a:xfrm>
              <a:off x="2391773" y="3548103"/>
              <a:ext cx="38615" cy="100115"/>
            </a:xfrm>
            <a:custGeom>
              <a:avLst/>
              <a:gdLst/>
              <a:ahLst/>
              <a:cxnLst/>
              <a:rect l="l" t="t" r="r" b="b"/>
              <a:pathLst>
                <a:path w="1473" h="3819" extrusionOk="0">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65"/>
            <p:cNvSpPr/>
            <p:nvPr/>
          </p:nvSpPr>
          <p:spPr>
            <a:xfrm>
              <a:off x="2408026" y="3660670"/>
              <a:ext cx="6082" cy="31458"/>
            </a:xfrm>
            <a:custGeom>
              <a:avLst/>
              <a:gdLst/>
              <a:ahLst/>
              <a:cxnLst/>
              <a:rect l="l" t="t" r="r" b="b"/>
              <a:pathLst>
                <a:path w="232" h="1200" extrusionOk="0">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65"/>
            <p:cNvSpPr/>
            <p:nvPr/>
          </p:nvSpPr>
          <p:spPr>
            <a:xfrm>
              <a:off x="2385717" y="3485082"/>
              <a:ext cx="50359" cy="25429"/>
            </a:xfrm>
            <a:custGeom>
              <a:avLst/>
              <a:gdLst/>
              <a:ahLst/>
              <a:cxnLst/>
              <a:rect l="l" t="t" r="r" b="b"/>
              <a:pathLst>
                <a:path w="1921" h="970" extrusionOk="0">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65"/>
            <p:cNvSpPr/>
            <p:nvPr/>
          </p:nvSpPr>
          <p:spPr>
            <a:xfrm>
              <a:off x="2385717" y="3485475"/>
              <a:ext cx="34840" cy="23095"/>
            </a:xfrm>
            <a:custGeom>
              <a:avLst/>
              <a:gdLst/>
              <a:ahLst/>
              <a:cxnLst/>
              <a:rect l="l" t="t" r="r" b="b"/>
              <a:pathLst>
                <a:path w="1329" h="881" extrusionOk="0">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65"/>
            <p:cNvSpPr/>
            <p:nvPr/>
          </p:nvSpPr>
          <p:spPr>
            <a:xfrm>
              <a:off x="2498861"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65"/>
            <p:cNvSpPr/>
            <p:nvPr/>
          </p:nvSpPr>
          <p:spPr>
            <a:xfrm>
              <a:off x="2497340" y="3535415"/>
              <a:ext cx="27657" cy="18849"/>
            </a:xfrm>
            <a:custGeom>
              <a:avLst/>
              <a:gdLst/>
              <a:ahLst/>
              <a:cxnLst/>
              <a:rect l="l" t="t" r="r" b="b"/>
              <a:pathLst>
                <a:path w="1055" h="719" extrusionOk="0">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65"/>
            <p:cNvSpPr/>
            <p:nvPr/>
          </p:nvSpPr>
          <p:spPr>
            <a:xfrm>
              <a:off x="2473878" y="3555102"/>
              <a:ext cx="74949" cy="93116"/>
            </a:xfrm>
            <a:custGeom>
              <a:avLst/>
              <a:gdLst/>
              <a:ahLst/>
              <a:cxnLst/>
              <a:rect l="l" t="t" r="r" b="b"/>
              <a:pathLst>
                <a:path w="2859"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65"/>
            <p:cNvSpPr/>
            <p:nvPr/>
          </p:nvSpPr>
          <p:spPr>
            <a:xfrm>
              <a:off x="2485989" y="3648192"/>
              <a:ext cx="49992" cy="43936"/>
            </a:xfrm>
            <a:custGeom>
              <a:avLst/>
              <a:gdLst/>
              <a:ahLst/>
              <a:cxnLst/>
              <a:rect l="l" t="t" r="r" b="b"/>
              <a:pathLst>
                <a:path w="1907" h="1676" extrusionOk="0">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65"/>
            <p:cNvSpPr/>
            <p:nvPr/>
          </p:nvSpPr>
          <p:spPr>
            <a:xfrm>
              <a:off x="2473511" y="3565693"/>
              <a:ext cx="12505" cy="82525"/>
            </a:xfrm>
            <a:custGeom>
              <a:avLst/>
              <a:gdLst/>
              <a:ahLst/>
              <a:cxnLst/>
              <a:rect l="l" t="t" r="r" b="b"/>
              <a:pathLst>
                <a:path w="477" h="3148" extrusionOk="0">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65"/>
            <p:cNvSpPr/>
            <p:nvPr/>
          </p:nvSpPr>
          <p:spPr>
            <a:xfrm>
              <a:off x="2536322" y="3565693"/>
              <a:ext cx="12505" cy="82525"/>
            </a:xfrm>
            <a:custGeom>
              <a:avLst/>
              <a:gdLst/>
              <a:ahLst/>
              <a:cxnLst/>
              <a:rect l="l" t="t" r="r" b="b"/>
              <a:pathLst>
                <a:path w="477" h="3148" extrusionOk="0">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65"/>
            <p:cNvSpPr/>
            <p:nvPr/>
          </p:nvSpPr>
          <p:spPr>
            <a:xfrm>
              <a:off x="2492045" y="3548103"/>
              <a:ext cx="38615" cy="100115"/>
            </a:xfrm>
            <a:custGeom>
              <a:avLst/>
              <a:gdLst/>
              <a:ahLst/>
              <a:cxnLst/>
              <a:rect l="l" t="t" r="r" b="b"/>
              <a:pathLst>
                <a:path w="1473" h="3819" extrusionOk="0">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65"/>
            <p:cNvSpPr/>
            <p:nvPr/>
          </p:nvSpPr>
          <p:spPr>
            <a:xfrm>
              <a:off x="2507931" y="3660670"/>
              <a:ext cx="6475" cy="31458"/>
            </a:xfrm>
            <a:custGeom>
              <a:avLst/>
              <a:gdLst/>
              <a:ahLst/>
              <a:cxnLst/>
              <a:rect l="l" t="t" r="r" b="b"/>
              <a:pathLst>
                <a:path w="247" h="1200" extrusionOk="0">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65"/>
            <p:cNvSpPr/>
            <p:nvPr/>
          </p:nvSpPr>
          <p:spPr>
            <a:xfrm>
              <a:off x="2486383" y="3485475"/>
              <a:ext cx="50333" cy="56415"/>
            </a:xfrm>
            <a:custGeom>
              <a:avLst/>
              <a:gdLst/>
              <a:ahLst/>
              <a:cxnLst/>
              <a:rect l="l" t="t" r="r" b="b"/>
              <a:pathLst>
                <a:path w="1920" h="2152" extrusionOk="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65"/>
            <p:cNvSpPr/>
            <p:nvPr/>
          </p:nvSpPr>
          <p:spPr>
            <a:xfrm>
              <a:off x="2485989" y="3485475"/>
              <a:ext cx="34473" cy="56441"/>
            </a:xfrm>
            <a:custGeom>
              <a:avLst/>
              <a:gdLst/>
              <a:ahLst/>
              <a:cxnLst/>
              <a:rect l="l" t="t" r="r" b="b"/>
              <a:pathLst>
                <a:path w="1315" h="2153" extrusionOk="0">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65"/>
            <p:cNvSpPr/>
            <p:nvPr/>
          </p:nvSpPr>
          <p:spPr>
            <a:xfrm>
              <a:off x="2485989" y="3485082"/>
              <a:ext cx="50359" cy="25429"/>
            </a:xfrm>
            <a:custGeom>
              <a:avLst/>
              <a:gdLst/>
              <a:ahLst/>
              <a:cxnLst/>
              <a:rect l="l" t="t" r="r" b="b"/>
              <a:pathLst>
                <a:path w="1921" h="970" extrusionOk="0">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65"/>
            <p:cNvSpPr/>
            <p:nvPr/>
          </p:nvSpPr>
          <p:spPr>
            <a:xfrm>
              <a:off x="2485989" y="3485475"/>
              <a:ext cx="34473" cy="23095"/>
            </a:xfrm>
            <a:custGeom>
              <a:avLst/>
              <a:gdLst/>
              <a:ahLst/>
              <a:cxnLst/>
              <a:rect l="l" t="t" r="r" b="b"/>
              <a:pathLst>
                <a:path w="1315" h="881" extrusionOk="0">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65"/>
            <p:cNvSpPr/>
            <p:nvPr/>
          </p:nvSpPr>
          <p:spPr>
            <a:xfrm>
              <a:off x="2598766"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65"/>
            <p:cNvSpPr/>
            <p:nvPr/>
          </p:nvSpPr>
          <p:spPr>
            <a:xfrm>
              <a:off x="2597639" y="3535415"/>
              <a:ext cx="27631" cy="18849"/>
            </a:xfrm>
            <a:custGeom>
              <a:avLst/>
              <a:gdLst/>
              <a:ahLst/>
              <a:cxnLst/>
              <a:rect l="l" t="t" r="r" b="b"/>
              <a:pathLst>
                <a:path w="1054" h="719" extrusionOk="0">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65"/>
            <p:cNvSpPr/>
            <p:nvPr/>
          </p:nvSpPr>
          <p:spPr>
            <a:xfrm>
              <a:off x="2573783" y="3555102"/>
              <a:ext cx="74949" cy="93116"/>
            </a:xfrm>
            <a:custGeom>
              <a:avLst/>
              <a:gdLst/>
              <a:ahLst/>
              <a:cxnLst/>
              <a:rect l="l" t="t" r="r" b="b"/>
              <a:pathLst>
                <a:path w="2859" h="3552" extrusionOk="0">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65"/>
            <p:cNvSpPr/>
            <p:nvPr/>
          </p:nvSpPr>
          <p:spPr>
            <a:xfrm>
              <a:off x="2586288" y="3648192"/>
              <a:ext cx="50333" cy="43936"/>
            </a:xfrm>
            <a:custGeom>
              <a:avLst/>
              <a:gdLst/>
              <a:ahLst/>
              <a:cxnLst/>
              <a:rect l="l" t="t" r="r" b="b"/>
              <a:pathLst>
                <a:path w="1920" h="1676" extrusionOk="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65"/>
            <p:cNvSpPr/>
            <p:nvPr/>
          </p:nvSpPr>
          <p:spPr>
            <a:xfrm>
              <a:off x="2573783" y="3565693"/>
              <a:ext cx="12531" cy="82525"/>
            </a:xfrm>
            <a:custGeom>
              <a:avLst/>
              <a:gdLst/>
              <a:ahLst/>
              <a:cxnLst/>
              <a:rect l="l" t="t" r="r" b="b"/>
              <a:pathLst>
                <a:path w="478" h="3148" extrusionOk="0">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65"/>
            <p:cNvSpPr/>
            <p:nvPr/>
          </p:nvSpPr>
          <p:spPr>
            <a:xfrm>
              <a:off x="2636594" y="3565693"/>
              <a:ext cx="12531" cy="82525"/>
            </a:xfrm>
            <a:custGeom>
              <a:avLst/>
              <a:gdLst/>
              <a:ahLst/>
              <a:cxnLst/>
              <a:rect l="l" t="t" r="r" b="b"/>
              <a:pathLst>
                <a:path w="478" h="3148" extrusionOk="0">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65"/>
            <p:cNvSpPr/>
            <p:nvPr/>
          </p:nvSpPr>
          <p:spPr>
            <a:xfrm>
              <a:off x="2592317" y="3548103"/>
              <a:ext cx="38248" cy="100115"/>
            </a:xfrm>
            <a:custGeom>
              <a:avLst/>
              <a:gdLst/>
              <a:ahLst/>
              <a:cxnLst/>
              <a:rect l="l" t="t" r="r" b="b"/>
              <a:pathLst>
                <a:path w="1459" h="3819" extrusionOk="0">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65"/>
            <p:cNvSpPr/>
            <p:nvPr/>
          </p:nvSpPr>
          <p:spPr>
            <a:xfrm>
              <a:off x="2608230" y="3660670"/>
              <a:ext cx="6449" cy="31458"/>
            </a:xfrm>
            <a:custGeom>
              <a:avLst/>
              <a:gdLst/>
              <a:ahLst/>
              <a:cxnLst/>
              <a:rect l="l" t="t" r="r" b="b"/>
              <a:pathLst>
                <a:path w="246" h="1200" extrusionOk="0">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65"/>
            <p:cNvSpPr/>
            <p:nvPr/>
          </p:nvSpPr>
          <p:spPr>
            <a:xfrm>
              <a:off x="2586288" y="3485475"/>
              <a:ext cx="50333" cy="56415"/>
            </a:xfrm>
            <a:custGeom>
              <a:avLst/>
              <a:gdLst/>
              <a:ahLst/>
              <a:cxnLst/>
              <a:rect l="l" t="t" r="r" b="b"/>
              <a:pathLst>
                <a:path w="1920"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65"/>
            <p:cNvSpPr/>
            <p:nvPr/>
          </p:nvSpPr>
          <p:spPr>
            <a:xfrm>
              <a:off x="2586288"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65"/>
            <p:cNvSpPr/>
            <p:nvPr/>
          </p:nvSpPr>
          <p:spPr>
            <a:xfrm>
              <a:off x="2586288" y="3485082"/>
              <a:ext cx="50333" cy="25429"/>
            </a:xfrm>
            <a:custGeom>
              <a:avLst/>
              <a:gdLst/>
              <a:ahLst/>
              <a:cxnLst/>
              <a:rect l="l" t="t" r="r" b="b"/>
              <a:pathLst>
                <a:path w="1920" h="970" extrusionOk="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65"/>
            <p:cNvSpPr/>
            <p:nvPr/>
          </p:nvSpPr>
          <p:spPr>
            <a:xfrm>
              <a:off x="2586288" y="3485475"/>
              <a:ext cx="34447" cy="23095"/>
            </a:xfrm>
            <a:custGeom>
              <a:avLst/>
              <a:gdLst/>
              <a:ahLst/>
              <a:cxnLst/>
              <a:rect l="l" t="t" r="r" b="b"/>
              <a:pathLst>
                <a:path w="1314" h="881" extrusionOk="0">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09" name="Google Shape;16809;p65"/>
          <p:cNvGrpSpPr/>
          <p:nvPr/>
        </p:nvGrpSpPr>
        <p:grpSpPr>
          <a:xfrm>
            <a:off x="2747484" y="3359460"/>
            <a:ext cx="377706" cy="352330"/>
            <a:chOff x="2747484" y="3359460"/>
            <a:chExt cx="377706" cy="352330"/>
          </a:xfrm>
        </p:grpSpPr>
        <p:sp>
          <p:nvSpPr>
            <p:cNvPr id="16810" name="Google Shape;16810;p65"/>
            <p:cNvSpPr/>
            <p:nvPr/>
          </p:nvSpPr>
          <p:spPr>
            <a:xfrm>
              <a:off x="2806520" y="3611858"/>
              <a:ext cx="46951" cy="46951"/>
            </a:xfrm>
            <a:custGeom>
              <a:avLst/>
              <a:gdLst/>
              <a:ahLst/>
              <a:cxnLst/>
              <a:rect l="l" t="t" r="r" b="b"/>
              <a:pathLst>
                <a:path w="1791" h="1791" extrusionOk="0">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65"/>
            <p:cNvSpPr/>
            <p:nvPr/>
          </p:nvSpPr>
          <p:spPr>
            <a:xfrm>
              <a:off x="2960533" y="3488490"/>
              <a:ext cx="110155" cy="94086"/>
            </a:xfrm>
            <a:custGeom>
              <a:avLst/>
              <a:gdLst/>
              <a:ahLst/>
              <a:cxnLst/>
              <a:rect l="l" t="t" r="r" b="b"/>
              <a:pathLst>
                <a:path w="4202" h="3589" extrusionOk="0">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65"/>
            <p:cNvSpPr/>
            <p:nvPr/>
          </p:nvSpPr>
          <p:spPr>
            <a:xfrm>
              <a:off x="2971884" y="3526712"/>
              <a:ext cx="103340" cy="56048"/>
            </a:xfrm>
            <a:custGeom>
              <a:avLst/>
              <a:gdLst/>
              <a:ahLst/>
              <a:cxnLst/>
              <a:rect l="l" t="t" r="r" b="b"/>
              <a:pathLst>
                <a:path w="3942" h="2138" extrusionOk="0">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65"/>
            <p:cNvSpPr/>
            <p:nvPr/>
          </p:nvSpPr>
          <p:spPr>
            <a:xfrm>
              <a:off x="2835645" y="3382817"/>
              <a:ext cx="158601" cy="305457"/>
            </a:xfrm>
            <a:custGeom>
              <a:avLst/>
              <a:gdLst/>
              <a:ahLst/>
              <a:cxnLst/>
              <a:rect l="l" t="t" r="r" b="b"/>
              <a:pathLst>
                <a:path w="6050" h="11652" extrusionOk="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65"/>
            <p:cNvSpPr/>
            <p:nvPr/>
          </p:nvSpPr>
          <p:spPr>
            <a:xfrm>
              <a:off x="2835645" y="3564933"/>
              <a:ext cx="158601" cy="123342"/>
            </a:xfrm>
            <a:custGeom>
              <a:avLst/>
              <a:gdLst/>
              <a:ahLst/>
              <a:cxnLst/>
              <a:rect l="l" t="t" r="r" b="b"/>
              <a:pathLst>
                <a:path w="6050" h="4705" extrusionOk="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65"/>
            <p:cNvSpPr/>
            <p:nvPr/>
          </p:nvSpPr>
          <p:spPr>
            <a:xfrm>
              <a:off x="2982475" y="3359460"/>
              <a:ext cx="46951" cy="352330"/>
            </a:xfrm>
            <a:custGeom>
              <a:avLst/>
              <a:gdLst/>
              <a:ahLst/>
              <a:cxnLst/>
              <a:rect l="l" t="t" r="r" b="b"/>
              <a:pathLst>
                <a:path w="1791" h="13440" extrusionOk="0">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65"/>
            <p:cNvSpPr/>
            <p:nvPr/>
          </p:nvSpPr>
          <p:spPr>
            <a:xfrm>
              <a:off x="2982475" y="3682245"/>
              <a:ext cx="46951" cy="29544"/>
            </a:xfrm>
            <a:custGeom>
              <a:avLst/>
              <a:gdLst/>
              <a:ahLst/>
              <a:cxnLst/>
              <a:rect l="l" t="t" r="r" b="b"/>
              <a:pathLst>
                <a:path w="1791" h="1127" extrusionOk="0">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65"/>
            <p:cNvSpPr/>
            <p:nvPr/>
          </p:nvSpPr>
          <p:spPr>
            <a:xfrm>
              <a:off x="2747851" y="3482828"/>
              <a:ext cx="46951" cy="105594"/>
            </a:xfrm>
            <a:custGeom>
              <a:avLst/>
              <a:gdLst/>
              <a:ahLst/>
              <a:cxnLst/>
              <a:rect l="l" t="t" r="r" b="b"/>
              <a:pathLst>
                <a:path w="1791" h="4028" extrusionOk="0">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65"/>
            <p:cNvSpPr/>
            <p:nvPr/>
          </p:nvSpPr>
          <p:spPr>
            <a:xfrm>
              <a:off x="2747484" y="3488123"/>
              <a:ext cx="47318" cy="100299"/>
            </a:xfrm>
            <a:custGeom>
              <a:avLst/>
              <a:gdLst/>
              <a:ahLst/>
              <a:cxnLst/>
              <a:rect l="l" t="t" r="r" b="b"/>
              <a:pathLst>
                <a:path w="1805" h="3826" extrusionOk="0">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65"/>
            <p:cNvSpPr/>
            <p:nvPr/>
          </p:nvSpPr>
          <p:spPr>
            <a:xfrm>
              <a:off x="2788720" y="3482828"/>
              <a:ext cx="58695" cy="105594"/>
            </a:xfrm>
            <a:custGeom>
              <a:avLst/>
              <a:gdLst/>
              <a:ahLst/>
              <a:cxnLst/>
              <a:rect l="l" t="t" r="r" b="b"/>
              <a:pathLst>
                <a:path w="2239" h="4028" extrusionOk="0">
                  <a:moveTo>
                    <a:pt x="1" y="0"/>
                  </a:moveTo>
                  <a:lnTo>
                    <a:pt x="1" y="4028"/>
                  </a:lnTo>
                  <a:lnTo>
                    <a:pt x="2238" y="4028"/>
                  </a:lnTo>
                  <a:lnTo>
                    <a:pt x="2238"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65"/>
            <p:cNvSpPr/>
            <p:nvPr/>
          </p:nvSpPr>
          <p:spPr>
            <a:xfrm>
              <a:off x="2788720" y="3570622"/>
              <a:ext cx="58695" cy="17800"/>
            </a:xfrm>
            <a:custGeom>
              <a:avLst/>
              <a:gdLst/>
              <a:ahLst/>
              <a:cxnLst/>
              <a:rect l="l" t="t" r="r" b="b"/>
              <a:pathLst>
                <a:path w="2239" h="679" extrusionOk="0">
                  <a:moveTo>
                    <a:pt x="1" y="0"/>
                  </a:moveTo>
                  <a:lnTo>
                    <a:pt x="1" y="679"/>
                  </a:lnTo>
                  <a:lnTo>
                    <a:pt x="2238" y="679"/>
                  </a:lnTo>
                  <a:lnTo>
                    <a:pt x="2238"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65"/>
            <p:cNvSpPr/>
            <p:nvPr/>
          </p:nvSpPr>
          <p:spPr>
            <a:xfrm>
              <a:off x="2788720" y="3588396"/>
              <a:ext cx="59062" cy="93876"/>
            </a:xfrm>
            <a:custGeom>
              <a:avLst/>
              <a:gdLst/>
              <a:ahLst/>
              <a:cxnLst/>
              <a:rect l="l" t="t" r="r" b="b"/>
              <a:pathLst>
                <a:path w="2253" h="3581" extrusionOk="0">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65"/>
            <p:cNvSpPr/>
            <p:nvPr/>
          </p:nvSpPr>
          <p:spPr>
            <a:xfrm>
              <a:off x="3091844" y="3529753"/>
              <a:ext cx="33345" cy="11744"/>
            </a:xfrm>
            <a:custGeom>
              <a:avLst/>
              <a:gdLst/>
              <a:ahLst/>
              <a:cxnLst/>
              <a:rect l="l" t="t" r="r" b="b"/>
              <a:pathLst>
                <a:path w="1272" h="448" extrusionOk="0">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65"/>
            <p:cNvSpPr/>
            <p:nvPr/>
          </p:nvSpPr>
          <p:spPr>
            <a:xfrm>
              <a:off x="3069535" y="3463140"/>
              <a:ext cx="28574" cy="24249"/>
            </a:xfrm>
            <a:custGeom>
              <a:avLst/>
              <a:gdLst/>
              <a:ahLst/>
              <a:cxnLst/>
              <a:rect l="l" t="t" r="r" b="b"/>
              <a:pathLst>
                <a:path w="1090" h="925" extrusionOk="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65"/>
            <p:cNvSpPr/>
            <p:nvPr/>
          </p:nvSpPr>
          <p:spPr>
            <a:xfrm>
              <a:off x="3068958" y="3583467"/>
              <a:ext cx="28601" cy="24249"/>
            </a:xfrm>
            <a:custGeom>
              <a:avLst/>
              <a:gdLst/>
              <a:ahLst/>
              <a:cxnLst/>
              <a:rect l="l" t="t" r="r" b="b"/>
              <a:pathLst>
                <a:path w="1091" h="925" extrusionOk="0">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25" name="Google Shape;16825;p65"/>
          <p:cNvGrpSpPr/>
          <p:nvPr/>
        </p:nvGrpSpPr>
        <p:grpSpPr>
          <a:xfrm>
            <a:off x="3696205" y="3371938"/>
            <a:ext cx="375792" cy="327373"/>
            <a:chOff x="3696205" y="3371938"/>
            <a:chExt cx="375792" cy="327373"/>
          </a:xfrm>
        </p:grpSpPr>
        <p:sp>
          <p:nvSpPr>
            <p:cNvPr id="16826" name="Google Shape;16826;p65"/>
            <p:cNvSpPr/>
            <p:nvPr/>
          </p:nvSpPr>
          <p:spPr>
            <a:xfrm>
              <a:off x="3696205" y="3456718"/>
              <a:ext cx="375792" cy="242594"/>
            </a:xfrm>
            <a:custGeom>
              <a:avLst/>
              <a:gdLst/>
              <a:ahLst/>
              <a:cxnLst/>
              <a:rect l="l" t="t" r="r" b="b"/>
              <a:pathLst>
                <a:path w="14335" h="9254" extrusionOk="0">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65"/>
            <p:cNvSpPr/>
            <p:nvPr/>
          </p:nvSpPr>
          <p:spPr>
            <a:xfrm>
              <a:off x="3696205" y="3456718"/>
              <a:ext cx="375792" cy="18193"/>
            </a:xfrm>
            <a:custGeom>
              <a:avLst/>
              <a:gdLst/>
              <a:ahLst/>
              <a:cxnLst/>
              <a:rect l="l" t="t" r="r" b="b"/>
              <a:pathLst>
                <a:path w="14335" h="694" extrusionOk="0">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65"/>
            <p:cNvSpPr/>
            <p:nvPr/>
          </p:nvSpPr>
          <p:spPr>
            <a:xfrm>
              <a:off x="3732539" y="3505163"/>
              <a:ext cx="121113" cy="157814"/>
            </a:xfrm>
            <a:custGeom>
              <a:avLst/>
              <a:gdLst/>
              <a:ahLst/>
              <a:cxnLst/>
              <a:rect l="l" t="t" r="r" b="b"/>
              <a:pathLst>
                <a:path w="4620" h="6020" extrusionOk="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9" name="Google Shape;16829;p65"/>
            <p:cNvSpPr/>
            <p:nvPr/>
          </p:nvSpPr>
          <p:spPr>
            <a:xfrm>
              <a:off x="3883904" y="3505163"/>
              <a:ext cx="151759" cy="30278"/>
            </a:xfrm>
            <a:custGeom>
              <a:avLst/>
              <a:gdLst/>
              <a:ahLst/>
              <a:cxnLst/>
              <a:rect l="l" t="t" r="r" b="b"/>
              <a:pathLst>
                <a:path w="5789" h="1155" extrusionOk="0">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65"/>
            <p:cNvSpPr/>
            <p:nvPr/>
          </p:nvSpPr>
          <p:spPr>
            <a:xfrm>
              <a:off x="3883904" y="3553582"/>
              <a:ext cx="115451" cy="24249"/>
            </a:xfrm>
            <a:custGeom>
              <a:avLst/>
              <a:gdLst/>
              <a:ahLst/>
              <a:cxnLst/>
              <a:rect l="l" t="t" r="r" b="b"/>
              <a:pathLst>
                <a:path w="4404" h="925" extrusionOk="0">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65"/>
            <p:cNvSpPr/>
            <p:nvPr/>
          </p:nvSpPr>
          <p:spPr>
            <a:xfrm>
              <a:off x="3882017" y="3595972"/>
              <a:ext cx="76836" cy="12138"/>
            </a:xfrm>
            <a:custGeom>
              <a:avLst/>
              <a:gdLst/>
              <a:ahLst/>
              <a:cxnLst/>
              <a:rect l="l" t="t" r="r" b="b"/>
              <a:pathLst>
                <a:path w="2931" h="463" extrusionOk="0">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65"/>
            <p:cNvSpPr/>
            <p:nvPr/>
          </p:nvSpPr>
          <p:spPr>
            <a:xfrm>
              <a:off x="3966770" y="3595972"/>
              <a:ext cx="40528" cy="12138"/>
            </a:xfrm>
            <a:custGeom>
              <a:avLst/>
              <a:gdLst/>
              <a:ahLst/>
              <a:cxnLst/>
              <a:rect l="l" t="t" r="r" b="b"/>
              <a:pathLst>
                <a:path w="1546" h="463" extrusionOk="0">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65"/>
            <p:cNvSpPr/>
            <p:nvPr/>
          </p:nvSpPr>
          <p:spPr>
            <a:xfrm>
              <a:off x="3882017" y="3632306"/>
              <a:ext cx="28391" cy="12138"/>
            </a:xfrm>
            <a:custGeom>
              <a:avLst/>
              <a:gdLst/>
              <a:ahLst/>
              <a:cxnLst/>
              <a:rect l="l" t="t" r="r" b="b"/>
              <a:pathLst>
                <a:path w="1083" h="463" extrusionOk="0">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65"/>
            <p:cNvSpPr/>
            <p:nvPr/>
          </p:nvSpPr>
          <p:spPr>
            <a:xfrm>
              <a:off x="3918324" y="3632306"/>
              <a:ext cx="64751" cy="12138"/>
            </a:xfrm>
            <a:custGeom>
              <a:avLst/>
              <a:gdLst/>
              <a:ahLst/>
              <a:cxnLst/>
              <a:rect l="l" t="t" r="r" b="b"/>
              <a:pathLst>
                <a:path w="2470" h="463" extrusionOk="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65"/>
            <p:cNvSpPr/>
            <p:nvPr/>
          </p:nvSpPr>
          <p:spPr>
            <a:xfrm>
              <a:off x="3882017" y="3656895"/>
              <a:ext cx="28391" cy="12138"/>
            </a:xfrm>
            <a:custGeom>
              <a:avLst/>
              <a:gdLst/>
              <a:ahLst/>
              <a:cxnLst/>
              <a:rect l="l" t="t" r="r" b="b"/>
              <a:pathLst>
                <a:path w="1083" h="463" extrusionOk="0">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65"/>
            <p:cNvSpPr/>
            <p:nvPr/>
          </p:nvSpPr>
          <p:spPr>
            <a:xfrm>
              <a:off x="3918324" y="3656895"/>
              <a:ext cx="64751" cy="12138"/>
            </a:xfrm>
            <a:custGeom>
              <a:avLst/>
              <a:gdLst/>
              <a:ahLst/>
              <a:cxnLst/>
              <a:rect l="l" t="t" r="r" b="b"/>
              <a:pathLst>
                <a:path w="2470" h="463" extrusionOk="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65"/>
            <p:cNvSpPr/>
            <p:nvPr/>
          </p:nvSpPr>
          <p:spPr>
            <a:xfrm>
              <a:off x="3853993" y="3371938"/>
              <a:ext cx="59823" cy="109028"/>
            </a:xfrm>
            <a:custGeom>
              <a:avLst/>
              <a:gdLst/>
              <a:ahLst/>
              <a:cxnLst/>
              <a:rect l="l" t="t" r="r" b="b"/>
              <a:pathLst>
                <a:path w="2282" h="4159" extrusionOk="0">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65"/>
            <p:cNvSpPr/>
            <p:nvPr/>
          </p:nvSpPr>
          <p:spPr>
            <a:xfrm>
              <a:off x="3756735" y="3583860"/>
              <a:ext cx="72694" cy="78750"/>
            </a:xfrm>
            <a:custGeom>
              <a:avLst/>
              <a:gdLst/>
              <a:ahLst/>
              <a:cxnLst/>
              <a:rect l="l" t="t" r="r" b="b"/>
              <a:pathLst>
                <a:path w="2773" h="3004" extrusionOk="0">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65"/>
            <p:cNvSpPr/>
            <p:nvPr/>
          </p:nvSpPr>
          <p:spPr>
            <a:xfrm>
              <a:off x="3779831" y="3583860"/>
              <a:ext cx="26503" cy="18193"/>
            </a:xfrm>
            <a:custGeom>
              <a:avLst/>
              <a:gdLst/>
              <a:ahLst/>
              <a:cxnLst/>
              <a:rect l="l" t="t" r="r" b="b"/>
              <a:pathLst>
                <a:path w="1011" h="694" extrusionOk="0">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65"/>
            <p:cNvSpPr/>
            <p:nvPr/>
          </p:nvSpPr>
          <p:spPr>
            <a:xfrm>
              <a:off x="3756735" y="3603155"/>
              <a:ext cx="72694" cy="59456"/>
            </a:xfrm>
            <a:custGeom>
              <a:avLst/>
              <a:gdLst/>
              <a:ahLst/>
              <a:cxnLst/>
              <a:rect l="l" t="t" r="r" b="b"/>
              <a:pathLst>
                <a:path w="2773" h="2268" extrusionOk="0">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65"/>
            <p:cNvSpPr/>
            <p:nvPr/>
          </p:nvSpPr>
          <p:spPr>
            <a:xfrm>
              <a:off x="3756735" y="3614139"/>
              <a:ext cx="18193" cy="48839"/>
            </a:xfrm>
            <a:custGeom>
              <a:avLst/>
              <a:gdLst/>
              <a:ahLst/>
              <a:cxnLst/>
              <a:rect l="l" t="t" r="r" b="b"/>
              <a:pathLst>
                <a:path w="694" h="1863" extrusionOk="0">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65"/>
            <p:cNvSpPr/>
            <p:nvPr/>
          </p:nvSpPr>
          <p:spPr>
            <a:xfrm>
              <a:off x="3811236" y="3614139"/>
              <a:ext cx="18193" cy="48839"/>
            </a:xfrm>
            <a:custGeom>
              <a:avLst/>
              <a:gdLst/>
              <a:ahLst/>
              <a:cxnLst/>
              <a:rect l="l" t="t" r="r" b="b"/>
              <a:pathLst>
                <a:path w="694" h="1863" extrusionOk="0">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65"/>
            <p:cNvSpPr/>
            <p:nvPr/>
          </p:nvSpPr>
          <p:spPr>
            <a:xfrm>
              <a:off x="3768847" y="3535415"/>
              <a:ext cx="48472" cy="54527"/>
            </a:xfrm>
            <a:custGeom>
              <a:avLst/>
              <a:gdLst/>
              <a:ahLst/>
              <a:cxnLst/>
              <a:rect l="l" t="t" r="r" b="b"/>
              <a:pathLst>
                <a:path w="1849" h="2080" extrusionOk="0">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65"/>
            <p:cNvSpPr/>
            <p:nvPr/>
          </p:nvSpPr>
          <p:spPr>
            <a:xfrm>
              <a:off x="3768847" y="3535415"/>
              <a:ext cx="33345" cy="54632"/>
            </a:xfrm>
            <a:custGeom>
              <a:avLst/>
              <a:gdLst/>
              <a:ahLst/>
              <a:cxnLst/>
              <a:rect l="l" t="t" r="r" b="b"/>
              <a:pathLst>
                <a:path w="1272" h="2084" extrusionOk="0">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65"/>
            <p:cNvSpPr/>
            <p:nvPr/>
          </p:nvSpPr>
          <p:spPr>
            <a:xfrm>
              <a:off x="3768847" y="3535415"/>
              <a:ext cx="48472" cy="24301"/>
            </a:xfrm>
            <a:custGeom>
              <a:avLst/>
              <a:gdLst/>
              <a:ahLst/>
              <a:cxnLst/>
              <a:rect l="l" t="t" r="r" b="b"/>
              <a:pathLst>
                <a:path w="1849" h="927" extrusionOk="0">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65"/>
            <p:cNvSpPr/>
            <p:nvPr/>
          </p:nvSpPr>
          <p:spPr>
            <a:xfrm>
              <a:off x="3768847" y="3535415"/>
              <a:ext cx="33345" cy="22361"/>
            </a:xfrm>
            <a:custGeom>
              <a:avLst/>
              <a:gdLst/>
              <a:ahLst/>
              <a:cxnLst/>
              <a:rect l="l" t="t" r="r" b="b"/>
              <a:pathLst>
                <a:path w="1272" h="853" extrusionOk="0">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65"/>
            <p:cNvSpPr/>
            <p:nvPr/>
          </p:nvSpPr>
          <p:spPr>
            <a:xfrm>
              <a:off x="3871793" y="3451029"/>
              <a:ext cx="24249" cy="12138"/>
            </a:xfrm>
            <a:custGeom>
              <a:avLst/>
              <a:gdLst/>
              <a:ahLst/>
              <a:cxnLst/>
              <a:rect l="l" t="t" r="r" b="b"/>
              <a:pathLst>
                <a:path w="925" h="463" extrusionOk="0">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65"/>
            <p:cNvSpPr/>
            <p:nvPr/>
          </p:nvSpPr>
          <p:spPr>
            <a:xfrm>
              <a:off x="3854386" y="3371938"/>
              <a:ext cx="59429" cy="12138"/>
            </a:xfrm>
            <a:custGeom>
              <a:avLst/>
              <a:gdLst/>
              <a:ahLst/>
              <a:cxnLst/>
              <a:rect l="l" t="t" r="r" b="b"/>
              <a:pathLst>
                <a:path w="2267" h="463" extrusionOk="0">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49" name="Google Shape;16849;p65"/>
          <p:cNvGrpSpPr/>
          <p:nvPr/>
        </p:nvGrpSpPr>
        <p:grpSpPr>
          <a:xfrm>
            <a:off x="6567324" y="2436849"/>
            <a:ext cx="366722" cy="342892"/>
            <a:chOff x="6567324" y="2436849"/>
            <a:chExt cx="366722" cy="342892"/>
          </a:xfrm>
        </p:grpSpPr>
        <p:sp>
          <p:nvSpPr>
            <p:cNvPr id="16850" name="Google Shape;16850;p65"/>
            <p:cNvSpPr/>
            <p:nvPr/>
          </p:nvSpPr>
          <p:spPr>
            <a:xfrm>
              <a:off x="6567324" y="2508390"/>
              <a:ext cx="366722" cy="271351"/>
            </a:xfrm>
            <a:custGeom>
              <a:avLst/>
              <a:gdLst/>
              <a:ahLst/>
              <a:cxnLst/>
              <a:rect l="l" t="t" r="r" b="b"/>
              <a:pathLst>
                <a:path w="13989" h="10351" extrusionOk="0">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65"/>
            <p:cNvSpPr/>
            <p:nvPr/>
          </p:nvSpPr>
          <p:spPr>
            <a:xfrm>
              <a:off x="6567324" y="2508390"/>
              <a:ext cx="183164" cy="271351"/>
            </a:xfrm>
            <a:custGeom>
              <a:avLst/>
              <a:gdLst/>
              <a:ahLst/>
              <a:cxnLst/>
              <a:rect l="l" t="t" r="r" b="b"/>
              <a:pathLst>
                <a:path w="6987" h="10351" extrusionOk="0">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65"/>
            <p:cNvSpPr/>
            <p:nvPr/>
          </p:nvSpPr>
          <p:spPr>
            <a:xfrm>
              <a:off x="6599097" y="2540163"/>
              <a:ext cx="303150" cy="207780"/>
            </a:xfrm>
            <a:custGeom>
              <a:avLst/>
              <a:gdLst/>
              <a:ahLst/>
              <a:cxnLst/>
              <a:rect l="l" t="t" r="r" b="b"/>
              <a:pathLst>
                <a:path w="11564" h="7926" extrusionOk="0">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65"/>
            <p:cNvSpPr/>
            <p:nvPr/>
          </p:nvSpPr>
          <p:spPr>
            <a:xfrm>
              <a:off x="6598730" y="2540556"/>
              <a:ext cx="151759" cy="207780"/>
            </a:xfrm>
            <a:custGeom>
              <a:avLst/>
              <a:gdLst/>
              <a:ahLst/>
              <a:cxnLst/>
              <a:rect l="l" t="t" r="r" b="b"/>
              <a:pathLst>
                <a:path w="5789" h="7926" extrusionOk="0">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65"/>
            <p:cNvSpPr/>
            <p:nvPr/>
          </p:nvSpPr>
          <p:spPr>
            <a:xfrm>
              <a:off x="6678580" y="2436849"/>
              <a:ext cx="144209" cy="120379"/>
            </a:xfrm>
            <a:custGeom>
              <a:avLst/>
              <a:gdLst/>
              <a:ahLst/>
              <a:cxnLst/>
              <a:rect l="l" t="t" r="r" b="b"/>
              <a:pathLst>
                <a:path w="5501"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65"/>
            <p:cNvSpPr/>
            <p:nvPr/>
          </p:nvSpPr>
          <p:spPr>
            <a:xfrm>
              <a:off x="6711480" y="2591256"/>
              <a:ext cx="141954" cy="101452"/>
            </a:xfrm>
            <a:custGeom>
              <a:avLst/>
              <a:gdLst/>
              <a:ahLst/>
              <a:cxnLst/>
              <a:rect l="l" t="t" r="r" b="b"/>
              <a:pathLst>
                <a:path w="5415" h="3870" extrusionOk="0">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65"/>
            <p:cNvSpPr/>
            <p:nvPr/>
          </p:nvSpPr>
          <p:spPr>
            <a:xfrm>
              <a:off x="6669117" y="2666178"/>
              <a:ext cx="41656" cy="35652"/>
            </a:xfrm>
            <a:custGeom>
              <a:avLst/>
              <a:gdLst/>
              <a:ahLst/>
              <a:cxnLst/>
              <a:rect l="l" t="t" r="r" b="b"/>
              <a:pathLst>
                <a:path w="1589" h="1360" extrusionOk="0">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65"/>
            <p:cNvSpPr/>
            <p:nvPr/>
          </p:nvSpPr>
          <p:spPr>
            <a:xfrm>
              <a:off x="6630476" y="2582238"/>
              <a:ext cx="41682" cy="36413"/>
            </a:xfrm>
            <a:custGeom>
              <a:avLst/>
              <a:gdLst/>
              <a:ahLst/>
              <a:cxnLst/>
              <a:rect l="l" t="t" r="r" b="b"/>
              <a:pathLst>
                <a:path w="1590" h="1389" extrusionOk="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65"/>
            <p:cNvSpPr/>
            <p:nvPr/>
          </p:nvSpPr>
          <p:spPr>
            <a:xfrm>
              <a:off x="6837889" y="2678080"/>
              <a:ext cx="40948" cy="35967"/>
            </a:xfrm>
            <a:custGeom>
              <a:avLst/>
              <a:gdLst/>
              <a:ahLst/>
              <a:cxnLst/>
              <a:rect l="l" t="t" r="r" b="b"/>
              <a:pathLst>
                <a:path w="1562" h="1372" extrusionOk="0">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65"/>
            <p:cNvSpPr/>
            <p:nvPr/>
          </p:nvSpPr>
          <p:spPr>
            <a:xfrm>
              <a:off x="6733868" y="2598124"/>
              <a:ext cx="40895" cy="36124"/>
            </a:xfrm>
            <a:custGeom>
              <a:avLst/>
              <a:gdLst/>
              <a:ahLst/>
              <a:cxnLst/>
              <a:rect l="l" t="t" r="r" b="b"/>
              <a:pathLst>
                <a:path w="1560" h="1378" extrusionOk="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65"/>
            <p:cNvSpPr/>
            <p:nvPr/>
          </p:nvSpPr>
          <p:spPr>
            <a:xfrm>
              <a:off x="6678580" y="2436849"/>
              <a:ext cx="71908" cy="120379"/>
            </a:xfrm>
            <a:custGeom>
              <a:avLst/>
              <a:gdLst/>
              <a:ahLst/>
              <a:cxnLst/>
              <a:rect l="l" t="t" r="r" b="b"/>
              <a:pathLst>
                <a:path w="2743"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65"/>
            <p:cNvSpPr/>
            <p:nvPr/>
          </p:nvSpPr>
          <p:spPr>
            <a:xfrm>
              <a:off x="6728913" y="2500578"/>
              <a:ext cx="38221" cy="32795"/>
            </a:xfrm>
            <a:custGeom>
              <a:avLst/>
              <a:gdLst/>
              <a:ahLst/>
              <a:cxnLst/>
              <a:rect l="l" t="t" r="r" b="b"/>
              <a:pathLst>
                <a:path w="1458" h="1251" extrusionOk="0">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62" name="Google Shape;16862;p65"/>
          <p:cNvGrpSpPr/>
          <p:nvPr/>
        </p:nvGrpSpPr>
        <p:grpSpPr>
          <a:xfrm>
            <a:off x="4208970" y="3361347"/>
            <a:ext cx="299349" cy="348188"/>
            <a:chOff x="4208970" y="3361347"/>
            <a:chExt cx="299349" cy="348188"/>
          </a:xfrm>
        </p:grpSpPr>
        <p:sp>
          <p:nvSpPr>
            <p:cNvPr id="16863" name="Google Shape;16863;p65"/>
            <p:cNvSpPr/>
            <p:nvPr/>
          </p:nvSpPr>
          <p:spPr>
            <a:xfrm>
              <a:off x="4208970" y="3374979"/>
              <a:ext cx="252817" cy="334556"/>
            </a:xfrm>
            <a:custGeom>
              <a:avLst/>
              <a:gdLst/>
              <a:ahLst/>
              <a:cxnLst/>
              <a:rect l="l" t="t" r="r" b="b"/>
              <a:pathLst>
                <a:path w="9644" h="12762" extrusionOk="0">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65"/>
            <p:cNvSpPr/>
            <p:nvPr/>
          </p:nvSpPr>
          <p:spPr>
            <a:xfrm>
              <a:off x="4439059" y="3410920"/>
              <a:ext cx="22728" cy="298615"/>
            </a:xfrm>
            <a:custGeom>
              <a:avLst/>
              <a:gdLst/>
              <a:ahLst/>
              <a:cxnLst/>
              <a:rect l="l" t="t" r="r" b="b"/>
              <a:pathLst>
                <a:path w="867" h="11391" extrusionOk="0">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65"/>
            <p:cNvSpPr/>
            <p:nvPr/>
          </p:nvSpPr>
          <p:spPr>
            <a:xfrm>
              <a:off x="4403092" y="3374979"/>
              <a:ext cx="58695" cy="58669"/>
            </a:xfrm>
            <a:custGeom>
              <a:avLst/>
              <a:gdLst/>
              <a:ahLst/>
              <a:cxnLst/>
              <a:rect l="l" t="t" r="r" b="b"/>
              <a:pathLst>
                <a:path w="2239" h="2238" extrusionOk="0">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65"/>
            <p:cNvSpPr/>
            <p:nvPr/>
          </p:nvSpPr>
          <p:spPr>
            <a:xfrm>
              <a:off x="4289188" y="3457478"/>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65"/>
            <p:cNvSpPr/>
            <p:nvPr/>
          </p:nvSpPr>
          <p:spPr>
            <a:xfrm>
              <a:off x="4289188" y="3478293"/>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65"/>
            <p:cNvSpPr/>
            <p:nvPr/>
          </p:nvSpPr>
          <p:spPr>
            <a:xfrm>
              <a:off x="4240743" y="3457845"/>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65"/>
            <p:cNvSpPr/>
            <p:nvPr/>
          </p:nvSpPr>
          <p:spPr>
            <a:xfrm>
              <a:off x="4289188" y="3544512"/>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65"/>
            <p:cNvSpPr/>
            <p:nvPr/>
          </p:nvSpPr>
          <p:spPr>
            <a:xfrm>
              <a:off x="4289188" y="3565326"/>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65"/>
            <p:cNvSpPr/>
            <p:nvPr/>
          </p:nvSpPr>
          <p:spPr>
            <a:xfrm>
              <a:off x="4240743" y="3544879"/>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65"/>
            <p:cNvSpPr/>
            <p:nvPr/>
          </p:nvSpPr>
          <p:spPr>
            <a:xfrm>
              <a:off x="4289188" y="3631545"/>
              <a:ext cx="141194" cy="10617"/>
            </a:xfrm>
            <a:custGeom>
              <a:avLst/>
              <a:gdLst/>
              <a:ahLst/>
              <a:cxnLst/>
              <a:rect l="l" t="t" r="r" b="b"/>
              <a:pathLst>
                <a:path w="5386" h="405" extrusionOk="0">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65"/>
            <p:cNvSpPr/>
            <p:nvPr/>
          </p:nvSpPr>
          <p:spPr>
            <a:xfrm>
              <a:off x="4289188" y="3652360"/>
              <a:ext cx="141194" cy="10250"/>
            </a:xfrm>
            <a:custGeom>
              <a:avLst/>
              <a:gdLst/>
              <a:ahLst/>
              <a:cxnLst/>
              <a:rect l="l" t="t" r="r" b="b"/>
              <a:pathLst>
                <a:path w="5386" h="391"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4" name="Google Shape;16874;p65"/>
            <p:cNvSpPr/>
            <p:nvPr/>
          </p:nvSpPr>
          <p:spPr>
            <a:xfrm>
              <a:off x="4240743" y="3631912"/>
              <a:ext cx="31065" cy="30698"/>
            </a:xfrm>
            <a:custGeom>
              <a:avLst/>
              <a:gdLst/>
              <a:ahLst/>
              <a:cxnLst/>
              <a:rect l="l" t="t" r="r" b="b"/>
              <a:pathLst>
                <a:path w="1185" h="1171" extrusionOk="0">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5" name="Google Shape;16875;p65"/>
            <p:cNvSpPr/>
            <p:nvPr/>
          </p:nvSpPr>
          <p:spPr>
            <a:xfrm>
              <a:off x="4320227" y="3361347"/>
              <a:ext cx="38248" cy="35967"/>
            </a:xfrm>
            <a:custGeom>
              <a:avLst/>
              <a:gdLst/>
              <a:ahLst/>
              <a:cxnLst/>
              <a:rect l="l" t="t" r="r" b="b"/>
              <a:pathLst>
                <a:path w="1459" h="1372" extrusionOk="0">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65"/>
            <p:cNvSpPr/>
            <p:nvPr/>
          </p:nvSpPr>
          <p:spPr>
            <a:xfrm>
              <a:off x="4405609" y="3596653"/>
              <a:ext cx="102710" cy="101033"/>
            </a:xfrm>
            <a:custGeom>
              <a:avLst/>
              <a:gdLst/>
              <a:ahLst/>
              <a:cxnLst/>
              <a:rect l="l" t="t" r="r" b="b"/>
              <a:pathLst>
                <a:path w="3918" h="3854" extrusionOk="0">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77" name="Google Shape;16877;p65"/>
          <p:cNvGrpSpPr/>
          <p:nvPr/>
        </p:nvGrpSpPr>
        <p:grpSpPr>
          <a:xfrm>
            <a:off x="2786833" y="1512351"/>
            <a:ext cx="366722" cy="353667"/>
            <a:chOff x="2786833" y="1512351"/>
            <a:chExt cx="366722" cy="353667"/>
          </a:xfrm>
        </p:grpSpPr>
        <p:sp>
          <p:nvSpPr>
            <p:cNvPr id="16878" name="Google Shape;16878;p65"/>
            <p:cNvSpPr/>
            <p:nvPr/>
          </p:nvSpPr>
          <p:spPr>
            <a:xfrm>
              <a:off x="2987797" y="1713315"/>
              <a:ext cx="165757" cy="75106"/>
            </a:xfrm>
            <a:custGeom>
              <a:avLst/>
              <a:gdLst/>
              <a:ahLst/>
              <a:cxnLst/>
              <a:rect l="l" t="t" r="r" b="b"/>
              <a:pathLst>
                <a:path w="6323" h="2865" extrusionOk="0">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65"/>
            <p:cNvSpPr/>
            <p:nvPr/>
          </p:nvSpPr>
          <p:spPr>
            <a:xfrm>
              <a:off x="2786833" y="1767423"/>
              <a:ext cx="177528" cy="98595"/>
            </a:xfrm>
            <a:custGeom>
              <a:avLst/>
              <a:gdLst/>
              <a:ahLst/>
              <a:cxnLst/>
              <a:rect l="l" t="t" r="r" b="b"/>
              <a:pathLst>
                <a:path w="6772" h="3761" extrusionOk="0">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65"/>
            <p:cNvSpPr/>
            <p:nvPr/>
          </p:nvSpPr>
          <p:spPr>
            <a:xfrm>
              <a:off x="2786833" y="1607747"/>
              <a:ext cx="189246" cy="122398"/>
            </a:xfrm>
            <a:custGeom>
              <a:avLst/>
              <a:gdLst/>
              <a:ahLst/>
              <a:cxnLst/>
              <a:rect l="l" t="t" r="r" b="b"/>
              <a:pathLst>
                <a:path w="7219" h="4669" extrusionOk="0">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65"/>
            <p:cNvSpPr/>
            <p:nvPr/>
          </p:nvSpPr>
          <p:spPr>
            <a:xfrm>
              <a:off x="2964334" y="1512351"/>
              <a:ext cx="189220" cy="98595"/>
            </a:xfrm>
            <a:custGeom>
              <a:avLst/>
              <a:gdLst/>
              <a:ahLst/>
              <a:cxnLst/>
              <a:rect l="l" t="t" r="r" b="b"/>
              <a:pathLst>
                <a:path w="7218" h="3761" extrusionOk="0">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65"/>
            <p:cNvSpPr/>
            <p:nvPr/>
          </p:nvSpPr>
          <p:spPr>
            <a:xfrm>
              <a:off x="2991939" y="1529784"/>
              <a:ext cx="39401" cy="12138"/>
            </a:xfrm>
            <a:custGeom>
              <a:avLst/>
              <a:gdLst/>
              <a:ahLst/>
              <a:cxnLst/>
              <a:rect l="l" t="t" r="r" b="b"/>
              <a:pathLst>
                <a:path w="1503" h="463" extrusionOk="0">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65"/>
            <p:cNvSpPr/>
            <p:nvPr/>
          </p:nvSpPr>
          <p:spPr>
            <a:xfrm>
              <a:off x="3098293" y="1553613"/>
              <a:ext cx="27631" cy="11771"/>
            </a:xfrm>
            <a:custGeom>
              <a:avLst/>
              <a:gdLst/>
              <a:ahLst/>
              <a:cxnLst/>
              <a:rect l="l" t="t" r="r" b="b"/>
              <a:pathLst>
                <a:path w="1054" h="449" extrusionOk="0">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65"/>
            <p:cNvSpPr/>
            <p:nvPr/>
          </p:nvSpPr>
          <p:spPr>
            <a:xfrm>
              <a:off x="3039257" y="1529784"/>
              <a:ext cx="84779" cy="12138"/>
            </a:xfrm>
            <a:custGeom>
              <a:avLst/>
              <a:gdLst/>
              <a:ahLst/>
              <a:cxnLst/>
              <a:rect l="l" t="t" r="r" b="b"/>
              <a:pathLst>
                <a:path w="3234" h="463" extrusionOk="0">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65"/>
            <p:cNvSpPr/>
            <p:nvPr/>
          </p:nvSpPr>
          <p:spPr>
            <a:xfrm>
              <a:off x="2991939" y="1553613"/>
              <a:ext cx="98437" cy="11771"/>
            </a:xfrm>
            <a:custGeom>
              <a:avLst/>
              <a:gdLst/>
              <a:ahLst/>
              <a:cxnLst/>
              <a:rect l="l" t="t" r="r" b="b"/>
              <a:pathLst>
                <a:path w="3755" h="449" extrusionOk="0">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65"/>
            <p:cNvSpPr/>
            <p:nvPr/>
          </p:nvSpPr>
          <p:spPr>
            <a:xfrm>
              <a:off x="2814463" y="1784070"/>
              <a:ext cx="86693" cy="11771"/>
            </a:xfrm>
            <a:custGeom>
              <a:avLst/>
              <a:gdLst/>
              <a:ahLst/>
              <a:cxnLst/>
              <a:rect l="l" t="t" r="r" b="b"/>
              <a:pathLst>
                <a:path w="3307" h="449" extrusionOk="0">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65"/>
            <p:cNvSpPr/>
            <p:nvPr/>
          </p:nvSpPr>
          <p:spPr>
            <a:xfrm>
              <a:off x="2909073" y="1784070"/>
              <a:ext cx="27657" cy="11771"/>
            </a:xfrm>
            <a:custGeom>
              <a:avLst/>
              <a:gdLst/>
              <a:ahLst/>
              <a:cxnLst/>
              <a:rect l="l" t="t" r="r" b="b"/>
              <a:pathLst>
                <a:path w="1055" h="449" extrusionOk="0">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65"/>
            <p:cNvSpPr/>
            <p:nvPr/>
          </p:nvSpPr>
          <p:spPr>
            <a:xfrm>
              <a:off x="2814463" y="1807925"/>
              <a:ext cx="27657" cy="11744"/>
            </a:xfrm>
            <a:custGeom>
              <a:avLst/>
              <a:gdLst/>
              <a:ahLst/>
              <a:cxnLst/>
              <a:rect l="l" t="t" r="r" b="b"/>
              <a:pathLst>
                <a:path w="1055" h="448" extrusionOk="0">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65"/>
            <p:cNvSpPr/>
            <p:nvPr/>
          </p:nvSpPr>
          <p:spPr>
            <a:xfrm>
              <a:off x="2850037" y="1807925"/>
              <a:ext cx="86693" cy="11744"/>
            </a:xfrm>
            <a:custGeom>
              <a:avLst/>
              <a:gdLst/>
              <a:ahLst/>
              <a:cxnLst/>
              <a:rect l="l" t="t" r="r" b="b"/>
              <a:pathLst>
                <a:path w="3307" h="448" extrusionOk="0">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0" name="Google Shape;16890;p65"/>
            <p:cNvSpPr/>
            <p:nvPr/>
          </p:nvSpPr>
          <p:spPr>
            <a:xfrm>
              <a:off x="3050975" y="1731115"/>
              <a:ext cx="74949" cy="11744"/>
            </a:xfrm>
            <a:custGeom>
              <a:avLst/>
              <a:gdLst/>
              <a:ahLst/>
              <a:cxnLst/>
              <a:rect l="l" t="t" r="r" b="b"/>
              <a:pathLst>
                <a:path w="2859" h="448" extrusionOk="0">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1" name="Google Shape;16891;p65"/>
            <p:cNvSpPr/>
            <p:nvPr/>
          </p:nvSpPr>
          <p:spPr>
            <a:xfrm>
              <a:off x="3015401" y="1731115"/>
              <a:ext cx="27657" cy="11744"/>
            </a:xfrm>
            <a:custGeom>
              <a:avLst/>
              <a:gdLst/>
              <a:ahLst/>
              <a:cxnLst/>
              <a:rect l="l" t="t" r="r" b="b"/>
              <a:pathLst>
                <a:path w="1055" h="448" extrusionOk="0">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65"/>
            <p:cNvSpPr/>
            <p:nvPr/>
          </p:nvSpPr>
          <p:spPr>
            <a:xfrm>
              <a:off x="2814463" y="1624394"/>
              <a:ext cx="86693" cy="12138"/>
            </a:xfrm>
            <a:custGeom>
              <a:avLst/>
              <a:gdLst/>
              <a:ahLst/>
              <a:cxnLst/>
              <a:rect l="l" t="t" r="r" b="b"/>
              <a:pathLst>
                <a:path w="3307" h="463" extrusionOk="0">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65"/>
            <p:cNvSpPr/>
            <p:nvPr/>
          </p:nvSpPr>
          <p:spPr>
            <a:xfrm>
              <a:off x="2909073" y="1624394"/>
              <a:ext cx="39375" cy="12138"/>
            </a:xfrm>
            <a:custGeom>
              <a:avLst/>
              <a:gdLst/>
              <a:ahLst/>
              <a:cxnLst/>
              <a:rect l="l" t="t" r="r" b="b"/>
              <a:pathLst>
                <a:path w="1502" h="463" extrusionOk="0">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65"/>
            <p:cNvSpPr/>
            <p:nvPr/>
          </p:nvSpPr>
          <p:spPr>
            <a:xfrm>
              <a:off x="2814463" y="1671686"/>
              <a:ext cx="86693" cy="12138"/>
            </a:xfrm>
            <a:custGeom>
              <a:avLst/>
              <a:gdLst/>
              <a:ahLst/>
              <a:cxnLst/>
              <a:rect l="l" t="t" r="r" b="b"/>
              <a:pathLst>
                <a:path w="3307" h="463" extrusionOk="0">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65"/>
            <p:cNvSpPr/>
            <p:nvPr/>
          </p:nvSpPr>
          <p:spPr>
            <a:xfrm>
              <a:off x="2909073" y="1671686"/>
              <a:ext cx="39375" cy="12138"/>
            </a:xfrm>
            <a:custGeom>
              <a:avLst/>
              <a:gdLst/>
              <a:ahLst/>
              <a:cxnLst/>
              <a:rect l="l" t="t" r="r" b="b"/>
              <a:pathLst>
                <a:path w="1502" h="463" extrusionOk="0">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65"/>
            <p:cNvSpPr/>
            <p:nvPr/>
          </p:nvSpPr>
          <p:spPr>
            <a:xfrm>
              <a:off x="2814463" y="1648223"/>
              <a:ext cx="27657" cy="11771"/>
            </a:xfrm>
            <a:custGeom>
              <a:avLst/>
              <a:gdLst/>
              <a:ahLst/>
              <a:cxnLst/>
              <a:rect l="l" t="t" r="r" b="b"/>
              <a:pathLst>
                <a:path w="1055" h="449" extrusionOk="0">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65"/>
            <p:cNvSpPr/>
            <p:nvPr/>
          </p:nvSpPr>
          <p:spPr>
            <a:xfrm>
              <a:off x="2850037" y="1648223"/>
              <a:ext cx="98411" cy="11771"/>
            </a:xfrm>
            <a:custGeom>
              <a:avLst/>
              <a:gdLst/>
              <a:ahLst/>
              <a:cxnLst/>
              <a:rect l="l" t="t" r="r" b="b"/>
              <a:pathLst>
                <a:path w="3754" h="449" extrusionOk="0">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98" name="Google Shape;16898;p65"/>
          <p:cNvGrpSpPr/>
          <p:nvPr/>
        </p:nvGrpSpPr>
        <p:grpSpPr>
          <a:xfrm>
            <a:off x="1845321" y="1512744"/>
            <a:ext cx="352723" cy="353090"/>
            <a:chOff x="1845321" y="1512744"/>
            <a:chExt cx="352723" cy="353090"/>
          </a:xfrm>
        </p:grpSpPr>
        <p:sp>
          <p:nvSpPr>
            <p:cNvPr id="16899" name="Google Shape;16899;p65"/>
            <p:cNvSpPr/>
            <p:nvPr/>
          </p:nvSpPr>
          <p:spPr>
            <a:xfrm>
              <a:off x="1964888" y="1700444"/>
              <a:ext cx="113563" cy="96917"/>
            </a:xfrm>
            <a:custGeom>
              <a:avLst/>
              <a:gdLst/>
              <a:ahLst/>
              <a:cxnLst/>
              <a:rect l="l" t="t" r="r" b="b"/>
              <a:pathLst>
                <a:path w="4332" h="3697" extrusionOk="0">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65"/>
            <p:cNvSpPr/>
            <p:nvPr/>
          </p:nvSpPr>
          <p:spPr>
            <a:xfrm>
              <a:off x="2001615" y="1700444"/>
              <a:ext cx="39742" cy="17066"/>
            </a:xfrm>
            <a:custGeom>
              <a:avLst/>
              <a:gdLst/>
              <a:ahLst/>
              <a:cxnLst/>
              <a:rect l="l" t="t" r="r" b="b"/>
              <a:pathLst>
                <a:path w="1516" h="651" extrusionOk="0">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65"/>
            <p:cNvSpPr/>
            <p:nvPr/>
          </p:nvSpPr>
          <p:spPr>
            <a:xfrm>
              <a:off x="1964521" y="1715203"/>
              <a:ext cx="113930" cy="82158"/>
            </a:xfrm>
            <a:custGeom>
              <a:avLst/>
              <a:gdLst/>
              <a:ahLst/>
              <a:cxnLst/>
              <a:rect l="l" t="t" r="r" b="b"/>
              <a:pathLst>
                <a:path w="4346" h="3134" extrusionOk="0">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65"/>
            <p:cNvSpPr/>
            <p:nvPr/>
          </p:nvSpPr>
          <p:spPr>
            <a:xfrm>
              <a:off x="1981560" y="1620986"/>
              <a:ext cx="28784" cy="62077"/>
            </a:xfrm>
            <a:custGeom>
              <a:avLst/>
              <a:gdLst/>
              <a:ahLst/>
              <a:cxnLst/>
              <a:rect l="l" t="t" r="r" b="b"/>
              <a:pathLst>
                <a:path w="1098" h="2368" extrusionOk="0">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65"/>
            <p:cNvSpPr/>
            <p:nvPr/>
          </p:nvSpPr>
          <p:spPr>
            <a:xfrm>
              <a:off x="1993278" y="1615297"/>
              <a:ext cx="68159" cy="68159"/>
            </a:xfrm>
            <a:custGeom>
              <a:avLst/>
              <a:gdLst/>
              <a:ahLst/>
              <a:cxnLst/>
              <a:rect l="l" t="t" r="r" b="b"/>
              <a:pathLst>
                <a:path w="2600" h="2600" extrusionOk="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4" name="Google Shape;16904;p65"/>
            <p:cNvSpPr/>
            <p:nvPr/>
          </p:nvSpPr>
          <p:spPr>
            <a:xfrm>
              <a:off x="1987223" y="1643688"/>
              <a:ext cx="68526" cy="62470"/>
            </a:xfrm>
            <a:custGeom>
              <a:avLst/>
              <a:gdLst/>
              <a:ahLst/>
              <a:cxnLst/>
              <a:rect l="l" t="t" r="r" b="b"/>
              <a:pathLst>
                <a:path w="2614" h="2383" extrusionOk="0">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5" name="Google Shape;16905;p65"/>
            <p:cNvSpPr/>
            <p:nvPr/>
          </p:nvSpPr>
          <p:spPr>
            <a:xfrm>
              <a:off x="1987223" y="1643688"/>
              <a:ext cx="68526" cy="61317"/>
            </a:xfrm>
            <a:custGeom>
              <a:avLst/>
              <a:gdLst/>
              <a:ahLst/>
              <a:cxnLst/>
              <a:rect l="l" t="t" r="r" b="b"/>
              <a:pathLst>
                <a:path w="2614" h="2339" extrusionOk="0">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65"/>
            <p:cNvSpPr/>
            <p:nvPr/>
          </p:nvSpPr>
          <p:spPr>
            <a:xfrm>
              <a:off x="1964521" y="1729595"/>
              <a:ext cx="23122" cy="67766"/>
            </a:xfrm>
            <a:custGeom>
              <a:avLst/>
              <a:gdLst/>
              <a:ahLst/>
              <a:cxnLst/>
              <a:rect l="l" t="t" r="r" b="b"/>
              <a:pathLst>
                <a:path w="882" h="2585" extrusionOk="0">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65"/>
            <p:cNvSpPr/>
            <p:nvPr/>
          </p:nvSpPr>
          <p:spPr>
            <a:xfrm>
              <a:off x="2055723" y="1729595"/>
              <a:ext cx="22728" cy="67766"/>
            </a:xfrm>
            <a:custGeom>
              <a:avLst/>
              <a:gdLst/>
              <a:ahLst/>
              <a:cxnLst/>
              <a:rect l="l" t="t" r="r" b="b"/>
              <a:pathLst>
                <a:path w="867" h="2585" extrusionOk="0">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65"/>
            <p:cNvSpPr/>
            <p:nvPr/>
          </p:nvSpPr>
          <p:spPr>
            <a:xfrm>
              <a:off x="1845321" y="1512744"/>
              <a:ext cx="352723" cy="353090"/>
            </a:xfrm>
            <a:custGeom>
              <a:avLst/>
              <a:gdLst/>
              <a:ahLst/>
              <a:cxnLst/>
              <a:rect l="l" t="t" r="r" b="b"/>
              <a:pathLst>
                <a:path w="13455" h="13469" extrusionOk="0">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65"/>
            <p:cNvSpPr/>
            <p:nvPr/>
          </p:nvSpPr>
          <p:spPr>
            <a:xfrm>
              <a:off x="1854391" y="1563837"/>
              <a:ext cx="292166" cy="250511"/>
            </a:xfrm>
            <a:custGeom>
              <a:avLst/>
              <a:gdLst/>
              <a:ahLst/>
              <a:cxnLst/>
              <a:rect l="l" t="t" r="r" b="b"/>
              <a:pathLst>
                <a:path w="11145" h="9556" extrusionOk="0">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10" name="Google Shape;16910;p65"/>
          <p:cNvGrpSpPr/>
          <p:nvPr/>
        </p:nvGrpSpPr>
        <p:grpSpPr>
          <a:xfrm>
            <a:off x="3214452" y="3340533"/>
            <a:ext cx="392465" cy="389896"/>
            <a:chOff x="3214452" y="3340533"/>
            <a:chExt cx="392465" cy="389896"/>
          </a:xfrm>
        </p:grpSpPr>
        <p:sp>
          <p:nvSpPr>
            <p:cNvPr id="16911" name="Google Shape;16911;p65"/>
            <p:cNvSpPr/>
            <p:nvPr/>
          </p:nvSpPr>
          <p:spPr>
            <a:xfrm>
              <a:off x="3214452" y="3340533"/>
              <a:ext cx="289912" cy="97651"/>
            </a:xfrm>
            <a:custGeom>
              <a:avLst/>
              <a:gdLst/>
              <a:ahLst/>
              <a:cxnLst/>
              <a:rect l="l" t="t" r="r" b="b"/>
              <a:pathLst>
                <a:path w="11059" h="3725" extrusionOk="0">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65"/>
            <p:cNvSpPr/>
            <p:nvPr/>
          </p:nvSpPr>
          <p:spPr>
            <a:xfrm>
              <a:off x="3214452" y="3571749"/>
              <a:ext cx="302783" cy="98411"/>
            </a:xfrm>
            <a:custGeom>
              <a:avLst/>
              <a:gdLst/>
              <a:ahLst/>
              <a:cxnLst/>
              <a:rect l="l" t="t" r="r" b="b"/>
              <a:pathLst>
                <a:path w="11550" h="3754" extrusionOk="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65"/>
            <p:cNvSpPr/>
            <p:nvPr/>
          </p:nvSpPr>
          <p:spPr>
            <a:xfrm>
              <a:off x="3214452" y="3456246"/>
              <a:ext cx="289912" cy="97756"/>
            </a:xfrm>
            <a:custGeom>
              <a:avLst/>
              <a:gdLst/>
              <a:ahLst/>
              <a:cxnLst/>
              <a:rect l="l" t="t" r="r" b="b"/>
              <a:pathLst>
                <a:path w="11059" h="3729" extrusionOk="0">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65"/>
            <p:cNvSpPr/>
            <p:nvPr/>
          </p:nvSpPr>
          <p:spPr>
            <a:xfrm>
              <a:off x="3307410" y="3371912"/>
              <a:ext cx="88476" cy="12950"/>
            </a:xfrm>
            <a:custGeom>
              <a:avLst/>
              <a:gdLst/>
              <a:ahLst/>
              <a:cxnLst/>
              <a:rect l="l" t="t" r="r" b="b"/>
              <a:pathLst>
                <a:path w="3375" h="494" extrusionOk="0">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65"/>
            <p:cNvSpPr/>
            <p:nvPr/>
          </p:nvSpPr>
          <p:spPr>
            <a:xfrm>
              <a:off x="3307410" y="3400303"/>
              <a:ext cx="157605" cy="12557"/>
            </a:xfrm>
            <a:custGeom>
              <a:avLst/>
              <a:gdLst/>
              <a:ahLst/>
              <a:cxnLst/>
              <a:rect l="l" t="t" r="r" b="b"/>
              <a:pathLst>
                <a:path w="6012" h="479" extrusionOk="0">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65"/>
            <p:cNvSpPr/>
            <p:nvPr/>
          </p:nvSpPr>
          <p:spPr>
            <a:xfrm>
              <a:off x="3307410" y="3487704"/>
              <a:ext cx="88476" cy="12950"/>
            </a:xfrm>
            <a:custGeom>
              <a:avLst/>
              <a:gdLst/>
              <a:ahLst/>
              <a:cxnLst/>
              <a:rect l="l" t="t" r="r" b="b"/>
              <a:pathLst>
                <a:path w="3375" h="494" extrusionOk="0">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65"/>
            <p:cNvSpPr/>
            <p:nvPr/>
          </p:nvSpPr>
          <p:spPr>
            <a:xfrm>
              <a:off x="3307410" y="3516068"/>
              <a:ext cx="155691" cy="12609"/>
            </a:xfrm>
            <a:custGeom>
              <a:avLst/>
              <a:gdLst/>
              <a:ahLst/>
              <a:cxnLst/>
              <a:rect l="l" t="t" r="r" b="b"/>
              <a:pathLst>
                <a:path w="5939" h="481" extrusionOk="0">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65"/>
            <p:cNvSpPr/>
            <p:nvPr/>
          </p:nvSpPr>
          <p:spPr>
            <a:xfrm>
              <a:off x="3307410" y="3603522"/>
              <a:ext cx="88476" cy="12950"/>
            </a:xfrm>
            <a:custGeom>
              <a:avLst/>
              <a:gdLst/>
              <a:ahLst/>
              <a:cxnLst/>
              <a:rect l="l" t="t" r="r" b="b"/>
              <a:pathLst>
                <a:path w="3375" h="494" extrusionOk="0">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65"/>
            <p:cNvSpPr/>
            <p:nvPr/>
          </p:nvSpPr>
          <p:spPr>
            <a:xfrm>
              <a:off x="3307410" y="3631519"/>
              <a:ext cx="156215" cy="12950"/>
            </a:xfrm>
            <a:custGeom>
              <a:avLst/>
              <a:gdLst/>
              <a:ahLst/>
              <a:cxnLst/>
              <a:rect l="l" t="t" r="r" b="b"/>
              <a:pathLst>
                <a:path w="5959" h="494" extrusionOk="0">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65"/>
            <p:cNvSpPr/>
            <p:nvPr/>
          </p:nvSpPr>
          <p:spPr>
            <a:xfrm>
              <a:off x="3235660" y="3365070"/>
              <a:ext cx="57175" cy="54973"/>
            </a:xfrm>
            <a:custGeom>
              <a:avLst/>
              <a:gdLst/>
              <a:ahLst/>
              <a:cxnLst/>
              <a:rect l="l" t="t" r="r" b="b"/>
              <a:pathLst>
                <a:path w="2181" h="2097" extrusionOk="0">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1" name="Google Shape;16921;p65"/>
            <p:cNvSpPr/>
            <p:nvPr/>
          </p:nvSpPr>
          <p:spPr>
            <a:xfrm>
              <a:off x="3248426" y="3364755"/>
              <a:ext cx="55104" cy="40528"/>
            </a:xfrm>
            <a:custGeom>
              <a:avLst/>
              <a:gdLst/>
              <a:ahLst/>
              <a:cxnLst/>
              <a:rect l="l" t="t" r="r" b="b"/>
              <a:pathLst>
                <a:path w="2102" h="1546" extrusionOk="0">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65"/>
            <p:cNvSpPr/>
            <p:nvPr/>
          </p:nvSpPr>
          <p:spPr>
            <a:xfrm>
              <a:off x="3235660" y="3480547"/>
              <a:ext cx="56782" cy="55287"/>
            </a:xfrm>
            <a:custGeom>
              <a:avLst/>
              <a:gdLst/>
              <a:ahLst/>
              <a:cxnLst/>
              <a:rect l="l" t="t" r="r" b="b"/>
              <a:pathLst>
                <a:path w="2166" h="2109" extrusionOk="0">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65"/>
            <p:cNvSpPr/>
            <p:nvPr/>
          </p:nvSpPr>
          <p:spPr>
            <a:xfrm>
              <a:off x="3248400" y="3480573"/>
              <a:ext cx="55130" cy="40502"/>
            </a:xfrm>
            <a:custGeom>
              <a:avLst/>
              <a:gdLst/>
              <a:ahLst/>
              <a:cxnLst/>
              <a:rect l="l" t="t" r="r" b="b"/>
              <a:pathLst>
                <a:path w="2103" h="1545" extrusionOk="0">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65"/>
            <p:cNvSpPr/>
            <p:nvPr/>
          </p:nvSpPr>
          <p:spPr>
            <a:xfrm>
              <a:off x="3235660" y="3596312"/>
              <a:ext cx="56782" cy="55314"/>
            </a:xfrm>
            <a:custGeom>
              <a:avLst/>
              <a:gdLst/>
              <a:ahLst/>
              <a:cxnLst/>
              <a:rect l="l" t="t" r="r" b="b"/>
              <a:pathLst>
                <a:path w="2166" h="2110" extrusionOk="0">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65"/>
            <p:cNvSpPr/>
            <p:nvPr/>
          </p:nvSpPr>
          <p:spPr>
            <a:xfrm>
              <a:off x="3248400" y="3596365"/>
              <a:ext cx="55130" cy="40214"/>
            </a:xfrm>
            <a:custGeom>
              <a:avLst/>
              <a:gdLst/>
              <a:ahLst/>
              <a:cxnLst/>
              <a:rect l="l" t="t" r="r" b="b"/>
              <a:pathLst>
                <a:path w="2103" h="1534" extrusionOk="0">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65"/>
            <p:cNvSpPr/>
            <p:nvPr/>
          </p:nvSpPr>
          <p:spPr>
            <a:xfrm>
              <a:off x="3438878" y="3642136"/>
              <a:ext cx="168038" cy="88292"/>
            </a:xfrm>
            <a:custGeom>
              <a:avLst/>
              <a:gdLst/>
              <a:ahLst/>
              <a:cxnLst/>
              <a:rect l="l" t="t" r="r" b="b"/>
              <a:pathLst>
                <a:path w="6410" h="3368" extrusionOk="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65"/>
            <p:cNvSpPr/>
            <p:nvPr/>
          </p:nvSpPr>
          <p:spPr>
            <a:xfrm>
              <a:off x="3436965" y="3642529"/>
              <a:ext cx="68526" cy="87899"/>
            </a:xfrm>
            <a:custGeom>
              <a:avLst/>
              <a:gdLst/>
              <a:ahLst/>
              <a:cxnLst/>
              <a:rect l="l" t="t" r="r" b="b"/>
              <a:pathLst>
                <a:path w="2614" h="3353" extrusionOk="0">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65"/>
            <p:cNvSpPr/>
            <p:nvPr/>
          </p:nvSpPr>
          <p:spPr>
            <a:xfrm>
              <a:off x="3468003" y="3503249"/>
              <a:ext cx="106354" cy="74975"/>
            </a:xfrm>
            <a:custGeom>
              <a:avLst/>
              <a:gdLst/>
              <a:ahLst/>
              <a:cxnLst/>
              <a:rect l="l" t="t" r="r" b="b"/>
              <a:pathLst>
                <a:path w="4057" h="2860" extrusionOk="0">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65"/>
            <p:cNvSpPr/>
            <p:nvPr/>
          </p:nvSpPr>
          <p:spPr>
            <a:xfrm>
              <a:off x="3468003" y="3502882"/>
              <a:ext cx="57542" cy="74949"/>
            </a:xfrm>
            <a:custGeom>
              <a:avLst/>
              <a:gdLst/>
              <a:ahLst/>
              <a:cxnLst/>
              <a:rect l="l" t="t" r="r" b="b"/>
              <a:pathLst>
                <a:path w="2195" h="2859" extrusionOk="0">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65"/>
            <p:cNvSpPr/>
            <p:nvPr/>
          </p:nvSpPr>
          <p:spPr>
            <a:xfrm>
              <a:off x="3559598" y="3570386"/>
              <a:ext cx="23489" cy="31143"/>
            </a:xfrm>
            <a:custGeom>
              <a:avLst/>
              <a:gdLst/>
              <a:ahLst/>
              <a:cxnLst/>
              <a:rect l="l" t="t" r="r" b="b"/>
              <a:pathLst>
                <a:path w="896" h="1188" extrusionOk="0">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65"/>
            <p:cNvSpPr/>
            <p:nvPr/>
          </p:nvSpPr>
          <p:spPr>
            <a:xfrm>
              <a:off x="3459300" y="3570596"/>
              <a:ext cx="23489" cy="31065"/>
            </a:xfrm>
            <a:custGeom>
              <a:avLst/>
              <a:gdLst/>
              <a:ahLst/>
              <a:cxnLst/>
              <a:rect l="l" t="t" r="r" b="b"/>
              <a:pathLst>
                <a:path w="896" h="1185" extrusionOk="0">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65"/>
            <p:cNvSpPr/>
            <p:nvPr/>
          </p:nvSpPr>
          <p:spPr>
            <a:xfrm>
              <a:off x="3501689" y="3624887"/>
              <a:ext cx="39008" cy="44146"/>
            </a:xfrm>
            <a:custGeom>
              <a:avLst/>
              <a:gdLst/>
              <a:ahLst/>
              <a:cxnLst/>
              <a:rect l="l" t="t" r="r" b="b"/>
              <a:pathLst>
                <a:path w="1488" h="1684" extrusionOk="0">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65"/>
            <p:cNvSpPr/>
            <p:nvPr/>
          </p:nvSpPr>
          <p:spPr>
            <a:xfrm>
              <a:off x="3501689" y="3625385"/>
              <a:ext cx="24249" cy="44015"/>
            </a:xfrm>
            <a:custGeom>
              <a:avLst/>
              <a:gdLst/>
              <a:ahLst/>
              <a:cxnLst/>
              <a:rect l="l" t="t" r="r" b="b"/>
              <a:pathLst>
                <a:path w="925" h="1679" extrusionOk="0">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4" name="Google Shape;16934;p65"/>
            <p:cNvSpPr/>
            <p:nvPr/>
          </p:nvSpPr>
          <p:spPr>
            <a:xfrm>
              <a:off x="3479354" y="3547133"/>
              <a:ext cx="83652" cy="89367"/>
            </a:xfrm>
            <a:custGeom>
              <a:avLst/>
              <a:gdLst/>
              <a:ahLst/>
              <a:cxnLst/>
              <a:rect l="l" t="t" r="r" b="b"/>
              <a:pathLst>
                <a:path w="3191" h="3409" extrusionOk="0">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5" name="Google Shape;16935;p65"/>
            <p:cNvSpPr/>
            <p:nvPr/>
          </p:nvSpPr>
          <p:spPr>
            <a:xfrm>
              <a:off x="3479354" y="3547133"/>
              <a:ext cx="60583" cy="89367"/>
            </a:xfrm>
            <a:custGeom>
              <a:avLst/>
              <a:gdLst/>
              <a:ahLst/>
              <a:cxnLst/>
              <a:rect l="l" t="t" r="r" b="b"/>
              <a:pathLst>
                <a:path w="2311" h="3409" extrusionOk="0">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36" name="Google Shape;16936;p65"/>
          <p:cNvGrpSpPr/>
          <p:nvPr/>
        </p:nvGrpSpPr>
        <p:grpSpPr>
          <a:xfrm>
            <a:off x="3327229" y="1499899"/>
            <a:ext cx="234650" cy="378440"/>
            <a:chOff x="3327229" y="1499899"/>
            <a:chExt cx="234650" cy="378440"/>
          </a:xfrm>
        </p:grpSpPr>
        <p:sp>
          <p:nvSpPr>
            <p:cNvPr id="16937" name="Google Shape;16937;p65"/>
            <p:cNvSpPr/>
            <p:nvPr/>
          </p:nvSpPr>
          <p:spPr>
            <a:xfrm>
              <a:off x="3327229" y="1553613"/>
              <a:ext cx="180543" cy="324725"/>
            </a:xfrm>
            <a:custGeom>
              <a:avLst/>
              <a:gdLst/>
              <a:ahLst/>
              <a:cxnLst/>
              <a:rect l="l" t="t" r="r" b="b"/>
              <a:pathLst>
                <a:path w="6887" h="12387" extrusionOk="0">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65"/>
            <p:cNvSpPr/>
            <p:nvPr/>
          </p:nvSpPr>
          <p:spPr>
            <a:xfrm>
              <a:off x="3327229" y="1553613"/>
              <a:ext cx="42023" cy="324725"/>
            </a:xfrm>
            <a:custGeom>
              <a:avLst/>
              <a:gdLst/>
              <a:ahLst/>
              <a:cxnLst/>
              <a:rect l="l" t="t" r="r" b="b"/>
              <a:pathLst>
                <a:path w="1603" h="12387" extrusionOk="0">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9" name="Google Shape;16939;p65"/>
            <p:cNvSpPr/>
            <p:nvPr/>
          </p:nvSpPr>
          <p:spPr>
            <a:xfrm>
              <a:off x="3339340" y="1577836"/>
              <a:ext cx="156320" cy="252450"/>
            </a:xfrm>
            <a:custGeom>
              <a:avLst/>
              <a:gdLst/>
              <a:ahLst/>
              <a:cxnLst/>
              <a:rect l="l" t="t" r="r" b="b"/>
              <a:pathLst>
                <a:path w="5963" h="9630" extrusionOk="0">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0" name="Google Shape;16940;p65"/>
            <p:cNvSpPr/>
            <p:nvPr/>
          </p:nvSpPr>
          <p:spPr>
            <a:xfrm>
              <a:off x="3339340" y="1596187"/>
              <a:ext cx="156320" cy="167960"/>
            </a:xfrm>
            <a:custGeom>
              <a:avLst/>
              <a:gdLst/>
              <a:ahLst/>
              <a:cxnLst/>
              <a:rect l="l" t="t" r="r" b="b"/>
              <a:pathLst>
                <a:path w="5963" h="6407" extrusionOk="0">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1" name="Google Shape;16941;p65"/>
            <p:cNvSpPr/>
            <p:nvPr/>
          </p:nvSpPr>
          <p:spPr>
            <a:xfrm>
              <a:off x="3441526" y="1776126"/>
              <a:ext cx="35967" cy="35993"/>
            </a:xfrm>
            <a:custGeom>
              <a:avLst/>
              <a:gdLst/>
              <a:ahLst/>
              <a:cxnLst/>
              <a:rect l="l" t="t" r="r" b="b"/>
              <a:pathLst>
                <a:path w="1372" h="1373" extrusionOk="0">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65"/>
            <p:cNvSpPr/>
            <p:nvPr/>
          </p:nvSpPr>
          <p:spPr>
            <a:xfrm>
              <a:off x="3357507" y="1776126"/>
              <a:ext cx="35967" cy="35993"/>
            </a:xfrm>
            <a:custGeom>
              <a:avLst/>
              <a:gdLst/>
              <a:ahLst/>
              <a:cxnLst/>
              <a:rect l="l" t="t" r="r" b="b"/>
              <a:pathLst>
                <a:path w="1372" h="1373" extrusionOk="0">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65"/>
            <p:cNvSpPr/>
            <p:nvPr/>
          </p:nvSpPr>
          <p:spPr>
            <a:xfrm>
              <a:off x="3357507" y="1619859"/>
              <a:ext cx="119986" cy="120353"/>
            </a:xfrm>
            <a:custGeom>
              <a:avLst/>
              <a:gdLst/>
              <a:ahLst/>
              <a:cxnLst/>
              <a:rect l="l" t="t" r="r" b="b"/>
              <a:pathLst>
                <a:path w="4577" h="4591" extrusionOk="0">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65"/>
            <p:cNvSpPr/>
            <p:nvPr/>
          </p:nvSpPr>
          <p:spPr>
            <a:xfrm>
              <a:off x="3366210" y="1846907"/>
              <a:ext cx="24249" cy="14785"/>
            </a:xfrm>
            <a:custGeom>
              <a:avLst/>
              <a:gdLst/>
              <a:ahLst/>
              <a:cxnLst/>
              <a:rect l="l" t="t" r="r" b="b"/>
              <a:pathLst>
                <a:path w="925" h="564" extrusionOk="0">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65"/>
            <p:cNvSpPr/>
            <p:nvPr/>
          </p:nvSpPr>
          <p:spPr>
            <a:xfrm>
              <a:off x="3444174" y="1846907"/>
              <a:ext cx="24616" cy="14785"/>
            </a:xfrm>
            <a:custGeom>
              <a:avLst/>
              <a:gdLst/>
              <a:ahLst/>
              <a:cxnLst/>
              <a:rect l="l" t="t" r="r" b="b"/>
              <a:pathLst>
                <a:path w="939" h="564" extrusionOk="0">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65"/>
            <p:cNvSpPr/>
            <p:nvPr/>
          </p:nvSpPr>
          <p:spPr>
            <a:xfrm>
              <a:off x="3396095" y="1846907"/>
              <a:ext cx="42809" cy="14785"/>
            </a:xfrm>
            <a:custGeom>
              <a:avLst/>
              <a:gdLst/>
              <a:ahLst/>
              <a:cxnLst/>
              <a:rect l="l" t="t" r="r" b="b"/>
              <a:pathLst>
                <a:path w="1633" h="564" extrusionOk="0">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65"/>
            <p:cNvSpPr/>
            <p:nvPr/>
          </p:nvSpPr>
          <p:spPr>
            <a:xfrm>
              <a:off x="3487691" y="1524095"/>
              <a:ext cx="49966" cy="48105"/>
            </a:xfrm>
            <a:custGeom>
              <a:avLst/>
              <a:gdLst/>
              <a:ahLst/>
              <a:cxnLst/>
              <a:rect l="l" t="t" r="r" b="b"/>
              <a:pathLst>
                <a:path w="1906" h="1835" extrusionOk="0">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65"/>
            <p:cNvSpPr/>
            <p:nvPr/>
          </p:nvSpPr>
          <p:spPr>
            <a:xfrm>
              <a:off x="3487691" y="1499899"/>
              <a:ext cx="74188" cy="72301"/>
            </a:xfrm>
            <a:custGeom>
              <a:avLst/>
              <a:gdLst/>
              <a:ahLst/>
              <a:cxnLst/>
              <a:rect l="l" t="t" r="r" b="b"/>
              <a:pathLst>
                <a:path w="2830" h="2758" extrusionOk="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65"/>
            <p:cNvSpPr/>
            <p:nvPr/>
          </p:nvSpPr>
          <p:spPr>
            <a:xfrm>
              <a:off x="3381336" y="1686078"/>
              <a:ext cx="71934" cy="54239"/>
            </a:xfrm>
            <a:custGeom>
              <a:avLst/>
              <a:gdLst/>
              <a:ahLst/>
              <a:cxnLst/>
              <a:rect l="l" t="t" r="r" b="b"/>
              <a:pathLst>
                <a:path w="2744" h="2069" extrusionOk="0">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65"/>
            <p:cNvSpPr/>
            <p:nvPr/>
          </p:nvSpPr>
          <p:spPr>
            <a:xfrm>
              <a:off x="3381336" y="1704979"/>
              <a:ext cx="72327" cy="35338"/>
            </a:xfrm>
            <a:custGeom>
              <a:avLst/>
              <a:gdLst/>
              <a:ahLst/>
              <a:cxnLst/>
              <a:rect l="l" t="t" r="r" b="b"/>
              <a:pathLst>
                <a:path w="2759" h="1348" extrusionOk="0">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1" name="Google Shape;16951;p65"/>
            <p:cNvSpPr/>
            <p:nvPr/>
          </p:nvSpPr>
          <p:spPr>
            <a:xfrm>
              <a:off x="3404432" y="1686078"/>
              <a:ext cx="26136" cy="18088"/>
            </a:xfrm>
            <a:custGeom>
              <a:avLst/>
              <a:gdLst/>
              <a:ahLst/>
              <a:cxnLst/>
              <a:rect l="l" t="t" r="r" b="b"/>
              <a:pathLst>
                <a:path w="997" h="690" extrusionOk="0">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2" name="Google Shape;16952;p65"/>
            <p:cNvSpPr/>
            <p:nvPr/>
          </p:nvSpPr>
          <p:spPr>
            <a:xfrm>
              <a:off x="3393448" y="1638000"/>
              <a:ext cx="48105" cy="54160"/>
            </a:xfrm>
            <a:custGeom>
              <a:avLst/>
              <a:gdLst/>
              <a:ahLst/>
              <a:cxnLst/>
              <a:rect l="l" t="t" r="r" b="b"/>
              <a:pathLst>
                <a:path w="1835" h="2066" extrusionOk="0">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65"/>
            <p:cNvSpPr/>
            <p:nvPr/>
          </p:nvSpPr>
          <p:spPr>
            <a:xfrm>
              <a:off x="3393448" y="1638000"/>
              <a:ext cx="32952" cy="54055"/>
            </a:xfrm>
            <a:custGeom>
              <a:avLst/>
              <a:gdLst/>
              <a:ahLst/>
              <a:cxnLst/>
              <a:rect l="l" t="t" r="r" b="b"/>
              <a:pathLst>
                <a:path w="1257" h="2062" extrusionOk="0">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65"/>
            <p:cNvSpPr/>
            <p:nvPr/>
          </p:nvSpPr>
          <p:spPr>
            <a:xfrm>
              <a:off x="3393448" y="1638000"/>
              <a:ext cx="48105" cy="24249"/>
            </a:xfrm>
            <a:custGeom>
              <a:avLst/>
              <a:gdLst/>
              <a:ahLst/>
              <a:cxnLst/>
              <a:rect l="l" t="t" r="r" b="b"/>
              <a:pathLst>
                <a:path w="1835" h="925" extrusionOk="0">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65"/>
            <p:cNvSpPr/>
            <p:nvPr/>
          </p:nvSpPr>
          <p:spPr>
            <a:xfrm>
              <a:off x="3393448" y="1638000"/>
              <a:ext cx="32952" cy="21994"/>
            </a:xfrm>
            <a:custGeom>
              <a:avLst/>
              <a:gdLst/>
              <a:ahLst/>
              <a:cxnLst/>
              <a:rect l="l" t="t" r="r" b="b"/>
              <a:pathLst>
                <a:path w="1257" h="839" extrusionOk="0">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6" name="Google Shape;16956;p65"/>
            <p:cNvSpPr/>
            <p:nvPr/>
          </p:nvSpPr>
          <p:spPr>
            <a:xfrm>
              <a:off x="3435470" y="1715596"/>
              <a:ext cx="18193" cy="21575"/>
            </a:xfrm>
            <a:custGeom>
              <a:avLst/>
              <a:gdLst/>
              <a:ahLst/>
              <a:cxnLst/>
              <a:rect l="l" t="t" r="r" b="b"/>
              <a:pathLst>
                <a:path w="694" h="823" extrusionOk="0">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7" name="Google Shape;16957;p65"/>
            <p:cNvSpPr/>
            <p:nvPr/>
          </p:nvSpPr>
          <p:spPr>
            <a:xfrm>
              <a:off x="3381336" y="1715596"/>
              <a:ext cx="18193" cy="21968"/>
            </a:xfrm>
            <a:custGeom>
              <a:avLst/>
              <a:gdLst/>
              <a:ahLst/>
              <a:cxnLst/>
              <a:rect l="l" t="t" r="r" b="b"/>
              <a:pathLst>
                <a:path w="694" h="838" extrusionOk="0">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8" name="Google Shape;16958;p65"/>
          <p:cNvGrpSpPr/>
          <p:nvPr/>
        </p:nvGrpSpPr>
        <p:grpSpPr>
          <a:xfrm>
            <a:off x="3735553" y="1530151"/>
            <a:ext cx="366722" cy="317962"/>
            <a:chOff x="3735553" y="1530151"/>
            <a:chExt cx="366722" cy="317962"/>
          </a:xfrm>
        </p:grpSpPr>
        <p:sp>
          <p:nvSpPr>
            <p:cNvPr id="16959" name="Google Shape;16959;p65"/>
            <p:cNvSpPr/>
            <p:nvPr/>
          </p:nvSpPr>
          <p:spPr>
            <a:xfrm>
              <a:off x="3770760" y="1565725"/>
              <a:ext cx="331515" cy="282388"/>
            </a:xfrm>
            <a:custGeom>
              <a:avLst/>
              <a:gdLst/>
              <a:ahLst/>
              <a:cxnLst/>
              <a:rect l="l" t="t" r="r" b="b"/>
              <a:pathLst>
                <a:path w="12646" h="10772" extrusionOk="0">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65"/>
            <p:cNvSpPr/>
            <p:nvPr/>
          </p:nvSpPr>
          <p:spPr>
            <a:xfrm>
              <a:off x="3770760" y="1565725"/>
              <a:ext cx="307685" cy="189246"/>
            </a:xfrm>
            <a:custGeom>
              <a:avLst/>
              <a:gdLst/>
              <a:ahLst/>
              <a:cxnLst/>
              <a:rect l="l" t="t" r="r" b="b"/>
              <a:pathLst>
                <a:path w="11737" h="7219" extrusionOk="0">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65"/>
            <p:cNvSpPr/>
            <p:nvPr/>
          </p:nvSpPr>
          <p:spPr>
            <a:xfrm>
              <a:off x="3735553" y="1530151"/>
              <a:ext cx="330781" cy="282073"/>
            </a:xfrm>
            <a:custGeom>
              <a:avLst/>
              <a:gdLst/>
              <a:ahLst/>
              <a:cxnLst/>
              <a:rect l="l" t="t" r="r" b="b"/>
              <a:pathLst>
                <a:path w="12618" h="10760" extrusionOk="0">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65"/>
            <p:cNvSpPr/>
            <p:nvPr/>
          </p:nvSpPr>
          <p:spPr>
            <a:xfrm>
              <a:off x="3779070" y="1629296"/>
              <a:ext cx="250170" cy="14785"/>
            </a:xfrm>
            <a:custGeom>
              <a:avLst/>
              <a:gdLst/>
              <a:ahLst/>
              <a:cxnLst/>
              <a:rect l="l" t="t" r="r" b="b"/>
              <a:pathLst>
                <a:path w="9543" h="564" extrusionOk="0">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65"/>
            <p:cNvSpPr/>
            <p:nvPr/>
          </p:nvSpPr>
          <p:spPr>
            <a:xfrm>
              <a:off x="3779070" y="1599778"/>
              <a:ext cx="167304" cy="14785"/>
            </a:xfrm>
            <a:custGeom>
              <a:avLst/>
              <a:gdLst/>
              <a:ahLst/>
              <a:cxnLst/>
              <a:rect l="l" t="t" r="r" b="b"/>
              <a:pathLst>
                <a:path w="6382" h="564" extrusionOk="0">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65"/>
            <p:cNvSpPr/>
            <p:nvPr/>
          </p:nvSpPr>
          <p:spPr>
            <a:xfrm>
              <a:off x="3950490" y="1599778"/>
              <a:ext cx="78750" cy="14785"/>
            </a:xfrm>
            <a:custGeom>
              <a:avLst/>
              <a:gdLst/>
              <a:ahLst/>
              <a:cxnLst/>
              <a:rect l="l" t="t" r="r" b="b"/>
              <a:pathLst>
                <a:path w="3004" h="564" extrusionOk="0">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65"/>
            <p:cNvSpPr/>
            <p:nvPr/>
          </p:nvSpPr>
          <p:spPr>
            <a:xfrm>
              <a:off x="3779070" y="1658814"/>
              <a:ext cx="96524" cy="14785"/>
            </a:xfrm>
            <a:custGeom>
              <a:avLst/>
              <a:gdLst/>
              <a:ahLst/>
              <a:cxnLst/>
              <a:rect l="l" t="t" r="r" b="b"/>
              <a:pathLst>
                <a:path w="3682" h="564" extrusionOk="0">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65"/>
            <p:cNvSpPr/>
            <p:nvPr/>
          </p:nvSpPr>
          <p:spPr>
            <a:xfrm>
              <a:off x="3891087" y="1658814"/>
              <a:ext cx="138153" cy="14785"/>
            </a:xfrm>
            <a:custGeom>
              <a:avLst/>
              <a:gdLst/>
              <a:ahLst/>
              <a:cxnLst/>
              <a:rect l="l" t="t" r="r" b="b"/>
              <a:pathLst>
                <a:path w="5270" h="564" extrusionOk="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65"/>
            <p:cNvSpPr/>
            <p:nvPr/>
          </p:nvSpPr>
          <p:spPr>
            <a:xfrm>
              <a:off x="3779070" y="1570260"/>
              <a:ext cx="49232" cy="14785"/>
            </a:xfrm>
            <a:custGeom>
              <a:avLst/>
              <a:gdLst/>
              <a:ahLst/>
              <a:cxnLst/>
              <a:rect l="l" t="t" r="r" b="b"/>
              <a:pathLst>
                <a:path w="1878" h="564" extrusionOk="0">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8" name="Google Shape;16968;p65"/>
            <p:cNvSpPr/>
            <p:nvPr/>
          </p:nvSpPr>
          <p:spPr>
            <a:xfrm>
              <a:off x="3832051" y="1570260"/>
              <a:ext cx="197189" cy="14785"/>
            </a:xfrm>
            <a:custGeom>
              <a:avLst/>
              <a:gdLst/>
              <a:ahLst/>
              <a:cxnLst/>
              <a:rect l="l" t="t" r="r" b="b"/>
              <a:pathLst>
                <a:path w="7522" h="564" extrusionOk="0">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65"/>
            <p:cNvSpPr/>
            <p:nvPr/>
          </p:nvSpPr>
          <p:spPr>
            <a:xfrm>
              <a:off x="3779070" y="1688699"/>
              <a:ext cx="190740" cy="14811"/>
            </a:xfrm>
            <a:custGeom>
              <a:avLst/>
              <a:gdLst/>
              <a:ahLst/>
              <a:cxnLst/>
              <a:rect l="l" t="t" r="r" b="b"/>
              <a:pathLst>
                <a:path w="7276" h="565" extrusionOk="0">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0" name="Google Shape;16970;p65"/>
            <p:cNvSpPr/>
            <p:nvPr/>
          </p:nvSpPr>
          <p:spPr>
            <a:xfrm>
              <a:off x="3973953" y="1688699"/>
              <a:ext cx="55287" cy="14811"/>
            </a:xfrm>
            <a:custGeom>
              <a:avLst/>
              <a:gdLst/>
              <a:ahLst/>
              <a:cxnLst/>
              <a:rect l="l" t="t" r="r" b="b"/>
              <a:pathLst>
                <a:path w="2109" h="565" extrusionOk="0">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71" name="Google Shape;16971;p65"/>
          <p:cNvGrpSpPr/>
          <p:nvPr/>
        </p:nvGrpSpPr>
        <p:grpSpPr>
          <a:xfrm>
            <a:off x="866322" y="2469775"/>
            <a:ext cx="379226" cy="322733"/>
            <a:chOff x="866322" y="2469775"/>
            <a:chExt cx="379226" cy="322733"/>
          </a:xfrm>
        </p:grpSpPr>
        <p:sp>
          <p:nvSpPr>
            <p:cNvPr id="16972" name="Google Shape;16972;p65"/>
            <p:cNvSpPr/>
            <p:nvPr/>
          </p:nvSpPr>
          <p:spPr>
            <a:xfrm>
              <a:off x="1050246" y="2469775"/>
              <a:ext cx="175981" cy="171787"/>
            </a:xfrm>
            <a:custGeom>
              <a:avLst/>
              <a:gdLst/>
              <a:ahLst/>
              <a:cxnLst/>
              <a:rect l="l" t="t" r="r" b="b"/>
              <a:pathLst>
                <a:path w="6713" h="6553" extrusionOk="0">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65"/>
            <p:cNvSpPr/>
            <p:nvPr/>
          </p:nvSpPr>
          <p:spPr>
            <a:xfrm>
              <a:off x="1077484" y="2498926"/>
              <a:ext cx="33345" cy="11744"/>
            </a:xfrm>
            <a:custGeom>
              <a:avLst/>
              <a:gdLst/>
              <a:ahLst/>
              <a:cxnLst/>
              <a:rect l="l" t="t" r="r" b="b"/>
              <a:pathLst>
                <a:path w="1272" h="448" extrusionOk="0">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65"/>
            <p:cNvSpPr/>
            <p:nvPr/>
          </p:nvSpPr>
          <p:spPr>
            <a:xfrm>
              <a:off x="1118353" y="2498926"/>
              <a:ext cx="80270" cy="11744"/>
            </a:xfrm>
            <a:custGeom>
              <a:avLst/>
              <a:gdLst/>
              <a:ahLst/>
              <a:cxnLst/>
              <a:rect l="l" t="t" r="r" b="b"/>
              <a:pathLst>
                <a:path w="3062" h="448" extrusionOk="0">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65"/>
            <p:cNvSpPr/>
            <p:nvPr/>
          </p:nvSpPr>
          <p:spPr>
            <a:xfrm>
              <a:off x="1077484" y="2528418"/>
              <a:ext cx="121140" cy="11771"/>
            </a:xfrm>
            <a:custGeom>
              <a:avLst/>
              <a:gdLst/>
              <a:ahLst/>
              <a:cxnLst/>
              <a:rect l="l" t="t" r="r" b="b"/>
              <a:pathLst>
                <a:path w="4621" h="449" extrusionOk="0">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65"/>
            <p:cNvSpPr/>
            <p:nvPr/>
          </p:nvSpPr>
          <p:spPr>
            <a:xfrm>
              <a:off x="1077484" y="2557569"/>
              <a:ext cx="80270" cy="11771"/>
            </a:xfrm>
            <a:custGeom>
              <a:avLst/>
              <a:gdLst/>
              <a:ahLst/>
              <a:cxnLst/>
              <a:rect l="l" t="t" r="r" b="b"/>
              <a:pathLst>
                <a:path w="3062" h="449" extrusionOk="0">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65"/>
            <p:cNvSpPr/>
            <p:nvPr/>
          </p:nvSpPr>
          <p:spPr>
            <a:xfrm>
              <a:off x="1165278" y="2557569"/>
              <a:ext cx="33345" cy="11771"/>
            </a:xfrm>
            <a:custGeom>
              <a:avLst/>
              <a:gdLst/>
              <a:ahLst/>
              <a:cxnLst/>
              <a:rect l="l" t="t" r="r" b="b"/>
              <a:pathLst>
                <a:path w="1272" h="449" extrusionOk="0">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65"/>
            <p:cNvSpPr/>
            <p:nvPr/>
          </p:nvSpPr>
          <p:spPr>
            <a:xfrm>
              <a:off x="886009" y="2733551"/>
              <a:ext cx="340218" cy="17433"/>
            </a:xfrm>
            <a:custGeom>
              <a:avLst/>
              <a:gdLst/>
              <a:ahLst/>
              <a:cxnLst/>
              <a:rect l="l" t="t" r="r" b="b"/>
              <a:pathLst>
                <a:path w="12978" h="665" extrusionOk="0">
                  <a:moveTo>
                    <a:pt x="0" y="0"/>
                  </a:moveTo>
                  <a:lnTo>
                    <a:pt x="0" y="664"/>
                  </a:lnTo>
                  <a:lnTo>
                    <a:pt x="12978" y="664"/>
                  </a:lnTo>
                  <a:lnTo>
                    <a:pt x="1297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65"/>
            <p:cNvSpPr/>
            <p:nvPr/>
          </p:nvSpPr>
          <p:spPr>
            <a:xfrm>
              <a:off x="879954" y="2733551"/>
              <a:ext cx="12138" cy="58958"/>
            </a:xfrm>
            <a:custGeom>
              <a:avLst/>
              <a:gdLst/>
              <a:ahLst/>
              <a:cxnLst/>
              <a:rect l="l" t="t" r="r" b="b"/>
              <a:pathLst>
                <a:path w="463" h="2249" extrusionOk="0">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65"/>
            <p:cNvSpPr/>
            <p:nvPr/>
          </p:nvSpPr>
          <p:spPr>
            <a:xfrm>
              <a:off x="1220146" y="2733551"/>
              <a:ext cx="11771" cy="58958"/>
            </a:xfrm>
            <a:custGeom>
              <a:avLst/>
              <a:gdLst/>
              <a:ahLst/>
              <a:cxnLst/>
              <a:rect l="l" t="t" r="r" b="b"/>
              <a:pathLst>
                <a:path w="449" h="2249" extrusionOk="0">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65"/>
            <p:cNvSpPr/>
            <p:nvPr/>
          </p:nvSpPr>
          <p:spPr>
            <a:xfrm>
              <a:off x="921190" y="2608295"/>
              <a:ext cx="105620" cy="119593"/>
            </a:xfrm>
            <a:custGeom>
              <a:avLst/>
              <a:gdLst/>
              <a:ahLst/>
              <a:cxnLst/>
              <a:rect l="l" t="t" r="r" b="b"/>
              <a:pathLst>
                <a:path w="4029" h="4562" extrusionOk="0">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65"/>
            <p:cNvSpPr/>
            <p:nvPr/>
          </p:nvSpPr>
          <p:spPr>
            <a:xfrm>
              <a:off x="956029" y="2608295"/>
              <a:ext cx="35574" cy="23095"/>
            </a:xfrm>
            <a:custGeom>
              <a:avLst/>
              <a:gdLst/>
              <a:ahLst/>
              <a:cxnLst/>
              <a:rect l="l" t="t" r="r" b="b"/>
              <a:pathLst>
                <a:path w="1357" h="881" extrusionOk="0">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65"/>
            <p:cNvSpPr/>
            <p:nvPr/>
          </p:nvSpPr>
          <p:spPr>
            <a:xfrm>
              <a:off x="920823" y="2638941"/>
              <a:ext cx="105987" cy="88947"/>
            </a:xfrm>
            <a:custGeom>
              <a:avLst/>
              <a:gdLst/>
              <a:ahLst/>
              <a:cxnLst/>
              <a:rect l="l" t="t" r="r" b="b"/>
              <a:pathLst>
                <a:path w="4043" h="3393" extrusionOk="0">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65"/>
            <p:cNvSpPr/>
            <p:nvPr/>
          </p:nvSpPr>
          <p:spPr>
            <a:xfrm>
              <a:off x="1002954" y="2650659"/>
              <a:ext cx="23856" cy="76862"/>
            </a:xfrm>
            <a:custGeom>
              <a:avLst/>
              <a:gdLst/>
              <a:ahLst/>
              <a:cxnLst/>
              <a:rect l="l" t="t" r="r" b="b"/>
              <a:pathLst>
                <a:path w="910" h="2932" extrusionOk="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65"/>
            <p:cNvSpPr/>
            <p:nvPr/>
          </p:nvSpPr>
          <p:spPr>
            <a:xfrm>
              <a:off x="921190" y="2650659"/>
              <a:ext cx="52640" cy="77229"/>
            </a:xfrm>
            <a:custGeom>
              <a:avLst/>
              <a:gdLst/>
              <a:ahLst/>
              <a:cxnLst/>
              <a:rect l="l" t="t" r="r" b="b"/>
              <a:pathLst>
                <a:path w="2008" h="2946" extrusionOk="0">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65"/>
            <p:cNvSpPr/>
            <p:nvPr/>
          </p:nvSpPr>
          <p:spPr>
            <a:xfrm>
              <a:off x="950341" y="2510644"/>
              <a:ext cx="46951" cy="41289"/>
            </a:xfrm>
            <a:custGeom>
              <a:avLst/>
              <a:gdLst/>
              <a:ahLst/>
              <a:cxnLst/>
              <a:rect l="l" t="t" r="r" b="b"/>
              <a:pathLst>
                <a:path w="1791" h="1575" extrusionOk="0">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65"/>
            <p:cNvSpPr/>
            <p:nvPr/>
          </p:nvSpPr>
          <p:spPr>
            <a:xfrm>
              <a:off x="950341" y="2510644"/>
              <a:ext cx="32192" cy="41289"/>
            </a:xfrm>
            <a:custGeom>
              <a:avLst/>
              <a:gdLst/>
              <a:ahLst/>
              <a:cxnLst/>
              <a:rect l="l" t="t" r="r" b="b"/>
              <a:pathLst>
                <a:path w="1228" h="1575" extrusionOk="0">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8" name="Google Shape;16988;p65"/>
            <p:cNvSpPr/>
            <p:nvPr/>
          </p:nvSpPr>
          <p:spPr>
            <a:xfrm>
              <a:off x="932567" y="2528444"/>
              <a:ext cx="82499" cy="82132"/>
            </a:xfrm>
            <a:custGeom>
              <a:avLst/>
              <a:gdLst/>
              <a:ahLst/>
              <a:cxnLst/>
              <a:rect l="l" t="t" r="r" b="b"/>
              <a:pathLst>
                <a:path w="3147" h="3133" extrusionOk="0">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65"/>
            <p:cNvSpPr/>
            <p:nvPr/>
          </p:nvSpPr>
          <p:spPr>
            <a:xfrm>
              <a:off x="948060" y="2528051"/>
              <a:ext cx="68526" cy="74215"/>
            </a:xfrm>
            <a:custGeom>
              <a:avLst/>
              <a:gdLst/>
              <a:ahLst/>
              <a:cxnLst/>
              <a:rect l="l" t="t" r="r" b="b"/>
              <a:pathLst>
                <a:path w="2614" h="2831" extrusionOk="0">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65"/>
            <p:cNvSpPr/>
            <p:nvPr/>
          </p:nvSpPr>
          <p:spPr>
            <a:xfrm>
              <a:off x="938596" y="2564542"/>
              <a:ext cx="70413" cy="57778"/>
            </a:xfrm>
            <a:custGeom>
              <a:avLst/>
              <a:gdLst/>
              <a:ahLst/>
              <a:cxnLst/>
              <a:rect l="l" t="t" r="r" b="b"/>
              <a:pathLst>
                <a:path w="2686" h="2204" extrusionOk="0">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65"/>
            <p:cNvSpPr/>
            <p:nvPr/>
          </p:nvSpPr>
          <p:spPr>
            <a:xfrm>
              <a:off x="938596" y="2564542"/>
              <a:ext cx="70413" cy="57018"/>
            </a:xfrm>
            <a:custGeom>
              <a:avLst/>
              <a:gdLst/>
              <a:ahLst/>
              <a:cxnLst/>
              <a:rect l="l" t="t" r="r" b="b"/>
              <a:pathLst>
                <a:path w="2686" h="2175" extrusionOk="0">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65"/>
            <p:cNvSpPr/>
            <p:nvPr/>
          </p:nvSpPr>
          <p:spPr>
            <a:xfrm>
              <a:off x="879954" y="2733551"/>
              <a:ext cx="11744" cy="17433"/>
            </a:xfrm>
            <a:custGeom>
              <a:avLst/>
              <a:gdLst/>
              <a:ahLst/>
              <a:cxnLst/>
              <a:rect l="l" t="t" r="r" b="b"/>
              <a:pathLst>
                <a:path w="448" h="665" extrusionOk="0">
                  <a:moveTo>
                    <a:pt x="0" y="0"/>
                  </a:moveTo>
                  <a:lnTo>
                    <a:pt x="0"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3" name="Google Shape;16993;p65"/>
            <p:cNvSpPr/>
            <p:nvPr/>
          </p:nvSpPr>
          <p:spPr>
            <a:xfrm>
              <a:off x="1220146" y="2733551"/>
              <a:ext cx="11771" cy="17433"/>
            </a:xfrm>
            <a:custGeom>
              <a:avLst/>
              <a:gdLst/>
              <a:ahLst/>
              <a:cxnLst/>
              <a:rect l="l" t="t" r="r" b="b"/>
              <a:pathLst>
                <a:path w="449" h="665" extrusionOk="0">
                  <a:moveTo>
                    <a:pt x="1" y="0"/>
                  </a:moveTo>
                  <a:lnTo>
                    <a:pt x="1"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4" name="Google Shape;16994;p65"/>
            <p:cNvSpPr/>
            <p:nvPr/>
          </p:nvSpPr>
          <p:spPr>
            <a:xfrm>
              <a:off x="866322" y="2727495"/>
              <a:ext cx="379226" cy="11744"/>
            </a:xfrm>
            <a:custGeom>
              <a:avLst/>
              <a:gdLst/>
              <a:ahLst/>
              <a:cxnLst/>
              <a:rect l="l" t="t" r="r" b="b"/>
              <a:pathLst>
                <a:path w="14466" h="448" extrusionOk="0">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5" name="Google Shape;16995;p65"/>
            <p:cNvSpPr/>
            <p:nvPr/>
          </p:nvSpPr>
          <p:spPr>
            <a:xfrm>
              <a:off x="944652" y="2716144"/>
              <a:ext cx="35233" cy="11744"/>
            </a:xfrm>
            <a:custGeom>
              <a:avLst/>
              <a:gdLst/>
              <a:ahLst/>
              <a:cxnLst/>
              <a:rect l="l" t="t" r="r" b="b"/>
              <a:pathLst>
                <a:path w="1344" h="448" extrusionOk="0">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65"/>
            <p:cNvSpPr/>
            <p:nvPr/>
          </p:nvSpPr>
          <p:spPr>
            <a:xfrm>
              <a:off x="968115" y="2669219"/>
              <a:ext cx="82158" cy="58669"/>
            </a:xfrm>
            <a:custGeom>
              <a:avLst/>
              <a:gdLst/>
              <a:ahLst/>
              <a:cxnLst/>
              <a:rect l="l" t="t" r="r" b="b"/>
              <a:pathLst>
                <a:path w="3134" h="2238" extrusionOk="0">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65"/>
            <p:cNvSpPr/>
            <p:nvPr/>
          </p:nvSpPr>
          <p:spPr>
            <a:xfrm>
              <a:off x="995378" y="2692681"/>
              <a:ext cx="27264" cy="11744"/>
            </a:xfrm>
            <a:custGeom>
              <a:avLst/>
              <a:gdLst/>
              <a:ahLst/>
              <a:cxnLst/>
              <a:rect l="l" t="t" r="r" b="b"/>
              <a:pathLst>
                <a:path w="1040" h="448" extrusionOk="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98" name="Google Shape;16998;p65"/>
          <p:cNvGrpSpPr/>
          <p:nvPr/>
        </p:nvGrpSpPr>
        <p:grpSpPr>
          <a:xfrm>
            <a:off x="1328387" y="2500814"/>
            <a:ext cx="404183" cy="289151"/>
            <a:chOff x="1328387" y="2500814"/>
            <a:chExt cx="404183" cy="289151"/>
          </a:xfrm>
        </p:grpSpPr>
        <p:sp>
          <p:nvSpPr>
            <p:cNvPr id="16999" name="Google Shape;16999;p65"/>
            <p:cNvSpPr/>
            <p:nvPr/>
          </p:nvSpPr>
          <p:spPr>
            <a:xfrm>
              <a:off x="1561491" y="2601479"/>
              <a:ext cx="125281" cy="118859"/>
            </a:xfrm>
            <a:custGeom>
              <a:avLst/>
              <a:gdLst/>
              <a:ahLst/>
              <a:cxnLst/>
              <a:rect l="l" t="t" r="r" b="b"/>
              <a:pathLst>
                <a:path w="4779" h="4534" extrusionOk="0">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65"/>
            <p:cNvSpPr/>
            <p:nvPr/>
          </p:nvSpPr>
          <p:spPr>
            <a:xfrm>
              <a:off x="1561884" y="2620407"/>
              <a:ext cx="125281" cy="99932"/>
            </a:xfrm>
            <a:custGeom>
              <a:avLst/>
              <a:gdLst/>
              <a:ahLst/>
              <a:cxnLst/>
              <a:rect l="l" t="t" r="r" b="b"/>
              <a:pathLst>
                <a:path w="4779" h="3812" extrusionOk="0">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65"/>
            <p:cNvSpPr/>
            <p:nvPr/>
          </p:nvSpPr>
          <p:spPr>
            <a:xfrm>
              <a:off x="1603881" y="2601479"/>
              <a:ext cx="40895" cy="18953"/>
            </a:xfrm>
            <a:custGeom>
              <a:avLst/>
              <a:gdLst/>
              <a:ahLst/>
              <a:cxnLst/>
              <a:rect l="l" t="t" r="r" b="b"/>
              <a:pathLst>
                <a:path w="1560" h="723" extrusionOk="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65"/>
            <p:cNvSpPr/>
            <p:nvPr/>
          </p:nvSpPr>
          <p:spPr>
            <a:xfrm>
              <a:off x="1580785" y="2513685"/>
              <a:ext cx="31458" cy="68893"/>
            </a:xfrm>
            <a:custGeom>
              <a:avLst/>
              <a:gdLst/>
              <a:ahLst/>
              <a:cxnLst/>
              <a:rect l="l" t="t" r="r" b="b"/>
              <a:pathLst>
                <a:path w="1200" h="2628" extrusionOk="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65"/>
            <p:cNvSpPr/>
            <p:nvPr/>
          </p:nvSpPr>
          <p:spPr>
            <a:xfrm>
              <a:off x="1593290" y="2507236"/>
              <a:ext cx="75342" cy="75342"/>
            </a:xfrm>
            <a:custGeom>
              <a:avLst/>
              <a:gdLst/>
              <a:ahLst/>
              <a:cxnLst/>
              <a:rect l="l" t="t" r="r" b="b"/>
              <a:pathLst>
                <a:path w="2874" h="2874" extrusionOk="0">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65"/>
            <p:cNvSpPr/>
            <p:nvPr/>
          </p:nvSpPr>
          <p:spPr>
            <a:xfrm>
              <a:off x="1586841" y="2538668"/>
              <a:ext cx="74975" cy="68893"/>
            </a:xfrm>
            <a:custGeom>
              <a:avLst/>
              <a:gdLst/>
              <a:ahLst/>
              <a:cxnLst/>
              <a:rect l="l" t="t" r="r" b="b"/>
              <a:pathLst>
                <a:path w="2860" h="2628" extrusionOk="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65"/>
            <p:cNvSpPr/>
            <p:nvPr/>
          </p:nvSpPr>
          <p:spPr>
            <a:xfrm>
              <a:off x="1587234" y="2538983"/>
              <a:ext cx="74949" cy="67451"/>
            </a:xfrm>
            <a:custGeom>
              <a:avLst/>
              <a:gdLst/>
              <a:ahLst/>
              <a:cxnLst/>
              <a:rect l="l" t="t" r="r" b="b"/>
              <a:pathLst>
                <a:path w="2859" h="2573" extrusionOk="0">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65"/>
            <p:cNvSpPr/>
            <p:nvPr/>
          </p:nvSpPr>
          <p:spPr>
            <a:xfrm>
              <a:off x="1561884" y="2632518"/>
              <a:ext cx="24983" cy="87820"/>
            </a:xfrm>
            <a:custGeom>
              <a:avLst/>
              <a:gdLst/>
              <a:ahLst/>
              <a:cxnLst/>
              <a:rect l="l" t="t" r="r" b="b"/>
              <a:pathLst>
                <a:path w="953" h="3350" extrusionOk="0">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65"/>
            <p:cNvSpPr/>
            <p:nvPr/>
          </p:nvSpPr>
          <p:spPr>
            <a:xfrm>
              <a:off x="1630751" y="2632518"/>
              <a:ext cx="56415" cy="87820"/>
            </a:xfrm>
            <a:custGeom>
              <a:avLst/>
              <a:gdLst/>
              <a:ahLst/>
              <a:cxnLst/>
              <a:rect l="l" t="t" r="r" b="b"/>
              <a:pathLst>
                <a:path w="2152" h="3350" extrusionOk="0">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8" name="Google Shape;17008;p65"/>
            <p:cNvSpPr/>
            <p:nvPr/>
          </p:nvSpPr>
          <p:spPr>
            <a:xfrm>
              <a:off x="1348442" y="2726735"/>
              <a:ext cx="364074" cy="18953"/>
            </a:xfrm>
            <a:custGeom>
              <a:avLst/>
              <a:gdLst/>
              <a:ahLst/>
              <a:cxnLst/>
              <a:rect l="l" t="t" r="r" b="b"/>
              <a:pathLst>
                <a:path w="13888" h="723" extrusionOk="0">
                  <a:moveTo>
                    <a:pt x="1" y="0"/>
                  </a:moveTo>
                  <a:lnTo>
                    <a:pt x="1" y="722"/>
                  </a:lnTo>
                  <a:lnTo>
                    <a:pt x="13888" y="722"/>
                  </a:lnTo>
                  <a:lnTo>
                    <a:pt x="1388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9" name="Google Shape;17009;p65"/>
            <p:cNvSpPr/>
            <p:nvPr/>
          </p:nvSpPr>
          <p:spPr>
            <a:xfrm>
              <a:off x="1342019" y="2726735"/>
              <a:ext cx="13265" cy="63231"/>
            </a:xfrm>
            <a:custGeom>
              <a:avLst/>
              <a:gdLst/>
              <a:ahLst/>
              <a:cxnLst/>
              <a:rect l="l" t="t" r="r" b="b"/>
              <a:pathLst>
                <a:path w="506" h="2412" extrusionOk="0">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65"/>
            <p:cNvSpPr/>
            <p:nvPr/>
          </p:nvSpPr>
          <p:spPr>
            <a:xfrm>
              <a:off x="1705674" y="2726735"/>
              <a:ext cx="13265" cy="63231"/>
            </a:xfrm>
            <a:custGeom>
              <a:avLst/>
              <a:gdLst/>
              <a:ahLst/>
              <a:cxnLst/>
              <a:rect l="l" t="t" r="r" b="b"/>
              <a:pathLst>
                <a:path w="506" h="2412" extrusionOk="0">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65"/>
            <p:cNvSpPr/>
            <p:nvPr/>
          </p:nvSpPr>
          <p:spPr>
            <a:xfrm>
              <a:off x="1342386" y="2726735"/>
              <a:ext cx="12531" cy="18953"/>
            </a:xfrm>
            <a:custGeom>
              <a:avLst/>
              <a:gdLst/>
              <a:ahLst/>
              <a:cxnLst/>
              <a:rect l="l" t="t" r="r" b="b"/>
              <a:pathLst>
                <a:path w="478" h="723" extrusionOk="0">
                  <a:moveTo>
                    <a:pt x="1" y="0"/>
                  </a:moveTo>
                  <a:lnTo>
                    <a:pt x="1" y="722"/>
                  </a:lnTo>
                  <a:lnTo>
                    <a:pt x="477" y="722"/>
                  </a:lnTo>
                  <a:lnTo>
                    <a:pt x="47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65"/>
            <p:cNvSpPr/>
            <p:nvPr/>
          </p:nvSpPr>
          <p:spPr>
            <a:xfrm>
              <a:off x="1706067" y="2726735"/>
              <a:ext cx="12505" cy="18953"/>
            </a:xfrm>
            <a:custGeom>
              <a:avLst/>
              <a:gdLst/>
              <a:ahLst/>
              <a:cxnLst/>
              <a:rect l="l" t="t" r="r" b="b"/>
              <a:pathLst>
                <a:path w="477" h="723" extrusionOk="0">
                  <a:moveTo>
                    <a:pt x="0" y="0"/>
                  </a:moveTo>
                  <a:lnTo>
                    <a:pt x="0" y="722"/>
                  </a:lnTo>
                  <a:lnTo>
                    <a:pt x="476" y="722"/>
                  </a:lnTo>
                  <a:lnTo>
                    <a:pt x="47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65"/>
            <p:cNvSpPr/>
            <p:nvPr/>
          </p:nvSpPr>
          <p:spPr>
            <a:xfrm>
              <a:off x="1328387" y="2720679"/>
              <a:ext cx="404183" cy="12505"/>
            </a:xfrm>
            <a:custGeom>
              <a:avLst/>
              <a:gdLst/>
              <a:ahLst/>
              <a:cxnLst/>
              <a:rect l="l" t="t" r="r" b="b"/>
              <a:pathLst>
                <a:path w="15418" h="477" extrusionOk="0">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65"/>
            <p:cNvSpPr/>
            <p:nvPr/>
          </p:nvSpPr>
          <p:spPr>
            <a:xfrm>
              <a:off x="1624695" y="2708148"/>
              <a:ext cx="37487" cy="12557"/>
            </a:xfrm>
            <a:custGeom>
              <a:avLst/>
              <a:gdLst/>
              <a:ahLst/>
              <a:cxnLst/>
              <a:rect l="l" t="t" r="r" b="b"/>
              <a:pathLst>
                <a:path w="1430" h="479" extrusionOk="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65"/>
            <p:cNvSpPr/>
            <p:nvPr/>
          </p:nvSpPr>
          <p:spPr>
            <a:xfrm>
              <a:off x="1549380" y="2657868"/>
              <a:ext cx="87820" cy="62837"/>
            </a:xfrm>
            <a:custGeom>
              <a:avLst/>
              <a:gdLst/>
              <a:ahLst/>
              <a:cxnLst/>
              <a:rect l="l" t="t" r="r" b="b"/>
              <a:pathLst>
                <a:path w="3350" h="2397" extrusionOk="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65"/>
            <p:cNvSpPr/>
            <p:nvPr/>
          </p:nvSpPr>
          <p:spPr>
            <a:xfrm>
              <a:off x="1585714" y="2682825"/>
              <a:ext cx="15178" cy="12531"/>
            </a:xfrm>
            <a:custGeom>
              <a:avLst/>
              <a:gdLst/>
              <a:ahLst/>
              <a:cxnLst/>
              <a:rect l="l" t="t" r="r" b="b"/>
              <a:pathLst>
                <a:path w="579" h="478" extrusionOk="0">
                  <a:moveTo>
                    <a:pt x="289" y="1"/>
                  </a:moveTo>
                  <a:cubicBezTo>
                    <a:pt x="1" y="30"/>
                    <a:pt x="1" y="463"/>
                    <a:pt x="289" y="477"/>
                  </a:cubicBezTo>
                  <a:cubicBezTo>
                    <a:pt x="578" y="463"/>
                    <a:pt x="578" y="30"/>
                    <a:pt x="2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65"/>
            <p:cNvSpPr/>
            <p:nvPr/>
          </p:nvSpPr>
          <p:spPr>
            <a:xfrm>
              <a:off x="1386296" y="2607535"/>
              <a:ext cx="125648" cy="113170"/>
            </a:xfrm>
            <a:custGeom>
              <a:avLst/>
              <a:gdLst/>
              <a:ahLst/>
              <a:cxnLst/>
              <a:rect l="l" t="t" r="r" b="b"/>
              <a:pathLst>
                <a:path w="4793" h="4317" extrusionOk="0">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65"/>
            <p:cNvSpPr/>
            <p:nvPr/>
          </p:nvSpPr>
          <p:spPr>
            <a:xfrm>
              <a:off x="1386296" y="2636293"/>
              <a:ext cx="24983" cy="84412"/>
            </a:xfrm>
            <a:custGeom>
              <a:avLst/>
              <a:gdLst/>
              <a:ahLst/>
              <a:cxnLst/>
              <a:rect l="l" t="t" r="r" b="b"/>
              <a:pathLst>
                <a:path w="953" h="3220" extrusionOk="0">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65"/>
            <p:cNvSpPr/>
            <p:nvPr/>
          </p:nvSpPr>
          <p:spPr>
            <a:xfrm>
              <a:off x="1486569" y="2636293"/>
              <a:ext cx="25376" cy="84412"/>
            </a:xfrm>
            <a:custGeom>
              <a:avLst/>
              <a:gdLst/>
              <a:ahLst/>
              <a:cxnLst/>
              <a:rect l="l" t="t" r="r" b="b"/>
              <a:pathLst>
                <a:path w="968" h="3220" extrusionOk="0">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65"/>
            <p:cNvSpPr/>
            <p:nvPr/>
          </p:nvSpPr>
          <p:spPr>
            <a:xfrm>
              <a:off x="1418829" y="2607535"/>
              <a:ext cx="60190" cy="18953"/>
            </a:xfrm>
            <a:custGeom>
              <a:avLst/>
              <a:gdLst/>
              <a:ahLst/>
              <a:cxnLst/>
              <a:rect l="l" t="t" r="r" b="b"/>
              <a:pathLst>
                <a:path w="2296" h="723" extrusionOk="0">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65"/>
            <p:cNvSpPr/>
            <p:nvPr/>
          </p:nvSpPr>
          <p:spPr>
            <a:xfrm>
              <a:off x="1393846" y="2500814"/>
              <a:ext cx="110549" cy="113170"/>
            </a:xfrm>
            <a:custGeom>
              <a:avLst/>
              <a:gdLst/>
              <a:ahLst/>
              <a:cxnLst/>
              <a:rect l="l" t="t" r="r" b="b"/>
              <a:pathLst>
                <a:path w="4217" h="4317" extrusionOk="0">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65"/>
            <p:cNvSpPr/>
            <p:nvPr/>
          </p:nvSpPr>
          <p:spPr>
            <a:xfrm>
              <a:off x="1405197" y="2751718"/>
              <a:ext cx="12531" cy="37854"/>
            </a:xfrm>
            <a:custGeom>
              <a:avLst/>
              <a:gdLst/>
              <a:ahLst/>
              <a:cxnLst/>
              <a:rect l="l" t="t" r="r" b="b"/>
              <a:pathLst>
                <a:path w="478" h="1444" extrusionOk="0">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65"/>
            <p:cNvSpPr/>
            <p:nvPr/>
          </p:nvSpPr>
          <p:spPr>
            <a:xfrm>
              <a:off x="1405197" y="2745662"/>
              <a:ext cx="12531" cy="24983"/>
            </a:xfrm>
            <a:custGeom>
              <a:avLst/>
              <a:gdLst/>
              <a:ahLst/>
              <a:cxnLst/>
              <a:rect l="l" t="t" r="r" b="b"/>
              <a:pathLst>
                <a:path w="478" h="953" extrusionOk="0">
                  <a:moveTo>
                    <a:pt x="1" y="0"/>
                  </a:moveTo>
                  <a:lnTo>
                    <a:pt x="1" y="953"/>
                  </a:lnTo>
                  <a:lnTo>
                    <a:pt x="477" y="953"/>
                  </a:lnTo>
                  <a:lnTo>
                    <a:pt x="477"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65"/>
            <p:cNvSpPr/>
            <p:nvPr/>
          </p:nvSpPr>
          <p:spPr>
            <a:xfrm>
              <a:off x="1480146" y="2751718"/>
              <a:ext cx="12872" cy="37854"/>
            </a:xfrm>
            <a:custGeom>
              <a:avLst/>
              <a:gdLst/>
              <a:ahLst/>
              <a:cxnLst/>
              <a:rect l="l" t="t" r="r" b="b"/>
              <a:pathLst>
                <a:path w="491" h="1444" extrusionOk="0">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65"/>
            <p:cNvSpPr/>
            <p:nvPr/>
          </p:nvSpPr>
          <p:spPr>
            <a:xfrm>
              <a:off x="1480146" y="2745662"/>
              <a:ext cx="12872" cy="24983"/>
            </a:xfrm>
            <a:custGeom>
              <a:avLst/>
              <a:gdLst/>
              <a:ahLst/>
              <a:cxnLst/>
              <a:rect l="l" t="t" r="r" b="b"/>
              <a:pathLst>
                <a:path w="491" h="953" extrusionOk="0">
                  <a:moveTo>
                    <a:pt x="0" y="0"/>
                  </a:moveTo>
                  <a:lnTo>
                    <a:pt x="0" y="953"/>
                  </a:lnTo>
                  <a:lnTo>
                    <a:pt x="491" y="953"/>
                  </a:lnTo>
                  <a:lnTo>
                    <a:pt x="49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65"/>
            <p:cNvSpPr/>
            <p:nvPr/>
          </p:nvSpPr>
          <p:spPr>
            <a:xfrm>
              <a:off x="1404830" y="2651419"/>
              <a:ext cx="88187" cy="106747"/>
            </a:xfrm>
            <a:custGeom>
              <a:avLst/>
              <a:gdLst/>
              <a:ahLst/>
              <a:cxnLst/>
              <a:rect l="l" t="t" r="r" b="b"/>
              <a:pathLst>
                <a:path w="3364" h="4072" extrusionOk="0">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7" name="Google Shape;17027;p65"/>
            <p:cNvSpPr/>
            <p:nvPr/>
          </p:nvSpPr>
          <p:spPr>
            <a:xfrm>
              <a:off x="1393846" y="2501181"/>
              <a:ext cx="67399" cy="110916"/>
            </a:xfrm>
            <a:custGeom>
              <a:avLst/>
              <a:gdLst/>
              <a:ahLst/>
              <a:cxnLst/>
              <a:rect l="l" t="t" r="r" b="b"/>
              <a:pathLst>
                <a:path w="2571" h="4231" extrusionOk="0">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28" name="Google Shape;17028;p65"/>
          <p:cNvGrpSpPr/>
          <p:nvPr/>
        </p:nvGrpSpPr>
        <p:grpSpPr>
          <a:xfrm>
            <a:off x="1821465" y="2495702"/>
            <a:ext cx="365988" cy="270801"/>
            <a:chOff x="1821465" y="2495702"/>
            <a:chExt cx="365988" cy="270801"/>
          </a:xfrm>
        </p:grpSpPr>
        <p:sp>
          <p:nvSpPr>
            <p:cNvPr id="17029" name="Google Shape;17029;p65"/>
            <p:cNvSpPr/>
            <p:nvPr/>
          </p:nvSpPr>
          <p:spPr>
            <a:xfrm>
              <a:off x="1822619" y="2495702"/>
              <a:ext cx="364834" cy="194725"/>
            </a:xfrm>
            <a:custGeom>
              <a:avLst/>
              <a:gdLst/>
              <a:ahLst/>
              <a:cxnLst/>
              <a:rect l="l" t="t" r="r" b="b"/>
              <a:pathLst>
                <a:path w="13917" h="7428" extrusionOk="0">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65"/>
            <p:cNvSpPr/>
            <p:nvPr/>
          </p:nvSpPr>
          <p:spPr>
            <a:xfrm>
              <a:off x="1821465" y="2554922"/>
              <a:ext cx="333062" cy="135138"/>
            </a:xfrm>
            <a:custGeom>
              <a:avLst/>
              <a:gdLst/>
              <a:ahLst/>
              <a:cxnLst/>
              <a:rect l="l" t="t" r="r" b="b"/>
              <a:pathLst>
                <a:path w="12705" h="5155" extrusionOk="0">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65"/>
            <p:cNvSpPr/>
            <p:nvPr/>
          </p:nvSpPr>
          <p:spPr>
            <a:xfrm>
              <a:off x="1940298" y="2589735"/>
              <a:ext cx="129450" cy="176768"/>
            </a:xfrm>
            <a:custGeom>
              <a:avLst/>
              <a:gdLst/>
              <a:ahLst/>
              <a:cxnLst/>
              <a:rect l="l" t="t" r="r" b="b"/>
              <a:pathLst>
                <a:path w="4938" h="6743" extrusionOk="0">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65"/>
            <p:cNvSpPr/>
            <p:nvPr/>
          </p:nvSpPr>
          <p:spPr>
            <a:xfrm>
              <a:off x="1971546" y="2659100"/>
              <a:ext cx="67608" cy="79012"/>
            </a:xfrm>
            <a:custGeom>
              <a:avLst/>
              <a:gdLst/>
              <a:ahLst/>
              <a:cxnLst/>
              <a:rect l="l" t="t" r="r" b="b"/>
              <a:pathLst>
                <a:path w="2579" h="3014" extrusionOk="0">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65"/>
            <p:cNvSpPr/>
            <p:nvPr/>
          </p:nvSpPr>
          <p:spPr>
            <a:xfrm>
              <a:off x="1972464" y="2513292"/>
              <a:ext cx="53767" cy="37120"/>
            </a:xfrm>
            <a:custGeom>
              <a:avLst/>
              <a:gdLst/>
              <a:ahLst/>
              <a:cxnLst/>
              <a:rect l="l" t="t" r="r" b="b"/>
              <a:pathLst>
                <a:path w="2051" h="1416" extrusionOk="0">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65"/>
            <p:cNvSpPr/>
            <p:nvPr/>
          </p:nvSpPr>
          <p:spPr>
            <a:xfrm>
              <a:off x="2065973" y="2549521"/>
              <a:ext cx="43124" cy="36098"/>
            </a:xfrm>
            <a:custGeom>
              <a:avLst/>
              <a:gdLst/>
              <a:ahLst/>
              <a:cxnLst/>
              <a:rect l="l" t="t" r="r" b="b"/>
              <a:pathLst>
                <a:path w="1645" h="1377" extrusionOk="0">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65"/>
            <p:cNvSpPr/>
            <p:nvPr/>
          </p:nvSpPr>
          <p:spPr>
            <a:xfrm>
              <a:off x="2017134" y="2589735"/>
              <a:ext cx="52614" cy="53400"/>
            </a:xfrm>
            <a:custGeom>
              <a:avLst/>
              <a:gdLst/>
              <a:ahLst/>
              <a:cxnLst/>
              <a:rect l="l" t="t" r="r" b="b"/>
              <a:pathLst>
                <a:path w="2007" h="2037" extrusionOk="0">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36" name="Google Shape;17036;p65"/>
          <p:cNvGrpSpPr/>
          <p:nvPr/>
        </p:nvGrpSpPr>
        <p:grpSpPr>
          <a:xfrm>
            <a:off x="3725723" y="2455776"/>
            <a:ext cx="354977" cy="351202"/>
            <a:chOff x="3725723" y="2455776"/>
            <a:chExt cx="354977" cy="351202"/>
          </a:xfrm>
        </p:grpSpPr>
        <p:sp>
          <p:nvSpPr>
            <p:cNvPr id="17037" name="Google Shape;17037;p65"/>
            <p:cNvSpPr/>
            <p:nvPr/>
          </p:nvSpPr>
          <p:spPr>
            <a:xfrm>
              <a:off x="3979248" y="2643109"/>
              <a:ext cx="40895" cy="40895"/>
            </a:xfrm>
            <a:custGeom>
              <a:avLst/>
              <a:gdLst/>
              <a:ahLst/>
              <a:cxnLst/>
              <a:rect l="l" t="t" r="r" b="b"/>
              <a:pathLst>
                <a:path w="1560" h="1560" extrusionOk="0">
                  <a:moveTo>
                    <a:pt x="1" y="0"/>
                  </a:moveTo>
                  <a:lnTo>
                    <a:pt x="997" y="1559"/>
                  </a:lnTo>
                  <a:lnTo>
                    <a:pt x="1560" y="1559"/>
                  </a:lnTo>
                  <a:cubicBezTo>
                    <a:pt x="1560" y="693"/>
                    <a:pt x="853" y="0"/>
                    <a:pt x="1"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65"/>
            <p:cNvSpPr/>
            <p:nvPr/>
          </p:nvSpPr>
          <p:spPr>
            <a:xfrm>
              <a:off x="3938012" y="2643109"/>
              <a:ext cx="67373" cy="40502"/>
            </a:xfrm>
            <a:custGeom>
              <a:avLst/>
              <a:gdLst/>
              <a:ahLst/>
              <a:cxnLst/>
              <a:rect l="l" t="t" r="r" b="b"/>
              <a:pathLst>
                <a:path w="2570" h="1545" extrusionOk="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65"/>
            <p:cNvSpPr/>
            <p:nvPr/>
          </p:nvSpPr>
          <p:spPr>
            <a:xfrm>
              <a:off x="3978514" y="2575736"/>
              <a:ext cx="22728" cy="45064"/>
            </a:xfrm>
            <a:custGeom>
              <a:avLst/>
              <a:gdLst/>
              <a:ahLst/>
              <a:cxnLst/>
              <a:rect l="l" t="t" r="r" b="b"/>
              <a:pathLst>
                <a:path w="867" h="1719" extrusionOk="0">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65"/>
            <p:cNvSpPr/>
            <p:nvPr/>
          </p:nvSpPr>
          <p:spPr>
            <a:xfrm>
              <a:off x="3827516" y="2643109"/>
              <a:ext cx="41262" cy="40895"/>
            </a:xfrm>
            <a:custGeom>
              <a:avLst/>
              <a:gdLst/>
              <a:ahLst/>
              <a:cxnLst/>
              <a:rect l="l" t="t" r="r" b="b"/>
              <a:pathLst>
                <a:path w="1574" h="1560" extrusionOk="0">
                  <a:moveTo>
                    <a:pt x="0" y="0"/>
                  </a:moveTo>
                  <a:lnTo>
                    <a:pt x="996" y="1559"/>
                  </a:lnTo>
                  <a:lnTo>
                    <a:pt x="1574" y="1559"/>
                  </a:lnTo>
                  <a:cubicBezTo>
                    <a:pt x="1559" y="693"/>
                    <a:pt x="852" y="0"/>
                    <a:pt x="0"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65"/>
            <p:cNvSpPr/>
            <p:nvPr/>
          </p:nvSpPr>
          <p:spPr>
            <a:xfrm>
              <a:off x="3786253" y="2643109"/>
              <a:ext cx="67399" cy="40502"/>
            </a:xfrm>
            <a:custGeom>
              <a:avLst/>
              <a:gdLst/>
              <a:ahLst/>
              <a:cxnLst/>
              <a:rect l="l" t="t" r="r" b="b"/>
              <a:pathLst>
                <a:path w="2571" h="1545" extrusionOk="0">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65"/>
            <p:cNvSpPr/>
            <p:nvPr/>
          </p:nvSpPr>
          <p:spPr>
            <a:xfrm>
              <a:off x="3827122" y="2575736"/>
              <a:ext cx="22361" cy="45064"/>
            </a:xfrm>
            <a:custGeom>
              <a:avLst/>
              <a:gdLst/>
              <a:ahLst/>
              <a:cxnLst/>
              <a:rect l="l" t="t" r="r" b="b"/>
              <a:pathLst>
                <a:path w="853" h="1719" extrusionOk="0">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65"/>
            <p:cNvSpPr/>
            <p:nvPr/>
          </p:nvSpPr>
          <p:spPr>
            <a:xfrm>
              <a:off x="3903198" y="2644996"/>
              <a:ext cx="55261" cy="55261"/>
            </a:xfrm>
            <a:custGeom>
              <a:avLst/>
              <a:gdLst/>
              <a:ahLst/>
              <a:cxnLst/>
              <a:rect l="l" t="t" r="r" b="b"/>
              <a:pathLst>
                <a:path w="2108" h="2108" extrusionOk="0">
                  <a:moveTo>
                    <a:pt x="0" y="0"/>
                  </a:moveTo>
                  <a:lnTo>
                    <a:pt x="1256" y="2108"/>
                  </a:lnTo>
                  <a:lnTo>
                    <a:pt x="2108" y="2108"/>
                  </a:lnTo>
                  <a:cubicBezTo>
                    <a:pt x="2108" y="953"/>
                    <a:pt x="1170" y="0"/>
                    <a:pt x="0"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65"/>
            <p:cNvSpPr/>
            <p:nvPr/>
          </p:nvSpPr>
          <p:spPr>
            <a:xfrm>
              <a:off x="3847937" y="2644996"/>
              <a:ext cx="88213" cy="55261"/>
            </a:xfrm>
            <a:custGeom>
              <a:avLst/>
              <a:gdLst/>
              <a:ahLst/>
              <a:cxnLst/>
              <a:rect l="l" t="t" r="r" b="b"/>
              <a:pathLst>
                <a:path w="3365" h="2108" extrusionOk="0">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65"/>
            <p:cNvSpPr/>
            <p:nvPr/>
          </p:nvSpPr>
          <p:spPr>
            <a:xfrm>
              <a:off x="3903565" y="2561737"/>
              <a:ext cx="30698" cy="60950"/>
            </a:xfrm>
            <a:custGeom>
              <a:avLst/>
              <a:gdLst/>
              <a:ahLst/>
              <a:cxnLst/>
              <a:rect l="l" t="t" r="r" b="b"/>
              <a:pathLst>
                <a:path w="1171" h="2325" extrusionOk="0">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65"/>
            <p:cNvSpPr/>
            <p:nvPr/>
          </p:nvSpPr>
          <p:spPr>
            <a:xfrm>
              <a:off x="3872553" y="2561737"/>
              <a:ext cx="46191" cy="60950"/>
            </a:xfrm>
            <a:custGeom>
              <a:avLst/>
              <a:gdLst/>
              <a:ahLst/>
              <a:cxnLst/>
              <a:rect l="l" t="t" r="r" b="b"/>
              <a:pathLst>
                <a:path w="1762" h="2325" extrusionOk="0">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65"/>
            <p:cNvSpPr/>
            <p:nvPr/>
          </p:nvSpPr>
          <p:spPr>
            <a:xfrm>
              <a:off x="3797237" y="2575736"/>
              <a:ext cx="37120" cy="45064"/>
            </a:xfrm>
            <a:custGeom>
              <a:avLst/>
              <a:gdLst/>
              <a:ahLst/>
              <a:cxnLst/>
              <a:rect l="l" t="t" r="r" b="b"/>
              <a:pathLst>
                <a:path w="1416" h="1719" extrusionOk="0">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65"/>
            <p:cNvSpPr/>
            <p:nvPr/>
          </p:nvSpPr>
          <p:spPr>
            <a:xfrm>
              <a:off x="3948603" y="2575736"/>
              <a:ext cx="37487" cy="45064"/>
            </a:xfrm>
            <a:custGeom>
              <a:avLst/>
              <a:gdLst/>
              <a:ahLst/>
              <a:cxnLst/>
              <a:rect l="l" t="t" r="r" b="b"/>
              <a:pathLst>
                <a:path w="1430" h="1719" extrusionOk="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65"/>
            <p:cNvSpPr/>
            <p:nvPr/>
          </p:nvSpPr>
          <p:spPr>
            <a:xfrm>
              <a:off x="3725723" y="2455776"/>
              <a:ext cx="354977" cy="351202"/>
            </a:xfrm>
            <a:custGeom>
              <a:avLst/>
              <a:gdLst/>
              <a:ahLst/>
              <a:cxnLst/>
              <a:rect l="l" t="t" r="r" b="b"/>
              <a:pathLst>
                <a:path w="13541" h="13397" extrusionOk="0">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50" name="Google Shape;17050;p65"/>
          <p:cNvGrpSpPr/>
          <p:nvPr/>
        </p:nvGrpSpPr>
        <p:grpSpPr>
          <a:xfrm>
            <a:off x="5226165" y="1977641"/>
            <a:ext cx="230482" cy="388847"/>
            <a:chOff x="5226165" y="1977641"/>
            <a:chExt cx="230482" cy="388847"/>
          </a:xfrm>
        </p:grpSpPr>
        <p:sp>
          <p:nvSpPr>
            <p:cNvPr id="17051" name="Google Shape;17051;p65"/>
            <p:cNvSpPr/>
            <p:nvPr/>
          </p:nvSpPr>
          <p:spPr>
            <a:xfrm>
              <a:off x="5256443" y="2329761"/>
              <a:ext cx="169952" cy="12138"/>
            </a:xfrm>
            <a:custGeom>
              <a:avLst/>
              <a:gdLst/>
              <a:ahLst/>
              <a:cxnLst/>
              <a:rect l="l" t="t" r="r" b="b"/>
              <a:pathLst>
                <a:path w="6483" h="463" extrusionOk="0">
                  <a:moveTo>
                    <a:pt x="1" y="1"/>
                  </a:moveTo>
                  <a:lnTo>
                    <a:pt x="1" y="463"/>
                  </a:lnTo>
                  <a:lnTo>
                    <a:pt x="6482" y="463"/>
                  </a:lnTo>
                  <a:lnTo>
                    <a:pt x="648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65"/>
            <p:cNvSpPr/>
            <p:nvPr/>
          </p:nvSpPr>
          <p:spPr>
            <a:xfrm>
              <a:off x="5335167" y="1977641"/>
              <a:ext cx="12138" cy="388480"/>
            </a:xfrm>
            <a:custGeom>
              <a:avLst/>
              <a:gdLst/>
              <a:ahLst/>
              <a:cxnLst/>
              <a:rect l="l" t="t" r="r" b="b"/>
              <a:pathLst>
                <a:path w="463" h="14819" extrusionOk="0">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65"/>
            <p:cNvSpPr/>
            <p:nvPr/>
          </p:nvSpPr>
          <p:spPr>
            <a:xfrm>
              <a:off x="5243571" y="2226421"/>
              <a:ext cx="37986" cy="139700"/>
            </a:xfrm>
            <a:custGeom>
              <a:avLst/>
              <a:gdLst/>
              <a:ahLst/>
              <a:cxnLst/>
              <a:rect l="l" t="t" r="r" b="b"/>
              <a:pathLst>
                <a:path w="1449" h="5329" extrusionOk="0">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65"/>
            <p:cNvSpPr/>
            <p:nvPr/>
          </p:nvSpPr>
          <p:spPr>
            <a:xfrm>
              <a:off x="5401281" y="2226421"/>
              <a:ext cx="37592" cy="140067"/>
            </a:xfrm>
            <a:custGeom>
              <a:avLst/>
              <a:gdLst/>
              <a:ahLst/>
              <a:cxnLst/>
              <a:rect l="l" t="t" r="r" b="b"/>
              <a:pathLst>
                <a:path w="1434" h="5343" extrusionOk="0">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65"/>
            <p:cNvSpPr/>
            <p:nvPr/>
          </p:nvSpPr>
          <p:spPr>
            <a:xfrm>
              <a:off x="5335167" y="2226448"/>
              <a:ext cx="12138" cy="24249"/>
            </a:xfrm>
            <a:custGeom>
              <a:avLst/>
              <a:gdLst/>
              <a:ahLst/>
              <a:cxnLst/>
              <a:rect l="l" t="t" r="r" b="b"/>
              <a:pathLst>
                <a:path w="463" h="925" extrusionOk="0">
                  <a:moveTo>
                    <a:pt x="0" y="1"/>
                  </a:moveTo>
                  <a:lnTo>
                    <a:pt x="0" y="925"/>
                  </a:lnTo>
                  <a:lnTo>
                    <a:pt x="462" y="925"/>
                  </a:lnTo>
                  <a:lnTo>
                    <a:pt x="46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65"/>
            <p:cNvSpPr/>
            <p:nvPr/>
          </p:nvSpPr>
          <p:spPr>
            <a:xfrm>
              <a:off x="5264779" y="2226421"/>
              <a:ext cx="16280" cy="24275"/>
            </a:xfrm>
            <a:custGeom>
              <a:avLst/>
              <a:gdLst/>
              <a:ahLst/>
              <a:cxnLst/>
              <a:rect l="l" t="t" r="r" b="b"/>
              <a:pathLst>
                <a:path w="621" h="926" extrusionOk="0">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7" name="Google Shape;17057;p65"/>
            <p:cNvSpPr/>
            <p:nvPr/>
          </p:nvSpPr>
          <p:spPr>
            <a:xfrm>
              <a:off x="5401281" y="2226421"/>
              <a:ext cx="16411" cy="24275"/>
            </a:xfrm>
            <a:custGeom>
              <a:avLst/>
              <a:gdLst/>
              <a:ahLst/>
              <a:cxnLst/>
              <a:rect l="l" t="t" r="r" b="b"/>
              <a:pathLst>
                <a:path w="626" h="926" extrusionOk="0">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8" name="Google Shape;17058;p65"/>
            <p:cNvSpPr/>
            <p:nvPr/>
          </p:nvSpPr>
          <p:spPr>
            <a:xfrm>
              <a:off x="5238276" y="2020214"/>
              <a:ext cx="206286" cy="218371"/>
            </a:xfrm>
            <a:custGeom>
              <a:avLst/>
              <a:gdLst/>
              <a:ahLst/>
              <a:cxnLst/>
              <a:rect l="l" t="t" r="r" b="b"/>
              <a:pathLst>
                <a:path w="7869" h="8330" extrusionOk="0">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65"/>
            <p:cNvSpPr/>
            <p:nvPr/>
          </p:nvSpPr>
          <p:spPr>
            <a:xfrm>
              <a:off x="5237909" y="2020214"/>
              <a:ext cx="206653" cy="18193"/>
            </a:xfrm>
            <a:custGeom>
              <a:avLst/>
              <a:gdLst/>
              <a:ahLst/>
              <a:cxnLst/>
              <a:rect l="l" t="t" r="r" b="b"/>
              <a:pathLst>
                <a:path w="7883" h="694" extrusionOk="0">
                  <a:moveTo>
                    <a:pt x="0" y="1"/>
                  </a:moveTo>
                  <a:lnTo>
                    <a:pt x="0" y="694"/>
                  </a:lnTo>
                  <a:lnTo>
                    <a:pt x="7882" y="694"/>
                  </a:lnTo>
                  <a:lnTo>
                    <a:pt x="7882"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65"/>
            <p:cNvSpPr/>
            <p:nvPr/>
          </p:nvSpPr>
          <p:spPr>
            <a:xfrm>
              <a:off x="5226165" y="2002047"/>
              <a:ext cx="230482" cy="24249"/>
            </a:xfrm>
            <a:custGeom>
              <a:avLst/>
              <a:gdLst/>
              <a:ahLst/>
              <a:cxnLst/>
              <a:rect l="l" t="t" r="r" b="b"/>
              <a:pathLst>
                <a:path w="8792" h="925" extrusionOk="0">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1" name="Google Shape;17061;p65"/>
            <p:cNvSpPr/>
            <p:nvPr/>
          </p:nvSpPr>
          <p:spPr>
            <a:xfrm>
              <a:off x="5257754" y="2073195"/>
              <a:ext cx="164080" cy="118597"/>
            </a:xfrm>
            <a:custGeom>
              <a:avLst/>
              <a:gdLst/>
              <a:ahLst/>
              <a:cxnLst/>
              <a:rect l="l" t="t" r="r" b="b"/>
              <a:pathLst>
                <a:path w="6259" h="4524" extrusionOk="0">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65"/>
            <p:cNvSpPr/>
            <p:nvPr/>
          </p:nvSpPr>
          <p:spPr>
            <a:xfrm>
              <a:off x="5226165" y="2014159"/>
              <a:ext cx="230482" cy="12138"/>
            </a:xfrm>
            <a:custGeom>
              <a:avLst/>
              <a:gdLst/>
              <a:ahLst/>
              <a:cxnLst/>
              <a:rect l="l" t="t" r="r" b="b"/>
              <a:pathLst>
                <a:path w="8792" h="463" extrusionOk="0">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3" name="Google Shape;17063;p65"/>
          <p:cNvGrpSpPr/>
          <p:nvPr/>
        </p:nvGrpSpPr>
        <p:grpSpPr>
          <a:xfrm>
            <a:off x="5632602" y="2025510"/>
            <a:ext cx="370130" cy="287264"/>
            <a:chOff x="5632602" y="2025510"/>
            <a:chExt cx="370130" cy="287264"/>
          </a:xfrm>
        </p:grpSpPr>
        <p:sp>
          <p:nvSpPr>
            <p:cNvPr id="17064" name="Google Shape;17064;p65"/>
            <p:cNvSpPr/>
            <p:nvPr/>
          </p:nvSpPr>
          <p:spPr>
            <a:xfrm>
              <a:off x="5695046" y="2050493"/>
              <a:ext cx="296701" cy="191501"/>
            </a:xfrm>
            <a:custGeom>
              <a:avLst/>
              <a:gdLst/>
              <a:ahLst/>
              <a:cxnLst/>
              <a:rect l="l" t="t" r="r" b="b"/>
              <a:pathLst>
                <a:path w="11318" h="7305" extrusionOk="0">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65"/>
            <p:cNvSpPr/>
            <p:nvPr/>
          </p:nvSpPr>
          <p:spPr>
            <a:xfrm>
              <a:off x="5735522" y="2241967"/>
              <a:ext cx="50359" cy="23882"/>
            </a:xfrm>
            <a:custGeom>
              <a:avLst/>
              <a:gdLst/>
              <a:ahLst/>
              <a:cxnLst/>
              <a:rect l="l" t="t" r="r" b="b"/>
              <a:pathLst>
                <a:path w="1921" h="911" extrusionOk="0">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65"/>
            <p:cNvSpPr/>
            <p:nvPr/>
          </p:nvSpPr>
          <p:spPr>
            <a:xfrm>
              <a:off x="5746899" y="2179156"/>
              <a:ext cx="38982" cy="62470"/>
            </a:xfrm>
            <a:custGeom>
              <a:avLst/>
              <a:gdLst/>
              <a:ahLst/>
              <a:cxnLst/>
              <a:rect l="l" t="t" r="r" b="b"/>
              <a:pathLst>
                <a:path w="1487" h="2383" extrusionOk="0">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65"/>
            <p:cNvSpPr/>
            <p:nvPr/>
          </p:nvSpPr>
          <p:spPr>
            <a:xfrm>
              <a:off x="5698821" y="2168565"/>
              <a:ext cx="42783" cy="26136"/>
            </a:xfrm>
            <a:custGeom>
              <a:avLst/>
              <a:gdLst/>
              <a:ahLst/>
              <a:cxnLst/>
              <a:rect l="l" t="t" r="r" b="b"/>
              <a:pathLst>
                <a:path w="1632" h="997" extrusionOk="0">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8" name="Google Shape;17068;p65"/>
            <p:cNvSpPr/>
            <p:nvPr/>
          </p:nvSpPr>
          <p:spPr>
            <a:xfrm>
              <a:off x="5695046" y="2050493"/>
              <a:ext cx="9857" cy="118099"/>
            </a:xfrm>
            <a:custGeom>
              <a:avLst/>
              <a:gdLst/>
              <a:ahLst/>
              <a:cxnLst/>
              <a:rect l="l" t="t" r="r" b="b"/>
              <a:pathLst>
                <a:path w="376" h="4505" extrusionOk="0">
                  <a:moveTo>
                    <a:pt x="0" y="0"/>
                  </a:moveTo>
                  <a:lnTo>
                    <a:pt x="0" y="4504"/>
                  </a:lnTo>
                  <a:lnTo>
                    <a:pt x="376" y="4504"/>
                  </a:lnTo>
                  <a:lnTo>
                    <a:pt x="376"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65"/>
            <p:cNvSpPr/>
            <p:nvPr/>
          </p:nvSpPr>
          <p:spPr>
            <a:xfrm>
              <a:off x="5695046" y="2049732"/>
              <a:ext cx="296701" cy="9857"/>
            </a:xfrm>
            <a:custGeom>
              <a:avLst/>
              <a:gdLst/>
              <a:ahLst/>
              <a:cxnLst/>
              <a:rect l="l" t="t" r="r" b="b"/>
              <a:pathLst>
                <a:path w="11318" h="376" extrusionOk="0">
                  <a:moveTo>
                    <a:pt x="0" y="1"/>
                  </a:moveTo>
                  <a:lnTo>
                    <a:pt x="0" y="376"/>
                  </a:lnTo>
                  <a:lnTo>
                    <a:pt x="11318" y="376"/>
                  </a:lnTo>
                  <a:lnTo>
                    <a:pt x="11318" y="1"/>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65"/>
            <p:cNvSpPr/>
            <p:nvPr/>
          </p:nvSpPr>
          <p:spPr>
            <a:xfrm>
              <a:off x="5725324" y="2240473"/>
              <a:ext cx="277014" cy="26503"/>
            </a:xfrm>
            <a:custGeom>
              <a:avLst/>
              <a:gdLst/>
              <a:ahLst/>
              <a:cxnLst/>
              <a:rect l="l" t="t" r="r" b="b"/>
              <a:pathLst>
                <a:path w="10567" h="1011" extrusionOk="0">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65"/>
            <p:cNvSpPr/>
            <p:nvPr/>
          </p:nvSpPr>
          <p:spPr>
            <a:xfrm>
              <a:off x="5684062" y="2025510"/>
              <a:ext cx="318670" cy="26136"/>
            </a:xfrm>
            <a:custGeom>
              <a:avLst/>
              <a:gdLst/>
              <a:ahLst/>
              <a:cxnLst/>
              <a:rect l="l" t="t" r="r" b="b"/>
              <a:pathLst>
                <a:path w="12156" h="997" extrusionOk="0">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65"/>
            <p:cNvSpPr/>
            <p:nvPr/>
          </p:nvSpPr>
          <p:spPr>
            <a:xfrm>
              <a:off x="5804022" y="2150005"/>
              <a:ext cx="25009" cy="58328"/>
            </a:xfrm>
            <a:custGeom>
              <a:avLst/>
              <a:gdLst/>
              <a:ahLst/>
              <a:cxnLst/>
              <a:rect l="l" t="t" r="r" b="b"/>
              <a:pathLst>
                <a:path w="954" h="2225" extrusionOk="0">
                  <a:moveTo>
                    <a:pt x="1" y="1"/>
                  </a:moveTo>
                  <a:lnTo>
                    <a:pt x="1" y="2224"/>
                  </a:lnTo>
                  <a:lnTo>
                    <a:pt x="953" y="2224"/>
                  </a:lnTo>
                  <a:lnTo>
                    <a:pt x="95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65"/>
            <p:cNvSpPr/>
            <p:nvPr/>
          </p:nvSpPr>
          <p:spPr>
            <a:xfrm>
              <a:off x="5846779" y="2125048"/>
              <a:ext cx="25009" cy="83285"/>
            </a:xfrm>
            <a:custGeom>
              <a:avLst/>
              <a:gdLst/>
              <a:ahLst/>
              <a:cxnLst/>
              <a:rect l="l" t="t" r="r" b="b"/>
              <a:pathLst>
                <a:path w="954" h="3177" extrusionOk="0">
                  <a:moveTo>
                    <a:pt x="1" y="0"/>
                  </a:moveTo>
                  <a:lnTo>
                    <a:pt x="1" y="3176"/>
                  </a:lnTo>
                  <a:lnTo>
                    <a:pt x="954" y="3176"/>
                  </a:lnTo>
                  <a:lnTo>
                    <a:pt x="95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65"/>
            <p:cNvSpPr/>
            <p:nvPr/>
          </p:nvSpPr>
          <p:spPr>
            <a:xfrm>
              <a:off x="5888408" y="2140174"/>
              <a:ext cx="25009" cy="68159"/>
            </a:xfrm>
            <a:custGeom>
              <a:avLst/>
              <a:gdLst/>
              <a:ahLst/>
              <a:cxnLst/>
              <a:rect l="l" t="t" r="r" b="b"/>
              <a:pathLst>
                <a:path w="954" h="2600" extrusionOk="0">
                  <a:moveTo>
                    <a:pt x="1" y="1"/>
                  </a:moveTo>
                  <a:lnTo>
                    <a:pt x="1" y="2599"/>
                  </a:lnTo>
                  <a:lnTo>
                    <a:pt x="954" y="2599"/>
                  </a:lnTo>
                  <a:lnTo>
                    <a:pt x="95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65"/>
            <p:cNvSpPr/>
            <p:nvPr/>
          </p:nvSpPr>
          <p:spPr>
            <a:xfrm>
              <a:off x="5932318" y="2090995"/>
              <a:ext cx="25009" cy="117338"/>
            </a:xfrm>
            <a:custGeom>
              <a:avLst/>
              <a:gdLst/>
              <a:ahLst/>
              <a:cxnLst/>
              <a:rect l="l" t="t" r="r" b="b"/>
              <a:pathLst>
                <a:path w="954" h="4476" extrusionOk="0">
                  <a:moveTo>
                    <a:pt x="0" y="0"/>
                  </a:moveTo>
                  <a:lnTo>
                    <a:pt x="0" y="4475"/>
                  </a:lnTo>
                  <a:lnTo>
                    <a:pt x="953" y="4475"/>
                  </a:lnTo>
                  <a:lnTo>
                    <a:pt x="953"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65"/>
            <p:cNvSpPr/>
            <p:nvPr/>
          </p:nvSpPr>
          <p:spPr>
            <a:xfrm>
              <a:off x="5719636" y="2082658"/>
              <a:ext cx="47711" cy="11744"/>
            </a:xfrm>
            <a:custGeom>
              <a:avLst/>
              <a:gdLst/>
              <a:ahLst/>
              <a:cxnLst/>
              <a:rect l="l" t="t" r="r" b="b"/>
              <a:pathLst>
                <a:path w="1820" h="448" extrusionOk="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65"/>
            <p:cNvSpPr/>
            <p:nvPr/>
          </p:nvSpPr>
          <p:spPr>
            <a:xfrm>
              <a:off x="5719636" y="2102346"/>
              <a:ext cx="65118" cy="12138"/>
            </a:xfrm>
            <a:custGeom>
              <a:avLst/>
              <a:gdLst/>
              <a:ahLst/>
              <a:cxnLst/>
              <a:rect l="l" t="t" r="r" b="b"/>
              <a:pathLst>
                <a:path w="2484" h="463" extrusionOk="0">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65"/>
            <p:cNvSpPr/>
            <p:nvPr/>
          </p:nvSpPr>
          <p:spPr>
            <a:xfrm>
              <a:off x="5719636" y="2122374"/>
              <a:ext cx="65118" cy="11771"/>
            </a:xfrm>
            <a:custGeom>
              <a:avLst/>
              <a:gdLst/>
              <a:ahLst/>
              <a:cxnLst/>
              <a:rect l="l" t="t" r="r" b="b"/>
              <a:pathLst>
                <a:path w="2484" h="449" extrusionOk="0">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65"/>
            <p:cNvSpPr/>
            <p:nvPr/>
          </p:nvSpPr>
          <p:spPr>
            <a:xfrm>
              <a:off x="5719636" y="2142062"/>
              <a:ext cx="65118" cy="12138"/>
            </a:xfrm>
            <a:custGeom>
              <a:avLst/>
              <a:gdLst/>
              <a:ahLst/>
              <a:cxnLst/>
              <a:rect l="l" t="t" r="r" b="b"/>
              <a:pathLst>
                <a:path w="2484" h="463" extrusionOk="0">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65"/>
            <p:cNvSpPr/>
            <p:nvPr/>
          </p:nvSpPr>
          <p:spPr>
            <a:xfrm>
              <a:off x="5632602" y="2168172"/>
              <a:ext cx="144576" cy="144602"/>
            </a:xfrm>
            <a:custGeom>
              <a:avLst/>
              <a:gdLst/>
              <a:ahLst/>
              <a:cxnLst/>
              <a:rect l="l" t="t" r="r" b="b"/>
              <a:pathLst>
                <a:path w="5515" h="5516" extrusionOk="0">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65"/>
            <p:cNvSpPr/>
            <p:nvPr/>
          </p:nvSpPr>
          <p:spPr>
            <a:xfrm>
              <a:off x="5669696" y="2213602"/>
              <a:ext cx="29151" cy="54894"/>
            </a:xfrm>
            <a:custGeom>
              <a:avLst/>
              <a:gdLst/>
              <a:ahLst/>
              <a:cxnLst/>
              <a:rect l="l" t="t" r="r" b="b"/>
              <a:pathLst>
                <a:path w="1112" h="2094" extrusionOk="0">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82" name="Google Shape;17082;p65"/>
          <p:cNvGrpSpPr/>
          <p:nvPr/>
        </p:nvGrpSpPr>
        <p:grpSpPr>
          <a:xfrm>
            <a:off x="4212378" y="2456537"/>
            <a:ext cx="331515" cy="330021"/>
            <a:chOff x="4212378" y="2456537"/>
            <a:chExt cx="331515" cy="330021"/>
          </a:xfrm>
        </p:grpSpPr>
        <p:sp>
          <p:nvSpPr>
            <p:cNvPr id="17083" name="Google Shape;17083;p65"/>
            <p:cNvSpPr/>
            <p:nvPr/>
          </p:nvSpPr>
          <p:spPr>
            <a:xfrm>
              <a:off x="4212378" y="2651026"/>
              <a:ext cx="59796" cy="135532"/>
            </a:xfrm>
            <a:custGeom>
              <a:avLst/>
              <a:gdLst/>
              <a:ahLst/>
              <a:cxnLst/>
              <a:rect l="l" t="t" r="r" b="b"/>
              <a:pathLst>
                <a:path w="2281" h="5170" extrusionOk="0">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65"/>
            <p:cNvSpPr/>
            <p:nvPr/>
          </p:nvSpPr>
          <p:spPr>
            <a:xfrm>
              <a:off x="4212378" y="2651052"/>
              <a:ext cx="28784" cy="135505"/>
            </a:xfrm>
            <a:custGeom>
              <a:avLst/>
              <a:gdLst/>
              <a:ahLst/>
              <a:cxnLst/>
              <a:rect l="l" t="t" r="r" b="b"/>
              <a:pathLst>
                <a:path w="1098" h="5169" extrusionOk="0">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65"/>
            <p:cNvSpPr/>
            <p:nvPr/>
          </p:nvSpPr>
          <p:spPr>
            <a:xfrm>
              <a:off x="4302820" y="2617366"/>
              <a:ext cx="59823" cy="169192"/>
            </a:xfrm>
            <a:custGeom>
              <a:avLst/>
              <a:gdLst/>
              <a:ahLst/>
              <a:cxnLst/>
              <a:rect l="l" t="t" r="r" b="b"/>
              <a:pathLst>
                <a:path w="2282" h="6454" extrusionOk="0">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65"/>
            <p:cNvSpPr/>
            <p:nvPr/>
          </p:nvSpPr>
          <p:spPr>
            <a:xfrm>
              <a:off x="4302820" y="2617366"/>
              <a:ext cx="28391" cy="169192"/>
            </a:xfrm>
            <a:custGeom>
              <a:avLst/>
              <a:gdLst/>
              <a:ahLst/>
              <a:cxnLst/>
              <a:rect l="l" t="t" r="r" b="b"/>
              <a:pathLst>
                <a:path w="1083" h="6454" extrusionOk="0">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65"/>
            <p:cNvSpPr/>
            <p:nvPr/>
          </p:nvSpPr>
          <p:spPr>
            <a:xfrm>
              <a:off x="4393262" y="2583679"/>
              <a:ext cx="59823" cy="202878"/>
            </a:xfrm>
            <a:custGeom>
              <a:avLst/>
              <a:gdLst/>
              <a:ahLst/>
              <a:cxnLst/>
              <a:rect l="l" t="t" r="r" b="b"/>
              <a:pathLst>
                <a:path w="2282" h="7739" extrusionOk="0">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65"/>
            <p:cNvSpPr/>
            <p:nvPr/>
          </p:nvSpPr>
          <p:spPr>
            <a:xfrm>
              <a:off x="4393262" y="2583679"/>
              <a:ext cx="28391" cy="202878"/>
            </a:xfrm>
            <a:custGeom>
              <a:avLst/>
              <a:gdLst/>
              <a:ahLst/>
              <a:cxnLst/>
              <a:rect l="l" t="t" r="r" b="b"/>
              <a:pathLst>
                <a:path w="1083" h="7739" extrusionOk="0">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65"/>
            <p:cNvSpPr/>
            <p:nvPr/>
          </p:nvSpPr>
          <p:spPr>
            <a:xfrm>
              <a:off x="4483703" y="2550386"/>
              <a:ext cx="60190" cy="236171"/>
            </a:xfrm>
            <a:custGeom>
              <a:avLst/>
              <a:gdLst/>
              <a:ahLst/>
              <a:cxnLst/>
              <a:rect l="l" t="t" r="r" b="b"/>
              <a:pathLst>
                <a:path w="2296" h="9009" extrusionOk="0">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65"/>
            <p:cNvSpPr/>
            <p:nvPr/>
          </p:nvSpPr>
          <p:spPr>
            <a:xfrm>
              <a:off x="4483703" y="2550386"/>
              <a:ext cx="28417" cy="236171"/>
            </a:xfrm>
            <a:custGeom>
              <a:avLst/>
              <a:gdLst/>
              <a:ahLst/>
              <a:cxnLst/>
              <a:rect l="l" t="t" r="r" b="b"/>
              <a:pathLst>
                <a:path w="1084" h="9009" extrusionOk="0">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65"/>
            <p:cNvSpPr/>
            <p:nvPr/>
          </p:nvSpPr>
          <p:spPr>
            <a:xfrm>
              <a:off x="4226744" y="2456537"/>
              <a:ext cx="307318" cy="124154"/>
            </a:xfrm>
            <a:custGeom>
              <a:avLst/>
              <a:gdLst/>
              <a:ahLst/>
              <a:cxnLst/>
              <a:rect l="l" t="t" r="r" b="b"/>
              <a:pathLst>
                <a:path w="11723" h="4736" extrusionOk="0">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92" name="Google Shape;17092;p65"/>
          <p:cNvGrpSpPr/>
          <p:nvPr/>
        </p:nvGrpSpPr>
        <p:grpSpPr>
          <a:xfrm>
            <a:off x="6176013" y="1977825"/>
            <a:ext cx="235411" cy="347427"/>
            <a:chOff x="6176013" y="1977825"/>
            <a:chExt cx="235411" cy="347427"/>
          </a:xfrm>
        </p:grpSpPr>
        <p:sp>
          <p:nvSpPr>
            <p:cNvPr id="17093" name="Google Shape;17093;p65"/>
            <p:cNvSpPr/>
            <p:nvPr/>
          </p:nvSpPr>
          <p:spPr>
            <a:xfrm>
              <a:off x="6268368" y="2084179"/>
              <a:ext cx="50726" cy="50726"/>
            </a:xfrm>
            <a:custGeom>
              <a:avLst/>
              <a:gdLst/>
              <a:ahLst/>
              <a:cxnLst/>
              <a:rect l="l" t="t" r="r" b="b"/>
              <a:pathLst>
                <a:path w="1935" h="1935" extrusionOk="0">
                  <a:moveTo>
                    <a:pt x="0" y="0"/>
                  </a:moveTo>
                  <a:lnTo>
                    <a:pt x="0" y="1935"/>
                  </a:lnTo>
                  <a:lnTo>
                    <a:pt x="1934" y="1935"/>
                  </a:lnTo>
                  <a:lnTo>
                    <a:pt x="19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65"/>
            <p:cNvSpPr/>
            <p:nvPr/>
          </p:nvSpPr>
          <p:spPr>
            <a:xfrm>
              <a:off x="6268368" y="2084179"/>
              <a:ext cx="50726" cy="28024"/>
            </a:xfrm>
            <a:custGeom>
              <a:avLst/>
              <a:gdLst/>
              <a:ahLst/>
              <a:cxnLst/>
              <a:rect l="l" t="t" r="r" b="b"/>
              <a:pathLst>
                <a:path w="1935" h="1069" extrusionOk="0">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65"/>
            <p:cNvSpPr/>
            <p:nvPr/>
          </p:nvSpPr>
          <p:spPr>
            <a:xfrm>
              <a:off x="6243385" y="1977825"/>
              <a:ext cx="101059" cy="78357"/>
            </a:xfrm>
            <a:custGeom>
              <a:avLst/>
              <a:gdLst/>
              <a:ahLst/>
              <a:cxnLst/>
              <a:rect l="l" t="t" r="r" b="b"/>
              <a:pathLst>
                <a:path w="3855"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65"/>
            <p:cNvSpPr/>
            <p:nvPr/>
          </p:nvSpPr>
          <p:spPr>
            <a:xfrm>
              <a:off x="6243385" y="1977825"/>
              <a:ext cx="42416" cy="78357"/>
            </a:xfrm>
            <a:custGeom>
              <a:avLst/>
              <a:gdLst/>
              <a:ahLst/>
              <a:cxnLst/>
              <a:rect l="l" t="t" r="r" b="b"/>
              <a:pathLst>
                <a:path w="1618"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65"/>
            <p:cNvSpPr/>
            <p:nvPr/>
          </p:nvSpPr>
          <p:spPr>
            <a:xfrm>
              <a:off x="6215388" y="2117839"/>
              <a:ext cx="156687" cy="73061"/>
            </a:xfrm>
            <a:custGeom>
              <a:avLst/>
              <a:gdLst/>
              <a:ahLst/>
              <a:cxnLst/>
              <a:rect l="l" t="t" r="r" b="b"/>
              <a:pathLst>
                <a:path w="5977" h="2787" extrusionOk="0">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65"/>
            <p:cNvSpPr/>
            <p:nvPr/>
          </p:nvSpPr>
          <p:spPr>
            <a:xfrm>
              <a:off x="6285382" y="2140174"/>
              <a:ext cx="16673" cy="50726"/>
            </a:xfrm>
            <a:custGeom>
              <a:avLst/>
              <a:gdLst/>
              <a:ahLst/>
              <a:cxnLst/>
              <a:rect l="l" t="t" r="r" b="b"/>
              <a:pathLst>
                <a:path w="636" h="1935" extrusionOk="0">
                  <a:moveTo>
                    <a:pt x="159" y="1"/>
                  </a:moveTo>
                  <a:lnTo>
                    <a:pt x="1" y="1935"/>
                  </a:lnTo>
                  <a:lnTo>
                    <a:pt x="636" y="1935"/>
                  </a:lnTo>
                  <a:lnTo>
                    <a:pt x="477"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65"/>
            <p:cNvSpPr/>
            <p:nvPr/>
          </p:nvSpPr>
          <p:spPr>
            <a:xfrm>
              <a:off x="6215388" y="2138654"/>
              <a:ext cx="28024" cy="51879"/>
            </a:xfrm>
            <a:custGeom>
              <a:avLst/>
              <a:gdLst/>
              <a:ahLst/>
              <a:cxnLst/>
              <a:rect l="l" t="t" r="r" b="b"/>
              <a:pathLst>
                <a:path w="1069" h="1979" extrusionOk="0">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65"/>
            <p:cNvSpPr/>
            <p:nvPr/>
          </p:nvSpPr>
          <p:spPr>
            <a:xfrm>
              <a:off x="6344051" y="2138654"/>
              <a:ext cx="28391" cy="51879"/>
            </a:xfrm>
            <a:custGeom>
              <a:avLst/>
              <a:gdLst/>
              <a:ahLst/>
              <a:cxnLst/>
              <a:rect l="l" t="t" r="r" b="b"/>
              <a:pathLst>
                <a:path w="1083" h="1979" extrusionOk="0">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1" name="Google Shape;17101;p65"/>
            <p:cNvSpPr/>
            <p:nvPr/>
          </p:nvSpPr>
          <p:spPr>
            <a:xfrm>
              <a:off x="6285015" y="2134879"/>
              <a:ext cx="17040" cy="13658"/>
            </a:xfrm>
            <a:custGeom>
              <a:avLst/>
              <a:gdLst/>
              <a:ahLst/>
              <a:cxnLst/>
              <a:rect l="l" t="t" r="r" b="b"/>
              <a:pathLst>
                <a:path w="650" h="521" extrusionOk="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65"/>
            <p:cNvSpPr/>
            <p:nvPr/>
          </p:nvSpPr>
          <p:spPr>
            <a:xfrm>
              <a:off x="6258905" y="2112334"/>
              <a:ext cx="34840" cy="31301"/>
            </a:xfrm>
            <a:custGeom>
              <a:avLst/>
              <a:gdLst/>
              <a:ahLst/>
              <a:cxnLst/>
              <a:rect l="l" t="t" r="r" b="b"/>
              <a:pathLst>
                <a:path w="1329" h="1194" extrusionOk="0">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65"/>
            <p:cNvSpPr/>
            <p:nvPr/>
          </p:nvSpPr>
          <p:spPr>
            <a:xfrm>
              <a:off x="6293718" y="2112334"/>
              <a:ext cx="34840" cy="31301"/>
            </a:xfrm>
            <a:custGeom>
              <a:avLst/>
              <a:gdLst/>
              <a:ahLst/>
              <a:cxnLst/>
              <a:rect l="l" t="t" r="r" b="b"/>
              <a:pathLst>
                <a:path w="1329" h="1194" extrusionOk="0">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65"/>
            <p:cNvSpPr/>
            <p:nvPr/>
          </p:nvSpPr>
          <p:spPr>
            <a:xfrm>
              <a:off x="6248681" y="2016859"/>
              <a:ext cx="90075" cy="84045"/>
            </a:xfrm>
            <a:custGeom>
              <a:avLst/>
              <a:gdLst/>
              <a:ahLst/>
              <a:cxnLst/>
              <a:rect l="l" t="t" r="r" b="b"/>
              <a:pathLst>
                <a:path w="3436" h="3206" extrusionOk="0">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65"/>
            <p:cNvSpPr/>
            <p:nvPr/>
          </p:nvSpPr>
          <p:spPr>
            <a:xfrm>
              <a:off x="6248681" y="2016911"/>
              <a:ext cx="78724" cy="83180"/>
            </a:xfrm>
            <a:custGeom>
              <a:avLst/>
              <a:gdLst/>
              <a:ahLst/>
              <a:cxnLst/>
              <a:rect l="l" t="t" r="r" b="b"/>
              <a:pathLst>
                <a:path w="3003" h="3173" extrusionOk="0">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65"/>
            <p:cNvSpPr/>
            <p:nvPr/>
          </p:nvSpPr>
          <p:spPr>
            <a:xfrm>
              <a:off x="6282367" y="2302891"/>
              <a:ext cx="22728" cy="22361"/>
            </a:xfrm>
            <a:custGeom>
              <a:avLst/>
              <a:gdLst/>
              <a:ahLst/>
              <a:cxnLst/>
              <a:rect l="l" t="t" r="r" b="b"/>
              <a:pathLst>
                <a:path w="867" h="853" extrusionOk="0">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65"/>
            <p:cNvSpPr/>
            <p:nvPr/>
          </p:nvSpPr>
          <p:spPr>
            <a:xfrm>
              <a:off x="6176013" y="2302891"/>
              <a:ext cx="22361" cy="22361"/>
            </a:xfrm>
            <a:custGeom>
              <a:avLst/>
              <a:gdLst/>
              <a:ahLst/>
              <a:cxnLst/>
              <a:rect l="l" t="t" r="r" b="b"/>
              <a:pathLst>
                <a:path w="853" h="853" extrusionOk="0">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65"/>
            <p:cNvSpPr/>
            <p:nvPr/>
          </p:nvSpPr>
          <p:spPr>
            <a:xfrm>
              <a:off x="6389062" y="2302891"/>
              <a:ext cx="22361" cy="22361"/>
            </a:xfrm>
            <a:custGeom>
              <a:avLst/>
              <a:gdLst/>
              <a:ahLst/>
              <a:cxnLst/>
              <a:rect l="l" t="t" r="r" b="b"/>
              <a:pathLst>
                <a:path w="853" h="853" extrusionOk="0">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65"/>
            <p:cNvSpPr/>
            <p:nvPr/>
          </p:nvSpPr>
          <p:spPr>
            <a:xfrm>
              <a:off x="6199528" y="2217954"/>
              <a:ext cx="188381" cy="73769"/>
            </a:xfrm>
            <a:custGeom>
              <a:avLst/>
              <a:gdLst/>
              <a:ahLst/>
              <a:cxnLst/>
              <a:rect l="l" t="t" r="r" b="b"/>
              <a:pathLst>
                <a:path w="7186" h="2814" extrusionOk="0">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10" name="Google Shape;17110;p65"/>
          <p:cNvGrpSpPr/>
          <p:nvPr/>
        </p:nvGrpSpPr>
        <p:grpSpPr>
          <a:xfrm>
            <a:off x="6652077" y="1977458"/>
            <a:ext cx="235778" cy="347794"/>
            <a:chOff x="6652077" y="1977458"/>
            <a:chExt cx="235778" cy="347794"/>
          </a:xfrm>
        </p:grpSpPr>
        <p:sp>
          <p:nvSpPr>
            <p:cNvPr id="17111" name="Google Shape;17111;p65"/>
            <p:cNvSpPr/>
            <p:nvPr/>
          </p:nvSpPr>
          <p:spPr>
            <a:xfrm>
              <a:off x="6758798" y="2302891"/>
              <a:ext cx="22361" cy="22361"/>
            </a:xfrm>
            <a:custGeom>
              <a:avLst/>
              <a:gdLst/>
              <a:ahLst/>
              <a:cxnLst/>
              <a:rect l="l" t="t" r="r" b="b"/>
              <a:pathLst>
                <a:path w="853" h="853" extrusionOk="0">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65"/>
            <p:cNvSpPr/>
            <p:nvPr/>
          </p:nvSpPr>
          <p:spPr>
            <a:xfrm>
              <a:off x="6652077"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65"/>
            <p:cNvSpPr/>
            <p:nvPr/>
          </p:nvSpPr>
          <p:spPr>
            <a:xfrm>
              <a:off x="6865126"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65"/>
            <p:cNvSpPr/>
            <p:nvPr/>
          </p:nvSpPr>
          <p:spPr>
            <a:xfrm>
              <a:off x="6675697" y="2219081"/>
              <a:ext cx="188564" cy="72642"/>
            </a:xfrm>
            <a:custGeom>
              <a:avLst/>
              <a:gdLst/>
              <a:ahLst/>
              <a:cxnLst/>
              <a:rect l="l" t="t" r="r" b="b"/>
              <a:pathLst>
                <a:path w="7193" h="2771" extrusionOk="0">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65"/>
            <p:cNvSpPr/>
            <p:nvPr/>
          </p:nvSpPr>
          <p:spPr>
            <a:xfrm>
              <a:off x="6747447" y="2112176"/>
              <a:ext cx="45064" cy="45064"/>
            </a:xfrm>
            <a:custGeom>
              <a:avLst/>
              <a:gdLst/>
              <a:ahLst/>
              <a:cxnLst/>
              <a:rect l="l" t="t" r="r" b="b"/>
              <a:pathLst>
                <a:path w="1719" h="1719" extrusionOk="0">
                  <a:moveTo>
                    <a:pt x="0" y="0"/>
                  </a:moveTo>
                  <a:lnTo>
                    <a:pt x="0" y="1718"/>
                  </a:lnTo>
                  <a:lnTo>
                    <a:pt x="1718" y="1718"/>
                  </a:lnTo>
                  <a:lnTo>
                    <a:pt x="171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65"/>
            <p:cNvSpPr/>
            <p:nvPr/>
          </p:nvSpPr>
          <p:spPr>
            <a:xfrm>
              <a:off x="6747447" y="2112176"/>
              <a:ext cx="45064" cy="22361"/>
            </a:xfrm>
            <a:custGeom>
              <a:avLst/>
              <a:gdLst/>
              <a:ahLst/>
              <a:cxnLst/>
              <a:rect l="l" t="t" r="r" b="b"/>
              <a:pathLst>
                <a:path w="1719" h="853" extrusionOk="0">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65"/>
            <p:cNvSpPr/>
            <p:nvPr/>
          </p:nvSpPr>
          <p:spPr>
            <a:xfrm>
              <a:off x="6741759" y="1977458"/>
              <a:ext cx="56415" cy="45064"/>
            </a:xfrm>
            <a:custGeom>
              <a:avLst/>
              <a:gdLst/>
              <a:ahLst/>
              <a:cxnLst/>
              <a:rect l="l" t="t" r="r" b="b"/>
              <a:pathLst>
                <a:path w="2152" h="1719" extrusionOk="0">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65"/>
            <p:cNvSpPr/>
            <p:nvPr/>
          </p:nvSpPr>
          <p:spPr>
            <a:xfrm>
              <a:off x="6741759" y="1977825"/>
              <a:ext cx="38248" cy="44697"/>
            </a:xfrm>
            <a:custGeom>
              <a:avLst/>
              <a:gdLst/>
              <a:ahLst/>
              <a:cxnLst/>
              <a:rect l="l" t="t" r="r" b="b"/>
              <a:pathLst>
                <a:path w="1459" h="1705" extrusionOk="0">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9" name="Google Shape;17119;p65"/>
            <p:cNvSpPr/>
            <p:nvPr/>
          </p:nvSpPr>
          <p:spPr>
            <a:xfrm>
              <a:off x="6713761" y="2000160"/>
              <a:ext cx="112410" cy="112043"/>
            </a:xfrm>
            <a:custGeom>
              <a:avLst/>
              <a:gdLst/>
              <a:ahLst/>
              <a:cxnLst/>
              <a:rect l="l" t="t" r="r" b="b"/>
              <a:pathLst>
                <a:path w="4288" h="4274" extrusionOk="0">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65"/>
            <p:cNvSpPr/>
            <p:nvPr/>
          </p:nvSpPr>
          <p:spPr>
            <a:xfrm>
              <a:off x="6740605" y="2000134"/>
              <a:ext cx="88974" cy="110942"/>
            </a:xfrm>
            <a:custGeom>
              <a:avLst/>
              <a:gdLst/>
              <a:ahLst/>
              <a:cxnLst/>
              <a:rect l="l" t="t" r="r" b="b"/>
              <a:pathLst>
                <a:path w="3394" h="4232" extrusionOk="0">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65"/>
            <p:cNvSpPr/>
            <p:nvPr/>
          </p:nvSpPr>
          <p:spPr>
            <a:xfrm>
              <a:off x="6725112" y="2040033"/>
              <a:ext cx="89708" cy="83521"/>
            </a:xfrm>
            <a:custGeom>
              <a:avLst/>
              <a:gdLst/>
              <a:ahLst/>
              <a:cxnLst/>
              <a:rect l="l" t="t" r="r" b="b"/>
              <a:pathLst>
                <a:path w="3422" h="3186" extrusionOk="0">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65"/>
            <p:cNvSpPr/>
            <p:nvPr/>
          </p:nvSpPr>
          <p:spPr>
            <a:xfrm>
              <a:off x="6697481" y="2142822"/>
              <a:ext cx="145362" cy="59062"/>
            </a:xfrm>
            <a:custGeom>
              <a:avLst/>
              <a:gdLst/>
              <a:ahLst/>
              <a:cxnLst/>
              <a:rect l="l" t="t" r="r" b="b"/>
              <a:pathLst>
                <a:path w="5545" h="2253" extrusionOk="0">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65"/>
            <p:cNvSpPr/>
            <p:nvPr/>
          </p:nvSpPr>
          <p:spPr>
            <a:xfrm>
              <a:off x="6697114" y="2161749"/>
              <a:ext cx="28024" cy="40135"/>
            </a:xfrm>
            <a:custGeom>
              <a:avLst/>
              <a:gdLst/>
              <a:ahLst/>
              <a:cxnLst/>
              <a:rect l="l" t="t" r="r" b="b"/>
              <a:pathLst>
                <a:path w="1069" h="1531" extrusionOk="0">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65"/>
            <p:cNvSpPr/>
            <p:nvPr/>
          </p:nvSpPr>
          <p:spPr>
            <a:xfrm>
              <a:off x="6814427" y="2161749"/>
              <a:ext cx="28417" cy="40135"/>
            </a:xfrm>
            <a:custGeom>
              <a:avLst/>
              <a:gdLst/>
              <a:ahLst/>
              <a:cxnLst/>
              <a:rect l="l" t="t" r="r" b="b"/>
              <a:pathLst>
                <a:path w="1084" h="1531" extrusionOk="0">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65"/>
            <p:cNvSpPr/>
            <p:nvPr/>
          </p:nvSpPr>
          <p:spPr>
            <a:xfrm>
              <a:off x="6737617" y="2135849"/>
              <a:ext cx="64358" cy="66036"/>
            </a:xfrm>
            <a:custGeom>
              <a:avLst/>
              <a:gdLst/>
              <a:ahLst/>
              <a:cxnLst/>
              <a:rect l="l" t="t" r="r" b="b"/>
              <a:pathLst>
                <a:path w="2455" h="2519" extrusionOk="0">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65"/>
            <p:cNvSpPr/>
            <p:nvPr/>
          </p:nvSpPr>
          <p:spPr>
            <a:xfrm>
              <a:off x="6725112" y="2040033"/>
              <a:ext cx="90101" cy="82761"/>
            </a:xfrm>
            <a:custGeom>
              <a:avLst/>
              <a:gdLst/>
              <a:ahLst/>
              <a:cxnLst/>
              <a:rect l="l" t="t" r="r" b="b"/>
              <a:pathLst>
                <a:path w="3437" h="3157" extrusionOk="0">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27" name="Google Shape;17127;p65"/>
          <p:cNvGrpSpPr/>
          <p:nvPr/>
        </p:nvGrpSpPr>
        <p:grpSpPr>
          <a:xfrm>
            <a:off x="7072513" y="1997512"/>
            <a:ext cx="394352" cy="308052"/>
            <a:chOff x="7072513" y="1997512"/>
            <a:chExt cx="394352" cy="308052"/>
          </a:xfrm>
        </p:grpSpPr>
        <p:sp>
          <p:nvSpPr>
            <p:cNvPr id="17128" name="Google Shape;17128;p65"/>
            <p:cNvSpPr/>
            <p:nvPr/>
          </p:nvSpPr>
          <p:spPr>
            <a:xfrm>
              <a:off x="7111862" y="2025903"/>
              <a:ext cx="279321" cy="279662"/>
            </a:xfrm>
            <a:custGeom>
              <a:avLst/>
              <a:gdLst/>
              <a:ahLst/>
              <a:cxnLst/>
              <a:rect l="l" t="t" r="r" b="b"/>
              <a:pathLst>
                <a:path w="10655" h="10668" extrusionOk="0">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65"/>
            <p:cNvSpPr/>
            <p:nvPr/>
          </p:nvSpPr>
          <p:spPr>
            <a:xfrm>
              <a:off x="7250749" y="2106488"/>
              <a:ext cx="74582" cy="97677"/>
            </a:xfrm>
            <a:custGeom>
              <a:avLst/>
              <a:gdLst/>
              <a:ahLst/>
              <a:cxnLst/>
              <a:rect l="l" t="t" r="r" b="b"/>
              <a:pathLst>
                <a:path w="2845" h="3726" extrusionOk="0">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65"/>
            <p:cNvSpPr/>
            <p:nvPr/>
          </p:nvSpPr>
          <p:spPr>
            <a:xfrm>
              <a:off x="7250749" y="2048212"/>
              <a:ext cx="148744" cy="193021"/>
            </a:xfrm>
            <a:custGeom>
              <a:avLst/>
              <a:gdLst/>
              <a:ahLst/>
              <a:cxnLst/>
              <a:rect l="l" t="t" r="r" b="b"/>
              <a:pathLst>
                <a:path w="5674" h="7363" extrusionOk="0">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65"/>
            <p:cNvSpPr/>
            <p:nvPr/>
          </p:nvSpPr>
          <p:spPr>
            <a:xfrm>
              <a:off x="7250382" y="1997512"/>
              <a:ext cx="216483" cy="272872"/>
            </a:xfrm>
            <a:custGeom>
              <a:avLst/>
              <a:gdLst/>
              <a:ahLst/>
              <a:cxnLst/>
              <a:rect l="l" t="t" r="r" b="b"/>
              <a:pathLst>
                <a:path w="8258" h="10409" extrusionOk="0">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65"/>
            <p:cNvSpPr/>
            <p:nvPr/>
          </p:nvSpPr>
          <p:spPr>
            <a:xfrm>
              <a:off x="7114903" y="2025903"/>
              <a:ext cx="137000" cy="140408"/>
            </a:xfrm>
            <a:custGeom>
              <a:avLst/>
              <a:gdLst/>
              <a:ahLst/>
              <a:cxnLst/>
              <a:rect l="l" t="t" r="r" b="b"/>
              <a:pathLst>
                <a:path w="5226" h="5356" extrusionOk="0">
                  <a:moveTo>
                    <a:pt x="5197" y="0"/>
                  </a:moveTo>
                  <a:cubicBezTo>
                    <a:pt x="2700" y="15"/>
                    <a:pt x="534" y="1747"/>
                    <a:pt x="0" y="4201"/>
                  </a:cubicBezTo>
                  <a:lnTo>
                    <a:pt x="5226" y="5356"/>
                  </a:lnTo>
                  <a:lnTo>
                    <a:pt x="5197"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65"/>
            <p:cNvSpPr/>
            <p:nvPr/>
          </p:nvSpPr>
          <p:spPr>
            <a:xfrm>
              <a:off x="7111862" y="2135639"/>
              <a:ext cx="140041" cy="164630"/>
            </a:xfrm>
            <a:custGeom>
              <a:avLst/>
              <a:gdLst/>
              <a:ahLst/>
              <a:cxnLst/>
              <a:rect l="l" t="t" r="r" b="b"/>
              <a:pathLst>
                <a:path w="5342" h="6280" extrusionOk="0">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4" name="Google Shape;17134;p65"/>
            <p:cNvSpPr/>
            <p:nvPr/>
          </p:nvSpPr>
          <p:spPr>
            <a:xfrm>
              <a:off x="7198529" y="2280188"/>
              <a:ext cx="73821" cy="25376"/>
            </a:xfrm>
            <a:custGeom>
              <a:avLst/>
              <a:gdLst/>
              <a:ahLst/>
              <a:cxnLst/>
              <a:rect l="l" t="t" r="r" b="b"/>
              <a:pathLst>
                <a:path w="2816" h="968" extrusionOk="0">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65"/>
            <p:cNvSpPr/>
            <p:nvPr/>
          </p:nvSpPr>
          <p:spPr>
            <a:xfrm>
              <a:off x="7114903" y="2025903"/>
              <a:ext cx="136239" cy="118833"/>
            </a:xfrm>
            <a:custGeom>
              <a:avLst/>
              <a:gdLst/>
              <a:ahLst/>
              <a:cxnLst/>
              <a:rect l="l" t="t" r="r" b="b"/>
              <a:pathLst>
                <a:path w="5197" h="4533" extrusionOk="0">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65"/>
            <p:cNvSpPr/>
            <p:nvPr/>
          </p:nvSpPr>
          <p:spPr>
            <a:xfrm>
              <a:off x="7072513" y="2004223"/>
              <a:ext cx="136947" cy="105515"/>
            </a:xfrm>
            <a:custGeom>
              <a:avLst/>
              <a:gdLst/>
              <a:ahLst/>
              <a:cxnLst/>
              <a:rect l="l" t="t" r="r" b="b"/>
              <a:pathLst>
                <a:path w="5224" h="4025" extrusionOk="0">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65"/>
            <p:cNvSpPr/>
            <p:nvPr/>
          </p:nvSpPr>
          <p:spPr>
            <a:xfrm>
              <a:off x="7187545" y="2099436"/>
              <a:ext cx="35233" cy="30173"/>
            </a:xfrm>
            <a:custGeom>
              <a:avLst/>
              <a:gdLst/>
              <a:ahLst/>
              <a:cxnLst/>
              <a:rect l="l" t="t" r="r" b="b"/>
              <a:pathLst>
                <a:path w="1344" h="1151" extrusionOk="0">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65"/>
            <p:cNvSpPr/>
            <p:nvPr/>
          </p:nvSpPr>
          <p:spPr>
            <a:xfrm>
              <a:off x="7098990" y="2135246"/>
              <a:ext cx="120379" cy="165023"/>
            </a:xfrm>
            <a:custGeom>
              <a:avLst/>
              <a:gdLst/>
              <a:ahLst/>
              <a:cxnLst/>
              <a:rect l="l" t="t" r="r" b="b"/>
              <a:pathLst>
                <a:path w="4592" h="6295" extrusionOk="0">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39" name="Google Shape;17139;p65"/>
          <p:cNvGrpSpPr/>
          <p:nvPr/>
        </p:nvGrpSpPr>
        <p:grpSpPr>
          <a:xfrm>
            <a:off x="7576208" y="1977825"/>
            <a:ext cx="292533" cy="347454"/>
            <a:chOff x="7576208" y="1977825"/>
            <a:chExt cx="292533" cy="347454"/>
          </a:xfrm>
        </p:grpSpPr>
        <p:sp>
          <p:nvSpPr>
            <p:cNvPr id="17140" name="Google Shape;17140;p65"/>
            <p:cNvSpPr/>
            <p:nvPr/>
          </p:nvSpPr>
          <p:spPr>
            <a:xfrm>
              <a:off x="7576208" y="1999032"/>
              <a:ext cx="89315" cy="148351"/>
            </a:xfrm>
            <a:custGeom>
              <a:avLst/>
              <a:gdLst/>
              <a:ahLst/>
              <a:cxnLst/>
              <a:rect l="l" t="t" r="r" b="b"/>
              <a:pathLst>
                <a:path w="3407" h="5659" extrusionOk="0">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65"/>
            <p:cNvSpPr/>
            <p:nvPr/>
          </p:nvSpPr>
          <p:spPr>
            <a:xfrm>
              <a:off x="7779034" y="1999032"/>
              <a:ext cx="89708" cy="148351"/>
            </a:xfrm>
            <a:custGeom>
              <a:avLst/>
              <a:gdLst/>
              <a:ahLst/>
              <a:cxnLst/>
              <a:rect l="l" t="t" r="r" b="b"/>
              <a:pathLst>
                <a:path w="3422" h="5659" extrusionOk="0">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65"/>
            <p:cNvSpPr/>
            <p:nvPr/>
          </p:nvSpPr>
          <p:spPr>
            <a:xfrm>
              <a:off x="7710927" y="2175381"/>
              <a:ext cx="22728" cy="103707"/>
            </a:xfrm>
            <a:custGeom>
              <a:avLst/>
              <a:gdLst/>
              <a:ahLst/>
              <a:cxnLst/>
              <a:rect l="l" t="t" r="r" b="b"/>
              <a:pathLst>
                <a:path w="867" h="3956" extrusionOk="0">
                  <a:moveTo>
                    <a:pt x="0" y="0"/>
                  </a:moveTo>
                  <a:lnTo>
                    <a:pt x="0" y="3955"/>
                  </a:lnTo>
                  <a:lnTo>
                    <a:pt x="866" y="3955"/>
                  </a:lnTo>
                  <a:lnTo>
                    <a:pt x="866"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65"/>
            <p:cNvSpPr/>
            <p:nvPr/>
          </p:nvSpPr>
          <p:spPr>
            <a:xfrm>
              <a:off x="7638626" y="1989176"/>
              <a:ext cx="167671" cy="204765"/>
            </a:xfrm>
            <a:custGeom>
              <a:avLst/>
              <a:gdLst/>
              <a:ahLst/>
              <a:cxnLst/>
              <a:rect l="l" t="t" r="r" b="b"/>
              <a:pathLst>
                <a:path w="6396" h="7811" extrusionOk="0">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65"/>
            <p:cNvSpPr/>
            <p:nvPr/>
          </p:nvSpPr>
          <p:spPr>
            <a:xfrm>
              <a:off x="7706759" y="1989176"/>
              <a:ext cx="99538" cy="204765"/>
            </a:xfrm>
            <a:custGeom>
              <a:avLst/>
              <a:gdLst/>
              <a:ahLst/>
              <a:cxnLst/>
              <a:rect l="l" t="t" r="r" b="b"/>
              <a:pathLst>
                <a:path w="3797" h="7811" extrusionOk="0">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65"/>
            <p:cNvSpPr/>
            <p:nvPr/>
          </p:nvSpPr>
          <p:spPr>
            <a:xfrm>
              <a:off x="7628035" y="1977825"/>
              <a:ext cx="189246" cy="22728"/>
            </a:xfrm>
            <a:custGeom>
              <a:avLst/>
              <a:gdLst/>
              <a:ahLst/>
              <a:cxnLst/>
              <a:rect l="l" t="t" r="r" b="b"/>
              <a:pathLst>
                <a:path w="7219" h="867" extrusionOk="0">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65"/>
            <p:cNvSpPr/>
            <p:nvPr/>
          </p:nvSpPr>
          <p:spPr>
            <a:xfrm>
              <a:off x="7785456" y="1977825"/>
              <a:ext cx="31825" cy="22728"/>
            </a:xfrm>
            <a:custGeom>
              <a:avLst/>
              <a:gdLst/>
              <a:ahLst/>
              <a:cxnLst/>
              <a:rect l="l" t="t" r="r" b="b"/>
              <a:pathLst>
                <a:path w="1214" h="867" extrusionOk="0">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65"/>
            <p:cNvSpPr/>
            <p:nvPr/>
          </p:nvSpPr>
          <p:spPr>
            <a:xfrm>
              <a:off x="7681776" y="2039980"/>
              <a:ext cx="82158" cy="78042"/>
            </a:xfrm>
            <a:custGeom>
              <a:avLst/>
              <a:gdLst/>
              <a:ahLst/>
              <a:cxnLst/>
              <a:rect l="l" t="t" r="r" b="b"/>
              <a:pathLst>
                <a:path w="3134" h="2977" extrusionOk="0">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65"/>
            <p:cNvSpPr/>
            <p:nvPr/>
          </p:nvSpPr>
          <p:spPr>
            <a:xfrm>
              <a:off x="7700703" y="2180676"/>
              <a:ext cx="43543" cy="21208"/>
            </a:xfrm>
            <a:custGeom>
              <a:avLst/>
              <a:gdLst/>
              <a:ahLst/>
              <a:cxnLst/>
              <a:rect l="l" t="t" r="r" b="b"/>
              <a:pathLst>
                <a:path w="1661" h="809" extrusionOk="0">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65"/>
            <p:cNvSpPr/>
            <p:nvPr/>
          </p:nvSpPr>
          <p:spPr>
            <a:xfrm>
              <a:off x="7678001" y="2263542"/>
              <a:ext cx="88947" cy="30672"/>
            </a:xfrm>
            <a:custGeom>
              <a:avLst/>
              <a:gdLst/>
              <a:ahLst/>
              <a:cxnLst/>
              <a:rect l="l" t="t" r="r" b="b"/>
              <a:pathLst>
                <a:path w="3393" h="1170" extrusionOk="0">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65"/>
            <p:cNvSpPr/>
            <p:nvPr/>
          </p:nvSpPr>
          <p:spPr>
            <a:xfrm>
              <a:off x="7735517" y="2263542"/>
              <a:ext cx="31432" cy="30672"/>
            </a:xfrm>
            <a:custGeom>
              <a:avLst/>
              <a:gdLst/>
              <a:ahLst/>
              <a:cxnLst/>
              <a:rect l="l" t="t" r="r" b="b"/>
              <a:pathLst>
                <a:path w="1199" h="1170" extrusionOk="0">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65"/>
            <p:cNvSpPr/>
            <p:nvPr/>
          </p:nvSpPr>
          <p:spPr>
            <a:xfrm>
              <a:off x="7645835" y="2286637"/>
              <a:ext cx="152519" cy="38615"/>
            </a:xfrm>
            <a:custGeom>
              <a:avLst/>
              <a:gdLst/>
              <a:ahLst/>
              <a:cxnLst/>
              <a:rect l="l" t="t" r="r" b="b"/>
              <a:pathLst>
                <a:path w="5818" h="1473" extrusionOk="0">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65"/>
            <p:cNvSpPr/>
            <p:nvPr/>
          </p:nvSpPr>
          <p:spPr>
            <a:xfrm>
              <a:off x="7760500" y="2286637"/>
              <a:ext cx="38588" cy="38641"/>
            </a:xfrm>
            <a:custGeom>
              <a:avLst/>
              <a:gdLst/>
              <a:ahLst/>
              <a:cxnLst/>
              <a:rect l="l" t="t" r="r" b="b"/>
              <a:pathLst>
                <a:path w="1472" h="1474" extrusionOk="0">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53" name="Google Shape;17153;p65"/>
          <p:cNvGrpSpPr/>
          <p:nvPr/>
        </p:nvGrpSpPr>
        <p:grpSpPr>
          <a:xfrm>
            <a:off x="8023882" y="1977458"/>
            <a:ext cx="320557" cy="347794"/>
            <a:chOff x="8023882" y="1977458"/>
            <a:chExt cx="320557" cy="347794"/>
          </a:xfrm>
        </p:grpSpPr>
        <p:sp>
          <p:nvSpPr>
            <p:cNvPr id="17154" name="Google Shape;17154;p65"/>
            <p:cNvSpPr/>
            <p:nvPr/>
          </p:nvSpPr>
          <p:spPr>
            <a:xfrm>
              <a:off x="8053007" y="1977458"/>
              <a:ext cx="291432" cy="291799"/>
            </a:xfrm>
            <a:custGeom>
              <a:avLst/>
              <a:gdLst/>
              <a:ahLst/>
              <a:cxnLst/>
              <a:rect l="l" t="t" r="r" b="b"/>
              <a:pathLst>
                <a:path w="11117" h="11131" extrusionOk="0">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65"/>
            <p:cNvSpPr/>
            <p:nvPr/>
          </p:nvSpPr>
          <p:spPr>
            <a:xfrm>
              <a:off x="8023882" y="1980866"/>
              <a:ext cx="277407" cy="288549"/>
            </a:xfrm>
            <a:custGeom>
              <a:avLst/>
              <a:gdLst/>
              <a:ahLst/>
              <a:cxnLst/>
              <a:rect l="l" t="t" r="r" b="b"/>
              <a:pathLst>
                <a:path w="10582" h="11007" extrusionOk="0">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6" name="Google Shape;17156;p65"/>
            <p:cNvSpPr/>
            <p:nvPr/>
          </p:nvSpPr>
          <p:spPr>
            <a:xfrm>
              <a:off x="8053007" y="1977825"/>
              <a:ext cx="291432" cy="291039"/>
            </a:xfrm>
            <a:custGeom>
              <a:avLst/>
              <a:gdLst/>
              <a:ahLst/>
              <a:cxnLst/>
              <a:rect l="l" t="t" r="r" b="b"/>
              <a:pathLst>
                <a:path w="11117" h="11102" extrusionOk="0">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65"/>
            <p:cNvSpPr/>
            <p:nvPr/>
          </p:nvSpPr>
          <p:spPr>
            <a:xfrm>
              <a:off x="8052640" y="1981233"/>
              <a:ext cx="220258" cy="288024"/>
            </a:xfrm>
            <a:custGeom>
              <a:avLst/>
              <a:gdLst/>
              <a:ahLst/>
              <a:cxnLst/>
              <a:rect l="l" t="t" r="r" b="b"/>
              <a:pathLst>
                <a:path w="8402" h="10987" extrusionOk="0">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65"/>
            <p:cNvSpPr/>
            <p:nvPr/>
          </p:nvSpPr>
          <p:spPr>
            <a:xfrm>
              <a:off x="8097677"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9" name="Google Shape;17159;p65"/>
            <p:cNvSpPr/>
            <p:nvPr/>
          </p:nvSpPr>
          <p:spPr>
            <a:xfrm>
              <a:off x="8096524" y="2201858"/>
              <a:ext cx="24642" cy="16961"/>
            </a:xfrm>
            <a:custGeom>
              <a:avLst/>
              <a:gdLst/>
              <a:ahLst/>
              <a:cxnLst/>
              <a:rect l="l" t="t" r="r" b="b"/>
              <a:pathLst>
                <a:path w="940" h="647" extrusionOk="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0" name="Google Shape;17160;p65"/>
            <p:cNvSpPr/>
            <p:nvPr/>
          </p:nvSpPr>
          <p:spPr>
            <a:xfrm>
              <a:off x="8075342" y="2219658"/>
              <a:ext cx="67373" cy="83259"/>
            </a:xfrm>
            <a:custGeom>
              <a:avLst/>
              <a:gdLst/>
              <a:ahLst/>
              <a:cxnLst/>
              <a:rect l="l" t="t" r="r" b="b"/>
              <a:pathLst>
                <a:path w="2570" h="3176" extrusionOk="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65"/>
            <p:cNvSpPr/>
            <p:nvPr/>
          </p:nvSpPr>
          <p:spPr>
            <a:xfrm>
              <a:off x="8086693" y="2302891"/>
              <a:ext cx="45064" cy="22361"/>
            </a:xfrm>
            <a:custGeom>
              <a:avLst/>
              <a:gdLst/>
              <a:ahLst/>
              <a:cxnLst/>
              <a:rect l="l" t="t" r="r" b="b"/>
              <a:pathLst>
                <a:path w="1719" h="853" extrusionOk="0">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65"/>
            <p:cNvSpPr/>
            <p:nvPr/>
          </p:nvSpPr>
          <p:spPr>
            <a:xfrm>
              <a:off x="8075342" y="2228728"/>
              <a:ext cx="11377" cy="74188"/>
            </a:xfrm>
            <a:custGeom>
              <a:avLst/>
              <a:gdLst/>
              <a:ahLst/>
              <a:cxnLst/>
              <a:rect l="l" t="t" r="r" b="b"/>
              <a:pathLst>
                <a:path w="434" h="2830" extrusionOk="0">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65"/>
            <p:cNvSpPr/>
            <p:nvPr/>
          </p:nvSpPr>
          <p:spPr>
            <a:xfrm>
              <a:off x="8131337" y="2228728"/>
              <a:ext cx="11377" cy="74188"/>
            </a:xfrm>
            <a:custGeom>
              <a:avLst/>
              <a:gdLst/>
              <a:ahLst/>
              <a:cxnLst/>
              <a:rect l="l" t="t" r="r" b="b"/>
              <a:pathLst>
                <a:path w="434" h="2830" extrusionOk="0">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65"/>
            <p:cNvSpPr/>
            <p:nvPr/>
          </p:nvSpPr>
          <p:spPr>
            <a:xfrm>
              <a:off x="8091621"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65"/>
            <p:cNvSpPr/>
            <p:nvPr/>
          </p:nvSpPr>
          <p:spPr>
            <a:xfrm>
              <a:off x="8105987" y="2313875"/>
              <a:ext cx="5715" cy="11377"/>
            </a:xfrm>
            <a:custGeom>
              <a:avLst/>
              <a:gdLst/>
              <a:ahLst/>
              <a:cxnLst/>
              <a:rect l="l" t="t" r="r" b="b"/>
              <a:pathLst>
                <a:path w="218" h="434" extrusionOk="0">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65"/>
            <p:cNvSpPr/>
            <p:nvPr/>
          </p:nvSpPr>
          <p:spPr>
            <a:xfrm>
              <a:off x="8086326" y="2156821"/>
              <a:ext cx="45037" cy="50752"/>
            </a:xfrm>
            <a:custGeom>
              <a:avLst/>
              <a:gdLst/>
              <a:ahLst/>
              <a:cxnLst/>
              <a:rect l="l" t="t" r="r" b="b"/>
              <a:pathLst>
                <a:path w="1718" h="1936" extrusionOk="0">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65"/>
            <p:cNvSpPr/>
            <p:nvPr/>
          </p:nvSpPr>
          <p:spPr>
            <a:xfrm>
              <a:off x="8086693" y="2156821"/>
              <a:ext cx="30672" cy="50569"/>
            </a:xfrm>
            <a:custGeom>
              <a:avLst/>
              <a:gdLst/>
              <a:ahLst/>
              <a:cxnLst/>
              <a:rect l="l" t="t" r="r" b="b"/>
              <a:pathLst>
                <a:path w="1170" h="1929" extrusionOk="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65"/>
            <p:cNvSpPr/>
            <p:nvPr/>
          </p:nvSpPr>
          <p:spPr>
            <a:xfrm>
              <a:off x="8086693" y="2156821"/>
              <a:ext cx="45064" cy="22781"/>
            </a:xfrm>
            <a:custGeom>
              <a:avLst/>
              <a:gdLst/>
              <a:ahLst/>
              <a:cxnLst/>
              <a:rect l="l" t="t" r="r" b="b"/>
              <a:pathLst>
                <a:path w="1719" h="869" extrusionOk="0">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65"/>
            <p:cNvSpPr/>
            <p:nvPr/>
          </p:nvSpPr>
          <p:spPr>
            <a:xfrm>
              <a:off x="8086693" y="2156821"/>
              <a:ext cx="30672" cy="20474"/>
            </a:xfrm>
            <a:custGeom>
              <a:avLst/>
              <a:gdLst/>
              <a:ahLst/>
              <a:cxnLst/>
              <a:rect l="l" t="t" r="r" b="b"/>
              <a:pathLst>
                <a:path w="1170" h="781" extrusionOk="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65"/>
            <p:cNvSpPr/>
            <p:nvPr/>
          </p:nvSpPr>
          <p:spPr>
            <a:xfrm>
              <a:off x="8187359"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65"/>
            <p:cNvSpPr/>
            <p:nvPr/>
          </p:nvSpPr>
          <p:spPr>
            <a:xfrm>
              <a:off x="8186231" y="2201858"/>
              <a:ext cx="24616" cy="16961"/>
            </a:xfrm>
            <a:custGeom>
              <a:avLst/>
              <a:gdLst/>
              <a:ahLst/>
              <a:cxnLst/>
              <a:rect l="l" t="t" r="r" b="b"/>
              <a:pathLst>
                <a:path w="939" h="647" extrusionOk="0">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65"/>
            <p:cNvSpPr/>
            <p:nvPr/>
          </p:nvSpPr>
          <p:spPr>
            <a:xfrm>
              <a:off x="8165023" y="2219658"/>
              <a:ext cx="67399" cy="83259"/>
            </a:xfrm>
            <a:custGeom>
              <a:avLst/>
              <a:gdLst/>
              <a:ahLst/>
              <a:cxnLst/>
              <a:rect l="l" t="t" r="r" b="b"/>
              <a:pathLst>
                <a:path w="2571" h="3176" extrusionOk="0">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65"/>
            <p:cNvSpPr/>
            <p:nvPr/>
          </p:nvSpPr>
          <p:spPr>
            <a:xfrm>
              <a:off x="8176374" y="2302891"/>
              <a:ext cx="44697" cy="22361"/>
            </a:xfrm>
            <a:custGeom>
              <a:avLst/>
              <a:gdLst/>
              <a:ahLst/>
              <a:cxnLst/>
              <a:rect l="l" t="t" r="r" b="b"/>
              <a:pathLst>
                <a:path w="1705" h="853" extrusionOk="0">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65"/>
            <p:cNvSpPr/>
            <p:nvPr/>
          </p:nvSpPr>
          <p:spPr>
            <a:xfrm>
              <a:off x="8165023" y="2228728"/>
              <a:ext cx="11377" cy="74188"/>
            </a:xfrm>
            <a:custGeom>
              <a:avLst/>
              <a:gdLst/>
              <a:ahLst/>
              <a:cxnLst/>
              <a:rect l="l" t="t" r="r" b="b"/>
              <a:pathLst>
                <a:path w="434" h="2830" extrusionOk="0">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5" name="Google Shape;17175;p65"/>
            <p:cNvSpPr/>
            <p:nvPr/>
          </p:nvSpPr>
          <p:spPr>
            <a:xfrm>
              <a:off x="8221045" y="2228728"/>
              <a:ext cx="11377" cy="74188"/>
            </a:xfrm>
            <a:custGeom>
              <a:avLst/>
              <a:gdLst/>
              <a:ahLst/>
              <a:cxnLst/>
              <a:rect l="l" t="t" r="r" b="b"/>
              <a:pathLst>
                <a:path w="434" h="2830" extrusionOk="0">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6" name="Google Shape;17176;p65"/>
            <p:cNvSpPr/>
            <p:nvPr/>
          </p:nvSpPr>
          <p:spPr>
            <a:xfrm>
              <a:off x="8181303"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7" name="Google Shape;17177;p65"/>
            <p:cNvSpPr/>
            <p:nvPr/>
          </p:nvSpPr>
          <p:spPr>
            <a:xfrm>
              <a:off x="8195669" y="2313875"/>
              <a:ext cx="5715" cy="11377"/>
            </a:xfrm>
            <a:custGeom>
              <a:avLst/>
              <a:gdLst/>
              <a:ahLst/>
              <a:cxnLst/>
              <a:rect l="l" t="t" r="r" b="b"/>
              <a:pathLst>
                <a:path w="218" h="434" extrusionOk="0">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65"/>
            <p:cNvSpPr/>
            <p:nvPr/>
          </p:nvSpPr>
          <p:spPr>
            <a:xfrm>
              <a:off x="8176374"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65"/>
            <p:cNvSpPr/>
            <p:nvPr/>
          </p:nvSpPr>
          <p:spPr>
            <a:xfrm>
              <a:off x="8176374" y="2156821"/>
              <a:ext cx="30672" cy="50569"/>
            </a:xfrm>
            <a:custGeom>
              <a:avLst/>
              <a:gdLst/>
              <a:ahLst/>
              <a:cxnLst/>
              <a:rect l="l" t="t" r="r" b="b"/>
              <a:pathLst>
                <a:path w="1170" h="1929" extrusionOk="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65"/>
            <p:cNvSpPr/>
            <p:nvPr/>
          </p:nvSpPr>
          <p:spPr>
            <a:xfrm>
              <a:off x="8176007"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65"/>
            <p:cNvSpPr/>
            <p:nvPr/>
          </p:nvSpPr>
          <p:spPr>
            <a:xfrm>
              <a:off x="8176374" y="2156821"/>
              <a:ext cx="30672" cy="20474"/>
            </a:xfrm>
            <a:custGeom>
              <a:avLst/>
              <a:gdLst/>
              <a:ahLst/>
              <a:cxnLst/>
              <a:rect l="l" t="t" r="r" b="b"/>
              <a:pathLst>
                <a:path w="1170" h="781" extrusionOk="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65"/>
            <p:cNvSpPr/>
            <p:nvPr/>
          </p:nvSpPr>
          <p:spPr>
            <a:xfrm>
              <a:off x="8277040" y="2201858"/>
              <a:ext cx="22361" cy="22361"/>
            </a:xfrm>
            <a:custGeom>
              <a:avLst/>
              <a:gdLst/>
              <a:ahLst/>
              <a:cxnLst/>
              <a:rect l="l" t="t" r="r" b="b"/>
              <a:pathLst>
                <a:path w="853" h="853" extrusionOk="0">
                  <a:moveTo>
                    <a:pt x="1" y="1"/>
                  </a:moveTo>
                  <a:lnTo>
                    <a:pt x="1"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65"/>
            <p:cNvSpPr/>
            <p:nvPr/>
          </p:nvSpPr>
          <p:spPr>
            <a:xfrm>
              <a:off x="8275913" y="2201858"/>
              <a:ext cx="24616" cy="16961"/>
            </a:xfrm>
            <a:custGeom>
              <a:avLst/>
              <a:gdLst/>
              <a:ahLst/>
              <a:cxnLst/>
              <a:rect l="l" t="t" r="r" b="b"/>
              <a:pathLst>
                <a:path w="939" h="647" extrusionOk="0">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65"/>
            <p:cNvSpPr/>
            <p:nvPr/>
          </p:nvSpPr>
          <p:spPr>
            <a:xfrm>
              <a:off x="8254705" y="2219658"/>
              <a:ext cx="67399" cy="83259"/>
            </a:xfrm>
            <a:custGeom>
              <a:avLst/>
              <a:gdLst/>
              <a:ahLst/>
              <a:cxnLst/>
              <a:rect l="l" t="t" r="r" b="b"/>
              <a:pathLst>
                <a:path w="2571" h="3176" extrusionOk="0">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65"/>
            <p:cNvSpPr/>
            <p:nvPr/>
          </p:nvSpPr>
          <p:spPr>
            <a:xfrm>
              <a:off x="8266056" y="2302891"/>
              <a:ext cx="44697" cy="22361"/>
            </a:xfrm>
            <a:custGeom>
              <a:avLst/>
              <a:gdLst/>
              <a:ahLst/>
              <a:cxnLst/>
              <a:rect l="l" t="t" r="r" b="b"/>
              <a:pathLst>
                <a:path w="1705" h="853" extrusionOk="0">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65"/>
            <p:cNvSpPr/>
            <p:nvPr/>
          </p:nvSpPr>
          <p:spPr>
            <a:xfrm>
              <a:off x="8254705" y="2228728"/>
              <a:ext cx="11377" cy="74188"/>
            </a:xfrm>
            <a:custGeom>
              <a:avLst/>
              <a:gdLst/>
              <a:ahLst/>
              <a:cxnLst/>
              <a:rect l="l" t="t" r="r" b="b"/>
              <a:pathLst>
                <a:path w="434" h="2830" extrusionOk="0">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65"/>
            <p:cNvSpPr/>
            <p:nvPr/>
          </p:nvSpPr>
          <p:spPr>
            <a:xfrm>
              <a:off x="8310726" y="2228728"/>
              <a:ext cx="11377" cy="74188"/>
            </a:xfrm>
            <a:custGeom>
              <a:avLst/>
              <a:gdLst/>
              <a:ahLst/>
              <a:cxnLst/>
              <a:rect l="l" t="t" r="r" b="b"/>
              <a:pathLst>
                <a:path w="434" h="2830" extrusionOk="0">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65"/>
            <p:cNvSpPr/>
            <p:nvPr/>
          </p:nvSpPr>
          <p:spPr>
            <a:xfrm>
              <a:off x="8270984" y="2213314"/>
              <a:ext cx="34473" cy="89603"/>
            </a:xfrm>
            <a:custGeom>
              <a:avLst/>
              <a:gdLst/>
              <a:ahLst/>
              <a:cxnLst/>
              <a:rect l="l" t="t" r="r" b="b"/>
              <a:pathLst>
                <a:path w="1315" h="3418" extrusionOk="0">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65"/>
            <p:cNvSpPr/>
            <p:nvPr/>
          </p:nvSpPr>
          <p:spPr>
            <a:xfrm>
              <a:off x="8285376" y="2313875"/>
              <a:ext cx="5689" cy="11377"/>
            </a:xfrm>
            <a:custGeom>
              <a:avLst/>
              <a:gdLst/>
              <a:ahLst/>
              <a:cxnLst/>
              <a:rect l="l" t="t" r="r" b="b"/>
              <a:pathLst>
                <a:path w="217" h="434" extrusionOk="0">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65"/>
            <p:cNvSpPr/>
            <p:nvPr/>
          </p:nvSpPr>
          <p:spPr>
            <a:xfrm>
              <a:off x="8266056"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1" name="Google Shape;17191;p65"/>
            <p:cNvSpPr/>
            <p:nvPr/>
          </p:nvSpPr>
          <p:spPr>
            <a:xfrm>
              <a:off x="8266056" y="2156821"/>
              <a:ext cx="31065" cy="50569"/>
            </a:xfrm>
            <a:custGeom>
              <a:avLst/>
              <a:gdLst/>
              <a:ahLst/>
              <a:cxnLst/>
              <a:rect l="l" t="t" r="r" b="b"/>
              <a:pathLst>
                <a:path w="1185" h="1929" extrusionOk="0">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2" name="Google Shape;17192;p65"/>
            <p:cNvSpPr/>
            <p:nvPr/>
          </p:nvSpPr>
          <p:spPr>
            <a:xfrm>
              <a:off x="8265689"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65"/>
            <p:cNvSpPr/>
            <p:nvPr/>
          </p:nvSpPr>
          <p:spPr>
            <a:xfrm>
              <a:off x="8266056" y="2156821"/>
              <a:ext cx="31065" cy="20474"/>
            </a:xfrm>
            <a:custGeom>
              <a:avLst/>
              <a:gdLst/>
              <a:ahLst/>
              <a:cxnLst/>
              <a:rect l="l" t="t" r="r" b="b"/>
              <a:pathLst>
                <a:path w="1185" h="781" extrusionOk="0">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94" name="Google Shape;17194;p65"/>
          <p:cNvGrpSpPr/>
          <p:nvPr/>
        </p:nvGrpSpPr>
        <p:grpSpPr>
          <a:xfrm>
            <a:off x="5627674" y="2444819"/>
            <a:ext cx="345147" cy="342630"/>
            <a:chOff x="5627674" y="2444819"/>
            <a:chExt cx="345147" cy="342630"/>
          </a:xfrm>
        </p:grpSpPr>
        <p:sp>
          <p:nvSpPr>
            <p:cNvPr id="17195" name="Google Shape;17195;p65"/>
            <p:cNvSpPr/>
            <p:nvPr/>
          </p:nvSpPr>
          <p:spPr>
            <a:xfrm>
              <a:off x="5755210" y="2444819"/>
              <a:ext cx="217611" cy="217978"/>
            </a:xfrm>
            <a:custGeom>
              <a:avLst/>
              <a:gdLst/>
              <a:ahLst/>
              <a:cxnLst/>
              <a:rect l="l" t="t" r="r" b="b"/>
              <a:pathLst>
                <a:path w="8301" h="8315" extrusionOk="0">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6" name="Google Shape;17196;p65"/>
            <p:cNvSpPr/>
            <p:nvPr/>
          </p:nvSpPr>
          <p:spPr>
            <a:xfrm>
              <a:off x="5818021" y="2523516"/>
              <a:ext cx="15545" cy="15178"/>
            </a:xfrm>
            <a:custGeom>
              <a:avLst/>
              <a:gdLst/>
              <a:ahLst/>
              <a:cxnLst/>
              <a:rect l="l" t="t" r="r" b="b"/>
              <a:pathLst>
                <a:path w="593" h="579" extrusionOk="0">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65"/>
            <p:cNvSpPr/>
            <p:nvPr/>
          </p:nvSpPr>
          <p:spPr>
            <a:xfrm>
              <a:off x="5894857"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65"/>
            <p:cNvSpPr/>
            <p:nvPr/>
          </p:nvSpPr>
          <p:spPr>
            <a:xfrm>
              <a:off x="5856635"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65"/>
            <p:cNvSpPr/>
            <p:nvPr/>
          </p:nvSpPr>
          <p:spPr>
            <a:xfrm>
              <a:off x="5627674" y="2523149"/>
              <a:ext cx="266816" cy="264300"/>
            </a:xfrm>
            <a:custGeom>
              <a:avLst/>
              <a:gdLst/>
              <a:ahLst/>
              <a:cxnLst/>
              <a:rect l="l" t="t" r="r" b="b"/>
              <a:pathLst>
                <a:path w="10178" h="10082" extrusionOk="0">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00" name="Google Shape;17200;p65"/>
          <p:cNvGrpSpPr/>
          <p:nvPr/>
        </p:nvGrpSpPr>
        <p:grpSpPr>
          <a:xfrm>
            <a:off x="4653996" y="2440257"/>
            <a:ext cx="396607" cy="348555"/>
            <a:chOff x="4653996" y="2440257"/>
            <a:chExt cx="396607" cy="348555"/>
          </a:xfrm>
        </p:grpSpPr>
        <p:sp>
          <p:nvSpPr>
            <p:cNvPr id="17201" name="Google Shape;17201;p65"/>
            <p:cNvSpPr/>
            <p:nvPr/>
          </p:nvSpPr>
          <p:spPr>
            <a:xfrm>
              <a:off x="4670643" y="2520108"/>
              <a:ext cx="363707" cy="250930"/>
            </a:xfrm>
            <a:custGeom>
              <a:avLst/>
              <a:gdLst/>
              <a:ahLst/>
              <a:cxnLst/>
              <a:rect l="l" t="t" r="r" b="b"/>
              <a:pathLst>
                <a:path w="13874" h="9572" extrusionOk="0">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65"/>
            <p:cNvSpPr/>
            <p:nvPr/>
          </p:nvSpPr>
          <p:spPr>
            <a:xfrm>
              <a:off x="4981710" y="2520108"/>
              <a:ext cx="52640" cy="250930"/>
            </a:xfrm>
            <a:custGeom>
              <a:avLst/>
              <a:gdLst/>
              <a:ahLst/>
              <a:cxnLst/>
              <a:rect l="l" t="t" r="r" b="b"/>
              <a:pathLst>
                <a:path w="2008" h="9572" extrusionOk="0">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65"/>
            <p:cNvSpPr/>
            <p:nvPr/>
          </p:nvSpPr>
          <p:spPr>
            <a:xfrm>
              <a:off x="4694865" y="2544724"/>
              <a:ext cx="314108" cy="226681"/>
            </a:xfrm>
            <a:custGeom>
              <a:avLst/>
              <a:gdLst/>
              <a:ahLst/>
              <a:cxnLst/>
              <a:rect l="l" t="t" r="r" b="b"/>
              <a:pathLst>
                <a:path w="11982" h="8647" extrusionOk="0">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65"/>
            <p:cNvSpPr/>
            <p:nvPr/>
          </p:nvSpPr>
          <p:spPr>
            <a:xfrm>
              <a:off x="4981710" y="2544724"/>
              <a:ext cx="28024" cy="226314"/>
            </a:xfrm>
            <a:custGeom>
              <a:avLst/>
              <a:gdLst/>
              <a:ahLst/>
              <a:cxnLst/>
              <a:rect l="l" t="t" r="r" b="b"/>
              <a:pathLst>
                <a:path w="1069" h="8633" extrusionOk="0">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5" name="Google Shape;17205;p65"/>
            <p:cNvSpPr/>
            <p:nvPr/>
          </p:nvSpPr>
          <p:spPr>
            <a:xfrm>
              <a:off x="4775476" y="2618493"/>
              <a:ext cx="69260" cy="30409"/>
            </a:xfrm>
            <a:custGeom>
              <a:avLst/>
              <a:gdLst/>
              <a:ahLst/>
              <a:cxnLst/>
              <a:rect l="l" t="t" r="r" b="b"/>
              <a:pathLst>
                <a:path w="2642" h="1160" extrusionOk="0">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65"/>
            <p:cNvSpPr/>
            <p:nvPr/>
          </p:nvSpPr>
          <p:spPr>
            <a:xfrm>
              <a:off x="4775476" y="2643476"/>
              <a:ext cx="69260" cy="30672"/>
            </a:xfrm>
            <a:custGeom>
              <a:avLst/>
              <a:gdLst/>
              <a:ahLst/>
              <a:cxnLst/>
              <a:rect l="l" t="t" r="r" b="b"/>
              <a:pathLst>
                <a:path w="2642" h="1170" extrusionOk="0">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65"/>
            <p:cNvSpPr/>
            <p:nvPr/>
          </p:nvSpPr>
          <p:spPr>
            <a:xfrm>
              <a:off x="4775476" y="2668459"/>
              <a:ext cx="69260" cy="30672"/>
            </a:xfrm>
            <a:custGeom>
              <a:avLst/>
              <a:gdLst/>
              <a:ahLst/>
              <a:cxnLst/>
              <a:rect l="l" t="t" r="r" b="b"/>
              <a:pathLst>
                <a:path w="2642" h="1170" extrusionOk="0">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65"/>
            <p:cNvSpPr/>
            <p:nvPr/>
          </p:nvSpPr>
          <p:spPr>
            <a:xfrm>
              <a:off x="4860229" y="2618126"/>
              <a:ext cx="68893" cy="30672"/>
            </a:xfrm>
            <a:custGeom>
              <a:avLst/>
              <a:gdLst/>
              <a:ahLst/>
              <a:cxnLst/>
              <a:rect l="l" t="t" r="r" b="b"/>
              <a:pathLst>
                <a:path w="2628" h="1170" extrusionOk="0">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65"/>
            <p:cNvSpPr/>
            <p:nvPr/>
          </p:nvSpPr>
          <p:spPr>
            <a:xfrm>
              <a:off x="4860229" y="2643476"/>
              <a:ext cx="68893" cy="30672"/>
            </a:xfrm>
            <a:custGeom>
              <a:avLst/>
              <a:gdLst/>
              <a:ahLst/>
              <a:cxnLst/>
              <a:rect l="l" t="t" r="r" b="b"/>
              <a:pathLst>
                <a:path w="2628" h="1170" extrusionOk="0">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65"/>
            <p:cNvSpPr/>
            <p:nvPr/>
          </p:nvSpPr>
          <p:spPr>
            <a:xfrm>
              <a:off x="4860229" y="2668354"/>
              <a:ext cx="68893" cy="30776"/>
            </a:xfrm>
            <a:custGeom>
              <a:avLst/>
              <a:gdLst/>
              <a:ahLst/>
              <a:cxnLst/>
              <a:rect l="l" t="t" r="r" b="b"/>
              <a:pathLst>
                <a:path w="2628" h="1174" extrusionOk="0">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65"/>
            <p:cNvSpPr/>
            <p:nvPr/>
          </p:nvSpPr>
          <p:spPr>
            <a:xfrm>
              <a:off x="4825049" y="2584440"/>
              <a:ext cx="54894" cy="33712"/>
            </a:xfrm>
            <a:custGeom>
              <a:avLst/>
              <a:gdLst/>
              <a:ahLst/>
              <a:cxnLst/>
              <a:rect l="l" t="t" r="r" b="b"/>
              <a:pathLst>
                <a:path w="2094" h="1286" extrusionOk="0">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65"/>
            <p:cNvSpPr/>
            <p:nvPr/>
          </p:nvSpPr>
          <p:spPr>
            <a:xfrm>
              <a:off x="4843216" y="2584440"/>
              <a:ext cx="36727" cy="33712"/>
            </a:xfrm>
            <a:custGeom>
              <a:avLst/>
              <a:gdLst/>
              <a:ahLst/>
              <a:cxnLst/>
              <a:rect l="l" t="t" r="r" b="b"/>
              <a:pathLst>
                <a:path w="1401" h="1286" extrusionOk="0">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65"/>
            <p:cNvSpPr/>
            <p:nvPr/>
          </p:nvSpPr>
          <p:spPr>
            <a:xfrm>
              <a:off x="4809897" y="2606775"/>
              <a:ext cx="85173" cy="95763"/>
            </a:xfrm>
            <a:custGeom>
              <a:avLst/>
              <a:gdLst/>
              <a:ahLst/>
              <a:cxnLst/>
              <a:rect l="l" t="t" r="r" b="b"/>
              <a:pathLst>
                <a:path w="3249" h="3653" extrusionOk="0">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4" name="Google Shape;17214;p65"/>
            <p:cNvSpPr/>
            <p:nvPr/>
          </p:nvSpPr>
          <p:spPr>
            <a:xfrm>
              <a:off x="4843216" y="2606775"/>
              <a:ext cx="51093" cy="94217"/>
            </a:xfrm>
            <a:custGeom>
              <a:avLst/>
              <a:gdLst/>
              <a:ahLst/>
              <a:cxnLst/>
              <a:rect l="l" t="t" r="r" b="b"/>
              <a:pathLst>
                <a:path w="1949" h="3594" extrusionOk="0">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65"/>
            <p:cNvSpPr/>
            <p:nvPr/>
          </p:nvSpPr>
          <p:spPr>
            <a:xfrm>
              <a:off x="4801953" y="2440257"/>
              <a:ext cx="101452" cy="56415"/>
            </a:xfrm>
            <a:custGeom>
              <a:avLst/>
              <a:gdLst/>
              <a:ahLst/>
              <a:cxnLst/>
              <a:rect l="l" t="t" r="r" b="b"/>
              <a:pathLst>
                <a:path w="3870" h="2152" extrusionOk="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65"/>
            <p:cNvSpPr/>
            <p:nvPr/>
          </p:nvSpPr>
          <p:spPr>
            <a:xfrm>
              <a:off x="4824656" y="2459945"/>
              <a:ext cx="56048" cy="34079"/>
            </a:xfrm>
            <a:custGeom>
              <a:avLst/>
              <a:gdLst/>
              <a:ahLst/>
              <a:cxnLst/>
              <a:rect l="l" t="t" r="r" b="b"/>
              <a:pathLst>
                <a:path w="2138" h="1300" extrusionOk="0">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65"/>
            <p:cNvSpPr/>
            <p:nvPr/>
          </p:nvSpPr>
          <p:spPr>
            <a:xfrm>
              <a:off x="4653996" y="2737326"/>
              <a:ext cx="396607" cy="51486"/>
            </a:xfrm>
            <a:custGeom>
              <a:avLst/>
              <a:gdLst/>
              <a:ahLst/>
              <a:cxnLst/>
              <a:rect l="l" t="t" r="r" b="b"/>
              <a:pathLst>
                <a:path w="15129" h="1964" extrusionOk="0">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65"/>
            <p:cNvSpPr/>
            <p:nvPr/>
          </p:nvSpPr>
          <p:spPr>
            <a:xfrm>
              <a:off x="4998749" y="2737326"/>
              <a:ext cx="51853" cy="51486"/>
            </a:xfrm>
            <a:custGeom>
              <a:avLst/>
              <a:gdLst/>
              <a:ahLst/>
              <a:cxnLst/>
              <a:rect l="l" t="t" r="r" b="b"/>
              <a:pathLst>
                <a:path w="1978" h="1964" extrusionOk="0">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19" name="Google Shape;17219;p65"/>
          <p:cNvGrpSpPr/>
          <p:nvPr/>
        </p:nvGrpSpPr>
        <p:grpSpPr>
          <a:xfrm>
            <a:off x="1854391" y="2895140"/>
            <a:ext cx="301630" cy="374272"/>
            <a:chOff x="1854391" y="2895140"/>
            <a:chExt cx="301630" cy="374272"/>
          </a:xfrm>
        </p:grpSpPr>
        <p:sp>
          <p:nvSpPr>
            <p:cNvPr id="17220" name="Google Shape;17220;p65"/>
            <p:cNvSpPr/>
            <p:nvPr/>
          </p:nvSpPr>
          <p:spPr>
            <a:xfrm>
              <a:off x="1968689" y="2943559"/>
              <a:ext cx="72668" cy="60216"/>
            </a:xfrm>
            <a:custGeom>
              <a:avLst/>
              <a:gdLst/>
              <a:ahLst/>
              <a:cxnLst/>
              <a:rect l="l" t="t" r="r" b="b"/>
              <a:pathLst>
                <a:path w="2772" h="2297" extrusionOk="0">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65"/>
            <p:cNvSpPr/>
            <p:nvPr/>
          </p:nvSpPr>
          <p:spPr>
            <a:xfrm>
              <a:off x="1991758" y="2943559"/>
              <a:ext cx="26530" cy="18115"/>
            </a:xfrm>
            <a:custGeom>
              <a:avLst/>
              <a:gdLst/>
              <a:ahLst/>
              <a:cxnLst/>
              <a:rect l="l" t="t" r="r" b="b"/>
              <a:pathLst>
                <a:path w="1012" h="691" extrusionOk="0">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2" name="Google Shape;17222;p65"/>
            <p:cNvSpPr/>
            <p:nvPr/>
          </p:nvSpPr>
          <p:spPr>
            <a:xfrm>
              <a:off x="1969056" y="2962486"/>
              <a:ext cx="72301" cy="41289"/>
            </a:xfrm>
            <a:custGeom>
              <a:avLst/>
              <a:gdLst/>
              <a:ahLst/>
              <a:cxnLst/>
              <a:rect l="l" t="t" r="r" b="b"/>
              <a:pathLst>
                <a:path w="2758" h="1575" extrusionOk="0">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65"/>
            <p:cNvSpPr/>
            <p:nvPr/>
          </p:nvSpPr>
          <p:spPr>
            <a:xfrm>
              <a:off x="1969056" y="2973470"/>
              <a:ext cx="18193" cy="30672"/>
            </a:xfrm>
            <a:custGeom>
              <a:avLst/>
              <a:gdLst/>
              <a:ahLst/>
              <a:cxnLst/>
              <a:rect l="l" t="t" r="r" b="b"/>
              <a:pathLst>
                <a:path w="694" h="1170" extrusionOk="0">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65"/>
            <p:cNvSpPr/>
            <p:nvPr/>
          </p:nvSpPr>
          <p:spPr>
            <a:xfrm>
              <a:off x="2023190" y="2973470"/>
              <a:ext cx="18167" cy="30672"/>
            </a:xfrm>
            <a:custGeom>
              <a:avLst/>
              <a:gdLst/>
              <a:ahLst/>
              <a:cxnLst/>
              <a:rect l="l" t="t" r="r" b="b"/>
              <a:pathLst>
                <a:path w="693" h="1170" extrusionOk="0">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65"/>
            <p:cNvSpPr/>
            <p:nvPr/>
          </p:nvSpPr>
          <p:spPr>
            <a:xfrm>
              <a:off x="1980800" y="2895140"/>
              <a:ext cx="48472" cy="54501"/>
            </a:xfrm>
            <a:custGeom>
              <a:avLst/>
              <a:gdLst/>
              <a:ahLst/>
              <a:cxnLst/>
              <a:rect l="l" t="t" r="r" b="b"/>
              <a:pathLst>
                <a:path w="1849" h="2079" extrusionOk="0">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65"/>
            <p:cNvSpPr/>
            <p:nvPr/>
          </p:nvSpPr>
          <p:spPr>
            <a:xfrm>
              <a:off x="1980879" y="2895507"/>
              <a:ext cx="33241" cy="54029"/>
            </a:xfrm>
            <a:custGeom>
              <a:avLst/>
              <a:gdLst/>
              <a:ahLst/>
              <a:cxnLst/>
              <a:rect l="l" t="t" r="r" b="b"/>
              <a:pathLst>
                <a:path w="1268" h="2061" extrusionOk="0">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65"/>
            <p:cNvSpPr/>
            <p:nvPr/>
          </p:nvSpPr>
          <p:spPr>
            <a:xfrm>
              <a:off x="1981167" y="2895507"/>
              <a:ext cx="48105" cy="23908"/>
            </a:xfrm>
            <a:custGeom>
              <a:avLst/>
              <a:gdLst/>
              <a:ahLst/>
              <a:cxnLst/>
              <a:rect l="l" t="t" r="r" b="b"/>
              <a:pathLst>
                <a:path w="1835" h="912" extrusionOk="0">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65"/>
            <p:cNvSpPr/>
            <p:nvPr/>
          </p:nvSpPr>
          <p:spPr>
            <a:xfrm>
              <a:off x="1981167" y="2895507"/>
              <a:ext cx="32952" cy="21968"/>
            </a:xfrm>
            <a:custGeom>
              <a:avLst/>
              <a:gdLst/>
              <a:ahLst/>
              <a:cxnLst/>
              <a:rect l="l" t="t" r="r" b="b"/>
              <a:pathLst>
                <a:path w="1257" h="838" extrusionOk="0">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65"/>
            <p:cNvSpPr/>
            <p:nvPr/>
          </p:nvSpPr>
          <p:spPr>
            <a:xfrm>
              <a:off x="1963000" y="3015860"/>
              <a:ext cx="84412" cy="144576"/>
            </a:xfrm>
            <a:custGeom>
              <a:avLst/>
              <a:gdLst/>
              <a:ahLst/>
              <a:cxnLst/>
              <a:rect l="l" t="t" r="r" b="b"/>
              <a:pathLst>
                <a:path w="3220" h="5515" extrusionOk="0">
                  <a:moveTo>
                    <a:pt x="1" y="0"/>
                  </a:moveTo>
                  <a:lnTo>
                    <a:pt x="1" y="5514"/>
                  </a:lnTo>
                  <a:lnTo>
                    <a:pt x="3220" y="5514"/>
                  </a:lnTo>
                  <a:lnTo>
                    <a:pt x="3220"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65"/>
            <p:cNvSpPr/>
            <p:nvPr/>
          </p:nvSpPr>
          <p:spPr>
            <a:xfrm>
              <a:off x="1963000" y="3100246"/>
              <a:ext cx="84412" cy="60190"/>
            </a:xfrm>
            <a:custGeom>
              <a:avLst/>
              <a:gdLst/>
              <a:ahLst/>
              <a:cxnLst/>
              <a:rect l="l" t="t" r="r" b="b"/>
              <a:pathLst>
                <a:path w="3220" h="2296" extrusionOk="0">
                  <a:moveTo>
                    <a:pt x="1" y="0"/>
                  </a:moveTo>
                  <a:lnTo>
                    <a:pt x="1" y="2295"/>
                  </a:lnTo>
                  <a:lnTo>
                    <a:pt x="3220" y="2295"/>
                  </a:lnTo>
                  <a:lnTo>
                    <a:pt x="322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65"/>
            <p:cNvSpPr/>
            <p:nvPr/>
          </p:nvSpPr>
          <p:spPr>
            <a:xfrm>
              <a:off x="2034908" y="3082079"/>
              <a:ext cx="48472" cy="72668"/>
            </a:xfrm>
            <a:custGeom>
              <a:avLst/>
              <a:gdLst/>
              <a:ahLst/>
              <a:cxnLst/>
              <a:rect l="l" t="t" r="r" b="b"/>
              <a:pathLst>
                <a:path w="1849" h="2772" extrusionOk="0">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65"/>
            <p:cNvSpPr/>
            <p:nvPr/>
          </p:nvSpPr>
          <p:spPr>
            <a:xfrm>
              <a:off x="2035275" y="3082446"/>
              <a:ext cx="26897" cy="72301"/>
            </a:xfrm>
            <a:custGeom>
              <a:avLst/>
              <a:gdLst/>
              <a:ahLst/>
              <a:cxnLst/>
              <a:rect l="l" t="t" r="r" b="b"/>
              <a:pathLst>
                <a:path w="1026" h="2758" extrusionOk="0">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65"/>
            <p:cNvSpPr/>
            <p:nvPr/>
          </p:nvSpPr>
          <p:spPr>
            <a:xfrm>
              <a:off x="2035275" y="3082446"/>
              <a:ext cx="48105" cy="54134"/>
            </a:xfrm>
            <a:custGeom>
              <a:avLst/>
              <a:gdLst/>
              <a:ahLst/>
              <a:cxnLst/>
              <a:rect l="l" t="t" r="r" b="b"/>
              <a:pathLst>
                <a:path w="1835" h="2065" extrusionOk="0">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65"/>
            <p:cNvSpPr/>
            <p:nvPr/>
          </p:nvSpPr>
          <p:spPr>
            <a:xfrm>
              <a:off x="2035275" y="3082079"/>
              <a:ext cx="26897" cy="54134"/>
            </a:xfrm>
            <a:custGeom>
              <a:avLst/>
              <a:gdLst/>
              <a:ahLst/>
              <a:cxnLst/>
              <a:rect l="l" t="t" r="r" b="b"/>
              <a:pathLst>
                <a:path w="1026" h="2065" extrusionOk="0">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65"/>
            <p:cNvSpPr/>
            <p:nvPr/>
          </p:nvSpPr>
          <p:spPr>
            <a:xfrm>
              <a:off x="2017134" y="3148665"/>
              <a:ext cx="84412" cy="96524"/>
            </a:xfrm>
            <a:custGeom>
              <a:avLst/>
              <a:gdLst/>
              <a:ahLst/>
              <a:cxnLst/>
              <a:rect l="l" t="t" r="r" b="b"/>
              <a:pathLst>
                <a:path w="3220" h="3682" extrusionOk="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65"/>
            <p:cNvSpPr/>
            <p:nvPr/>
          </p:nvSpPr>
          <p:spPr>
            <a:xfrm>
              <a:off x="2017134" y="3162297"/>
              <a:ext cx="18167" cy="82892"/>
            </a:xfrm>
            <a:custGeom>
              <a:avLst/>
              <a:gdLst/>
              <a:ahLst/>
              <a:cxnLst/>
              <a:rect l="l" t="t" r="r" b="b"/>
              <a:pathLst>
                <a:path w="693" h="3162" extrusionOk="0">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7" name="Google Shape;17237;p65"/>
            <p:cNvSpPr/>
            <p:nvPr/>
          </p:nvSpPr>
          <p:spPr>
            <a:xfrm>
              <a:off x="2083353" y="3162297"/>
              <a:ext cx="18193" cy="82892"/>
            </a:xfrm>
            <a:custGeom>
              <a:avLst/>
              <a:gdLst/>
              <a:ahLst/>
              <a:cxnLst/>
              <a:rect l="l" t="t" r="r" b="b"/>
              <a:pathLst>
                <a:path w="694" h="3162" extrusionOk="0">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8" name="Google Shape;17238;p65"/>
            <p:cNvSpPr/>
            <p:nvPr/>
          </p:nvSpPr>
          <p:spPr>
            <a:xfrm>
              <a:off x="1926666" y="3082079"/>
              <a:ext cx="47711" cy="72668"/>
            </a:xfrm>
            <a:custGeom>
              <a:avLst/>
              <a:gdLst/>
              <a:ahLst/>
              <a:cxnLst/>
              <a:rect l="l" t="t" r="r" b="b"/>
              <a:pathLst>
                <a:path w="1820" h="2772" extrusionOk="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9" name="Google Shape;17239;p65"/>
            <p:cNvSpPr/>
            <p:nvPr/>
          </p:nvSpPr>
          <p:spPr>
            <a:xfrm>
              <a:off x="1926666" y="3082446"/>
              <a:ext cx="27290" cy="72301"/>
            </a:xfrm>
            <a:custGeom>
              <a:avLst/>
              <a:gdLst/>
              <a:ahLst/>
              <a:cxnLst/>
              <a:rect l="l" t="t" r="r" b="b"/>
              <a:pathLst>
                <a:path w="1041" h="2758" extrusionOk="0">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65"/>
            <p:cNvSpPr/>
            <p:nvPr/>
          </p:nvSpPr>
          <p:spPr>
            <a:xfrm>
              <a:off x="1926666" y="3082446"/>
              <a:ext cx="48472" cy="54134"/>
            </a:xfrm>
            <a:custGeom>
              <a:avLst/>
              <a:gdLst/>
              <a:ahLst/>
              <a:cxnLst/>
              <a:rect l="l" t="t" r="r" b="b"/>
              <a:pathLst>
                <a:path w="1849" h="2065" extrusionOk="0">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65"/>
            <p:cNvSpPr/>
            <p:nvPr/>
          </p:nvSpPr>
          <p:spPr>
            <a:xfrm>
              <a:off x="1926666" y="3082079"/>
              <a:ext cx="27290" cy="54134"/>
            </a:xfrm>
            <a:custGeom>
              <a:avLst/>
              <a:gdLst/>
              <a:ahLst/>
              <a:cxnLst/>
              <a:rect l="l" t="t" r="r" b="b"/>
              <a:pathLst>
                <a:path w="1041" h="2065" extrusionOk="0">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65"/>
            <p:cNvSpPr/>
            <p:nvPr/>
          </p:nvSpPr>
          <p:spPr>
            <a:xfrm>
              <a:off x="1908525" y="3148665"/>
              <a:ext cx="84412" cy="96524"/>
            </a:xfrm>
            <a:custGeom>
              <a:avLst/>
              <a:gdLst/>
              <a:ahLst/>
              <a:cxnLst/>
              <a:rect l="l" t="t" r="r" b="b"/>
              <a:pathLst>
                <a:path w="3220" h="3682" extrusionOk="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3" name="Google Shape;17243;p65"/>
            <p:cNvSpPr/>
            <p:nvPr/>
          </p:nvSpPr>
          <p:spPr>
            <a:xfrm>
              <a:off x="1908892" y="3162297"/>
              <a:ext cx="17800" cy="82892"/>
            </a:xfrm>
            <a:custGeom>
              <a:avLst/>
              <a:gdLst/>
              <a:ahLst/>
              <a:cxnLst/>
              <a:rect l="l" t="t" r="r" b="b"/>
              <a:pathLst>
                <a:path w="679" h="3162" extrusionOk="0">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65"/>
            <p:cNvSpPr/>
            <p:nvPr/>
          </p:nvSpPr>
          <p:spPr>
            <a:xfrm>
              <a:off x="1975111" y="3162297"/>
              <a:ext cx="18193" cy="82892"/>
            </a:xfrm>
            <a:custGeom>
              <a:avLst/>
              <a:gdLst/>
              <a:ahLst/>
              <a:cxnLst/>
              <a:rect l="l" t="t" r="r" b="b"/>
              <a:pathLst>
                <a:path w="694" h="3162" extrusionOk="0">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65"/>
            <p:cNvSpPr/>
            <p:nvPr/>
          </p:nvSpPr>
          <p:spPr>
            <a:xfrm>
              <a:off x="2089409" y="3142242"/>
              <a:ext cx="48078" cy="72694"/>
            </a:xfrm>
            <a:custGeom>
              <a:avLst/>
              <a:gdLst/>
              <a:ahLst/>
              <a:cxnLst/>
              <a:rect l="l" t="t" r="r" b="b"/>
              <a:pathLst>
                <a:path w="1834" h="2773" extrusionOk="0">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65"/>
            <p:cNvSpPr/>
            <p:nvPr/>
          </p:nvSpPr>
          <p:spPr>
            <a:xfrm>
              <a:off x="2089409" y="3142609"/>
              <a:ext cx="27264" cy="72327"/>
            </a:xfrm>
            <a:custGeom>
              <a:avLst/>
              <a:gdLst/>
              <a:ahLst/>
              <a:cxnLst/>
              <a:rect l="l" t="t" r="r" b="b"/>
              <a:pathLst>
                <a:path w="1040" h="2759" extrusionOk="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65"/>
            <p:cNvSpPr/>
            <p:nvPr/>
          </p:nvSpPr>
          <p:spPr>
            <a:xfrm>
              <a:off x="2089409" y="3142242"/>
              <a:ext cx="48445" cy="54527"/>
            </a:xfrm>
            <a:custGeom>
              <a:avLst/>
              <a:gdLst/>
              <a:ahLst/>
              <a:cxnLst/>
              <a:rect l="l" t="t" r="r" b="b"/>
              <a:pathLst>
                <a:path w="1848" h="2080" extrusionOk="0">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65"/>
            <p:cNvSpPr/>
            <p:nvPr/>
          </p:nvSpPr>
          <p:spPr>
            <a:xfrm>
              <a:off x="2089409" y="3142609"/>
              <a:ext cx="27264" cy="53767"/>
            </a:xfrm>
            <a:custGeom>
              <a:avLst/>
              <a:gdLst/>
              <a:ahLst/>
              <a:cxnLst/>
              <a:rect l="l" t="t" r="r" b="b"/>
              <a:pathLst>
                <a:path w="1040" h="2051" extrusionOk="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65"/>
            <p:cNvSpPr/>
            <p:nvPr/>
          </p:nvSpPr>
          <p:spPr>
            <a:xfrm>
              <a:off x="2071609" y="3208855"/>
              <a:ext cx="84412" cy="60190"/>
            </a:xfrm>
            <a:custGeom>
              <a:avLst/>
              <a:gdLst/>
              <a:ahLst/>
              <a:cxnLst/>
              <a:rect l="l" t="t" r="r" b="b"/>
              <a:pathLst>
                <a:path w="3220"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65"/>
            <p:cNvSpPr/>
            <p:nvPr/>
          </p:nvSpPr>
          <p:spPr>
            <a:xfrm>
              <a:off x="2071609" y="3222460"/>
              <a:ext cx="17826" cy="46951"/>
            </a:xfrm>
            <a:custGeom>
              <a:avLst/>
              <a:gdLst/>
              <a:ahLst/>
              <a:cxnLst/>
              <a:rect l="l" t="t" r="r" b="b"/>
              <a:pathLst>
                <a:path w="680" h="1791" extrusionOk="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65"/>
            <p:cNvSpPr/>
            <p:nvPr/>
          </p:nvSpPr>
          <p:spPr>
            <a:xfrm>
              <a:off x="2137828" y="3222460"/>
              <a:ext cx="17826" cy="46951"/>
            </a:xfrm>
            <a:custGeom>
              <a:avLst/>
              <a:gdLst/>
              <a:ahLst/>
              <a:cxnLst/>
              <a:rect l="l" t="t" r="r" b="b"/>
              <a:pathLst>
                <a:path w="680" h="1791" extrusionOk="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65"/>
            <p:cNvSpPr/>
            <p:nvPr/>
          </p:nvSpPr>
          <p:spPr>
            <a:xfrm>
              <a:off x="1980800" y="3142242"/>
              <a:ext cx="48078" cy="72694"/>
            </a:xfrm>
            <a:custGeom>
              <a:avLst/>
              <a:gdLst/>
              <a:ahLst/>
              <a:cxnLst/>
              <a:rect l="l" t="t" r="r" b="b"/>
              <a:pathLst>
                <a:path w="1834" h="2773" extrusionOk="0">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65"/>
            <p:cNvSpPr/>
            <p:nvPr/>
          </p:nvSpPr>
          <p:spPr>
            <a:xfrm>
              <a:off x="1981167" y="3142609"/>
              <a:ext cx="26897" cy="72327"/>
            </a:xfrm>
            <a:custGeom>
              <a:avLst/>
              <a:gdLst/>
              <a:ahLst/>
              <a:cxnLst/>
              <a:rect l="l" t="t" r="r" b="b"/>
              <a:pathLst>
                <a:path w="1026" h="2759" extrusionOk="0">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4" name="Google Shape;17254;p65"/>
            <p:cNvSpPr/>
            <p:nvPr/>
          </p:nvSpPr>
          <p:spPr>
            <a:xfrm>
              <a:off x="1980800" y="3142242"/>
              <a:ext cx="48472" cy="54527"/>
            </a:xfrm>
            <a:custGeom>
              <a:avLst/>
              <a:gdLst/>
              <a:ahLst/>
              <a:cxnLst/>
              <a:rect l="l" t="t" r="r" b="b"/>
              <a:pathLst>
                <a:path w="1849" h="2080" extrusionOk="0">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5" name="Google Shape;17255;p65"/>
            <p:cNvSpPr/>
            <p:nvPr/>
          </p:nvSpPr>
          <p:spPr>
            <a:xfrm>
              <a:off x="1980800" y="3142609"/>
              <a:ext cx="27264" cy="53767"/>
            </a:xfrm>
            <a:custGeom>
              <a:avLst/>
              <a:gdLst/>
              <a:ahLst/>
              <a:cxnLst/>
              <a:rect l="l" t="t" r="r" b="b"/>
              <a:pathLst>
                <a:path w="1040" h="2051" extrusionOk="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6" name="Google Shape;17256;p65"/>
            <p:cNvSpPr/>
            <p:nvPr/>
          </p:nvSpPr>
          <p:spPr>
            <a:xfrm>
              <a:off x="1962633" y="3208855"/>
              <a:ext cx="84779" cy="60190"/>
            </a:xfrm>
            <a:custGeom>
              <a:avLst/>
              <a:gdLst/>
              <a:ahLst/>
              <a:cxnLst/>
              <a:rect l="l" t="t" r="r" b="b"/>
              <a:pathLst>
                <a:path w="3234" h="2296" extrusionOk="0">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7" name="Google Shape;17257;p65"/>
            <p:cNvSpPr/>
            <p:nvPr/>
          </p:nvSpPr>
          <p:spPr>
            <a:xfrm>
              <a:off x="1963000" y="3222460"/>
              <a:ext cx="18193" cy="46951"/>
            </a:xfrm>
            <a:custGeom>
              <a:avLst/>
              <a:gdLst/>
              <a:ahLst/>
              <a:cxnLst/>
              <a:rect l="l" t="t" r="r" b="b"/>
              <a:pathLst>
                <a:path w="694" h="1791" extrusionOk="0">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8" name="Google Shape;17258;p65"/>
            <p:cNvSpPr/>
            <p:nvPr/>
          </p:nvSpPr>
          <p:spPr>
            <a:xfrm>
              <a:off x="2029245" y="3222460"/>
              <a:ext cx="18167" cy="46584"/>
            </a:xfrm>
            <a:custGeom>
              <a:avLst/>
              <a:gdLst/>
              <a:ahLst/>
              <a:cxnLst/>
              <a:rect l="l" t="t" r="r" b="b"/>
              <a:pathLst>
                <a:path w="693" h="1777" extrusionOk="0">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65"/>
            <p:cNvSpPr/>
            <p:nvPr/>
          </p:nvSpPr>
          <p:spPr>
            <a:xfrm>
              <a:off x="1872558" y="3142242"/>
              <a:ext cx="47711" cy="72694"/>
            </a:xfrm>
            <a:custGeom>
              <a:avLst/>
              <a:gdLst/>
              <a:ahLst/>
              <a:cxnLst/>
              <a:rect l="l" t="t" r="r" b="b"/>
              <a:pathLst>
                <a:path w="1820" h="2773" extrusionOk="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65"/>
            <p:cNvSpPr/>
            <p:nvPr/>
          </p:nvSpPr>
          <p:spPr>
            <a:xfrm>
              <a:off x="1872558" y="3142609"/>
              <a:ext cx="26897" cy="72327"/>
            </a:xfrm>
            <a:custGeom>
              <a:avLst/>
              <a:gdLst/>
              <a:ahLst/>
              <a:cxnLst/>
              <a:rect l="l" t="t" r="r" b="b"/>
              <a:pathLst>
                <a:path w="1026" h="2759" extrusionOk="0">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65"/>
            <p:cNvSpPr/>
            <p:nvPr/>
          </p:nvSpPr>
          <p:spPr>
            <a:xfrm>
              <a:off x="1872558" y="3142242"/>
              <a:ext cx="48105" cy="54527"/>
            </a:xfrm>
            <a:custGeom>
              <a:avLst/>
              <a:gdLst/>
              <a:ahLst/>
              <a:cxnLst/>
              <a:rect l="l" t="t" r="r" b="b"/>
              <a:pathLst>
                <a:path w="1835" h="2080" extrusionOk="0">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65"/>
            <p:cNvSpPr/>
            <p:nvPr/>
          </p:nvSpPr>
          <p:spPr>
            <a:xfrm>
              <a:off x="1872558" y="3142609"/>
              <a:ext cx="27290" cy="53767"/>
            </a:xfrm>
            <a:custGeom>
              <a:avLst/>
              <a:gdLst/>
              <a:ahLst/>
              <a:cxnLst/>
              <a:rect l="l" t="t" r="r" b="b"/>
              <a:pathLst>
                <a:path w="1041" h="2051" extrusionOk="0">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65"/>
            <p:cNvSpPr/>
            <p:nvPr/>
          </p:nvSpPr>
          <p:spPr>
            <a:xfrm>
              <a:off x="1854391" y="3208855"/>
              <a:ext cx="84045" cy="60190"/>
            </a:xfrm>
            <a:custGeom>
              <a:avLst/>
              <a:gdLst/>
              <a:ahLst/>
              <a:cxnLst/>
              <a:rect l="l" t="t" r="r" b="b"/>
              <a:pathLst>
                <a:path w="3206"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65"/>
            <p:cNvSpPr/>
            <p:nvPr/>
          </p:nvSpPr>
          <p:spPr>
            <a:xfrm>
              <a:off x="1854391" y="3222460"/>
              <a:ext cx="18193" cy="46951"/>
            </a:xfrm>
            <a:custGeom>
              <a:avLst/>
              <a:gdLst/>
              <a:ahLst/>
              <a:cxnLst/>
              <a:rect l="l" t="t" r="r" b="b"/>
              <a:pathLst>
                <a:path w="694" h="1791" extrusionOk="0">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5" name="Google Shape;17265;p65"/>
            <p:cNvSpPr/>
            <p:nvPr/>
          </p:nvSpPr>
          <p:spPr>
            <a:xfrm>
              <a:off x="1920637" y="3222460"/>
              <a:ext cx="18167" cy="46584"/>
            </a:xfrm>
            <a:custGeom>
              <a:avLst/>
              <a:gdLst/>
              <a:ahLst/>
              <a:cxnLst/>
              <a:rect l="l" t="t" r="r" b="b"/>
              <a:pathLst>
                <a:path w="693" h="1777" extrusionOk="0">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6" name="Google Shape;17266;p65"/>
            <p:cNvSpPr/>
            <p:nvPr/>
          </p:nvSpPr>
          <p:spPr>
            <a:xfrm>
              <a:off x="1946354" y="2997693"/>
              <a:ext cx="117338" cy="24249"/>
            </a:xfrm>
            <a:custGeom>
              <a:avLst/>
              <a:gdLst/>
              <a:ahLst/>
              <a:cxnLst/>
              <a:rect l="l" t="t" r="r" b="b"/>
              <a:pathLst>
                <a:path w="4476" h="925" extrusionOk="0">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65"/>
            <p:cNvSpPr/>
            <p:nvPr/>
          </p:nvSpPr>
          <p:spPr>
            <a:xfrm>
              <a:off x="1986856" y="3040056"/>
              <a:ext cx="36360" cy="18193"/>
            </a:xfrm>
            <a:custGeom>
              <a:avLst/>
              <a:gdLst/>
              <a:ahLst/>
              <a:cxnLst/>
              <a:rect l="l" t="t" r="r" b="b"/>
              <a:pathLst>
                <a:path w="1387" h="694" extrusionOk="0">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65"/>
            <p:cNvSpPr/>
            <p:nvPr/>
          </p:nvSpPr>
          <p:spPr>
            <a:xfrm>
              <a:off x="1963000" y="3009804"/>
              <a:ext cx="84412" cy="12138"/>
            </a:xfrm>
            <a:custGeom>
              <a:avLst/>
              <a:gdLst/>
              <a:ahLst/>
              <a:cxnLst/>
              <a:rect l="l" t="t" r="r" b="b"/>
              <a:pathLst>
                <a:path w="3220" h="463" extrusionOk="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69" name="Google Shape;17269;p65"/>
          <p:cNvGrpSpPr/>
          <p:nvPr/>
        </p:nvGrpSpPr>
        <p:grpSpPr>
          <a:xfrm>
            <a:off x="5172817" y="2438370"/>
            <a:ext cx="289518" cy="357651"/>
            <a:chOff x="5172817" y="2438370"/>
            <a:chExt cx="289518" cy="357651"/>
          </a:xfrm>
        </p:grpSpPr>
        <p:sp>
          <p:nvSpPr>
            <p:cNvPr id="17270" name="Google Shape;17270;p65"/>
            <p:cNvSpPr/>
            <p:nvPr/>
          </p:nvSpPr>
          <p:spPr>
            <a:xfrm>
              <a:off x="5267427" y="2438370"/>
              <a:ext cx="119593" cy="30672"/>
            </a:xfrm>
            <a:custGeom>
              <a:avLst/>
              <a:gdLst/>
              <a:ahLst/>
              <a:cxnLst/>
              <a:rect l="l" t="t" r="r" b="b"/>
              <a:pathLst>
                <a:path w="4562" h="1170" extrusionOk="0">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65"/>
            <p:cNvSpPr/>
            <p:nvPr/>
          </p:nvSpPr>
          <p:spPr>
            <a:xfrm>
              <a:off x="5352940" y="2438370"/>
              <a:ext cx="33712" cy="30672"/>
            </a:xfrm>
            <a:custGeom>
              <a:avLst/>
              <a:gdLst/>
              <a:ahLst/>
              <a:cxnLst/>
              <a:rect l="l" t="t" r="r" b="b"/>
              <a:pathLst>
                <a:path w="1286" h="1170" extrusionOk="0">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65"/>
            <p:cNvSpPr/>
            <p:nvPr/>
          </p:nvSpPr>
          <p:spPr>
            <a:xfrm>
              <a:off x="5172817" y="2469015"/>
              <a:ext cx="281942" cy="327006"/>
            </a:xfrm>
            <a:custGeom>
              <a:avLst/>
              <a:gdLst/>
              <a:ahLst/>
              <a:cxnLst/>
              <a:rect l="l" t="t" r="r" b="b"/>
              <a:pathLst>
                <a:path w="10755" h="12474" extrusionOk="0">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65"/>
            <p:cNvSpPr/>
            <p:nvPr/>
          </p:nvSpPr>
          <p:spPr>
            <a:xfrm>
              <a:off x="5289002" y="2469015"/>
              <a:ext cx="172967" cy="325092"/>
            </a:xfrm>
            <a:custGeom>
              <a:avLst/>
              <a:gdLst/>
              <a:ahLst/>
              <a:cxnLst/>
              <a:rect l="l" t="t" r="r" b="b"/>
              <a:pathLst>
                <a:path w="6598" h="12401" extrusionOk="0">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4" name="Google Shape;17274;p65"/>
            <p:cNvSpPr/>
            <p:nvPr/>
          </p:nvSpPr>
          <p:spPr>
            <a:xfrm>
              <a:off x="5192505" y="2645285"/>
              <a:ext cx="269831" cy="150736"/>
            </a:xfrm>
            <a:custGeom>
              <a:avLst/>
              <a:gdLst/>
              <a:ahLst/>
              <a:cxnLst/>
              <a:rect l="l" t="t" r="r" b="b"/>
              <a:pathLst>
                <a:path w="10293" h="5750" extrusionOk="0">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5" name="Google Shape;17275;p65"/>
            <p:cNvSpPr/>
            <p:nvPr/>
          </p:nvSpPr>
          <p:spPr>
            <a:xfrm>
              <a:off x="5404400" y="2653700"/>
              <a:ext cx="51119" cy="140801"/>
            </a:xfrm>
            <a:custGeom>
              <a:avLst/>
              <a:gdLst/>
              <a:ahLst/>
              <a:cxnLst/>
              <a:rect l="l" t="t" r="r" b="b"/>
              <a:pathLst>
                <a:path w="1950" h="5371" extrusionOk="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65"/>
            <p:cNvSpPr/>
            <p:nvPr/>
          </p:nvSpPr>
          <p:spPr>
            <a:xfrm>
              <a:off x="5403273" y="2692288"/>
              <a:ext cx="19320" cy="16515"/>
            </a:xfrm>
            <a:custGeom>
              <a:avLst/>
              <a:gdLst/>
              <a:ahLst/>
              <a:cxnLst/>
              <a:rect l="l" t="t" r="r" b="b"/>
              <a:pathLst>
                <a:path w="737" h="630" extrusionOk="0">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65"/>
            <p:cNvSpPr/>
            <p:nvPr/>
          </p:nvSpPr>
          <p:spPr>
            <a:xfrm>
              <a:off x="5363531" y="2752478"/>
              <a:ext cx="16699" cy="14287"/>
            </a:xfrm>
            <a:custGeom>
              <a:avLst/>
              <a:gdLst/>
              <a:ahLst/>
              <a:cxnLst/>
              <a:rect l="l" t="t" r="r" b="b"/>
              <a:pathLst>
                <a:path w="637" h="545" extrusionOk="0">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65"/>
            <p:cNvSpPr/>
            <p:nvPr/>
          </p:nvSpPr>
          <p:spPr>
            <a:xfrm>
              <a:off x="5248133" y="2682458"/>
              <a:ext cx="16673" cy="14313"/>
            </a:xfrm>
            <a:custGeom>
              <a:avLst/>
              <a:gdLst/>
              <a:ahLst/>
              <a:cxnLst/>
              <a:rect l="l" t="t" r="r" b="b"/>
              <a:pathLst>
                <a:path w="636" h="546" extrusionOk="0">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65"/>
            <p:cNvSpPr/>
            <p:nvPr/>
          </p:nvSpPr>
          <p:spPr>
            <a:xfrm>
              <a:off x="5271202" y="2752478"/>
              <a:ext cx="16673" cy="14287"/>
            </a:xfrm>
            <a:custGeom>
              <a:avLst/>
              <a:gdLst/>
              <a:ahLst/>
              <a:cxnLst/>
              <a:rect l="l" t="t" r="r" b="b"/>
              <a:pathLst>
                <a:path w="636" h="545" extrusionOk="0">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65"/>
            <p:cNvSpPr/>
            <p:nvPr/>
          </p:nvSpPr>
          <p:spPr>
            <a:xfrm>
              <a:off x="5312831" y="2697584"/>
              <a:ext cx="20081" cy="17145"/>
            </a:xfrm>
            <a:custGeom>
              <a:avLst/>
              <a:gdLst/>
              <a:ahLst/>
              <a:cxnLst/>
              <a:rect l="l" t="t" r="r" b="b"/>
              <a:pathLst>
                <a:path w="766" h="654" extrusionOk="0">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81" name="Google Shape;17281;p65"/>
          <p:cNvGrpSpPr/>
          <p:nvPr/>
        </p:nvGrpSpPr>
        <p:grpSpPr>
          <a:xfrm>
            <a:off x="3234506" y="2484534"/>
            <a:ext cx="388297" cy="293320"/>
            <a:chOff x="3234506" y="2484534"/>
            <a:chExt cx="388297" cy="293320"/>
          </a:xfrm>
        </p:grpSpPr>
        <p:sp>
          <p:nvSpPr>
            <p:cNvPr id="17282" name="Google Shape;17282;p65"/>
            <p:cNvSpPr/>
            <p:nvPr/>
          </p:nvSpPr>
          <p:spPr>
            <a:xfrm>
              <a:off x="3531208" y="2527684"/>
              <a:ext cx="91595" cy="250170"/>
            </a:xfrm>
            <a:custGeom>
              <a:avLst/>
              <a:gdLst/>
              <a:ahLst/>
              <a:cxnLst/>
              <a:rect l="l" t="t" r="r" b="b"/>
              <a:pathLst>
                <a:path w="3494" h="9543" extrusionOk="0">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65"/>
            <p:cNvSpPr/>
            <p:nvPr/>
          </p:nvSpPr>
          <p:spPr>
            <a:xfrm>
              <a:off x="3520984" y="2527684"/>
              <a:ext cx="70413" cy="157814"/>
            </a:xfrm>
            <a:custGeom>
              <a:avLst/>
              <a:gdLst/>
              <a:ahLst/>
              <a:cxnLst/>
              <a:rect l="l" t="t" r="r" b="b"/>
              <a:pathLst>
                <a:path w="2686" h="6020" extrusionOk="0">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65"/>
            <p:cNvSpPr/>
            <p:nvPr/>
          </p:nvSpPr>
          <p:spPr>
            <a:xfrm>
              <a:off x="3234506" y="2576130"/>
              <a:ext cx="340244" cy="201724"/>
            </a:xfrm>
            <a:custGeom>
              <a:avLst/>
              <a:gdLst/>
              <a:ahLst/>
              <a:cxnLst/>
              <a:rect l="l" t="t" r="r" b="b"/>
              <a:pathLst>
                <a:path w="12979" h="7695" extrusionOk="0">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65"/>
            <p:cNvSpPr/>
            <p:nvPr/>
          </p:nvSpPr>
          <p:spPr>
            <a:xfrm>
              <a:off x="3234506" y="2484534"/>
              <a:ext cx="297095" cy="105227"/>
            </a:xfrm>
            <a:custGeom>
              <a:avLst/>
              <a:gdLst/>
              <a:ahLst/>
              <a:cxnLst/>
              <a:rect l="l" t="t" r="r" b="b"/>
              <a:pathLst>
                <a:path w="11333" h="4014" extrusionOk="0">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65"/>
            <p:cNvSpPr/>
            <p:nvPr/>
          </p:nvSpPr>
          <p:spPr>
            <a:xfrm>
              <a:off x="3268192" y="2507971"/>
              <a:ext cx="51879" cy="58486"/>
            </a:xfrm>
            <a:custGeom>
              <a:avLst/>
              <a:gdLst/>
              <a:ahLst/>
              <a:cxnLst/>
              <a:rect l="l" t="t" r="r" b="b"/>
              <a:pathLst>
                <a:path w="1979" h="2231" extrusionOk="0">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65"/>
            <p:cNvSpPr/>
            <p:nvPr/>
          </p:nvSpPr>
          <p:spPr>
            <a:xfrm>
              <a:off x="3327229" y="2507997"/>
              <a:ext cx="46951" cy="58695"/>
            </a:xfrm>
            <a:custGeom>
              <a:avLst/>
              <a:gdLst/>
              <a:ahLst/>
              <a:cxnLst/>
              <a:rect l="l" t="t" r="r" b="b"/>
              <a:pathLst>
                <a:path w="1791" h="2239" extrusionOk="0">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8" name="Google Shape;17288;p65"/>
            <p:cNvSpPr/>
            <p:nvPr/>
          </p:nvSpPr>
          <p:spPr>
            <a:xfrm>
              <a:off x="3379292" y="2508049"/>
              <a:ext cx="66796" cy="58643"/>
            </a:xfrm>
            <a:custGeom>
              <a:avLst/>
              <a:gdLst/>
              <a:ahLst/>
              <a:cxnLst/>
              <a:rect l="l" t="t" r="r" b="b"/>
              <a:pathLst>
                <a:path w="2548" h="2237" extrusionOk="0">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65"/>
            <p:cNvSpPr/>
            <p:nvPr/>
          </p:nvSpPr>
          <p:spPr>
            <a:xfrm>
              <a:off x="3450072" y="2507971"/>
              <a:ext cx="50647" cy="58748"/>
            </a:xfrm>
            <a:custGeom>
              <a:avLst/>
              <a:gdLst/>
              <a:ahLst/>
              <a:cxnLst/>
              <a:rect l="l" t="t" r="r" b="b"/>
              <a:pathLst>
                <a:path w="1932" h="2241" extrusionOk="0">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65"/>
            <p:cNvSpPr/>
            <p:nvPr/>
          </p:nvSpPr>
          <p:spPr>
            <a:xfrm>
              <a:off x="3271233" y="2606775"/>
              <a:ext cx="91595" cy="78724"/>
            </a:xfrm>
            <a:custGeom>
              <a:avLst/>
              <a:gdLst/>
              <a:ahLst/>
              <a:cxnLst/>
              <a:rect l="l" t="t" r="r" b="b"/>
              <a:pathLst>
                <a:path w="3494" h="3003" extrusionOk="0">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65"/>
            <p:cNvSpPr/>
            <p:nvPr/>
          </p:nvSpPr>
          <p:spPr>
            <a:xfrm>
              <a:off x="3395361" y="2640068"/>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65"/>
            <p:cNvSpPr/>
            <p:nvPr/>
          </p:nvSpPr>
          <p:spPr>
            <a:xfrm>
              <a:off x="3395361" y="2607142"/>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65"/>
            <p:cNvSpPr/>
            <p:nvPr/>
          </p:nvSpPr>
          <p:spPr>
            <a:xfrm>
              <a:off x="3394077" y="2672968"/>
              <a:ext cx="108766" cy="12583"/>
            </a:xfrm>
            <a:custGeom>
              <a:avLst/>
              <a:gdLst/>
              <a:ahLst/>
              <a:cxnLst/>
              <a:rect l="l" t="t" r="r" b="b"/>
              <a:pathLst>
                <a:path w="4149" h="480" extrusionOk="0">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4" name="Google Shape;17294;p65"/>
            <p:cNvSpPr/>
            <p:nvPr/>
          </p:nvSpPr>
          <p:spPr>
            <a:xfrm>
              <a:off x="3395361" y="2705920"/>
              <a:ext cx="107482" cy="12505"/>
            </a:xfrm>
            <a:custGeom>
              <a:avLst/>
              <a:gdLst/>
              <a:ahLst/>
              <a:cxnLst/>
              <a:rect l="l" t="t" r="r" b="b"/>
              <a:pathLst>
                <a:path w="4100" h="477" extrusionOk="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5" name="Google Shape;17295;p65"/>
            <p:cNvSpPr/>
            <p:nvPr/>
          </p:nvSpPr>
          <p:spPr>
            <a:xfrm>
              <a:off x="3262006" y="2705894"/>
              <a:ext cx="110051" cy="12583"/>
            </a:xfrm>
            <a:custGeom>
              <a:avLst/>
              <a:gdLst/>
              <a:ahLst/>
              <a:cxnLst/>
              <a:rect l="l" t="t" r="r" b="b"/>
              <a:pathLst>
                <a:path w="4198" h="480" extrusionOk="0">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6" name="Google Shape;17296;p65"/>
            <p:cNvSpPr/>
            <p:nvPr/>
          </p:nvSpPr>
          <p:spPr>
            <a:xfrm>
              <a:off x="3263290" y="2738846"/>
              <a:ext cx="107481"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7" name="Google Shape;17297;p65"/>
            <p:cNvSpPr/>
            <p:nvPr/>
          </p:nvSpPr>
          <p:spPr>
            <a:xfrm>
              <a:off x="3395361" y="2738846"/>
              <a:ext cx="107482"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98" name="Google Shape;17298;p65"/>
          <p:cNvGrpSpPr/>
          <p:nvPr/>
        </p:nvGrpSpPr>
        <p:grpSpPr>
          <a:xfrm>
            <a:off x="6065149" y="3367036"/>
            <a:ext cx="362553" cy="356498"/>
            <a:chOff x="6065149" y="3367036"/>
            <a:chExt cx="362553" cy="356498"/>
          </a:xfrm>
        </p:grpSpPr>
        <p:sp>
          <p:nvSpPr>
            <p:cNvPr id="17299" name="Google Shape;17299;p65"/>
            <p:cNvSpPr/>
            <p:nvPr/>
          </p:nvSpPr>
          <p:spPr>
            <a:xfrm>
              <a:off x="6065149" y="3367036"/>
              <a:ext cx="356498" cy="356498"/>
            </a:xfrm>
            <a:custGeom>
              <a:avLst/>
              <a:gdLst/>
              <a:ahLst/>
              <a:cxnLst/>
              <a:rect l="l" t="t" r="r" b="b"/>
              <a:pathLst>
                <a:path w="13599" h="13599" extrusionOk="0">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0" name="Google Shape;17300;p65"/>
            <p:cNvSpPr/>
            <p:nvPr/>
          </p:nvSpPr>
          <p:spPr>
            <a:xfrm>
              <a:off x="6219923" y="3367036"/>
              <a:ext cx="207780" cy="356472"/>
            </a:xfrm>
            <a:custGeom>
              <a:avLst/>
              <a:gdLst/>
              <a:ahLst/>
              <a:cxnLst/>
              <a:rect l="l" t="t" r="r" b="b"/>
              <a:pathLst>
                <a:path w="7926" h="13598" extrusionOk="0">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65"/>
            <p:cNvSpPr/>
            <p:nvPr/>
          </p:nvSpPr>
          <p:spPr>
            <a:xfrm>
              <a:off x="6119257" y="3421144"/>
              <a:ext cx="247889" cy="247889"/>
            </a:xfrm>
            <a:custGeom>
              <a:avLst/>
              <a:gdLst/>
              <a:ahLst/>
              <a:cxnLst/>
              <a:rect l="l" t="t" r="r" b="b"/>
              <a:pathLst>
                <a:path w="9456" h="9456" extrusionOk="0">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2" name="Google Shape;17302;p65"/>
            <p:cNvSpPr/>
            <p:nvPr/>
          </p:nvSpPr>
          <p:spPr>
            <a:xfrm>
              <a:off x="6224091" y="3421144"/>
              <a:ext cx="148744" cy="248020"/>
            </a:xfrm>
            <a:custGeom>
              <a:avLst/>
              <a:gdLst/>
              <a:ahLst/>
              <a:cxnLst/>
              <a:rect l="l" t="t" r="r" b="b"/>
              <a:pathLst>
                <a:path w="5674" h="9461" extrusionOk="0">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3" name="Google Shape;17303;p65"/>
            <p:cNvSpPr/>
            <p:nvPr/>
          </p:nvSpPr>
          <p:spPr>
            <a:xfrm>
              <a:off x="6069685" y="3415848"/>
              <a:ext cx="303517" cy="259293"/>
            </a:xfrm>
            <a:custGeom>
              <a:avLst/>
              <a:gdLst/>
              <a:ahLst/>
              <a:cxnLst/>
              <a:rect l="l" t="t" r="r" b="b"/>
              <a:pathLst>
                <a:path w="11578" h="9891" extrusionOk="0">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04" name="Google Shape;17304;p65"/>
          <p:cNvGrpSpPr/>
          <p:nvPr/>
        </p:nvGrpSpPr>
        <p:grpSpPr>
          <a:xfrm>
            <a:off x="2866317" y="3817357"/>
            <a:ext cx="362920" cy="356865"/>
            <a:chOff x="2866317" y="3817357"/>
            <a:chExt cx="362920" cy="356865"/>
          </a:xfrm>
        </p:grpSpPr>
        <p:sp>
          <p:nvSpPr>
            <p:cNvPr id="17305" name="Google Shape;17305;p65"/>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6" name="Google Shape;17306;p65"/>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7" name="Google Shape;17307;p65"/>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08" name="Google Shape;17308;p65"/>
          <p:cNvGrpSpPr/>
          <p:nvPr/>
        </p:nvGrpSpPr>
        <p:grpSpPr>
          <a:xfrm>
            <a:off x="6540821" y="3367036"/>
            <a:ext cx="362553" cy="356498"/>
            <a:chOff x="6540821" y="3367036"/>
            <a:chExt cx="362553" cy="356498"/>
          </a:xfrm>
        </p:grpSpPr>
        <p:sp>
          <p:nvSpPr>
            <p:cNvPr id="17309" name="Google Shape;17309;p65"/>
            <p:cNvSpPr/>
            <p:nvPr/>
          </p:nvSpPr>
          <p:spPr>
            <a:xfrm>
              <a:off x="6540821" y="3367036"/>
              <a:ext cx="356498" cy="356498"/>
            </a:xfrm>
            <a:custGeom>
              <a:avLst/>
              <a:gdLst/>
              <a:ahLst/>
              <a:cxnLst/>
              <a:rect l="l" t="t" r="r" b="b"/>
              <a:pathLst>
                <a:path w="13599" h="13599" extrusionOk="0">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65"/>
            <p:cNvSpPr/>
            <p:nvPr/>
          </p:nvSpPr>
          <p:spPr>
            <a:xfrm>
              <a:off x="6695987" y="3367036"/>
              <a:ext cx="207387" cy="356472"/>
            </a:xfrm>
            <a:custGeom>
              <a:avLst/>
              <a:gdLst/>
              <a:ahLst/>
              <a:cxnLst/>
              <a:rect l="l" t="t" r="r" b="b"/>
              <a:pathLst>
                <a:path w="7911" h="13598" extrusionOk="0">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65"/>
            <p:cNvSpPr/>
            <p:nvPr/>
          </p:nvSpPr>
          <p:spPr>
            <a:xfrm>
              <a:off x="6579802" y="3405992"/>
              <a:ext cx="278534" cy="278561"/>
            </a:xfrm>
            <a:custGeom>
              <a:avLst/>
              <a:gdLst/>
              <a:ahLst/>
              <a:cxnLst/>
              <a:rect l="l" t="t" r="r" b="b"/>
              <a:pathLst>
                <a:path w="10625" h="10626" extrusionOk="0">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65"/>
            <p:cNvSpPr/>
            <p:nvPr/>
          </p:nvSpPr>
          <p:spPr>
            <a:xfrm>
              <a:off x="6672892" y="3510563"/>
              <a:ext cx="80637" cy="69155"/>
            </a:xfrm>
            <a:custGeom>
              <a:avLst/>
              <a:gdLst/>
              <a:ahLst/>
              <a:cxnLst/>
              <a:rect l="l" t="t" r="r" b="b"/>
              <a:pathLst>
                <a:path w="3076" h="2638" extrusionOk="0">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65"/>
            <p:cNvSpPr/>
            <p:nvPr/>
          </p:nvSpPr>
          <p:spPr>
            <a:xfrm>
              <a:off x="6541581" y="3458605"/>
              <a:ext cx="213469" cy="225187"/>
            </a:xfrm>
            <a:custGeom>
              <a:avLst/>
              <a:gdLst/>
              <a:ahLst/>
              <a:cxnLst/>
              <a:rect l="l" t="t" r="r" b="b"/>
              <a:pathLst>
                <a:path w="8143" h="8590" extrusionOk="0">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65"/>
            <p:cNvSpPr/>
            <p:nvPr/>
          </p:nvSpPr>
          <p:spPr>
            <a:xfrm>
              <a:off x="6609687" y="3405965"/>
              <a:ext cx="237691" cy="143475"/>
            </a:xfrm>
            <a:custGeom>
              <a:avLst/>
              <a:gdLst/>
              <a:ahLst/>
              <a:cxnLst/>
              <a:rect l="l" t="t" r="r" b="b"/>
              <a:pathLst>
                <a:path w="9067" h="5473" extrusionOk="0">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65"/>
            <p:cNvSpPr/>
            <p:nvPr/>
          </p:nvSpPr>
          <p:spPr>
            <a:xfrm>
              <a:off x="6703537" y="3490771"/>
              <a:ext cx="154800" cy="193860"/>
            </a:xfrm>
            <a:custGeom>
              <a:avLst/>
              <a:gdLst/>
              <a:ahLst/>
              <a:cxnLst/>
              <a:rect l="l" t="t" r="r" b="b"/>
              <a:pathLst>
                <a:path w="5905" h="7395" extrusionOk="0">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16" name="Google Shape;17316;p65"/>
          <p:cNvGrpSpPr/>
          <p:nvPr/>
        </p:nvGrpSpPr>
        <p:grpSpPr>
          <a:xfrm>
            <a:off x="2302458" y="2474704"/>
            <a:ext cx="354479" cy="312561"/>
            <a:chOff x="2302458" y="2474704"/>
            <a:chExt cx="354479" cy="312561"/>
          </a:xfrm>
        </p:grpSpPr>
        <p:sp>
          <p:nvSpPr>
            <p:cNvPr id="17317" name="Google Shape;17317;p65"/>
            <p:cNvSpPr/>
            <p:nvPr/>
          </p:nvSpPr>
          <p:spPr>
            <a:xfrm>
              <a:off x="2388732" y="2515756"/>
              <a:ext cx="238058" cy="136266"/>
            </a:xfrm>
            <a:custGeom>
              <a:avLst/>
              <a:gdLst/>
              <a:ahLst/>
              <a:cxnLst/>
              <a:rect l="l" t="t" r="r" b="b"/>
              <a:pathLst>
                <a:path w="9081" h="5198" extrusionOk="0">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65"/>
            <p:cNvSpPr/>
            <p:nvPr/>
          </p:nvSpPr>
          <p:spPr>
            <a:xfrm>
              <a:off x="2398195" y="2723327"/>
              <a:ext cx="74949" cy="63938"/>
            </a:xfrm>
            <a:custGeom>
              <a:avLst/>
              <a:gdLst/>
              <a:ahLst/>
              <a:cxnLst/>
              <a:rect l="l" t="t" r="r" b="b"/>
              <a:pathLst>
                <a:path w="2859" h="2439" extrusionOk="0">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65"/>
            <p:cNvSpPr/>
            <p:nvPr/>
          </p:nvSpPr>
          <p:spPr>
            <a:xfrm>
              <a:off x="2421658" y="2740733"/>
              <a:ext cx="34079" cy="29230"/>
            </a:xfrm>
            <a:custGeom>
              <a:avLst/>
              <a:gdLst/>
              <a:ahLst/>
              <a:cxnLst/>
              <a:rect l="l" t="t" r="r" b="b"/>
              <a:pathLst>
                <a:path w="1300" h="1115" extrusionOk="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65"/>
            <p:cNvSpPr/>
            <p:nvPr/>
          </p:nvSpPr>
          <p:spPr>
            <a:xfrm>
              <a:off x="2525338" y="2723327"/>
              <a:ext cx="74975" cy="63938"/>
            </a:xfrm>
            <a:custGeom>
              <a:avLst/>
              <a:gdLst/>
              <a:ahLst/>
              <a:cxnLst/>
              <a:rect l="l" t="t" r="r" b="b"/>
              <a:pathLst>
                <a:path w="2860" h="2439" extrusionOk="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1" name="Google Shape;17321;p65"/>
            <p:cNvSpPr/>
            <p:nvPr/>
          </p:nvSpPr>
          <p:spPr>
            <a:xfrm>
              <a:off x="2548800" y="2740733"/>
              <a:ext cx="33712" cy="29230"/>
            </a:xfrm>
            <a:custGeom>
              <a:avLst/>
              <a:gdLst/>
              <a:ahLst/>
              <a:cxnLst/>
              <a:rect l="l" t="t" r="r" b="b"/>
              <a:pathLst>
                <a:path w="1286" h="1115" extrusionOk="0">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2" name="Google Shape;17322;p65"/>
            <p:cNvSpPr/>
            <p:nvPr/>
          </p:nvSpPr>
          <p:spPr>
            <a:xfrm>
              <a:off x="2375860" y="2498166"/>
              <a:ext cx="279662" cy="145729"/>
            </a:xfrm>
            <a:custGeom>
              <a:avLst/>
              <a:gdLst/>
              <a:ahLst/>
              <a:cxnLst/>
              <a:rect l="l" t="t" r="r" b="b"/>
              <a:pathLst>
                <a:path w="10668" h="5559" extrusionOk="0">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3" name="Google Shape;17323;p65"/>
            <p:cNvSpPr/>
            <p:nvPr/>
          </p:nvSpPr>
          <p:spPr>
            <a:xfrm>
              <a:off x="2608230" y="2498166"/>
              <a:ext cx="47292" cy="146096"/>
            </a:xfrm>
            <a:custGeom>
              <a:avLst/>
              <a:gdLst/>
              <a:ahLst/>
              <a:cxnLst/>
              <a:rect l="l" t="t" r="r" b="b"/>
              <a:pathLst>
                <a:path w="1804" h="5573" extrusionOk="0">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4" name="Google Shape;17324;p65"/>
            <p:cNvSpPr/>
            <p:nvPr/>
          </p:nvSpPr>
          <p:spPr>
            <a:xfrm>
              <a:off x="2302458" y="2474704"/>
              <a:ext cx="353850" cy="196796"/>
            </a:xfrm>
            <a:custGeom>
              <a:avLst/>
              <a:gdLst/>
              <a:ahLst/>
              <a:cxnLst/>
              <a:rect l="l" t="t" r="r" b="b"/>
              <a:pathLst>
                <a:path w="13498" h="7507" extrusionOk="0">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65"/>
            <p:cNvSpPr/>
            <p:nvPr/>
          </p:nvSpPr>
          <p:spPr>
            <a:xfrm>
              <a:off x="2402363" y="2644236"/>
              <a:ext cx="254574" cy="27657"/>
            </a:xfrm>
            <a:custGeom>
              <a:avLst/>
              <a:gdLst/>
              <a:ahLst/>
              <a:cxnLst/>
              <a:rect l="l" t="t" r="r" b="b"/>
              <a:pathLst>
                <a:path w="9711" h="1055" extrusionOk="0">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65"/>
            <p:cNvSpPr/>
            <p:nvPr/>
          </p:nvSpPr>
          <p:spPr>
            <a:xfrm>
              <a:off x="2375126" y="2653306"/>
              <a:ext cx="243721" cy="76862"/>
            </a:xfrm>
            <a:custGeom>
              <a:avLst/>
              <a:gdLst/>
              <a:ahLst/>
              <a:cxnLst/>
              <a:rect l="l" t="t" r="r" b="b"/>
              <a:pathLst>
                <a:path w="9297" h="2932" extrusionOk="0">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7" name="Google Shape;17327;p65"/>
            <p:cNvSpPr/>
            <p:nvPr/>
          </p:nvSpPr>
          <p:spPr>
            <a:xfrm>
              <a:off x="2382676" y="2688880"/>
              <a:ext cx="232003" cy="41289"/>
            </a:xfrm>
            <a:custGeom>
              <a:avLst/>
              <a:gdLst/>
              <a:ahLst/>
              <a:cxnLst/>
              <a:rect l="l" t="t" r="r" b="b"/>
              <a:pathLst>
                <a:path w="8850" h="1575" extrusionOk="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8" name="Google Shape;17328;p65"/>
            <p:cNvSpPr/>
            <p:nvPr/>
          </p:nvSpPr>
          <p:spPr>
            <a:xfrm>
              <a:off x="2396675" y="2652939"/>
              <a:ext cx="32192" cy="27657"/>
            </a:xfrm>
            <a:custGeom>
              <a:avLst/>
              <a:gdLst/>
              <a:ahLst/>
              <a:cxnLst/>
              <a:rect l="l" t="t" r="r" b="b"/>
              <a:pathLst>
                <a:path w="1228" h="1055" extrusionOk="0">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29" name="Google Shape;17329;p65"/>
          <p:cNvGrpSpPr/>
          <p:nvPr/>
        </p:nvGrpSpPr>
        <p:grpSpPr>
          <a:xfrm>
            <a:off x="2831110" y="2442538"/>
            <a:ext cx="246002" cy="348922"/>
            <a:chOff x="2831110" y="2442538"/>
            <a:chExt cx="246002" cy="348922"/>
          </a:xfrm>
        </p:grpSpPr>
        <p:sp>
          <p:nvSpPr>
            <p:cNvPr id="17330" name="Google Shape;17330;p65"/>
            <p:cNvSpPr/>
            <p:nvPr/>
          </p:nvSpPr>
          <p:spPr>
            <a:xfrm>
              <a:off x="2831110" y="2442538"/>
              <a:ext cx="194542" cy="348922"/>
            </a:xfrm>
            <a:custGeom>
              <a:avLst/>
              <a:gdLst/>
              <a:ahLst/>
              <a:cxnLst/>
              <a:rect l="l" t="t" r="r" b="b"/>
              <a:pathLst>
                <a:path w="7421" h="13310" extrusionOk="0">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1" name="Google Shape;17331;p65"/>
            <p:cNvSpPr/>
            <p:nvPr/>
          </p:nvSpPr>
          <p:spPr>
            <a:xfrm>
              <a:off x="2831110" y="2476591"/>
              <a:ext cx="194542" cy="276647"/>
            </a:xfrm>
            <a:custGeom>
              <a:avLst/>
              <a:gdLst/>
              <a:ahLst/>
              <a:cxnLst/>
              <a:rect l="l" t="t" r="r" b="b"/>
              <a:pathLst>
                <a:path w="7421" h="10553" extrusionOk="0">
                  <a:moveTo>
                    <a:pt x="1" y="1"/>
                  </a:moveTo>
                  <a:lnTo>
                    <a:pt x="1" y="10553"/>
                  </a:lnTo>
                  <a:lnTo>
                    <a:pt x="7421" y="10553"/>
                  </a:lnTo>
                  <a:lnTo>
                    <a:pt x="7421"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2" name="Google Shape;17332;p65"/>
            <p:cNvSpPr/>
            <p:nvPr/>
          </p:nvSpPr>
          <p:spPr>
            <a:xfrm>
              <a:off x="2926480" y="2542181"/>
              <a:ext cx="99171" cy="158732"/>
            </a:xfrm>
            <a:custGeom>
              <a:avLst/>
              <a:gdLst/>
              <a:ahLst/>
              <a:cxnLst/>
              <a:rect l="l" t="t" r="r" b="b"/>
              <a:pathLst>
                <a:path w="3783" h="6055" extrusionOk="0">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3" name="Google Shape;17333;p65"/>
            <p:cNvSpPr/>
            <p:nvPr/>
          </p:nvSpPr>
          <p:spPr>
            <a:xfrm>
              <a:off x="3008979" y="2476591"/>
              <a:ext cx="16673" cy="276647"/>
            </a:xfrm>
            <a:custGeom>
              <a:avLst/>
              <a:gdLst/>
              <a:ahLst/>
              <a:cxnLst/>
              <a:rect l="l" t="t" r="r" b="b"/>
              <a:pathLst>
                <a:path w="636" h="10553" extrusionOk="0">
                  <a:moveTo>
                    <a:pt x="0" y="1"/>
                  </a:moveTo>
                  <a:lnTo>
                    <a:pt x="0" y="10553"/>
                  </a:lnTo>
                  <a:lnTo>
                    <a:pt x="636" y="10553"/>
                  </a:lnTo>
                  <a:lnTo>
                    <a:pt x="63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4" name="Google Shape;17334;p65"/>
            <p:cNvSpPr/>
            <p:nvPr/>
          </p:nvSpPr>
          <p:spPr>
            <a:xfrm>
              <a:off x="2877668" y="2587481"/>
              <a:ext cx="77229" cy="10617"/>
            </a:xfrm>
            <a:custGeom>
              <a:avLst/>
              <a:gdLst/>
              <a:ahLst/>
              <a:cxnLst/>
              <a:rect l="l" t="t" r="r" b="b"/>
              <a:pathLst>
                <a:path w="2946" h="405" extrusionOk="0">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5" name="Google Shape;17335;p65"/>
            <p:cNvSpPr/>
            <p:nvPr/>
          </p:nvSpPr>
          <p:spPr>
            <a:xfrm>
              <a:off x="2851164" y="2567426"/>
              <a:ext cx="117338" cy="10617"/>
            </a:xfrm>
            <a:custGeom>
              <a:avLst/>
              <a:gdLst/>
              <a:ahLst/>
              <a:cxnLst/>
              <a:rect l="l" t="t" r="r" b="b"/>
              <a:pathLst>
                <a:path w="4476" h="405" extrusionOk="0">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65"/>
            <p:cNvSpPr/>
            <p:nvPr/>
          </p:nvSpPr>
          <p:spPr>
            <a:xfrm>
              <a:off x="2897329" y="2643109"/>
              <a:ext cx="55287" cy="10617"/>
            </a:xfrm>
            <a:custGeom>
              <a:avLst/>
              <a:gdLst/>
              <a:ahLst/>
              <a:cxnLst/>
              <a:rect l="l" t="t" r="r" b="b"/>
              <a:pathLst>
                <a:path w="2109" h="405" extrusionOk="0">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65"/>
            <p:cNvSpPr/>
            <p:nvPr/>
          </p:nvSpPr>
          <p:spPr>
            <a:xfrm>
              <a:off x="2865556" y="2627196"/>
              <a:ext cx="79117" cy="10643"/>
            </a:xfrm>
            <a:custGeom>
              <a:avLst/>
              <a:gdLst/>
              <a:ahLst/>
              <a:cxnLst/>
              <a:rect l="l" t="t" r="r" b="b"/>
              <a:pathLst>
                <a:path w="3018" h="406" extrusionOk="0">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65"/>
            <p:cNvSpPr/>
            <p:nvPr/>
          </p:nvSpPr>
          <p:spPr>
            <a:xfrm>
              <a:off x="2934056" y="2550019"/>
              <a:ext cx="143055" cy="143055"/>
            </a:xfrm>
            <a:custGeom>
              <a:avLst/>
              <a:gdLst/>
              <a:ahLst/>
              <a:cxnLst/>
              <a:rect l="l" t="t" r="r" b="b"/>
              <a:pathLst>
                <a:path w="5457" h="5457" extrusionOk="0">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65"/>
            <p:cNvSpPr/>
            <p:nvPr/>
          </p:nvSpPr>
          <p:spPr>
            <a:xfrm>
              <a:off x="2957125" y="2572722"/>
              <a:ext cx="97284" cy="97651"/>
            </a:xfrm>
            <a:custGeom>
              <a:avLst/>
              <a:gdLst/>
              <a:ahLst/>
              <a:cxnLst/>
              <a:rect l="l" t="t" r="r" b="b"/>
              <a:pathLst>
                <a:path w="3711" h="3725" extrusionOk="0">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0" name="Google Shape;17340;p65"/>
            <p:cNvSpPr/>
            <p:nvPr/>
          </p:nvSpPr>
          <p:spPr>
            <a:xfrm>
              <a:off x="2951463" y="2568082"/>
              <a:ext cx="108242" cy="107219"/>
            </a:xfrm>
            <a:custGeom>
              <a:avLst/>
              <a:gdLst/>
              <a:ahLst/>
              <a:cxnLst/>
              <a:rect l="l" t="t" r="r" b="b"/>
              <a:pathLst>
                <a:path w="4129" h="4090" extrusionOk="0">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1" name="Google Shape;17341;p65"/>
            <p:cNvSpPr/>
            <p:nvPr/>
          </p:nvSpPr>
          <p:spPr>
            <a:xfrm>
              <a:off x="2985123" y="2600719"/>
              <a:ext cx="42049" cy="43543"/>
            </a:xfrm>
            <a:custGeom>
              <a:avLst/>
              <a:gdLst/>
              <a:ahLst/>
              <a:cxnLst/>
              <a:rect l="l" t="t" r="r" b="b"/>
              <a:pathLst>
                <a:path w="1604" h="1661" extrusionOk="0">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65"/>
            <p:cNvSpPr/>
            <p:nvPr/>
          </p:nvSpPr>
          <p:spPr>
            <a:xfrm>
              <a:off x="3000642" y="2590784"/>
              <a:ext cx="10643" cy="20553"/>
            </a:xfrm>
            <a:custGeom>
              <a:avLst/>
              <a:gdLst/>
              <a:ahLst/>
              <a:cxnLst/>
              <a:rect l="l" t="t" r="r" b="b"/>
              <a:pathLst>
                <a:path w="406" h="784" extrusionOk="0">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3" name="Google Shape;17343;p65"/>
            <p:cNvSpPr/>
            <p:nvPr/>
          </p:nvSpPr>
          <p:spPr>
            <a:xfrm>
              <a:off x="3000642" y="2633540"/>
              <a:ext cx="10643" cy="20553"/>
            </a:xfrm>
            <a:custGeom>
              <a:avLst/>
              <a:gdLst/>
              <a:ahLst/>
              <a:cxnLst/>
              <a:rect l="l" t="t" r="r" b="b"/>
              <a:pathLst>
                <a:path w="406" h="784" extrusionOk="0">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44" name="Google Shape;17344;p65"/>
          <p:cNvGrpSpPr/>
          <p:nvPr/>
        </p:nvGrpSpPr>
        <p:grpSpPr>
          <a:xfrm>
            <a:off x="3314750" y="3817357"/>
            <a:ext cx="362920" cy="356865"/>
            <a:chOff x="3314750" y="3817357"/>
            <a:chExt cx="362920" cy="356865"/>
          </a:xfrm>
        </p:grpSpPr>
        <p:sp>
          <p:nvSpPr>
            <p:cNvPr id="17345" name="Google Shape;17345;p65"/>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65"/>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65"/>
            <p:cNvSpPr/>
            <p:nvPr/>
          </p:nvSpPr>
          <p:spPr>
            <a:xfrm>
              <a:off x="3379082" y="3881296"/>
              <a:ext cx="228595" cy="228595"/>
            </a:xfrm>
            <a:custGeom>
              <a:avLst/>
              <a:gdLst/>
              <a:ahLst/>
              <a:cxnLst/>
              <a:rect l="l" t="t" r="r" b="b"/>
              <a:pathLst>
                <a:path w="8720" h="8720" extrusionOk="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8" name="Google Shape;17348;p65"/>
            <p:cNvSpPr/>
            <p:nvPr/>
          </p:nvSpPr>
          <p:spPr>
            <a:xfrm>
              <a:off x="3412768" y="3935430"/>
              <a:ext cx="140408" cy="120274"/>
            </a:xfrm>
            <a:custGeom>
              <a:avLst/>
              <a:gdLst/>
              <a:ahLst/>
              <a:cxnLst/>
              <a:rect l="l" t="t" r="r" b="b"/>
              <a:pathLst>
                <a:path w="5356" h="4588" extrusionOk="0">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9" name="Google Shape;17349;p65"/>
            <p:cNvSpPr/>
            <p:nvPr/>
          </p:nvSpPr>
          <p:spPr>
            <a:xfrm>
              <a:off x="3539518" y="3910447"/>
              <a:ext cx="31065" cy="31039"/>
            </a:xfrm>
            <a:custGeom>
              <a:avLst/>
              <a:gdLst/>
              <a:ahLst/>
              <a:cxnLst/>
              <a:rect l="l" t="t" r="r" b="b"/>
              <a:pathLst>
                <a:path w="1185" h="1184" extrusionOk="0">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50" name="Google Shape;17350;p65"/>
          <p:cNvGrpSpPr/>
          <p:nvPr/>
        </p:nvGrpSpPr>
        <p:grpSpPr>
          <a:xfrm>
            <a:off x="7016492" y="3367036"/>
            <a:ext cx="362947" cy="356498"/>
            <a:chOff x="7016492" y="3367036"/>
            <a:chExt cx="362947" cy="356498"/>
          </a:xfrm>
        </p:grpSpPr>
        <p:sp>
          <p:nvSpPr>
            <p:cNvPr id="17351" name="Google Shape;17351;p65"/>
            <p:cNvSpPr/>
            <p:nvPr/>
          </p:nvSpPr>
          <p:spPr>
            <a:xfrm>
              <a:off x="7016492" y="3367036"/>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65"/>
            <p:cNvSpPr/>
            <p:nvPr/>
          </p:nvSpPr>
          <p:spPr>
            <a:xfrm>
              <a:off x="7171658"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3" name="Google Shape;17353;p65"/>
            <p:cNvSpPr/>
            <p:nvPr/>
          </p:nvSpPr>
          <p:spPr>
            <a:xfrm>
              <a:off x="7070049" y="3475252"/>
              <a:ext cx="73245" cy="116971"/>
            </a:xfrm>
            <a:custGeom>
              <a:avLst/>
              <a:gdLst/>
              <a:ahLst/>
              <a:cxnLst/>
              <a:rect l="l" t="t" r="r" b="b"/>
              <a:pathLst>
                <a:path w="2794" h="4462" extrusionOk="0">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65"/>
            <p:cNvSpPr/>
            <p:nvPr/>
          </p:nvSpPr>
          <p:spPr>
            <a:xfrm>
              <a:off x="7217063" y="3475252"/>
              <a:ext cx="73454" cy="116971"/>
            </a:xfrm>
            <a:custGeom>
              <a:avLst/>
              <a:gdLst/>
              <a:ahLst/>
              <a:cxnLst/>
              <a:rect l="l" t="t" r="r" b="b"/>
              <a:pathLst>
                <a:path w="2802" h="4462" extrusionOk="0">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65"/>
            <p:cNvSpPr/>
            <p:nvPr/>
          </p:nvSpPr>
          <p:spPr>
            <a:xfrm>
              <a:off x="7162955" y="3498242"/>
              <a:ext cx="24249" cy="93981"/>
            </a:xfrm>
            <a:custGeom>
              <a:avLst/>
              <a:gdLst/>
              <a:ahLst/>
              <a:cxnLst/>
              <a:rect l="l" t="t" r="r" b="b"/>
              <a:pathLst>
                <a:path w="925" h="3585" extrusionOk="0">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6" name="Google Shape;17356;p65"/>
            <p:cNvSpPr/>
            <p:nvPr/>
          </p:nvSpPr>
          <p:spPr>
            <a:xfrm>
              <a:off x="7304857" y="3529281"/>
              <a:ext cx="37120" cy="31904"/>
            </a:xfrm>
            <a:custGeom>
              <a:avLst/>
              <a:gdLst/>
              <a:ahLst/>
              <a:cxnLst/>
              <a:rect l="l" t="t" r="r" b="b"/>
              <a:pathLst>
                <a:path w="1416" h="1217" extrusionOk="0">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57" name="Google Shape;17357;p65"/>
          <p:cNvGrpSpPr/>
          <p:nvPr/>
        </p:nvGrpSpPr>
        <p:grpSpPr>
          <a:xfrm>
            <a:off x="3763184" y="3817357"/>
            <a:ext cx="363314" cy="356576"/>
            <a:chOff x="3763184" y="3817357"/>
            <a:chExt cx="363314" cy="356576"/>
          </a:xfrm>
        </p:grpSpPr>
        <p:sp>
          <p:nvSpPr>
            <p:cNvPr id="17358" name="Google Shape;17358;p65"/>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65"/>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65"/>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65"/>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65"/>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63" name="Google Shape;17363;p65"/>
          <p:cNvGrpSpPr/>
          <p:nvPr/>
        </p:nvGrpSpPr>
        <p:grpSpPr>
          <a:xfrm>
            <a:off x="5108852" y="3817357"/>
            <a:ext cx="362947" cy="356576"/>
            <a:chOff x="5108852" y="3817357"/>
            <a:chExt cx="362947" cy="356576"/>
          </a:xfrm>
        </p:grpSpPr>
        <p:sp>
          <p:nvSpPr>
            <p:cNvPr id="17364" name="Google Shape;17364;p65"/>
            <p:cNvSpPr/>
            <p:nvPr/>
          </p:nvSpPr>
          <p:spPr>
            <a:xfrm>
              <a:off x="5108852" y="3817357"/>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65"/>
            <p:cNvSpPr/>
            <p:nvPr/>
          </p:nvSpPr>
          <p:spPr>
            <a:xfrm>
              <a:off x="5264019" y="3817357"/>
              <a:ext cx="207780" cy="356576"/>
            </a:xfrm>
            <a:custGeom>
              <a:avLst/>
              <a:gdLst/>
              <a:ahLst/>
              <a:cxnLst/>
              <a:rect l="l" t="t" r="r" b="b"/>
              <a:pathLst>
                <a:path w="7926" h="13602" extrusionOk="0">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65"/>
            <p:cNvSpPr/>
            <p:nvPr/>
          </p:nvSpPr>
          <p:spPr>
            <a:xfrm>
              <a:off x="5136116" y="3871229"/>
              <a:ext cx="295495" cy="248282"/>
            </a:xfrm>
            <a:custGeom>
              <a:avLst/>
              <a:gdLst/>
              <a:ahLst/>
              <a:cxnLst/>
              <a:rect l="l" t="t" r="r" b="b"/>
              <a:pathLst>
                <a:path w="11272" h="9471" extrusionOk="0">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65"/>
            <p:cNvSpPr/>
            <p:nvPr/>
          </p:nvSpPr>
          <p:spPr>
            <a:xfrm>
              <a:off x="5219060" y="3952863"/>
              <a:ext cx="128060" cy="78933"/>
            </a:xfrm>
            <a:custGeom>
              <a:avLst/>
              <a:gdLst/>
              <a:ahLst/>
              <a:cxnLst/>
              <a:rect l="l" t="t" r="r" b="b"/>
              <a:pathLst>
                <a:path w="4885" h="3011" extrusionOk="0">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68" name="Google Shape;17368;p65"/>
          <p:cNvGrpSpPr/>
          <p:nvPr/>
        </p:nvGrpSpPr>
        <p:grpSpPr>
          <a:xfrm>
            <a:off x="6005720" y="3817357"/>
            <a:ext cx="362947" cy="356576"/>
            <a:chOff x="6005720" y="3817357"/>
            <a:chExt cx="362947" cy="356576"/>
          </a:xfrm>
        </p:grpSpPr>
        <p:sp>
          <p:nvSpPr>
            <p:cNvPr id="17369" name="Google Shape;17369;p65"/>
            <p:cNvSpPr/>
            <p:nvPr/>
          </p:nvSpPr>
          <p:spPr>
            <a:xfrm>
              <a:off x="6005720" y="3817357"/>
              <a:ext cx="356891" cy="356498"/>
            </a:xfrm>
            <a:custGeom>
              <a:avLst/>
              <a:gdLst/>
              <a:ahLst/>
              <a:cxnLst/>
              <a:rect l="l" t="t" r="r" b="b"/>
              <a:pathLst>
                <a:path w="13614" h="13599" extrusionOk="0">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65"/>
            <p:cNvSpPr/>
            <p:nvPr/>
          </p:nvSpPr>
          <p:spPr>
            <a:xfrm>
              <a:off x="6160887"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65"/>
            <p:cNvSpPr/>
            <p:nvPr/>
          </p:nvSpPr>
          <p:spPr>
            <a:xfrm>
              <a:off x="6055240" y="3879487"/>
              <a:ext cx="262727" cy="234572"/>
            </a:xfrm>
            <a:custGeom>
              <a:avLst/>
              <a:gdLst/>
              <a:ahLst/>
              <a:cxnLst/>
              <a:rect l="l" t="t" r="r" b="b"/>
              <a:pathLst>
                <a:path w="10022" h="8948" extrusionOk="0">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65"/>
            <p:cNvSpPr/>
            <p:nvPr/>
          </p:nvSpPr>
          <p:spPr>
            <a:xfrm>
              <a:off x="6129848" y="3935010"/>
              <a:ext cx="108635" cy="121166"/>
            </a:xfrm>
            <a:custGeom>
              <a:avLst/>
              <a:gdLst/>
              <a:ahLst/>
              <a:cxnLst/>
              <a:rect l="l" t="t" r="r" b="b"/>
              <a:pathLst>
                <a:path w="4144" h="4622" extrusionOk="0">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73" name="Google Shape;17373;p65"/>
          <p:cNvGrpSpPr/>
          <p:nvPr/>
        </p:nvGrpSpPr>
        <p:grpSpPr>
          <a:xfrm>
            <a:off x="5589452" y="3367036"/>
            <a:ext cx="362580" cy="356498"/>
            <a:chOff x="5589452" y="3367036"/>
            <a:chExt cx="362580" cy="356498"/>
          </a:xfrm>
        </p:grpSpPr>
        <p:sp>
          <p:nvSpPr>
            <p:cNvPr id="17374" name="Google Shape;17374;p65"/>
            <p:cNvSpPr/>
            <p:nvPr/>
          </p:nvSpPr>
          <p:spPr>
            <a:xfrm>
              <a:off x="5589452" y="3367036"/>
              <a:ext cx="356131" cy="356498"/>
            </a:xfrm>
            <a:custGeom>
              <a:avLst/>
              <a:gdLst/>
              <a:ahLst/>
              <a:cxnLst/>
              <a:rect l="l" t="t" r="r" b="b"/>
              <a:pathLst>
                <a:path w="13585" h="13599" extrusionOk="0">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65"/>
            <p:cNvSpPr/>
            <p:nvPr/>
          </p:nvSpPr>
          <p:spPr>
            <a:xfrm>
              <a:off x="5744225" y="3367036"/>
              <a:ext cx="207806" cy="356472"/>
            </a:xfrm>
            <a:custGeom>
              <a:avLst/>
              <a:gdLst/>
              <a:ahLst/>
              <a:cxnLst/>
              <a:rect l="l" t="t" r="r" b="b"/>
              <a:pathLst>
                <a:path w="7927" h="13598" extrusionOk="0">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65"/>
            <p:cNvSpPr/>
            <p:nvPr/>
          </p:nvSpPr>
          <p:spPr>
            <a:xfrm>
              <a:off x="5666655" y="3420751"/>
              <a:ext cx="165023" cy="241099"/>
            </a:xfrm>
            <a:custGeom>
              <a:avLst/>
              <a:gdLst/>
              <a:ahLst/>
              <a:cxnLst/>
              <a:rect l="l" t="t" r="r" b="b"/>
              <a:pathLst>
                <a:path w="6295" h="9197" extrusionOk="0">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77" name="Google Shape;17377;p65"/>
          <p:cNvGrpSpPr/>
          <p:nvPr/>
        </p:nvGrpSpPr>
        <p:grpSpPr>
          <a:xfrm>
            <a:off x="4211985" y="3817357"/>
            <a:ext cx="362947" cy="356576"/>
            <a:chOff x="4211985" y="3817357"/>
            <a:chExt cx="362947" cy="356576"/>
          </a:xfrm>
        </p:grpSpPr>
        <p:sp>
          <p:nvSpPr>
            <p:cNvPr id="17378" name="Google Shape;17378;p65"/>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65"/>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65"/>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81" name="Google Shape;17381;p65"/>
          <p:cNvGrpSpPr/>
          <p:nvPr/>
        </p:nvGrpSpPr>
        <p:grpSpPr>
          <a:xfrm>
            <a:off x="4660419" y="3817357"/>
            <a:ext cx="362947" cy="356576"/>
            <a:chOff x="4660419" y="3817357"/>
            <a:chExt cx="362947" cy="356576"/>
          </a:xfrm>
        </p:grpSpPr>
        <p:sp>
          <p:nvSpPr>
            <p:cNvPr id="17382" name="Google Shape;17382;p65"/>
            <p:cNvSpPr/>
            <p:nvPr/>
          </p:nvSpPr>
          <p:spPr>
            <a:xfrm>
              <a:off x="4660419"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65"/>
            <p:cNvSpPr/>
            <p:nvPr/>
          </p:nvSpPr>
          <p:spPr>
            <a:xfrm>
              <a:off x="4815585" y="3817357"/>
              <a:ext cx="207780" cy="356576"/>
            </a:xfrm>
            <a:custGeom>
              <a:avLst/>
              <a:gdLst/>
              <a:ahLst/>
              <a:cxnLst/>
              <a:rect l="l" t="t" r="r" b="b"/>
              <a:pathLst>
                <a:path w="7926" h="13602" extrusionOk="0">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65"/>
            <p:cNvSpPr/>
            <p:nvPr/>
          </p:nvSpPr>
          <p:spPr>
            <a:xfrm>
              <a:off x="4702441" y="3871098"/>
              <a:ext cx="271351" cy="249016"/>
            </a:xfrm>
            <a:custGeom>
              <a:avLst/>
              <a:gdLst/>
              <a:ahLst/>
              <a:cxnLst/>
              <a:rect l="l" t="t" r="r" b="b"/>
              <a:pathLst>
                <a:path w="10351" h="9499" extrusionOk="0">
                  <a:moveTo>
                    <a:pt x="5200" y="0"/>
                  </a:moveTo>
                  <a:cubicBezTo>
                    <a:pt x="4034" y="0"/>
                    <a:pt x="2878" y="428"/>
                    <a:pt x="1978" y="1270"/>
                  </a:cubicBezTo>
                  <a:cubicBezTo>
                    <a:pt x="419" y="2714"/>
                    <a:pt x="0" y="5009"/>
                    <a:pt x="967" y="6900"/>
                  </a:cubicBezTo>
                  <a:cubicBezTo>
                    <a:pt x="982" y="6929"/>
                    <a:pt x="982" y="6958"/>
                    <a:pt x="967" y="6987"/>
                  </a:cubicBezTo>
                  <a:lnTo>
                    <a:pt x="505" y="8170"/>
                  </a:lnTo>
                  <a:cubicBezTo>
                    <a:pt x="476" y="8243"/>
                    <a:pt x="520" y="8315"/>
                    <a:pt x="592" y="8315"/>
                  </a:cubicBezTo>
                  <a:lnTo>
                    <a:pt x="2021" y="8315"/>
                  </a:lnTo>
                  <a:cubicBezTo>
                    <a:pt x="2050" y="8315"/>
                    <a:pt x="2079" y="8329"/>
                    <a:pt x="2093" y="8344"/>
                  </a:cubicBezTo>
                  <a:cubicBezTo>
                    <a:pt x="2959" y="9080"/>
                    <a:pt x="4056" y="9498"/>
                    <a:pt x="5197" y="9498"/>
                  </a:cubicBezTo>
                  <a:cubicBezTo>
                    <a:pt x="7333" y="9498"/>
                    <a:pt x="9196" y="8084"/>
                    <a:pt x="9773" y="6034"/>
                  </a:cubicBezTo>
                  <a:cubicBezTo>
                    <a:pt x="10350" y="3984"/>
                    <a:pt x="9499" y="1804"/>
                    <a:pt x="7680" y="693"/>
                  </a:cubicBezTo>
                  <a:cubicBezTo>
                    <a:pt x="6911" y="229"/>
                    <a:pt x="6053" y="0"/>
                    <a:pt x="52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65"/>
            <p:cNvSpPr/>
            <p:nvPr/>
          </p:nvSpPr>
          <p:spPr>
            <a:xfrm>
              <a:off x="4727791" y="3894351"/>
              <a:ext cx="220652" cy="202668"/>
            </a:xfrm>
            <a:custGeom>
              <a:avLst/>
              <a:gdLst/>
              <a:ahLst/>
              <a:cxnLst/>
              <a:rect l="l" t="t" r="r" b="b"/>
              <a:pathLst>
                <a:path w="8417" h="7731" extrusionOk="0">
                  <a:moveTo>
                    <a:pt x="4232" y="1"/>
                  </a:moveTo>
                  <a:cubicBezTo>
                    <a:pt x="3273" y="1"/>
                    <a:pt x="2320" y="357"/>
                    <a:pt x="1588" y="1047"/>
                  </a:cubicBezTo>
                  <a:cubicBezTo>
                    <a:pt x="318" y="2231"/>
                    <a:pt x="0" y="4122"/>
                    <a:pt x="809" y="5652"/>
                  </a:cubicBezTo>
                  <a:lnTo>
                    <a:pt x="939" y="5912"/>
                  </a:lnTo>
                  <a:cubicBezTo>
                    <a:pt x="982" y="5970"/>
                    <a:pt x="982" y="6056"/>
                    <a:pt x="953" y="6129"/>
                  </a:cubicBezTo>
                  <a:lnTo>
                    <a:pt x="823" y="6432"/>
                  </a:lnTo>
                  <a:cubicBezTo>
                    <a:pt x="809" y="6489"/>
                    <a:pt x="852" y="6533"/>
                    <a:pt x="910" y="6533"/>
                  </a:cubicBezTo>
                  <a:lnTo>
                    <a:pt x="1328" y="6533"/>
                  </a:lnTo>
                  <a:cubicBezTo>
                    <a:pt x="1386" y="6547"/>
                    <a:pt x="1458" y="6562"/>
                    <a:pt x="1502" y="6605"/>
                  </a:cubicBezTo>
                  <a:lnTo>
                    <a:pt x="1675" y="6764"/>
                  </a:lnTo>
                  <a:cubicBezTo>
                    <a:pt x="2382" y="7384"/>
                    <a:pt x="3292" y="7731"/>
                    <a:pt x="4230" y="7731"/>
                  </a:cubicBezTo>
                  <a:cubicBezTo>
                    <a:pt x="5962" y="7716"/>
                    <a:pt x="7478" y="6562"/>
                    <a:pt x="7940" y="4902"/>
                  </a:cubicBezTo>
                  <a:cubicBezTo>
                    <a:pt x="8416" y="3227"/>
                    <a:pt x="7709" y="1466"/>
                    <a:pt x="6222" y="557"/>
                  </a:cubicBezTo>
                  <a:cubicBezTo>
                    <a:pt x="5608" y="183"/>
                    <a:pt x="4919" y="1"/>
                    <a:pt x="4232"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65"/>
            <p:cNvSpPr/>
            <p:nvPr/>
          </p:nvSpPr>
          <p:spPr>
            <a:xfrm>
              <a:off x="4765619" y="3922742"/>
              <a:ext cx="147250" cy="144025"/>
            </a:xfrm>
            <a:custGeom>
              <a:avLst/>
              <a:gdLst/>
              <a:ahLst/>
              <a:cxnLst/>
              <a:rect l="l" t="t" r="r" b="b"/>
              <a:pathLst>
                <a:path w="5617" h="5494" extrusionOk="0">
                  <a:moveTo>
                    <a:pt x="1567" y="0"/>
                  </a:moveTo>
                  <a:cubicBezTo>
                    <a:pt x="1444" y="0"/>
                    <a:pt x="1322" y="51"/>
                    <a:pt x="1228" y="152"/>
                  </a:cubicBezTo>
                  <a:lnTo>
                    <a:pt x="275" y="1105"/>
                  </a:lnTo>
                  <a:cubicBezTo>
                    <a:pt x="30" y="1336"/>
                    <a:pt x="1" y="1697"/>
                    <a:pt x="203" y="1956"/>
                  </a:cubicBezTo>
                  <a:cubicBezTo>
                    <a:pt x="1141" y="3270"/>
                    <a:pt x="2296" y="4425"/>
                    <a:pt x="3610" y="5378"/>
                  </a:cubicBezTo>
                  <a:cubicBezTo>
                    <a:pt x="3725" y="5450"/>
                    <a:pt x="3855" y="5493"/>
                    <a:pt x="3999" y="5493"/>
                  </a:cubicBezTo>
                  <a:cubicBezTo>
                    <a:pt x="4173" y="5493"/>
                    <a:pt x="4346" y="5435"/>
                    <a:pt x="4476" y="5305"/>
                  </a:cubicBezTo>
                  <a:lnTo>
                    <a:pt x="5429" y="4353"/>
                  </a:lnTo>
                  <a:cubicBezTo>
                    <a:pt x="5616" y="4165"/>
                    <a:pt x="5616" y="3847"/>
                    <a:pt x="5429" y="3660"/>
                  </a:cubicBezTo>
                  <a:lnTo>
                    <a:pt x="4837" y="3068"/>
                  </a:lnTo>
                  <a:cubicBezTo>
                    <a:pt x="4743" y="2974"/>
                    <a:pt x="4617" y="2927"/>
                    <a:pt x="4490" y="2927"/>
                  </a:cubicBezTo>
                  <a:cubicBezTo>
                    <a:pt x="4364" y="2927"/>
                    <a:pt x="4238" y="2974"/>
                    <a:pt x="4144" y="3068"/>
                  </a:cubicBezTo>
                  <a:lnTo>
                    <a:pt x="3985" y="3241"/>
                  </a:lnTo>
                  <a:cubicBezTo>
                    <a:pt x="3936" y="3290"/>
                    <a:pt x="3860" y="3319"/>
                    <a:pt x="3785" y="3319"/>
                  </a:cubicBezTo>
                  <a:cubicBezTo>
                    <a:pt x="3750" y="3319"/>
                    <a:pt x="3714" y="3313"/>
                    <a:pt x="3682" y="3299"/>
                  </a:cubicBezTo>
                  <a:cubicBezTo>
                    <a:pt x="3032" y="3039"/>
                    <a:pt x="2527" y="2534"/>
                    <a:pt x="2267" y="1884"/>
                  </a:cubicBezTo>
                  <a:cubicBezTo>
                    <a:pt x="2224" y="1783"/>
                    <a:pt x="2253" y="1668"/>
                    <a:pt x="2339" y="1581"/>
                  </a:cubicBezTo>
                  <a:lnTo>
                    <a:pt x="2498" y="1422"/>
                  </a:lnTo>
                  <a:cubicBezTo>
                    <a:pt x="2686" y="1235"/>
                    <a:pt x="2686" y="932"/>
                    <a:pt x="2498" y="729"/>
                  </a:cubicBezTo>
                  <a:lnTo>
                    <a:pt x="1906" y="152"/>
                  </a:lnTo>
                  <a:cubicBezTo>
                    <a:pt x="1812" y="51"/>
                    <a:pt x="1690" y="0"/>
                    <a:pt x="15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87" name="Google Shape;17387;p65"/>
          <p:cNvGrpSpPr/>
          <p:nvPr/>
        </p:nvGrpSpPr>
        <p:grpSpPr>
          <a:xfrm>
            <a:off x="5557286" y="3817357"/>
            <a:ext cx="362947" cy="356576"/>
            <a:chOff x="5557286" y="3817357"/>
            <a:chExt cx="362947" cy="356576"/>
          </a:xfrm>
        </p:grpSpPr>
        <p:sp>
          <p:nvSpPr>
            <p:cNvPr id="17388" name="Google Shape;17388;p65"/>
            <p:cNvSpPr/>
            <p:nvPr/>
          </p:nvSpPr>
          <p:spPr>
            <a:xfrm>
              <a:off x="5557286" y="3817357"/>
              <a:ext cx="356891" cy="356498"/>
            </a:xfrm>
            <a:custGeom>
              <a:avLst/>
              <a:gdLst/>
              <a:ahLst/>
              <a:cxnLst/>
              <a:rect l="l" t="t" r="r" b="b"/>
              <a:pathLst>
                <a:path w="13614" h="13599" extrusionOk="0">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9" name="Google Shape;17389;p65"/>
            <p:cNvSpPr/>
            <p:nvPr/>
          </p:nvSpPr>
          <p:spPr>
            <a:xfrm>
              <a:off x="5712453"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0" name="Google Shape;17390;p65"/>
            <p:cNvSpPr/>
            <p:nvPr/>
          </p:nvSpPr>
          <p:spPr>
            <a:xfrm>
              <a:off x="5601563" y="3894456"/>
              <a:ext cx="268337" cy="202563"/>
            </a:xfrm>
            <a:custGeom>
              <a:avLst/>
              <a:gdLst/>
              <a:ahLst/>
              <a:cxnLst/>
              <a:rect l="l" t="t" r="r" b="b"/>
              <a:pathLst>
                <a:path w="10236" h="7727" extrusionOk="0">
                  <a:moveTo>
                    <a:pt x="5118" y="0"/>
                  </a:moveTo>
                  <a:cubicBezTo>
                    <a:pt x="3685" y="0"/>
                    <a:pt x="2253" y="83"/>
                    <a:pt x="824" y="249"/>
                  </a:cubicBezTo>
                  <a:cubicBezTo>
                    <a:pt x="564" y="278"/>
                    <a:pt x="347" y="480"/>
                    <a:pt x="304" y="755"/>
                  </a:cubicBezTo>
                  <a:cubicBezTo>
                    <a:pt x="1" y="2819"/>
                    <a:pt x="1" y="4912"/>
                    <a:pt x="304" y="6976"/>
                  </a:cubicBezTo>
                  <a:cubicBezTo>
                    <a:pt x="347" y="7236"/>
                    <a:pt x="564" y="7453"/>
                    <a:pt x="824" y="7482"/>
                  </a:cubicBezTo>
                  <a:cubicBezTo>
                    <a:pt x="2253" y="7640"/>
                    <a:pt x="3682" y="7712"/>
                    <a:pt x="5125" y="7727"/>
                  </a:cubicBezTo>
                  <a:cubicBezTo>
                    <a:pt x="6554" y="7712"/>
                    <a:pt x="7984" y="7640"/>
                    <a:pt x="9413" y="7482"/>
                  </a:cubicBezTo>
                  <a:cubicBezTo>
                    <a:pt x="9673" y="7453"/>
                    <a:pt x="9889" y="7236"/>
                    <a:pt x="9932" y="6976"/>
                  </a:cubicBezTo>
                  <a:cubicBezTo>
                    <a:pt x="10236" y="4912"/>
                    <a:pt x="10236" y="2819"/>
                    <a:pt x="9932" y="755"/>
                  </a:cubicBezTo>
                  <a:cubicBezTo>
                    <a:pt x="9889" y="480"/>
                    <a:pt x="9673" y="278"/>
                    <a:pt x="9413" y="249"/>
                  </a:cubicBezTo>
                  <a:cubicBezTo>
                    <a:pt x="7984" y="83"/>
                    <a:pt x="6551" y="0"/>
                    <a:pt x="51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65"/>
            <p:cNvSpPr/>
            <p:nvPr/>
          </p:nvSpPr>
          <p:spPr>
            <a:xfrm>
              <a:off x="5696567" y="3944343"/>
              <a:ext cx="98411" cy="102527"/>
            </a:xfrm>
            <a:custGeom>
              <a:avLst/>
              <a:gdLst/>
              <a:ahLst/>
              <a:cxnLst/>
              <a:rect l="l" t="t" r="r" b="b"/>
              <a:pathLst>
                <a:path w="3754" h="3911" extrusionOk="0">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92" name="Google Shape;17392;p65"/>
          <p:cNvGrpSpPr/>
          <p:nvPr/>
        </p:nvGrpSpPr>
        <p:grpSpPr>
          <a:xfrm>
            <a:off x="7488021" y="3362475"/>
            <a:ext cx="372017" cy="365621"/>
            <a:chOff x="7488021" y="3362475"/>
            <a:chExt cx="372017" cy="365621"/>
          </a:xfrm>
        </p:grpSpPr>
        <p:sp>
          <p:nvSpPr>
            <p:cNvPr id="17393" name="Google Shape;17393;p65"/>
            <p:cNvSpPr/>
            <p:nvPr/>
          </p:nvSpPr>
          <p:spPr>
            <a:xfrm>
              <a:off x="7488021" y="3362475"/>
              <a:ext cx="365201" cy="365594"/>
            </a:xfrm>
            <a:custGeom>
              <a:avLst/>
              <a:gdLst/>
              <a:ahLst/>
              <a:cxnLst/>
              <a:rect l="l" t="t" r="r" b="b"/>
              <a:pathLst>
                <a:path w="13931" h="13946" extrusionOk="0">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4" name="Google Shape;17394;p65"/>
            <p:cNvSpPr/>
            <p:nvPr/>
          </p:nvSpPr>
          <p:spPr>
            <a:xfrm>
              <a:off x="7646963" y="3362475"/>
              <a:ext cx="213076" cy="365621"/>
            </a:xfrm>
            <a:custGeom>
              <a:avLst/>
              <a:gdLst/>
              <a:ahLst/>
              <a:cxnLst/>
              <a:rect l="l" t="t" r="r" b="b"/>
              <a:pathLst>
                <a:path w="8128" h="13947" extrusionOk="0">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65"/>
            <p:cNvSpPr/>
            <p:nvPr/>
          </p:nvSpPr>
          <p:spPr>
            <a:xfrm>
              <a:off x="7685944" y="3401928"/>
              <a:ext cx="56415" cy="48367"/>
            </a:xfrm>
            <a:custGeom>
              <a:avLst/>
              <a:gdLst/>
              <a:ahLst/>
              <a:cxnLst/>
              <a:rect l="l" t="t" r="r" b="b"/>
              <a:pathLst>
                <a:path w="2152" h="1845" extrusionOk="0">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65"/>
            <p:cNvSpPr/>
            <p:nvPr/>
          </p:nvSpPr>
          <p:spPr>
            <a:xfrm>
              <a:off x="7546297" y="3481307"/>
              <a:ext cx="248282" cy="207413"/>
            </a:xfrm>
            <a:custGeom>
              <a:avLst/>
              <a:gdLst/>
              <a:ahLst/>
              <a:cxnLst/>
              <a:rect l="l" t="t" r="r" b="b"/>
              <a:pathLst>
                <a:path w="9471" h="7912" extrusionOk="0">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65"/>
            <p:cNvSpPr/>
            <p:nvPr/>
          </p:nvSpPr>
          <p:spPr>
            <a:xfrm>
              <a:off x="7748755" y="3489041"/>
              <a:ext cx="73061" cy="79327"/>
            </a:xfrm>
            <a:custGeom>
              <a:avLst/>
              <a:gdLst/>
              <a:ahLst/>
              <a:cxnLst/>
              <a:rect l="l" t="t" r="r" b="b"/>
              <a:pathLst>
                <a:path w="2787" h="3026" extrusionOk="0">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8" name="Google Shape;17398;p65"/>
            <p:cNvSpPr/>
            <p:nvPr/>
          </p:nvSpPr>
          <p:spPr>
            <a:xfrm>
              <a:off x="7503540" y="3489250"/>
              <a:ext cx="88947" cy="79510"/>
            </a:xfrm>
            <a:custGeom>
              <a:avLst/>
              <a:gdLst/>
              <a:ahLst/>
              <a:cxnLst/>
              <a:rect l="l" t="t" r="r" b="b"/>
              <a:pathLst>
                <a:path w="3393" h="3033" extrusionOk="0">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65"/>
            <p:cNvSpPr/>
            <p:nvPr/>
          </p:nvSpPr>
          <p:spPr>
            <a:xfrm>
              <a:off x="7582631" y="3536857"/>
              <a:ext cx="56782" cy="48550"/>
            </a:xfrm>
            <a:custGeom>
              <a:avLst/>
              <a:gdLst/>
              <a:ahLst/>
              <a:cxnLst/>
              <a:rect l="l" t="t" r="r" b="b"/>
              <a:pathLst>
                <a:path w="2166" h="1852" extrusionOk="0">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65"/>
            <p:cNvSpPr/>
            <p:nvPr/>
          </p:nvSpPr>
          <p:spPr>
            <a:xfrm>
              <a:off x="7693887" y="3536857"/>
              <a:ext cx="56415" cy="48550"/>
            </a:xfrm>
            <a:custGeom>
              <a:avLst/>
              <a:gdLst/>
              <a:ahLst/>
              <a:cxnLst/>
              <a:rect l="l" t="t" r="r" b="b"/>
              <a:pathLst>
                <a:path w="2152" h="1852" extrusionOk="0">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65"/>
            <p:cNvSpPr/>
            <p:nvPr/>
          </p:nvSpPr>
          <p:spPr>
            <a:xfrm>
              <a:off x="7596866" y="3625883"/>
              <a:ext cx="147512" cy="34079"/>
            </a:xfrm>
            <a:custGeom>
              <a:avLst/>
              <a:gdLst/>
              <a:ahLst/>
              <a:cxnLst/>
              <a:rect l="l" t="t" r="r" b="b"/>
              <a:pathLst>
                <a:path w="5627" h="1300" extrusionOk="0">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2" name="Google Shape;17402;p65"/>
            <p:cNvSpPr/>
            <p:nvPr/>
          </p:nvSpPr>
          <p:spPr>
            <a:xfrm>
              <a:off x="7664736" y="3396318"/>
              <a:ext cx="84360" cy="93352"/>
            </a:xfrm>
            <a:custGeom>
              <a:avLst/>
              <a:gdLst/>
              <a:ahLst/>
              <a:cxnLst/>
              <a:rect l="l" t="t" r="r" b="b"/>
              <a:pathLst>
                <a:path w="3218" h="3561" extrusionOk="0">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03" name="Google Shape;17403;p65"/>
          <p:cNvGrpSpPr/>
          <p:nvPr/>
        </p:nvGrpSpPr>
        <p:grpSpPr>
          <a:xfrm>
            <a:off x="5113781" y="3367036"/>
            <a:ext cx="362553" cy="356498"/>
            <a:chOff x="5113781" y="3367036"/>
            <a:chExt cx="362553" cy="356498"/>
          </a:xfrm>
        </p:grpSpPr>
        <p:sp>
          <p:nvSpPr>
            <p:cNvPr id="17404" name="Google Shape;17404;p65"/>
            <p:cNvSpPr/>
            <p:nvPr/>
          </p:nvSpPr>
          <p:spPr>
            <a:xfrm>
              <a:off x="5113781" y="3367036"/>
              <a:ext cx="356131" cy="356498"/>
            </a:xfrm>
            <a:custGeom>
              <a:avLst/>
              <a:gdLst/>
              <a:ahLst/>
              <a:cxnLst/>
              <a:rect l="l" t="t" r="r" b="b"/>
              <a:pathLst>
                <a:path w="13585" h="13599" extrusionOk="0">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5" name="Google Shape;17405;p65"/>
            <p:cNvSpPr/>
            <p:nvPr/>
          </p:nvSpPr>
          <p:spPr>
            <a:xfrm>
              <a:off x="5268554"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406" name="Google Shape;17406;p65"/>
          <p:cNvSpPr/>
          <p:nvPr/>
        </p:nvSpPr>
        <p:spPr>
          <a:xfrm>
            <a:off x="5172817" y="3421144"/>
            <a:ext cx="238058" cy="229355"/>
          </a:xfrm>
          <a:custGeom>
            <a:avLst/>
            <a:gdLst/>
            <a:ahLst/>
            <a:cxnLst/>
            <a:rect l="l" t="t" r="r" b="b"/>
            <a:pathLst>
              <a:path w="9081" h="8749" extrusionOk="0">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07" name="Google Shape;17407;p65"/>
          <p:cNvGrpSpPr/>
          <p:nvPr/>
        </p:nvGrpSpPr>
        <p:grpSpPr>
          <a:xfrm>
            <a:off x="7968621" y="3365489"/>
            <a:ext cx="375818" cy="357651"/>
            <a:chOff x="7968621" y="3365489"/>
            <a:chExt cx="375818" cy="357651"/>
          </a:xfrm>
        </p:grpSpPr>
        <p:sp>
          <p:nvSpPr>
            <p:cNvPr id="17408" name="Google Shape;17408;p65"/>
            <p:cNvSpPr/>
            <p:nvPr/>
          </p:nvSpPr>
          <p:spPr>
            <a:xfrm>
              <a:off x="7968621" y="3367403"/>
              <a:ext cx="355371" cy="355738"/>
            </a:xfrm>
            <a:custGeom>
              <a:avLst/>
              <a:gdLst/>
              <a:ahLst/>
              <a:cxnLst/>
              <a:rect l="l" t="t" r="r" b="b"/>
              <a:pathLst>
                <a:path w="13556" h="13570" extrusionOk="0">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9" name="Google Shape;17409;p65"/>
            <p:cNvSpPr/>
            <p:nvPr/>
          </p:nvSpPr>
          <p:spPr>
            <a:xfrm>
              <a:off x="8123027" y="3365489"/>
              <a:ext cx="203979" cy="355423"/>
            </a:xfrm>
            <a:custGeom>
              <a:avLst/>
              <a:gdLst/>
              <a:ahLst/>
              <a:cxnLst/>
              <a:rect l="l" t="t" r="r" b="b"/>
              <a:pathLst>
                <a:path w="7781" h="13558" extrusionOk="0">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65"/>
            <p:cNvSpPr/>
            <p:nvPr/>
          </p:nvSpPr>
          <p:spPr>
            <a:xfrm>
              <a:off x="8123027" y="3459365"/>
              <a:ext cx="221412" cy="236538"/>
            </a:xfrm>
            <a:custGeom>
              <a:avLst/>
              <a:gdLst/>
              <a:ahLst/>
              <a:cxnLst/>
              <a:rect l="l" t="t" r="r" b="b"/>
              <a:pathLst>
                <a:path w="8446" h="9023" extrusionOk="0">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65"/>
            <p:cNvSpPr/>
            <p:nvPr/>
          </p:nvSpPr>
          <p:spPr>
            <a:xfrm>
              <a:off x="8224820" y="3460493"/>
              <a:ext cx="99171" cy="235778"/>
            </a:xfrm>
            <a:custGeom>
              <a:avLst/>
              <a:gdLst/>
              <a:ahLst/>
              <a:cxnLst/>
              <a:rect l="l" t="t" r="r" b="b"/>
              <a:pathLst>
                <a:path w="3783" h="8994" extrusionOk="0">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65"/>
            <p:cNvSpPr/>
            <p:nvPr/>
          </p:nvSpPr>
          <p:spPr>
            <a:xfrm>
              <a:off x="7993210" y="3552822"/>
              <a:ext cx="213102" cy="170319"/>
            </a:xfrm>
            <a:custGeom>
              <a:avLst/>
              <a:gdLst/>
              <a:ahLst/>
              <a:cxnLst/>
              <a:rect l="l" t="t" r="r" b="b"/>
              <a:pathLst>
                <a:path w="8129" h="6497" extrusionOk="0">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65"/>
            <p:cNvSpPr/>
            <p:nvPr/>
          </p:nvSpPr>
          <p:spPr>
            <a:xfrm>
              <a:off x="8123027" y="3695484"/>
              <a:ext cx="83652" cy="27657"/>
            </a:xfrm>
            <a:custGeom>
              <a:avLst/>
              <a:gdLst/>
              <a:ahLst/>
              <a:cxnLst/>
              <a:rect l="l" t="t" r="r" b="b"/>
              <a:pathLst>
                <a:path w="3191" h="1055" extrusionOk="0">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65"/>
            <p:cNvSpPr/>
            <p:nvPr/>
          </p:nvSpPr>
          <p:spPr>
            <a:xfrm>
              <a:off x="8091988" y="3529753"/>
              <a:ext cx="149871" cy="183190"/>
            </a:xfrm>
            <a:custGeom>
              <a:avLst/>
              <a:gdLst/>
              <a:ahLst/>
              <a:cxnLst/>
              <a:rect l="l" t="t" r="r" b="b"/>
              <a:pathLst>
                <a:path w="5717" h="6988" extrusionOk="0">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65"/>
            <p:cNvSpPr/>
            <p:nvPr/>
          </p:nvSpPr>
          <p:spPr>
            <a:xfrm>
              <a:off x="8193781" y="3671654"/>
              <a:ext cx="48078" cy="41656"/>
            </a:xfrm>
            <a:custGeom>
              <a:avLst/>
              <a:gdLst/>
              <a:ahLst/>
              <a:cxnLst/>
              <a:rect l="l" t="t" r="r" b="b"/>
              <a:pathLst>
                <a:path w="1834" h="1589" extrusionOk="0">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6" name="Google Shape;17416;p65"/>
            <p:cNvSpPr/>
            <p:nvPr/>
          </p:nvSpPr>
          <p:spPr>
            <a:xfrm>
              <a:off x="7976197" y="3452549"/>
              <a:ext cx="239553" cy="183951"/>
            </a:xfrm>
            <a:custGeom>
              <a:avLst/>
              <a:gdLst/>
              <a:ahLst/>
              <a:cxnLst/>
              <a:rect l="l" t="t" r="r" b="b"/>
              <a:pathLst>
                <a:path w="9138" h="7017" extrusionOk="0">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7" name="Google Shape;17417;p65"/>
            <p:cNvSpPr/>
            <p:nvPr/>
          </p:nvSpPr>
          <p:spPr>
            <a:xfrm>
              <a:off x="8168064" y="3365516"/>
              <a:ext cx="141928" cy="177607"/>
            </a:xfrm>
            <a:custGeom>
              <a:avLst/>
              <a:gdLst/>
              <a:ahLst/>
              <a:cxnLst/>
              <a:rect l="l" t="t" r="r" b="b"/>
              <a:pathLst>
                <a:path w="5414" h="6775" extrusionOk="0">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65"/>
            <p:cNvSpPr/>
            <p:nvPr/>
          </p:nvSpPr>
          <p:spPr>
            <a:xfrm>
              <a:off x="8197189" y="3397944"/>
              <a:ext cx="73061" cy="62575"/>
            </a:xfrm>
            <a:custGeom>
              <a:avLst/>
              <a:gdLst/>
              <a:ahLst/>
              <a:cxnLst/>
              <a:rect l="l" t="t" r="r" b="b"/>
              <a:pathLst>
                <a:path w="2787" h="2387" extrusionOk="0">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9" name="Google Shape;17419;p65"/>
            <p:cNvSpPr/>
            <p:nvPr/>
          </p:nvSpPr>
          <p:spPr>
            <a:xfrm>
              <a:off x="8025376" y="3423451"/>
              <a:ext cx="80270" cy="73402"/>
            </a:xfrm>
            <a:custGeom>
              <a:avLst/>
              <a:gdLst/>
              <a:ahLst/>
              <a:cxnLst/>
              <a:rect l="l" t="t" r="r" b="b"/>
              <a:pathLst>
                <a:path w="3062" h="2800" extrusionOk="0">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rgbClr val="E7F4F5"/>
        </a:solidFill>
        <a:effectLst/>
      </p:bgPr>
    </p:bg>
    <p:spTree>
      <p:nvGrpSpPr>
        <p:cNvPr id="1" name="Shape 541"/>
        <p:cNvGrpSpPr/>
        <p:nvPr/>
      </p:nvGrpSpPr>
      <p:grpSpPr>
        <a:xfrm>
          <a:off x="0" y="0"/>
          <a:ext cx="0" cy="0"/>
          <a:chOff x="0" y="0"/>
          <a:chExt cx="0" cy="0"/>
        </a:xfrm>
      </p:grpSpPr>
      <p:sp>
        <p:nvSpPr>
          <p:cNvPr id="542" name="Google Shape;542;p28"/>
          <p:cNvSpPr/>
          <p:nvPr/>
        </p:nvSpPr>
        <p:spPr>
          <a:xfrm rot="-126081" flipH="1">
            <a:off x="5759782" y="3036032"/>
            <a:ext cx="1911244" cy="986363"/>
          </a:xfrm>
          <a:custGeom>
            <a:avLst/>
            <a:gdLst/>
            <a:ahLst/>
            <a:cxnLst/>
            <a:rect l="l" t="t" r="r" b="b"/>
            <a:pathLst>
              <a:path w="12918" h="6667" extrusionOk="0">
                <a:moveTo>
                  <a:pt x="3008" y="1"/>
                </a:moveTo>
                <a:cubicBezTo>
                  <a:pt x="2923" y="1"/>
                  <a:pt x="2834" y="14"/>
                  <a:pt x="2740" y="43"/>
                </a:cubicBezTo>
                <a:cubicBezTo>
                  <a:pt x="1263" y="497"/>
                  <a:pt x="2426" y="4763"/>
                  <a:pt x="2426" y="4763"/>
                </a:cubicBezTo>
                <a:cubicBezTo>
                  <a:pt x="2193" y="4713"/>
                  <a:pt x="1982" y="4691"/>
                  <a:pt x="1792" y="4691"/>
                </a:cubicBezTo>
                <a:cubicBezTo>
                  <a:pt x="3" y="4691"/>
                  <a:pt x="1" y="6667"/>
                  <a:pt x="1" y="6667"/>
                </a:cubicBezTo>
                <a:lnTo>
                  <a:pt x="12530" y="6409"/>
                </a:lnTo>
                <a:cubicBezTo>
                  <a:pt x="12530" y="6409"/>
                  <a:pt x="12918" y="4820"/>
                  <a:pt x="11418" y="4078"/>
                </a:cubicBezTo>
                <a:cubicBezTo>
                  <a:pt x="11110" y="3926"/>
                  <a:pt x="10784" y="3866"/>
                  <a:pt x="10462" y="3866"/>
                </a:cubicBezTo>
                <a:cubicBezTo>
                  <a:pt x="9221" y="3866"/>
                  <a:pt x="8028" y="4763"/>
                  <a:pt x="8028" y="4763"/>
                </a:cubicBezTo>
                <a:cubicBezTo>
                  <a:pt x="8028" y="4763"/>
                  <a:pt x="8425" y="2090"/>
                  <a:pt x="6898" y="1482"/>
                </a:cubicBezTo>
                <a:cubicBezTo>
                  <a:pt x="6704" y="1406"/>
                  <a:pt x="6522" y="1372"/>
                  <a:pt x="6353" y="1372"/>
                </a:cubicBezTo>
                <a:cubicBezTo>
                  <a:pt x="5192" y="1372"/>
                  <a:pt x="4627" y="2952"/>
                  <a:pt x="4627" y="2952"/>
                </a:cubicBezTo>
                <a:cubicBezTo>
                  <a:pt x="4627" y="2952"/>
                  <a:pt x="4270" y="1"/>
                  <a:pt x="30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8"/>
          <p:cNvSpPr/>
          <p:nvPr/>
        </p:nvSpPr>
        <p:spPr>
          <a:xfrm rot="-126080" flipH="1">
            <a:off x="2651976" y="1075007"/>
            <a:ext cx="1911250" cy="986357"/>
          </a:xfrm>
          <a:custGeom>
            <a:avLst/>
            <a:gdLst/>
            <a:ahLst/>
            <a:cxnLst/>
            <a:rect l="l" t="t" r="r" b="b"/>
            <a:pathLst>
              <a:path w="12918" h="6667" extrusionOk="0">
                <a:moveTo>
                  <a:pt x="3008" y="1"/>
                </a:moveTo>
                <a:cubicBezTo>
                  <a:pt x="2923" y="1"/>
                  <a:pt x="2834" y="14"/>
                  <a:pt x="2740" y="43"/>
                </a:cubicBezTo>
                <a:cubicBezTo>
                  <a:pt x="1263" y="497"/>
                  <a:pt x="2426" y="4763"/>
                  <a:pt x="2426" y="4763"/>
                </a:cubicBezTo>
                <a:cubicBezTo>
                  <a:pt x="2193" y="4713"/>
                  <a:pt x="1982" y="4691"/>
                  <a:pt x="1792" y="4691"/>
                </a:cubicBezTo>
                <a:cubicBezTo>
                  <a:pt x="3" y="4691"/>
                  <a:pt x="1" y="6667"/>
                  <a:pt x="1" y="6667"/>
                </a:cubicBezTo>
                <a:lnTo>
                  <a:pt x="12530" y="6409"/>
                </a:lnTo>
                <a:cubicBezTo>
                  <a:pt x="12530" y="6409"/>
                  <a:pt x="12918" y="4820"/>
                  <a:pt x="11418" y="4078"/>
                </a:cubicBezTo>
                <a:cubicBezTo>
                  <a:pt x="11110" y="3926"/>
                  <a:pt x="10784" y="3866"/>
                  <a:pt x="10462" y="3866"/>
                </a:cubicBezTo>
                <a:cubicBezTo>
                  <a:pt x="9221" y="3866"/>
                  <a:pt x="8028" y="4763"/>
                  <a:pt x="8028" y="4763"/>
                </a:cubicBezTo>
                <a:cubicBezTo>
                  <a:pt x="8028" y="4763"/>
                  <a:pt x="8425" y="2090"/>
                  <a:pt x="6898" y="1482"/>
                </a:cubicBezTo>
                <a:cubicBezTo>
                  <a:pt x="6704" y="1406"/>
                  <a:pt x="6522" y="1372"/>
                  <a:pt x="6353" y="1372"/>
                </a:cubicBezTo>
                <a:cubicBezTo>
                  <a:pt x="5192" y="1372"/>
                  <a:pt x="4627" y="2952"/>
                  <a:pt x="4627" y="2952"/>
                </a:cubicBezTo>
                <a:cubicBezTo>
                  <a:pt x="4627" y="2952"/>
                  <a:pt x="4270" y="1"/>
                  <a:pt x="30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8"/>
          <p:cNvSpPr txBox="1">
            <a:spLocks noGrp="1"/>
          </p:cNvSpPr>
          <p:nvPr>
            <p:ph type="subTitle" idx="1"/>
          </p:nvPr>
        </p:nvSpPr>
        <p:spPr>
          <a:xfrm>
            <a:off x="2549400" y="3447575"/>
            <a:ext cx="4045200" cy="454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could enter a subtitle here if you need it</a:t>
            </a:r>
            <a:endParaRPr/>
          </a:p>
        </p:txBody>
      </p:sp>
      <p:sp>
        <p:nvSpPr>
          <p:cNvPr id="545" name="Google Shape;545;p28"/>
          <p:cNvSpPr txBox="1">
            <a:spLocks noGrp="1"/>
          </p:cNvSpPr>
          <p:nvPr>
            <p:ph type="title"/>
          </p:nvPr>
        </p:nvSpPr>
        <p:spPr>
          <a:xfrm>
            <a:off x="2216350" y="1877675"/>
            <a:ext cx="4711800" cy="1482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ABOUT OUR CENTERS</a:t>
            </a:r>
            <a:endParaRPr/>
          </a:p>
        </p:txBody>
      </p:sp>
      <p:sp>
        <p:nvSpPr>
          <p:cNvPr id="546" name="Google Shape;546;p28"/>
          <p:cNvSpPr txBox="1">
            <a:spLocks noGrp="1"/>
          </p:cNvSpPr>
          <p:nvPr>
            <p:ph type="title" idx="2"/>
          </p:nvPr>
        </p:nvSpPr>
        <p:spPr>
          <a:xfrm>
            <a:off x="2700275" y="1123150"/>
            <a:ext cx="3743400" cy="939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01.</a:t>
            </a:r>
            <a:endParaRPr/>
          </a:p>
        </p:txBody>
      </p:sp>
      <p:grpSp>
        <p:nvGrpSpPr>
          <p:cNvPr id="547" name="Google Shape;547;p28"/>
          <p:cNvGrpSpPr/>
          <p:nvPr/>
        </p:nvGrpSpPr>
        <p:grpSpPr>
          <a:xfrm>
            <a:off x="1246613" y="540178"/>
            <a:ext cx="7429692" cy="4199282"/>
            <a:chOff x="1246613" y="540178"/>
            <a:chExt cx="7429692" cy="4199282"/>
          </a:xfrm>
        </p:grpSpPr>
        <p:sp>
          <p:nvSpPr>
            <p:cNvPr id="548" name="Google Shape;548;p28"/>
            <p:cNvSpPr/>
            <p:nvPr/>
          </p:nvSpPr>
          <p:spPr>
            <a:xfrm flipH="1">
              <a:off x="1246613" y="4499953"/>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8"/>
            <p:cNvSpPr/>
            <p:nvPr/>
          </p:nvSpPr>
          <p:spPr>
            <a:xfrm flipH="1">
              <a:off x="8439363" y="234212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8"/>
            <p:cNvSpPr/>
            <p:nvPr/>
          </p:nvSpPr>
          <p:spPr>
            <a:xfrm flipH="1">
              <a:off x="2753013" y="540178"/>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rgbClr val="E7F4F5"/>
        </a:solidFill>
        <a:effectLst/>
      </p:bgPr>
    </p:bg>
    <p:spTree>
      <p:nvGrpSpPr>
        <p:cNvPr id="1" name="Shape 554"/>
        <p:cNvGrpSpPr/>
        <p:nvPr/>
      </p:nvGrpSpPr>
      <p:grpSpPr>
        <a:xfrm>
          <a:off x="0" y="0"/>
          <a:ext cx="0" cy="0"/>
          <a:chOff x="0" y="0"/>
          <a:chExt cx="0" cy="0"/>
        </a:xfrm>
      </p:grpSpPr>
      <p:sp>
        <p:nvSpPr>
          <p:cNvPr id="555" name="Google Shape;555;p29"/>
          <p:cNvSpPr/>
          <p:nvPr/>
        </p:nvSpPr>
        <p:spPr>
          <a:xfrm>
            <a:off x="4769223" y="3174624"/>
            <a:ext cx="2067655" cy="1067070"/>
          </a:xfrm>
          <a:custGeom>
            <a:avLst/>
            <a:gdLst/>
            <a:ahLst/>
            <a:cxnLst/>
            <a:rect l="l" t="t" r="r" b="b"/>
            <a:pathLst>
              <a:path w="12918" h="6667" extrusionOk="0">
                <a:moveTo>
                  <a:pt x="3008" y="1"/>
                </a:moveTo>
                <a:cubicBezTo>
                  <a:pt x="2923" y="1"/>
                  <a:pt x="2834" y="14"/>
                  <a:pt x="2740" y="43"/>
                </a:cubicBezTo>
                <a:cubicBezTo>
                  <a:pt x="1263" y="497"/>
                  <a:pt x="2426" y="4763"/>
                  <a:pt x="2426" y="4763"/>
                </a:cubicBezTo>
                <a:cubicBezTo>
                  <a:pt x="2193" y="4713"/>
                  <a:pt x="1982" y="4691"/>
                  <a:pt x="1792" y="4691"/>
                </a:cubicBezTo>
                <a:cubicBezTo>
                  <a:pt x="3" y="4691"/>
                  <a:pt x="1" y="6667"/>
                  <a:pt x="1" y="6667"/>
                </a:cubicBezTo>
                <a:lnTo>
                  <a:pt x="12530" y="6409"/>
                </a:lnTo>
                <a:cubicBezTo>
                  <a:pt x="12530" y="6409"/>
                  <a:pt x="12918" y="4820"/>
                  <a:pt x="11418" y="4078"/>
                </a:cubicBezTo>
                <a:cubicBezTo>
                  <a:pt x="11110" y="3926"/>
                  <a:pt x="10784" y="3866"/>
                  <a:pt x="10462" y="3866"/>
                </a:cubicBezTo>
                <a:cubicBezTo>
                  <a:pt x="9221" y="3866"/>
                  <a:pt x="8028" y="4763"/>
                  <a:pt x="8028" y="4763"/>
                </a:cubicBezTo>
                <a:cubicBezTo>
                  <a:pt x="8028" y="4763"/>
                  <a:pt x="8425" y="2090"/>
                  <a:pt x="6898" y="1482"/>
                </a:cubicBezTo>
                <a:cubicBezTo>
                  <a:pt x="6704" y="1406"/>
                  <a:pt x="6522" y="1372"/>
                  <a:pt x="6353" y="1372"/>
                </a:cubicBezTo>
                <a:cubicBezTo>
                  <a:pt x="5192" y="1372"/>
                  <a:pt x="4627" y="2952"/>
                  <a:pt x="4627" y="2952"/>
                </a:cubicBezTo>
                <a:cubicBezTo>
                  <a:pt x="4627" y="2952"/>
                  <a:pt x="4270" y="1"/>
                  <a:pt x="30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9"/>
          <p:cNvSpPr txBox="1">
            <a:spLocks noGrp="1"/>
          </p:cNvSpPr>
          <p:nvPr>
            <p:ph type="title" idx="8"/>
          </p:nvPr>
        </p:nvSpPr>
        <p:spPr>
          <a:xfrm>
            <a:off x="726600" y="395375"/>
            <a:ext cx="7684500" cy="408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400"/>
              <a:t>OUR TEACHING METHOD</a:t>
            </a:r>
            <a:endParaRPr sz="2400"/>
          </a:p>
        </p:txBody>
      </p:sp>
      <p:sp>
        <p:nvSpPr>
          <p:cNvPr id="557" name="Google Shape;557;p29"/>
          <p:cNvSpPr txBox="1">
            <a:spLocks noGrp="1"/>
          </p:cNvSpPr>
          <p:nvPr>
            <p:ph type="ctrTitle"/>
          </p:nvPr>
        </p:nvSpPr>
        <p:spPr>
          <a:xfrm>
            <a:off x="864023" y="3098825"/>
            <a:ext cx="2122800" cy="364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C.</a:t>
            </a:r>
            <a:endParaRPr/>
          </a:p>
        </p:txBody>
      </p:sp>
      <p:sp>
        <p:nvSpPr>
          <p:cNvPr id="558" name="Google Shape;558;p29"/>
          <p:cNvSpPr txBox="1">
            <a:spLocks noGrp="1"/>
          </p:cNvSpPr>
          <p:nvPr>
            <p:ph type="subTitle" idx="1"/>
          </p:nvPr>
        </p:nvSpPr>
        <p:spPr>
          <a:xfrm>
            <a:off x="864000" y="3609649"/>
            <a:ext cx="2122800" cy="5970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Mercury is the smallest planet in the Solar System</a:t>
            </a:r>
            <a:endParaRPr/>
          </a:p>
        </p:txBody>
      </p:sp>
      <p:sp>
        <p:nvSpPr>
          <p:cNvPr id="559" name="Google Shape;559;p29"/>
          <p:cNvSpPr txBox="1">
            <a:spLocks noGrp="1"/>
          </p:cNvSpPr>
          <p:nvPr>
            <p:ph type="ctrTitle" idx="2"/>
          </p:nvPr>
        </p:nvSpPr>
        <p:spPr>
          <a:xfrm>
            <a:off x="864000" y="2071887"/>
            <a:ext cx="2122800" cy="364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A.</a:t>
            </a:r>
            <a:endParaRPr/>
          </a:p>
        </p:txBody>
      </p:sp>
      <p:sp>
        <p:nvSpPr>
          <p:cNvPr id="560" name="Google Shape;560;p29"/>
          <p:cNvSpPr txBox="1">
            <a:spLocks noGrp="1"/>
          </p:cNvSpPr>
          <p:nvPr>
            <p:ph type="subTitle" idx="3"/>
          </p:nvPr>
        </p:nvSpPr>
        <p:spPr>
          <a:xfrm>
            <a:off x="864023" y="1359400"/>
            <a:ext cx="2122800" cy="5970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Despite being red, Mars is actually a cold place</a:t>
            </a:r>
            <a:endParaRPr/>
          </a:p>
        </p:txBody>
      </p:sp>
      <p:sp>
        <p:nvSpPr>
          <p:cNvPr id="561" name="Google Shape;561;p29"/>
          <p:cNvSpPr txBox="1">
            <a:spLocks noGrp="1"/>
          </p:cNvSpPr>
          <p:nvPr>
            <p:ph type="ctrTitle" idx="4"/>
          </p:nvPr>
        </p:nvSpPr>
        <p:spPr>
          <a:xfrm>
            <a:off x="6157048" y="3098825"/>
            <a:ext cx="2122800" cy="36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D.</a:t>
            </a:r>
            <a:endParaRPr/>
          </a:p>
        </p:txBody>
      </p:sp>
      <p:sp>
        <p:nvSpPr>
          <p:cNvPr id="562" name="Google Shape;562;p29"/>
          <p:cNvSpPr txBox="1">
            <a:spLocks noGrp="1"/>
          </p:cNvSpPr>
          <p:nvPr>
            <p:ph type="subTitle" idx="5"/>
          </p:nvPr>
        </p:nvSpPr>
        <p:spPr>
          <a:xfrm>
            <a:off x="6157025" y="3609649"/>
            <a:ext cx="2122800" cy="597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Neptune is the farthest planet from the Sun</a:t>
            </a:r>
            <a:endParaRPr/>
          </a:p>
        </p:txBody>
      </p:sp>
      <p:sp>
        <p:nvSpPr>
          <p:cNvPr id="563" name="Google Shape;563;p29"/>
          <p:cNvSpPr txBox="1">
            <a:spLocks noGrp="1"/>
          </p:cNvSpPr>
          <p:nvPr>
            <p:ph type="ctrTitle" idx="6"/>
          </p:nvPr>
        </p:nvSpPr>
        <p:spPr>
          <a:xfrm>
            <a:off x="6157025" y="2071887"/>
            <a:ext cx="2122800" cy="364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B.</a:t>
            </a:r>
            <a:endParaRPr/>
          </a:p>
        </p:txBody>
      </p:sp>
      <p:sp>
        <p:nvSpPr>
          <p:cNvPr id="564" name="Google Shape;564;p29"/>
          <p:cNvSpPr txBox="1">
            <a:spLocks noGrp="1"/>
          </p:cNvSpPr>
          <p:nvPr>
            <p:ph type="subTitle" idx="7"/>
          </p:nvPr>
        </p:nvSpPr>
        <p:spPr>
          <a:xfrm>
            <a:off x="6157048" y="1359400"/>
            <a:ext cx="2122800" cy="5970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Venus is the second planet from the Sun</a:t>
            </a:r>
            <a:endParaRPr/>
          </a:p>
        </p:txBody>
      </p:sp>
      <p:sp>
        <p:nvSpPr>
          <p:cNvPr id="565" name="Google Shape;565;p29"/>
          <p:cNvSpPr/>
          <p:nvPr/>
        </p:nvSpPr>
        <p:spPr>
          <a:xfrm>
            <a:off x="2299248" y="649920"/>
            <a:ext cx="482423" cy="248979"/>
          </a:xfrm>
          <a:custGeom>
            <a:avLst/>
            <a:gdLst/>
            <a:ahLst/>
            <a:cxnLst/>
            <a:rect l="l" t="t" r="r" b="b"/>
            <a:pathLst>
              <a:path w="12918" h="6667" extrusionOk="0">
                <a:moveTo>
                  <a:pt x="3008" y="1"/>
                </a:moveTo>
                <a:cubicBezTo>
                  <a:pt x="2923" y="1"/>
                  <a:pt x="2834" y="14"/>
                  <a:pt x="2740" y="43"/>
                </a:cubicBezTo>
                <a:cubicBezTo>
                  <a:pt x="1263" y="497"/>
                  <a:pt x="2426" y="4763"/>
                  <a:pt x="2426" y="4763"/>
                </a:cubicBezTo>
                <a:cubicBezTo>
                  <a:pt x="2193" y="4713"/>
                  <a:pt x="1982" y="4691"/>
                  <a:pt x="1792" y="4691"/>
                </a:cubicBezTo>
                <a:cubicBezTo>
                  <a:pt x="3" y="4691"/>
                  <a:pt x="1" y="6667"/>
                  <a:pt x="1" y="6667"/>
                </a:cubicBezTo>
                <a:lnTo>
                  <a:pt x="12530" y="6409"/>
                </a:lnTo>
                <a:cubicBezTo>
                  <a:pt x="12530" y="6409"/>
                  <a:pt x="12918" y="4820"/>
                  <a:pt x="11418" y="4078"/>
                </a:cubicBezTo>
                <a:cubicBezTo>
                  <a:pt x="11110" y="3926"/>
                  <a:pt x="10784" y="3866"/>
                  <a:pt x="10462" y="3866"/>
                </a:cubicBezTo>
                <a:cubicBezTo>
                  <a:pt x="9221" y="3866"/>
                  <a:pt x="8028" y="4763"/>
                  <a:pt x="8028" y="4763"/>
                </a:cubicBezTo>
                <a:cubicBezTo>
                  <a:pt x="8028" y="4763"/>
                  <a:pt x="8425" y="2090"/>
                  <a:pt x="6898" y="1482"/>
                </a:cubicBezTo>
                <a:cubicBezTo>
                  <a:pt x="6704" y="1406"/>
                  <a:pt x="6522" y="1372"/>
                  <a:pt x="6353" y="1372"/>
                </a:cubicBezTo>
                <a:cubicBezTo>
                  <a:pt x="5192" y="1372"/>
                  <a:pt x="4627" y="2952"/>
                  <a:pt x="4627" y="2952"/>
                </a:cubicBezTo>
                <a:cubicBezTo>
                  <a:pt x="4627" y="2952"/>
                  <a:pt x="4270" y="1"/>
                  <a:pt x="30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6" name="Google Shape;566;p29"/>
          <p:cNvGrpSpPr/>
          <p:nvPr/>
        </p:nvGrpSpPr>
        <p:grpSpPr>
          <a:xfrm>
            <a:off x="2952805" y="1619574"/>
            <a:ext cx="3194949" cy="2291139"/>
            <a:chOff x="2981705" y="1619574"/>
            <a:chExt cx="3194949" cy="2291139"/>
          </a:xfrm>
        </p:grpSpPr>
        <p:grpSp>
          <p:nvGrpSpPr>
            <p:cNvPr id="567" name="Google Shape;567;p29"/>
            <p:cNvGrpSpPr/>
            <p:nvPr/>
          </p:nvGrpSpPr>
          <p:grpSpPr>
            <a:xfrm>
              <a:off x="2981705" y="1619574"/>
              <a:ext cx="3194949" cy="2291139"/>
              <a:chOff x="2981705" y="1619574"/>
              <a:chExt cx="3194949" cy="2291139"/>
            </a:xfrm>
          </p:grpSpPr>
          <p:sp>
            <p:nvSpPr>
              <p:cNvPr id="568" name="Google Shape;568;p29"/>
              <p:cNvSpPr/>
              <p:nvPr/>
            </p:nvSpPr>
            <p:spPr>
              <a:xfrm>
                <a:off x="3727450" y="1920638"/>
                <a:ext cx="1688920" cy="1689010"/>
              </a:xfrm>
              <a:custGeom>
                <a:avLst/>
                <a:gdLst/>
                <a:ahLst/>
                <a:cxnLst/>
                <a:rect l="l" t="t" r="r" b="b"/>
                <a:pathLst>
                  <a:path w="18759" h="18760" extrusionOk="0">
                    <a:moveTo>
                      <a:pt x="9379" y="1"/>
                    </a:moveTo>
                    <a:cubicBezTo>
                      <a:pt x="4198" y="1"/>
                      <a:pt x="0" y="4200"/>
                      <a:pt x="0" y="9380"/>
                    </a:cubicBezTo>
                    <a:cubicBezTo>
                      <a:pt x="0" y="14561"/>
                      <a:pt x="4198" y="18759"/>
                      <a:pt x="9379" y="18759"/>
                    </a:cubicBezTo>
                    <a:cubicBezTo>
                      <a:pt x="14560" y="18759"/>
                      <a:pt x="18759" y="14561"/>
                      <a:pt x="18759" y="9380"/>
                    </a:cubicBezTo>
                    <a:cubicBezTo>
                      <a:pt x="18759" y="4200"/>
                      <a:pt x="14560" y="1"/>
                      <a:pt x="9379" y="1"/>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9" name="Google Shape;569;p29"/>
              <p:cNvGrpSpPr/>
              <p:nvPr/>
            </p:nvGrpSpPr>
            <p:grpSpPr>
              <a:xfrm>
                <a:off x="2981705" y="1619574"/>
                <a:ext cx="3194949" cy="2291139"/>
                <a:chOff x="6646898" y="3473600"/>
                <a:chExt cx="862730" cy="618675"/>
              </a:xfrm>
            </p:grpSpPr>
            <p:sp>
              <p:nvSpPr>
                <p:cNvPr id="570" name="Google Shape;570;p29"/>
                <p:cNvSpPr/>
                <p:nvPr/>
              </p:nvSpPr>
              <p:spPr>
                <a:xfrm>
                  <a:off x="7275300" y="3585125"/>
                  <a:ext cx="49800" cy="40650"/>
                </a:xfrm>
                <a:custGeom>
                  <a:avLst/>
                  <a:gdLst/>
                  <a:ahLst/>
                  <a:cxnLst/>
                  <a:rect l="l" t="t" r="r" b="b"/>
                  <a:pathLst>
                    <a:path w="1992" h="1626" extrusionOk="0">
                      <a:moveTo>
                        <a:pt x="1519" y="1"/>
                      </a:moveTo>
                      <a:cubicBezTo>
                        <a:pt x="1452" y="1"/>
                        <a:pt x="1386" y="18"/>
                        <a:pt x="1327" y="56"/>
                      </a:cubicBezTo>
                      <a:cubicBezTo>
                        <a:pt x="947" y="310"/>
                        <a:pt x="592" y="601"/>
                        <a:pt x="275" y="935"/>
                      </a:cubicBezTo>
                      <a:cubicBezTo>
                        <a:pt x="0" y="1223"/>
                        <a:pt x="273" y="1625"/>
                        <a:pt x="576" y="1625"/>
                      </a:cubicBezTo>
                      <a:cubicBezTo>
                        <a:pt x="667" y="1625"/>
                        <a:pt x="761" y="1589"/>
                        <a:pt x="843" y="1503"/>
                      </a:cubicBezTo>
                      <a:cubicBezTo>
                        <a:pt x="1113" y="1219"/>
                        <a:pt x="1408" y="968"/>
                        <a:pt x="1735" y="751"/>
                      </a:cubicBezTo>
                      <a:cubicBezTo>
                        <a:pt x="1915" y="631"/>
                        <a:pt x="1992" y="397"/>
                        <a:pt x="1878" y="200"/>
                      </a:cubicBezTo>
                      <a:cubicBezTo>
                        <a:pt x="1808" y="80"/>
                        <a:pt x="1663" y="1"/>
                        <a:pt x="1519" y="1"/>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9"/>
                <p:cNvSpPr/>
                <p:nvPr/>
              </p:nvSpPr>
              <p:spPr>
                <a:xfrm rot="-298937">
                  <a:off x="7324139" y="3651792"/>
                  <a:ext cx="173841" cy="37286"/>
                </a:xfrm>
                <a:custGeom>
                  <a:avLst/>
                  <a:gdLst/>
                  <a:ahLst/>
                  <a:cxnLst/>
                  <a:rect l="l" t="t" r="r" b="b"/>
                  <a:pathLst>
                    <a:path w="2583" h="1322" extrusionOk="0">
                      <a:moveTo>
                        <a:pt x="2011" y="1"/>
                      </a:moveTo>
                      <a:cubicBezTo>
                        <a:pt x="1977" y="1"/>
                        <a:pt x="1941" y="5"/>
                        <a:pt x="1904" y="14"/>
                      </a:cubicBezTo>
                      <a:cubicBezTo>
                        <a:pt x="1370" y="147"/>
                        <a:pt x="852" y="318"/>
                        <a:pt x="341" y="525"/>
                      </a:cubicBezTo>
                      <a:cubicBezTo>
                        <a:pt x="141" y="608"/>
                        <a:pt x="0" y="792"/>
                        <a:pt x="60" y="1019"/>
                      </a:cubicBezTo>
                      <a:cubicBezTo>
                        <a:pt x="102" y="1176"/>
                        <a:pt x="274" y="1321"/>
                        <a:pt x="446" y="1321"/>
                      </a:cubicBezTo>
                      <a:cubicBezTo>
                        <a:pt x="483" y="1321"/>
                        <a:pt x="520" y="1315"/>
                        <a:pt x="555" y="1300"/>
                      </a:cubicBezTo>
                      <a:cubicBezTo>
                        <a:pt x="1066" y="1092"/>
                        <a:pt x="1583" y="922"/>
                        <a:pt x="2118" y="792"/>
                      </a:cubicBezTo>
                      <a:cubicBezTo>
                        <a:pt x="2582" y="674"/>
                        <a:pt x="2436" y="1"/>
                        <a:pt x="2011" y="1"/>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9"/>
                <p:cNvSpPr/>
                <p:nvPr/>
              </p:nvSpPr>
              <p:spPr>
                <a:xfrm>
                  <a:off x="7338025" y="3762300"/>
                  <a:ext cx="82625" cy="22950"/>
                </a:xfrm>
                <a:custGeom>
                  <a:avLst/>
                  <a:gdLst/>
                  <a:ahLst/>
                  <a:cxnLst/>
                  <a:rect l="l" t="t" r="r" b="b"/>
                  <a:pathLst>
                    <a:path w="3305" h="918" extrusionOk="0">
                      <a:moveTo>
                        <a:pt x="947" y="0"/>
                      </a:moveTo>
                      <a:cubicBezTo>
                        <a:pt x="805" y="0"/>
                        <a:pt x="662" y="3"/>
                        <a:pt x="519" y="8"/>
                      </a:cubicBezTo>
                      <a:cubicBezTo>
                        <a:pt x="9" y="27"/>
                        <a:pt x="1" y="813"/>
                        <a:pt x="503" y="813"/>
                      </a:cubicBezTo>
                      <a:cubicBezTo>
                        <a:pt x="508" y="813"/>
                        <a:pt x="513" y="813"/>
                        <a:pt x="519" y="813"/>
                      </a:cubicBezTo>
                      <a:cubicBezTo>
                        <a:pt x="681" y="806"/>
                        <a:pt x="842" y="803"/>
                        <a:pt x="1004" y="803"/>
                      </a:cubicBezTo>
                      <a:cubicBezTo>
                        <a:pt x="1539" y="803"/>
                        <a:pt x="2072" y="838"/>
                        <a:pt x="2603" y="913"/>
                      </a:cubicBezTo>
                      <a:cubicBezTo>
                        <a:pt x="2626" y="916"/>
                        <a:pt x="2648" y="918"/>
                        <a:pt x="2669" y="918"/>
                      </a:cubicBezTo>
                      <a:cubicBezTo>
                        <a:pt x="3128" y="918"/>
                        <a:pt x="3305" y="208"/>
                        <a:pt x="2816" y="138"/>
                      </a:cubicBezTo>
                      <a:cubicBezTo>
                        <a:pt x="2193" y="48"/>
                        <a:pt x="1573" y="0"/>
                        <a:pt x="947" y="0"/>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9"/>
                <p:cNvSpPr/>
                <p:nvPr/>
              </p:nvSpPr>
              <p:spPr>
                <a:xfrm rot="548653">
                  <a:off x="7309272" y="3868851"/>
                  <a:ext cx="198575" cy="38300"/>
                </a:xfrm>
                <a:custGeom>
                  <a:avLst/>
                  <a:gdLst/>
                  <a:ahLst/>
                  <a:cxnLst/>
                  <a:rect l="l" t="t" r="r" b="b"/>
                  <a:pathLst>
                    <a:path w="2648" h="1291" extrusionOk="0">
                      <a:moveTo>
                        <a:pt x="600" y="1"/>
                      </a:moveTo>
                      <a:cubicBezTo>
                        <a:pt x="162" y="1"/>
                        <a:pt x="1" y="689"/>
                        <a:pt x="477" y="786"/>
                      </a:cubicBezTo>
                      <a:cubicBezTo>
                        <a:pt x="998" y="892"/>
                        <a:pt x="1508" y="1039"/>
                        <a:pt x="1997" y="1247"/>
                      </a:cubicBezTo>
                      <a:cubicBezTo>
                        <a:pt x="2066" y="1275"/>
                        <a:pt x="2138" y="1291"/>
                        <a:pt x="2208" y="1291"/>
                      </a:cubicBezTo>
                      <a:cubicBezTo>
                        <a:pt x="2341" y="1291"/>
                        <a:pt x="2465" y="1234"/>
                        <a:pt x="2544" y="1103"/>
                      </a:cubicBezTo>
                      <a:cubicBezTo>
                        <a:pt x="2648" y="932"/>
                        <a:pt x="2601" y="635"/>
                        <a:pt x="2401" y="551"/>
                      </a:cubicBezTo>
                      <a:cubicBezTo>
                        <a:pt x="1846" y="317"/>
                        <a:pt x="1282" y="131"/>
                        <a:pt x="691" y="10"/>
                      </a:cubicBezTo>
                      <a:cubicBezTo>
                        <a:pt x="659" y="4"/>
                        <a:pt x="629" y="1"/>
                        <a:pt x="600" y="1"/>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9"/>
                <p:cNvSpPr/>
                <p:nvPr/>
              </p:nvSpPr>
              <p:spPr>
                <a:xfrm>
                  <a:off x="7288225" y="3942050"/>
                  <a:ext cx="74400" cy="41075"/>
                </a:xfrm>
                <a:custGeom>
                  <a:avLst/>
                  <a:gdLst/>
                  <a:ahLst/>
                  <a:cxnLst/>
                  <a:rect l="l" t="t" r="r" b="b"/>
                  <a:pathLst>
                    <a:path w="2976" h="1643" extrusionOk="0">
                      <a:moveTo>
                        <a:pt x="531" y="0"/>
                      </a:moveTo>
                      <a:cubicBezTo>
                        <a:pt x="135" y="0"/>
                        <a:pt x="0" y="655"/>
                        <a:pt x="446" y="797"/>
                      </a:cubicBezTo>
                      <a:cubicBezTo>
                        <a:pt x="1060" y="998"/>
                        <a:pt x="1635" y="1258"/>
                        <a:pt x="2190" y="1585"/>
                      </a:cubicBezTo>
                      <a:cubicBezTo>
                        <a:pt x="2259" y="1625"/>
                        <a:pt x="2327" y="1643"/>
                        <a:pt x="2391" y="1643"/>
                      </a:cubicBezTo>
                      <a:cubicBezTo>
                        <a:pt x="2743" y="1643"/>
                        <a:pt x="2976" y="1114"/>
                        <a:pt x="2597" y="890"/>
                      </a:cubicBezTo>
                      <a:cubicBezTo>
                        <a:pt x="1982" y="530"/>
                        <a:pt x="1338" y="243"/>
                        <a:pt x="660" y="22"/>
                      </a:cubicBezTo>
                      <a:cubicBezTo>
                        <a:pt x="614" y="7"/>
                        <a:pt x="571" y="0"/>
                        <a:pt x="531" y="0"/>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9"/>
                <p:cNvSpPr/>
                <p:nvPr/>
              </p:nvSpPr>
              <p:spPr>
                <a:xfrm>
                  <a:off x="7201750" y="4016475"/>
                  <a:ext cx="47050" cy="50375"/>
                </a:xfrm>
                <a:custGeom>
                  <a:avLst/>
                  <a:gdLst/>
                  <a:ahLst/>
                  <a:cxnLst/>
                  <a:rect l="l" t="t" r="r" b="b"/>
                  <a:pathLst>
                    <a:path w="1882" h="2015" extrusionOk="0">
                      <a:moveTo>
                        <a:pt x="466" y="0"/>
                      </a:moveTo>
                      <a:cubicBezTo>
                        <a:pt x="403" y="0"/>
                        <a:pt x="338" y="17"/>
                        <a:pt x="275" y="54"/>
                      </a:cubicBezTo>
                      <a:cubicBezTo>
                        <a:pt x="107" y="155"/>
                        <a:pt x="1" y="432"/>
                        <a:pt x="130" y="606"/>
                      </a:cubicBezTo>
                      <a:cubicBezTo>
                        <a:pt x="438" y="1010"/>
                        <a:pt x="749" y="1414"/>
                        <a:pt x="1056" y="1815"/>
                      </a:cubicBezTo>
                      <a:cubicBezTo>
                        <a:pt x="1146" y="1935"/>
                        <a:pt x="1275" y="2014"/>
                        <a:pt x="1413" y="2014"/>
                      </a:cubicBezTo>
                      <a:cubicBezTo>
                        <a:pt x="1476" y="2014"/>
                        <a:pt x="1540" y="1998"/>
                        <a:pt x="1604" y="1962"/>
                      </a:cubicBezTo>
                      <a:cubicBezTo>
                        <a:pt x="1774" y="1861"/>
                        <a:pt x="1881" y="1585"/>
                        <a:pt x="1751" y="1411"/>
                      </a:cubicBezTo>
                      <a:cubicBezTo>
                        <a:pt x="1440" y="1007"/>
                        <a:pt x="1133" y="603"/>
                        <a:pt x="825" y="198"/>
                      </a:cubicBezTo>
                      <a:cubicBezTo>
                        <a:pt x="736" y="81"/>
                        <a:pt x="606" y="0"/>
                        <a:pt x="466" y="0"/>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9"/>
                <p:cNvSpPr/>
                <p:nvPr/>
              </p:nvSpPr>
              <p:spPr>
                <a:xfrm>
                  <a:off x="7084750" y="4041000"/>
                  <a:ext cx="25250" cy="51275"/>
                </a:xfrm>
                <a:custGeom>
                  <a:avLst/>
                  <a:gdLst/>
                  <a:ahLst/>
                  <a:cxnLst/>
                  <a:rect l="l" t="t" r="r" b="b"/>
                  <a:pathLst>
                    <a:path w="1010" h="2051" extrusionOk="0">
                      <a:moveTo>
                        <a:pt x="520" y="1"/>
                      </a:moveTo>
                      <a:cubicBezTo>
                        <a:pt x="362" y="1"/>
                        <a:pt x="208" y="87"/>
                        <a:pt x="158" y="286"/>
                      </a:cubicBezTo>
                      <a:cubicBezTo>
                        <a:pt x="45" y="737"/>
                        <a:pt x="1" y="1201"/>
                        <a:pt x="37" y="1666"/>
                      </a:cubicBezTo>
                      <a:cubicBezTo>
                        <a:pt x="59" y="1922"/>
                        <a:pt x="272" y="2050"/>
                        <a:pt x="474" y="2050"/>
                      </a:cubicBezTo>
                      <a:cubicBezTo>
                        <a:pt x="675" y="2050"/>
                        <a:pt x="864" y="1923"/>
                        <a:pt x="842" y="1666"/>
                      </a:cubicBezTo>
                      <a:cubicBezTo>
                        <a:pt x="809" y="1268"/>
                        <a:pt x="836" y="888"/>
                        <a:pt x="933" y="500"/>
                      </a:cubicBezTo>
                      <a:cubicBezTo>
                        <a:pt x="1009" y="198"/>
                        <a:pt x="759" y="1"/>
                        <a:pt x="520" y="1"/>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9"/>
                <p:cNvSpPr/>
                <p:nvPr/>
              </p:nvSpPr>
              <p:spPr>
                <a:xfrm>
                  <a:off x="7216275" y="3524425"/>
                  <a:ext cx="32950" cy="46050"/>
                </a:xfrm>
                <a:custGeom>
                  <a:avLst/>
                  <a:gdLst/>
                  <a:ahLst/>
                  <a:cxnLst/>
                  <a:rect l="l" t="t" r="r" b="b"/>
                  <a:pathLst>
                    <a:path w="1318" h="1842" extrusionOk="0">
                      <a:moveTo>
                        <a:pt x="881" y="1"/>
                      </a:moveTo>
                      <a:cubicBezTo>
                        <a:pt x="739" y="1"/>
                        <a:pt x="592" y="65"/>
                        <a:pt x="535" y="196"/>
                      </a:cubicBezTo>
                      <a:cubicBezTo>
                        <a:pt x="385" y="544"/>
                        <a:pt x="235" y="891"/>
                        <a:pt x="84" y="1238"/>
                      </a:cubicBezTo>
                      <a:cubicBezTo>
                        <a:pt x="1" y="1439"/>
                        <a:pt x="27" y="1670"/>
                        <a:pt x="228" y="1790"/>
                      </a:cubicBezTo>
                      <a:cubicBezTo>
                        <a:pt x="286" y="1824"/>
                        <a:pt x="359" y="1842"/>
                        <a:pt x="434" y="1842"/>
                      </a:cubicBezTo>
                      <a:cubicBezTo>
                        <a:pt x="576" y="1842"/>
                        <a:pt x="722" y="1778"/>
                        <a:pt x="779" y="1646"/>
                      </a:cubicBezTo>
                      <a:cubicBezTo>
                        <a:pt x="929" y="1299"/>
                        <a:pt x="1080" y="951"/>
                        <a:pt x="1230" y="600"/>
                      </a:cubicBezTo>
                      <a:cubicBezTo>
                        <a:pt x="1317" y="404"/>
                        <a:pt x="1290" y="170"/>
                        <a:pt x="1086" y="53"/>
                      </a:cubicBezTo>
                      <a:cubicBezTo>
                        <a:pt x="1028" y="18"/>
                        <a:pt x="955" y="1"/>
                        <a:pt x="881" y="1"/>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9"/>
                <p:cNvSpPr/>
                <p:nvPr/>
              </p:nvSpPr>
              <p:spPr>
                <a:xfrm>
                  <a:off x="7125250" y="3473600"/>
                  <a:ext cx="30525" cy="54700"/>
                </a:xfrm>
                <a:custGeom>
                  <a:avLst/>
                  <a:gdLst/>
                  <a:ahLst/>
                  <a:cxnLst/>
                  <a:rect l="l" t="t" r="r" b="b"/>
                  <a:pathLst>
                    <a:path w="1221" h="2188" extrusionOk="0">
                      <a:moveTo>
                        <a:pt x="543" y="0"/>
                      </a:moveTo>
                      <a:cubicBezTo>
                        <a:pt x="280" y="0"/>
                        <a:pt x="1" y="293"/>
                        <a:pt x="155" y="613"/>
                      </a:cubicBezTo>
                      <a:cubicBezTo>
                        <a:pt x="335" y="987"/>
                        <a:pt x="412" y="1384"/>
                        <a:pt x="409" y="1799"/>
                      </a:cubicBezTo>
                      <a:cubicBezTo>
                        <a:pt x="404" y="2058"/>
                        <a:pt x="602" y="2187"/>
                        <a:pt x="803" y="2187"/>
                      </a:cubicBezTo>
                      <a:cubicBezTo>
                        <a:pt x="1004" y="2187"/>
                        <a:pt x="1207" y="2058"/>
                        <a:pt x="1210" y="1799"/>
                      </a:cubicBezTo>
                      <a:cubicBezTo>
                        <a:pt x="1220" y="1241"/>
                        <a:pt x="1090" y="709"/>
                        <a:pt x="850" y="205"/>
                      </a:cubicBezTo>
                      <a:cubicBezTo>
                        <a:pt x="779" y="60"/>
                        <a:pt x="663" y="0"/>
                        <a:pt x="543" y="0"/>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29"/>
                <p:cNvSpPr/>
                <p:nvPr/>
              </p:nvSpPr>
              <p:spPr>
                <a:xfrm>
                  <a:off x="7008325" y="3478650"/>
                  <a:ext cx="31600" cy="52575"/>
                </a:xfrm>
                <a:custGeom>
                  <a:avLst/>
                  <a:gdLst/>
                  <a:ahLst/>
                  <a:cxnLst/>
                  <a:rect l="l" t="t" r="r" b="b"/>
                  <a:pathLst>
                    <a:path w="1264" h="2103" extrusionOk="0">
                      <a:moveTo>
                        <a:pt x="490" y="1"/>
                      </a:moveTo>
                      <a:cubicBezTo>
                        <a:pt x="250" y="1"/>
                        <a:pt x="0" y="198"/>
                        <a:pt x="79" y="501"/>
                      </a:cubicBezTo>
                      <a:cubicBezTo>
                        <a:pt x="189" y="939"/>
                        <a:pt x="299" y="1376"/>
                        <a:pt x="412" y="1817"/>
                      </a:cubicBezTo>
                      <a:cubicBezTo>
                        <a:pt x="463" y="2016"/>
                        <a:pt x="616" y="2103"/>
                        <a:pt x="774" y="2103"/>
                      </a:cubicBezTo>
                      <a:cubicBezTo>
                        <a:pt x="1013" y="2103"/>
                        <a:pt x="1264" y="1905"/>
                        <a:pt x="1187" y="1603"/>
                      </a:cubicBezTo>
                      <a:cubicBezTo>
                        <a:pt x="1074" y="1162"/>
                        <a:pt x="964" y="725"/>
                        <a:pt x="853" y="287"/>
                      </a:cubicBezTo>
                      <a:cubicBezTo>
                        <a:pt x="803" y="87"/>
                        <a:pt x="649" y="1"/>
                        <a:pt x="490" y="1"/>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9"/>
                <p:cNvSpPr/>
                <p:nvPr/>
              </p:nvSpPr>
              <p:spPr>
                <a:xfrm>
                  <a:off x="6882000" y="3539175"/>
                  <a:ext cx="59975" cy="47975"/>
                </a:xfrm>
                <a:custGeom>
                  <a:avLst/>
                  <a:gdLst/>
                  <a:ahLst/>
                  <a:cxnLst/>
                  <a:rect l="l" t="t" r="r" b="b"/>
                  <a:pathLst>
                    <a:path w="2399" h="1919" extrusionOk="0">
                      <a:moveTo>
                        <a:pt x="586" y="1"/>
                      </a:moveTo>
                      <a:cubicBezTo>
                        <a:pt x="278" y="1"/>
                        <a:pt x="1" y="404"/>
                        <a:pt x="285" y="685"/>
                      </a:cubicBezTo>
                      <a:cubicBezTo>
                        <a:pt x="679" y="1083"/>
                        <a:pt x="1090" y="1457"/>
                        <a:pt x="1517" y="1818"/>
                      </a:cubicBezTo>
                      <a:cubicBezTo>
                        <a:pt x="1601" y="1888"/>
                        <a:pt x="1693" y="1918"/>
                        <a:pt x="1782" y="1918"/>
                      </a:cubicBezTo>
                      <a:cubicBezTo>
                        <a:pt x="2111" y="1918"/>
                        <a:pt x="2399" y="1513"/>
                        <a:pt x="2089" y="1250"/>
                      </a:cubicBezTo>
                      <a:cubicBezTo>
                        <a:pt x="1661" y="889"/>
                        <a:pt x="1250" y="511"/>
                        <a:pt x="852" y="118"/>
                      </a:cubicBezTo>
                      <a:cubicBezTo>
                        <a:pt x="770" y="35"/>
                        <a:pt x="677" y="1"/>
                        <a:pt x="586" y="1"/>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9"/>
                <p:cNvSpPr/>
                <p:nvPr/>
              </p:nvSpPr>
              <p:spPr>
                <a:xfrm rot="475683">
                  <a:off x="6673691" y="3626467"/>
                  <a:ext cx="173117" cy="33227"/>
                </a:xfrm>
                <a:custGeom>
                  <a:avLst/>
                  <a:gdLst/>
                  <a:ahLst/>
                  <a:cxnLst/>
                  <a:rect l="l" t="t" r="r" b="b"/>
                  <a:pathLst>
                    <a:path w="3399" h="1329" extrusionOk="0">
                      <a:moveTo>
                        <a:pt x="534" y="0"/>
                      </a:moveTo>
                      <a:cubicBezTo>
                        <a:pt x="134" y="0"/>
                        <a:pt x="0" y="653"/>
                        <a:pt x="447" y="796"/>
                      </a:cubicBezTo>
                      <a:cubicBezTo>
                        <a:pt x="1185" y="1033"/>
                        <a:pt x="1933" y="1207"/>
                        <a:pt x="2698" y="1324"/>
                      </a:cubicBezTo>
                      <a:cubicBezTo>
                        <a:pt x="2722" y="1327"/>
                        <a:pt x="2745" y="1329"/>
                        <a:pt x="2767" y="1329"/>
                      </a:cubicBezTo>
                      <a:cubicBezTo>
                        <a:pt x="3221" y="1329"/>
                        <a:pt x="3399" y="623"/>
                        <a:pt x="2912" y="549"/>
                      </a:cubicBezTo>
                      <a:cubicBezTo>
                        <a:pt x="2147" y="432"/>
                        <a:pt x="1399" y="258"/>
                        <a:pt x="661" y="21"/>
                      </a:cubicBezTo>
                      <a:cubicBezTo>
                        <a:pt x="616" y="7"/>
                        <a:pt x="573" y="0"/>
                        <a:pt x="534" y="0"/>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9"/>
                <p:cNvSpPr/>
                <p:nvPr/>
              </p:nvSpPr>
              <p:spPr>
                <a:xfrm>
                  <a:off x="6731950" y="3730600"/>
                  <a:ext cx="88125" cy="27825"/>
                </a:xfrm>
                <a:custGeom>
                  <a:avLst/>
                  <a:gdLst/>
                  <a:ahLst/>
                  <a:cxnLst/>
                  <a:rect l="l" t="t" r="r" b="b"/>
                  <a:pathLst>
                    <a:path w="3525" h="1113" extrusionOk="0">
                      <a:moveTo>
                        <a:pt x="607" y="1"/>
                      </a:moveTo>
                      <a:cubicBezTo>
                        <a:pt x="165" y="1"/>
                        <a:pt x="0" y="693"/>
                        <a:pt x="478" y="784"/>
                      </a:cubicBezTo>
                      <a:cubicBezTo>
                        <a:pt x="1317" y="945"/>
                        <a:pt x="2158" y="1055"/>
                        <a:pt x="3007" y="1111"/>
                      </a:cubicBezTo>
                      <a:cubicBezTo>
                        <a:pt x="3017" y="1112"/>
                        <a:pt x="3028" y="1112"/>
                        <a:pt x="3038" y="1112"/>
                      </a:cubicBezTo>
                      <a:cubicBezTo>
                        <a:pt x="3524" y="1112"/>
                        <a:pt x="3511" y="339"/>
                        <a:pt x="3007" y="306"/>
                      </a:cubicBezTo>
                      <a:cubicBezTo>
                        <a:pt x="2228" y="257"/>
                        <a:pt x="1460" y="157"/>
                        <a:pt x="692" y="9"/>
                      </a:cubicBezTo>
                      <a:cubicBezTo>
                        <a:pt x="663" y="3"/>
                        <a:pt x="634" y="1"/>
                        <a:pt x="607" y="1"/>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9"/>
                <p:cNvSpPr/>
                <p:nvPr/>
              </p:nvSpPr>
              <p:spPr>
                <a:xfrm rot="-761052">
                  <a:off x="6648274" y="3833428"/>
                  <a:ext cx="184623" cy="33054"/>
                </a:xfrm>
                <a:custGeom>
                  <a:avLst/>
                  <a:gdLst/>
                  <a:ahLst/>
                  <a:cxnLst/>
                  <a:rect l="l" t="t" r="r" b="b"/>
                  <a:pathLst>
                    <a:path w="2917" h="1325" extrusionOk="0">
                      <a:moveTo>
                        <a:pt x="2366" y="0"/>
                      </a:moveTo>
                      <a:cubicBezTo>
                        <a:pt x="2328" y="0"/>
                        <a:pt x="2288" y="6"/>
                        <a:pt x="2246" y="18"/>
                      </a:cubicBezTo>
                      <a:cubicBezTo>
                        <a:pt x="1648" y="189"/>
                        <a:pt x="1054" y="359"/>
                        <a:pt x="456" y="533"/>
                      </a:cubicBezTo>
                      <a:cubicBezTo>
                        <a:pt x="0" y="664"/>
                        <a:pt x="141" y="1325"/>
                        <a:pt x="550" y="1325"/>
                      </a:cubicBezTo>
                      <a:cubicBezTo>
                        <a:pt x="588" y="1325"/>
                        <a:pt x="628" y="1319"/>
                        <a:pt x="670" y="1307"/>
                      </a:cubicBezTo>
                      <a:cubicBezTo>
                        <a:pt x="1268" y="1137"/>
                        <a:pt x="1862" y="963"/>
                        <a:pt x="2460" y="793"/>
                      </a:cubicBezTo>
                      <a:cubicBezTo>
                        <a:pt x="2916" y="662"/>
                        <a:pt x="2775" y="0"/>
                        <a:pt x="2366" y="0"/>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9"/>
                <p:cNvSpPr/>
                <p:nvPr/>
              </p:nvSpPr>
              <p:spPr>
                <a:xfrm>
                  <a:off x="6804050" y="3922450"/>
                  <a:ext cx="64925" cy="46175"/>
                </a:xfrm>
                <a:custGeom>
                  <a:avLst/>
                  <a:gdLst/>
                  <a:ahLst/>
                  <a:cxnLst/>
                  <a:rect l="l" t="t" r="r" b="b"/>
                  <a:pathLst>
                    <a:path w="2597" h="1847" extrusionOk="0">
                      <a:moveTo>
                        <a:pt x="2002" y="1"/>
                      </a:moveTo>
                      <a:cubicBezTo>
                        <a:pt x="1911" y="1"/>
                        <a:pt x="1818" y="33"/>
                        <a:pt x="1733" y="111"/>
                      </a:cubicBezTo>
                      <a:cubicBezTo>
                        <a:pt x="1322" y="492"/>
                        <a:pt x="871" y="820"/>
                        <a:pt x="383" y="1097"/>
                      </a:cubicBezTo>
                      <a:cubicBezTo>
                        <a:pt x="0" y="1312"/>
                        <a:pt x="234" y="1846"/>
                        <a:pt x="590" y="1846"/>
                      </a:cubicBezTo>
                      <a:cubicBezTo>
                        <a:pt x="653" y="1846"/>
                        <a:pt x="719" y="1830"/>
                        <a:pt x="787" y="1791"/>
                      </a:cubicBezTo>
                      <a:cubicBezTo>
                        <a:pt x="1335" y="1481"/>
                        <a:pt x="1840" y="1107"/>
                        <a:pt x="2301" y="679"/>
                      </a:cubicBezTo>
                      <a:cubicBezTo>
                        <a:pt x="2597" y="404"/>
                        <a:pt x="2319" y="1"/>
                        <a:pt x="2002" y="1"/>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9"/>
                <p:cNvSpPr/>
                <p:nvPr/>
              </p:nvSpPr>
              <p:spPr>
                <a:xfrm>
                  <a:off x="6873775" y="3996825"/>
                  <a:ext cx="62925" cy="61175"/>
                </a:xfrm>
                <a:custGeom>
                  <a:avLst/>
                  <a:gdLst/>
                  <a:ahLst/>
                  <a:cxnLst/>
                  <a:rect l="l" t="t" r="r" b="b"/>
                  <a:pathLst>
                    <a:path w="2517" h="2447" extrusionOk="0">
                      <a:moveTo>
                        <a:pt x="1945" y="0"/>
                      </a:moveTo>
                      <a:cubicBezTo>
                        <a:pt x="1822" y="0"/>
                        <a:pt x="1697" y="51"/>
                        <a:pt x="1606" y="173"/>
                      </a:cubicBezTo>
                      <a:cubicBezTo>
                        <a:pt x="1195" y="727"/>
                        <a:pt x="748" y="1252"/>
                        <a:pt x="273" y="1753"/>
                      </a:cubicBezTo>
                      <a:cubicBezTo>
                        <a:pt x="1" y="2043"/>
                        <a:pt x="272" y="2446"/>
                        <a:pt x="574" y="2446"/>
                      </a:cubicBezTo>
                      <a:cubicBezTo>
                        <a:pt x="665" y="2446"/>
                        <a:pt x="758" y="2410"/>
                        <a:pt x="841" y="2324"/>
                      </a:cubicBezTo>
                      <a:cubicBezTo>
                        <a:pt x="1365" y="1770"/>
                        <a:pt x="1846" y="1188"/>
                        <a:pt x="2301" y="577"/>
                      </a:cubicBezTo>
                      <a:cubicBezTo>
                        <a:pt x="2517" y="285"/>
                        <a:pt x="2237" y="0"/>
                        <a:pt x="1945" y="0"/>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9"/>
                <p:cNvSpPr/>
                <p:nvPr/>
              </p:nvSpPr>
              <p:spPr>
                <a:xfrm>
                  <a:off x="6953300" y="4031175"/>
                  <a:ext cx="39475" cy="52950"/>
                </a:xfrm>
                <a:custGeom>
                  <a:avLst/>
                  <a:gdLst/>
                  <a:ahLst/>
                  <a:cxnLst/>
                  <a:rect l="l" t="t" r="r" b="b"/>
                  <a:pathLst>
                    <a:path w="1579" h="2118" extrusionOk="0">
                      <a:moveTo>
                        <a:pt x="1189" y="1"/>
                      </a:moveTo>
                      <a:cubicBezTo>
                        <a:pt x="987" y="1"/>
                        <a:pt x="773" y="129"/>
                        <a:pt x="749" y="385"/>
                      </a:cubicBezTo>
                      <a:cubicBezTo>
                        <a:pt x="713" y="780"/>
                        <a:pt x="539" y="1137"/>
                        <a:pt x="272" y="1424"/>
                      </a:cubicBezTo>
                      <a:cubicBezTo>
                        <a:pt x="0" y="1714"/>
                        <a:pt x="271" y="2117"/>
                        <a:pt x="572" y="2117"/>
                      </a:cubicBezTo>
                      <a:cubicBezTo>
                        <a:pt x="664" y="2117"/>
                        <a:pt x="757" y="2080"/>
                        <a:pt x="840" y="1992"/>
                      </a:cubicBezTo>
                      <a:cubicBezTo>
                        <a:pt x="1261" y="1541"/>
                        <a:pt x="1495" y="997"/>
                        <a:pt x="1555" y="385"/>
                      </a:cubicBezTo>
                      <a:cubicBezTo>
                        <a:pt x="1578" y="128"/>
                        <a:pt x="1389" y="1"/>
                        <a:pt x="1189" y="1"/>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7" name="Google Shape;587;p29"/>
            <p:cNvGrpSpPr/>
            <p:nvPr/>
          </p:nvGrpSpPr>
          <p:grpSpPr>
            <a:xfrm>
              <a:off x="4089725" y="2497025"/>
              <a:ext cx="964551" cy="536249"/>
              <a:chOff x="4089725" y="2497025"/>
              <a:chExt cx="964551" cy="536249"/>
            </a:xfrm>
          </p:grpSpPr>
          <p:sp>
            <p:nvSpPr>
              <p:cNvPr id="588" name="Google Shape;588;p29"/>
              <p:cNvSpPr/>
              <p:nvPr/>
            </p:nvSpPr>
            <p:spPr>
              <a:xfrm>
                <a:off x="4089725" y="2497025"/>
                <a:ext cx="263957" cy="264266"/>
              </a:xfrm>
              <a:custGeom>
                <a:avLst/>
                <a:gdLst/>
                <a:ahLst/>
                <a:cxnLst/>
                <a:rect l="l" t="t" r="r" b="b"/>
                <a:pathLst>
                  <a:path w="3320" h="3324" extrusionOk="0">
                    <a:moveTo>
                      <a:pt x="321" y="0"/>
                    </a:moveTo>
                    <a:cubicBezTo>
                      <a:pt x="110" y="558"/>
                      <a:pt x="0" y="1156"/>
                      <a:pt x="47" y="1777"/>
                    </a:cubicBezTo>
                    <a:cubicBezTo>
                      <a:pt x="70" y="2085"/>
                      <a:pt x="137" y="2405"/>
                      <a:pt x="314" y="2706"/>
                    </a:cubicBezTo>
                    <a:cubicBezTo>
                      <a:pt x="358" y="2780"/>
                      <a:pt x="418" y="2846"/>
                      <a:pt x="471" y="2917"/>
                    </a:cubicBezTo>
                    <a:cubicBezTo>
                      <a:pt x="528" y="2983"/>
                      <a:pt x="605" y="3033"/>
                      <a:pt x="674" y="3093"/>
                    </a:cubicBezTo>
                    <a:cubicBezTo>
                      <a:pt x="742" y="3157"/>
                      <a:pt x="831" y="3180"/>
                      <a:pt x="912" y="3224"/>
                    </a:cubicBezTo>
                    <a:cubicBezTo>
                      <a:pt x="992" y="3267"/>
                      <a:pt x="1082" y="3290"/>
                      <a:pt x="1172" y="3310"/>
                    </a:cubicBezTo>
                    <a:cubicBezTo>
                      <a:pt x="1227" y="3319"/>
                      <a:pt x="1283" y="3323"/>
                      <a:pt x="1339" y="3323"/>
                    </a:cubicBezTo>
                    <a:cubicBezTo>
                      <a:pt x="1473" y="3323"/>
                      <a:pt x="1606" y="3299"/>
                      <a:pt x="1727" y="3253"/>
                    </a:cubicBezTo>
                    <a:cubicBezTo>
                      <a:pt x="1901" y="3190"/>
                      <a:pt x="2047" y="3097"/>
                      <a:pt x="2174" y="2986"/>
                    </a:cubicBezTo>
                    <a:cubicBezTo>
                      <a:pt x="2422" y="2763"/>
                      <a:pt x="2609" y="2509"/>
                      <a:pt x="2755" y="2242"/>
                    </a:cubicBezTo>
                    <a:cubicBezTo>
                      <a:pt x="3050" y="1704"/>
                      <a:pt x="3233" y="1129"/>
                      <a:pt x="3320" y="541"/>
                    </a:cubicBezTo>
                    <a:lnTo>
                      <a:pt x="3320" y="541"/>
                    </a:lnTo>
                    <a:cubicBezTo>
                      <a:pt x="3036" y="1062"/>
                      <a:pt x="2755" y="1574"/>
                      <a:pt x="2425" y="2031"/>
                    </a:cubicBezTo>
                    <a:cubicBezTo>
                      <a:pt x="2132" y="2434"/>
                      <a:pt x="1740" y="2827"/>
                      <a:pt x="1361" y="2827"/>
                    </a:cubicBezTo>
                    <a:cubicBezTo>
                      <a:pt x="1326" y="2827"/>
                      <a:pt x="1290" y="2823"/>
                      <a:pt x="1255" y="2816"/>
                    </a:cubicBezTo>
                    <a:cubicBezTo>
                      <a:pt x="1206" y="2806"/>
                      <a:pt x="1152" y="2796"/>
                      <a:pt x="1102" y="2766"/>
                    </a:cubicBezTo>
                    <a:cubicBezTo>
                      <a:pt x="1055" y="2739"/>
                      <a:pt x="992" y="2732"/>
                      <a:pt x="952" y="2692"/>
                    </a:cubicBezTo>
                    <a:cubicBezTo>
                      <a:pt x="912" y="2652"/>
                      <a:pt x="859" y="2629"/>
                      <a:pt x="825" y="2586"/>
                    </a:cubicBezTo>
                    <a:cubicBezTo>
                      <a:pt x="788" y="2539"/>
                      <a:pt x="748" y="2499"/>
                      <a:pt x="711" y="2448"/>
                    </a:cubicBezTo>
                    <a:cubicBezTo>
                      <a:pt x="568" y="2255"/>
                      <a:pt x="494" y="1988"/>
                      <a:pt x="431" y="1721"/>
                    </a:cubicBezTo>
                    <a:cubicBezTo>
                      <a:pt x="321" y="1179"/>
                      <a:pt x="310" y="592"/>
                      <a:pt x="321" y="0"/>
                    </a:cubicBezTo>
                    <a:close/>
                  </a:path>
                </a:pathLst>
              </a:custGeom>
              <a:solidFill>
                <a:srgbClr val="353B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9"/>
              <p:cNvSpPr/>
              <p:nvPr/>
            </p:nvSpPr>
            <p:spPr>
              <a:xfrm>
                <a:off x="4772431" y="2702541"/>
                <a:ext cx="281845" cy="263869"/>
              </a:xfrm>
              <a:custGeom>
                <a:avLst/>
                <a:gdLst/>
                <a:ahLst/>
                <a:cxnLst/>
                <a:rect l="l" t="t" r="r" b="b"/>
                <a:pathLst>
                  <a:path w="3545" h="3319" extrusionOk="0">
                    <a:moveTo>
                      <a:pt x="361" y="1"/>
                    </a:moveTo>
                    <a:cubicBezTo>
                      <a:pt x="131" y="532"/>
                      <a:pt x="0" y="1109"/>
                      <a:pt x="14" y="1714"/>
                    </a:cubicBezTo>
                    <a:cubicBezTo>
                      <a:pt x="24" y="2015"/>
                      <a:pt x="80" y="2329"/>
                      <a:pt x="234" y="2629"/>
                    </a:cubicBezTo>
                    <a:cubicBezTo>
                      <a:pt x="311" y="2780"/>
                      <a:pt x="424" y="2920"/>
                      <a:pt x="561" y="3033"/>
                    </a:cubicBezTo>
                    <a:cubicBezTo>
                      <a:pt x="702" y="3147"/>
                      <a:pt x="865" y="3224"/>
                      <a:pt x="1033" y="3270"/>
                    </a:cubicBezTo>
                    <a:cubicBezTo>
                      <a:pt x="1175" y="3301"/>
                      <a:pt x="1322" y="3319"/>
                      <a:pt x="1467" y="3319"/>
                    </a:cubicBezTo>
                    <a:cubicBezTo>
                      <a:pt x="1659" y="3319"/>
                      <a:pt x="1848" y="3288"/>
                      <a:pt x="2024" y="3214"/>
                    </a:cubicBezTo>
                    <a:cubicBezTo>
                      <a:pt x="2328" y="3087"/>
                      <a:pt x="2589" y="2890"/>
                      <a:pt x="2789" y="2660"/>
                    </a:cubicBezTo>
                    <a:cubicBezTo>
                      <a:pt x="3194" y="2199"/>
                      <a:pt x="3435" y="1647"/>
                      <a:pt x="3544" y="1076"/>
                    </a:cubicBezTo>
                    <a:lnTo>
                      <a:pt x="3544" y="1076"/>
                    </a:lnTo>
                    <a:cubicBezTo>
                      <a:pt x="3234" y="1561"/>
                      <a:pt x="2900" y="2021"/>
                      <a:pt x="2502" y="2369"/>
                    </a:cubicBezTo>
                    <a:cubicBezTo>
                      <a:pt x="2191" y="2638"/>
                      <a:pt x="1829" y="2807"/>
                      <a:pt x="1468" y="2807"/>
                    </a:cubicBezTo>
                    <a:cubicBezTo>
                      <a:pt x="1368" y="2807"/>
                      <a:pt x="1268" y="2794"/>
                      <a:pt x="1170" y="2766"/>
                    </a:cubicBezTo>
                    <a:cubicBezTo>
                      <a:pt x="732" y="2676"/>
                      <a:pt x="509" y="2199"/>
                      <a:pt x="421" y="1674"/>
                    </a:cubicBezTo>
                    <a:cubicBezTo>
                      <a:pt x="335" y="1143"/>
                      <a:pt x="341" y="575"/>
                      <a:pt x="361" y="1"/>
                    </a:cubicBezTo>
                    <a:close/>
                  </a:path>
                </a:pathLst>
              </a:custGeom>
              <a:solidFill>
                <a:srgbClr val="353B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9"/>
              <p:cNvSpPr/>
              <p:nvPr/>
            </p:nvSpPr>
            <p:spPr>
              <a:xfrm>
                <a:off x="4733633" y="2953772"/>
                <a:ext cx="79744" cy="79503"/>
              </a:xfrm>
              <a:custGeom>
                <a:avLst/>
                <a:gdLst/>
                <a:ahLst/>
                <a:cxnLst/>
                <a:rect l="l" t="t" r="r" b="b"/>
                <a:pathLst>
                  <a:path w="1003" h="1000" extrusionOk="0">
                    <a:moveTo>
                      <a:pt x="502" y="1"/>
                    </a:moveTo>
                    <a:cubicBezTo>
                      <a:pt x="225" y="1"/>
                      <a:pt x="1" y="224"/>
                      <a:pt x="1" y="498"/>
                    </a:cubicBezTo>
                    <a:cubicBezTo>
                      <a:pt x="1" y="775"/>
                      <a:pt x="225" y="999"/>
                      <a:pt x="502" y="999"/>
                    </a:cubicBezTo>
                    <a:cubicBezTo>
                      <a:pt x="776" y="999"/>
                      <a:pt x="1003" y="775"/>
                      <a:pt x="1003" y="498"/>
                    </a:cubicBezTo>
                    <a:cubicBezTo>
                      <a:pt x="1003" y="224"/>
                      <a:pt x="776" y="1"/>
                      <a:pt x="502" y="1"/>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9"/>
              <p:cNvSpPr/>
              <p:nvPr/>
            </p:nvSpPr>
            <p:spPr>
              <a:xfrm>
                <a:off x="4092587" y="2806134"/>
                <a:ext cx="79425" cy="79503"/>
              </a:xfrm>
              <a:custGeom>
                <a:avLst/>
                <a:gdLst/>
                <a:ahLst/>
                <a:cxnLst/>
                <a:rect l="l" t="t" r="r" b="b"/>
                <a:pathLst>
                  <a:path w="999" h="1000" extrusionOk="0">
                    <a:moveTo>
                      <a:pt x="498" y="0"/>
                    </a:moveTo>
                    <a:cubicBezTo>
                      <a:pt x="225" y="0"/>
                      <a:pt x="1" y="224"/>
                      <a:pt x="1" y="498"/>
                    </a:cubicBezTo>
                    <a:cubicBezTo>
                      <a:pt x="1" y="775"/>
                      <a:pt x="225" y="999"/>
                      <a:pt x="498" y="999"/>
                    </a:cubicBezTo>
                    <a:cubicBezTo>
                      <a:pt x="775" y="999"/>
                      <a:pt x="999" y="775"/>
                      <a:pt x="999" y="498"/>
                    </a:cubicBezTo>
                    <a:cubicBezTo>
                      <a:pt x="999" y="224"/>
                      <a:pt x="775" y="0"/>
                      <a:pt x="498" y="0"/>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29"/>
              <p:cNvSpPr/>
              <p:nvPr/>
            </p:nvSpPr>
            <p:spPr>
              <a:xfrm>
                <a:off x="4395897" y="2782919"/>
                <a:ext cx="251633" cy="169022"/>
              </a:xfrm>
              <a:custGeom>
                <a:avLst/>
                <a:gdLst/>
                <a:ahLst/>
                <a:cxnLst/>
                <a:rect l="l" t="t" r="r" b="b"/>
                <a:pathLst>
                  <a:path w="3165" h="2126" extrusionOk="0">
                    <a:moveTo>
                      <a:pt x="158" y="1"/>
                    </a:moveTo>
                    <a:cubicBezTo>
                      <a:pt x="108" y="1"/>
                      <a:pt x="55" y="33"/>
                      <a:pt x="50" y="98"/>
                    </a:cubicBezTo>
                    <a:cubicBezTo>
                      <a:pt x="0" y="964"/>
                      <a:pt x="458" y="1909"/>
                      <a:pt x="1366" y="2099"/>
                    </a:cubicBezTo>
                    <a:cubicBezTo>
                      <a:pt x="1453" y="2117"/>
                      <a:pt x="1538" y="2126"/>
                      <a:pt x="1620" y="2126"/>
                    </a:cubicBezTo>
                    <a:cubicBezTo>
                      <a:pt x="2343" y="2126"/>
                      <a:pt x="2891" y="1467"/>
                      <a:pt x="3136" y="816"/>
                    </a:cubicBezTo>
                    <a:cubicBezTo>
                      <a:pt x="3165" y="744"/>
                      <a:pt x="3105" y="696"/>
                      <a:pt x="3043" y="696"/>
                    </a:cubicBezTo>
                    <a:cubicBezTo>
                      <a:pt x="3003" y="696"/>
                      <a:pt x="2961" y="716"/>
                      <a:pt x="2943" y="764"/>
                    </a:cubicBezTo>
                    <a:cubicBezTo>
                      <a:pt x="2725" y="1348"/>
                      <a:pt x="2237" y="1918"/>
                      <a:pt x="1606" y="1918"/>
                    </a:cubicBezTo>
                    <a:cubicBezTo>
                      <a:pt x="1502" y="1918"/>
                      <a:pt x="1394" y="1903"/>
                      <a:pt x="1283" y="1869"/>
                    </a:cubicBezTo>
                    <a:cubicBezTo>
                      <a:pt x="541" y="1645"/>
                      <a:pt x="207" y="816"/>
                      <a:pt x="254" y="98"/>
                    </a:cubicBezTo>
                    <a:cubicBezTo>
                      <a:pt x="258" y="33"/>
                      <a:pt x="209" y="1"/>
                      <a:pt x="158" y="1"/>
                    </a:cubicBezTo>
                    <a:close/>
                  </a:path>
                </a:pathLst>
              </a:custGeom>
              <a:solidFill>
                <a:srgbClr val="353B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rgbClr val="E7F4F5"/>
        </a:solidFill>
        <a:effectLst/>
      </p:bgPr>
    </p:bg>
    <p:spTree>
      <p:nvGrpSpPr>
        <p:cNvPr id="1" name="Shape 596"/>
        <p:cNvGrpSpPr/>
        <p:nvPr/>
      </p:nvGrpSpPr>
      <p:grpSpPr>
        <a:xfrm>
          <a:off x="0" y="0"/>
          <a:ext cx="0" cy="0"/>
          <a:chOff x="0" y="0"/>
          <a:chExt cx="0" cy="0"/>
        </a:xfrm>
      </p:grpSpPr>
      <p:grpSp>
        <p:nvGrpSpPr>
          <p:cNvPr id="597" name="Google Shape;597;p30"/>
          <p:cNvGrpSpPr/>
          <p:nvPr/>
        </p:nvGrpSpPr>
        <p:grpSpPr>
          <a:xfrm>
            <a:off x="3679539" y="1532461"/>
            <a:ext cx="4744373" cy="3057939"/>
            <a:chOff x="232350" y="552725"/>
            <a:chExt cx="7150525" cy="4608800"/>
          </a:xfrm>
        </p:grpSpPr>
        <p:sp>
          <p:nvSpPr>
            <p:cNvPr id="598" name="Google Shape;598;p30"/>
            <p:cNvSpPr/>
            <p:nvPr/>
          </p:nvSpPr>
          <p:spPr>
            <a:xfrm>
              <a:off x="6333825" y="5149150"/>
              <a:ext cx="425" cy="1500"/>
            </a:xfrm>
            <a:custGeom>
              <a:avLst/>
              <a:gdLst/>
              <a:ahLst/>
              <a:cxnLst/>
              <a:rect l="l" t="t" r="r" b="b"/>
              <a:pathLst>
                <a:path w="17" h="60" extrusionOk="0">
                  <a:moveTo>
                    <a:pt x="16" y="1"/>
                  </a:moveTo>
                  <a:cubicBezTo>
                    <a:pt x="15" y="2"/>
                    <a:pt x="14" y="4"/>
                    <a:pt x="13" y="6"/>
                  </a:cubicBezTo>
                  <a:lnTo>
                    <a:pt x="13" y="6"/>
                  </a:lnTo>
                  <a:cubicBezTo>
                    <a:pt x="15" y="5"/>
                    <a:pt x="16" y="3"/>
                    <a:pt x="16" y="1"/>
                  </a:cubicBezTo>
                  <a:close/>
                  <a:moveTo>
                    <a:pt x="13" y="6"/>
                  </a:moveTo>
                  <a:cubicBezTo>
                    <a:pt x="12" y="7"/>
                    <a:pt x="11" y="9"/>
                    <a:pt x="11" y="11"/>
                  </a:cubicBezTo>
                  <a:cubicBezTo>
                    <a:pt x="11" y="12"/>
                    <a:pt x="11" y="12"/>
                    <a:pt x="10" y="13"/>
                  </a:cubicBezTo>
                  <a:lnTo>
                    <a:pt x="10" y="13"/>
                  </a:lnTo>
                  <a:cubicBezTo>
                    <a:pt x="11" y="11"/>
                    <a:pt x="12" y="8"/>
                    <a:pt x="13" y="6"/>
                  </a:cubicBezTo>
                  <a:close/>
                  <a:moveTo>
                    <a:pt x="10" y="13"/>
                  </a:moveTo>
                  <a:lnTo>
                    <a:pt x="10" y="13"/>
                  </a:lnTo>
                  <a:cubicBezTo>
                    <a:pt x="6" y="27"/>
                    <a:pt x="5" y="43"/>
                    <a:pt x="1" y="60"/>
                  </a:cubicBezTo>
                  <a:cubicBezTo>
                    <a:pt x="6" y="44"/>
                    <a:pt x="6" y="29"/>
                    <a:pt x="10" y="13"/>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0"/>
            <p:cNvSpPr/>
            <p:nvPr/>
          </p:nvSpPr>
          <p:spPr>
            <a:xfrm>
              <a:off x="6345125" y="5154125"/>
              <a:ext cx="6300" cy="7400"/>
            </a:xfrm>
            <a:custGeom>
              <a:avLst/>
              <a:gdLst/>
              <a:ahLst/>
              <a:cxnLst/>
              <a:rect l="l" t="t" r="r" b="b"/>
              <a:pathLst>
                <a:path w="252" h="296" extrusionOk="0">
                  <a:moveTo>
                    <a:pt x="43" y="0"/>
                  </a:moveTo>
                  <a:cubicBezTo>
                    <a:pt x="26" y="97"/>
                    <a:pt x="16" y="199"/>
                    <a:pt x="0" y="295"/>
                  </a:cubicBezTo>
                  <a:cubicBezTo>
                    <a:pt x="85" y="258"/>
                    <a:pt x="166" y="221"/>
                    <a:pt x="251" y="183"/>
                  </a:cubicBezTo>
                  <a:cubicBezTo>
                    <a:pt x="182" y="124"/>
                    <a:pt x="112" y="59"/>
                    <a:pt x="43" y="0"/>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0"/>
            <p:cNvSpPr/>
            <p:nvPr/>
          </p:nvSpPr>
          <p:spPr>
            <a:xfrm>
              <a:off x="3057850" y="2490725"/>
              <a:ext cx="1012675" cy="560075"/>
            </a:xfrm>
            <a:custGeom>
              <a:avLst/>
              <a:gdLst/>
              <a:ahLst/>
              <a:cxnLst/>
              <a:rect l="l" t="t" r="r" b="b"/>
              <a:pathLst>
                <a:path w="40507" h="22403" extrusionOk="0">
                  <a:moveTo>
                    <a:pt x="38358" y="3616"/>
                  </a:moveTo>
                  <a:lnTo>
                    <a:pt x="38348" y="3632"/>
                  </a:lnTo>
                  <a:lnTo>
                    <a:pt x="38348" y="3632"/>
                  </a:lnTo>
                  <a:cubicBezTo>
                    <a:pt x="38352" y="3627"/>
                    <a:pt x="38355" y="3622"/>
                    <a:pt x="38358" y="3616"/>
                  </a:cubicBezTo>
                  <a:close/>
                  <a:moveTo>
                    <a:pt x="38348" y="3632"/>
                  </a:moveTo>
                  <a:cubicBezTo>
                    <a:pt x="38347" y="3635"/>
                    <a:pt x="38345" y="3637"/>
                    <a:pt x="38343" y="3640"/>
                  </a:cubicBezTo>
                  <a:lnTo>
                    <a:pt x="38343" y="3640"/>
                  </a:lnTo>
                  <a:cubicBezTo>
                    <a:pt x="38343" y="3641"/>
                    <a:pt x="38342" y="3642"/>
                    <a:pt x="38342" y="3643"/>
                  </a:cubicBezTo>
                  <a:lnTo>
                    <a:pt x="38348" y="3632"/>
                  </a:lnTo>
                  <a:close/>
                  <a:moveTo>
                    <a:pt x="2026" y="1"/>
                  </a:moveTo>
                  <a:cubicBezTo>
                    <a:pt x="1993" y="11"/>
                    <a:pt x="1961" y="22"/>
                    <a:pt x="1929" y="33"/>
                  </a:cubicBezTo>
                  <a:cubicBezTo>
                    <a:pt x="1671" y="130"/>
                    <a:pt x="1483" y="307"/>
                    <a:pt x="1366" y="559"/>
                  </a:cubicBezTo>
                  <a:cubicBezTo>
                    <a:pt x="1064" y="5351"/>
                    <a:pt x="785" y="10149"/>
                    <a:pt x="506" y="14946"/>
                  </a:cubicBezTo>
                  <a:cubicBezTo>
                    <a:pt x="495" y="15155"/>
                    <a:pt x="392" y="15430"/>
                    <a:pt x="457" y="15639"/>
                  </a:cubicBezTo>
                  <a:cubicBezTo>
                    <a:pt x="451" y="16053"/>
                    <a:pt x="441" y="16467"/>
                    <a:pt x="409" y="16880"/>
                  </a:cubicBezTo>
                  <a:cubicBezTo>
                    <a:pt x="371" y="17359"/>
                    <a:pt x="290" y="17798"/>
                    <a:pt x="323" y="18266"/>
                  </a:cubicBezTo>
                  <a:cubicBezTo>
                    <a:pt x="275" y="18981"/>
                    <a:pt x="199" y="19700"/>
                    <a:pt x="205" y="20414"/>
                  </a:cubicBezTo>
                  <a:cubicBezTo>
                    <a:pt x="205" y="20759"/>
                    <a:pt x="161" y="20995"/>
                    <a:pt x="0" y="21118"/>
                  </a:cubicBezTo>
                  <a:cubicBezTo>
                    <a:pt x="38" y="21227"/>
                    <a:pt x="92" y="21329"/>
                    <a:pt x="173" y="21420"/>
                  </a:cubicBezTo>
                  <a:cubicBezTo>
                    <a:pt x="199" y="21446"/>
                    <a:pt x="226" y="21468"/>
                    <a:pt x="253" y="21495"/>
                  </a:cubicBezTo>
                  <a:cubicBezTo>
                    <a:pt x="2284" y="21554"/>
                    <a:pt x="4319" y="21614"/>
                    <a:pt x="6355" y="21672"/>
                  </a:cubicBezTo>
                  <a:cubicBezTo>
                    <a:pt x="6657" y="21736"/>
                    <a:pt x="6963" y="21775"/>
                    <a:pt x="7269" y="21800"/>
                  </a:cubicBezTo>
                  <a:lnTo>
                    <a:pt x="7946" y="21800"/>
                  </a:lnTo>
                  <a:lnTo>
                    <a:pt x="8891" y="21833"/>
                  </a:lnTo>
                  <a:cubicBezTo>
                    <a:pt x="9359" y="21817"/>
                    <a:pt x="9826" y="21795"/>
                    <a:pt x="10294" y="21780"/>
                  </a:cubicBezTo>
                  <a:cubicBezTo>
                    <a:pt x="20066" y="21956"/>
                    <a:pt x="29833" y="22145"/>
                    <a:pt x="39604" y="22296"/>
                  </a:cubicBezTo>
                  <a:cubicBezTo>
                    <a:pt x="39867" y="22301"/>
                    <a:pt x="40066" y="22333"/>
                    <a:pt x="40212" y="22403"/>
                  </a:cubicBezTo>
                  <a:lnTo>
                    <a:pt x="40212" y="21936"/>
                  </a:lnTo>
                  <a:cubicBezTo>
                    <a:pt x="40415" y="21822"/>
                    <a:pt x="40507" y="21586"/>
                    <a:pt x="40507" y="21135"/>
                  </a:cubicBezTo>
                  <a:cubicBezTo>
                    <a:pt x="40470" y="16826"/>
                    <a:pt x="40480" y="12512"/>
                    <a:pt x="40502" y="8205"/>
                  </a:cubicBezTo>
                  <a:cubicBezTo>
                    <a:pt x="40502" y="8000"/>
                    <a:pt x="40464" y="7818"/>
                    <a:pt x="40405" y="7645"/>
                  </a:cubicBezTo>
                  <a:lnTo>
                    <a:pt x="40405" y="7640"/>
                  </a:lnTo>
                  <a:lnTo>
                    <a:pt x="40405" y="7630"/>
                  </a:lnTo>
                  <a:cubicBezTo>
                    <a:pt x="40346" y="7452"/>
                    <a:pt x="40276" y="7285"/>
                    <a:pt x="40212" y="7114"/>
                  </a:cubicBezTo>
                  <a:cubicBezTo>
                    <a:pt x="40203" y="7116"/>
                    <a:pt x="40195" y="7116"/>
                    <a:pt x="40187" y="7116"/>
                  </a:cubicBezTo>
                  <a:cubicBezTo>
                    <a:pt x="40179" y="7116"/>
                    <a:pt x="40171" y="7116"/>
                    <a:pt x="40163" y="7119"/>
                  </a:cubicBezTo>
                  <a:cubicBezTo>
                    <a:pt x="39486" y="6001"/>
                    <a:pt x="38154" y="5319"/>
                    <a:pt x="38320" y="3794"/>
                  </a:cubicBezTo>
                  <a:cubicBezTo>
                    <a:pt x="38325" y="3750"/>
                    <a:pt x="38315" y="3718"/>
                    <a:pt x="38320" y="3675"/>
                  </a:cubicBezTo>
                  <a:cubicBezTo>
                    <a:pt x="38326" y="3662"/>
                    <a:pt x="38335" y="3651"/>
                    <a:pt x="38343" y="3640"/>
                  </a:cubicBezTo>
                  <a:lnTo>
                    <a:pt x="38343" y="3640"/>
                  </a:lnTo>
                  <a:cubicBezTo>
                    <a:pt x="38433" y="3254"/>
                    <a:pt x="38362" y="2906"/>
                    <a:pt x="38105" y="2606"/>
                  </a:cubicBezTo>
                  <a:cubicBezTo>
                    <a:pt x="37767" y="1989"/>
                    <a:pt x="37095" y="1597"/>
                    <a:pt x="36429" y="1107"/>
                  </a:cubicBezTo>
                  <a:cubicBezTo>
                    <a:pt x="36371" y="1066"/>
                    <a:pt x="36312" y="1049"/>
                    <a:pt x="36258" y="1049"/>
                  </a:cubicBezTo>
                  <a:cubicBezTo>
                    <a:pt x="36197" y="1049"/>
                    <a:pt x="36142" y="1070"/>
                    <a:pt x="36096" y="1107"/>
                  </a:cubicBezTo>
                  <a:lnTo>
                    <a:pt x="36096" y="1032"/>
                  </a:lnTo>
                  <a:cubicBezTo>
                    <a:pt x="35936" y="1192"/>
                    <a:pt x="35665" y="1225"/>
                    <a:pt x="35357" y="1225"/>
                  </a:cubicBezTo>
                  <a:cubicBezTo>
                    <a:pt x="35232" y="1225"/>
                    <a:pt x="35100" y="1220"/>
                    <a:pt x="34968" y="1215"/>
                  </a:cubicBezTo>
                  <a:cubicBezTo>
                    <a:pt x="24256" y="866"/>
                    <a:pt x="13538" y="506"/>
                    <a:pt x="2826" y="199"/>
                  </a:cubicBezTo>
                  <a:cubicBezTo>
                    <a:pt x="2440" y="189"/>
                    <a:pt x="2187" y="124"/>
                    <a:pt x="2026" y="1"/>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0"/>
            <p:cNvSpPr/>
            <p:nvPr/>
          </p:nvSpPr>
          <p:spPr>
            <a:xfrm>
              <a:off x="4470075" y="2044725"/>
              <a:ext cx="549300" cy="968625"/>
            </a:xfrm>
            <a:custGeom>
              <a:avLst/>
              <a:gdLst/>
              <a:ahLst/>
              <a:cxnLst/>
              <a:rect l="l" t="t" r="r" b="b"/>
              <a:pathLst>
                <a:path w="21972" h="38745" extrusionOk="0">
                  <a:moveTo>
                    <a:pt x="4013" y="8123"/>
                  </a:moveTo>
                  <a:lnTo>
                    <a:pt x="4013" y="8123"/>
                  </a:lnTo>
                  <a:cubicBezTo>
                    <a:pt x="4008" y="8123"/>
                    <a:pt x="4008" y="8128"/>
                    <a:pt x="4003" y="8128"/>
                  </a:cubicBezTo>
                  <a:lnTo>
                    <a:pt x="4003" y="8128"/>
                  </a:lnTo>
                  <a:cubicBezTo>
                    <a:pt x="4004" y="8128"/>
                    <a:pt x="4005" y="8128"/>
                    <a:pt x="4006" y="8128"/>
                  </a:cubicBezTo>
                  <a:lnTo>
                    <a:pt x="4006" y="8128"/>
                  </a:lnTo>
                  <a:cubicBezTo>
                    <a:pt x="4008" y="8126"/>
                    <a:pt x="4011" y="8125"/>
                    <a:pt x="4013" y="8123"/>
                  </a:cubicBezTo>
                  <a:close/>
                  <a:moveTo>
                    <a:pt x="4003" y="8128"/>
                  </a:moveTo>
                  <a:cubicBezTo>
                    <a:pt x="4003" y="8128"/>
                    <a:pt x="4003" y="8128"/>
                    <a:pt x="4003" y="8128"/>
                  </a:cubicBezTo>
                  <a:cubicBezTo>
                    <a:pt x="4003" y="8128"/>
                    <a:pt x="4003" y="8128"/>
                    <a:pt x="4003" y="8128"/>
                  </a:cubicBezTo>
                  <a:close/>
                  <a:moveTo>
                    <a:pt x="18024" y="0"/>
                  </a:moveTo>
                  <a:cubicBezTo>
                    <a:pt x="17981" y="65"/>
                    <a:pt x="17933" y="129"/>
                    <a:pt x="17878" y="187"/>
                  </a:cubicBezTo>
                  <a:cubicBezTo>
                    <a:pt x="17804" y="268"/>
                    <a:pt x="17717" y="338"/>
                    <a:pt x="17620" y="397"/>
                  </a:cubicBezTo>
                  <a:cubicBezTo>
                    <a:pt x="17582" y="389"/>
                    <a:pt x="17540" y="387"/>
                    <a:pt x="17497" y="387"/>
                  </a:cubicBezTo>
                  <a:cubicBezTo>
                    <a:pt x="17390" y="387"/>
                    <a:pt x="17276" y="404"/>
                    <a:pt x="17181" y="408"/>
                  </a:cubicBezTo>
                  <a:cubicBezTo>
                    <a:pt x="13103" y="650"/>
                    <a:pt x="9026" y="908"/>
                    <a:pt x="4948" y="1139"/>
                  </a:cubicBezTo>
                  <a:cubicBezTo>
                    <a:pt x="4701" y="1154"/>
                    <a:pt x="4523" y="1203"/>
                    <a:pt x="4416" y="1322"/>
                  </a:cubicBezTo>
                  <a:cubicBezTo>
                    <a:pt x="4340" y="1407"/>
                    <a:pt x="4298" y="1531"/>
                    <a:pt x="4298" y="1709"/>
                  </a:cubicBezTo>
                  <a:cubicBezTo>
                    <a:pt x="4355" y="1691"/>
                    <a:pt x="4407" y="1683"/>
                    <a:pt x="4455" y="1683"/>
                  </a:cubicBezTo>
                  <a:cubicBezTo>
                    <a:pt x="4629" y="1683"/>
                    <a:pt x="4747" y="1794"/>
                    <a:pt x="4819" y="1987"/>
                  </a:cubicBezTo>
                  <a:cubicBezTo>
                    <a:pt x="5200" y="2148"/>
                    <a:pt x="5114" y="2476"/>
                    <a:pt x="5093" y="2783"/>
                  </a:cubicBezTo>
                  <a:cubicBezTo>
                    <a:pt x="5137" y="2779"/>
                    <a:pt x="5179" y="2777"/>
                    <a:pt x="5220" y="2777"/>
                  </a:cubicBezTo>
                  <a:cubicBezTo>
                    <a:pt x="5566" y="2777"/>
                    <a:pt x="5826" y="2907"/>
                    <a:pt x="5894" y="3325"/>
                  </a:cubicBezTo>
                  <a:cubicBezTo>
                    <a:pt x="6812" y="3830"/>
                    <a:pt x="6877" y="4265"/>
                    <a:pt x="6157" y="5168"/>
                  </a:cubicBezTo>
                  <a:cubicBezTo>
                    <a:pt x="6205" y="5426"/>
                    <a:pt x="6145" y="5624"/>
                    <a:pt x="5888" y="5721"/>
                  </a:cubicBezTo>
                  <a:cubicBezTo>
                    <a:pt x="5888" y="5892"/>
                    <a:pt x="5781" y="5979"/>
                    <a:pt x="5630" y="6028"/>
                  </a:cubicBezTo>
                  <a:cubicBezTo>
                    <a:pt x="5572" y="6382"/>
                    <a:pt x="5518" y="6742"/>
                    <a:pt x="5458" y="7097"/>
                  </a:cubicBezTo>
                  <a:cubicBezTo>
                    <a:pt x="5145" y="7375"/>
                    <a:pt x="4975" y="7880"/>
                    <a:pt x="4482" y="7880"/>
                  </a:cubicBezTo>
                  <a:cubicBezTo>
                    <a:pt x="4425" y="7880"/>
                    <a:pt x="4364" y="7873"/>
                    <a:pt x="4298" y="7859"/>
                  </a:cubicBezTo>
                  <a:lnTo>
                    <a:pt x="4298" y="7859"/>
                  </a:lnTo>
                  <a:cubicBezTo>
                    <a:pt x="4379" y="8131"/>
                    <a:pt x="4188" y="8123"/>
                    <a:pt x="4006" y="8128"/>
                  </a:cubicBezTo>
                  <a:lnTo>
                    <a:pt x="4006" y="8128"/>
                  </a:lnTo>
                  <a:cubicBezTo>
                    <a:pt x="3471" y="8535"/>
                    <a:pt x="2854" y="8659"/>
                    <a:pt x="2200" y="8659"/>
                  </a:cubicBezTo>
                  <a:cubicBezTo>
                    <a:pt x="2187" y="8659"/>
                    <a:pt x="2174" y="8659"/>
                    <a:pt x="2160" y="8659"/>
                  </a:cubicBezTo>
                  <a:lnTo>
                    <a:pt x="2160" y="8659"/>
                  </a:lnTo>
                  <a:cubicBezTo>
                    <a:pt x="2187" y="8841"/>
                    <a:pt x="2142" y="8945"/>
                    <a:pt x="1989" y="8945"/>
                  </a:cubicBezTo>
                  <a:cubicBezTo>
                    <a:pt x="1960" y="8945"/>
                    <a:pt x="1927" y="8941"/>
                    <a:pt x="1891" y="8934"/>
                  </a:cubicBezTo>
                  <a:cubicBezTo>
                    <a:pt x="1886" y="9380"/>
                    <a:pt x="1886" y="9820"/>
                    <a:pt x="1886" y="10266"/>
                  </a:cubicBezTo>
                  <a:cubicBezTo>
                    <a:pt x="2907" y="10856"/>
                    <a:pt x="2869" y="11577"/>
                    <a:pt x="2155" y="12383"/>
                  </a:cubicBezTo>
                  <a:cubicBezTo>
                    <a:pt x="2187" y="12790"/>
                    <a:pt x="2091" y="13113"/>
                    <a:pt x="1628" y="13199"/>
                  </a:cubicBezTo>
                  <a:cubicBezTo>
                    <a:pt x="1816" y="13527"/>
                    <a:pt x="1543" y="13677"/>
                    <a:pt x="1354" y="13854"/>
                  </a:cubicBezTo>
                  <a:cubicBezTo>
                    <a:pt x="1214" y="13940"/>
                    <a:pt x="1080" y="14027"/>
                    <a:pt x="946" y="14107"/>
                  </a:cubicBezTo>
                  <a:lnTo>
                    <a:pt x="951" y="14171"/>
                  </a:lnTo>
                  <a:lnTo>
                    <a:pt x="935" y="14118"/>
                  </a:lnTo>
                  <a:cubicBezTo>
                    <a:pt x="898" y="14134"/>
                    <a:pt x="866" y="14156"/>
                    <a:pt x="833" y="14176"/>
                  </a:cubicBezTo>
                  <a:cubicBezTo>
                    <a:pt x="613" y="14322"/>
                    <a:pt x="511" y="14553"/>
                    <a:pt x="457" y="14816"/>
                  </a:cubicBezTo>
                  <a:cubicBezTo>
                    <a:pt x="730" y="15074"/>
                    <a:pt x="919" y="15353"/>
                    <a:pt x="747" y="15751"/>
                  </a:cubicBezTo>
                  <a:cubicBezTo>
                    <a:pt x="725" y="15805"/>
                    <a:pt x="710" y="15864"/>
                    <a:pt x="683" y="15917"/>
                  </a:cubicBezTo>
                  <a:cubicBezTo>
                    <a:pt x="527" y="16127"/>
                    <a:pt x="296" y="16186"/>
                    <a:pt x="92" y="16186"/>
                  </a:cubicBezTo>
                  <a:lnTo>
                    <a:pt x="70" y="16186"/>
                  </a:lnTo>
                  <a:cubicBezTo>
                    <a:pt x="113" y="16380"/>
                    <a:pt x="118" y="16578"/>
                    <a:pt x="108" y="16782"/>
                  </a:cubicBezTo>
                  <a:lnTo>
                    <a:pt x="108" y="16847"/>
                  </a:lnTo>
                  <a:cubicBezTo>
                    <a:pt x="108" y="16852"/>
                    <a:pt x="102" y="16863"/>
                    <a:pt x="102" y="16874"/>
                  </a:cubicBezTo>
                  <a:cubicBezTo>
                    <a:pt x="38" y="17008"/>
                    <a:pt x="1" y="17169"/>
                    <a:pt x="11" y="17357"/>
                  </a:cubicBezTo>
                  <a:cubicBezTo>
                    <a:pt x="21" y="17464"/>
                    <a:pt x="28" y="17572"/>
                    <a:pt x="38" y="17679"/>
                  </a:cubicBezTo>
                  <a:cubicBezTo>
                    <a:pt x="28" y="17895"/>
                    <a:pt x="33" y="18104"/>
                    <a:pt x="75" y="18309"/>
                  </a:cubicBezTo>
                  <a:cubicBezTo>
                    <a:pt x="113" y="18926"/>
                    <a:pt x="242" y="19533"/>
                    <a:pt x="608" y="20134"/>
                  </a:cubicBezTo>
                  <a:cubicBezTo>
                    <a:pt x="618" y="20151"/>
                    <a:pt x="634" y="20167"/>
                    <a:pt x="640" y="20183"/>
                  </a:cubicBezTo>
                  <a:cubicBezTo>
                    <a:pt x="812" y="20521"/>
                    <a:pt x="1020" y="20838"/>
                    <a:pt x="1290" y="21123"/>
                  </a:cubicBezTo>
                  <a:cubicBezTo>
                    <a:pt x="2525" y="22402"/>
                    <a:pt x="3444" y="23917"/>
                    <a:pt x="4598" y="25222"/>
                  </a:cubicBezTo>
                  <a:cubicBezTo>
                    <a:pt x="4674" y="25400"/>
                    <a:pt x="4749" y="25582"/>
                    <a:pt x="4824" y="25760"/>
                  </a:cubicBezTo>
                  <a:cubicBezTo>
                    <a:pt x="4830" y="25770"/>
                    <a:pt x="4836" y="25787"/>
                    <a:pt x="4841" y="25797"/>
                  </a:cubicBezTo>
                  <a:cubicBezTo>
                    <a:pt x="4970" y="25883"/>
                    <a:pt x="5126" y="25936"/>
                    <a:pt x="5307" y="25941"/>
                  </a:cubicBezTo>
                  <a:cubicBezTo>
                    <a:pt x="5482" y="26057"/>
                    <a:pt x="5664" y="26094"/>
                    <a:pt x="5847" y="26094"/>
                  </a:cubicBezTo>
                  <a:cubicBezTo>
                    <a:pt x="6188" y="26094"/>
                    <a:pt x="6533" y="25964"/>
                    <a:pt x="6845" y="25964"/>
                  </a:cubicBezTo>
                  <a:cubicBezTo>
                    <a:pt x="7014" y="25964"/>
                    <a:pt x="7173" y="26002"/>
                    <a:pt x="7317" y="26119"/>
                  </a:cubicBezTo>
                  <a:cubicBezTo>
                    <a:pt x="7446" y="26259"/>
                    <a:pt x="7548" y="26409"/>
                    <a:pt x="7628" y="26565"/>
                  </a:cubicBezTo>
                  <a:cubicBezTo>
                    <a:pt x="7784" y="26915"/>
                    <a:pt x="7908" y="27446"/>
                    <a:pt x="7978" y="28269"/>
                  </a:cubicBezTo>
                  <a:cubicBezTo>
                    <a:pt x="7989" y="28338"/>
                    <a:pt x="7994" y="28398"/>
                    <a:pt x="8005" y="28467"/>
                  </a:cubicBezTo>
                  <a:cubicBezTo>
                    <a:pt x="8005" y="28520"/>
                    <a:pt x="8010" y="28579"/>
                    <a:pt x="8010" y="28639"/>
                  </a:cubicBezTo>
                  <a:cubicBezTo>
                    <a:pt x="8027" y="29444"/>
                    <a:pt x="7838" y="30337"/>
                    <a:pt x="7978" y="31148"/>
                  </a:cubicBezTo>
                  <a:cubicBezTo>
                    <a:pt x="7784" y="31840"/>
                    <a:pt x="8547" y="32452"/>
                    <a:pt x="9106" y="32754"/>
                  </a:cubicBezTo>
                  <a:cubicBezTo>
                    <a:pt x="9698" y="33077"/>
                    <a:pt x="10363" y="33226"/>
                    <a:pt x="10955" y="33560"/>
                  </a:cubicBezTo>
                  <a:cubicBezTo>
                    <a:pt x="11002" y="33587"/>
                    <a:pt x="11040" y="33613"/>
                    <a:pt x="11084" y="33645"/>
                  </a:cubicBezTo>
                  <a:cubicBezTo>
                    <a:pt x="11116" y="33677"/>
                    <a:pt x="11153" y="33704"/>
                    <a:pt x="11196" y="33726"/>
                  </a:cubicBezTo>
                  <a:cubicBezTo>
                    <a:pt x="11335" y="33833"/>
                    <a:pt x="11438" y="33962"/>
                    <a:pt x="11518" y="34096"/>
                  </a:cubicBezTo>
                  <a:cubicBezTo>
                    <a:pt x="11555" y="34505"/>
                    <a:pt x="11690" y="34882"/>
                    <a:pt x="11900" y="35236"/>
                  </a:cubicBezTo>
                  <a:cubicBezTo>
                    <a:pt x="11986" y="35913"/>
                    <a:pt x="12007" y="36687"/>
                    <a:pt x="12173" y="37309"/>
                  </a:cubicBezTo>
                  <a:cubicBezTo>
                    <a:pt x="12147" y="37374"/>
                    <a:pt x="12136" y="37449"/>
                    <a:pt x="12173" y="37535"/>
                  </a:cubicBezTo>
                  <a:cubicBezTo>
                    <a:pt x="12341" y="37944"/>
                    <a:pt x="12458" y="38303"/>
                    <a:pt x="12786" y="38609"/>
                  </a:cubicBezTo>
                  <a:cubicBezTo>
                    <a:pt x="12850" y="38666"/>
                    <a:pt x="12934" y="38693"/>
                    <a:pt x="13017" y="38693"/>
                  </a:cubicBezTo>
                  <a:cubicBezTo>
                    <a:pt x="13059" y="38693"/>
                    <a:pt x="13101" y="38686"/>
                    <a:pt x="13140" y="38673"/>
                  </a:cubicBezTo>
                  <a:cubicBezTo>
                    <a:pt x="13211" y="38695"/>
                    <a:pt x="13275" y="38722"/>
                    <a:pt x="13350" y="38738"/>
                  </a:cubicBezTo>
                  <a:cubicBezTo>
                    <a:pt x="13377" y="38738"/>
                    <a:pt x="13410" y="38744"/>
                    <a:pt x="13437" y="38744"/>
                  </a:cubicBezTo>
                  <a:cubicBezTo>
                    <a:pt x="13495" y="38744"/>
                    <a:pt x="13554" y="38733"/>
                    <a:pt x="13608" y="38712"/>
                  </a:cubicBezTo>
                  <a:cubicBezTo>
                    <a:pt x="13571" y="38519"/>
                    <a:pt x="13538" y="38325"/>
                    <a:pt x="13527" y="38137"/>
                  </a:cubicBezTo>
                  <a:cubicBezTo>
                    <a:pt x="13662" y="38018"/>
                    <a:pt x="13769" y="37842"/>
                    <a:pt x="13856" y="37605"/>
                  </a:cubicBezTo>
                  <a:cubicBezTo>
                    <a:pt x="13968" y="37304"/>
                    <a:pt x="14107" y="37089"/>
                    <a:pt x="14258" y="36939"/>
                  </a:cubicBezTo>
                  <a:cubicBezTo>
                    <a:pt x="14410" y="36871"/>
                    <a:pt x="14553" y="36842"/>
                    <a:pt x="14690" y="36842"/>
                  </a:cubicBezTo>
                  <a:cubicBezTo>
                    <a:pt x="15456" y="36842"/>
                    <a:pt x="16029" y="37755"/>
                    <a:pt x="16874" y="37755"/>
                  </a:cubicBezTo>
                  <a:cubicBezTo>
                    <a:pt x="16908" y="37755"/>
                    <a:pt x="16941" y="37753"/>
                    <a:pt x="16976" y="37750"/>
                  </a:cubicBezTo>
                  <a:lnTo>
                    <a:pt x="17105" y="37750"/>
                  </a:lnTo>
                  <a:cubicBezTo>
                    <a:pt x="17111" y="37739"/>
                    <a:pt x="17122" y="37728"/>
                    <a:pt x="17127" y="37718"/>
                  </a:cubicBezTo>
                  <a:cubicBezTo>
                    <a:pt x="17245" y="37681"/>
                    <a:pt x="17320" y="37572"/>
                    <a:pt x="17330" y="37455"/>
                  </a:cubicBezTo>
                  <a:cubicBezTo>
                    <a:pt x="17503" y="37218"/>
                    <a:pt x="17615" y="36960"/>
                    <a:pt x="17454" y="36611"/>
                  </a:cubicBezTo>
                  <a:cubicBezTo>
                    <a:pt x="16928" y="35462"/>
                    <a:pt x="17363" y="34909"/>
                    <a:pt x="18567" y="34800"/>
                  </a:cubicBezTo>
                  <a:cubicBezTo>
                    <a:pt x="19001" y="34763"/>
                    <a:pt x="19276" y="34505"/>
                    <a:pt x="19232" y="34022"/>
                  </a:cubicBezTo>
                  <a:cubicBezTo>
                    <a:pt x="19195" y="34006"/>
                    <a:pt x="19179" y="33989"/>
                    <a:pt x="19152" y="33974"/>
                  </a:cubicBezTo>
                  <a:cubicBezTo>
                    <a:pt x="19490" y="33355"/>
                    <a:pt x="19710" y="32608"/>
                    <a:pt x="19819" y="31926"/>
                  </a:cubicBezTo>
                  <a:cubicBezTo>
                    <a:pt x="19819" y="31921"/>
                    <a:pt x="19819" y="31921"/>
                    <a:pt x="19824" y="31921"/>
                  </a:cubicBezTo>
                  <a:cubicBezTo>
                    <a:pt x="19819" y="31921"/>
                    <a:pt x="19819" y="31916"/>
                    <a:pt x="19819" y="31916"/>
                  </a:cubicBezTo>
                  <a:cubicBezTo>
                    <a:pt x="19829" y="31862"/>
                    <a:pt x="19839" y="31803"/>
                    <a:pt x="19851" y="31755"/>
                  </a:cubicBezTo>
                  <a:cubicBezTo>
                    <a:pt x="19941" y="31061"/>
                    <a:pt x="19894" y="30401"/>
                    <a:pt x="19936" y="29745"/>
                  </a:cubicBezTo>
                  <a:cubicBezTo>
                    <a:pt x="20243" y="29326"/>
                    <a:pt x="20677" y="29010"/>
                    <a:pt x="20957" y="28520"/>
                  </a:cubicBezTo>
                  <a:cubicBezTo>
                    <a:pt x="21456" y="27639"/>
                    <a:pt x="21887" y="26705"/>
                    <a:pt x="21956" y="25690"/>
                  </a:cubicBezTo>
                  <a:cubicBezTo>
                    <a:pt x="21972" y="25470"/>
                    <a:pt x="21924" y="25292"/>
                    <a:pt x="21833" y="25147"/>
                  </a:cubicBezTo>
                  <a:cubicBezTo>
                    <a:pt x="21736" y="24803"/>
                    <a:pt x="21565" y="24470"/>
                    <a:pt x="21376" y="24136"/>
                  </a:cubicBezTo>
                  <a:cubicBezTo>
                    <a:pt x="21220" y="22299"/>
                    <a:pt x="21376" y="20457"/>
                    <a:pt x="21173" y="18604"/>
                  </a:cubicBezTo>
                  <a:cubicBezTo>
                    <a:pt x="20747" y="14768"/>
                    <a:pt x="20565" y="10900"/>
                    <a:pt x="20258" y="7048"/>
                  </a:cubicBezTo>
                  <a:cubicBezTo>
                    <a:pt x="20231" y="6705"/>
                    <a:pt x="20206" y="6393"/>
                    <a:pt x="20307" y="6189"/>
                  </a:cubicBezTo>
                  <a:cubicBezTo>
                    <a:pt x="20253" y="5984"/>
                    <a:pt x="20199" y="5785"/>
                    <a:pt x="20141" y="5592"/>
                  </a:cubicBezTo>
                  <a:cubicBezTo>
                    <a:pt x="19915" y="4845"/>
                    <a:pt x="19631" y="4131"/>
                    <a:pt x="19356" y="3427"/>
                  </a:cubicBezTo>
                  <a:cubicBezTo>
                    <a:pt x="18964" y="2443"/>
                    <a:pt x="18599" y="1515"/>
                    <a:pt x="18379" y="526"/>
                  </a:cubicBezTo>
                  <a:cubicBezTo>
                    <a:pt x="18330" y="295"/>
                    <a:pt x="18201" y="118"/>
                    <a:pt x="18024" y="0"/>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0"/>
            <p:cNvSpPr/>
            <p:nvPr/>
          </p:nvSpPr>
          <p:spPr>
            <a:xfrm>
              <a:off x="4545275" y="1189325"/>
              <a:ext cx="1041025" cy="1037375"/>
            </a:xfrm>
            <a:custGeom>
              <a:avLst/>
              <a:gdLst/>
              <a:ahLst/>
              <a:cxnLst/>
              <a:rect l="l" t="t" r="r" b="b"/>
              <a:pathLst>
                <a:path w="41641" h="41495" extrusionOk="0">
                  <a:moveTo>
                    <a:pt x="11653" y="0"/>
                  </a:moveTo>
                  <a:cubicBezTo>
                    <a:pt x="10251" y="0"/>
                    <a:pt x="9407" y="752"/>
                    <a:pt x="8591" y="1483"/>
                  </a:cubicBezTo>
                  <a:cubicBezTo>
                    <a:pt x="8398" y="1649"/>
                    <a:pt x="8205" y="1827"/>
                    <a:pt x="8005" y="1988"/>
                  </a:cubicBezTo>
                  <a:cubicBezTo>
                    <a:pt x="5775" y="3798"/>
                    <a:pt x="3197" y="5190"/>
                    <a:pt x="307" y="6699"/>
                  </a:cubicBezTo>
                  <a:cubicBezTo>
                    <a:pt x="243" y="6732"/>
                    <a:pt x="184" y="6779"/>
                    <a:pt x="140" y="6839"/>
                  </a:cubicBezTo>
                  <a:cubicBezTo>
                    <a:pt x="97" y="6888"/>
                    <a:pt x="65" y="6947"/>
                    <a:pt x="43" y="7017"/>
                  </a:cubicBezTo>
                  <a:cubicBezTo>
                    <a:pt x="1" y="7151"/>
                    <a:pt x="17" y="7295"/>
                    <a:pt x="87" y="7424"/>
                  </a:cubicBezTo>
                  <a:cubicBezTo>
                    <a:pt x="87" y="7431"/>
                    <a:pt x="92" y="7436"/>
                    <a:pt x="97" y="7441"/>
                  </a:cubicBezTo>
                  <a:cubicBezTo>
                    <a:pt x="361" y="7600"/>
                    <a:pt x="641" y="7655"/>
                    <a:pt x="931" y="7655"/>
                  </a:cubicBezTo>
                  <a:cubicBezTo>
                    <a:pt x="1042" y="7655"/>
                    <a:pt x="1154" y="7647"/>
                    <a:pt x="1268" y="7634"/>
                  </a:cubicBezTo>
                  <a:lnTo>
                    <a:pt x="1268" y="7634"/>
                  </a:lnTo>
                  <a:cubicBezTo>
                    <a:pt x="1231" y="7875"/>
                    <a:pt x="1215" y="8113"/>
                    <a:pt x="1537" y="8177"/>
                  </a:cubicBezTo>
                  <a:cubicBezTo>
                    <a:pt x="1451" y="8832"/>
                    <a:pt x="1913" y="8951"/>
                    <a:pt x="2403" y="9042"/>
                  </a:cubicBezTo>
                  <a:cubicBezTo>
                    <a:pt x="3132" y="9171"/>
                    <a:pt x="3863" y="9305"/>
                    <a:pt x="4594" y="9439"/>
                  </a:cubicBezTo>
                  <a:cubicBezTo>
                    <a:pt x="5426" y="9558"/>
                    <a:pt x="6264" y="9675"/>
                    <a:pt x="7097" y="9794"/>
                  </a:cubicBezTo>
                  <a:cubicBezTo>
                    <a:pt x="7144" y="9924"/>
                    <a:pt x="7182" y="10062"/>
                    <a:pt x="7327" y="10062"/>
                  </a:cubicBezTo>
                  <a:cubicBezTo>
                    <a:pt x="7350" y="10062"/>
                    <a:pt x="7375" y="10059"/>
                    <a:pt x="7404" y="10052"/>
                  </a:cubicBezTo>
                  <a:lnTo>
                    <a:pt x="7404" y="10052"/>
                  </a:lnTo>
                  <a:cubicBezTo>
                    <a:pt x="7323" y="10320"/>
                    <a:pt x="7457" y="10476"/>
                    <a:pt x="7699" y="10583"/>
                  </a:cubicBezTo>
                  <a:lnTo>
                    <a:pt x="7699" y="10573"/>
                  </a:lnTo>
                  <a:cubicBezTo>
                    <a:pt x="9048" y="11180"/>
                    <a:pt x="10799" y="10390"/>
                    <a:pt x="11959" y="12055"/>
                  </a:cubicBezTo>
                  <a:cubicBezTo>
                    <a:pt x="12351" y="12620"/>
                    <a:pt x="12851" y="12915"/>
                    <a:pt x="12668" y="13672"/>
                  </a:cubicBezTo>
                  <a:cubicBezTo>
                    <a:pt x="12588" y="14006"/>
                    <a:pt x="12437" y="14644"/>
                    <a:pt x="12588" y="14644"/>
                  </a:cubicBezTo>
                  <a:cubicBezTo>
                    <a:pt x="12814" y="14644"/>
                    <a:pt x="12985" y="14688"/>
                    <a:pt x="13114" y="14758"/>
                  </a:cubicBezTo>
                  <a:cubicBezTo>
                    <a:pt x="10235" y="17272"/>
                    <a:pt x="8468" y="21693"/>
                    <a:pt x="8778" y="25529"/>
                  </a:cubicBezTo>
                  <a:cubicBezTo>
                    <a:pt x="8785" y="25610"/>
                    <a:pt x="8800" y="25690"/>
                    <a:pt x="8805" y="25771"/>
                  </a:cubicBezTo>
                  <a:cubicBezTo>
                    <a:pt x="12658" y="27581"/>
                    <a:pt x="15338" y="30155"/>
                    <a:pt x="15338" y="34629"/>
                  </a:cubicBezTo>
                  <a:cubicBezTo>
                    <a:pt x="15338" y="36074"/>
                    <a:pt x="17101" y="39781"/>
                    <a:pt x="17101" y="39781"/>
                  </a:cubicBezTo>
                  <a:cubicBezTo>
                    <a:pt x="19244" y="39781"/>
                    <a:pt x="21264" y="40420"/>
                    <a:pt x="22988" y="41494"/>
                  </a:cubicBezTo>
                  <a:cubicBezTo>
                    <a:pt x="29085" y="40678"/>
                    <a:pt x="36543" y="41130"/>
                    <a:pt x="38869" y="35301"/>
                  </a:cubicBezTo>
                  <a:cubicBezTo>
                    <a:pt x="39159" y="34564"/>
                    <a:pt x="39368" y="33733"/>
                    <a:pt x="39491" y="32776"/>
                  </a:cubicBezTo>
                  <a:cubicBezTo>
                    <a:pt x="40072" y="32255"/>
                    <a:pt x="40518" y="31712"/>
                    <a:pt x="40850" y="31148"/>
                  </a:cubicBezTo>
                  <a:cubicBezTo>
                    <a:pt x="41189" y="30584"/>
                    <a:pt x="41410" y="29999"/>
                    <a:pt x="41549" y="29392"/>
                  </a:cubicBezTo>
                  <a:cubicBezTo>
                    <a:pt x="41641" y="25668"/>
                    <a:pt x="41641" y="19695"/>
                    <a:pt x="36994" y="19028"/>
                  </a:cubicBezTo>
                  <a:cubicBezTo>
                    <a:pt x="36994" y="19028"/>
                    <a:pt x="36327" y="20356"/>
                    <a:pt x="36327" y="21021"/>
                  </a:cubicBezTo>
                  <a:cubicBezTo>
                    <a:pt x="36327" y="16375"/>
                    <a:pt x="36994" y="12388"/>
                    <a:pt x="32824" y="9100"/>
                  </a:cubicBezTo>
                  <a:cubicBezTo>
                    <a:pt x="32777" y="9047"/>
                    <a:pt x="32717" y="9003"/>
                    <a:pt x="32663" y="8956"/>
                  </a:cubicBezTo>
                  <a:cubicBezTo>
                    <a:pt x="32895" y="8939"/>
                    <a:pt x="33158" y="8881"/>
                    <a:pt x="33357" y="8655"/>
                  </a:cubicBezTo>
                  <a:cubicBezTo>
                    <a:pt x="33523" y="8456"/>
                    <a:pt x="33588" y="8198"/>
                    <a:pt x="33540" y="7887"/>
                  </a:cubicBezTo>
                  <a:cubicBezTo>
                    <a:pt x="33475" y="7409"/>
                    <a:pt x="33126" y="7097"/>
                    <a:pt x="32663" y="7097"/>
                  </a:cubicBezTo>
                  <a:cubicBezTo>
                    <a:pt x="32514" y="7097"/>
                    <a:pt x="32358" y="7129"/>
                    <a:pt x="32207" y="7193"/>
                  </a:cubicBezTo>
                  <a:cubicBezTo>
                    <a:pt x="32008" y="7269"/>
                    <a:pt x="31820" y="7312"/>
                    <a:pt x="31648" y="7312"/>
                  </a:cubicBezTo>
                  <a:cubicBezTo>
                    <a:pt x="31165" y="7312"/>
                    <a:pt x="30736" y="7005"/>
                    <a:pt x="30246" y="6313"/>
                  </a:cubicBezTo>
                  <a:cubicBezTo>
                    <a:pt x="29725" y="5582"/>
                    <a:pt x="29059" y="5222"/>
                    <a:pt x="28210" y="5222"/>
                  </a:cubicBezTo>
                  <a:cubicBezTo>
                    <a:pt x="27963" y="5222"/>
                    <a:pt x="27699" y="5249"/>
                    <a:pt x="27388" y="5308"/>
                  </a:cubicBezTo>
                  <a:cubicBezTo>
                    <a:pt x="26942" y="5393"/>
                    <a:pt x="26577" y="5458"/>
                    <a:pt x="26352" y="5458"/>
                  </a:cubicBezTo>
                  <a:cubicBezTo>
                    <a:pt x="26152" y="5458"/>
                    <a:pt x="26094" y="5458"/>
                    <a:pt x="25846" y="4304"/>
                  </a:cubicBezTo>
                  <a:cubicBezTo>
                    <a:pt x="25787" y="4024"/>
                    <a:pt x="25653" y="3379"/>
                    <a:pt x="25013" y="3379"/>
                  </a:cubicBezTo>
                  <a:cubicBezTo>
                    <a:pt x="24863" y="3379"/>
                    <a:pt x="24701" y="3427"/>
                    <a:pt x="24525" y="3519"/>
                  </a:cubicBezTo>
                  <a:cubicBezTo>
                    <a:pt x="23692" y="3949"/>
                    <a:pt x="22789" y="4153"/>
                    <a:pt x="21828" y="4374"/>
                  </a:cubicBezTo>
                  <a:cubicBezTo>
                    <a:pt x="21151" y="4530"/>
                    <a:pt x="20447" y="4684"/>
                    <a:pt x="19765" y="4932"/>
                  </a:cubicBezTo>
                  <a:cubicBezTo>
                    <a:pt x="18921" y="5244"/>
                    <a:pt x="18234" y="5770"/>
                    <a:pt x="17756" y="6479"/>
                  </a:cubicBezTo>
                  <a:cubicBezTo>
                    <a:pt x="17191" y="6189"/>
                    <a:pt x="16628" y="6038"/>
                    <a:pt x="16069" y="6038"/>
                  </a:cubicBezTo>
                  <a:cubicBezTo>
                    <a:pt x="15757" y="6038"/>
                    <a:pt x="15445" y="6087"/>
                    <a:pt x="15150" y="6179"/>
                  </a:cubicBezTo>
                  <a:cubicBezTo>
                    <a:pt x="15026" y="6216"/>
                    <a:pt x="14919" y="6238"/>
                    <a:pt x="14828" y="6238"/>
                  </a:cubicBezTo>
                  <a:cubicBezTo>
                    <a:pt x="14683" y="6238"/>
                    <a:pt x="14527" y="6206"/>
                    <a:pt x="14307" y="5861"/>
                  </a:cubicBezTo>
                  <a:cubicBezTo>
                    <a:pt x="13749" y="4969"/>
                    <a:pt x="12921" y="4588"/>
                    <a:pt x="12120" y="4212"/>
                  </a:cubicBezTo>
                  <a:cubicBezTo>
                    <a:pt x="12029" y="4169"/>
                    <a:pt x="11937" y="4126"/>
                    <a:pt x="11847" y="4083"/>
                  </a:cubicBezTo>
                  <a:cubicBezTo>
                    <a:pt x="11535" y="3938"/>
                    <a:pt x="11240" y="3863"/>
                    <a:pt x="10944" y="3863"/>
                  </a:cubicBezTo>
                  <a:cubicBezTo>
                    <a:pt x="10396" y="3863"/>
                    <a:pt x="9950" y="4111"/>
                    <a:pt x="9536" y="4421"/>
                  </a:cubicBezTo>
                  <a:cubicBezTo>
                    <a:pt x="9810" y="3530"/>
                    <a:pt x="10461" y="2896"/>
                    <a:pt x="11138" y="2241"/>
                  </a:cubicBezTo>
                  <a:cubicBezTo>
                    <a:pt x="11577" y="1810"/>
                    <a:pt x="12034" y="1371"/>
                    <a:pt x="12388" y="843"/>
                  </a:cubicBezTo>
                  <a:cubicBezTo>
                    <a:pt x="12497" y="687"/>
                    <a:pt x="12512" y="489"/>
                    <a:pt x="12432" y="317"/>
                  </a:cubicBezTo>
                  <a:cubicBezTo>
                    <a:pt x="12351" y="146"/>
                    <a:pt x="12185" y="27"/>
                    <a:pt x="11996" y="10"/>
                  </a:cubicBezTo>
                  <a:cubicBezTo>
                    <a:pt x="11879" y="0"/>
                    <a:pt x="11766" y="0"/>
                    <a:pt x="11653" y="0"/>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0"/>
            <p:cNvSpPr/>
            <p:nvPr/>
          </p:nvSpPr>
          <p:spPr>
            <a:xfrm>
              <a:off x="2882975" y="1455650"/>
              <a:ext cx="959900" cy="605225"/>
            </a:xfrm>
            <a:custGeom>
              <a:avLst/>
              <a:gdLst/>
              <a:ahLst/>
              <a:cxnLst/>
              <a:rect l="l" t="t" r="r" b="b"/>
              <a:pathLst>
                <a:path w="38396" h="24209" extrusionOk="0">
                  <a:moveTo>
                    <a:pt x="1575" y="1"/>
                  </a:moveTo>
                  <a:cubicBezTo>
                    <a:pt x="1537" y="43"/>
                    <a:pt x="1510" y="86"/>
                    <a:pt x="1478" y="135"/>
                  </a:cubicBezTo>
                  <a:lnTo>
                    <a:pt x="1478" y="495"/>
                  </a:lnTo>
                  <a:cubicBezTo>
                    <a:pt x="1398" y="1021"/>
                    <a:pt x="1317" y="1574"/>
                    <a:pt x="1220" y="2193"/>
                  </a:cubicBezTo>
                  <a:cubicBezTo>
                    <a:pt x="1231" y="2186"/>
                    <a:pt x="1237" y="2176"/>
                    <a:pt x="1242" y="2171"/>
                  </a:cubicBezTo>
                  <a:lnTo>
                    <a:pt x="1242" y="2171"/>
                  </a:lnTo>
                  <a:cubicBezTo>
                    <a:pt x="1220" y="2396"/>
                    <a:pt x="1215" y="2622"/>
                    <a:pt x="1205" y="2853"/>
                  </a:cubicBezTo>
                  <a:cubicBezTo>
                    <a:pt x="1183" y="3282"/>
                    <a:pt x="1108" y="3708"/>
                    <a:pt x="1049" y="4132"/>
                  </a:cubicBezTo>
                  <a:cubicBezTo>
                    <a:pt x="930" y="4631"/>
                    <a:pt x="850" y="5136"/>
                    <a:pt x="823" y="5642"/>
                  </a:cubicBezTo>
                  <a:cubicBezTo>
                    <a:pt x="806" y="6006"/>
                    <a:pt x="726" y="6215"/>
                    <a:pt x="570" y="6319"/>
                  </a:cubicBezTo>
                  <a:cubicBezTo>
                    <a:pt x="570" y="6351"/>
                    <a:pt x="565" y="6383"/>
                    <a:pt x="565" y="6415"/>
                  </a:cubicBezTo>
                  <a:cubicBezTo>
                    <a:pt x="779" y="6527"/>
                    <a:pt x="947" y="6694"/>
                    <a:pt x="1054" y="6936"/>
                  </a:cubicBezTo>
                  <a:cubicBezTo>
                    <a:pt x="1037" y="7092"/>
                    <a:pt x="1022" y="7247"/>
                    <a:pt x="1011" y="7403"/>
                  </a:cubicBezTo>
                  <a:cubicBezTo>
                    <a:pt x="683" y="11303"/>
                    <a:pt x="414" y="15208"/>
                    <a:pt x="44" y="19103"/>
                  </a:cubicBezTo>
                  <a:cubicBezTo>
                    <a:pt x="1" y="19604"/>
                    <a:pt x="33" y="19904"/>
                    <a:pt x="238" y="20065"/>
                  </a:cubicBezTo>
                  <a:cubicBezTo>
                    <a:pt x="393" y="20189"/>
                    <a:pt x="640" y="20243"/>
                    <a:pt x="1032" y="20248"/>
                  </a:cubicBezTo>
                  <a:cubicBezTo>
                    <a:pt x="3030" y="20269"/>
                    <a:pt x="5029" y="20425"/>
                    <a:pt x="7022" y="20533"/>
                  </a:cubicBezTo>
                  <a:cubicBezTo>
                    <a:pt x="7200" y="20538"/>
                    <a:pt x="7377" y="20538"/>
                    <a:pt x="7575" y="20591"/>
                  </a:cubicBezTo>
                  <a:cubicBezTo>
                    <a:pt x="8483" y="20624"/>
                    <a:pt x="9397" y="20710"/>
                    <a:pt x="10310" y="20785"/>
                  </a:cubicBezTo>
                  <a:lnTo>
                    <a:pt x="10310" y="20774"/>
                  </a:lnTo>
                  <a:cubicBezTo>
                    <a:pt x="12201" y="20876"/>
                    <a:pt x="14092" y="20978"/>
                    <a:pt x="15978" y="21081"/>
                  </a:cubicBezTo>
                  <a:cubicBezTo>
                    <a:pt x="16000" y="21081"/>
                    <a:pt x="16015" y="21086"/>
                    <a:pt x="16037" y="21086"/>
                  </a:cubicBezTo>
                  <a:cubicBezTo>
                    <a:pt x="17525" y="21107"/>
                    <a:pt x="19008" y="21275"/>
                    <a:pt x="20496" y="21300"/>
                  </a:cubicBezTo>
                  <a:cubicBezTo>
                    <a:pt x="20651" y="21304"/>
                    <a:pt x="20808" y="21305"/>
                    <a:pt x="20965" y="21305"/>
                  </a:cubicBezTo>
                  <a:cubicBezTo>
                    <a:pt x="21592" y="21305"/>
                    <a:pt x="22228" y="21283"/>
                    <a:pt x="22859" y="21275"/>
                  </a:cubicBezTo>
                  <a:lnTo>
                    <a:pt x="24939" y="21382"/>
                  </a:lnTo>
                  <a:cubicBezTo>
                    <a:pt x="25638" y="21478"/>
                    <a:pt x="26335" y="21634"/>
                    <a:pt x="27034" y="21677"/>
                  </a:cubicBezTo>
                  <a:cubicBezTo>
                    <a:pt x="27356" y="21694"/>
                    <a:pt x="27770" y="21709"/>
                    <a:pt x="27979" y="21999"/>
                  </a:cubicBezTo>
                  <a:cubicBezTo>
                    <a:pt x="28125" y="22198"/>
                    <a:pt x="28157" y="22371"/>
                    <a:pt x="28242" y="22590"/>
                  </a:cubicBezTo>
                  <a:cubicBezTo>
                    <a:pt x="28323" y="22822"/>
                    <a:pt x="28474" y="22902"/>
                    <a:pt x="28640" y="22919"/>
                  </a:cubicBezTo>
                  <a:cubicBezTo>
                    <a:pt x="28883" y="22843"/>
                    <a:pt x="29122" y="22744"/>
                    <a:pt x="29368" y="22744"/>
                  </a:cubicBezTo>
                  <a:cubicBezTo>
                    <a:pt x="29405" y="22744"/>
                    <a:pt x="29441" y="22746"/>
                    <a:pt x="29478" y="22751"/>
                  </a:cubicBezTo>
                  <a:cubicBezTo>
                    <a:pt x="29574" y="22736"/>
                    <a:pt x="29667" y="22727"/>
                    <a:pt x="29758" y="22727"/>
                  </a:cubicBezTo>
                  <a:cubicBezTo>
                    <a:pt x="29956" y="22727"/>
                    <a:pt x="30144" y="22771"/>
                    <a:pt x="30332" y="22897"/>
                  </a:cubicBezTo>
                  <a:cubicBezTo>
                    <a:pt x="30558" y="23047"/>
                    <a:pt x="30649" y="23338"/>
                    <a:pt x="30778" y="23579"/>
                  </a:cubicBezTo>
                  <a:cubicBezTo>
                    <a:pt x="30924" y="23730"/>
                    <a:pt x="31068" y="23858"/>
                    <a:pt x="31235" y="23955"/>
                  </a:cubicBezTo>
                  <a:cubicBezTo>
                    <a:pt x="31267" y="23963"/>
                    <a:pt x="31304" y="23968"/>
                    <a:pt x="31342" y="23968"/>
                  </a:cubicBezTo>
                  <a:cubicBezTo>
                    <a:pt x="31356" y="23968"/>
                    <a:pt x="31371" y="23967"/>
                    <a:pt x="31385" y="23965"/>
                  </a:cubicBezTo>
                  <a:cubicBezTo>
                    <a:pt x="31762" y="23955"/>
                    <a:pt x="32095" y="23815"/>
                    <a:pt x="32439" y="23697"/>
                  </a:cubicBezTo>
                  <a:cubicBezTo>
                    <a:pt x="32481" y="23665"/>
                    <a:pt x="32529" y="23648"/>
                    <a:pt x="32588" y="23648"/>
                  </a:cubicBezTo>
                  <a:cubicBezTo>
                    <a:pt x="32697" y="23611"/>
                    <a:pt x="32804" y="23584"/>
                    <a:pt x="32911" y="23563"/>
                  </a:cubicBezTo>
                  <a:cubicBezTo>
                    <a:pt x="32927" y="23563"/>
                    <a:pt x="32948" y="23557"/>
                    <a:pt x="32965" y="23557"/>
                  </a:cubicBezTo>
                  <a:cubicBezTo>
                    <a:pt x="33126" y="23422"/>
                    <a:pt x="33288" y="23360"/>
                    <a:pt x="33449" y="23360"/>
                  </a:cubicBezTo>
                  <a:cubicBezTo>
                    <a:pt x="33621" y="23360"/>
                    <a:pt x="33793" y="23430"/>
                    <a:pt x="33964" y="23557"/>
                  </a:cubicBezTo>
                  <a:cubicBezTo>
                    <a:pt x="34453" y="23643"/>
                    <a:pt x="34921" y="23847"/>
                    <a:pt x="35323" y="24164"/>
                  </a:cubicBezTo>
                  <a:cubicBezTo>
                    <a:pt x="35619" y="24199"/>
                    <a:pt x="35916" y="24209"/>
                    <a:pt x="36214" y="24209"/>
                  </a:cubicBezTo>
                  <a:cubicBezTo>
                    <a:pt x="36467" y="24209"/>
                    <a:pt x="36720" y="24202"/>
                    <a:pt x="36972" y="24196"/>
                  </a:cubicBezTo>
                  <a:cubicBezTo>
                    <a:pt x="37031" y="24196"/>
                    <a:pt x="37091" y="24191"/>
                    <a:pt x="37145" y="24191"/>
                  </a:cubicBezTo>
                  <a:cubicBezTo>
                    <a:pt x="37138" y="24127"/>
                    <a:pt x="37138" y="24057"/>
                    <a:pt x="37133" y="23987"/>
                  </a:cubicBezTo>
                  <a:cubicBezTo>
                    <a:pt x="37133" y="23923"/>
                    <a:pt x="37128" y="23853"/>
                    <a:pt x="37133" y="23789"/>
                  </a:cubicBezTo>
                  <a:cubicBezTo>
                    <a:pt x="38395" y="22988"/>
                    <a:pt x="37730" y="22988"/>
                    <a:pt x="37381" y="22010"/>
                  </a:cubicBezTo>
                  <a:cubicBezTo>
                    <a:pt x="37413" y="21962"/>
                    <a:pt x="37450" y="21913"/>
                    <a:pt x="37493" y="21865"/>
                  </a:cubicBezTo>
                  <a:cubicBezTo>
                    <a:pt x="37525" y="21838"/>
                    <a:pt x="37564" y="21823"/>
                    <a:pt x="37606" y="21806"/>
                  </a:cubicBezTo>
                  <a:cubicBezTo>
                    <a:pt x="37644" y="21714"/>
                    <a:pt x="37654" y="21618"/>
                    <a:pt x="37666" y="21521"/>
                  </a:cubicBezTo>
                  <a:cubicBezTo>
                    <a:pt x="37671" y="21473"/>
                    <a:pt x="37671" y="21419"/>
                    <a:pt x="37676" y="21371"/>
                  </a:cubicBezTo>
                  <a:cubicBezTo>
                    <a:pt x="37698" y="21221"/>
                    <a:pt x="37713" y="20920"/>
                    <a:pt x="37703" y="20586"/>
                  </a:cubicBezTo>
                  <a:cubicBezTo>
                    <a:pt x="37703" y="20544"/>
                    <a:pt x="37698" y="20501"/>
                    <a:pt x="37698" y="20457"/>
                  </a:cubicBezTo>
                  <a:cubicBezTo>
                    <a:pt x="37730" y="19668"/>
                    <a:pt x="37730" y="19002"/>
                    <a:pt x="37751" y="18491"/>
                  </a:cubicBezTo>
                  <a:cubicBezTo>
                    <a:pt x="37725" y="18432"/>
                    <a:pt x="37708" y="18362"/>
                    <a:pt x="37693" y="18292"/>
                  </a:cubicBezTo>
                  <a:cubicBezTo>
                    <a:pt x="37676" y="18223"/>
                    <a:pt x="37661" y="18153"/>
                    <a:pt x="37649" y="18072"/>
                  </a:cubicBezTo>
                  <a:cubicBezTo>
                    <a:pt x="37822" y="17073"/>
                    <a:pt x="37966" y="16068"/>
                    <a:pt x="37907" y="15021"/>
                  </a:cubicBezTo>
                  <a:cubicBezTo>
                    <a:pt x="37768" y="12507"/>
                    <a:pt x="37869" y="9981"/>
                    <a:pt x="37875" y="7462"/>
                  </a:cubicBezTo>
                  <a:cubicBezTo>
                    <a:pt x="37875" y="6979"/>
                    <a:pt x="37924" y="6490"/>
                    <a:pt x="37617" y="6066"/>
                  </a:cubicBezTo>
                  <a:cubicBezTo>
                    <a:pt x="37230" y="5694"/>
                    <a:pt x="36887" y="5313"/>
                    <a:pt x="36677" y="4916"/>
                  </a:cubicBezTo>
                  <a:cubicBezTo>
                    <a:pt x="36327" y="4249"/>
                    <a:pt x="36349" y="3535"/>
                    <a:pt x="37138" y="2714"/>
                  </a:cubicBezTo>
                  <a:lnTo>
                    <a:pt x="37145" y="2714"/>
                  </a:lnTo>
                  <a:cubicBezTo>
                    <a:pt x="37214" y="2364"/>
                    <a:pt x="37133" y="2203"/>
                    <a:pt x="36984" y="2128"/>
                  </a:cubicBezTo>
                  <a:cubicBezTo>
                    <a:pt x="36977" y="2101"/>
                    <a:pt x="36972" y="2069"/>
                    <a:pt x="36962" y="2037"/>
                  </a:cubicBezTo>
                  <a:cubicBezTo>
                    <a:pt x="36935" y="2052"/>
                    <a:pt x="36908" y="2069"/>
                    <a:pt x="36875" y="2084"/>
                  </a:cubicBezTo>
                  <a:cubicBezTo>
                    <a:pt x="36714" y="2042"/>
                    <a:pt x="36510" y="2052"/>
                    <a:pt x="36322" y="2042"/>
                  </a:cubicBezTo>
                  <a:cubicBezTo>
                    <a:pt x="29087" y="1677"/>
                    <a:pt x="21850" y="1316"/>
                    <a:pt x="14619" y="951"/>
                  </a:cubicBezTo>
                  <a:cubicBezTo>
                    <a:pt x="11153" y="774"/>
                    <a:pt x="7694" y="591"/>
                    <a:pt x="4228" y="403"/>
                  </a:cubicBezTo>
                  <a:cubicBezTo>
                    <a:pt x="4074" y="393"/>
                    <a:pt x="3918" y="284"/>
                    <a:pt x="3762" y="220"/>
                  </a:cubicBezTo>
                  <a:cubicBezTo>
                    <a:pt x="3461" y="205"/>
                    <a:pt x="3154" y="188"/>
                    <a:pt x="2854" y="167"/>
                  </a:cubicBezTo>
                  <a:cubicBezTo>
                    <a:pt x="2736" y="146"/>
                    <a:pt x="2631" y="136"/>
                    <a:pt x="2537" y="136"/>
                  </a:cubicBezTo>
                  <a:cubicBezTo>
                    <a:pt x="2244" y="136"/>
                    <a:pt x="2063" y="233"/>
                    <a:pt x="1946" y="393"/>
                  </a:cubicBezTo>
                  <a:cubicBezTo>
                    <a:pt x="1785" y="279"/>
                    <a:pt x="1666" y="145"/>
                    <a:pt x="1575" y="1"/>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0"/>
            <p:cNvSpPr/>
            <p:nvPr/>
          </p:nvSpPr>
          <p:spPr>
            <a:xfrm>
              <a:off x="4162775" y="3720375"/>
              <a:ext cx="790825" cy="670525"/>
            </a:xfrm>
            <a:custGeom>
              <a:avLst/>
              <a:gdLst/>
              <a:ahLst/>
              <a:cxnLst/>
              <a:rect l="l" t="t" r="r" b="b"/>
              <a:pathLst>
                <a:path w="31633" h="26821" extrusionOk="0">
                  <a:moveTo>
                    <a:pt x="16037" y="8378"/>
                  </a:moveTo>
                  <a:cubicBezTo>
                    <a:pt x="16036" y="8379"/>
                    <a:pt x="16035" y="8381"/>
                    <a:pt x="16034" y="8382"/>
                  </a:cubicBezTo>
                  <a:lnTo>
                    <a:pt x="16034" y="8382"/>
                  </a:lnTo>
                  <a:cubicBezTo>
                    <a:pt x="16035" y="8382"/>
                    <a:pt x="16037" y="8380"/>
                    <a:pt x="16037" y="8378"/>
                  </a:cubicBezTo>
                  <a:close/>
                  <a:moveTo>
                    <a:pt x="23595" y="17951"/>
                  </a:moveTo>
                  <a:cubicBezTo>
                    <a:pt x="23708" y="17951"/>
                    <a:pt x="23832" y="17978"/>
                    <a:pt x="23976" y="18042"/>
                  </a:cubicBezTo>
                  <a:cubicBezTo>
                    <a:pt x="24417" y="18231"/>
                    <a:pt x="24863" y="18380"/>
                    <a:pt x="25325" y="18499"/>
                  </a:cubicBezTo>
                  <a:cubicBezTo>
                    <a:pt x="25142" y="18547"/>
                    <a:pt x="24965" y="18633"/>
                    <a:pt x="24794" y="18719"/>
                  </a:cubicBezTo>
                  <a:cubicBezTo>
                    <a:pt x="24691" y="18767"/>
                    <a:pt x="24589" y="18816"/>
                    <a:pt x="24487" y="18853"/>
                  </a:cubicBezTo>
                  <a:cubicBezTo>
                    <a:pt x="24385" y="18896"/>
                    <a:pt x="24283" y="18940"/>
                    <a:pt x="24181" y="18982"/>
                  </a:cubicBezTo>
                  <a:cubicBezTo>
                    <a:pt x="23885" y="19101"/>
                    <a:pt x="23606" y="19218"/>
                    <a:pt x="23337" y="19262"/>
                  </a:cubicBezTo>
                  <a:cubicBezTo>
                    <a:pt x="23305" y="19267"/>
                    <a:pt x="23272" y="19273"/>
                    <a:pt x="23240" y="19273"/>
                  </a:cubicBezTo>
                  <a:cubicBezTo>
                    <a:pt x="23058" y="19273"/>
                    <a:pt x="22886" y="19176"/>
                    <a:pt x="22795" y="19030"/>
                  </a:cubicBezTo>
                  <a:cubicBezTo>
                    <a:pt x="22736" y="18933"/>
                    <a:pt x="22724" y="18837"/>
                    <a:pt x="22773" y="18740"/>
                  </a:cubicBezTo>
                  <a:cubicBezTo>
                    <a:pt x="23133" y="18031"/>
                    <a:pt x="23413" y="17951"/>
                    <a:pt x="23595" y="17951"/>
                  </a:cubicBezTo>
                  <a:close/>
                  <a:moveTo>
                    <a:pt x="15206" y="1"/>
                  </a:moveTo>
                  <a:cubicBezTo>
                    <a:pt x="14603" y="1"/>
                    <a:pt x="13927" y="116"/>
                    <a:pt x="13329" y="126"/>
                  </a:cubicBezTo>
                  <a:cubicBezTo>
                    <a:pt x="12045" y="148"/>
                    <a:pt x="10761" y="206"/>
                    <a:pt x="9477" y="250"/>
                  </a:cubicBezTo>
                  <a:cubicBezTo>
                    <a:pt x="9187" y="298"/>
                    <a:pt x="8891" y="325"/>
                    <a:pt x="8601" y="352"/>
                  </a:cubicBezTo>
                  <a:cubicBezTo>
                    <a:pt x="8510" y="352"/>
                    <a:pt x="8419" y="347"/>
                    <a:pt x="8328" y="347"/>
                  </a:cubicBezTo>
                  <a:cubicBezTo>
                    <a:pt x="7812" y="325"/>
                    <a:pt x="7274" y="309"/>
                    <a:pt x="6754" y="309"/>
                  </a:cubicBezTo>
                  <a:cubicBezTo>
                    <a:pt x="6151" y="309"/>
                    <a:pt x="5631" y="335"/>
                    <a:pt x="5152" y="384"/>
                  </a:cubicBezTo>
                  <a:cubicBezTo>
                    <a:pt x="4879" y="379"/>
                    <a:pt x="4604" y="367"/>
                    <a:pt x="4331" y="362"/>
                  </a:cubicBezTo>
                  <a:cubicBezTo>
                    <a:pt x="3711" y="362"/>
                    <a:pt x="3091" y="375"/>
                    <a:pt x="2470" y="375"/>
                  </a:cubicBezTo>
                  <a:cubicBezTo>
                    <a:pt x="2032" y="375"/>
                    <a:pt x="1594" y="368"/>
                    <a:pt x="1155" y="347"/>
                  </a:cubicBezTo>
                  <a:cubicBezTo>
                    <a:pt x="1115" y="345"/>
                    <a:pt x="1077" y="344"/>
                    <a:pt x="1040" y="344"/>
                  </a:cubicBezTo>
                  <a:cubicBezTo>
                    <a:pt x="866" y="344"/>
                    <a:pt x="731" y="366"/>
                    <a:pt x="624" y="411"/>
                  </a:cubicBezTo>
                  <a:cubicBezTo>
                    <a:pt x="602" y="399"/>
                    <a:pt x="580" y="394"/>
                    <a:pt x="560" y="384"/>
                  </a:cubicBezTo>
                  <a:lnTo>
                    <a:pt x="560" y="411"/>
                  </a:lnTo>
                  <a:lnTo>
                    <a:pt x="560" y="438"/>
                  </a:lnTo>
                  <a:lnTo>
                    <a:pt x="0" y="394"/>
                  </a:lnTo>
                  <a:lnTo>
                    <a:pt x="0" y="394"/>
                  </a:lnTo>
                  <a:cubicBezTo>
                    <a:pt x="71" y="1651"/>
                    <a:pt x="414" y="3763"/>
                    <a:pt x="458" y="5020"/>
                  </a:cubicBezTo>
                  <a:cubicBezTo>
                    <a:pt x="516" y="5536"/>
                    <a:pt x="587" y="6047"/>
                    <a:pt x="694" y="6551"/>
                  </a:cubicBezTo>
                  <a:cubicBezTo>
                    <a:pt x="882" y="7453"/>
                    <a:pt x="1354" y="8238"/>
                    <a:pt x="1586" y="9124"/>
                  </a:cubicBezTo>
                  <a:cubicBezTo>
                    <a:pt x="1708" y="9603"/>
                    <a:pt x="1902" y="10037"/>
                    <a:pt x="2112" y="10473"/>
                  </a:cubicBezTo>
                  <a:cubicBezTo>
                    <a:pt x="2122" y="10483"/>
                    <a:pt x="2139" y="10495"/>
                    <a:pt x="2149" y="10510"/>
                  </a:cubicBezTo>
                  <a:cubicBezTo>
                    <a:pt x="2144" y="10510"/>
                    <a:pt x="2139" y="10515"/>
                    <a:pt x="2134" y="10521"/>
                  </a:cubicBezTo>
                  <a:cubicBezTo>
                    <a:pt x="2139" y="10527"/>
                    <a:pt x="2144" y="10537"/>
                    <a:pt x="2149" y="10548"/>
                  </a:cubicBezTo>
                  <a:cubicBezTo>
                    <a:pt x="2155" y="10537"/>
                    <a:pt x="2160" y="10527"/>
                    <a:pt x="2166" y="10515"/>
                  </a:cubicBezTo>
                  <a:cubicBezTo>
                    <a:pt x="2418" y="10612"/>
                    <a:pt x="2499" y="10785"/>
                    <a:pt x="2418" y="11031"/>
                  </a:cubicBezTo>
                  <a:cubicBezTo>
                    <a:pt x="2402" y="11026"/>
                    <a:pt x="2392" y="11021"/>
                    <a:pt x="2375" y="11016"/>
                  </a:cubicBezTo>
                  <a:lnTo>
                    <a:pt x="2375" y="11016"/>
                  </a:lnTo>
                  <a:cubicBezTo>
                    <a:pt x="2402" y="11069"/>
                    <a:pt x="2429" y="11123"/>
                    <a:pt x="2456" y="11182"/>
                  </a:cubicBezTo>
                  <a:cubicBezTo>
                    <a:pt x="2456" y="11145"/>
                    <a:pt x="2450" y="11112"/>
                    <a:pt x="2445" y="11080"/>
                  </a:cubicBezTo>
                  <a:lnTo>
                    <a:pt x="2445" y="11080"/>
                  </a:lnTo>
                  <a:cubicBezTo>
                    <a:pt x="2794" y="11219"/>
                    <a:pt x="2746" y="11467"/>
                    <a:pt x="2702" y="11720"/>
                  </a:cubicBezTo>
                  <a:cubicBezTo>
                    <a:pt x="2746" y="11827"/>
                    <a:pt x="2789" y="11934"/>
                    <a:pt x="2831" y="12047"/>
                  </a:cubicBezTo>
                  <a:cubicBezTo>
                    <a:pt x="2853" y="12117"/>
                    <a:pt x="2880" y="12186"/>
                    <a:pt x="2901" y="12256"/>
                  </a:cubicBezTo>
                  <a:cubicBezTo>
                    <a:pt x="2960" y="12320"/>
                    <a:pt x="2987" y="12402"/>
                    <a:pt x="2982" y="12493"/>
                  </a:cubicBezTo>
                  <a:cubicBezTo>
                    <a:pt x="3030" y="12648"/>
                    <a:pt x="3079" y="12804"/>
                    <a:pt x="3122" y="12965"/>
                  </a:cubicBezTo>
                  <a:cubicBezTo>
                    <a:pt x="3562" y="13783"/>
                    <a:pt x="3617" y="14663"/>
                    <a:pt x="3283" y="15549"/>
                  </a:cubicBezTo>
                  <a:cubicBezTo>
                    <a:pt x="3106" y="16275"/>
                    <a:pt x="2702" y="16935"/>
                    <a:pt x="2675" y="17688"/>
                  </a:cubicBezTo>
                  <a:cubicBezTo>
                    <a:pt x="2633" y="18714"/>
                    <a:pt x="2735" y="19875"/>
                    <a:pt x="2412" y="20862"/>
                  </a:cubicBezTo>
                  <a:cubicBezTo>
                    <a:pt x="2187" y="21544"/>
                    <a:pt x="1494" y="22801"/>
                    <a:pt x="1494" y="22801"/>
                  </a:cubicBezTo>
                  <a:cubicBezTo>
                    <a:pt x="1494" y="22801"/>
                    <a:pt x="1239" y="23372"/>
                    <a:pt x="1329" y="23372"/>
                  </a:cubicBezTo>
                  <a:cubicBezTo>
                    <a:pt x="1330" y="23372"/>
                    <a:pt x="1332" y="23372"/>
                    <a:pt x="1333" y="23371"/>
                  </a:cubicBezTo>
                  <a:lnTo>
                    <a:pt x="1333" y="23371"/>
                  </a:lnTo>
                  <a:cubicBezTo>
                    <a:pt x="1318" y="23399"/>
                    <a:pt x="1317" y="23410"/>
                    <a:pt x="1324" y="23410"/>
                  </a:cubicBezTo>
                  <a:cubicBezTo>
                    <a:pt x="1342" y="23410"/>
                    <a:pt x="1403" y="23354"/>
                    <a:pt x="1423" y="23330"/>
                  </a:cubicBezTo>
                  <a:lnTo>
                    <a:pt x="1423" y="23330"/>
                  </a:lnTo>
                  <a:cubicBezTo>
                    <a:pt x="1447" y="23334"/>
                    <a:pt x="1470" y="23334"/>
                    <a:pt x="1494" y="23334"/>
                  </a:cubicBezTo>
                  <a:cubicBezTo>
                    <a:pt x="1532" y="23334"/>
                    <a:pt x="1564" y="23334"/>
                    <a:pt x="1596" y="23329"/>
                  </a:cubicBezTo>
                  <a:cubicBezTo>
                    <a:pt x="2037" y="23237"/>
                    <a:pt x="2477" y="23162"/>
                    <a:pt x="2918" y="23086"/>
                  </a:cubicBezTo>
                  <a:cubicBezTo>
                    <a:pt x="3600" y="22969"/>
                    <a:pt x="4309" y="22845"/>
                    <a:pt x="5003" y="22684"/>
                  </a:cubicBezTo>
                  <a:cubicBezTo>
                    <a:pt x="5217" y="22635"/>
                    <a:pt x="5400" y="22608"/>
                    <a:pt x="5576" y="22608"/>
                  </a:cubicBezTo>
                  <a:cubicBezTo>
                    <a:pt x="5829" y="22608"/>
                    <a:pt x="6066" y="22662"/>
                    <a:pt x="6324" y="22776"/>
                  </a:cubicBezTo>
                  <a:cubicBezTo>
                    <a:pt x="7936" y="23505"/>
                    <a:pt x="9682" y="23860"/>
                    <a:pt x="11668" y="23860"/>
                  </a:cubicBezTo>
                  <a:cubicBezTo>
                    <a:pt x="11868" y="23860"/>
                    <a:pt x="12062" y="23860"/>
                    <a:pt x="12260" y="23850"/>
                  </a:cubicBezTo>
                  <a:cubicBezTo>
                    <a:pt x="12459" y="23844"/>
                    <a:pt x="12635" y="23726"/>
                    <a:pt x="12722" y="23549"/>
                  </a:cubicBezTo>
                  <a:cubicBezTo>
                    <a:pt x="12915" y="23151"/>
                    <a:pt x="12722" y="22840"/>
                    <a:pt x="12556" y="22657"/>
                  </a:cubicBezTo>
                  <a:cubicBezTo>
                    <a:pt x="12635" y="22587"/>
                    <a:pt x="12717" y="22511"/>
                    <a:pt x="12803" y="22437"/>
                  </a:cubicBezTo>
                  <a:cubicBezTo>
                    <a:pt x="12915" y="22329"/>
                    <a:pt x="13093" y="22168"/>
                    <a:pt x="13216" y="22082"/>
                  </a:cubicBezTo>
                  <a:cubicBezTo>
                    <a:pt x="13538" y="22313"/>
                    <a:pt x="13920" y="22394"/>
                    <a:pt x="14259" y="22469"/>
                  </a:cubicBezTo>
                  <a:cubicBezTo>
                    <a:pt x="14892" y="22603"/>
                    <a:pt x="15032" y="22672"/>
                    <a:pt x="15070" y="23086"/>
                  </a:cubicBezTo>
                  <a:cubicBezTo>
                    <a:pt x="15107" y="23543"/>
                    <a:pt x="15672" y="23973"/>
                    <a:pt x="16079" y="23973"/>
                  </a:cubicBezTo>
                  <a:lnTo>
                    <a:pt x="16225" y="23973"/>
                  </a:lnTo>
                  <a:cubicBezTo>
                    <a:pt x="16858" y="23973"/>
                    <a:pt x="17165" y="24338"/>
                    <a:pt x="17654" y="24988"/>
                  </a:cubicBezTo>
                  <a:cubicBezTo>
                    <a:pt x="17793" y="25176"/>
                    <a:pt x="17938" y="25370"/>
                    <a:pt x="18100" y="25553"/>
                  </a:cubicBezTo>
                  <a:cubicBezTo>
                    <a:pt x="18588" y="26106"/>
                    <a:pt x="19255" y="26411"/>
                    <a:pt x="19979" y="26411"/>
                  </a:cubicBezTo>
                  <a:cubicBezTo>
                    <a:pt x="20624" y="26411"/>
                    <a:pt x="21269" y="26165"/>
                    <a:pt x="21801" y="25719"/>
                  </a:cubicBezTo>
                  <a:cubicBezTo>
                    <a:pt x="22042" y="25515"/>
                    <a:pt x="22312" y="25397"/>
                    <a:pt x="22543" y="25397"/>
                  </a:cubicBezTo>
                  <a:cubicBezTo>
                    <a:pt x="22731" y="25397"/>
                    <a:pt x="22875" y="25477"/>
                    <a:pt x="22999" y="25650"/>
                  </a:cubicBezTo>
                  <a:cubicBezTo>
                    <a:pt x="23220" y="25950"/>
                    <a:pt x="23563" y="26347"/>
                    <a:pt x="24031" y="26347"/>
                  </a:cubicBezTo>
                  <a:cubicBezTo>
                    <a:pt x="24638" y="26347"/>
                    <a:pt x="24896" y="25719"/>
                    <a:pt x="25052" y="25348"/>
                  </a:cubicBezTo>
                  <a:cubicBezTo>
                    <a:pt x="25174" y="25037"/>
                    <a:pt x="25154" y="24730"/>
                    <a:pt x="25137" y="24457"/>
                  </a:cubicBezTo>
                  <a:cubicBezTo>
                    <a:pt x="25126" y="24333"/>
                    <a:pt x="25121" y="24220"/>
                    <a:pt x="25126" y="24123"/>
                  </a:cubicBezTo>
                  <a:cubicBezTo>
                    <a:pt x="25137" y="24026"/>
                    <a:pt x="25186" y="23968"/>
                    <a:pt x="25234" y="23924"/>
                  </a:cubicBezTo>
                  <a:cubicBezTo>
                    <a:pt x="25690" y="24574"/>
                    <a:pt x="26373" y="24859"/>
                    <a:pt x="26986" y="25117"/>
                  </a:cubicBezTo>
                  <a:cubicBezTo>
                    <a:pt x="27732" y="25429"/>
                    <a:pt x="28204" y="25650"/>
                    <a:pt x="28404" y="26240"/>
                  </a:cubicBezTo>
                  <a:cubicBezTo>
                    <a:pt x="28533" y="26605"/>
                    <a:pt x="28823" y="26820"/>
                    <a:pt x="29188" y="26820"/>
                  </a:cubicBezTo>
                  <a:cubicBezTo>
                    <a:pt x="29446" y="26820"/>
                    <a:pt x="29677" y="26713"/>
                    <a:pt x="29833" y="26627"/>
                  </a:cubicBezTo>
                  <a:cubicBezTo>
                    <a:pt x="30138" y="26466"/>
                    <a:pt x="30445" y="26304"/>
                    <a:pt x="30805" y="26121"/>
                  </a:cubicBezTo>
                  <a:lnTo>
                    <a:pt x="31342" y="25843"/>
                  </a:lnTo>
                  <a:cubicBezTo>
                    <a:pt x="31524" y="25751"/>
                    <a:pt x="31632" y="25563"/>
                    <a:pt x="31632" y="25365"/>
                  </a:cubicBezTo>
                  <a:cubicBezTo>
                    <a:pt x="31627" y="25161"/>
                    <a:pt x="31514" y="24978"/>
                    <a:pt x="31331" y="24891"/>
                  </a:cubicBezTo>
                  <a:cubicBezTo>
                    <a:pt x="30923" y="24693"/>
                    <a:pt x="30520" y="24526"/>
                    <a:pt x="30133" y="24370"/>
                  </a:cubicBezTo>
                  <a:cubicBezTo>
                    <a:pt x="29230" y="24006"/>
                    <a:pt x="28452" y="23688"/>
                    <a:pt x="27844" y="23081"/>
                  </a:cubicBezTo>
                  <a:cubicBezTo>
                    <a:pt x="27517" y="22754"/>
                    <a:pt x="27517" y="22630"/>
                    <a:pt x="27517" y="22630"/>
                  </a:cubicBezTo>
                  <a:cubicBezTo>
                    <a:pt x="27522" y="22608"/>
                    <a:pt x="27576" y="22533"/>
                    <a:pt x="27753" y="22426"/>
                  </a:cubicBezTo>
                  <a:cubicBezTo>
                    <a:pt x="28172" y="22173"/>
                    <a:pt x="28462" y="21814"/>
                    <a:pt x="28720" y="21502"/>
                  </a:cubicBezTo>
                  <a:cubicBezTo>
                    <a:pt x="28984" y="21179"/>
                    <a:pt x="29210" y="20900"/>
                    <a:pt x="29532" y="20755"/>
                  </a:cubicBezTo>
                  <a:cubicBezTo>
                    <a:pt x="30165" y="20470"/>
                    <a:pt x="30326" y="19927"/>
                    <a:pt x="30004" y="19144"/>
                  </a:cubicBezTo>
                  <a:cubicBezTo>
                    <a:pt x="29983" y="19089"/>
                    <a:pt x="29951" y="19004"/>
                    <a:pt x="29945" y="18977"/>
                  </a:cubicBezTo>
                  <a:cubicBezTo>
                    <a:pt x="29865" y="18547"/>
                    <a:pt x="29542" y="18268"/>
                    <a:pt x="29123" y="18268"/>
                  </a:cubicBezTo>
                  <a:cubicBezTo>
                    <a:pt x="29005" y="18268"/>
                    <a:pt x="28887" y="18295"/>
                    <a:pt x="28779" y="18327"/>
                  </a:cubicBezTo>
                  <a:cubicBezTo>
                    <a:pt x="28720" y="18370"/>
                    <a:pt x="28655" y="18407"/>
                    <a:pt x="28597" y="18450"/>
                  </a:cubicBezTo>
                  <a:cubicBezTo>
                    <a:pt x="28392" y="18606"/>
                    <a:pt x="28194" y="18719"/>
                    <a:pt x="28006" y="18789"/>
                  </a:cubicBezTo>
                  <a:cubicBezTo>
                    <a:pt x="27534" y="19154"/>
                    <a:pt x="27044" y="19552"/>
                    <a:pt x="26550" y="19971"/>
                  </a:cubicBezTo>
                  <a:cubicBezTo>
                    <a:pt x="26528" y="19992"/>
                    <a:pt x="26513" y="20004"/>
                    <a:pt x="26491" y="20019"/>
                  </a:cubicBezTo>
                  <a:cubicBezTo>
                    <a:pt x="26560" y="19369"/>
                    <a:pt x="26491" y="18977"/>
                    <a:pt x="26255" y="18714"/>
                  </a:cubicBezTo>
                  <a:cubicBezTo>
                    <a:pt x="26250" y="18703"/>
                    <a:pt x="26238" y="18692"/>
                    <a:pt x="26228" y="18687"/>
                  </a:cubicBezTo>
                  <a:cubicBezTo>
                    <a:pt x="26180" y="18665"/>
                    <a:pt x="26131" y="18643"/>
                    <a:pt x="26083" y="18611"/>
                  </a:cubicBezTo>
                  <a:cubicBezTo>
                    <a:pt x="25910" y="18514"/>
                    <a:pt x="25809" y="18321"/>
                    <a:pt x="25819" y="18122"/>
                  </a:cubicBezTo>
                  <a:cubicBezTo>
                    <a:pt x="25819" y="18102"/>
                    <a:pt x="25830" y="18085"/>
                    <a:pt x="25830" y="18063"/>
                  </a:cubicBezTo>
                  <a:cubicBezTo>
                    <a:pt x="26002" y="18095"/>
                    <a:pt x="26180" y="18128"/>
                    <a:pt x="26351" y="18155"/>
                  </a:cubicBezTo>
                  <a:cubicBezTo>
                    <a:pt x="26475" y="18095"/>
                    <a:pt x="26599" y="18042"/>
                    <a:pt x="26716" y="17988"/>
                  </a:cubicBezTo>
                  <a:lnTo>
                    <a:pt x="26728" y="17978"/>
                  </a:lnTo>
                  <a:cubicBezTo>
                    <a:pt x="26711" y="17870"/>
                    <a:pt x="26701" y="17725"/>
                    <a:pt x="26689" y="17586"/>
                  </a:cubicBezTo>
                  <a:cubicBezTo>
                    <a:pt x="26669" y="17360"/>
                    <a:pt x="26647" y="17145"/>
                    <a:pt x="26572" y="17123"/>
                  </a:cubicBezTo>
                  <a:cubicBezTo>
                    <a:pt x="25749" y="16909"/>
                    <a:pt x="25573" y="16446"/>
                    <a:pt x="25556" y="15920"/>
                  </a:cubicBezTo>
                  <a:lnTo>
                    <a:pt x="25556" y="15818"/>
                  </a:lnTo>
                  <a:cubicBezTo>
                    <a:pt x="25556" y="15710"/>
                    <a:pt x="25567" y="15603"/>
                    <a:pt x="25573" y="15491"/>
                  </a:cubicBezTo>
                  <a:cubicBezTo>
                    <a:pt x="25583" y="15345"/>
                    <a:pt x="25593" y="15201"/>
                    <a:pt x="25600" y="15060"/>
                  </a:cubicBezTo>
                  <a:cubicBezTo>
                    <a:pt x="25600" y="15023"/>
                    <a:pt x="25605" y="14986"/>
                    <a:pt x="25605" y="14953"/>
                  </a:cubicBezTo>
                  <a:cubicBezTo>
                    <a:pt x="25605" y="14668"/>
                    <a:pt x="25573" y="14400"/>
                    <a:pt x="25432" y="14169"/>
                  </a:cubicBezTo>
                  <a:cubicBezTo>
                    <a:pt x="25406" y="14131"/>
                    <a:pt x="25395" y="14093"/>
                    <a:pt x="25390" y="14056"/>
                  </a:cubicBezTo>
                  <a:cubicBezTo>
                    <a:pt x="25368" y="13793"/>
                    <a:pt x="25825" y="13599"/>
                    <a:pt x="25932" y="13320"/>
                  </a:cubicBezTo>
                  <a:cubicBezTo>
                    <a:pt x="25916" y="13316"/>
                    <a:pt x="25898" y="13315"/>
                    <a:pt x="25879" y="13315"/>
                  </a:cubicBezTo>
                  <a:cubicBezTo>
                    <a:pt x="25854" y="13315"/>
                    <a:pt x="25828" y="13317"/>
                    <a:pt x="25803" y="13317"/>
                  </a:cubicBezTo>
                  <a:cubicBezTo>
                    <a:pt x="25731" y="13317"/>
                    <a:pt x="25666" y="13303"/>
                    <a:pt x="25653" y="13196"/>
                  </a:cubicBezTo>
                  <a:cubicBezTo>
                    <a:pt x="24492" y="13260"/>
                    <a:pt x="23332" y="13347"/>
                    <a:pt x="22166" y="13369"/>
                  </a:cubicBezTo>
                  <a:cubicBezTo>
                    <a:pt x="21929" y="13374"/>
                    <a:pt x="21670" y="13464"/>
                    <a:pt x="21423" y="13464"/>
                  </a:cubicBezTo>
                  <a:cubicBezTo>
                    <a:pt x="21218" y="13464"/>
                    <a:pt x="21021" y="13402"/>
                    <a:pt x="20850" y="13180"/>
                  </a:cubicBezTo>
                  <a:lnTo>
                    <a:pt x="18712" y="13186"/>
                  </a:lnTo>
                  <a:cubicBezTo>
                    <a:pt x="18048" y="13615"/>
                    <a:pt x="17332" y="13679"/>
                    <a:pt x="16608" y="13679"/>
                  </a:cubicBezTo>
                  <a:cubicBezTo>
                    <a:pt x="16296" y="13679"/>
                    <a:pt x="15982" y="13667"/>
                    <a:pt x="15670" y="13667"/>
                  </a:cubicBezTo>
                  <a:cubicBezTo>
                    <a:pt x="15482" y="13667"/>
                    <a:pt x="15294" y="13672"/>
                    <a:pt x="15107" y="13686"/>
                  </a:cubicBezTo>
                  <a:cubicBezTo>
                    <a:pt x="14914" y="13557"/>
                    <a:pt x="14802" y="13369"/>
                    <a:pt x="14737" y="13175"/>
                  </a:cubicBezTo>
                  <a:lnTo>
                    <a:pt x="14737" y="13126"/>
                  </a:lnTo>
                  <a:cubicBezTo>
                    <a:pt x="14827" y="11452"/>
                    <a:pt x="15166" y="9842"/>
                    <a:pt x="16034" y="8382"/>
                  </a:cubicBezTo>
                  <a:lnTo>
                    <a:pt x="16034" y="8382"/>
                  </a:lnTo>
                  <a:cubicBezTo>
                    <a:pt x="16033" y="8383"/>
                    <a:pt x="16032" y="8383"/>
                    <a:pt x="16032" y="8383"/>
                  </a:cubicBezTo>
                  <a:cubicBezTo>
                    <a:pt x="16096" y="7808"/>
                    <a:pt x="16252" y="7292"/>
                    <a:pt x="16837" y="7029"/>
                  </a:cubicBezTo>
                  <a:cubicBezTo>
                    <a:pt x="16961" y="6342"/>
                    <a:pt x="16676" y="5477"/>
                    <a:pt x="17654" y="5154"/>
                  </a:cubicBezTo>
                  <a:cubicBezTo>
                    <a:pt x="18147" y="4805"/>
                    <a:pt x="17869" y="4294"/>
                    <a:pt x="17896" y="3848"/>
                  </a:cubicBezTo>
                  <a:cubicBezTo>
                    <a:pt x="17567" y="3790"/>
                    <a:pt x="17579" y="3558"/>
                    <a:pt x="17626" y="3307"/>
                  </a:cubicBezTo>
                  <a:cubicBezTo>
                    <a:pt x="17535" y="3242"/>
                    <a:pt x="17412" y="3183"/>
                    <a:pt x="17391" y="3102"/>
                  </a:cubicBezTo>
                  <a:cubicBezTo>
                    <a:pt x="17165" y="2140"/>
                    <a:pt x="17116" y="883"/>
                    <a:pt x="16445" y="335"/>
                  </a:cubicBezTo>
                  <a:cubicBezTo>
                    <a:pt x="16434" y="277"/>
                    <a:pt x="16424" y="218"/>
                    <a:pt x="16413" y="158"/>
                  </a:cubicBezTo>
                  <a:cubicBezTo>
                    <a:pt x="16369" y="185"/>
                    <a:pt x="16322" y="201"/>
                    <a:pt x="16278" y="223"/>
                  </a:cubicBezTo>
                  <a:cubicBezTo>
                    <a:pt x="15983" y="53"/>
                    <a:pt x="15611" y="1"/>
                    <a:pt x="15206" y="1"/>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0"/>
            <p:cNvSpPr/>
            <p:nvPr/>
          </p:nvSpPr>
          <p:spPr>
            <a:xfrm>
              <a:off x="2338650" y="3105175"/>
              <a:ext cx="1914550" cy="1859725"/>
            </a:xfrm>
            <a:custGeom>
              <a:avLst/>
              <a:gdLst/>
              <a:ahLst/>
              <a:cxnLst/>
              <a:rect l="l" t="t" r="r" b="b"/>
              <a:pathLst>
                <a:path w="76582" h="74389" extrusionOk="0">
                  <a:moveTo>
                    <a:pt x="24033" y="0"/>
                  </a:moveTo>
                  <a:cubicBezTo>
                    <a:pt x="24008" y="0"/>
                    <a:pt x="23984" y="1"/>
                    <a:pt x="23960" y="1"/>
                  </a:cubicBezTo>
                  <a:cubicBezTo>
                    <a:pt x="23885" y="44"/>
                    <a:pt x="23826" y="91"/>
                    <a:pt x="23767" y="145"/>
                  </a:cubicBezTo>
                  <a:cubicBezTo>
                    <a:pt x="23757" y="140"/>
                    <a:pt x="23740" y="140"/>
                    <a:pt x="23729" y="135"/>
                  </a:cubicBezTo>
                  <a:cubicBezTo>
                    <a:pt x="23724" y="156"/>
                    <a:pt x="23724" y="178"/>
                    <a:pt x="23719" y="200"/>
                  </a:cubicBezTo>
                  <a:cubicBezTo>
                    <a:pt x="23251" y="747"/>
                    <a:pt x="23655" y="1698"/>
                    <a:pt x="23321" y="2268"/>
                  </a:cubicBezTo>
                  <a:cubicBezTo>
                    <a:pt x="23278" y="2880"/>
                    <a:pt x="23236" y="3492"/>
                    <a:pt x="23192" y="4105"/>
                  </a:cubicBezTo>
                  <a:cubicBezTo>
                    <a:pt x="23139" y="4846"/>
                    <a:pt x="23085" y="5588"/>
                    <a:pt x="23031" y="6324"/>
                  </a:cubicBezTo>
                  <a:lnTo>
                    <a:pt x="23031" y="6329"/>
                  </a:lnTo>
                  <a:cubicBezTo>
                    <a:pt x="22655" y="7968"/>
                    <a:pt x="22956" y="9686"/>
                    <a:pt x="22510" y="11320"/>
                  </a:cubicBezTo>
                  <a:cubicBezTo>
                    <a:pt x="22478" y="11744"/>
                    <a:pt x="22450" y="12163"/>
                    <a:pt x="22423" y="12587"/>
                  </a:cubicBezTo>
                  <a:cubicBezTo>
                    <a:pt x="22172" y="16262"/>
                    <a:pt x="21994" y="19942"/>
                    <a:pt x="21436" y="23596"/>
                  </a:cubicBezTo>
                  <a:lnTo>
                    <a:pt x="21436" y="25007"/>
                  </a:lnTo>
                  <a:cubicBezTo>
                    <a:pt x="21290" y="26598"/>
                    <a:pt x="21070" y="28188"/>
                    <a:pt x="21027" y="29784"/>
                  </a:cubicBezTo>
                  <a:cubicBezTo>
                    <a:pt x="21022" y="29966"/>
                    <a:pt x="21005" y="30117"/>
                    <a:pt x="20973" y="30241"/>
                  </a:cubicBezTo>
                  <a:cubicBezTo>
                    <a:pt x="20779" y="30531"/>
                    <a:pt x="20511" y="30719"/>
                    <a:pt x="20125" y="30821"/>
                  </a:cubicBezTo>
                  <a:cubicBezTo>
                    <a:pt x="20006" y="30821"/>
                    <a:pt x="19872" y="30809"/>
                    <a:pt x="19722" y="30799"/>
                  </a:cubicBezTo>
                  <a:cubicBezTo>
                    <a:pt x="14372" y="30256"/>
                    <a:pt x="9021" y="29757"/>
                    <a:pt x="3664" y="29274"/>
                  </a:cubicBezTo>
                  <a:cubicBezTo>
                    <a:pt x="3242" y="29236"/>
                    <a:pt x="2818" y="29226"/>
                    <a:pt x="2392" y="29226"/>
                  </a:cubicBezTo>
                  <a:cubicBezTo>
                    <a:pt x="1950" y="29226"/>
                    <a:pt x="1507" y="29237"/>
                    <a:pt x="1063" y="29237"/>
                  </a:cubicBezTo>
                  <a:cubicBezTo>
                    <a:pt x="1015" y="29237"/>
                    <a:pt x="967" y="29237"/>
                    <a:pt x="919" y="29236"/>
                  </a:cubicBezTo>
                  <a:cubicBezTo>
                    <a:pt x="817" y="29225"/>
                    <a:pt x="710" y="29214"/>
                    <a:pt x="623" y="29214"/>
                  </a:cubicBezTo>
                  <a:cubicBezTo>
                    <a:pt x="511" y="29214"/>
                    <a:pt x="435" y="29214"/>
                    <a:pt x="387" y="29321"/>
                  </a:cubicBezTo>
                  <a:cubicBezTo>
                    <a:pt x="306" y="29370"/>
                    <a:pt x="237" y="29440"/>
                    <a:pt x="194" y="29542"/>
                  </a:cubicBezTo>
                  <a:cubicBezTo>
                    <a:pt x="140" y="29681"/>
                    <a:pt x="194" y="29822"/>
                    <a:pt x="301" y="29907"/>
                  </a:cubicBezTo>
                  <a:cubicBezTo>
                    <a:pt x="247" y="30095"/>
                    <a:pt x="140" y="30246"/>
                    <a:pt x="1" y="30348"/>
                  </a:cubicBezTo>
                  <a:cubicBezTo>
                    <a:pt x="70" y="30397"/>
                    <a:pt x="145" y="30444"/>
                    <a:pt x="231" y="30477"/>
                  </a:cubicBezTo>
                  <a:cubicBezTo>
                    <a:pt x="678" y="30633"/>
                    <a:pt x="892" y="30982"/>
                    <a:pt x="1204" y="31540"/>
                  </a:cubicBezTo>
                  <a:cubicBezTo>
                    <a:pt x="1382" y="31858"/>
                    <a:pt x="1563" y="32185"/>
                    <a:pt x="1838" y="32475"/>
                  </a:cubicBezTo>
                  <a:cubicBezTo>
                    <a:pt x="2461" y="33142"/>
                    <a:pt x="3058" y="33861"/>
                    <a:pt x="3643" y="34555"/>
                  </a:cubicBezTo>
                  <a:cubicBezTo>
                    <a:pt x="4985" y="36160"/>
                    <a:pt x="6378" y="37821"/>
                    <a:pt x="8193" y="39067"/>
                  </a:cubicBezTo>
                  <a:cubicBezTo>
                    <a:pt x="8843" y="39512"/>
                    <a:pt x="9047" y="40216"/>
                    <a:pt x="9289" y="41027"/>
                  </a:cubicBezTo>
                  <a:cubicBezTo>
                    <a:pt x="9455" y="41587"/>
                    <a:pt x="9622" y="42172"/>
                    <a:pt x="9961" y="42693"/>
                  </a:cubicBezTo>
                  <a:cubicBezTo>
                    <a:pt x="9949" y="42736"/>
                    <a:pt x="9934" y="42779"/>
                    <a:pt x="9923" y="42812"/>
                  </a:cubicBezTo>
                  <a:lnTo>
                    <a:pt x="9901" y="42876"/>
                  </a:lnTo>
                  <a:cubicBezTo>
                    <a:pt x="9472" y="44235"/>
                    <a:pt x="9929" y="45567"/>
                    <a:pt x="11201" y="46636"/>
                  </a:cubicBezTo>
                  <a:cubicBezTo>
                    <a:pt x="13517" y="48587"/>
                    <a:pt x="15510" y="50000"/>
                    <a:pt x="17476" y="51079"/>
                  </a:cubicBezTo>
                  <a:cubicBezTo>
                    <a:pt x="17868" y="51294"/>
                    <a:pt x="18228" y="51401"/>
                    <a:pt x="18588" y="51401"/>
                  </a:cubicBezTo>
                  <a:cubicBezTo>
                    <a:pt x="19110" y="51401"/>
                    <a:pt x="19604" y="51170"/>
                    <a:pt x="20109" y="50704"/>
                  </a:cubicBezTo>
                  <a:cubicBezTo>
                    <a:pt x="20801" y="50064"/>
                    <a:pt x="21097" y="49291"/>
                    <a:pt x="21387" y="48549"/>
                  </a:cubicBezTo>
                  <a:cubicBezTo>
                    <a:pt x="21511" y="48232"/>
                    <a:pt x="21624" y="47937"/>
                    <a:pt x="21768" y="47657"/>
                  </a:cubicBezTo>
                  <a:cubicBezTo>
                    <a:pt x="21838" y="47518"/>
                    <a:pt x="21892" y="47372"/>
                    <a:pt x="21946" y="47233"/>
                  </a:cubicBezTo>
                  <a:cubicBezTo>
                    <a:pt x="22037" y="47007"/>
                    <a:pt x="22101" y="46868"/>
                    <a:pt x="22160" y="46776"/>
                  </a:cubicBezTo>
                  <a:cubicBezTo>
                    <a:pt x="22359" y="46717"/>
                    <a:pt x="22559" y="46668"/>
                    <a:pt x="22757" y="46631"/>
                  </a:cubicBezTo>
                  <a:cubicBezTo>
                    <a:pt x="22956" y="46631"/>
                    <a:pt x="23133" y="46598"/>
                    <a:pt x="23300" y="46551"/>
                  </a:cubicBezTo>
                  <a:cubicBezTo>
                    <a:pt x="23519" y="46528"/>
                    <a:pt x="23736" y="46516"/>
                    <a:pt x="23952" y="46516"/>
                  </a:cubicBezTo>
                  <a:cubicBezTo>
                    <a:pt x="28004" y="46516"/>
                    <a:pt x="31442" y="50471"/>
                    <a:pt x="33432" y="53776"/>
                  </a:cubicBezTo>
                  <a:cubicBezTo>
                    <a:pt x="33925" y="54592"/>
                    <a:pt x="34495" y="55306"/>
                    <a:pt x="35086" y="55990"/>
                  </a:cubicBezTo>
                  <a:cubicBezTo>
                    <a:pt x="35968" y="57627"/>
                    <a:pt x="37042" y="59149"/>
                    <a:pt x="38105" y="60631"/>
                  </a:cubicBezTo>
                  <a:lnTo>
                    <a:pt x="38396" y="61039"/>
                  </a:lnTo>
                  <a:cubicBezTo>
                    <a:pt x="38514" y="61205"/>
                    <a:pt x="38669" y="61410"/>
                    <a:pt x="38869" y="61560"/>
                  </a:cubicBezTo>
                  <a:cubicBezTo>
                    <a:pt x="38981" y="61936"/>
                    <a:pt x="39100" y="62301"/>
                    <a:pt x="39256" y="62630"/>
                  </a:cubicBezTo>
                  <a:cubicBezTo>
                    <a:pt x="39519" y="63193"/>
                    <a:pt x="39819" y="63731"/>
                    <a:pt x="40131" y="64262"/>
                  </a:cubicBezTo>
                  <a:cubicBezTo>
                    <a:pt x="40635" y="66357"/>
                    <a:pt x="41533" y="68162"/>
                    <a:pt x="42311" y="69560"/>
                  </a:cubicBezTo>
                  <a:lnTo>
                    <a:pt x="42355" y="69635"/>
                  </a:lnTo>
                  <a:cubicBezTo>
                    <a:pt x="42494" y="69893"/>
                    <a:pt x="42683" y="70237"/>
                    <a:pt x="43112" y="70386"/>
                  </a:cubicBezTo>
                  <a:cubicBezTo>
                    <a:pt x="43945" y="70677"/>
                    <a:pt x="44724" y="71085"/>
                    <a:pt x="45546" y="71515"/>
                  </a:cubicBezTo>
                  <a:cubicBezTo>
                    <a:pt x="46824" y="72181"/>
                    <a:pt x="48145" y="72868"/>
                    <a:pt x="49688" y="73089"/>
                  </a:cubicBezTo>
                  <a:cubicBezTo>
                    <a:pt x="50756" y="73245"/>
                    <a:pt x="51633" y="73411"/>
                    <a:pt x="52342" y="74046"/>
                  </a:cubicBezTo>
                  <a:cubicBezTo>
                    <a:pt x="52600" y="74276"/>
                    <a:pt x="52852" y="74388"/>
                    <a:pt x="53104" y="74388"/>
                  </a:cubicBezTo>
                  <a:cubicBezTo>
                    <a:pt x="53599" y="74388"/>
                    <a:pt x="53851" y="73981"/>
                    <a:pt x="54002" y="73739"/>
                  </a:cubicBezTo>
                  <a:cubicBezTo>
                    <a:pt x="54039" y="73674"/>
                    <a:pt x="54093" y="73589"/>
                    <a:pt x="54131" y="73545"/>
                  </a:cubicBezTo>
                  <a:cubicBezTo>
                    <a:pt x="54592" y="73443"/>
                    <a:pt x="54748" y="73191"/>
                    <a:pt x="54802" y="72992"/>
                  </a:cubicBezTo>
                  <a:cubicBezTo>
                    <a:pt x="54921" y="72541"/>
                    <a:pt x="54555" y="72208"/>
                    <a:pt x="54373" y="72052"/>
                  </a:cubicBezTo>
                  <a:cubicBezTo>
                    <a:pt x="53835" y="71306"/>
                    <a:pt x="53664" y="70413"/>
                    <a:pt x="53481" y="69463"/>
                  </a:cubicBezTo>
                  <a:cubicBezTo>
                    <a:pt x="53384" y="68936"/>
                    <a:pt x="53271" y="68400"/>
                    <a:pt x="53104" y="67872"/>
                  </a:cubicBezTo>
                  <a:cubicBezTo>
                    <a:pt x="53201" y="67577"/>
                    <a:pt x="53277" y="67249"/>
                    <a:pt x="53303" y="66900"/>
                  </a:cubicBezTo>
                  <a:cubicBezTo>
                    <a:pt x="53481" y="64686"/>
                    <a:pt x="54942" y="62146"/>
                    <a:pt x="55774" y="60121"/>
                  </a:cubicBezTo>
                  <a:cubicBezTo>
                    <a:pt x="56779" y="57692"/>
                    <a:pt x="59492" y="57337"/>
                    <a:pt x="61184" y="55651"/>
                  </a:cubicBezTo>
                  <a:cubicBezTo>
                    <a:pt x="61227" y="55629"/>
                    <a:pt x="61271" y="55608"/>
                    <a:pt x="61297" y="55597"/>
                  </a:cubicBezTo>
                  <a:cubicBezTo>
                    <a:pt x="63011" y="55016"/>
                    <a:pt x="64778" y="54416"/>
                    <a:pt x="66057" y="53099"/>
                  </a:cubicBezTo>
                  <a:cubicBezTo>
                    <a:pt x="66272" y="52879"/>
                    <a:pt x="66535" y="52663"/>
                    <a:pt x="66820" y="52433"/>
                  </a:cubicBezTo>
                  <a:cubicBezTo>
                    <a:pt x="67819" y="51627"/>
                    <a:pt x="69183" y="50526"/>
                    <a:pt x="68447" y="48425"/>
                  </a:cubicBezTo>
                  <a:cubicBezTo>
                    <a:pt x="68427" y="48361"/>
                    <a:pt x="68427" y="48329"/>
                    <a:pt x="68420" y="48329"/>
                  </a:cubicBezTo>
                  <a:cubicBezTo>
                    <a:pt x="68469" y="48264"/>
                    <a:pt x="68710" y="48168"/>
                    <a:pt x="68839" y="48113"/>
                  </a:cubicBezTo>
                  <a:cubicBezTo>
                    <a:pt x="68893" y="48093"/>
                    <a:pt x="68942" y="48071"/>
                    <a:pt x="68995" y="48049"/>
                  </a:cubicBezTo>
                  <a:cubicBezTo>
                    <a:pt x="69119" y="49204"/>
                    <a:pt x="69942" y="49301"/>
                    <a:pt x="70205" y="49301"/>
                  </a:cubicBezTo>
                  <a:cubicBezTo>
                    <a:pt x="70683" y="49301"/>
                    <a:pt x="71160" y="49060"/>
                    <a:pt x="71418" y="48931"/>
                  </a:cubicBezTo>
                  <a:cubicBezTo>
                    <a:pt x="72198" y="48538"/>
                    <a:pt x="73057" y="48254"/>
                    <a:pt x="74207" y="48006"/>
                  </a:cubicBezTo>
                  <a:cubicBezTo>
                    <a:pt x="74266" y="47996"/>
                    <a:pt x="74325" y="47969"/>
                    <a:pt x="74378" y="47937"/>
                  </a:cubicBezTo>
                  <a:cubicBezTo>
                    <a:pt x="74454" y="47883"/>
                    <a:pt x="74459" y="47409"/>
                    <a:pt x="74459" y="47409"/>
                  </a:cubicBezTo>
                  <a:cubicBezTo>
                    <a:pt x="74797" y="46776"/>
                    <a:pt x="75152" y="46152"/>
                    <a:pt x="75377" y="45470"/>
                  </a:cubicBezTo>
                  <a:cubicBezTo>
                    <a:pt x="75700" y="44483"/>
                    <a:pt x="75598" y="43322"/>
                    <a:pt x="75640" y="42296"/>
                  </a:cubicBezTo>
                  <a:cubicBezTo>
                    <a:pt x="75667" y="41543"/>
                    <a:pt x="76071" y="40883"/>
                    <a:pt x="76248" y="40157"/>
                  </a:cubicBezTo>
                  <a:cubicBezTo>
                    <a:pt x="76582" y="39271"/>
                    <a:pt x="76527" y="38391"/>
                    <a:pt x="76087" y="37573"/>
                  </a:cubicBezTo>
                  <a:cubicBezTo>
                    <a:pt x="76044" y="37412"/>
                    <a:pt x="75995" y="37256"/>
                    <a:pt x="75947" y="37101"/>
                  </a:cubicBezTo>
                  <a:cubicBezTo>
                    <a:pt x="75952" y="37010"/>
                    <a:pt x="75925" y="36928"/>
                    <a:pt x="75866" y="36864"/>
                  </a:cubicBezTo>
                  <a:cubicBezTo>
                    <a:pt x="75845" y="36794"/>
                    <a:pt x="75818" y="36725"/>
                    <a:pt x="75796" y="36655"/>
                  </a:cubicBezTo>
                  <a:cubicBezTo>
                    <a:pt x="75754" y="36542"/>
                    <a:pt x="75711" y="36435"/>
                    <a:pt x="75667" y="36328"/>
                  </a:cubicBezTo>
                  <a:cubicBezTo>
                    <a:pt x="75711" y="36075"/>
                    <a:pt x="75759" y="35827"/>
                    <a:pt x="75410" y="35688"/>
                  </a:cubicBezTo>
                  <a:lnTo>
                    <a:pt x="75410" y="35688"/>
                  </a:lnTo>
                  <a:cubicBezTo>
                    <a:pt x="75415" y="35720"/>
                    <a:pt x="75421" y="35753"/>
                    <a:pt x="75421" y="35790"/>
                  </a:cubicBezTo>
                  <a:cubicBezTo>
                    <a:pt x="75394" y="35731"/>
                    <a:pt x="75367" y="35677"/>
                    <a:pt x="75340" y="35624"/>
                  </a:cubicBezTo>
                  <a:lnTo>
                    <a:pt x="75340" y="35624"/>
                  </a:lnTo>
                  <a:cubicBezTo>
                    <a:pt x="75357" y="35629"/>
                    <a:pt x="75367" y="35634"/>
                    <a:pt x="75383" y="35639"/>
                  </a:cubicBezTo>
                  <a:cubicBezTo>
                    <a:pt x="75464" y="35393"/>
                    <a:pt x="75383" y="35220"/>
                    <a:pt x="75131" y="35123"/>
                  </a:cubicBezTo>
                  <a:cubicBezTo>
                    <a:pt x="75125" y="35135"/>
                    <a:pt x="75120" y="35145"/>
                    <a:pt x="75114" y="35156"/>
                  </a:cubicBezTo>
                  <a:cubicBezTo>
                    <a:pt x="75109" y="35145"/>
                    <a:pt x="75104" y="35135"/>
                    <a:pt x="75099" y="35129"/>
                  </a:cubicBezTo>
                  <a:cubicBezTo>
                    <a:pt x="75104" y="35123"/>
                    <a:pt x="75109" y="35118"/>
                    <a:pt x="75114" y="35118"/>
                  </a:cubicBezTo>
                  <a:cubicBezTo>
                    <a:pt x="75104" y="35103"/>
                    <a:pt x="75087" y="35091"/>
                    <a:pt x="75077" y="35081"/>
                  </a:cubicBezTo>
                  <a:cubicBezTo>
                    <a:pt x="74867" y="34645"/>
                    <a:pt x="74673" y="34211"/>
                    <a:pt x="74551" y="33732"/>
                  </a:cubicBezTo>
                  <a:cubicBezTo>
                    <a:pt x="74319" y="32846"/>
                    <a:pt x="73847" y="32061"/>
                    <a:pt x="73659" y="31159"/>
                  </a:cubicBezTo>
                  <a:cubicBezTo>
                    <a:pt x="73552" y="30655"/>
                    <a:pt x="73481" y="30144"/>
                    <a:pt x="73423" y="29628"/>
                  </a:cubicBezTo>
                  <a:cubicBezTo>
                    <a:pt x="73379" y="28371"/>
                    <a:pt x="73036" y="26259"/>
                    <a:pt x="72965" y="25002"/>
                  </a:cubicBezTo>
                  <a:cubicBezTo>
                    <a:pt x="72959" y="24888"/>
                    <a:pt x="72982" y="24848"/>
                    <a:pt x="73021" y="24848"/>
                  </a:cubicBezTo>
                  <a:cubicBezTo>
                    <a:pt x="73114" y="24848"/>
                    <a:pt x="73301" y="25065"/>
                    <a:pt x="73454" y="25065"/>
                  </a:cubicBezTo>
                  <a:cubicBezTo>
                    <a:pt x="73479" y="25065"/>
                    <a:pt x="73502" y="25059"/>
                    <a:pt x="73525" y="25046"/>
                  </a:cubicBezTo>
                  <a:lnTo>
                    <a:pt x="73525" y="25019"/>
                  </a:lnTo>
                  <a:lnTo>
                    <a:pt x="73525" y="24992"/>
                  </a:lnTo>
                  <a:cubicBezTo>
                    <a:pt x="73277" y="24878"/>
                    <a:pt x="73111" y="24712"/>
                    <a:pt x="72992" y="24487"/>
                  </a:cubicBezTo>
                  <a:lnTo>
                    <a:pt x="72992" y="23197"/>
                  </a:lnTo>
                  <a:cubicBezTo>
                    <a:pt x="72992" y="22795"/>
                    <a:pt x="72923" y="22381"/>
                    <a:pt x="73014" y="21999"/>
                  </a:cubicBezTo>
                  <a:cubicBezTo>
                    <a:pt x="73057" y="21816"/>
                    <a:pt x="73004" y="21597"/>
                    <a:pt x="72939" y="21409"/>
                  </a:cubicBezTo>
                  <a:cubicBezTo>
                    <a:pt x="72213" y="20791"/>
                    <a:pt x="71224" y="20613"/>
                    <a:pt x="70285" y="20581"/>
                  </a:cubicBezTo>
                  <a:cubicBezTo>
                    <a:pt x="70252" y="20619"/>
                    <a:pt x="70199" y="20646"/>
                    <a:pt x="70113" y="20662"/>
                  </a:cubicBezTo>
                  <a:cubicBezTo>
                    <a:pt x="70089" y="20665"/>
                    <a:pt x="70066" y="20666"/>
                    <a:pt x="70043" y="20666"/>
                  </a:cubicBezTo>
                  <a:cubicBezTo>
                    <a:pt x="70020" y="20666"/>
                    <a:pt x="69998" y="20665"/>
                    <a:pt x="69974" y="20662"/>
                  </a:cubicBezTo>
                  <a:cubicBezTo>
                    <a:pt x="69806" y="20651"/>
                    <a:pt x="69667" y="20566"/>
                    <a:pt x="69592" y="20405"/>
                  </a:cubicBezTo>
                  <a:cubicBezTo>
                    <a:pt x="69329" y="20296"/>
                    <a:pt x="69097" y="20125"/>
                    <a:pt x="68846" y="19974"/>
                  </a:cubicBezTo>
                  <a:cubicBezTo>
                    <a:pt x="68834" y="19974"/>
                    <a:pt x="68824" y="19964"/>
                    <a:pt x="68819" y="19964"/>
                  </a:cubicBezTo>
                  <a:cubicBezTo>
                    <a:pt x="68496" y="19850"/>
                    <a:pt x="68189" y="19684"/>
                    <a:pt x="67879" y="19528"/>
                  </a:cubicBezTo>
                  <a:cubicBezTo>
                    <a:pt x="67599" y="19421"/>
                    <a:pt x="67314" y="19329"/>
                    <a:pt x="67024" y="19249"/>
                  </a:cubicBezTo>
                  <a:cubicBezTo>
                    <a:pt x="66965" y="19233"/>
                    <a:pt x="66932" y="19185"/>
                    <a:pt x="66927" y="19136"/>
                  </a:cubicBezTo>
                  <a:cubicBezTo>
                    <a:pt x="66756" y="19092"/>
                    <a:pt x="66582" y="19066"/>
                    <a:pt x="66402" y="19066"/>
                  </a:cubicBezTo>
                  <a:cubicBezTo>
                    <a:pt x="66096" y="19066"/>
                    <a:pt x="65774" y="19142"/>
                    <a:pt x="65429" y="19334"/>
                  </a:cubicBezTo>
                  <a:cubicBezTo>
                    <a:pt x="65369" y="19370"/>
                    <a:pt x="65281" y="19392"/>
                    <a:pt x="65182" y="19392"/>
                  </a:cubicBezTo>
                  <a:cubicBezTo>
                    <a:pt x="65147" y="19392"/>
                    <a:pt x="65111" y="19389"/>
                    <a:pt x="65074" y="19383"/>
                  </a:cubicBezTo>
                  <a:cubicBezTo>
                    <a:pt x="64418" y="19475"/>
                    <a:pt x="63779" y="19431"/>
                    <a:pt x="63113" y="19517"/>
                  </a:cubicBezTo>
                  <a:cubicBezTo>
                    <a:pt x="63044" y="19528"/>
                    <a:pt x="62973" y="19539"/>
                    <a:pt x="62908" y="19545"/>
                  </a:cubicBezTo>
                  <a:cubicBezTo>
                    <a:pt x="62732" y="19604"/>
                    <a:pt x="62549" y="19624"/>
                    <a:pt x="62360" y="19631"/>
                  </a:cubicBezTo>
                  <a:cubicBezTo>
                    <a:pt x="61861" y="19716"/>
                    <a:pt x="61356" y="19829"/>
                    <a:pt x="60884" y="19969"/>
                  </a:cubicBezTo>
                  <a:cubicBezTo>
                    <a:pt x="60734" y="20089"/>
                    <a:pt x="60570" y="20175"/>
                    <a:pt x="60363" y="20175"/>
                  </a:cubicBezTo>
                  <a:cubicBezTo>
                    <a:pt x="60310" y="20175"/>
                    <a:pt x="60255" y="20169"/>
                    <a:pt x="60196" y="20157"/>
                  </a:cubicBezTo>
                  <a:cubicBezTo>
                    <a:pt x="60201" y="20157"/>
                    <a:pt x="60201" y="20157"/>
                    <a:pt x="60201" y="20152"/>
                  </a:cubicBezTo>
                  <a:lnTo>
                    <a:pt x="60201" y="20152"/>
                  </a:lnTo>
                  <a:cubicBezTo>
                    <a:pt x="60122" y="20165"/>
                    <a:pt x="60045" y="20171"/>
                    <a:pt x="59968" y="20171"/>
                  </a:cubicBezTo>
                  <a:cubicBezTo>
                    <a:pt x="59794" y="20171"/>
                    <a:pt x="59625" y="20138"/>
                    <a:pt x="59449" y="20071"/>
                  </a:cubicBezTo>
                  <a:cubicBezTo>
                    <a:pt x="59191" y="19996"/>
                    <a:pt x="58944" y="19882"/>
                    <a:pt x="58703" y="19753"/>
                  </a:cubicBezTo>
                  <a:cubicBezTo>
                    <a:pt x="58407" y="19673"/>
                    <a:pt x="58122" y="19668"/>
                    <a:pt x="57768" y="19663"/>
                  </a:cubicBezTo>
                  <a:cubicBezTo>
                    <a:pt x="57719" y="19663"/>
                    <a:pt x="57676" y="19663"/>
                    <a:pt x="57634" y="19657"/>
                  </a:cubicBezTo>
                  <a:cubicBezTo>
                    <a:pt x="57591" y="19669"/>
                    <a:pt x="57549" y="19675"/>
                    <a:pt x="57506" y="19675"/>
                  </a:cubicBezTo>
                  <a:cubicBezTo>
                    <a:pt x="57415" y="19675"/>
                    <a:pt x="57323" y="19646"/>
                    <a:pt x="57235" y="19587"/>
                  </a:cubicBezTo>
                  <a:cubicBezTo>
                    <a:pt x="57188" y="19572"/>
                    <a:pt x="57133" y="19555"/>
                    <a:pt x="57086" y="19534"/>
                  </a:cubicBezTo>
                  <a:cubicBezTo>
                    <a:pt x="56889" y="19452"/>
                    <a:pt x="56566" y="19322"/>
                    <a:pt x="56295" y="19322"/>
                  </a:cubicBezTo>
                  <a:cubicBezTo>
                    <a:pt x="56248" y="19322"/>
                    <a:pt x="56204" y="19326"/>
                    <a:pt x="56161" y="19334"/>
                  </a:cubicBezTo>
                  <a:cubicBezTo>
                    <a:pt x="56086" y="19431"/>
                    <a:pt x="56005" y="19539"/>
                    <a:pt x="55925" y="19614"/>
                  </a:cubicBezTo>
                  <a:cubicBezTo>
                    <a:pt x="55920" y="19577"/>
                    <a:pt x="55914" y="19545"/>
                    <a:pt x="55914" y="19507"/>
                  </a:cubicBezTo>
                  <a:cubicBezTo>
                    <a:pt x="55893" y="19545"/>
                    <a:pt x="55876" y="19577"/>
                    <a:pt x="55866" y="19619"/>
                  </a:cubicBezTo>
                  <a:cubicBezTo>
                    <a:pt x="55861" y="19636"/>
                    <a:pt x="55856" y="19646"/>
                    <a:pt x="55856" y="19657"/>
                  </a:cubicBezTo>
                  <a:cubicBezTo>
                    <a:pt x="55871" y="19652"/>
                    <a:pt x="55888" y="19652"/>
                    <a:pt x="55903" y="19652"/>
                  </a:cubicBezTo>
                  <a:cubicBezTo>
                    <a:pt x="55920" y="19867"/>
                    <a:pt x="55876" y="20028"/>
                    <a:pt x="55791" y="20152"/>
                  </a:cubicBezTo>
                  <a:cubicBezTo>
                    <a:pt x="55753" y="20179"/>
                    <a:pt x="55710" y="20200"/>
                    <a:pt x="55667" y="20221"/>
                  </a:cubicBezTo>
                  <a:cubicBezTo>
                    <a:pt x="55603" y="20248"/>
                    <a:pt x="55533" y="20264"/>
                    <a:pt x="55462" y="20264"/>
                  </a:cubicBezTo>
                  <a:cubicBezTo>
                    <a:pt x="55393" y="20264"/>
                    <a:pt x="55323" y="20248"/>
                    <a:pt x="55259" y="20221"/>
                  </a:cubicBezTo>
                  <a:cubicBezTo>
                    <a:pt x="55205" y="20200"/>
                    <a:pt x="55162" y="20167"/>
                    <a:pt x="55119" y="20135"/>
                  </a:cubicBezTo>
                  <a:cubicBezTo>
                    <a:pt x="55103" y="20043"/>
                    <a:pt x="55108" y="19942"/>
                    <a:pt x="55114" y="19840"/>
                  </a:cubicBezTo>
                  <a:cubicBezTo>
                    <a:pt x="54889" y="19528"/>
                    <a:pt x="54716" y="19260"/>
                    <a:pt x="54276" y="19205"/>
                  </a:cubicBezTo>
                  <a:cubicBezTo>
                    <a:pt x="54044" y="19185"/>
                    <a:pt x="53846" y="19115"/>
                    <a:pt x="53632" y="19024"/>
                  </a:cubicBezTo>
                  <a:cubicBezTo>
                    <a:pt x="53369" y="18907"/>
                    <a:pt x="53140" y="18815"/>
                    <a:pt x="52929" y="18815"/>
                  </a:cubicBezTo>
                  <a:cubicBezTo>
                    <a:pt x="52713" y="18815"/>
                    <a:pt x="52516" y="18912"/>
                    <a:pt x="52325" y="19180"/>
                  </a:cubicBezTo>
                  <a:cubicBezTo>
                    <a:pt x="52229" y="19314"/>
                    <a:pt x="52100" y="19394"/>
                    <a:pt x="51961" y="19470"/>
                  </a:cubicBezTo>
                  <a:cubicBezTo>
                    <a:pt x="51861" y="19544"/>
                    <a:pt x="51746" y="19595"/>
                    <a:pt x="51588" y="19595"/>
                  </a:cubicBezTo>
                  <a:cubicBezTo>
                    <a:pt x="51566" y="19595"/>
                    <a:pt x="51543" y="19594"/>
                    <a:pt x="51520" y="19592"/>
                  </a:cubicBezTo>
                  <a:cubicBezTo>
                    <a:pt x="51026" y="19545"/>
                    <a:pt x="50865" y="19222"/>
                    <a:pt x="50756" y="18857"/>
                  </a:cubicBezTo>
                  <a:cubicBezTo>
                    <a:pt x="50607" y="18669"/>
                    <a:pt x="50451" y="18496"/>
                    <a:pt x="50273" y="18342"/>
                  </a:cubicBezTo>
                  <a:cubicBezTo>
                    <a:pt x="50225" y="18320"/>
                    <a:pt x="50188" y="18287"/>
                    <a:pt x="50156" y="18238"/>
                  </a:cubicBezTo>
                  <a:cubicBezTo>
                    <a:pt x="50032" y="18142"/>
                    <a:pt x="49893" y="18057"/>
                    <a:pt x="49737" y="17975"/>
                  </a:cubicBezTo>
                  <a:cubicBezTo>
                    <a:pt x="48194" y="17192"/>
                    <a:pt x="46340" y="16949"/>
                    <a:pt x="44681" y="16504"/>
                  </a:cubicBezTo>
                  <a:cubicBezTo>
                    <a:pt x="43252" y="16118"/>
                    <a:pt x="41619" y="15811"/>
                    <a:pt x="40394" y="14940"/>
                  </a:cubicBezTo>
                  <a:cubicBezTo>
                    <a:pt x="39975" y="14645"/>
                    <a:pt x="39690" y="14312"/>
                    <a:pt x="39513" y="13941"/>
                  </a:cubicBezTo>
                  <a:cubicBezTo>
                    <a:pt x="39308" y="13770"/>
                    <a:pt x="39293" y="13554"/>
                    <a:pt x="39314" y="13334"/>
                  </a:cubicBezTo>
                  <a:cubicBezTo>
                    <a:pt x="39228" y="12850"/>
                    <a:pt x="39271" y="12319"/>
                    <a:pt x="39405" y="11754"/>
                  </a:cubicBezTo>
                  <a:lnTo>
                    <a:pt x="39410" y="11749"/>
                  </a:lnTo>
                  <a:cubicBezTo>
                    <a:pt x="39470" y="9213"/>
                    <a:pt x="39556" y="6673"/>
                    <a:pt x="39636" y="4137"/>
                  </a:cubicBezTo>
                  <a:cubicBezTo>
                    <a:pt x="39648" y="3906"/>
                    <a:pt x="39653" y="3681"/>
                    <a:pt x="39663" y="3455"/>
                  </a:cubicBezTo>
                  <a:cubicBezTo>
                    <a:pt x="40061" y="1080"/>
                    <a:pt x="40061" y="1058"/>
                    <a:pt x="37708" y="887"/>
                  </a:cubicBezTo>
                  <a:cubicBezTo>
                    <a:pt x="33705" y="597"/>
                    <a:pt x="29698" y="328"/>
                    <a:pt x="25475" y="33"/>
                  </a:cubicBezTo>
                  <a:cubicBezTo>
                    <a:pt x="25391" y="38"/>
                    <a:pt x="25307" y="39"/>
                    <a:pt x="25222" y="39"/>
                  </a:cubicBezTo>
                  <a:cubicBezTo>
                    <a:pt x="24828" y="39"/>
                    <a:pt x="24426" y="0"/>
                    <a:pt x="24033" y="0"/>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0"/>
            <p:cNvSpPr/>
            <p:nvPr/>
          </p:nvSpPr>
          <p:spPr>
            <a:xfrm>
              <a:off x="3835475" y="3609475"/>
              <a:ext cx="8500" cy="6075"/>
            </a:xfrm>
            <a:custGeom>
              <a:avLst/>
              <a:gdLst/>
              <a:ahLst/>
              <a:cxnLst/>
              <a:rect l="l" t="t" r="r" b="b"/>
              <a:pathLst>
                <a:path w="340" h="243" extrusionOk="0">
                  <a:moveTo>
                    <a:pt x="49" y="0"/>
                  </a:moveTo>
                  <a:cubicBezTo>
                    <a:pt x="0" y="124"/>
                    <a:pt x="32" y="226"/>
                    <a:pt x="146" y="243"/>
                  </a:cubicBezTo>
                  <a:cubicBezTo>
                    <a:pt x="167" y="243"/>
                    <a:pt x="188" y="243"/>
                    <a:pt x="210" y="238"/>
                  </a:cubicBezTo>
                  <a:cubicBezTo>
                    <a:pt x="312" y="216"/>
                    <a:pt x="339" y="119"/>
                    <a:pt x="295" y="7"/>
                  </a:cubicBezTo>
                  <a:cubicBezTo>
                    <a:pt x="216" y="7"/>
                    <a:pt x="129" y="0"/>
                    <a:pt x="49" y="0"/>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0"/>
            <p:cNvSpPr/>
            <p:nvPr/>
          </p:nvSpPr>
          <p:spPr>
            <a:xfrm>
              <a:off x="2925675" y="3020950"/>
              <a:ext cx="1172250" cy="600800"/>
            </a:xfrm>
            <a:custGeom>
              <a:avLst/>
              <a:gdLst/>
              <a:ahLst/>
              <a:cxnLst/>
              <a:rect l="l" t="t" r="r" b="b"/>
              <a:pathLst>
                <a:path w="46890" h="24032" extrusionOk="0">
                  <a:moveTo>
                    <a:pt x="1221" y="0"/>
                  </a:moveTo>
                  <a:cubicBezTo>
                    <a:pt x="923" y="0"/>
                    <a:pt x="707" y="111"/>
                    <a:pt x="549" y="296"/>
                  </a:cubicBezTo>
                  <a:cubicBezTo>
                    <a:pt x="506" y="291"/>
                    <a:pt x="464" y="291"/>
                    <a:pt x="415" y="291"/>
                  </a:cubicBezTo>
                  <a:cubicBezTo>
                    <a:pt x="425" y="340"/>
                    <a:pt x="437" y="393"/>
                    <a:pt x="442" y="442"/>
                  </a:cubicBezTo>
                  <a:cubicBezTo>
                    <a:pt x="259" y="753"/>
                    <a:pt x="174" y="1183"/>
                    <a:pt x="120" y="1645"/>
                  </a:cubicBezTo>
                  <a:cubicBezTo>
                    <a:pt x="65" y="2118"/>
                    <a:pt x="1" y="2639"/>
                    <a:pt x="340" y="2929"/>
                  </a:cubicBezTo>
                  <a:cubicBezTo>
                    <a:pt x="335" y="2966"/>
                    <a:pt x="328" y="3015"/>
                    <a:pt x="318" y="3053"/>
                  </a:cubicBezTo>
                  <a:cubicBezTo>
                    <a:pt x="291" y="3202"/>
                    <a:pt x="270" y="3353"/>
                    <a:pt x="248" y="3504"/>
                  </a:cubicBezTo>
                  <a:cubicBezTo>
                    <a:pt x="259" y="3509"/>
                    <a:pt x="276" y="3509"/>
                    <a:pt x="286" y="3514"/>
                  </a:cubicBezTo>
                  <a:cubicBezTo>
                    <a:pt x="345" y="3460"/>
                    <a:pt x="404" y="3413"/>
                    <a:pt x="479" y="3370"/>
                  </a:cubicBezTo>
                  <a:cubicBezTo>
                    <a:pt x="503" y="3370"/>
                    <a:pt x="527" y="3369"/>
                    <a:pt x="552" y="3369"/>
                  </a:cubicBezTo>
                  <a:cubicBezTo>
                    <a:pt x="945" y="3369"/>
                    <a:pt x="1347" y="3408"/>
                    <a:pt x="1741" y="3408"/>
                  </a:cubicBezTo>
                  <a:cubicBezTo>
                    <a:pt x="1826" y="3408"/>
                    <a:pt x="1910" y="3407"/>
                    <a:pt x="1994" y="3402"/>
                  </a:cubicBezTo>
                  <a:cubicBezTo>
                    <a:pt x="6217" y="3697"/>
                    <a:pt x="10224" y="3966"/>
                    <a:pt x="14227" y="4256"/>
                  </a:cubicBezTo>
                  <a:cubicBezTo>
                    <a:pt x="16580" y="4427"/>
                    <a:pt x="16580" y="4449"/>
                    <a:pt x="16182" y="6824"/>
                  </a:cubicBezTo>
                  <a:cubicBezTo>
                    <a:pt x="16172" y="7050"/>
                    <a:pt x="16167" y="7275"/>
                    <a:pt x="16155" y="7506"/>
                  </a:cubicBezTo>
                  <a:cubicBezTo>
                    <a:pt x="16075" y="10042"/>
                    <a:pt x="15989" y="12582"/>
                    <a:pt x="15929" y="15118"/>
                  </a:cubicBezTo>
                  <a:lnTo>
                    <a:pt x="15924" y="15123"/>
                  </a:lnTo>
                  <a:cubicBezTo>
                    <a:pt x="15790" y="15688"/>
                    <a:pt x="15747" y="16219"/>
                    <a:pt x="15833" y="16703"/>
                  </a:cubicBezTo>
                  <a:cubicBezTo>
                    <a:pt x="15812" y="16923"/>
                    <a:pt x="15827" y="17139"/>
                    <a:pt x="16032" y="17310"/>
                  </a:cubicBezTo>
                  <a:cubicBezTo>
                    <a:pt x="16209" y="17681"/>
                    <a:pt x="16494" y="18014"/>
                    <a:pt x="16913" y="18309"/>
                  </a:cubicBezTo>
                  <a:cubicBezTo>
                    <a:pt x="18138" y="19180"/>
                    <a:pt x="19771" y="19487"/>
                    <a:pt x="21200" y="19873"/>
                  </a:cubicBezTo>
                  <a:cubicBezTo>
                    <a:pt x="22859" y="20318"/>
                    <a:pt x="24713" y="20561"/>
                    <a:pt x="26256" y="21344"/>
                  </a:cubicBezTo>
                  <a:cubicBezTo>
                    <a:pt x="26412" y="21426"/>
                    <a:pt x="26551" y="21511"/>
                    <a:pt x="26675" y="21607"/>
                  </a:cubicBezTo>
                  <a:cubicBezTo>
                    <a:pt x="26707" y="21656"/>
                    <a:pt x="26744" y="21689"/>
                    <a:pt x="26792" y="21711"/>
                  </a:cubicBezTo>
                  <a:cubicBezTo>
                    <a:pt x="26970" y="21865"/>
                    <a:pt x="27126" y="22038"/>
                    <a:pt x="27275" y="22226"/>
                  </a:cubicBezTo>
                  <a:cubicBezTo>
                    <a:pt x="27384" y="22591"/>
                    <a:pt x="27545" y="22914"/>
                    <a:pt x="28039" y="22961"/>
                  </a:cubicBezTo>
                  <a:cubicBezTo>
                    <a:pt x="28062" y="22963"/>
                    <a:pt x="28085" y="22964"/>
                    <a:pt x="28107" y="22964"/>
                  </a:cubicBezTo>
                  <a:cubicBezTo>
                    <a:pt x="28265" y="22964"/>
                    <a:pt x="28380" y="22913"/>
                    <a:pt x="28480" y="22839"/>
                  </a:cubicBezTo>
                  <a:cubicBezTo>
                    <a:pt x="28619" y="22763"/>
                    <a:pt x="28748" y="22683"/>
                    <a:pt x="28844" y="22549"/>
                  </a:cubicBezTo>
                  <a:cubicBezTo>
                    <a:pt x="29035" y="22281"/>
                    <a:pt x="29232" y="22184"/>
                    <a:pt x="29448" y="22184"/>
                  </a:cubicBezTo>
                  <a:cubicBezTo>
                    <a:pt x="29659" y="22184"/>
                    <a:pt x="29888" y="22276"/>
                    <a:pt x="30151" y="22393"/>
                  </a:cubicBezTo>
                  <a:cubicBezTo>
                    <a:pt x="30365" y="22484"/>
                    <a:pt x="30563" y="22554"/>
                    <a:pt x="30795" y="22574"/>
                  </a:cubicBezTo>
                  <a:cubicBezTo>
                    <a:pt x="31235" y="22629"/>
                    <a:pt x="31408" y="22897"/>
                    <a:pt x="31633" y="23209"/>
                  </a:cubicBezTo>
                  <a:cubicBezTo>
                    <a:pt x="31627" y="23311"/>
                    <a:pt x="31622" y="23412"/>
                    <a:pt x="31638" y="23504"/>
                  </a:cubicBezTo>
                  <a:cubicBezTo>
                    <a:pt x="31681" y="23536"/>
                    <a:pt x="31724" y="23569"/>
                    <a:pt x="31778" y="23590"/>
                  </a:cubicBezTo>
                  <a:cubicBezTo>
                    <a:pt x="31842" y="23617"/>
                    <a:pt x="31912" y="23633"/>
                    <a:pt x="31981" y="23633"/>
                  </a:cubicBezTo>
                  <a:cubicBezTo>
                    <a:pt x="32052" y="23633"/>
                    <a:pt x="32122" y="23617"/>
                    <a:pt x="32186" y="23590"/>
                  </a:cubicBezTo>
                  <a:cubicBezTo>
                    <a:pt x="32229" y="23569"/>
                    <a:pt x="32272" y="23548"/>
                    <a:pt x="32310" y="23521"/>
                  </a:cubicBezTo>
                  <a:cubicBezTo>
                    <a:pt x="32395" y="23397"/>
                    <a:pt x="32439" y="23236"/>
                    <a:pt x="32422" y="23021"/>
                  </a:cubicBezTo>
                  <a:cubicBezTo>
                    <a:pt x="32407" y="23021"/>
                    <a:pt x="32390" y="23021"/>
                    <a:pt x="32375" y="23026"/>
                  </a:cubicBezTo>
                  <a:cubicBezTo>
                    <a:pt x="32375" y="23015"/>
                    <a:pt x="32380" y="23005"/>
                    <a:pt x="32385" y="22988"/>
                  </a:cubicBezTo>
                  <a:cubicBezTo>
                    <a:pt x="32395" y="22946"/>
                    <a:pt x="32412" y="22914"/>
                    <a:pt x="32433" y="22876"/>
                  </a:cubicBezTo>
                  <a:cubicBezTo>
                    <a:pt x="32433" y="22914"/>
                    <a:pt x="32439" y="22946"/>
                    <a:pt x="32444" y="22983"/>
                  </a:cubicBezTo>
                  <a:cubicBezTo>
                    <a:pt x="32524" y="22908"/>
                    <a:pt x="32605" y="22800"/>
                    <a:pt x="32680" y="22703"/>
                  </a:cubicBezTo>
                  <a:cubicBezTo>
                    <a:pt x="32723" y="22695"/>
                    <a:pt x="32768" y="22691"/>
                    <a:pt x="32814" y="22691"/>
                  </a:cubicBezTo>
                  <a:cubicBezTo>
                    <a:pt x="33086" y="22691"/>
                    <a:pt x="33412" y="22821"/>
                    <a:pt x="33605" y="22903"/>
                  </a:cubicBezTo>
                  <a:cubicBezTo>
                    <a:pt x="33652" y="22924"/>
                    <a:pt x="33707" y="22941"/>
                    <a:pt x="33754" y="22956"/>
                  </a:cubicBezTo>
                  <a:cubicBezTo>
                    <a:pt x="33842" y="23015"/>
                    <a:pt x="33934" y="23044"/>
                    <a:pt x="34025" y="23044"/>
                  </a:cubicBezTo>
                  <a:cubicBezTo>
                    <a:pt x="34068" y="23044"/>
                    <a:pt x="34110" y="23038"/>
                    <a:pt x="34153" y="23026"/>
                  </a:cubicBezTo>
                  <a:cubicBezTo>
                    <a:pt x="34195" y="23032"/>
                    <a:pt x="34238" y="23032"/>
                    <a:pt x="34287" y="23032"/>
                  </a:cubicBezTo>
                  <a:cubicBezTo>
                    <a:pt x="34641" y="23037"/>
                    <a:pt x="34926" y="23042"/>
                    <a:pt x="35222" y="23122"/>
                  </a:cubicBezTo>
                  <a:cubicBezTo>
                    <a:pt x="35463" y="23251"/>
                    <a:pt x="35710" y="23365"/>
                    <a:pt x="35968" y="23440"/>
                  </a:cubicBezTo>
                  <a:cubicBezTo>
                    <a:pt x="36144" y="23507"/>
                    <a:pt x="36313" y="23540"/>
                    <a:pt x="36487" y="23540"/>
                  </a:cubicBezTo>
                  <a:cubicBezTo>
                    <a:pt x="36564" y="23540"/>
                    <a:pt x="36641" y="23534"/>
                    <a:pt x="36720" y="23521"/>
                  </a:cubicBezTo>
                  <a:lnTo>
                    <a:pt x="36720" y="23521"/>
                  </a:lnTo>
                  <a:cubicBezTo>
                    <a:pt x="36720" y="23526"/>
                    <a:pt x="36720" y="23526"/>
                    <a:pt x="36715" y="23526"/>
                  </a:cubicBezTo>
                  <a:cubicBezTo>
                    <a:pt x="36774" y="23538"/>
                    <a:pt x="36829" y="23544"/>
                    <a:pt x="36882" y="23544"/>
                  </a:cubicBezTo>
                  <a:cubicBezTo>
                    <a:pt x="37089" y="23544"/>
                    <a:pt x="37253" y="23458"/>
                    <a:pt x="37403" y="23338"/>
                  </a:cubicBezTo>
                  <a:cubicBezTo>
                    <a:pt x="37875" y="23198"/>
                    <a:pt x="38380" y="23085"/>
                    <a:pt x="38879" y="23000"/>
                  </a:cubicBezTo>
                  <a:cubicBezTo>
                    <a:pt x="39068" y="22993"/>
                    <a:pt x="39251" y="22973"/>
                    <a:pt x="39427" y="22914"/>
                  </a:cubicBezTo>
                  <a:cubicBezTo>
                    <a:pt x="39492" y="22908"/>
                    <a:pt x="39563" y="22897"/>
                    <a:pt x="39632" y="22886"/>
                  </a:cubicBezTo>
                  <a:cubicBezTo>
                    <a:pt x="40298" y="22800"/>
                    <a:pt x="40937" y="22844"/>
                    <a:pt x="41593" y="22752"/>
                  </a:cubicBezTo>
                  <a:cubicBezTo>
                    <a:pt x="41630" y="22758"/>
                    <a:pt x="41666" y="22761"/>
                    <a:pt x="41701" y="22761"/>
                  </a:cubicBezTo>
                  <a:cubicBezTo>
                    <a:pt x="41800" y="22761"/>
                    <a:pt x="41888" y="22739"/>
                    <a:pt x="41948" y="22703"/>
                  </a:cubicBezTo>
                  <a:cubicBezTo>
                    <a:pt x="42293" y="22511"/>
                    <a:pt x="42615" y="22435"/>
                    <a:pt x="42921" y="22435"/>
                  </a:cubicBezTo>
                  <a:cubicBezTo>
                    <a:pt x="43101" y="22435"/>
                    <a:pt x="43275" y="22461"/>
                    <a:pt x="43446" y="22505"/>
                  </a:cubicBezTo>
                  <a:cubicBezTo>
                    <a:pt x="43451" y="22554"/>
                    <a:pt x="43484" y="22602"/>
                    <a:pt x="43543" y="22618"/>
                  </a:cubicBezTo>
                  <a:cubicBezTo>
                    <a:pt x="43833" y="22698"/>
                    <a:pt x="44118" y="22790"/>
                    <a:pt x="44398" y="22897"/>
                  </a:cubicBezTo>
                  <a:cubicBezTo>
                    <a:pt x="44708" y="23053"/>
                    <a:pt x="45015" y="23219"/>
                    <a:pt x="45338" y="23333"/>
                  </a:cubicBezTo>
                  <a:cubicBezTo>
                    <a:pt x="45343" y="23333"/>
                    <a:pt x="45353" y="23343"/>
                    <a:pt x="45365" y="23343"/>
                  </a:cubicBezTo>
                  <a:cubicBezTo>
                    <a:pt x="45616" y="23494"/>
                    <a:pt x="45848" y="23665"/>
                    <a:pt x="46111" y="23774"/>
                  </a:cubicBezTo>
                  <a:cubicBezTo>
                    <a:pt x="46186" y="23935"/>
                    <a:pt x="46325" y="24020"/>
                    <a:pt x="46493" y="24031"/>
                  </a:cubicBezTo>
                  <a:cubicBezTo>
                    <a:pt x="46406" y="23945"/>
                    <a:pt x="46347" y="23838"/>
                    <a:pt x="46337" y="23709"/>
                  </a:cubicBezTo>
                  <a:lnTo>
                    <a:pt x="46332" y="23645"/>
                  </a:lnTo>
                  <a:cubicBezTo>
                    <a:pt x="46325" y="23612"/>
                    <a:pt x="46320" y="23574"/>
                    <a:pt x="46320" y="23531"/>
                  </a:cubicBezTo>
                  <a:lnTo>
                    <a:pt x="46320" y="23531"/>
                  </a:lnTo>
                  <a:cubicBezTo>
                    <a:pt x="46337" y="23536"/>
                    <a:pt x="46352" y="23548"/>
                    <a:pt x="46369" y="23553"/>
                  </a:cubicBezTo>
                  <a:cubicBezTo>
                    <a:pt x="46519" y="23504"/>
                    <a:pt x="46590" y="23360"/>
                    <a:pt x="46583" y="23090"/>
                  </a:cubicBezTo>
                  <a:cubicBezTo>
                    <a:pt x="46568" y="22167"/>
                    <a:pt x="46590" y="21243"/>
                    <a:pt x="46590" y="20318"/>
                  </a:cubicBezTo>
                  <a:cubicBezTo>
                    <a:pt x="46595" y="20147"/>
                    <a:pt x="46600" y="19970"/>
                    <a:pt x="46605" y="19797"/>
                  </a:cubicBezTo>
                  <a:cubicBezTo>
                    <a:pt x="46605" y="19733"/>
                    <a:pt x="46610" y="19663"/>
                    <a:pt x="46605" y="19594"/>
                  </a:cubicBezTo>
                  <a:cubicBezTo>
                    <a:pt x="46610" y="19432"/>
                    <a:pt x="46615" y="19271"/>
                    <a:pt x="46615" y="19110"/>
                  </a:cubicBezTo>
                  <a:cubicBezTo>
                    <a:pt x="46890" y="16289"/>
                    <a:pt x="46890" y="13469"/>
                    <a:pt x="46739" y="10643"/>
                  </a:cubicBezTo>
                  <a:lnTo>
                    <a:pt x="46761" y="10643"/>
                  </a:lnTo>
                  <a:cubicBezTo>
                    <a:pt x="46648" y="9822"/>
                    <a:pt x="46379" y="9021"/>
                    <a:pt x="46235" y="8210"/>
                  </a:cubicBezTo>
                  <a:cubicBezTo>
                    <a:pt x="46100" y="7469"/>
                    <a:pt x="46084" y="6722"/>
                    <a:pt x="45998" y="5981"/>
                  </a:cubicBezTo>
                  <a:cubicBezTo>
                    <a:pt x="45971" y="5820"/>
                    <a:pt x="45950" y="5664"/>
                    <a:pt x="45928" y="5508"/>
                  </a:cubicBezTo>
                  <a:cubicBezTo>
                    <a:pt x="45923" y="5491"/>
                    <a:pt x="45923" y="5481"/>
                    <a:pt x="45923" y="5465"/>
                  </a:cubicBezTo>
                  <a:cubicBezTo>
                    <a:pt x="45858" y="5007"/>
                    <a:pt x="45821" y="4551"/>
                    <a:pt x="45794" y="4095"/>
                  </a:cubicBezTo>
                  <a:cubicBezTo>
                    <a:pt x="45757" y="3396"/>
                    <a:pt x="45751" y="2693"/>
                    <a:pt x="45789" y="1989"/>
                  </a:cubicBezTo>
                  <a:cubicBezTo>
                    <a:pt x="45809" y="1548"/>
                    <a:pt x="45730" y="1312"/>
                    <a:pt x="45499" y="1194"/>
                  </a:cubicBezTo>
                  <a:cubicBezTo>
                    <a:pt x="45353" y="1124"/>
                    <a:pt x="45154" y="1092"/>
                    <a:pt x="44891" y="1087"/>
                  </a:cubicBezTo>
                  <a:cubicBezTo>
                    <a:pt x="35120" y="936"/>
                    <a:pt x="25353" y="747"/>
                    <a:pt x="15581" y="571"/>
                  </a:cubicBezTo>
                  <a:cubicBezTo>
                    <a:pt x="15113" y="586"/>
                    <a:pt x="14646" y="608"/>
                    <a:pt x="14178" y="624"/>
                  </a:cubicBezTo>
                  <a:lnTo>
                    <a:pt x="13233" y="591"/>
                  </a:lnTo>
                  <a:lnTo>
                    <a:pt x="12556" y="591"/>
                  </a:lnTo>
                  <a:cubicBezTo>
                    <a:pt x="12250" y="566"/>
                    <a:pt x="11944" y="527"/>
                    <a:pt x="11642" y="463"/>
                  </a:cubicBezTo>
                  <a:cubicBezTo>
                    <a:pt x="9606" y="405"/>
                    <a:pt x="7571" y="345"/>
                    <a:pt x="5540" y="286"/>
                  </a:cubicBezTo>
                  <a:cubicBezTo>
                    <a:pt x="4600" y="254"/>
                    <a:pt x="3655" y="227"/>
                    <a:pt x="2714" y="200"/>
                  </a:cubicBezTo>
                  <a:cubicBezTo>
                    <a:pt x="2708" y="199"/>
                    <a:pt x="2703" y="199"/>
                    <a:pt x="2698" y="199"/>
                  </a:cubicBezTo>
                  <a:cubicBezTo>
                    <a:pt x="2548" y="199"/>
                    <a:pt x="2382" y="247"/>
                    <a:pt x="2236" y="247"/>
                  </a:cubicBezTo>
                  <a:cubicBezTo>
                    <a:pt x="2176" y="247"/>
                    <a:pt x="2120" y="239"/>
                    <a:pt x="2069" y="216"/>
                  </a:cubicBezTo>
                  <a:cubicBezTo>
                    <a:pt x="1730" y="66"/>
                    <a:pt x="1451" y="0"/>
                    <a:pt x="1221" y="0"/>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0"/>
            <p:cNvSpPr/>
            <p:nvPr/>
          </p:nvSpPr>
          <p:spPr>
            <a:xfrm>
              <a:off x="1976425" y="2927475"/>
              <a:ext cx="960300" cy="987850"/>
            </a:xfrm>
            <a:custGeom>
              <a:avLst/>
              <a:gdLst/>
              <a:ahLst/>
              <a:cxnLst/>
              <a:rect l="l" t="t" r="r" b="b"/>
              <a:pathLst>
                <a:path w="38412" h="39514" extrusionOk="0">
                  <a:moveTo>
                    <a:pt x="15392" y="1"/>
                  </a:moveTo>
                  <a:cubicBezTo>
                    <a:pt x="15123" y="60"/>
                    <a:pt x="14376" y="1000"/>
                    <a:pt x="14108" y="1059"/>
                  </a:cubicBezTo>
                  <a:cubicBezTo>
                    <a:pt x="11556" y="791"/>
                    <a:pt x="9005" y="566"/>
                    <a:pt x="6464" y="237"/>
                  </a:cubicBezTo>
                  <a:cubicBezTo>
                    <a:pt x="6162" y="194"/>
                    <a:pt x="5609" y="227"/>
                    <a:pt x="5534" y="172"/>
                  </a:cubicBezTo>
                  <a:cubicBezTo>
                    <a:pt x="5517" y="184"/>
                    <a:pt x="5507" y="189"/>
                    <a:pt x="5497" y="194"/>
                  </a:cubicBezTo>
                  <a:cubicBezTo>
                    <a:pt x="5529" y="286"/>
                    <a:pt x="5400" y="829"/>
                    <a:pt x="5346" y="1087"/>
                  </a:cubicBezTo>
                  <a:cubicBezTo>
                    <a:pt x="5259" y="1526"/>
                    <a:pt x="5292" y="2005"/>
                    <a:pt x="5179" y="2445"/>
                  </a:cubicBezTo>
                  <a:cubicBezTo>
                    <a:pt x="5158" y="3541"/>
                    <a:pt x="4787" y="4600"/>
                    <a:pt x="4733" y="5701"/>
                  </a:cubicBezTo>
                  <a:cubicBezTo>
                    <a:pt x="4674" y="6856"/>
                    <a:pt x="4421" y="7990"/>
                    <a:pt x="4245" y="9133"/>
                  </a:cubicBezTo>
                  <a:cubicBezTo>
                    <a:pt x="4240" y="9165"/>
                    <a:pt x="4240" y="9193"/>
                    <a:pt x="4234" y="9225"/>
                  </a:cubicBezTo>
                  <a:cubicBezTo>
                    <a:pt x="4073" y="10385"/>
                    <a:pt x="3917" y="11546"/>
                    <a:pt x="3761" y="12701"/>
                  </a:cubicBezTo>
                  <a:lnTo>
                    <a:pt x="3724" y="12701"/>
                  </a:lnTo>
                  <a:cubicBezTo>
                    <a:pt x="3707" y="12787"/>
                    <a:pt x="3697" y="12872"/>
                    <a:pt x="3680" y="12953"/>
                  </a:cubicBezTo>
                  <a:cubicBezTo>
                    <a:pt x="3514" y="13878"/>
                    <a:pt x="3471" y="14818"/>
                    <a:pt x="3342" y="15741"/>
                  </a:cubicBezTo>
                  <a:cubicBezTo>
                    <a:pt x="3342" y="15817"/>
                    <a:pt x="3337" y="15882"/>
                    <a:pt x="3332" y="15946"/>
                  </a:cubicBezTo>
                  <a:cubicBezTo>
                    <a:pt x="2326" y="23161"/>
                    <a:pt x="1333" y="30375"/>
                    <a:pt x="295" y="37585"/>
                  </a:cubicBezTo>
                  <a:cubicBezTo>
                    <a:pt x="253" y="37912"/>
                    <a:pt x="253" y="38133"/>
                    <a:pt x="339" y="38289"/>
                  </a:cubicBezTo>
                  <a:cubicBezTo>
                    <a:pt x="270" y="38460"/>
                    <a:pt x="161" y="38616"/>
                    <a:pt x="0" y="38730"/>
                  </a:cubicBezTo>
                  <a:cubicBezTo>
                    <a:pt x="270" y="39025"/>
                    <a:pt x="667" y="39089"/>
                    <a:pt x="989" y="39110"/>
                  </a:cubicBezTo>
                  <a:cubicBezTo>
                    <a:pt x="1988" y="39174"/>
                    <a:pt x="2993" y="39298"/>
                    <a:pt x="3970" y="39471"/>
                  </a:cubicBezTo>
                  <a:cubicBezTo>
                    <a:pt x="4138" y="39497"/>
                    <a:pt x="4282" y="39514"/>
                    <a:pt x="4416" y="39514"/>
                  </a:cubicBezTo>
                  <a:cubicBezTo>
                    <a:pt x="4766" y="39514"/>
                    <a:pt x="5045" y="39412"/>
                    <a:pt x="5249" y="39207"/>
                  </a:cubicBezTo>
                  <a:cubicBezTo>
                    <a:pt x="5556" y="38896"/>
                    <a:pt x="5588" y="38460"/>
                    <a:pt x="5582" y="38160"/>
                  </a:cubicBezTo>
                  <a:cubicBezTo>
                    <a:pt x="5582" y="38026"/>
                    <a:pt x="5614" y="37870"/>
                    <a:pt x="5653" y="37703"/>
                  </a:cubicBezTo>
                  <a:cubicBezTo>
                    <a:pt x="5700" y="37478"/>
                    <a:pt x="5749" y="37225"/>
                    <a:pt x="5738" y="36957"/>
                  </a:cubicBezTo>
                  <a:cubicBezTo>
                    <a:pt x="5733" y="36779"/>
                    <a:pt x="5749" y="36692"/>
                    <a:pt x="5760" y="36660"/>
                  </a:cubicBezTo>
                  <a:cubicBezTo>
                    <a:pt x="5782" y="36655"/>
                    <a:pt x="5824" y="36645"/>
                    <a:pt x="5904" y="36645"/>
                  </a:cubicBezTo>
                  <a:cubicBezTo>
                    <a:pt x="5985" y="36645"/>
                    <a:pt x="6082" y="36655"/>
                    <a:pt x="6201" y="36672"/>
                  </a:cubicBezTo>
                  <a:cubicBezTo>
                    <a:pt x="8096" y="36908"/>
                    <a:pt x="10030" y="37118"/>
                    <a:pt x="11894" y="37317"/>
                  </a:cubicBezTo>
                  <a:lnTo>
                    <a:pt x="13490" y="37493"/>
                  </a:lnTo>
                  <a:cubicBezTo>
                    <a:pt x="13528" y="37498"/>
                    <a:pt x="13570" y="37510"/>
                    <a:pt x="13619" y="37520"/>
                  </a:cubicBezTo>
                  <a:cubicBezTo>
                    <a:pt x="13737" y="37552"/>
                    <a:pt x="13882" y="37585"/>
                    <a:pt x="14038" y="37585"/>
                  </a:cubicBezTo>
                  <a:cubicBezTo>
                    <a:pt x="14210" y="37585"/>
                    <a:pt x="14361" y="37537"/>
                    <a:pt x="14490" y="37456"/>
                  </a:cubicBezTo>
                  <a:cubicBezTo>
                    <a:pt x="14629" y="37354"/>
                    <a:pt x="14736" y="37203"/>
                    <a:pt x="14790" y="37015"/>
                  </a:cubicBezTo>
                  <a:cubicBezTo>
                    <a:pt x="14683" y="36930"/>
                    <a:pt x="14629" y="36789"/>
                    <a:pt x="14683" y="36650"/>
                  </a:cubicBezTo>
                  <a:cubicBezTo>
                    <a:pt x="14726" y="36548"/>
                    <a:pt x="14795" y="36478"/>
                    <a:pt x="14876" y="36429"/>
                  </a:cubicBezTo>
                  <a:cubicBezTo>
                    <a:pt x="14924" y="36322"/>
                    <a:pt x="15000" y="36322"/>
                    <a:pt x="15112" y="36322"/>
                  </a:cubicBezTo>
                  <a:cubicBezTo>
                    <a:pt x="15199" y="36322"/>
                    <a:pt x="15306" y="36333"/>
                    <a:pt x="15408" y="36344"/>
                  </a:cubicBezTo>
                  <a:cubicBezTo>
                    <a:pt x="15456" y="36345"/>
                    <a:pt x="15504" y="36345"/>
                    <a:pt x="15552" y="36345"/>
                  </a:cubicBezTo>
                  <a:cubicBezTo>
                    <a:pt x="15996" y="36345"/>
                    <a:pt x="16439" y="36334"/>
                    <a:pt x="16881" y="36334"/>
                  </a:cubicBezTo>
                  <a:cubicBezTo>
                    <a:pt x="17307" y="36334"/>
                    <a:pt x="17731" y="36344"/>
                    <a:pt x="18153" y="36382"/>
                  </a:cubicBezTo>
                  <a:cubicBezTo>
                    <a:pt x="23510" y="36865"/>
                    <a:pt x="28861" y="37364"/>
                    <a:pt x="34211" y="37907"/>
                  </a:cubicBezTo>
                  <a:cubicBezTo>
                    <a:pt x="34361" y="37917"/>
                    <a:pt x="34495" y="37929"/>
                    <a:pt x="34614" y="37929"/>
                  </a:cubicBezTo>
                  <a:cubicBezTo>
                    <a:pt x="35000" y="37827"/>
                    <a:pt x="35268" y="37639"/>
                    <a:pt x="35462" y="37349"/>
                  </a:cubicBezTo>
                  <a:cubicBezTo>
                    <a:pt x="35489" y="37225"/>
                    <a:pt x="35511" y="37074"/>
                    <a:pt x="35516" y="36892"/>
                  </a:cubicBezTo>
                  <a:cubicBezTo>
                    <a:pt x="35559" y="35296"/>
                    <a:pt x="35779" y="33706"/>
                    <a:pt x="35925" y="32115"/>
                  </a:cubicBezTo>
                  <a:lnTo>
                    <a:pt x="35925" y="30704"/>
                  </a:lnTo>
                  <a:cubicBezTo>
                    <a:pt x="36483" y="27050"/>
                    <a:pt x="36661" y="23370"/>
                    <a:pt x="36912" y="19695"/>
                  </a:cubicBezTo>
                  <a:cubicBezTo>
                    <a:pt x="36939" y="19271"/>
                    <a:pt x="36967" y="18852"/>
                    <a:pt x="36999" y="18428"/>
                  </a:cubicBezTo>
                  <a:cubicBezTo>
                    <a:pt x="37445" y="16794"/>
                    <a:pt x="37144" y="15081"/>
                    <a:pt x="37520" y="13437"/>
                  </a:cubicBezTo>
                  <a:lnTo>
                    <a:pt x="37520" y="13432"/>
                  </a:lnTo>
                  <a:cubicBezTo>
                    <a:pt x="37574" y="12696"/>
                    <a:pt x="37628" y="11954"/>
                    <a:pt x="37681" y="11213"/>
                  </a:cubicBezTo>
                  <a:cubicBezTo>
                    <a:pt x="37725" y="10600"/>
                    <a:pt x="37767" y="9988"/>
                    <a:pt x="37810" y="9376"/>
                  </a:cubicBezTo>
                  <a:cubicBezTo>
                    <a:pt x="38144" y="8806"/>
                    <a:pt x="37740" y="7855"/>
                    <a:pt x="38208" y="7308"/>
                  </a:cubicBezTo>
                  <a:cubicBezTo>
                    <a:pt x="38213" y="7286"/>
                    <a:pt x="38213" y="7264"/>
                    <a:pt x="38218" y="7243"/>
                  </a:cubicBezTo>
                  <a:cubicBezTo>
                    <a:pt x="38240" y="7092"/>
                    <a:pt x="38261" y="6941"/>
                    <a:pt x="38288" y="6792"/>
                  </a:cubicBezTo>
                  <a:cubicBezTo>
                    <a:pt x="38298" y="6754"/>
                    <a:pt x="38305" y="6705"/>
                    <a:pt x="38310" y="6668"/>
                  </a:cubicBezTo>
                  <a:cubicBezTo>
                    <a:pt x="37971" y="6378"/>
                    <a:pt x="38035" y="5857"/>
                    <a:pt x="38090" y="5384"/>
                  </a:cubicBezTo>
                  <a:cubicBezTo>
                    <a:pt x="38144" y="4922"/>
                    <a:pt x="38229" y="4492"/>
                    <a:pt x="38412" y="4181"/>
                  </a:cubicBezTo>
                  <a:cubicBezTo>
                    <a:pt x="38407" y="4132"/>
                    <a:pt x="38395" y="4079"/>
                    <a:pt x="38385" y="4030"/>
                  </a:cubicBezTo>
                  <a:cubicBezTo>
                    <a:pt x="38197" y="4025"/>
                    <a:pt x="38003" y="4015"/>
                    <a:pt x="37815" y="4003"/>
                  </a:cubicBezTo>
                  <a:cubicBezTo>
                    <a:pt x="37714" y="3805"/>
                    <a:pt x="37517" y="3686"/>
                    <a:pt x="37127" y="3686"/>
                  </a:cubicBezTo>
                  <a:cubicBezTo>
                    <a:pt x="37044" y="3686"/>
                    <a:pt x="36951" y="3691"/>
                    <a:pt x="36848" y="3703"/>
                  </a:cubicBezTo>
                  <a:cubicBezTo>
                    <a:pt x="36821" y="3706"/>
                    <a:pt x="36794" y="3708"/>
                    <a:pt x="36767" y="3708"/>
                  </a:cubicBezTo>
                  <a:cubicBezTo>
                    <a:pt x="36536" y="3708"/>
                    <a:pt x="36316" y="3581"/>
                    <a:pt x="36268" y="3284"/>
                  </a:cubicBezTo>
                  <a:cubicBezTo>
                    <a:pt x="35913" y="3331"/>
                    <a:pt x="35565" y="3380"/>
                    <a:pt x="35216" y="3428"/>
                  </a:cubicBezTo>
                  <a:cubicBezTo>
                    <a:pt x="31826" y="3073"/>
                    <a:pt x="28435" y="2730"/>
                    <a:pt x="25045" y="2364"/>
                  </a:cubicBezTo>
                  <a:cubicBezTo>
                    <a:pt x="22097" y="2042"/>
                    <a:pt x="19152" y="1694"/>
                    <a:pt x="16203" y="1350"/>
                  </a:cubicBezTo>
                  <a:cubicBezTo>
                    <a:pt x="15742" y="1295"/>
                    <a:pt x="15687" y="527"/>
                    <a:pt x="15392" y="1"/>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0"/>
            <p:cNvSpPr/>
            <p:nvPr/>
          </p:nvSpPr>
          <p:spPr>
            <a:xfrm>
              <a:off x="232350" y="1658175"/>
              <a:ext cx="1099850" cy="1868750"/>
            </a:xfrm>
            <a:custGeom>
              <a:avLst/>
              <a:gdLst/>
              <a:ahLst/>
              <a:cxnLst/>
              <a:rect l="l" t="t" r="r" b="b"/>
              <a:pathLst>
                <a:path w="43994" h="74750" extrusionOk="0">
                  <a:moveTo>
                    <a:pt x="5002" y="1"/>
                  </a:moveTo>
                  <a:cubicBezTo>
                    <a:pt x="4766" y="23"/>
                    <a:pt x="4567" y="97"/>
                    <a:pt x="4411" y="226"/>
                  </a:cubicBezTo>
                  <a:cubicBezTo>
                    <a:pt x="4384" y="248"/>
                    <a:pt x="4352" y="264"/>
                    <a:pt x="4330" y="291"/>
                  </a:cubicBezTo>
                  <a:cubicBezTo>
                    <a:pt x="3933" y="699"/>
                    <a:pt x="3948" y="1338"/>
                    <a:pt x="3980" y="2622"/>
                  </a:cubicBezTo>
                  <a:lnTo>
                    <a:pt x="3987" y="2762"/>
                  </a:lnTo>
                  <a:cubicBezTo>
                    <a:pt x="4035" y="4658"/>
                    <a:pt x="3218" y="6372"/>
                    <a:pt x="1418" y="8156"/>
                  </a:cubicBezTo>
                  <a:cubicBezTo>
                    <a:pt x="333" y="9230"/>
                    <a:pt x="0" y="10509"/>
                    <a:pt x="377" y="12185"/>
                  </a:cubicBezTo>
                  <a:cubicBezTo>
                    <a:pt x="484" y="12668"/>
                    <a:pt x="714" y="13092"/>
                    <a:pt x="935" y="13501"/>
                  </a:cubicBezTo>
                  <a:cubicBezTo>
                    <a:pt x="967" y="13554"/>
                    <a:pt x="994" y="13603"/>
                    <a:pt x="1021" y="13657"/>
                  </a:cubicBezTo>
                  <a:cubicBezTo>
                    <a:pt x="1091" y="14747"/>
                    <a:pt x="1300" y="15800"/>
                    <a:pt x="1537" y="16853"/>
                  </a:cubicBezTo>
                  <a:cubicBezTo>
                    <a:pt x="1257" y="17590"/>
                    <a:pt x="1155" y="18319"/>
                    <a:pt x="1064" y="19028"/>
                  </a:cubicBezTo>
                  <a:cubicBezTo>
                    <a:pt x="1010" y="19405"/>
                    <a:pt x="967" y="19765"/>
                    <a:pt x="892" y="20119"/>
                  </a:cubicBezTo>
                  <a:cubicBezTo>
                    <a:pt x="494" y="22075"/>
                    <a:pt x="1305" y="23370"/>
                    <a:pt x="2150" y="24379"/>
                  </a:cubicBezTo>
                  <a:cubicBezTo>
                    <a:pt x="2348" y="24616"/>
                    <a:pt x="2514" y="24858"/>
                    <a:pt x="2643" y="25100"/>
                  </a:cubicBezTo>
                  <a:cubicBezTo>
                    <a:pt x="2745" y="25712"/>
                    <a:pt x="2847" y="26330"/>
                    <a:pt x="2955" y="26942"/>
                  </a:cubicBezTo>
                  <a:cubicBezTo>
                    <a:pt x="2933" y="27022"/>
                    <a:pt x="2923" y="27109"/>
                    <a:pt x="2896" y="27189"/>
                  </a:cubicBezTo>
                  <a:cubicBezTo>
                    <a:pt x="2594" y="28167"/>
                    <a:pt x="2912" y="28795"/>
                    <a:pt x="3320" y="29246"/>
                  </a:cubicBezTo>
                  <a:cubicBezTo>
                    <a:pt x="3336" y="29375"/>
                    <a:pt x="3358" y="29499"/>
                    <a:pt x="3374" y="29628"/>
                  </a:cubicBezTo>
                  <a:cubicBezTo>
                    <a:pt x="3519" y="30719"/>
                    <a:pt x="3744" y="31782"/>
                    <a:pt x="3970" y="32841"/>
                  </a:cubicBezTo>
                  <a:cubicBezTo>
                    <a:pt x="3809" y="33781"/>
                    <a:pt x="4019" y="34812"/>
                    <a:pt x="4523" y="35656"/>
                  </a:cubicBezTo>
                  <a:cubicBezTo>
                    <a:pt x="4615" y="36209"/>
                    <a:pt x="4689" y="36768"/>
                    <a:pt x="4738" y="37337"/>
                  </a:cubicBezTo>
                  <a:cubicBezTo>
                    <a:pt x="4813" y="38261"/>
                    <a:pt x="4937" y="39186"/>
                    <a:pt x="5093" y="40099"/>
                  </a:cubicBezTo>
                  <a:cubicBezTo>
                    <a:pt x="4862" y="40823"/>
                    <a:pt x="5018" y="41586"/>
                    <a:pt x="5560" y="42338"/>
                  </a:cubicBezTo>
                  <a:cubicBezTo>
                    <a:pt x="5899" y="43714"/>
                    <a:pt x="6313" y="45073"/>
                    <a:pt x="6796" y="46394"/>
                  </a:cubicBezTo>
                  <a:cubicBezTo>
                    <a:pt x="7672" y="48759"/>
                    <a:pt x="8177" y="51085"/>
                    <a:pt x="9100" y="53175"/>
                  </a:cubicBezTo>
                  <a:cubicBezTo>
                    <a:pt x="9026" y="53352"/>
                    <a:pt x="8951" y="53529"/>
                    <a:pt x="8886" y="53706"/>
                  </a:cubicBezTo>
                  <a:cubicBezTo>
                    <a:pt x="8634" y="54420"/>
                    <a:pt x="8628" y="54916"/>
                    <a:pt x="9353" y="55469"/>
                  </a:cubicBezTo>
                  <a:cubicBezTo>
                    <a:pt x="9928" y="55908"/>
                    <a:pt x="10551" y="56188"/>
                    <a:pt x="11180" y="56419"/>
                  </a:cubicBezTo>
                  <a:cubicBezTo>
                    <a:pt x="11614" y="56892"/>
                    <a:pt x="12103" y="57343"/>
                    <a:pt x="12668" y="57762"/>
                  </a:cubicBezTo>
                  <a:cubicBezTo>
                    <a:pt x="13732" y="58546"/>
                    <a:pt x="14935" y="59106"/>
                    <a:pt x="16112" y="59701"/>
                  </a:cubicBezTo>
                  <a:cubicBezTo>
                    <a:pt x="16616" y="60395"/>
                    <a:pt x="17352" y="60819"/>
                    <a:pt x="18304" y="60975"/>
                  </a:cubicBezTo>
                  <a:cubicBezTo>
                    <a:pt x="18460" y="61088"/>
                    <a:pt x="18614" y="61189"/>
                    <a:pt x="18765" y="61308"/>
                  </a:cubicBezTo>
                  <a:cubicBezTo>
                    <a:pt x="18996" y="61496"/>
                    <a:pt x="19222" y="61700"/>
                    <a:pt x="19452" y="61888"/>
                  </a:cubicBezTo>
                  <a:cubicBezTo>
                    <a:pt x="19662" y="62764"/>
                    <a:pt x="20280" y="63237"/>
                    <a:pt x="20850" y="63656"/>
                  </a:cubicBezTo>
                  <a:cubicBezTo>
                    <a:pt x="21027" y="63790"/>
                    <a:pt x="21215" y="63929"/>
                    <a:pt x="21393" y="64085"/>
                  </a:cubicBezTo>
                  <a:cubicBezTo>
                    <a:pt x="23885" y="66272"/>
                    <a:pt x="24971" y="68915"/>
                    <a:pt x="24610" y="71928"/>
                  </a:cubicBezTo>
                  <a:cubicBezTo>
                    <a:pt x="24567" y="72294"/>
                    <a:pt x="24552" y="72756"/>
                    <a:pt x="24830" y="73100"/>
                  </a:cubicBezTo>
                  <a:cubicBezTo>
                    <a:pt x="25115" y="73455"/>
                    <a:pt x="25566" y="73524"/>
                    <a:pt x="25963" y="73562"/>
                  </a:cubicBezTo>
                  <a:cubicBezTo>
                    <a:pt x="27344" y="73696"/>
                    <a:pt x="28752" y="73852"/>
                    <a:pt x="30116" y="73998"/>
                  </a:cubicBezTo>
                  <a:cubicBezTo>
                    <a:pt x="32727" y="74281"/>
                    <a:pt x="35414" y="74571"/>
                    <a:pt x="38100" y="74749"/>
                  </a:cubicBezTo>
                  <a:cubicBezTo>
                    <a:pt x="38175" y="74556"/>
                    <a:pt x="38288" y="74389"/>
                    <a:pt x="38449" y="74276"/>
                  </a:cubicBezTo>
                  <a:cubicBezTo>
                    <a:pt x="38470" y="74261"/>
                    <a:pt x="38497" y="74249"/>
                    <a:pt x="38524" y="74239"/>
                  </a:cubicBezTo>
                  <a:cubicBezTo>
                    <a:pt x="38846" y="74261"/>
                    <a:pt x="39174" y="74281"/>
                    <a:pt x="39496" y="74298"/>
                  </a:cubicBezTo>
                  <a:cubicBezTo>
                    <a:pt x="39819" y="74147"/>
                    <a:pt x="40056" y="73869"/>
                    <a:pt x="40098" y="73379"/>
                  </a:cubicBezTo>
                  <a:cubicBezTo>
                    <a:pt x="40141" y="72869"/>
                    <a:pt x="40136" y="72374"/>
                    <a:pt x="40066" y="71864"/>
                  </a:cubicBezTo>
                  <a:cubicBezTo>
                    <a:pt x="40012" y="71488"/>
                    <a:pt x="39932" y="71090"/>
                    <a:pt x="39969" y="70710"/>
                  </a:cubicBezTo>
                  <a:cubicBezTo>
                    <a:pt x="40024" y="70242"/>
                    <a:pt x="40195" y="69892"/>
                    <a:pt x="40399" y="69560"/>
                  </a:cubicBezTo>
                  <a:lnTo>
                    <a:pt x="40388" y="69538"/>
                  </a:lnTo>
                  <a:cubicBezTo>
                    <a:pt x="40394" y="69533"/>
                    <a:pt x="40404" y="69533"/>
                    <a:pt x="40410" y="69533"/>
                  </a:cubicBezTo>
                  <a:cubicBezTo>
                    <a:pt x="40577" y="69259"/>
                    <a:pt x="40765" y="68990"/>
                    <a:pt x="40926" y="68667"/>
                  </a:cubicBezTo>
                  <a:cubicBezTo>
                    <a:pt x="41281" y="67963"/>
                    <a:pt x="41313" y="67105"/>
                    <a:pt x="41747" y="66443"/>
                  </a:cubicBezTo>
                  <a:cubicBezTo>
                    <a:pt x="41893" y="66223"/>
                    <a:pt x="42059" y="66046"/>
                    <a:pt x="42241" y="65901"/>
                  </a:cubicBezTo>
                  <a:cubicBezTo>
                    <a:pt x="42248" y="65880"/>
                    <a:pt x="42268" y="65863"/>
                    <a:pt x="42306" y="65843"/>
                  </a:cubicBezTo>
                  <a:cubicBezTo>
                    <a:pt x="42435" y="65746"/>
                    <a:pt x="42575" y="65649"/>
                    <a:pt x="42714" y="65563"/>
                  </a:cubicBezTo>
                  <a:cubicBezTo>
                    <a:pt x="42720" y="65488"/>
                    <a:pt x="42833" y="65461"/>
                    <a:pt x="42918" y="65439"/>
                  </a:cubicBezTo>
                  <a:cubicBezTo>
                    <a:pt x="42918" y="65434"/>
                    <a:pt x="42925" y="65434"/>
                    <a:pt x="42930" y="65429"/>
                  </a:cubicBezTo>
                  <a:cubicBezTo>
                    <a:pt x="43106" y="64998"/>
                    <a:pt x="43698" y="64864"/>
                    <a:pt x="43956" y="64494"/>
                  </a:cubicBezTo>
                  <a:cubicBezTo>
                    <a:pt x="43993" y="64328"/>
                    <a:pt x="43944" y="64150"/>
                    <a:pt x="43756" y="63961"/>
                  </a:cubicBezTo>
                  <a:lnTo>
                    <a:pt x="43563" y="63768"/>
                  </a:lnTo>
                  <a:cubicBezTo>
                    <a:pt x="43391" y="63698"/>
                    <a:pt x="43322" y="63580"/>
                    <a:pt x="43305" y="63334"/>
                  </a:cubicBezTo>
                  <a:cubicBezTo>
                    <a:pt x="43096" y="62640"/>
                    <a:pt x="42655" y="62232"/>
                    <a:pt x="42613" y="61474"/>
                  </a:cubicBezTo>
                  <a:cubicBezTo>
                    <a:pt x="42607" y="61362"/>
                    <a:pt x="42602" y="61249"/>
                    <a:pt x="42591" y="61136"/>
                  </a:cubicBezTo>
                  <a:cubicBezTo>
                    <a:pt x="42473" y="60448"/>
                    <a:pt x="42451" y="59756"/>
                    <a:pt x="42312" y="59079"/>
                  </a:cubicBezTo>
                  <a:cubicBezTo>
                    <a:pt x="42280" y="58906"/>
                    <a:pt x="42236" y="58734"/>
                    <a:pt x="42183" y="58563"/>
                  </a:cubicBezTo>
                  <a:cubicBezTo>
                    <a:pt x="42160" y="58566"/>
                    <a:pt x="42139" y="58568"/>
                    <a:pt x="42120" y="58568"/>
                  </a:cubicBezTo>
                  <a:cubicBezTo>
                    <a:pt x="41923" y="58568"/>
                    <a:pt x="41913" y="58401"/>
                    <a:pt x="41903" y="58236"/>
                  </a:cubicBezTo>
                  <a:cubicBezTo>
                    <a:pt x="41839" y="58031"/>
                    <a:pt x="41764" y="57837"/>
                    <a:pt x="41667" y="57655"/>
                  </a:cubicBezTo>
                  <a:cubicBezTo>
                    <a:pt x="41506" y="57354"/>
                    <a:pt x="41296" y="57075"/>
                    <a:pt x="41028" y="56843"/>
                  </a:cubicBezTo>
                  <a:cubicBezTo>
                    <a:pt x="40813" y="56768"/>
                    <a:pt x="40577" y="56714"/>
                    <a:pt x="40572" y="56419"/>
                  </a:cubicBezTo>
                  <a:cubicBezTo>
                    <a:pt x="40265" y="56242"/>
                    <a:pt x="40125" y="55952"/>
                    <a:pt x="40044" y="55625"/>
                  </a:cubicBezTo>
                  <a:cubicBezTo>
                    <a:pt x="39722" y="55447"/>
                    <a:pt x="39583" y="55157"/>
                    <a:pt x="39508" y="54819"/>
                  </a:cubicBezTo>
                  <a:cubicBezTo>
                    <a:pt x="39185" y="54651"/>
                    <a:pt x="39035" y="54368"/>
                    <a:pt x="38975" y="54018"/>
                  </a:cubicBezTo>
                  <a:cubicBezTo>
                    <a:pt x="38643" y="53857"/>
                    <a:pt x="38492" y="53572"/>
                    <a:pt x="38438" y="53223"/>
                  </a:cubicBezTo>
                  <a:cubicBezTo>
                    <a:pt x="38191" y="53126"/>
                    <a:pt x="38105" y="52938"/>
                    <a:pt x="38169" y="52680"/>
                  </a:cubicBezTo>
                  <a:cubicBezTo>
                    <a:pt x="37756" y="52573"/>
                    <a:pt x="37584" y="52305"/>
                    <a:pt x="37638" y="51879"/>
                  </a:cubicBezTo>
                  <a:cubicBezTo>
                    <a:pt x="37213" y="51782"/>
                    <a:pt x="37052" y="51504"/>
                    <a:pt x="37106" y="51080"/>
                  </a:cubicBezTo>
                  <a:cubicBezTo>
                    <a:pt x="36665" y="50993"/>
                    <a:pt x="36520" y="50708"/>
                    <a:pt x="36568" y="50289"/>
                  </a:cubicBezTo>
                  <a:lnTo>
                    <a:pt x="36568" y="50289"/>
                  </a:lnTo>
                  <a:cubicBezTo>
                    <a:pt x="36548" y="50292"/>
                    <a:pt x="36529" y="50293"/>
                    <a:pt x="36512" y="50293"/>
                  </a:cubicBezTo>
                  <a:cubicBezTo>
                    <a:pt x="36315" y="50293"/>
                    <a:pt x="36305" y="50130"/>
                    <a:pt x="36300" y="49957"/>
                  </a:cubicBezTo>
                  <a:cubicBezTo>
                    <a:pt x="36214" y="49687"/>
                    <a:pt x="36101" y="49436"/>
                    <a:pt x="35956" y="49199"/>
                  </a:cubicBezTo>
                  <a:cubicBezTo>
                    <a:pt x="35816" y="48968"/>
                    <a:pt x="35640" y="48753"/>
                    <a:pt x="35419" y="48571"/>
                  </a:cubicBezTo>
                  <a:cubicBezTo>
                    <a:pt x="35204" y="48490"/>
                    <a:pt x="34973" y="48437"/>
                    <a:pt x="34968" y="48147"/>
                  </a:cubicBezTo>
                  <a:cubicBezTo>
                    <a:pt x="34661" y="47963"/>
                    <a:pt x="34517" y="47679"/>
                    <a:pt x="34436" y="47346"/>
                  </a:cubicBezTo>
                  <a:cubicBezTo>
                    <a:pt x="34118" y="47173"/>
                    <a:pt x="33974" y="46883"/>
                    <a:pt x="33904" y="46545"/>
                  </a:cubicBezTo>
                  <a:cubicBezTo>
                    <a:pt x="33577" y="46374"/>
                    <a:pt x="33426" y="46089"/>
                    <a:pt x="33367" y="45745"/>
                  </a:cubicBezTo>
                  <a:cubicBezTo>
                    <a:pt x="33039" y="45578"/>
                    <a:pt x="32883" y="45293"/>
                    <a:pt x="32836" y="44944"/>
                  </a:cubicBezTo>
                  <a:cubicBezTo>
                    <a:pt x="32583" y="44847"/>
                    <a:pt x="32502" y="44665"/>
                    <a:pt x="32566" y="44408"/>
                  </a:cubicBezTo>
                  <a:cubicBezTo>
                    <a:pt x="32152" y="44299"/>
                    <a:pt x="31976" y="44031"/>
                    <a:pt x="32035" y="43607"/>
                  </a:cubicBezTo>
                  <a:cubicBezTo>
                    <a:pt x="31604" y="43510"/>
                    <a:pt x="31443" y="43230"/>
                    <a:pt x="31497" y="42806"/>
                  </a:cubicBezTo>
                  <a:cubicBezTo>
                    <a:pt x="31056" y="42720"/>
                    <a:pt x="30917" y="42430"/>
                    <a:pt x="30966" y="42011"/>
                  </a:cubicBezTo>
                  <a:lnTo>
                    <a:pt x="30966" y="42011"/>
                  </a:lnTo>
                  <a:cubicBezTo>
                    <a:pt x="30943" y="42014"/>
                    <a:pt x="30923" y="42016"/>
                    <a:pt x="30904" y="42016"/>
                  </a:cubicBezTo>
                  <a:cubicBezTo>
                    <a:pt x="30711" y="42016"/>
                    <a:pt x="30701" y="41850"/>
                    <a:pt x="30691" y="41683"/>
                  </a:cubicBezTo>
                  <a:cubicBezTo>
                    <a:pt x="30573" y="41485"/>
                    <a:pt x="30461" y="41286"/>
                    <a:pt x="30342" y="41088"/>
                  </a:cubicBezTo>
                  <a:cubicBezTo>
                    <a:pt x="30138" y="41001"/>
                    <a:pt x="29902" y="40959"/>
                    <a:pt x="29896" y="40668"/>
                  </a:cubicBezTo>
                  <a:cubicBezTo>
                    <a:pt x="29595" y="40485"/>
                    <a:pt x="29445" y="40200"/>
                    <a:pt x="29365" y="39873"/>
                  </a:cubicBezTo>
                  <a:cubicBezTo>
                    <a:pt x="29053" y="39690"/>
                    <a:pt x="28908" y="39400"/>
                    <a:pt x="28827" y="39067"/>
                  </a:cubicBezTo>
                  <a:cubicBezTo>
                    <a:pt x="28510" y="38896"/>
                    <a:pt x="28365" y="38606"/>
                    <a:pt x="28296" y="38266"/>
                  </a:cubicBezTo>
                  <a:cubicBezTo>
                    <a:pt x="27968" y="38100"/>
                    <a:pt x="27823" y="37815"/>
                    <a:pt x="27763" y="37466"/>
                  </a:cubicBezTo>
                  <a:cubicBezTo>
                    <a:pt x="27431" y="37305"/>
                    <a:pt x="27275" y="37020"/>
                    <a:pt x="27227" y="36672"/>
                  </a:cubicBezTo>
                  <a:cubicBezTo>
                    <a:pt x="26974" y="36575"/>
                    <a:pt x="26893" y="36387"/>
                    <a:pt x="26957" y="36129"/>
                  </a:cubicBezTo>
                  <a:cubicBezTo>
                    <a:pt x="26544" y="36020"/>
                    <a:pt x="26372" y="35752"/>
                    <a:pt x="26426" y="35328"/>
                  </a:cubicBezTo>
                  <a:cubicBezTo>
                    <a:pt x="25996" y="35231"/>
                    <a:pt x="25834" y="34952"/>
                    <a:pt x="25894" y="34527"/>
                  </a:cubicBezTo>
                  <a:cubicBezTo>
                    <a:pt x="25454" y="34441"/>
                    <a:pt x="25308" y="34157"/>
                    <a:pt x="25357" y="33738"/>
                  </a:cubicBezTo>
                  <a:lnTo>
                    <a:pt x="25357" y="33738"/>
                  </a:lnTo>
                  <a:cubicBezTo>
                    <a:pt x="25338" y="33741"/>
                    <a:pt x="25320" y="33742"/>
                    <a:pt x="25303" y="33742"/>
                  </a:cubicBezTo>
                  <a:cubicBezTo>
                    <a:pt x="25103" y="33742"/>
                    <a:pt x="25093" y="33573"/>
                    <a:pt x="25088" y="33404"/>
                  </a:cubicBezTo>
                  <a:cubicBezTo>
                    <a:pt x="25040" y="33270"/>
                    <a:pt x="24991" y="33141"/>
                    <a:pt x="24938" y="33012"/>
                  </a:cubicBezTo>
                  <a:cubicBezTo>
                    <a:pt x="24766" y="32636"/>
                    <a:pt x="24535" y="32298"/>
                    <a:pt x="24213" y="32018"/>
                  </a:cubicBezTo>
                  <a:cubicBezTo>
                    <a:pt x="23992" y="31949"/>
                    <a:pt x="23756" y="31889"/>
                    <a:pt x="23756" y="31594"/>
                  </a:cubicBezTo>
                  <a:cubicBezTo>
                    <a:pt x="23444" y="31418"/>
                    <a:pt x="23305" y="31127"/>
                    <a:pt x="23224" y="30794"/>
                  </a:cubicBezTo>
                  <a:cubicBezTo>
                    <a:pt x="22901" y="30622"/>
                    <a:pt x="22757" y="30332"/>
                    <a:pt x="22687" y="29993"/>
                  </a:cubicBezTo>
                  <a:cubicBezTo>
                    <a:pt x="22365" y="29821"/>
                    <a:pt x="22214" y="29536"/>
                    <a:pt x="22155" y="29194"/>
                  </a:cubicBezTo>
                  <a:cubicBezTo>
                    <a:pt x="21822" y="29026"/>
                    <a:pt x="21671" y="28747"/>
                    <a:pt x="21624" y="28393"/>
                  </a:cubicBezTo>
                  <a:cubicBezTo>
                    <a:pt x="21366" y="28296"/>
                    <a:pt x="21284" y="28113"/>
                    <a:pt x="21349" y="27855"/>
                  </a:cubicBezTo>
                  <a:cubicBezTo>
                    <a:pt x="20935" y="27748"/>
                    <a:pt x="20764" y="27474"/>
                    <a:pt x="20818" y="27049"/>
                  </a:cubicBezTo>
                  <a:cubicBezTo>
                    <a:pt x="20007" y="26641"/>
                    <a:pt x="19990" y="26045"/>
                    <a:pt x="20205" y="25207"/>
                  </a:cubicBezTo>
                  <a:cubicBezTo>
                    <a:pt x="21731" y="19212"/>
                    <a:pt x="23176" y="13194"/>
                    <a:pt x="24718" y="7204"/>
                  </a:cubicBezTo>
                  <a:cubicBezTo>
                    <a:pt x="24830" y="6780"/>
                    <a:pt x="24852" y="6474"/>
                    <a:pt x="24771" y="6244"/>
                  </a:cubicBezTo>
                  <a:cubicBezTo>
                    <a:pt x="24862" y="6071"/>
                    <a:pt x="24981" y="5915"/>
                    <a:pt x="25152" y="5797"/>
                  </a:cubicBezTo>
                  <a:cubicBezTo>
                    <a:pt x="25078" y="5679"/>
                    <a:pt x="24981" y="5577"/>
                    <a:pt x="24862" y="5480"/>
                  </a:cubicBezTo>
                  <a:cubicBezTo>
                    <a:pt x="19437" y="4077"/>
                    <a:pt x="14032" y="2590"/>
                    <a:pt x="8639" y="1064"/>
                  </a:cubicBezTo>
                  <a:cubicBezTo>
                    <a:pt x="7870" y="849"/>
                    <a:pt x="7119" y="549"/>
                    <a:pt x="6340" y="420"/>
                  </a:cubicBezTo>
                  <a:cubicBezTo>
                    <a:pt x="5743" y="323"/>
                    <a:pt x="5314" y="184"/>
                    <a:pt x="5002" y="1"/>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0"/>
            <p:cNvSpPr/>
            <p:nvPr/>
          </p:nvSpPr>
          <p:spPr>
            <a:xfrm>
              <a:off x="1181475" y="2825150"/>
              <a:ext cx="933175" cy="1074725"/>
            </a:xfrm>
            <a:custGeom>
              <a:avLst/>
              <a:gdLst/>
              <a:ahLst/>
              <a:cxnLst/>
              <a:rect l="l" t="t" r="r" b="b"/>
              <a:pathLst>
                <a:path w="37327" h="42989" extrusionOk="0">
                  <a:moveTo>
                    <a:pt x="10497" y="0"/>
                  </a:moveTo>
                  <a:cubicBezTo>
                    <a:pt x="10449" y="172"/>
                    <a:pt x="10395" y="339"/>
                    <a:pt x="10342" y="506"/>
                  </a:cubicBezTo>
                  <a:cubicBezTo>
                    <a:pt x="10192" y="758"/>
                    <a:pt x="10073" y="1156"/>
                    <a:pt x="9907" y="1758"/>
                  </a:cubicBezTo>
                  <a:cubicBezTo>
                    <a:pt x="9912" y="1805"/>
                    <a:pt x="9896" y="1865"/>
                    <a:pt x="9864" y="1924"/>
                  </a:cubicBezTo>
                  <a:cubicBezTo>
                    <a:pt x="9504" y="2364"/>
                    <a:pt x="9332" y="2869"/>
                    <a:pt x="9208" y="3395"/>
                  </a:cubicBezTo>
                  <a:cubicBezTo>
                    <a:pt x="9176" y="3514"/>
                    <a:pt x="9155" y="3632"/>
                    <a:pt x="9128" y="3756"/>
                  </a:cubicBezTo>
                  <a:cubicBezTo>
                    <a:pt x="9074" y="4014"/>
                    <a:pt x="9026" y="4277"/>
                    <a:pt x="8962" y="4530"/>
                  </a:cubicBezTo>
                  <a:cubicBezTo>
                    <a:pt x="8886" y="4830"/>
                    <a:pt x="8795" y="5125"/>
                    <a:pt x="8655" y="5410"/>
                  </a:cubicBezTo>
                  <a:cubicBezTo>
                    <a:pt x="8504" y="5722"/>
                    <a:pt x="8380" y="5935"/>
                    <a:pt x="8243" y="5935"/>
                  </a:cubicBezTo>
                  <a:cubicBezTo>
                    <a:pt x="8165" y="5935"/>
                    <a:pt x="8083" y="5866"/>
                    <a:pt x="7989" y="5706"/>
                  </a:cubicBezTo>
                  <a:cubicBezTo>
                    <a:pt x="7854" y="5470"/>
                    <a:pt x="7705" y="5297"/>
                    <a:pt x="7543" y="5180"/>
                  </a:cubicBezTo>
                  <a:cubicBezTo>
                    <a:pt x="7441" y="5098"/>
                    <a:pt x="7328" y="5039"/>
                    <a:pt x="7216" y="4996"/>
                  </a:cubicBezTo>
                  <a:cubicBezTo>
                    <a:pt x="7043" y="4937"/>
                    <a:pt x="6866" y="4910"/>
                    <a:pt x="6689" y="4905"/>
                  </a:cubicBezTo>
                  <a:cubicBezTo>
                    <a:pt x="6672" y="4905"/>
                    <a:pt x="6655" y="4904"/>
                    <a:pt x="6638" y="4904"/>
                  </a:cubicBezTo>
                  <a:cubicBezTo>
                    <a:pt x="6202" y="4904"/>
                    <a:pt x="5741" y="5020"/>
                    <a:pt x="5303" y="5020"/>
                  </a:cubicBezTo>
                  <a:cubicBezTo>
                    <a:pt x="5271" y="5020"/>
                    <a:pt x="5238" y="5020"/>
                    <a:pt x="5206" y="5018"/>
                  </a:cubicBezTo>
                  <a:lnTo>
                    <a:pt x="5206" y="5018"/>
                  </a:lnTo>
                  <a:cubicBezTo>
                    <a:pt x="5743" y="6226"/>
                    <a:pt x="5195" y="7484"/>
                    <a:pt x="5335" y="8649"/>
                  </a:cubicBezTo>
                  <a:cubicBezTo>
                    <a:pt x="5357" y="8842"/>
                    <a:pt x="5367" y="9036"/>
                    <a:pt x="5367" y="9229"/>
                  </a:cubicBezTo>
                  <a:cubicBezTo>
                    <a:pt x="5335" y="9390"/>
                    <a:pt x="5330" y="9536"/>
                    <a:pt x="5351" y="9681"/>
                  </a:cubicBezTo>
                  <a:cubicBezTo>
                    <a:pt x="5292" y="10530"/>
                    <a:pt x="5072" y="11368"/>
                    <a:pt x="4895" y="12206"/>
                  </a:cubicBezTo>
                  <a:cubicBezTo>
                    <a:pt x="4766" y="12276"/>
                    <a:pt x="4626" y="12330"/>
                    <a:pt x="4470" y="12362"/>
                  </a:cubicBezTo>
                  <a:cubicBezTo>
                    <a:pt x="4464" y="12362"/>
                    <a:pt x="4464" y="12362"/>
                    <a:pt x="4464" y="12368"/>
                  </a:cubicBezTo>
                  <a:cubicBezTo>
                    <a:pt x="4427" y="12383"/>
                    <a:pt x="4390" y="12395"/>
                    <a:pt x="4347" y="12400"/>
                  </a:cubicBezTo>
                  <a:cubicBezTo>
                    <a:pt x="4486" y="13077"/>
                    <a:pt x="4508" y="13769"/>
                    <a:pt x="4626" y="14457"/>
                  </a:cubicBezTo>
                  <a:cubicBezTo>
                    <a:pt x="4637" y="14570"/>
                    <a:pt x="4642" y="14683"/>
                    <a:pt x="4648" y="14795"/>
                  </a:cubicBezTo>
                  <a:cubicBezTo>
                    <a:pt x="4690" y="15553"/>
                    <a:pt x="5131" y="15961"/>
                    <a:pt x="5340" y="16655"/>
                  </a:cubicBezTo>
                  <a:cubicBezTo>
                    <a:pt x="5357" y="16901"/>
                    <a:pt x="5426" y="17019"/>
                    <a:pt x="5598" y="17089"/>
                  </a:cubicBezTo>
                  <a:lnTo>
                    <a:pt x="5791" y="17282"/>
                  </a:lnTo>
                  <a:cubicBezTo>
                    <a:pt x="5979" y="17471"/>
                    <a:pt x="6028" y="17649"/>
                    <a:pt x="5991" y="17815"/>
                  </a:cubicBezTo>
                  <a:cubicBezTo>
                    <a:pt x="5733" y="18185"/>
                    <a:pt x="5141" y="18319"/>
                    <a:pt x="4965" y="18750"/>
                  </a:cubicBezTo>
                  <a:cubicBezTo>
                    <a:pt x="4960" y="18755"/>
                    <a:pt x="4953" y="18755"/>
                    <a:pt x="4953" y="18760"/>
                  </a:cubicBezTo>
                  <a:cubicBezTo>
                    <a:pt x="4868" y="18782"/>
                    <a:pt x="4755" y="18809"/>
                    <a:pt x="4749" y="18884"/>
                  </a:cubicBezTo>
                  <a:cubicBezTo>
                    <a:pt x="4610" y="18970"/>
                    <a:pt x="4470" y="19067"/>
                    <a:pt x="4341" y="19164"/>
                  </a:cubicBezTo>
                  <a:cubicBezTo>
                    <a:pt x="4303" y="19184"/>
                    <a:pt x="4283" y="19201"/>
                    <a:pt x="4276" y="19222"/>
                  </a:cubicBezTo>
                  <a:cubicBezTo>
                    <a:pt x="4094" y="19367"/>
                    <a:pt x="3928" y="19544"/>
                    <a:pt x="3782" y="19764"/>
                  </a:cubicBezTo>
                  <a:cubicBezTo>
                    <a:pt x="3348" y="20426"/>
                    <a:pt x="3316" y="21284"/>
                    <a:pt x="2961" y="21988"/>
                  </a:cubicBezTo>
                  <a:cubicBezTo>
                    <a:pt x="2800" y="22311"/>
                    <a:pt x="2612" y="22580"/>
                    <a:pt x="2445" y="22854"/>
                  </a:cubicBezTo>
                  <a:cubicBezTo>
                    <a:pt x="2439" y="22854"/>
                    <a:pt x="2429" y="22854"/>
                    <a:pt x="2423" y="22859"/>
                  </a:cubicBezTo>
                  <a:lnTo>
                    <a:pt x="2434" y="22881"/>
                  </a:lnTo>
                  <a:cubicBezTo>
                    <a:pt x="2230" y="23213"/>
                    <a:pt x="2059" y="23563"/>
                    <a:pt x="2004" y="24031"/>
                  </a:cubicBezTo>
                  <a:cubicBezTo>
                    <a:pt x="1967" y="24411"/>
                    <a:pt x="2047" y="24809"/>
                    <a:pt x="2101" y="25185"/>
                  </a:cubicBezTo>
                  <a:cubicBezTo>
                    <a:pt x="2171" y="25695"/>
                    <a:pt x="2176" y="26190"/>
                    <a:pt x="2133" y="26700"/>
                  </a:cubicBezTo>
                  <a:cubicBezTo>
                    <a:pt x="2091" y="27190"/>
                    <a:pt x="1854" y="27468"/>
                    <a:pt x="1531" y="27619"/>
                  </a:cubicBezTo>
                  <a:cubicBezTo>
                    <a:pt x="1209" y="27602"/>
                    <a:pt x="881" y="27582"/>
                    <a:pt x="559" y="27560"/>
                  </a:cubicBezTo>
                  <a:cubicBezTo>
                    <a:pt x="532" y="27570"/>
                    <a:pt x="505" y="27582"/>
                    <a:pt x="484" y="27597"/>
                  </a:cubicBezTo>
                  <a:cubicBezTo>
                    <a:pt x="323" y="27710"/>
                    <a:pt x="210" y="27877"/>
                    <a:pt x="135" y="28070"/>
                  </a:cubicBezTo>
                  <a:cubicBezTo>
                    <a:pt x="81" y="28209"/>
                    <a:pt x="48" y="28360"/>
                    <a:pt x="43" y="28532"/>
                  </a:cubicBezTo>
                  <a:cubicBezTo>
                    <a:pt x="1" y="29660"/>
                    <a:pt x="849" y="29987"/>
                    <a:pt x="1355" y="30181"/>
                  </a:cubicBezTo>
                  <a:cubicBezTo>
                    <a:pt x="1499" y="30235"/>
                    <a:pt x="1633" y="30289"/>
                    <a:pt x="1730" y="30348"/>
                  </a:cubicBezTo>
                  <a:cubicBezTo>
                    <a:pt x="5185" y="32400"/>
                    <a:pt x="8709" y="34474"/>
                    <a:pt x="12115" y="36473"/>
                  </a:cubicBezTo>
                  <a:cubicBezTo>
                    <a:pt x="14430" y="37837"/>
                    <a:pt x="16750" y="39201"/>
                    <a:pt x="19066" y="40566"/>
                  </a:cubicBezTo>
                  <a:cubicBezTo>
                    <a:pt x="19851" y="41033"/>
                    <a:pt x="20640" y="41323"/>
                    <a:pt x="21478" y="41457"/>
                  </a:cubicBezTo>
                  <a:cubicBezTo>
                    <a:pt x="22456" y="41613"/>
                    <a:pt x="23434" y="41764"/>
                    <a:pt x="24412" y="41914"/>
                  </a:cubicBezTo>
                  <a:cubicBezTo>
                    <a:pt x="26464" y="42231"/>
                    <a:pt x="28586" y="42558"/>
                    <a:pt x="30660" y="42935"/>
                  </a:cubicBezTo>
                  <a:cubicBezTo>
                    <a:pt x="30858" y="42972"/>
                    <a:pt x="31025" y="42989"/>
                    <a:pt x="31165" y="42989"/>
                  </a:cubicBezTo>
                  <a:cubicBezTo>
                    <a:pt x="31438" y="42989"/>
                    <a:pt x="31642" y="42924"/>
                    <a:pt x="31798" y="42823"/>
                  </a:cubicBezTo>
                  <a:cubicBezTo>
                    <a:pt x="31959" y="42709"/>
                    <a:pt x="32068" y="42553"/>
                    <a:pt x="32137" y="42382"/>
                  </a:cubicBezTo>
                  <a:cubicBezTo>
                    <a:pt x="32051" y="42226"/>
                    <a:pt x="32051" y="42005"/>
                    <a:pt x="32093" y="41678"/>
                  </a:cubicBezTo>
                  <a:cubicBezTo>
                    <a:pt x="33131" y="34468"/>
                    <a:pt x="34124" y="27254"/>
                    <a:pt x="35130" y="20039"/>
                  </a:cubicBezTo>
                  <a:cubicBezTo>
                    <a:pt x="35135" y="19975"/>
                    <a:pt x="35140" y="19910"/>
                    <a:pt x="35140" y="19834"/>
                  </a:cubicBezTo>
                  <a:cubicBezTo>
                    <a:pt x="35269" y="18911"/>
                    <a:pt x="35312" y="17971"/>
                    <a:pt x="35478" y="17046"/>
                  </a:cubicBezTo>
                  <a:cubicBezTo>
                    <a:pt x="35495" y="16965"/>
                    <a:pt x="35505" y="16880"/>
                    <a:pt x="35522" y="16794"/>
                  </a:cubicBezTo>
                  <a:lnTo>
                    <a:pt x="35559" y="16794"/>
                  </a:lnTo>
                  <a:cubicBezTo>
                    <a:pt x="35715" y="15639"/>
                    <a:pt x="35871" y="14478"/>
                    <a:pt x="36032" y="13318"/>
                  </a:cubicBezTo>
                  <a:cubicBezTo>
                    <a:pt x="36038" y="13286"/>
                    <a:pt x="36038" y="13258"/>
                    <a:pt x="36043" y="13226"/>
                  </a:cubicBezTo>
                  <a:cubicBezTo>
                    <a:pt x="36219" y="12083"/>
                    <a:pt x="36472" y="10949"/>
                    <a:pt x="36531" y="9794"/>
                  </a:cubicBezTo>
                  <a:cubicBezTo>
                    <a:pt x="36585" y="8693"/>
                    <a:pt x="36956" y="7634"/>
                    <a:pt x="36977" y="6538"/>
                  </a:cubicBezTo>
                  <a:cubicBezTo>
                    <a:pt x="37090" y="6098"/>
                    <a:pt x="37057" y="5619"/>
                    <a:pt x="37144" y="5180"/>
                  </a:cubicBezTo>
                  <a:cubicBezTo>
                    <a:pt x="37198" y="4922"/>
                    <a:pt x="37327" y="4379"/>
                    <a:pt x="37295" y="4287"/>
                  </a:cubicBezTo>
                  <a:lnTo>
                    <a:pt x="37295" y="4287"/>
                  </a:lnTo>
                  <a:cubicBezTo>
                    <a:pt x="37290" y="4290"/>
                    <a:pt x="37282" y="4291"/>
                    <a:pt x="37270" y="4291"/>
                  </a:cubicBezTo>
                  <a:cubicBezTo>
                    <a:pt x="37083" y="4291"/>
                    <a:pt x="36034" y="3980"/>
                    <a:pt x="35279" y="3863"/>
                  </a:cubicBezTo>
                  <a:cubicBezTo>
                    <a:pt x="27678" y="2686"/>
                    <a:pt x="20082" y="1505"/>
                    <a:pt x="12485" y="296"/>
                  </a:cubicBezTo>
                  <a:cubicBezTo>
                    <a:pt x="11858" y="198"/>
                    <a:pt x="11422" y="123"/>
                    <a:pt x="11103" y="123"/>
                  </a:cubicBezTo>
                  <a:cubicBezTo>
                    <a:pt x="10968" y="123"/>
                    <a:pt x="10854" y="136"/>
                    <a:pt x="10755" y="167"/>
                  </a:cubicBezTo>
                  <a:cubicBezTo>
                    <a:pt x="10665" y="119"/>
                    <a:pt x="10578" y="65"/>
                    <a:pt x="10497" y="0"/>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0"/>
            <p:cNvSpPr/>
            <p:nvPr/>
          </p:nvSpPr>
          <p:spPr>
            <a:xfrm>
              <a:off x="2114750" y="2234225"/>
              <a:ext cx="995625" cy="794150"/>
            </a:xfrm>
            <a:custGeom>
              <a:avLst/>
              <a:gdLst/>
              <a:ahLst/>
              <a:cxnLst/>
              <a:rect l="l" t="t" r="r" b="b"/>
              <a:pathLst>
                <a:path w="39825" h="31766" extrusionOk="0">
                  <a:moveTo>
                    <a:pt x="3713" y="0"/>
                  </a:moveTo>
                  <a:cubicBezTo>
                    <a:pt x="3703" y="5"/>
                    <a:pt x="3698" y="10"/>
                    <a:pt x="3686" y="16"/>
                  </a:cubicBezTo>
                  <a:cubicBezTo>
                    <a:pt x="3621" y="59"/>
                    <a:pt x="3557" y="112"/>
                    <a:pt x="3504" y="166"/>
                  </a:cubicBezTo>
                  <a:cubicBezTo>
                    <a:pt x="3509" y="177"/>
                    <a:pt x="3520" y="182"/>
                    <a:pt x="3525" y="194"/>
                  </a:cubicBezTo>
                  <a:cubicBezTo>
                    <a:pt x="3633" y="338"/>
                    <a:pt x="3713" y="504"/>
                    <a:pt x="3762" y="698"/>
                  </a:cubicBezTo>
                  <a:cubicBezTo>
                    <a:pt x="3621" y="913"/>
                    <a:pt x="3530" y="1220"/>
                    <a:pt x="3482" y="1622"/>
                  </a:cubicBezTo>
                  <a:cubicBezTo>
                    <a:pt x="2402" y="9981"/>
                    <a:pt x="1274" y="18341"/>
                    <a:pt x="120" y="26689"/>
                  </a:cubicBezTo>
                  <a:cubicBezTo>
                    <a:pt x="65" y="27076"/>
                    <a:pt x="135" y="27806"/>
                    <a:pt x="23" y="27892"/>
                  </a:cubicBezTo>
                  <a:cubicBezTo>
                    <a:pt x="16" y="27897"/>
                    <a:pt x="6" y="27902"/>
                    <a:pt x="1" y="27902"/>
                  </a:cubicBezTo>
                  <a:cubicBezTo>
                    <a:pt x="76" y="27957"/>
                    <a:pt x="629" y="27924"/>
                    <a:pt x="931" y="27967"/>
                  </a:cubicBezTo>
                  <a:cubicBezTo>
                    <a:pt x="3472" y="28296"/>
                    <a:pt x="6023" y="28521"/>
                    <a:pt x="8575" y="28789"/>
                  </a:cubicBezTo>
                  <a:cubicBezTo>
                    <a:pt x="8599" y="28784"/>
                    <a:pt x="8633" y="28782"/>
                    <a:pt x="8673" y="28782"/>
                  </a:cubicBezTo>
                  <a:cubicBezTo>
                    <a:pt x="9083" y="28782"/>
                    <a:pt x="10250" y="29030"/>
                    <a:pt x="10670" y="29080"/>
                  </a:cubicBezTo>
                  <a:cubicBezTo>
                    <a:pt x="13619" y="29424"/>
                    <a:pt x="16564" y="29772"/>
                    <a:pt x="19512" y="30094"/>
                  </a:cubicBezTo>
                  <a:cubicBezTo>
                    <a:pt x="22902" y="30460"/>
                    <a:pt x="26293" y="30803"/>
                    <a:pt x="29683" y="31158"/>
                  </a:cubicBezTo>
                  <a:cubicBezTo>
                    <a:pt x="29705" y="31155"/>
                    <a:pt x="29730" y="31154"/>
                    <a:pt x="29757" y="31154"/>
                  </a:cubicBezTo>
                  <a:cubicBezTo>
                    <a:pt x="30140" y="31154"/>
                    <a:pt x="30989" y="31435"/>
                    <a:pt x="31277" y="31435"/>
                  </a:cubicBezTo>
                  <a:cubicBezTo>
                    <a:pt x="31291" y="31435"/>
                    <a:pt x="31304" y="31434"/>
                    <a:pt x="31315" y="31433"/>
                  </a:cubicBezTo>
                  <a:cubicBezTo>
                    <a:pt x="31418" y="31421"/>
                    <a:pt x="31511" y="31416"/>
                    <a:pt x="31594" y="31416"/>
                  </a:cubicBezTo>
                  <a:cubicBezTo>
                    <a:pt x="31984" y="31416"/>
                    <a:pt x="32181" y="31535"/>
                    <a:pt x="32282" y="31733"/>
                  </a:cubicBezTo>
                  <a:cubicBezTo>
                    <a:pt x="32470" y="31745"/>
                    <a:pt x="32664" y="31755"/>
                    <a:pt x="32852" y="31760"/>
                  </a:cubicBezTo>
                  <a:cubicBezTo>
                    <a:pt x="32901" y="31760"/>
                    <a:pt x="32943" y="31760"/>
                    <a:pt x="32986" y="31765"/>
                  </a:cubicBezTo>
                  <a:cubicBezTo>
                    <a:pt x="33144" y="31580"/>
                    <a:pt x="33360" y="31469"/>
                    <a:pt x="33658" y="31469"/>
                  </a:cubicBezTo>
                  <a:cubicBezTo>
                    <a:pt x="33888" y="31469"/>
                    <a:pt x="34167" y="31535"/>
                    <a:pt x="34506" y="31685"/>
                  </a:cubicBezTo>
                  <a:cubicBezTo>
                    <a:pt x="34557" y="31708"/>
                    <a:pt x="34613" y="31716"/>
                    <a:pt x="34673" y="31716"/>
                  </a:cubicBezTo>
                  <a:cubicBezTo>
                    <a:pt x="34819" y="31716"/>
                    <a:pt x="34985" y="31668"/>
                    <a:pt x="35135" y="31668"/>
                  </a:cubicBezTo>
                  <a:cubicBezTo>
                    <a:pt x="35140" y="31668"/>
                    <a:pt x="35145" y="31668"/>
                    <a:pt x="35151" y="31669"/>
                  </a:cubicBezTo>
                  <a:cubicBezTo>
                    <a:pt x="36092" y="31696"/>
                    <a:pt x="37037" y="31723"/>
                    <a:pt x="37977" y="31755"/>
                  </a:cubicBezTo>
                  <a:cubicBezTo>
                    <a:pt x="37950" y="31728"/>
                    <a:pt x="37923" y="31706"/>
                    <a:pt x="37897" y="31680"/>
                  </a:cubicBezTo>
                  <a:cubicBezTo>
                    <a:pt x="37816" y="31589"/>
                    <a:pt x="37762" y="31487"/>
                    <a:pt x="37724" y="31378"/>
                  </a:cubicBezTo>
                  <a:cubicBezTo>
                    <a:pt x="37885" y="31255"/>
                    <a:pt x="37929" y="31019"/>
                    <a:pt x="37929" y="30674"/>
                  </a:cubicBezTo>
                  <a:cubicBezTo>
                    <a:pt x="37923" y="29960"/>
                    <a:pt x="37999" y="29241"/>
                    <a:pt x="38047" y="28526"/>
                  </a:cubicBezTo>
                  <a:cubicBezTo>
                    <a:pt x="38014" y="28058"/>
                    <a:pt x="38095" y="27619"/>
                    <a:pt x="38133" y="27140"/>
                  </a:cubicBezTo>
                  <a:cubicBezTo>
                    <a:pt x="38165" y="26727"/>
                    <a:pt x="38175" y="26313"/>
                    <a:pt x="38181" y="25899"/>
                  </a:cubicBezTo>
                  <a:cubicBezTo>
                    <a:pt x="38116" y="25690"/>
                    <a:pt x="38219" y="25415"/>
                    <a:pt x="38230" y="25206"/>
                  </a:cubicBezTo>
                  <a:cubicBezTo>
                    <a:pt x="38509" y="20409"/>
                    <a:pt x="38788" y="15611"/>
                    <a:pt x="39090" y="10819"/>
                  </a:cubicBezTo>
                  <a:cubicBezTo>
                    <a:pt x="39207" y="10567"/>
                    <a:pt x="39395" y="10390"/>
                    <a:pt x="39653" y="10293"/>
                  </a:cubicBezTo>
                  <a:cubicBezTo>
                    <a:pt x="39658" y="10255"/>
                    <a:pt x="39658" y="10218"/>
                    <a:pt x="39663" y="10181"/>
                  </a:cubicBezTo>
                  <a:cubicBezTo>
                    <a:pt x="39502" y="9992"/>
                    <a:pt x="39476" y="9702"/>
                    <a:pt x="39509" y="9288"/>
                  </a:cubicBezTo>
                  <a:cubicBezTo>
                    <a:pt x="39626" y="7828"/>
                    <a:pt x="39648" y="6355"/>
                    <a:pt x="39760" y="4894"/>
                  </a:cubicBezTo>
                  <a:cubicBezTo>
                    <a:pt x="39824" y="4104"/>
                    <a:pt x="39675" y="3722"/>
                    <a:pt x="38740" y="3670"/>
                  </a:cubicBezTo>
                  <a:cubicBezTo>
                    <a:pt x="35989" y="3508"/>
                    <a:pt x="33249" y="3202"/>
                    <a:pt x="30499" y="3003"/>
                  </a:cubicBezTo>
                  <a:cubicBezTo>
                    <a:pt x="30102" y="2976"/>
                    <a:pt x="29864" y="2901"/>
                    <a:pt x="29747" y="2696"/>
                  </a:cubicBezTo>
                  <a:cubicBezTo>
                    <a:pt x="29683" y="2686"/>
                    <a:pt x="29613" y="2681"/>
                    <a:pt x="29542" y="2675"/>
                  </a:cubicBezTo>
                  <a:cubicBezTo>
                    <a:pt x="29301" y="2648"/>
                    <a:pt x="29065" y="2626"/>
                    <a:pt x="28823" y="2599"/>
                  </a:cubicBezTo>
                  <a:cubicBezTo>
                    <a:pt x="28768" y="2626"/>
                    <a:pt x="28710" y="2654"/>
                    <a:pt x="28646" y="2670"/>
                  </a:cubicBezTo>
                  <a:cubicBezTo>
                    <a:pt x="27620" y="2589"/>
                    <a:pt x="26593" y="2503"/>
                    <a:pt x="25567" y="2423"/>
                  </a:cubicBezTo>
                  <a:cubicBezTo>
                    <a:pt x="24015" y="2229"/>
                    <a:pt x="22451" y="2106"/>
                    <a:pt x="20893" y="1950"/>
                  </a:cubicBezTo>
                  <a:lnTo>
                    <a:pt x="20893" y="1950"/>
                  </a:lnTo>
                  <a:cubicBezTo>
                    <a:pt x="20904" y="1972"/>
                    <a:pt x="20920" y="1987"/>
                    <a:pt x="20931" y="2009"/>
                  </a:cubicBezTo>
                  <a:cubicBezTo>
                    <a:pt x="20442" y="1950"/>
                    <a:pt x="19948" y="1897"/>
                    <a:pt x="19460" y="1843"/>
                  </a:cubicBezTo>
                  <a:lnTo>
                    <a:pt x="19460" y="1837"/>
                  </a:lnTo>
                  <a:cubicBezTo>
                    <a:pt x="19271" y="1826"/>
                    <a:pt x="19083" y="1821"/>
                    <a:pt x="18895" y="1805"/>
                  </a:cubicBezTo>
                  <a:cubicBezTo>
                    <a:pt x="17477" y="1697"/>
                    <a:pt x="16043" y="1461"/>
                    <a:pt x="14650" y="1230"/>
                  </a:cubicBezTo>
                  <a:lnTo>
                    <a:pt x="14307" y="1176"/>
                  </a:lnTo>
                  <a:cubicBezTo>
                    <a:pt x="11756" y="886"/>
                    <a:pt x="9198" y="596"/>
                    <a:pt x="6646" y="306"/>
                  </a:cubicBezTo>
                  <a:cubicBezTo>
                    <a:pt x="6185" y="229"/>
                    <a:pt x="5723" y="161"/>
                    <a:pt x="5252" y="161"/>
                  </a:cubicBezTo>
                  <a:cubicBezTo>
                    <a:pt x="5235" y="161"/>
                    <a:pt x="5218" y="161"/>
                    <a:pt x="5201" y="161"/>
                  </a:cubicBezTo>
                  <a:cubicBezTo>
                    <a:pt x="4707" y="107"/>
                    <a:pt x="4207" y="59"/>
                    <a:pt x="3713" y="0"/>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0"/>
            <p:cNvSpPr/>
            <p:nvPr/>
          </p:nvSpPr>
          <p:spPr>
            <a:xfrm>
              <a:off x="5311075" y="2027375"/>
              <a:ext cx="576600" cy="641200"/>
            </a:xfrm>
            <a:custGeom>
              <a:avLst/>
              <a:gdLst/>
              <a:ahLst/>
              <a:cxnLst/>
              <a:rect l="l" t="t" r="r" b="b"/>
              <a:pathLst>
                <a:path w="23064" h="25648" extrusionOk="0">
                  <a:moveTo>
                    <a:pt x="21135" y="1"/>
                  </a:moveTo>
                  <a:cubicBezTo>
                    <a:pt x="20964" y="1"/>
                    <a:pt x="20786" y="55"/>
                    <a:pt x="20597" y="162"/>
                  </a:cubicBezTo>
                  <a:cubicBezTo>
                    <a:pt x="20227" y="372"/>
                    <a:pt x="19835" y="549"/>
                    <a:pt x="19422" y="737"/>
                  </a:cubicBezTo>
                  <a:cubicBezTo>
                    <a:pt x="18288" y="1252"/>
                    <a:pt x="17111" y="1784"/>
                    <a:pt x="16343" y="3009"/>
                  </a:cubicBezTo>
                  <a:cubicBezTo>
                    <a:pt x="15886" y="3734"/>
                    <a:pt x="15118" y="3858"/>
                    <a:pt x="14232" y="4003"/>
                  </a:cubicBezTo>
                  <a:cubicBezTo>
                    <a:pt x="13442" y="4126"/>
                    <a:pt x="12566" y="4266"/>
                    <a:pt x="11874" y="4890"/>
                  </a:cubicBezTo>
                  <a:cubicBezTo>
                    <a:pt x="11524" y="4734"/>
                    <a:pt x="11165" y="4652"/>
                    <a:pt x="10815" y="4578"/>
                  </a:cubicBezTo>
                  <a:cubicBezTo>
                    <a:pt x="10407" y="4491"/>
                    <a:pt x="10020" y="4406"/>
                    <a:pt x="9687" y="4196"/>
                  </a:cubicBezTo>
                  <a:cubicBezTo>
                    <a:pt x="9182" y="3869"/>
                    <a:pt x="8505" y="3498"/>
                    <a:pt x="7721" y="3498"/>
                  </a:cubicBezTo>
                  <a:cubicBezTo>
                    <a:pt x="7646" y="3498"/>
                    <a:pt x="7565" y="3504"/>
                    <a:pt x="7485" y="3509"/>
                  </a:cubicBezTo>
                  <a:cubicBezTo>
                    <a:pt x="7485" y="3509"/>
                    <a:pt x="3761" y="4416"/>
                    <a:pt x="2311" y="4545"/>
                  </a:cubicBezTo>
                  <a:cubicBezTo>
                    <a:pt x="1570" y="4610"/>
                    <a:pt x="1113" y="4647"/>
                    <a:pt x="838" y="4781"/>
                  </a:cubicBezTo>
                  <a:cubicBezTo>
                    <a:pt x="597" y="4761"/>
                    <a:pt x="361" y="4749"/>
                    <a:pt x="114" y="4739"/>
                  </a:cubicBezTo>
                  <a:cubicBezTo>
                    <a:pt x="76" y="4798"/>
                    <a:pt x="49" y="4868"/>
                    <a:pt x="22" y="4943"/>
                  </a:cubicBezTo>
                  <a:cubicBezTo>
                    <a:pt x="49" y="5577"/>
                    <a:pt x="0" y="6222"/>
                    <a:pt x="280" y="6893"/>
                  </a:cubicBezTo>
                  <a:cubicBezTo>
                    <a:pt x="307" y="6861"/>
                    <a:pt x="329" y="6834"/>
                    <a:pt x="355" y="6812"/>
                  </a:cubicBezTo>
                  <a:cubicBezTo>
                    <a:pt x="463" y="7580"/>
                    <a:pt x="587" y="8349"/>
                    <a:pt x="640" y="9123"/>
                  </a:cubicBezTo>
                  <a:cubicBezTo>
                    <a:pt x="684" y="9692"/>
                    <a:pt x="726" y="10261"/>
                    <a:pt x="774" y="10826"/>
                  </a:cubicBezTo>
                  <a:cubicBezTo>
                    <a:pt x="710" y="10836"/>
                    <a:pt x="640" y="10841"/>
                    <a:pt x="575" y="10853"/>
                  </a:cubicBezTo>
                  <a:cubicBezTo>
                    <a:pt x="796" y="12797"/>
                    <a:pt x="1016" y="14741"/>
                    <a:pt x="1237" y="16692"/>
                  </a:cubicBezTo>
                  <a:cubicBezTo>
                    <a:pt x="1237" y="17218"/>
                    <a:pt x="1225" y="17746"/>
                    <a:pt x="1220" y="18272"/>
                  </a:cubicBezTo>
                  <a:cubicBezTo>
                    <a:pt x="1199" y="19598"/>
                    <a:pt x="1398" y="20791"/>
                    <a:pt x="1790" y="22021"/>
                  </a:cubicBezTo>
                  <a:cubicBezTo>
                    <a:pt x="1812" y="22194"/>
                    <a:pt x="1827" y="22360"/>
                    <a:pt x="1849" y="22526"/>
                  </a:cubicBezTo>
                  <a:cubicBezTo>
                    <a:pt x="1902" y="22580"/>
                    <a:pt x="1892" y="22854"/>
                    <a:pt x="1892" y="22854"/>
                  </a:cubicBezTo>
                  <a:cubicBezTo>
                    <a:pt x="2005" y="22715"/>
                    <a:pt x="2268" y="22413"/>
                    <a:pt x="2429" y="22306"/>
                  </a:cubicBezTo>
                  <a:cubicBezTo>
                    <a:pt x="2632" y="22436"/>
                    <a:pt x="2874" y="22504"/>
                    <a:pt x="3166" y="22504"/>
                  </a:cubicBezTo>
                  <a:cubicBezTo>
                    <a:pt x="3246" y="22504"/>
                    <a:pt x="3330" y="22499"/>
                    <a:pt x="3417" y="22489"/>
                  </a:cubicBezTo>
                  <a:cubicBezTo>
                    <a:pt x="3520" y="22462"/>
                    <a:pt x="3627" y="22445"/>
                    <a:pt x="3746" y="22430"/>
                  </a:cubicBezTo>
                  <a:cubicBezTo>
                    <a:pt x="3767" y="22360"/>
                    <a:pt x="3778" y="22258"/>
                    <a:pt x="3821" y="22247"/>
                  </a:cubicBezTo>
                  <a:cubicBezTo>
                    <a:pt x="3844" y="22239"/>
                    <a:pt x="3865" y="22236"/>
                    <a:pt x="3885" y="22236"/>
                  </a:cubicBezTo>
                  <a:cubicBezTo>
                    <a:pt x="3979" y="22236"/>
                    <a:pt x="4021" y="22317"/>
                    <a:pt x="4030" y="22424"/>
                  </a:cubicBezTo>
                  <a:cubicBezTo>
                    <a:pt x="4197" y="22435"/>
                    <a:pt x="4314" y="22494"/>
                    <a:pt x="4299" y="22687"/>
                  </a:cubicBezTo>
                  <a:cubicBezTo>
                    <a:pt x="4317" y="22687"/>
                    <a:pt x="4334" y="22686"/>
                    <a:pt x="4351" y="22686"/>
                  </a:cubicBezTo>
                  <a:cubicBezTo>
                    <a:pt x="4512" y="22686"/>
                    <a:pt x="4621" y="22736"/>
                    <a:pt x="4572" y="22945"/>
                  </a:cubicBezTo>
                  <a:cubicBezTo>
                    <a:pt x="4635" y="22919"/>
                    <a:pt x="4690" y="22908"/>
                    <a:pt x="4740" y="22908"/>
                  </a:cubicBezTo>
                  <a:cubicBezTo>
                    <a:pt x="4917" y="22908"/>
                    <a:pt x="5019" y="23056"/>
                    <a:pt x="5100" y="23241"/>
                  </a:cubicBezTo>
                  <a:lnTo>
                    <a:pt x="5078" y="23219"/>
                  </a:lnTo>
                  <a:lnTo>
                    <a:pt x="5078" y="23219"/>
                  </a:lnTo>
                  <a:cubicBezTo>
                    <a:pt x="5502" y="24347"/>
                    <a:pt x="6727" y="24111"/>
                    <a:pt x="7500" y="24649"/>
                  </a:cubicBezTo>
                  <a:cubicBezTo>
                    <a:pt x="8000" y="24991"/>
                    <a:pt x="8505" y="25121"/>
                    <a:pt x="9002" y="25121"/>
                  </a:cubicBezTo>
                  <a:cubicBezTo>
                    <a:pt x="9835" y="25121"/>
                    <a:pt x="10642" y="24755"/>
                    <a:pt x="11353" y="24411"/>
                  </a:cubicBezTo>
                  <a:cubicBezTo>
                    <a:pt x="11735" y="24226"/>
                    <a:pt x="12008" y="24110"/>
                    <a:pt x="12248" y="24110"/>
                  </a:cubicBezTo>
                  <a:cubicBezTo>
                    <a:pt x="12510" y="24110"/>
                    <a:pt x="12734" y="24248"/>
                    <a:pt x="13023" y="24584"/>
                  </a:cubicBezTo>
                  <a:cubicBezTo>
                    <a:pt x="13114" y="24691"/>
                    <a:pt x="13216" y="24788"/>
                    <a:pt x="13324" y="24879"/>
                  </a:cubicBezTo>
                  <a:cubicBezTo>
                    <a:pt x="13647" y="25159"/>
                    <a:pt x="14022" y="25385"/>
                    <a:pt x="14361" y="25648"/>
                  </a:cubicBezTo>
                  <a:cubicBezTo>
                    <a:pt x="14463" y="25636"/>
                    <a:pt x="14559" y="25599"/>
                    <a:pt x="14656" y="25556"/>
                  </a:cubicBezTo>
                  <a:cubicBezTo>
                    <a:pt x="14869" y="25460"/>
                    <a:pt x="15076" y="25329"/>
                    <a:pt x="15313" y="25329"/>
                  </a:cubicBezTo>
                  <a:cubicBezTo>
                    <a:pt x="15368" y="25329"/>
                    <a:pt x="15425" y="25336"/>
                    <a:pt x="15484" y="25353"/>
                  </a:cubicBezTo>
                  <a:cubicBezTo>
                    <a:pt x="15414" y="24917"/>
                    <a:pt x="15623" y="24676"/>
                    <a:pt x="16032" y="24562"/>
                  </a:cubicBezTo>
                  <a:cubicBezTo>
                    <a:pt x="16317" y="23654"/>
                    <a:pt x="15844" y="22682"/>
                    <a:pt x="16310" y="21780"/>
                  </a:cubicBezTo>
                  <a:cubicBezTo>
                    <a:pt x="16489" y="21441"/>
                    <a:pt x="16626" y="21103"/>
                    <a:pt x="16893" y="21103"/>
                  </a:cubicBezTo>
                  <a:cubicBezTo>
                    <a:pt x="17017" y="21103"/>
                    <a:pt x="17169" y="21175"/>
                    <a:pt x="17366" y="21353"/>
                  </a:cubicBezTo>
                  <a:lnTo>
                    <a:pt x="17366" y="21353"/>
                  </a:lnTo>
                  <a:cubicBezTo>
                    <a:pt x="17363" y="21352"/>
                    <a:pt x="17361" y="21350"/>
                    <a:pt x="17359" y="21349"/>
                  </a:cubicBezTo>
                  <a:lnTo>
                    <a:pt x="17359" y="21349"/>
                  </a:lnTo>
                  <a:lnTo>
                    <a:pt x="17386" y="21371"/>
                  </a:lnTo>
                  <a:cubicBezTo>
                    <a:pt x="17379" y="21365"/>
                    <a:pt x="17372" y="21359"/>
                    <a:pt x="17366" y="21353"/>
                  </a:cubicBezTo>
                  <a:lnTo>
                    <a:pt x="17366" y="21353"/>
                  </a:lnTo>
                  <a:cubicBezTo>
                    <a:pt x="17532" y="21439"/>
                    <a:pt x="17688" y="21498"/>
                    <a:pt x="17806" y="21498"/>
                  </a:cubicBezTo>
                  <a:cubicBezTo>
                    <a:pt x="17987" y="21498"/>
                    <a:pt x="18078" y="21360"/>
                    <a:pt x="17981" y="20969"/>
                  </a:cubicBezTo>
                  <a:cubicBezTo>
                    <a:pt x="17837" y="20362"/>
                    <a:pt x="18003" y="19905"/>
                    <a:pt x="18427" y="19502"/>
                  </a:cubicBezTo>
                  <a:cubicBezTo>
                    <a:pt x="18433" y="19077"/>
                    <a:pt x="18599" y="18755"/>
                    <a:pt x="18997" y="18572"/>
                  </a:cubicBezTo>
                  <a:lnTo>
                    <a:pt x="19035" y="18508"/>
                  </a:lnTo>
                  <a:cubicBezTo>
                    <a:pt x="19169" y="18428"/>
                    <a:pt x="19298" y="18346"/>
                    <a:pt x="19432" y="18266"/>
                  </a:cubicBezTo>
                  <a:cubicBezTo>
                    <a:pt x="20726" y="18036"/>
                    <a:pt x="22221" y="16434"/>
                    <a:pt x="22377" y="15140"/>
                  </a:cubicBezTo>
                  <a:cubicBezTo>
                    <a:pt x="22397" y="14973"/>
                    <a:pt x="22419" y="14801"/>
                    <a:pt x="22446" y="14629"/>
                  </a:cubicBezTo>
                  <a:cubicBezTo>
                    <a:pt x="22521" y="14113"/>
                    <a:pt x="22618" y="13603"/>
                    <a:pt x="22699" y="13092"/>
                  </a:cubicBezTo>
                  <a:cubicBezTo>
                    <a:pt x="22280" y="12529"/>
                    <a:pt x="22816" y="11621"/>
                    <a:pt x="22172" y="11078"/>
                  </a:cubicBezTo>
                  <a:cubicBezTo>
                    <a:pt x="22156" y="10680"/>
                    <a:pt x="22139" y="10347"/>
                    <a:pt x="22145" y="10068"/>
                  </a:cubicBezTo>
                  <a:cubicBezTo>
                    <a:pt x="22199" y="9982"/>
                    <a:pt x="22248" y="9901"/>
                    <a:pt x="22268" y="9821"/>
                  </a:cubicBezTo>
                  <a:cubicBezTo>
                    <a:pt x="22355" y="9504"/>
                    <a:pt x="22409" y="9192"/>
                    <a:pt x="22435" y="8881"/>
                  </a:cubicBezTo>
                  <a:cubicBezTo>
                    <a:pt x="22446" y="8870"/>
                    <a:pt x="22446" y="8865"/>
                    <a:pt x="22451" y="8859"/>
                  </a:cubicBezTo>
                  <a:cubicBezTo>
                    <a:pt x="22451" y="8843"/>
                    <a:pt x="22972" y="8741"/>
                    <a:pt x="22972" y="8725"/>
                  </a:cubicBezTo>
                  <a:cubicBezTo>
                    <a:pt x="23064" y="7570"/>
                    <a:pt x="22295" y="6528"/>
                    <a:pt x="22139" y="5400"/>
                  </a:cubicBezTo>
                  <a:cubicBezTo>
                    <a:pt x="22027" y="4771"/>
                    <a:pt x="21973" y="4132"/>
                    <a:pt x="21887" y="3498"/>
                  </a:cubicBezTo>
                  <a:cubicBezTo>
                    <a:pt x="21849" y="3202"/>
                    <a:pt x="21802" y="2907"/>
                    <a:pt x="21747" y="2611"/>
                  </a:cubicBezTo>
                  <a:cubicBezTo>
                    <a:pt x="21693" y="2423"/>
                    <a:pt x="21673" y="2241"/>
                    <a:pt x="21651" y="2069"/>
                  </a:cubicBezTo>
                  <a:cubicBezTo>
                    <a:pt x="21597" y="1746"/>
                    <a:pt x="21544" y="1424"/>
                    <a:pt x="21500" y="1102"/>
                  </a:cubicBezTo>
                  <a:cubicBezTo>
                    <a:pt x="21425" y="876"/>
                    <a:pt x="21383" y="598"/>
                    <a:pt x="21194" y="543"/>
                  </a:cubicBezTo>
                  <a:cubicBezTo>
                    <a:pt x="21178" y="355"/>
                    <a:pt x="21194" y="178"/>
                    <a:pt x="21232" y="17"/>
                  </a:cubicBezTo>
                  <a:cubicBezTo>
                    <a:pt x="21200" y="11"/>
                    <a:pt x="21167" y="1"/>
                    <a:pt x="21135" y="1"/>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0"/>
            <p:cNvSpPr/>
            <p:nvPr/>
          </p:nvSpPr>
          <p:spPr>
            <a:xfrm>
              <a:off x="5929025" y="1330075"/>
              <a:ext cx="820225" cy="710775"/>
            </a:xfrm>
            <a:custGeom>
              <a:avLst/>
              <a:gdLst/>
              <a:ahLst/>
              <a:cxnLst/>
              <a:rect l="l" t="t" r="r" b="b"/>
              <a:pathLst>
                <a:path w="32809" h="28431" extrusionOk="0">
                  <a:moveTo>
                    <a:pt x="27044" y="1"/>
                  </a:moveTo>
                  <a:cubicBezTo>
                    <a:pt x="26840" y="1"/>
                    <a:pt x="26642" y="53"/>
                    <a:pt x="26448" y="102"/>
                  </a:cubicBezTo>
                  <a:cubicBezTo>
                    <a:pt x="26394" y="118"/>
                    <a:pt x="26340" y="135"/>
                    <a:pt x="26287" y="145"/>
                  </a:cubicBezTo>
                  <a:cubicBezTo>
                    <a:pt x="25851" y="253"/>
                    <a:pt x="25417" y="382"/>
                    <a:pt x="24998" y="511"/>
                  </a:cubicBezTo>
                  <a:cubicBezTo>
                    <a:pt x="24051" y="790"/>
                    <a:pt x="23155" y="1059"/>
                    <a:pt x="22263" y="1085"/>
                  </a:cubicBezTo>
                  <a:cubicBezTo>
                    <a:pt x="19980" y="1156"/>
                    <a:pt x="18829" y="2590"/>
                    <a:pt x="17723" y="3970"/>
                  </a:cubicBezTo>
                  <a:lnTo>
                    <a:pt x="17637" y="4077"/>
                  </a:lnTo>
                  <a:cubicBezTo>
                    <a:pt x="17106" y="4739"/>
                    <a:pt x="16778" y="5507"/>
                    <a:pt x="16461" y="6249"/>
                  </a:cubicBezTo>
                  <a:cubicBezTo>
                    <a:pt x="16005" y="7328"/>
                    <a:pt x="15569" y="8349"/>
                    <a:pt x="14542" y="8939"/>
                  </a:cubicBezTo>
                  <a:cubicBezTo>
                    <a:pt x="14237" y="9111"/>
                    <a:pt x="14065" y="9460"/>
                    <a:pt x="14103" y="9820"/>
                  </a:cubicBezTo>
                  <a:cubicBezTo>
                    <a:pt x="14140" y="10137"/>
                    <a:pt x="14339" y="10385"/>
                    <a:pt x="14613" y="10471"/>
                  </a:cubicBezTo>
                  <a:cubicBezTo>
                    <a:pt x="14973" y="10578"/>
                    <a:pt x="15005" y="10702"/>
                    <a:pt x="15032" y="11282"/>
                  </a:cubicBezTo>
                  <a:cubicBezTo>
                    <a:pt x="15043" y="11588"/>
                    <a:pt x="15058" y="11937"/>
                    <a:pt x="15214" y="12265"/>
                  </a:cubicBezTo>
                  <a:cubicBezTo>
                    <a:pt x="15284" y="12416"/>
                    <a:pt x="15355" y="12631"/>
                    <a:pt x="15295" y="12792"/>
                  </a:cubicBezTo>
                  <a:cubicBezTo>
                    <a:pt x="15226" y="12958"/>
                    <a:pt x="15016" y="13076"/>
                    <a:pt x="14849" y="13147"/>
                  </a:cubicBezTo>
                  <a:cubicBezTo>
                    <a:pt x="14393" y="13334"/>
                    <a:pt x="14022" y="13662"/>
                    <a:pt x="13721" y="14139"/>
                  </a:cubicBezTo>
                  <a:cubicBezTo>
                    <a:pt x="13211" y="14945"/>
                    <a:pt x="12394" y="15150"/>
                    <a:pt x="11443" y="15381"/>
                  </a:cubicBezTo>
                  <a:cubicBezTo>
                    <a:pt x="10815" y="15537"/>
                    <a:pt x="10170" y="15698"/>
                    <a:pt x="9585" y="16053"/>
                  </a:cubicBezTo>
                  <a:cubicBezTo>
                    <a:pt x="8876" y="15714"/>
                    <a:pt x="8160" y="15547"/>
                    <a:pt x="7398" y="15547"/>
                  </a:cubicBezTo>
                  <a:cubicBezTo>
                    <a:pt x="5883" y="15547"/>
                    <a:pt x="4438" y="16251"/>
                    <a:pt x="3278" y="16815"/>
                  </a:cubicBezTo>
                  <a:cubicBezTo>
                    <a:pt x="2724" y="17089"/>
                    <a:pt x="2343" y="17595"/>
                    <a:pt x="2262" y="18168"/>
                  </a:cubicBezTo>
                  <a:cubicBezTo>
                    <a:pt x="2182" y="18728"/>
                    <a:pt x="2385" y="19271"/>
                    <a:pt x="2821" y="19663"/>
                  </a:cubicBezTo>
                  <a:cubicBezTo>
                    <a:pt x="3530" y="20302"/>
                    <a:pt x="3551" y="20903"/>
                    <a:pt x="2886" y="21741"/>
                  </a:cubicBezTo>
                  <a:cubicBezTo>
                    <a:pt x="2192" y="22611"/>
                    <a:pt x="1440" y="23397"/>
                    <a:pt x="656" y="24074"/>
                  </a:cubicBezTo>
                  <a:cubicBezTo>
                    <a:pt x="414" y="24282"/>
                    <a:pt x="161" y="24535"/>
                    <a:pt x="0" y="24847"/>
                  </a:cubicBezTo>
                  <a:cubicBezTo>
                    <a:pt x="37" y="24847"/>
                    <a:pt x="76" y="24852"/>
                    <a:pt x="108" y="24863"/>
                  </a:cubicBezTo>
                  <a:cubicBezTo>
                    <a:pt x="263" y="24900"/>
                    <a:pt x="387" y="25008"/>
                    <a:pt x="457" y="25142"/>
                  </a:cubicBezTo>
                  <a:cubicBezTo>
                    <a:pt x="312" y="25443"/>
                    <a:pt x="307" y="25765"/>
                    <a:pt x="484" y="26174"/>
                  </a:cubicBezTo>
                  <a:cubicBezTo>
                    <a:pt x="650" y="26564"/>
                    <a:pt x="890" y="26676"/>
                    <a:pt x="1149" y="26676"/>
                  </a:cubicBezTo>
                  <a:cubicBezTo>
                    <a:pt x="1425" y="26676"/>
                    <a:pt x="1723" y="26549"/>
                    <a:pt x="1978" y="26496"/>
                  </a:cubicBezTo>
                  <a:cubicBezTo>
                    <a:pt x="4755" y="25948"/>
                    <a:pt x="7510" y="25314"/>
                    <a:pt x="10294" y="24783"/>
                  </a:cubicBezTo>
                  <a:cubicBezTo>
                    <a:pt x="10554" y="24734"/>
                    <a:pt x="10869" y="24562"/>
                    <a:pt x="11175" y="24562"/>
                  </a:cubicBezTo>
                  <a:cubicBezTo>
                    <a:pt x="11242" y="24562"/>
                    <a:pt x="11308" y="24570"/>
                    <a:pt x="11373" y="24589"/>
                  </a:cubicBezTo>
                  <a:cubicBezTo>
                    <a:pt x="11792" y="24545"/>
                    <a:pt x="12206" y="24471"/>
                    <a:pt x="12615" y="24384"/>
                  </a:cubicBezTo>
                  <a:cubicBezTo>
                    <a:pt x="12615" y="24364"/>
                    <a:pt x="12608" y="24342"/>
                    <a:pt x="12608" y="24320"/>
                  </a:cubicBezTo>
                  <a:lnTo>
                    <a:pt x="21844" y="22423"/>
                  </a:lnTo>
                  <a:cubicBezTo>
                    <a:pt x="21859" y="22418"/>
                    <a:pt x="21871" y="22413"/>
                    <a:pt x="21886" y="22413"/>
                  </a:cubicBezTo>
                  <a:cubicBezTo>
                    <a:pt x="21956" y="22397"/>
                    <a:pt x="22021" y="22386"/>
                    <a:pt x="22091" y="22370"/>
                  </a:cubicBezTo>
                  <a:cubicBezTo>
                    <a:pt x="22102" y="22483"/>
                    <a:pt x="22117" y="22584"/>
                    <a:pt x="22139" y="22681"/>
                  </a:cubicBezTo>
                  <a:cubicBezTo>
                    <a:pt x="22719" y="23584"/>
                    <a:pt x="23703" y="24255"/>
                    <a:pt x="24589" y="24808"/>
                  </a:cubicBezTo>
                  <a:cubicBezTo>
                    <a:pt x="25239" y="25217"/>
                    <a:pt x="25970" y="25743"/>
                    <a:pt x="26733" y="26040"/>
                  </a:cubicBezTo>
                  <a:cubicBezTo>
                    <a:pt x="26749" y="26045"/>
                    <a:pt x="26765" y="26050"/>
                    <a:pt x="26781" y="26055"/>
                  </a:cubicBezTo>
                  <a:cubicBezTo>
                    <a:pt x="26926" y="26098"/>
                    <a:pt x="27071" y="26142"/>
                    <a:pt x="27217" y="26184"/>
                  </a:cubicBezTo>
                  <a:cubicBezTo>
                    <a:pt x="27318" y="26211"/>
                    <a:pt x="27420" y="26233"/>
                    <a:pt x="27527" y="26244"/>
                  </a:cubicBezTo>
                  <a:cubicBezTo>
                    <a:pt x="27576" y="26249"/>
                    <a:pt x="27614" y="26281"/>
                    <a:pt x="27636" y="26318"/>
                  </a:cubicBezTo>
                  <a:cubicBezTo>
                    <a:pt x="28860" y="26700"/>
                    <a:pt x="30069" y="27114"/>
                    <a:pt x="31192" y="27699"/>
                  </a:cubicBezTo>
                  <a:cubicBezTo>
                    <a:pt x="31390" y="27801"/>
                    <a:pt x="31551" y="27860"/>
                    <a:pt x="31680" y="27893"/>
                  </a:cubicBezTo>
                  <a:cubicBezTo>
                    <a:pt x="31819" y="28049"/>
                    <a:pt x="31955" y="28220"/>
                    <a:pt x="32072" y="28425"/>
                  </a:cubicBezTo>
                  <a:lnTo>
                    <a:pt x="32077" y="28430"/>
                  </a:lnTo>
                  <a:cubicBezTo>
                    <a:pt x="32518" y="28334"/>
                    <a:pt x="32701" y="27952"/>
                    <a:pt x="32808" y="27630"/>
                  </a:cubicBezTo>
                  <a:lnTo>
                    <a:pt x="32808" y="27630"/>
                  </a:lnTo>
                  <a:cubicBezTo>
                    <a:pt x="32685" y="27651"/>
                    <a:pt x="32551" y="27667"/>
                    <a:pt x="32411" y="27667"/>
                  </a:cubicBezTo>
                  <a:lnTo>
                    <a:pt x="32406" y="27667"/>
                  </a:lnTo>
                  <a:cubicBezTo>
                    <a:pt x="32347" y="27667"/>
                    <a:pt x="32293" y="27657"/>
                    <a:pt x="32238" y="27640"/>
                  </a:cubicBezTo>
                  <a:cubicBezTo>
                    <a:pt x="32298" y="27501"/>
                    <a:pt x="32347" y="27329"/>
                    <a:pt x="32406" y="27136"/>
                  </a:cubicBezTo>
                  <a:cubicBezTo>
                    <a:pt x="32347" y="27071"/>
                    <a:pt x="32238" y="26953"/>
                    <a:pt x="32245" y="26947"/>
                  </a:cubicBezTo>
                  <a:cubicBezTo>
                    <a:pt x="32545" y="26635"/>
                    <a:pt x="32690" y="26323"/>
                    <a:pt x="32739" y="26001"/>
                  </a:cubicBezTo>
                  <a:cubicBezTo>
                    <a:pt x="32761" y="25879"/>
                    <a:pt x="32766" y="25750"/>
                    <a:pt x="32761" y="25621"/>
                  </a:cubicBezTo>
                  <a:cubicBezTo>
                    <a:pt x="32739" y="25041"/>
                    <a:pt x="32496" y="24449"/>
                    <a:pt x="32389" y="23863"/>
                  </a:cubicBezTo>
                  <a:cubicBezTo>
                    <a:pt x="32250" y="23112"/>
                    <a:pt x="32035" y="21957"/>
                    <a:pt x="31879" y="21005"/>
                  </a:cubicBezTo>
                  <a:cubicBezTo>
                    <a:pt x="31896" y="20737"/>
                    <a:pt x="31928" y="20506"/>
                    <a:pt x="31992" y="20313"/>
                  </a:cubicBezTo>
                  <a:lnTo>
                    <a:pt x="31960" y="20313"/>
                  </a:lnTo>
                  <a:cubicBezTo>
                    <a:pt x="31901" y="20313"/>
                    <a:pt x="31847" y="20302"/>
                    <a:pt x="31794" y="20286"/>
                  </a:cubicBezTo>
                  <a:cubicBezTo>
                    <a:pt x="31643" y="19110"/>
                    <a:pt x="31556" y="17927"/>
                    <a:pt x="31626" y="16730"/>
                  </a:cubicBezTo>
                  <a:cubicBezTo>
                    <a:pt x="31653" y="16273"/>
                    <a:pt x="31658" y="15815"/>
                    <a:pt x="31594" y="15371"/>
                  </a:cubicBezTo>
                  <a:cubicBezTo>
                    <a:pt x="31600" y="15354"/>
                    <a:pt x="31611" y="15338"/>
                    <a:pt x="31621" y="15327"/>
                  </a:cubicBezTo>
                  <a:cubicBezTo>
                    <a:pt x="31605" y="15322"/>
                    <a:pt x="31594" y="15311"/>
                    <a:pt x="31578" y="15306"/>
                  </a:cubicBezTo>
                  <a:cubicBezTo>
                    <a:pt x="31541" y="15048"/>
                    <a:pt x="31471" y="14801"/>
                    <a:pt x="31368" y="14553"/>
                  </a:cubicBezTo>
                  <a:cubicBezTo>
                    <a:pt x="31036" y="14365"/>
                    <a:pt x="31020" y="14070"/>
                    <a:pt x="31090" y="13742"/>
                  </a:cubicBezTo>
                  <a:cubicBezTo>
                    <a:pt x="30182" y="12738"/>
                    <a:pt x="30627" y="11421"/>
                    <a:pt x="30299" y="10283"/>
                  </a:cubicBezTo>
                  <a:cubicBezTo>
                    <a:pt x="30036" y="10191"/>
                    <a:pt x="30026" y="9971"/>
                    <a:pt x="30026" y="9745"/>
                  </a:cubicBezTo>
                  <a:cubicBezTo>
                    <a:pt x="30023" y="9745"/>
                    <a:pt x="30019" y="9745"/>
                    <a:pt x="30016" y="9745"/>
                  </a:cubicBezTo>
                  <a:cubicBezTo>
                    <a:pt x="29012" y="9745"/>
                    <a:pt x="29257" y="8986"/>
                    <a:pt x="29230" y="8397"/>
                  </a:cubicBezTo>
                  <a:cubicBezTo>
                    <a:pt x="28548" y="7484"/>
                    <a:pt x="28226" y="6485"/>
                    <a:pt x="28527" y="5346"/>
                  </a:cubicBezTo>
                  <a:cubicBezTo>
                    <a:pt x="28764" y="4437"/>
                    <a:pt x="28162" y="3658"/>
                    <a:pt x="28156" y="2788"/>
                  </a:cubicBezTo>
                  <a:cubicBezTo>
                    <a:pt x="27721" y="2439"/>
                    <a:pt x="27517" y="1875"/>
                    <a:pt x="27485" y="1429"/>
                  </a:cubicBezTo>
                  <a:cubicBezTo>
                    <a:pt x="27468" y="930"/>
                    <a:pt x="27527" y="564"/>
                    <a:pt x="27721" y="286"/>
                  </a:cubicBezTo>
                  <a:cubicBezTo>
                    <a:pt x="27710" y="274"/>
                    <a:pt x="27705" y="264"/>
                    <a:pt x="27694" y="253"/>
                  </a:cubicBezTo>
                  <a:cubicBezTo>
                    <a:pt x="27576" y="140"/>
                    <a:pt x="27371" y="1"/>
                    <a:pt x="27044" y="1"/>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0"/>
            <p:cNvSpPr/>
            <p:nvPr/>
          </p:nvSpPr>
          <p:spPr>
            <a:xfrm>
              <a:off x="5840500" y="1889325"/>
              <a:ext cx="769600" cy="507500"/>
            </a:xfrm>
            <a:custGeom>
              <a:avLst/>
              <a:gdLst/>
              <a:ahLst/>
              <a:cxnLst/>
              <a:rect l="l" t="t" r="r" b="b"/>
              <a:pathLst>
                <a:path w="30784" h="20300" extrusionOk="0">
                  <a:moveTo>
                    <a:pt x="25632" y="0"/>
                  </a:moveTo>
                  <a:cubicBezTo>
                    <a:pt x="25562" y="16"/>
                    <a:pt x="25497" y="27"/>
                    <a:pt x="25427" y="43"/>
                  </a:cubicBezTo>
                  <a:cubicBezTo>
                    <a:pt x="25412" y="43"/>
                    <a:pt x="25400" y="48"/>
                    <a:pt x="25385" y="53"/>
                  </a:cubicBezTo>
                  <a:lnTo>
                    <a:pt x="16149" y="1950"/>
                  </a:lnTo>
                  <a:cubicBezTo>
                    <a:pt x="16149" y="1972"/>
                    <a:pt x="16156" y="1994"/>
                    <a:pt x="16156" y="2014"/>
                  </a:cubicBezTo>
                  <a:cubicBezTo>
                    <a:pt x="15747" y="2101"/>
                    <a:pt x="15333" y="2175"/>
                    <a:pt x="14914" y="2219"/>
                  </a:cubicBezTo>
                  <a:cubicBezTo>
                    <a:pt x="14849" y="2200"/>
                    <a:pt x="14783" y="2192"/>
                    <a:pt x="14716" y="2192"/>
                  </a:cubicBezTo>
                  <a:cubicBezTo>
                    <a:pt x="14410" y="2192"/>
                    <a:pt x="14095" y="2364"/>
                    <a:pt x="13835" y="2413"/>
                  </a:cubicBezTo>
                  <a:cubicBezTo>
                    <a:pt x="11051" y="2944"/>
                    <a:pt x="8296" y="3578"/>
                    <a:pt x="5519" y="4126"/>
                  </a:cubicBezTo>
                  <a:cubicBezTo>
                    <a:pt x="5264" y="4179"/>
                    <a:pt x="4966" y="4306"/>
                    <a:pt x="4690" y="4306"/>
                  </a:cubicBezTo>
                  <a:cubicBezTo>
                    <a:pt x="4431" y="4306"/>
                    <a:pt x="4191" y="4194"/>
                    <a:pt x="4025" y="3804"/>
                  </a:cubicBezTo>
                  <a:cubicBezTo>
                    <a:pt x="3848" y="3395"/>
                    <a:pt x="3853" y="3073"/>
                    <a:pt x="3998" y="2772"/>
                  </a:cubicBezTo>
                  <a:cubicBezTo>
                    <a:pt x="3928" y="2638"/>
                    <a:pt x="3804" y="2530"/>
                    <a:pt x="3649" y="2493"/>
                  </a:cubicBezTo>
                  <a:cubicBezTo>
                    <a:pt x="3617" y="2482"/>
                    <a:pt x="3578" y="2477"/>
                    <a:pt x="3541" y="2477"/>
                  </a:cubicBezTo>
                  <a:lnTo>
                    <a:pt x="3526" y="2477"/>
                  </a:lnTo>
                  <a:cubicBezTo>
                    <a:pt x="3337" y="2477"/>
                    <a:pt x="3166" y="2574"/>
                    <a:pt x="3063" y="2735"/>
                  </a:cubicBezTo>
                  <a:cubicBezTo>
                    <a:pt x="2779" y="3212"/>
                    <a:pt x="2403" y="3385"/>
                    <a:pt x="1999" y="3573"/>
                  </a:cubicBezTo>
                  <a:cubicBezTo>
                    <a:pt x="1699" y="3707"/>
                    <a:pt x="1381" y="3852"/>
                    <a:pt x="1124" y="4115"/>
                  </a:cubicBezTo>
                  <a:cubicBezTo>
                    <a:pt x="1059" y="4186"/>
                    <a:pt x="984" y="4250"/>
                    <a:pt x="915" y="4320"/>
                  </a:cubicBezTo>
                  <a:cubicBezTo>
                    <a:pt x="603" y="4605"/>
                    <a:pt x="194" y="4985"/>
                    <a:pt x="55" y="5539"/>
                  </a:cubicBezTo>
                  <a:cubicBezTo>
                    <a:pt x="17" y="5700"/>
                    <a:pt x="1" y="5877"/>
                    <a:pt x="17" y="6065"/>
                  </a:cubicBezTo>
                  <a:cubicBezTo>
                    <a:pt x="206" y="6120"/>
                    <a:pt x="248" y="6398"/>
                    <a:pt x="323" y="6624"/>
                  </a:cubicBezTo>
                  <a:cubicBezTo>
                    <a:pt x="367" y="6946"/>
                    <a:pt x="420" y="7268"/>
                    <a:pt x="474" y="7591"/>
                  </a:cubicBezTo>
                  <a:cubicBezTo>
                    <a:pt x="496" y="7763"/>
                    <a:pt x="516" y="7945"/>
                    <a:pt x="570" y="8133"/>
                  </a:cubicBezTo>
                  <a:cubicBezTo>
                    <a:pt x="625" y="8429"/>
                    <a:pt x="672" y="8724"/>
                    <a:pt x="710" y="9020"/>
                  </a:cubicBezTo>
                  <a:cubicBezTo>
                    <a:pt x="796" y="9654"/>
                    <a:pt x="850" y="10293"/>
                    <a:pt x="962" y="10922"/>
                  </a:cubicBezTo>
                  <a:cubicBezTo>
                    <a:pt x="1118" y="12050"/>
                    <a:pt x="1527" y="14225"/>
                    <a:pt x="1656" y="14225"/>
                  </a:cubicBezTo>
                  <a:cubicBezTo>
                    <a:pt x="1704" y="14225"/>
                    <a:pt x="1748" y="14231"/>
                    <a:pt x="1795" y="14247"/>
                  </a:cubicBezTo>
                  <a:cubicBezTo>
                    <a:pt x="2080" y="15956"/>
                    <a:pt x="2381" y="17669"/>
                    <a:pt x="2660" y="19378"/>
                  </a:cubicBezTo>
                  <a:cubicBezTo>
                    <a:pt x="2759" y="19983"/>
                    <a:pt x="2978" y="20300"/>
                    <a:pt x="3516" y="20300"/>
                  </a:cubicBezTo>
                  <a:cubicBezTo>
                    <a:pt x="3628" y="20300"/>
                    <a:pt x="3754" y="20286"/>
                    <a:pt x="3896" y="20258"/>
                  </a:cubicBezTo>
                  <a:cubicBezTo>
                    <a:pt x="5212" y="20000"/>
                    <a:pt x="6539" y="19807"/>
                    <a:pt x="7860" y="19614"/>
                  </a:cubicBezTo>
                  <a:cubicBezTo>
                    <a:pt x="7898" y="19630"/>
                    <a:pt x="7930" y="19641"/>
                    <a:pt x="7969" y="19657"/>
                  </a:cubicBezTo>
                  <a:cubicBezTo>
                    <a:pt x="8033" y="19690"/>
                    <a:pt x="8091" y="19727"/>
                    <a:pt x="8150" y="19770"/>
                  </a:cubicBezTo>
                  <a:cubicBezTo>
                    <a:pt x="8183" y="19695"/>
                    <a:pt x="8215" y="19625"/>
                    <a:pt x="8252" y="19554"/>
                  </a:cubicBezTo>
                  <a:cubicBezTo>
                    <a:pt x="8505" y="19517"/>
                    <a:pt x="8758" y="19479"/>
                    <a:pt x="9005" y="19442"/>
                  </a:cubicBezTo>
                  <a:cubicBezTo>
                    <a:pt x="10999" y="19259"/>
                    <a:pt x="12943" y="18852"/>
                    <a:pt x="14887" y="18421"/>
                  </a:cubicBezTo>
                  <a:cubicBezTo>
                    <a:pt x="15274" y="18336"/>
                    <a:pt x="15661" y="18249"/>
                    <a:pt x="16053" y="18163"/>
                  </a:cubicBezTo>
                  <a:cubicBezTo>
                    <a:pt x="16826" y="17992"/>
                    <a:pt x="17606" y="17830"/>
                    <a:pt x="18390" y="17680"/>
                  </a:cubicBezTo>
                  <a:cubicBezTo>
                    <a:pt x="19459" y="17476"/>
                    <a:pt x="20528" y="17240"/>
                    <a:pt x="21597" y="17014"/>
                  </a:cubicBezTo>
                  <a:cubicBezTo>
                    <a:pt x="23134" y="16460"/>
                    <a:pt x="24778" y="16536"/>
                    <a:pt x="26357" y="16229"/>
                  </a:cubicBezTo>
                  <a:cubicBezTo>
                    <a:pt x="26567" y="16192"/>
                    <a:pt x="26808" y="16234"/>
                    <a:pt x="26975" y="16117"/>
                  </a:cubicBezTo>
                  <a:cubicBezTo>
                    <a:pt x="27136" y="16187"/>
                    <a:pt x="27287" y="16288"/>
                    <a:pt x="27410" y="16450"/>
                  </a:cubicBezTo>
                  <a:cubicBezTo>
                    <a:pt x="27534" y="16321"/>
                    <a:pt x="27636" y="16138"/>
                    <a:pt x="27684" y="15869"/>
                  </a:cubicBezTo>
                  <a:cubicBezTo>
                    <a:pt x="27738" y="15552"/>
                    <a:pt x="27835" y="15428"/>
                    <a:pt x="28249" y="15408"/>
                  </a:cubicBezTo>
                  <a:cubicBezTo>
                    <a:pt x="28243" y="15343"/>
                    <a:pt x="28237" y="15284"/>
                    <a:pt x="28232" y="15220"/>
                  </a:cubicBezTo>
                  <a:cubicBezTo>
                    <a:pt x="28221" y="15096"/>
                    <a:pt x="28259" y="14972"/>
                    <a:pt x="28334" y="14870"/>
                  </a:cubicBezTo>
                  <a:cubicBezTo>
                    <a:pt x="28437" y="14870"/>
                    <a:pt x="28544" y="14870"/>
                    <a:pt x="28646" y="14875"/>
                  </a:cubicBezTo>
                  <a:cubicBezTo>
                    <a:pt x="28727" y="14811"/>
                    <a:pt x="28812" y="14746"/>
                    <a:pt x="28903" y="14687"/>
                  </a:cubicBezTo>
                  <a:cubicBezTo>
                    <a:pt x="28909" y="14682"/>
                    <a:pt x="28920" y="14677"/>
                    <a:pt x="28931" y="14672"/>
                  </a:cubicBezTo>
                  <a:cubicBezTo>
                    <a:pt x="29038" y="14602"/>
                    <a:pt x="29151" y="14532"/>
                    <a:pt x="29275" y="14461"/>
                  </a:cubicBezTo>
                  <a:cubicBezTo>
                    <a:pt x="29613" y="14274"/>
                    <a:pt x="29903" y="14032"/>
                    <a:pt x="30128" y="13764"/>
                  </a:cubicBezTo>
                  <a:cubicBezTo>
                    <a:pt x="30171" y="13469"/>
                    <a:pt x="30252" y="13231"/>
                    <a:pt x="30537" y="13075"/>
                  </a:cubicBezTo>
                  <a:cubicBezTo>
                    <a:pt x="30783" y="12426"/>
                    <a:pt x="30730" y="11684"/>
                    <a:pt x="30247" y="10992"/>
                  </a:cubicBezTo>
                  <a:cubicBezTo>
                    <a:pt x="29602" y="10067"/>
                    <a:pt x="28656" y="9170"/>
                    <a:pt x="28484" y="8005"/>
                  </a:cubicBezTo>
                  <a:cubicBezTo>
                    <a:pt x="28420" y="7580"/>
                    <a:pt x="28398" y="7129"/>
                    <a:pt x="28581" y="6725"/>
                  </a:cubicBezTo>
                  <a:cubicBezTo>
                    <a:pt x="28581" y="6725"/>
                    <a:pt x="28586" y="6725"/>
                    <a:pt x="28586" y="6720"/>
                  </a:cubicBezTo>
                  <a:cubicBezTo>
                    <a:pt x="28559" y="6710"/>
                    <a:pt x="28539" y="6700"/>
                    <a:pt x="28533" y="6678"/>
                  </a:cubicBezTo>
                  <a:cubicBezTo>
                    <a:pt x="28490" y="6500"/>
                    <a:pt x="28566" y="6388"/>
                    <a:pt x="28742" y="6345"/>
                  </a:cubicBezTo>
                  <a:lnTo>
                    <a:pt x="28742" y="6345"/>
                  </a:lnTo>
                  <a:cubicBezTo>
                    <a:pt x="28737" y="6388"/>
                    <a:pt x="28737" y="6430"/>
                    <a:pt x="28732" y="6468"/>
                  </a:cubicBezTo>
                  <a:lnTo>
                    <a:pt x="28829" y="6323"/>
                  </a:lnTo>
                  <a:cubicBezTo>
                    <a:pt x="28812" y="6323"/>
                    <a:pt x="28796" y="6323"/>
                    <a:pt x="28775" y="6318"/>
                  </a:cubicBezTo>
                  <a:cubicBezTo>
                    <a:pt x="28839" y="6162"/>
                    <a:pt x="28925" y="6055"/>
                    <a:pt x="29054" y="6033"/>
                  </a:cubicBezTo>
                  <a:cubicBezTo>
                    <a:pt x="29134" y="5926"/>
                    <a:pt x="29221" y="5813"/>
                    <a:pt x="29290" y="5700"/>
                  </a:cubicBezTo>
                  <a:cubicBezTo>
                    <a:pt x="29307" y="5163"/>
                    <a:pt x="29526" y="4652"/>
                    <a:pt x="29731" y="4191"/>
                  </a:cubicBezTo>
                  <a:cubicBezTo>
                    <a:pt x="29752" y="4137"/>
                    <a:pt x="29769" y="4089"/>
                    <a:pt x="29784" y="4040"/>
                  </a:cubicBezTo>
                  <a:cubicBezTo>
                    <a:pt x="29925" y="3879"/>
                    <a:pt x="30096" y="3750"/>
                    <a:pt x="30322" y="3685"/>
                  </a:cubicBezTo>
                  <a:cubicBezTo>
                    <a:pt x="30306" y="3680"/>
                    <a:pt x="30290" y="3675"/>
                    <a:pt x="30274" y="3670"/>
                  </a:cubicBezTo>
                  <a:cubicBezTo>
                    <a:pt x="29511" y="3373"/>
                    <a:pt x="28780" y="2847"/>
                    <a:pt x="28130" y="2438"/>
                  </a:cubicBezTo>
                  <a:cubicBezTo>
                    <a:pt x="27244" y="1885"/>
                    <a:pt x="26260" y="1214"/>
                    <a:pt x="25680" y="311"/>
                  </a:cubicBezTo>
                  <a:cubicBezTo>
                    <a:pt x="25658" y="214"/>
                    <a:pt x="25643" y="113"/>
                    <a:pt x="25632" y="0"/>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0"/>
            <p:cNvSpPr/>
            <p:nvPr/>
          </p:nvSpPr>
          <p:spPr>
            <a:xfrm>
              <a:off x="6546025" y="1897500"/>
              <a:ext cx="435050" cy="499100"/>
            </a:xfrm>
            <a:custGeom>
              <a:avLst/>
              <a:gdLst/>
              <a:ahLst/>
              <a:cxnLst/>
              <a:rect l="l" t="t" r="r" b="b"/>
              <a:pathLst>
                <a:path w="17402" h="19964" extrusionOk="0">
                  <a:moveTo>
                    <a:pt x="17401" y="1"/>
                  </a:moveTo>
                  <a:cubicBezTo>
                    <a:pt x="16074" y="1"/>
                    <a:pt x="14746" y="1328"/>
                    <a:pt x="13103" y="1607"/>
                  </a:cubicBezTo>
                  <a:cubicBezTo>
                    <a:pt x="12990" y="1667"/>
                    <a:pt x="12877" y="1736"/>
                    <a:pt x="12765" y="1801"/>
                  </a:cubicBezTo>
                  <a:cubicBezTo>
                    <a:pt x="12195" y="2123"/>
                    <a:pt x="11626" y="2461"/>
                    <a:pt x="10997" y="2719"/>
                  </a:cubicBezTo>
                  <a:cubicBezTo>
                    <a:pt x="10906" y="2783"/>
                    <a:pt x="10820" y="2848"/>
                    <a:pt x="10729" y="2917"/>
                  </a:cubicBezTo>
                  <a:cubicBezTo>
                    <a:pt x="10111" y="3407"/>
                    <a:pt x="9499" y="3998"/>
                    <a:pt x="8654" y="4449"/>
                  </a:cubicBezTo>
                  <a:cubicBezTo>
                    <a:pt x="8564" y="4486"/>
                    <a:pt x="8473" y="4519"/>
                    <a:pt x="8381" y="4551"/>
                  </a:cubicBezTo>
                  <a:cubicBezTo>
                    <a:pt x="8257" y="4610"/>
                    <a:pt x="8139" y="4670"/>
                    <a:pt x="8021" y="4729"/>
                  </a:cubicBezTo>
                  <a:cubicBezTo>
                    <a:pt x="7791" y="4846"/>
                    <a:pt x="7575" y="4970"/>
                    <a:pt x="7404" y="5077"/>
                  </a:cubicBezTo>
                  <a:cubicBezTo>
                    <a:pt x="7323" y="5024"/>
                    <a:pt x="7231" y="4975"/>
                    <a:pt x="7139" y="4938"/>
                  </a:cubicBezTo>
                  <a:cubicBezTo>
                    <a:pt x="6936" y="4776"/>
                    <a:pt x="6846" y="4704"/>
                    <a:pt x="6702" y="4704"/>
                  </a:cubicBezTo>
                  <a:cubicBezTo>
                    <a:pt x="6588" y="4704"/>
                    <a:pt x="6439" y="4750"/>
                    <a:pt x="6172" y="4831"/>
                  </a:cubicBezTo>
                  <a:cubicBezTo>
                    <a:pt x="6060" y="4777"/>
                    <a:pt x="5942" y="4722"/>
                    <a:pt x="5829" y="4670"/>
                  </a:cubicBezTo>
                  <a:cubicBezTo>
                    <a:pt x="4905" y="4256"/>
                    <a:pt x="3938" y="3928"/>
                    <a:pt x="2956" y="3621"/>
                  </a:cubicBezTo>
                  <a:cubicBezTo>
                    <a:pt x="2934" y="3584"/>
                    <a:pt x="2896" y="3552"/>
                    <a:pt x="2847" y="3547"/>
                  </a:cubicBezTo>
                  <a:cubicBezTo>
                    <a:pt x="2740" y="3536"/>
                    <a:pt x="2638" y="3514"/>
                    <a:pt x="2537" y="3487"/>
                  </a:cubicBezTo>
                  <a:cubicBezTo>
                    <a:pt x="2391" y="3445"/>
                    <a:pt x="2246" y="3401"/>
                    <a:pt x="2101" y="3358"/>
                  </a:cubicBezTo>
                  <a:cubicBezTo>
                    <a:pt x="1875" y="3423"/>
                    <a:pt x="1704" y="3552"/>
                    <a:pt x="1563" y="3713"/>
                  </a:cubicBezTo>
                  <a:cubicBezTo>
                    <a:pt x="1548" y="3762"/>
                    <a:pt x="1531" y="3810"/>
                    <a:pt x="1510" y="3864"/>
                  </a:cubicBezTo>
                  <a:cubicBezTo>
                    <a:pt x="1305" y="4325"/>
                    <a:pt x="1086" y="4836"/>
                    <a:pt x="1069" y="5373"/>
                  </a:cubicBezTo>
                  <a:cubicBezTo>
                    <a:pt x="1000" y="5486"/>
                    <a:pt x="913" y="5599"/>
                    <a:pt x="833" y="5706"/>
                  </a:cubicBezTo>
                  <a:cubicBezTo>
                    <a:pt x="704" y="5728"/>
                    <a:pt x="618" y="5835"/>
                    <a:pt x="554" y="5991"/>
                  </a:cubicBezTo>
                  <a:cubicBezTo>
                    <a:pt x="575" y="5996"/>
                    <a:pt x="591" y="5996"/>
                    <a:pt x="608" y="5996"/>
                  </a:cubicBezTo>
                  <a:lnTo>
                    <a:pt x="511" y="6141"/>
                  </a:lnTo>
                  <a:cubicBezTo>
                    <a:pt x="516" y="6103"/>
                    <a:pt x="516" y="6061"/>
                    <a:pt x="521" y="6018"/>
                  </a:cubicBezTo>
                  <a:lnTo>
                    <a:pt x="521" y="6018"/>
                  </a:lnTo>
                  <a:cubicBezTo>
                    <a:pt x="345" y="6061"/>
                    <a:pt x="269" y="6173"/>
                    <a:pt x="312" y="6351"/>
                  </a:cubicBezTo>
                  <a:cubicBezTo>
                    <a:pt x="318" y="6373"/>
                    <a:pt x="338" y="6383"/>
                    <a:pt x="365" y="6393"/>
                  </a:cubicBezTo>
                  <a:cubicBezTo>
                    <a:pt x="365" y="6398"/>
                    <a:pt x="360" y="6398"/>
                    <a:pt x="360" y="6398"/>
                  </a:cubicBezTo>
                  <a:cubicBezTo>
                    <a:pt x="177" y="6802"/>
                    <a:pt x="199" y="7253"/>
                    <a:pt x="263" y="7678"/>
                  </a:cubicBezTo>
                  <a:cubicBezTo>
                    <a:pt x="435" y="8843"/>
                    <a:pt x="1381" y="9740"/>
                    <a:pt x="2026" y="10665"/>
                  </a:cubicBezTo>
                  <a:cubicBezTo>
                    <a:pt x="2509" y="11357"/>
                    <a:pt x="2562" y="12099"/>
                    <a:pt x="2316" y="12748"/>
                  </a:cubicBezTo>
                  <a:cubicBezTo>
                    <a:pt x="2031" y="12904"/>
                    <a:pt x="1950" y="13142"/>
                    <a:pt x="1907" y="13437"/>
                  </a:cubicBezTo>
                  <a:cubicBezTo>
                    <a:pt x="1682" y="13705"/>
                    <a:pt x="1392" y="13947"/>
                    <a:pt x="1054" y="14134"/>
                  </a:cubicBezTo>
                  <a:cubicBezTo>
                    <a:pt x="930" y="14205"/>
                    <a:pt x="817" y="14275"/>
                    <a:pt x="710" y="14345"/>
                  </a:cubicBezTo>
                  <a:cubicBezTo>
                    <a:pt x="699" y="14350"/>
                    <a:pt x="688" y="14355"/>
                    <a:pt x="682" y="14360"/>
                  </a:cubicBezTo>
                  <a:cubicBezTo>
                    <a:pt x="591" y="14419"/>
                    <a:pt x="506" y="14484"/>
                    <a:pt x="425" y="14548"/>
                  </a:cubicBezTo>
                  <a:cubicBezTo>
                    <a:pt x="323" y="14543"/>
                    <a:pt x="216" y="14543"/>
                    <a:pt x="113" y="14543"/>
                  </a:cubicBezTo>
                  <a:cubicBezTo>
                    <a:pt x="38" y="14645"/>
                    <a:pt x="0" y="14769"/>
                    <a:pt x="11" y="14893"/>
                  </a:cubicBezTo>
                  <a:cubicBezTo>
                    <a:pt x="16" y="14957"/>
                    <a:pt x="22" y="15016"/>
                    <a:pt x="28" y="15081"/>
                  </a:cubicBezTo>
                  <a:cubicBezTo>
                    <a:pt x="216" y="16891"/>
                    <a:pt x="1230" y="18019"/>
                    <a:pt x="3117" y="18535"/>
                  </a:cubicBezTo>
                  <a:cubicBezTo>
                    <a:pt x="3207" y="18562"/>
                    <a:pt x="3293" y="18583"/>
                    <a:pt x="3385" y="18605"/>
                  </a:cubicBezTo>
                  <a:cubicBezTo>
                    <a:pt x="4094" y="18782"/>
                    <a:pt x="4411" y="18884"/>
                    <a:pt x="4481" y="19492"/>
                  </a:cubicBezTo>
                  <a:cubicBezTo>
                    <a:pt x="4513" y="19755"/>
                    <a:pt x="4728" y="19953"/>
                    <a:pt x="4997" y="19963"/>
                  </a:cubicBezTo>
                  <a:lnTo>
                    <a:pt x="5012" y="19963"/>
                  </a:lnTo>
                  <a:cubicBezTo>
                    <a:pt x="5270" y="19963"/>
                    <a:pt x="5490" y="19782"/>
                    <a:pt x="5539" y="19529"/>
                  </a:cubicBezTo>
                  <a:cubicBezTo>
                    <a:pt x="5738" y="18454"/>
                    <a:pt x="6318" y="17616"/>
                    <a:pt x="6941" y="16735"/>
                  </a:cubicBezTo>
                  <a:cubicBezTo>
                    <a:pt x="7161" y="16418"/>
                    <a:pt x="7387" y="16095"/>
                    <a:pt x="7597" y="15758"/>
                  </a:cubicBezTo>
                  <a:cubicBezTo>
                    <a:pt x="7972" y="15150"/>
                    <a:pt x="8203" y="14511"/>
                    <a:pt x="8279" y="13866"/>
                  </a:cubicBezTo>
                  <a:cubicBezTo>
                    <a:pt x="8295" y="13759"/>
                    <a:pt x="8300" y="13651"/>
                    <a:pt x="8306" y="13544"/>
                  </a:cubicBezTo>
                  <a:cubicBezTo>
                    <a:pt x="8768" y="11954"/>
                    <a:pt x="9434" y="10627"/>
                    <a:pt x="10137" y="9343"/>
                  </a:cubicBezTo>
                  <a:cubicBezTo>
                    <a:pt x="10213" y="9225"/>
                    <a:pt x="10293" y="9106"/>
                    <a:pt x="10374" y="8989"/>
                  </a:cubicBezTo>
                  <a:cubicBezTo>
                    <a:pt x="11014" y="8064"/>
                    <a:pt x="11717" y="7157"/>
                    <a:pt x="12351" y="6173"/>
                  </a:cubicBezTo>
                  <a:cubicBezTo>
                    <a:pt x="12448" y="6076"/>
                    <a:pt x="12544" y="5979"/>
                    <a:pt x="12641" y="5889"/>
                  </a:cubicBezTo>
                  <a:cubicBezTo>
                    <a:pt x="13302" y="5228"/>
                    <a:pt x="13952" y="4578"/>
                    <a:pt x="14516" y="3928"/>
                  </a:cubicBezTo>
                  <a:cubicBezTo>
                    <a:pt x="14612" y="3852"/>
                    <a:pt x="14709" y="3782"/>
                    <a:pt x="14811" y="3718"/>
                  </a:cubicBezTo>
                  <a:cubicBezTo>
                    <a:pt x="16074" y="3321"/>
                    <a:pt x="17401" y="1994"/>
                    <a:pt x="17401" y="1"/>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0"/>
            <p:cNvSpPr/>
            <p:nvPr/>
          </p:nvSpPr>
          <p:spPr>
            <a:xfrm>
              <a:off x="2921275" y="951475"/>
              <a:ext cx="891150" cy="556300"/>
            </a:xfrm>
            <a:custGeom>
              <a:avLst/>
              <a:gdLst/>
              <a:ahLst/>
              <a:cxnLst/>
              <a:rect l="l" t="t" r="r" b="b"/>
              <a:pathLst>
                <a:path w="35646" h="22252" extrusionOk="0">
                  <a:moveTo>
                    <a:pt x="1434" y="0"/>
                  </a:moveTo>
                  <a:cubicBezTo>
                    <a:pt x="1526" y="151"/>
                    <a:pt x="1536" y="370"/>
                    <a:pt x="1504" y="693"/>
                  </a:cubicBezTo>
                  <a:cubicBezTo>
                    <a:pt x="1235" y="3213"/>
                    <a:pt x="1069" y="5738"/>
                    <a:pt x="881" y="8262"/>
                  </a:cubicBezTo>
                  <a:cubicBezTo>
                    <a:pt x="859" y="8547"/>
                    <a:pt x="715" y="8891"/>
                    <a:pt x="1069" y="9105"/>
                  </a:cubicBezTo>
                  <a:lnTo>
                    <a:pt x="1069" y="10503"/>
                  </a:lnTo>
                  <a:cubicBezTo>
                    <a:pt x="317" y="12291"/>
                    <a:pt x="387" y="14161"/>
                    <a:pt x="537" y="16042"/>
                  </a:cubicBezTo>
                  <a:cubicBezTo>
                    <a:pt x="601" y="16305"/>
                    <a:pt x="601" y="16563"/>
                    <a:pt x="564" y="16816"/>
                  </a:cubicBezTo>
                  <a:cubicBezTo>
                    <a:pt x="564" y="16831"/>
                    <a:pt x="559" y="16848"/>
                    <a:pt x="559" y="16863"/>
                  </a:cubicBezTo>
                  <a:cubicBezTo>
                    <a:pt x="537" y="16997"/>
                    <a:pt x="511" y="17131"/>
                    <a:pt x="479" y="17260"/>
                  </a:cubicBezTo>
                  <a:cubicBezTo>
                    <a:pt x="452" y="17379"/>
                    <a:pt x="419" y="17492"/>
                    <a:pt x="392" y="17605"/>
                  </a:cubicBezTo>
                  <a:cubicBezTo>
                    <a:pt x="317" y="17917"/>
                    <a:pt x="247" y="18222"/>
                    <a:pt x="258" y="18539"/>
                  </a:cubicBezTo>
                  <a:cubicBezTo>
                    <a:pt x="189" y="19040"/>
                    <a:pt x="112" y="19533"/>
                    <a:pt x="33" y="20060"/>
                  </a:cubicBezTo>
                  <a:cubicBezTo>
                    <a:pt x="21" y="20065"/>
                    <a:pt x="11" y="20076"/>
                    <a:pt x="0" y="20087"/>
                  </a:cubicBezTo>
                  <a:cubicBezTo>
                    <a:pt x="16" y="20114"/>
                    <a:pt x="27" y="20141"/>
                    <a:pt x="43" y="20168"/>
                  </a:cubicBezTo>
                  <a:cubicBezTo>
                    <a:pt x="134" y="20312"/>
                    <a:pt x="253" y="20446"/>
                    <a:pt x="414" y="20560"/>
                  </a:cubicBezTo>
                  <a:cubicBezTo>
                    <a:pt x="531" y="20400"/>
                    <a:pt x="712" y="20303"/>
                    <a:pt x="1005" y="20303"/>
                  </a:cubicBezTo>
                  <a:cubicBezTo>
                    <a:pt x="1099" y="20303"/>
                    <a:pt x="1204" y="20313"/>
                    <a:pt x="1322" y="20334"/>
                  </a:cubicBezTo>
                  <a:cubicBezTo>
                    <a:pt x="1622" y="20355"/>
                    <a:pt x="1929" y="20372"/>
                    <a:pt x="2230" y="20387"/>
                  </a:cubicBezTo>
                  <a:cubicBezTo>
                    <a:pt x="2386" y="20451"/>
                    <a:pt x="2542" y="20560"/>
                    <a:pt x="2696" y="20570"/>
                  </a:cubicBezTo>
                  <a:cubicBezTo>
                    <a:pt x="6162" y="20758"/>
                    <a:pt x="9621" y="20941"/>
                    <a:pt x="13087" y="21118"/>
                  </a:cubicBezTo>
                  <a:cubicBezTo>
                    <a:pt x="20318" y="21483"/>
                    <a:pt x="27555" y="21844"/>
                    <a:pt x="34790" y="22209"/>
                  </a:cubicBezTo>
                  <a:cubicBezTo>
                    <a:pt x="34978" y="22219"/>
                    <a:pt x="35182" y="22209"/>
                    <a:pt x="35343" y="22251"/>
                  </a:cubicBezTo>
                  <a:cubicBezTo>
                    <a:pt x="35376" y="22236"/>
                    <a:pt x="35403" y="22219"/>
                    <a:pt x="35430" y="22204"/>
                  </a:cubicBezTo>
                  <a:cubicBezTo>
                    <a:pt x="35408" y="22139"/>
                    <a:pt x="35387" y="22063"/>
                    <a:pt x="35365" y="22010"/>
                  </a:cubicBezTo>
                  <a:cubicBezTo>
                    <a:pt x="35338" y="21929"/>
                    <a:pt x="35306" y="21849"/>
                    <a:pt x="35284" y="21763"/>
                  </a:cubicBezTo>
                  <a:cubicBezTo>
                    <a:pt x="35274" y="21730"/>
                    <a:pt x="35269" y="21698"/>
                    <a:pt x="35263" y="21661"/>
                  </a:cubicBezTo>
                  <a:cubicBezTo>
                    <a:pt x="35349" y="21586"/>
                    <a:pt x="35425" y="21510"/>
                    <a:pt x="35489" y="21418"/>
                  </a:cubicBezTo>
                  <a:cubicBezTo>
                    <a:pt x="35467" y="20758"/>
                    <a:pt x="35645" y="20114"/>
                    <a:pt x="35623" y="19469"/>
                  </a:cubicBezTo>
                  <a:cubicBezTo>
                    <a:pt x="35606" y="19410"/>
                    <a:pt x="35596" y="19350"/>
                    <a:pt x="35581" y="19291"/>
                  </a:cubicBezTo>
                  <a:cubicBezTo>
                    <a:pt x="35413" y="18711"/>
                    <a:pt x="35085" y="18169"/>
                    <a:pt x="35016" y="17562"/>
                  </a:cubicBezTo>
                  <a:cubicBezTo>
                    <a:pt x="34833" y="17089"/>
                    <a:pt x="34678" y="16605"/>
                    <a:pt x="34592" y="16079"/>
                  </a:cubicBezTo>
                  <a:cubicBezTo>
                    <a:pt x="34302" y="14317"/>
                    <a:pt x="34478" y="12517"/>
                    <a:pt x="34188" y="10749"/>
                  </a:cubicBezTo>
                  <a:cubicBezTo>
                    <a:pt x="34156" y="10573"/>
                    <a:pt x="34113" y="10406"/>
                    <a:pt x="34059" y="10245"/>
                  </a:cubicBezTo>
                  <a:cubicBezTo>
                    <a:pt x="34054" y="10213"/>
                    <a:pt x="34049" y="10186"/>
                    <a:pt x="34044" y="10159"/>
                  </a:cubicBezTo>
                  <a:lnTo>
                    <a:pt x="33995" y="9960"/>
                  </a:lnTo>
                  <a:cubicBezTo>
                    <a:pt x="33937" y="9708"/>
                    <a:pt x="33888" y="9653"/>
                    <a:pt x="33883" y="9648"/>
                  </a:cubicBezTo>
                  <a:cubicBezTo>
                    <a:pt x="33866" y="9648"/>
                    <a:pt x="33850" y="9643"/>
                    <a:pt x="33828" y="9638"/>
                  </a:cubicBezTo>
                  <a:cubicBezTo>
                    <a:pt x="33732" y="9407"/>
                    <a:pt x="33625" y="9170"/>
                    <a:pt x="33523" y="8929"/>
                  </a:cubicBezTo>
                  <a:cubicBezTo>
                    <a:pt x="33404" y="8735"/>
                    <a:pt x="33340" y="8520"/>
                    <a:pt x="33308" y="8289"/>
                  </a:cubicBezTo>
                  <a:cubicBezTo>
                    <a:pt x="33099" y="7538"/>
                    <a:pt x="32873" y="6801"/>
                    <a:pt x="32846" y="6011"/>
                  </a:cubicBezTo>
                  <a:cubicBezTo>
                    <a:pt x="32787" y="4330"/>
                    <a:pt x="33292" y="2772"/>
                    <a:pt x="33496" y="1139"/>
                  </a:cubicBezTo>
                  <a:lnTo>
                    <a:pt x="33248" y="1139"/>
                  </a:lnTo>
                  <a:cubicBezTo>
                    <a:pt x="33253" y="1118"/>
                    <a:pt x="33260" y="1091"/>
                    <a:pt x="33260" y="1069"/>
                  </a:cubicBezTo>
                  <a:cubicBezTo>
                    <a:pt x="33286" y="854"/>
                    <a:pt x="33442" y="687"/>
                    <a:pt x="33635" y="628"/>
                  </a:cubicBezTo>
                  <a:cubicBezTo>
                    <a:pt x="33592" y="613"/>
                    <a:pt x="33543" y="607"/>
                    <a:pt x="33496" y="607"/>
                  </a:cubicBezTo>
                  <a:lnTo>
                    <a:pt x="33491" y="607"/>
                  </a:lnTo>
                  <a:cubicBezTo>
                    <a:pt x="33243" y="607"/>
                    <a:pt x="32990" y="613"/>
                    <a:pt x="32744" y="613"/>
                  </a:cubicBezTo>
                  <a:cubicBezTo>
                    <a:pt x="32464" y="613"/>
                    <a:pt x="32179" y="607"/>
                    <a:pt x="31900" y="602"/>
                  </a:cubicBezTo>
                  <a:cubicBezTo>
                    <a:pt x="29650" y="543"/>
                    <a:pt x="27361" y="499"/>
                    <a:pt x="25153" y="462"/>
                  </a:cubicBezTo>
                  <a:cubicBezTo>
                    <a:pt x="21091" y="392"/>
                    <a:pt x="16955" y="317"/>
                    <a:pt x="12812" y="119"/>
                  </a:cubicBezTo>
                  <a:cubicBezTo>
                    <a:pt x="11466" y="227"/>
                    <a:pt x="10107" y="269"/>
                    <a:pt x="8744" y="269"/>
                  </a:cubicBezTo>
                  <a:cubicBezTo>
                    <a:pt x="6307" y="269"/>
                    <a:pt x="3856" y="134"/>
                    <a:pt x="1434" y="0"/>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0"/>
            <p:cNvSpPr/>
            <p:nvPr/>
          </p:nvSpPr>
          <p:spPr>
            <a:xfrm>
              <a:off x="3740925" y="906475"/>
              <a:ext cx="901875" cy="1013375"/>
            </a:xfrm>
            <a:custGeom>
              <a:avLst/>
              <a:gdLst/>
              <a:ahLst/>
              <a:cxnLst/>
              <a:rect l="l" t="t" r="r" b="b"/>
              <a:pathLst>
                <a:path w="36075" h="40535" extrusionOk="0">
                  <a:moveTo>
                    <a:pt x="21173" y="23734"/>
                  </a:moveTo>
                  <a:cubicBezTo>
                    <a:pt x="21168" y="23739"/>
                    <a:pt x="21164" y="23743"/>
                    <a:pt x="21159" y="23747"/>
                  </a:cubicBezTo>
                  <a:lnTo>
                    <a:pt x="21159" y="23747"/>
                  </a:lnTo>
                  <a:cubicBezTo>
                    <a:pt x="21158" y="23750"/>
                    <a:pt x="21157" y="23753"/>
                    <a:pt x="21156" y="23756"/>
                  </a:cubicBezTo>
                  <a:lnTo>
                    <a:pt x="21173" y="23734"/>
                  </a:lnTo>
                  <a:close/>
                  <a:moveTo>
                    <a:pt x="10288" y="0"/>
                  </a:moveTo>
                  <a:cubicBezTo>
                    <a:pt x="10224" y="0"/>
                    <a:pt x="10159" y="0"/>
                    <a:pt x="10095" y="5"/>
                  </a:cubicBezTo>
                  <a:cubicBezTo>
                    <a:pt x="9713" y="49"/>
                    <a:pt x="9435" y="194"/>
                    <a:pt x="9257" y="441"/>
                  </a:cubicBezTo>
                  <a:cubicBezTo>
                    <a:pt x="8983" y="823"/>
                    <a:pt x="9090" y="1274"/>
                    <a:pt x="9160" y="1569"/>
                  </a:cubicBezTo>
                  <a:cubicBezTo>
                    <a:pt x="9170" y="1634"/>
                    <a:pt x="9187" y="1687"/>
                    <a:pt x="9192" y="1736"/>
                  </a:cubicBezTo>
                  <a:cubicBezTo>
                    <a:pt x="9246" y="2187"/>
                    <a:pt x="9165" y="2306"/>
                    <a:pt x="9150" y="2321"/>
                  </a:cubicBezTo>
                  <a:cubicBezTo>
                    <a:pt x="9128" y="2343"/>
                    <a:pt x="9031" y="2423"/>
                    <a:pt x="8622" y="2423"/>
                  </a:cubicBezTo>
                  <a:cubicBezTo>
                    <a:pt x="8558" y="2423"/>
                    <a:pt x="8488" y="2418"/>
                    <a:pt x="8413" y="2418"/>
                  </a:cubicBezTo>
                  <a:cubicBezTo>
                    <a:pt x="7913" y="2391"/>
                    <a:pt x="7372" y="2380"/>
                    <a:pt x="6710" y="2380"/>
                  </a:cubicBezTo>
                  <a:cubicBezTo>
                    <a:pt x="6323" y="2380"/>
                    <a:pt x="5942" y="2386"/>
                    <a:pt x="5555" y="2386"/>
                  </a:cubicBezTo>
                  <a:cubicBezTo>
                    <a:pt x="5173" y="2391"/>
                    <a:pt x="4793" y="2396"/>
                    <a:pt x="4411" y="2396"/>
                  </a:cubicBezTo>
                  <a:cubicBezTo>
                    <a:pt x="4142" y="2396"/>
                    <a:pt x="3869" y="2391"/>
                    <a:pt x="3600" y="2386"/>
                  </a:cubicBezTo>
                  <a:cubicBezTo>
                    <a:pt x="3353" y="2386"/>
                    <a:pt x="3110" y="2380"/>
                    <a:pt x="2864" y="2380"/>
                  </a:cubicBezTo>
                  <a:cubicBezTo>
                    <a:pt x="2381" y="2380"/>
                    <a:pt x="1892" y="2391"/>
                    <a:pt x="1402" y="2396"/>
                  </a:cubicBezTo>
                  <a:lnTo>
                    <a:pt x="995" y="2402"/>
                  </a:lnTo>
                  <a:cubicBezTo>
                    <a:pt x="946" y="2402"/>
                    <a:pt x="898" y="2413"/>
                    <a:pt x="849" y="2428"/>
                  </a:cubicBezTo>
                  <a:cubicBezTo>
                    <a:pt x="656" y="2487"/>
                    <a:pt x="500" y="2654"/>
                    <a:pt x="474" y="2869"/>
                  </a:cubicBezTo>
                  <a:cubicBezTo>
                    <a:pt x="474" y="2891"/>
                    <a:pt x="467" y="2918"/>
                    <a:pt x="462" y="2939"/>
                  </a:cubicBezTo>
                  <a:lnTo>
                    <a:pt x="710" y="2939"/>
                  </a:lnTo>
                  <a:cubicBezTo>
                    <a:pt x="506" y="4572"/>
                    <a:pt x="1" y="6130"/>
                    <a:pt x="60" y="7811"/>
                  </a:cubicBezTo>
                  <a:cubicBezTo>
                    <a:pt x="87" y="8601"/>
                    <a:pt x="313" y="9338"/>
                    <a:pt x="522" y="10089"/>
                  </a:cubicBezTo>
                  <a:cubicBezTo>
                    <a:pt x="554" y="10320"/>
                    <a:pt x="618" y="10535"/>
                    <a:pt x="737" y="10729"/>
                  </a:cubicBezTo>
                  <a:cubicBezTo>
                    <a:pt x="839" y="10970"/>
                    <a:pt x="946" y="11207"/>
                    <a:pt x="1042" y="11438"/>
                  </a:cubicBezTo>
                  <a:cubicBezTo>
                    <a:pt x="1064" y="11443"/>
                    <a:pt x="1080" y="11448"/>
                    <a:pt x="1097" y="11448"/>
                  </a:cubicBezTo>
                  <a:cubicBezTo>
                    <a:pt x="1102" y="11453"/>
                    <a:pt x="1151" y="11508"/>
                    <a:pt x="1209" y="11760"/>
                  </a:cubicBezTo>
                  <a:lnTo>
                    <a:pt x="1258" y="11959"/>
                  </a:lnTo>
                  <a:cubicBezTo>
                    <a:pt x="1263" y="11986"/>
                    <a:pt x="1268" y="12013"/>
                    <a:pt x="1273" y="12045"/>
                  </a:cubicBezTo>
                  <a:cubicBezTo>
                    <a:pt x="1327" y="12206"/>
                    <a:pt x="1370" y="12373"/>
                    <a:pt x="1402" y="12549"/>
                  </a:cubicBezTo>
                  <a:cubicBezTo>
                    <a:pt x="1692" y="14317"/>
                    <a:pt x="1516" y="16117"/>
                    <a:pt x="1806" y="17879"/>
                  </a:cubicBezTo>
                  <a:cubicBezTo>
                    <a:pt x="1892" y="18405"/>
                    <a:pt x="2047" y="18889"/>
                    <a:pt x="2230" y="19362"/>
                  </a:cubicBezTo>
                  <a:cubicBezTo>
                    <a:pt x="2299" y="19969"/>
                    <a:pt x="2627" y="20511"/>
                    <a:pt x="2795" y="21091"/>
                  </a:cubicBezTo>
                  <a:cubicBezTo>
                    <a:pt x="2810" y="21150"/>
                    <a:pt x="2820" y="21210"/>
                    <a:pt x="2837" y="21269"/>
                  </a:cubicBezTo>
                  <a:cubicBezTo>
                    <a:pt x="2859" y="21914"/>
                    <a:pt x="2681" y="22558"/>
                    <a:pt x="2703" y="23218"/>
                  </a:cubicBezTo>
                  <a:cubicBezTo>
                    <a:pt x="2639" y="23310"/>
                    <a:pt x="2563" y="23386"/>
                    <a:pt x="2477" y="23461"/>
                  </a:cubicBezTo>
                  <a:cubicBezTo>
                    <a:pt x="2483" y="23498"/>
                    <a:pt x="2488" y="23530"/>
                    <a:pt x="2498" y="23563"/>
                  </a:cubicBezTo>
                  <a:cubicBezTo>
                    <a:pt x="2520" y="23649"/>
                    <a:pt x="2552" y="23729"/>
                    <a:pt x="2579" y="23810"/>
                  </a:cubicBezTo>
                  <a:cubicBezTo>
                    <a:pt x="2601" y="23863"/>
                    <a:pt x="2622" y="23939"/>
                    <a:pt x="2644" y="24004"/>
                  </a:cubicBezTo>
                  <a:cubicBezTo>
                    <a:pt x="2654" y="24036"/>
                    <a:pt x="2659" y="24068"/>
                    <a:pt x="2666" y="24095"/>
                  </a:cubicBezTo>
                  <a:cubicBezTo>
                    <a:pt x="2815" y="24170"/>
                    <a:pt x="2896" y="24331"/>
                    <a:pt x="2827" y="24681"/>
                  </a:cubicBezTo>
                  <a:cubicBezTo>
                    <a:pt x="2031" y="25502"/>
                    <a:pt x="2009" y="26216"/>
                    <a:pt x="2359" y="26883"/>
                  </a:cubicBezTo>
                  <a:cubicBezTo>
                    <a:pt x="2569" y="27280"/>
                    <a:pt x="2912" y="27661"/>
                    <a:pt x="3299" y="28033"/>
                  </a:cubicBezTo>
                  <a:cubicBezTo>
                    <a:pt x="3606" y="28457"/>
                    <a:pt x="3557" y="28946"/>
                    <a:pt x="3557" y="29429"/>
                  </a:cubicBezTo>
                  <a:cubicBezTo>
                    <a:pt x="3551" y="31948"/>
                    <a:pt x="3450" y="34474"/>
                    <a:pt x="3589" y="36988"/>
                  </a:cubicBezTo>
                  <a:cubicBezTo>
                    <a:pt x="3648" y="38035"/>
                    <a:pt x="3504" y="39040"/>
                    <a:pt x="3331" y="40039"/>
                  </a:cubicBezTo>
                  <a:cubicBezTo>
                    <a:pt x="3353" y="40195"/>
                    <a:pt x="3385" y="40334"/>
                    <a:pt x="3433" y="40458"/>
                  </a:cubicBezTo>
                  <a:cubicBezTo>
                    <a:pt x="3589" y="40383"/>
                    <a:pt x="3755" y="40329"/>
                    <a:pt x="3943" y="40297"/>
                  </a:cubicBezTo>
                  <a:cubicBezTo>
                    <a:pt x="4042" y="40475"/>
                    <a:pt x="4223" y="40535"/>
                    <a:pt x="4553" y="40535"/>
                  </a:cubicBezTo>
                  <a:cubicBezTo>
                    <a:pt x="4781" y="40535"/>
                    <a:pt x="5079" y="40506"/>
                    <a:pt x="5470" y="40470"/>
                  </a:cubicBezTo>
                  <a:cubicBezTo>
                    <a:pt x="5631" y="40405"/>
                    <a:pt x="5792" y="40361"/>
                    <a:pt x="5947" y="40329"/>
                  </a:cubicBezTo>
                  <a:cubicBezTo>
                    <a:pt x="6222" y="40346"/>
                    <a:pt x="6490" y="40361"/>
                    <a:pt x="6759" y="40361"/>
                  </a:cubicBezTo>
                  <a:cubicBezTo>
                    <a:pt x="7092" y="40361"/>
                    <a:pt x="7377" y="40341"/>
                    <a:pt x="7645" y="40297"/>
                  </a:cubicBezTo>
                  <a:cubicBezTo>
                    <a:pt x="7784" y="40308"/>
                    <a:pt x="7925" y="40319"/>
                    <a:pt x="8069" y="40324"/>
                  </a:cubicBezTo>
                  <a:cubicBezTo>
                    <a:pt x="14887" y="40141"/>
                    <a:pt x="21699" y="39947"/>
                    <a:pt x="28517" y="39798"/>
                  </a:cubicBezTo>
                  <a:cubicBezTo>
                    <a:pt x="28833" y="39786"/>
                    <a:pt x="29026" y="39739"/>
                    <a:pt x="29134" y="39625"/>
                  </a:cubicBezTo>
                  <a:cubicBezTo>
                    <a:pt x="29268" y="39496"/>
                    <a:pt x="29279" y="39287"/>
                    <a:pt x="29214" y="38948"/>
                  </a:cubicBezTo>
                  <a:cubicBezTo>
                    <a:pt x="29134" y="38529"/>
                    <a:pt x="29177" y="38078"/>
                    <a:pt x="29167" y="37643"/>
                  </a:cubicBezTo>
                  <a:cubicBezTo>
                    <a:pt x="28989" y="37514"/>
                    <a:pt x="28720" y="37428"/>
                    <a:pt x="28882" y="37128"/>
                  </a:cubicBezTo>
                  <a:lnTo>
                    <a:pt x="28882" y="37128"/>
                  </a:lnTo>
                  <a:cubicBezTo>
                    <a:pt x="28828" y="37136"/>
                    <a:pt x="28777" y="37140"/>
                    <a:pt x="28729" y="37140"/>
                  </a:cubicBezTo>
                  <a:cubicBezTo>
                    <a:pt x="28396" y="37140"/>
                    <a:pt x="28192" y="36947"/>
                    <a:pt x="28103" y="36585"/>
                  </a:cubicBezTo>
                  <a:cubicBezTo>
                    <a:pt x="28058" y="36592"/>
                    <a:pt x="28014" y="36595"/>
                    <a:pt x="27973" y="36595"/>
                  </a:cubicBezTo>
                  <a:cubicBezTo>
                    <a:pt x="27570" y="36595"/>
                    <a:pt x="27327" y="36287"/>
                    <a:pt x="27044" y="36047"/>
                  </a:cubicBezTo>
                  <a:cubicBezTo>
                    <a:pt x="26776" y="35908"/>
                    <a:pt x="26318" y="35811"/>
                    <a:pt x="26276" y="35623"/>
                  </a:cubicBezTo>
                  <a:cubicBezTo>
                    <a:pt x="25986" y="34274"/>
                    <a:pt x="24783" y="33974"/>
                    <a:pt x="23836" y="33367"/>
                  </a:cubicBezTo>
                  <a:cubicBezTo>
                    <a:pt x="23531" y="32680"/>
                    <a:pt x="22586" y="32943"/>
                    <a:pt x="22236" y="32320"/>
                  </a:cubicBezTo>
                  <a:cubicBezTo>
                    <a:pt x="22169" y="32349"/>
                    <a:pt x="22110" y="32362"/>
                    <a:pt x="22057" y="32362"/>
                  </a:cubicBezTo>
                  <a:cubicBezTo>
                    <a:pt x="21878" y="32362"/>
                    <a:pt x="21775" y="32212"/>
                    <a:pt x="21688" y="32030"/>
                  </a:cubicBezTo>
                  <a:lnTo>
                    <a:pt x="21688" y="32030"/>
                  </a:lnTo>
                  <a:lnTo>
                    <a:pt x="21709" y="32050"/>
                  </a:lnTo>
                  <a:cubicBezTo>
                    <a:pt x="21135" y="30659"/>
                    <a:pt x="21483" y="29209"/>
                    <a:pt x="21500" y="27796"/>
                  </a:cubicBezTo>
                  <a:cubicBezTo>
                    <a:pt x="21505" y="27248"/>
                    <a:pt x="21425" y="26716"/>
                    <a:pt x="21425" y="26174"/>
                  </a:cubicBezTo>
                  <a:cubicBezTo>
                    <a:pt x="21390" y="26178"/>
                    <a:pt x="21355" y="26179"/>
                    <a:pt x="21320" y="26179"/>
                  </a:cubicBezTo>
                  <a:cubicBezTo>
                    <a:pt x="20888" y="26179"/>
                    <a:pt x="20566" y="25875"/>
                    <a:pt x="20705" y="25556"/>
                  </a:cubicBezTo>
                  <a:cubicBezTo>
                    <a:pt x="20965" y="24964"/>
                    <a:pt x="20651" y="24247"/>
                    <a:pt x="21159" y="23747"/>
                  </a:cubicBezTo>
                  <a:lnTo>
                    <a:pt x="21159" y="23747"/>
                  </a:lnTo>
                  <a:cubicBezTo>
                    <a:pt x="21253" y="23493"/>
                    <a:pt x="21476" y="23483"/>
                    <a:pt x="21694" y="23466"/>
                  </a:cubicBezTo>
                  <a:cubicBezTo>
                    <a:pt x="21790" y="23218"/>
                    <a:pt x="22016" y="23218"/>
                    <a:pt x="22231" y="23203"/>
                  </a:cubicBezTo>
                  <a:cubicBezTo>
                    <a:pt x="22328" y="22950"/>
                    <a:pt x="22559" y="22950"/>
                    <a:pt x="22773" y="22935"/>
                  </a:cubicBezTo>
                  <a:cubicBezTo>
                    <a:pt x="22951" y="22757"/>
                    <a:pt x="23127" y="22585"/>
                    <a:pt x="23300" y="22407"/>
                  </a:cubicBezTo>
                  <a:cubicBezTo>
                    <a:pt x="23305" y="21301"/>
                    <a:pt x="23332" y="20200"/>
                    <a:pt x="23300" y="19093"/>
                  </a:cubicBezTo>
                  <a:cubicBezTo>
                    <a:pt x="23283" y="18524"/>
                    <a:pt x="23402" y="18068"/>
                    <a:pt x="23853" y="17681"/>
                  </a:cubicBezTo>
                  <a:cubicBezTo>
                    <a:pt x="23896" y="17649"/>
                    <a:pt x="23933" y="17610"/>
                    <a:pt x="23977" y="17578"/>
                  </a:cubicBezTo>
                  <a:cubicBezTo>
                    <a:pt x="24094" y="17545"/>
                    <a:pt x="24235" y="17525"/>
                    <a:pt x="24391" y="17525"/>
                  </a:cubicBezTo>
                  <a:cubicBezTo>
                    <a:pt x="24513" y="17525"/>
                    <a:pt x="24649" y="17540"/>
                    <a:pt x="24793" y="17567"/>
                  </a:cubicBezTo>
                  <a:cubicBezTo>
                    <a:pt x="25507" y="16923"/>
                    <a:pt x="26201" y="16246"/>
                    <a:pt x="26878" y="15591"/>
                  </a:cubicBezTo>
                  <a:cubicBezTo>
                    <a:pt x="29177" y="13350"/>
                    <a:pt x="31353" y="11239"/>
                    <a:pt x="34361" y="10127"/>
                  </a:cubicBezTo>
                  <a:cubicBezTo>
                    <a:pt x="34763" y="9977"/>
                    <a:pt x="35097" y="9719"/>
                    <a:pt x="35425" y="9467"/>
                  </a:cubicBezTo>
                  <a:cubicBezTo>
                    <a:pt x="35559" y="9365"/>
                    <a:pt x="35698" y="9256"/>
                    <a:pt x="35844" y="9155"/>
                  </a:cubicBezTo>
                  <a:cubicBezTo>
                    <a:pt x="35988" y="9058"/>
                    <a:pt x="36075" y="8892"/>
                    <a:pt x="36075" y="8714"/>
                  </a:cubicBezTo>
                  <a:cubicBezTo>
                    <a:pt x="36075" y="8537"/>
                    <a:pt x="35988" y="8371"/>
                    <a:pt x="35839" y="8274"/>
                  </a:cubicBezTo>
                  <a:cubicBezTo>
                    <a:pt x="35623" y="8128"/>
                    <a:pt x="35398" y="8053"/>
                    <a:pt x="35162" y="8053"/>
                  </a:cubicBezTo>
                  <a:cubicBezTo>
                    <a:pt x="34785" y="8053"/>
                    <a:pt x="34500" y="8242"/>
                    <a:pt x="34292" y="8381"/>
                  </a:cubicBezTo>
                  <a:cubicBezTo>
                    <a:pt x="34259" y="8403"/>
                    <a:pt x="34216" y="8430"/>
                    <a:pt x="34178" y="8456"/>
                  </a:cubicBezTo>
                  <a:cubicBezTo>
                    <a:pt x="33474" y="7817"/>
                    <a:pt x="32685" y="7731"/>
                    <a:pt x="31998" y="7731"/>
                  </a:cubicBezTo>
                  <a:cubicBezTo>
                    <a:pt x="31852" y="7731"/>
                    <a:pt x="31708" y="7731"/>
                    <a:pt x="31562" y="7736"/>
                  </a:cubicBezTo>
                  <a:cubicBezTo>
                    <a:pt x="31428" y="7741"/>
                    <a:pt x="31289" y="7741"/>
                    <a:pt x="31153" y="7741"/>
                  </a:cubicBezTo>
                  <a:cubicBezTo>
                    <a:pt x="31031" y="7741"/>
                    <a:pt x="30902" y="7741"/>
                    <a:pt x="30778" y="7731"/>
                  </a:cubicBezTo>
                  <a:cubicBezTo>
                    <a:pt x="30746" y="7726"/>
                    <a:pt x="30709" y="7726"/>
                    <a:pt x="30670" y="7726"/>
                  </a:cubicBezTo>
                  <a:cubicBezTo>
                    <a:pt x="30558" y="7726"/>
                    <a:pt x="30444" y="7741"/>
                    <a:pt x="30348" y="7753"/>
                  </a:cubicBezTo>
                  <a:cubicBezTo>
                    <a:pt x="30290" y="7758"/>
                    <a:pt x="30235" y="7769"/>
                    <a:pt x="30181" y="7769"/>
                  </a:cubicBezTo>
                  <a:cubicBezTo>
                    <a:pt x="29935" y="7328"/>
                    <a:pt x="29613" y="7102"/>
                    <a:pt x="29219" y="7102"/>
                  </a:cubicBezTo>
                  <a:cubicBezTo>
                    <a:pt x="28892" y="7102"/>
                    <a:pt x="28624" y="7263"/>
                    <a:pt x="28388" y="7404"/>
                  </a:cubicBezTo>
                  <a:cubicBezTo>
                    <a:pt x="28339" y="7436"/>
                    <a:pt x="28285" y="7468"/>
                    <a:pt x="28237" y="7495"/>
                  </a:cubicBezTo>
                  <a:lnTo>
                    <a:pt x="28205" y="7511"/>
                  </a:lnTo>
                  <a:cubicBezTo>
                    <a:pt x="27340" y="7994"/>
                    <a:pt x="26813" y="8284"/>
                    <a:pt x="26459" y="8284"/>
                  </a:cubicBezTo>
                  <a:cubicBezTo>
                    <a:pt x="26061" y="8284"/>
                    <a:pt x="25545" y="7897"/>
                    <a:pt x="24525" y="7129"/>
                  </a:cubicBezTo>
                  <a:lnTo>
                    <a:pt x="24277" y="6941"/>
                  </a:lnTo>
                  <a:cubicBezTo>
                    <a:pt x="24235" y="6909"/>
                    <a:pt x="24191" y="6871"/>
                    <a:pt x="24154" y="6834"/>
                  </a:cubicBezTo>
                  <a:cubicBezTo>
                    <a:pt x="23987" y="6678"/>
                    <a:pt x="23756" y="6464"/>
                    <a:pt x="23417" y="6464"/>
                  </a:cubicBezTo>
                  <a:cubicBezTo>
                    <a:pt x="23144" y="6464"/>
                    <a:pt x="22902" y="6598"/>
                    <a:pt x="22693" y="6866"/>
                  </a:cubicBezTo>
                  <a:cubicBezTo>
                    <a:pt x="22612" y="6963"/>
                    <a:pt x="22554" y="7022"/>
                    <a:pt x="22515" y="7059"/>
                  </a:cubicBezTo>
                  <a:cubicBezTo>
                    <a:pt x="22467" y="6995"/>
                    <a:pt x="22392" y="6883"/>
                    <a:pt x="22279" y="6689"/>
                  </a:cubicBezTo>
                  <a:cubicBezTo>
                    <a:pt x="21587" y="5464"/>
                    <a:pt x="20280" y="4706"/>
                    <a:pt x="18879" y="4706"/>
                  </a:cubicBezTo>
                  <a:cubicBezTo>
                    <a:pt x="18250" y="4706"/>
                    <a:pt x="17622" y="4862"/>
                    <a:pt x="17074" y="5163"/>
                  </a:cubicBezTo>
                  <a:cubicBezTo>
                    <a:pt x="16832" y="5297"/>
                    <a:pt x="16596" y="5373"/>
                    <a:pt x="16423" y="5373"/>
                  </a:cubicBezTo>
                  <a:cubicBezTo>
                    <a:pt x="16370" y="5373"/>
                    <a:pt x="16326" y="5361"/>
                    <a:pt x="16294" y="5351"/>
                  </a:cubicBezTo>
                  <a:cubicBezTo>
                    <a:pt x="15215" y="4840"/>
                    <a:pt x="14087" y="4659"/>
                    <a:pt x="12996" y="4476"/>
                  </a:cubicBezTo>
                  <a:cubicBezTo>
                    <a:pt x="12808" y="4443"/>
                    <a:pt x="12619" y="4411"/>
                    <a:pt x="12432" y="4379"/>
                  </a:cubicBezTo>
                  <a:cubicBezTo>
                    <a:pt x="12222" y="4347"/>
                    <a:pt x="11981" y="4213"/>
                    <a:pt x="11910" y="4099"/>
                  </a:cubicBezTo>
                  <a:cubicBezTo>
                    <a:pt x="11900" y="4084"/>
                    <a:pt x="11890" y="4062"/>
                    <a:pt x="11910" y="4002"/>
                  </a:cubicBezTo>
                  <a:cubicBezTo>
                    <a:pt x="12136" y="3315"/>
                    <a:pt x="11975" y="2730"/>
                    <a:pt x="11835" y="2214"/>
                  </a:cubicBezTo>
                  <a:cubicBezTo>
                    <a:pt x="11766" y="1956"/>
                    <a:pt x="11701" y="1714"/>
                    <a:pt x="11696" y="1483"/>
                  </a:cubicBezTo>
                  <a:cubicBezTo>
                    <a:pt x="11659" y="581"/>
                    <a:pt x="11104" y="0"/>
                    <a:pt x="10288" y="0"/>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0"/>
            <p:cNvSpPr/>
            <p:nvPr/>
          </p:nvSpPr>
          <p:spPr>
            <a:xfrm>
              <a:off x="4666025" y="2829850"/>
              <a:ext cx="4175" cy="3625"/>
            </a:xfrm>
            <a:custGeom>
              <a:avLst/>
              <a:gdLst/>
              <a:ahLst/>
              <a:cxnLst/>
              <a:rect l="l" t="t" r="r" b="b"/>
              <a:pathLst>
                <a:path w="167" h="145" extrusionOk="0">
                  <a:moveTo>
                    <a:pt x="87" y="1"/>
                  </a:moveTo>
                  <a:cubicBezTo>
                    <a:pt x="60" y="38"/>
                    <a:pt x="27" y="70"/>
                    <a:pt x="0" y="108"/>
                  </a:cubicBezTo>
                  <a:cubicBezTo>
                    <a:pt x="27" y="124"/>
                    <a:pt x="55" y="135"/>
                    <a:pt x="80" y="145"/>
                  </a:cubicBezTo>
                  <a:cubicBezTo>
                    <a:pt x="107" y="124"/>
                    <a:pt x="134" y="102"/>
                    <a:pt x="167" y="75"/>
                  </a:cubicBezTo>
                  <a:cubicBezTo>
                    <a:pt x="140" y="48"/>
                    <a:pt x="113" y="28"/>
                    <a:pt x="87" y="1"/>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0"/>
            <p:cNvSpPr/>
            <p:nvPr/>
          </p:nvSpPr>
          <p:spPr>
            <a:xfrm>
              <a:off x="733450" y="1799325"/>
              <a:ext cx="871125" cy="1335825"/>
            </a:xfrm>
            <a:custGeom>
              <a:avLst/>
              <a:gdLst/>
              <a:ahLst/>
              <a:cxnLst/>
              <a:rect l="l" t="t" r="r" b="b"/>
              <a:pathLst>
                <a:path w="34845" h="53433" extrusionOk="0">
                  <a:moveTo>
                    <a:pt x="5458" y="1"/>
                  </a:moveTo>
                  <a:cubicBezTo>
                    <a:pt x="5324" y="33"/>
                    <a:pt x="5205" y="87"/>
                    <a:pt x="5108" y="151"/>
                  </a:cubicBezTo>
                  <a:cubicBezTo>
                    <a:pt x="4937" y="269"/>
                    <a:pt x="4818" y="425"/>
                    <a:pt x="4727" y="598"/>
                  </a:cubicBezTo>
                  <a:cubicBezTo>
                    <a:pt x="4808" y="828"/>
                    <a:pt x="4786" y="1134"/>
                    <a:pt x="4674" y="1558"/>
                  </a:cubicBezTo>
                  <a:cubicBezTo>
                    <a:pt x="3132" y="7548"/>
                    <a:pt x="1687" y="13566"/>
                    <a:pt x="161" y="19561"/>
                  </a:cubicBezTo>
                  <a:cubicBezTo>
                    <a:pt x="43" y="20034"/>
                    <a:pt x="0" y="20431"/>
                    <a:pt x="129" y="20759"/>
                  </a:cubicBezTo>
                  <a:cubicBezTo>
                    <a:pt x="134" y="20786"/>
                    <a:pt x="129" y="20801"/>
                    <a:pt x="139" y="20828"/>
                  </a:cubicBezTo>
                  <a:cubicBezTo>
                    <a:pt x="1875" y="25830"/>
                    <a:pt x="5604" y="30719"/>
                    <a:pt x="8659" y="35011"/>
                  </a:cubicBezTo>
                  <a:cubicBezTo>
                    <a:pt x="10422" y="37488"/>
                    <a:pt x="12539" y="39696"/>
                    <a:pt x="14381" y="42114"/>
                  </a:cubicBezTo>
                  <a:cubicBezTo>
                    <a:pt x="16035" y="44279"/>
                    <a:pt x="17255" y="46706"/>
                    <a:pt x="19045" y="48780"/>
                  </a:cubicBezTo>
                  <a:cubicBezTo>
                    <a:pt x="19055" y="48796"/>
                    <a:pt x="19071" y="48801"/>
                    <a:pt x="19087" y="48812"/>
                  </a:cubicBezTo>
                  <a:cubicBezTo>
                    <a:pt x="19174" y="48957"/>
                    <a:pt x="19291" y="49086"/>
                    <a:pt x="19464" y="49173"/>
                  </a:cubicBezTo>
                  <a:cubicBezTo>
                    <a:pt x="19539" y="49511"/>
                    <a:pt x="19678" y="49801"/>
                    <a:pt x="20000" y="49979"/>
                  </a:cubicBezTo>
                  <a:cubicBezTo>
                    <a:pt x="20081" y="50306"/>
                    <a:pt x="20221" y="50596"/>
                    <a:pt x="20528" y="50773"/>
                  </a:cubicBezTo>
                  <a:cubicBezTo>
                    <a:pt x="20533" y="51068"/>
                    <a:pt x="20769" y="51122"/>
                    <a:pt x="20984" y="51197"/>
                  </a:cubicBezTo>
                  <a:cubicBezTo>
                    <a:pt x="21252" y="51429"/>
                    <a:pt x="21462" y="51708"/>
                    <a:pt x="21623" y="52009"/>
                  </a:cubicBezTo>
                  <a:cubicBezTo>
                    <a:pt x="21720" y="52191"/>
                    <a:pt x="21795" y="52385"/>
                    <a:pt x="21859" y="52590"/>
                  </a:cubicBezTo>
                  <a:cubicBezTo>
                    <a:pt x="21869" y="52755"/>
                    <a:pt x="21879" y="52922"/>
                    <a:pt x="22076" y="52922"/>
                  </a:cubicBezTo>
                  <a:cubicBezTo>
                    <a:pt x="22095" y="52922"/>
                    <a:pt x="22116" y="52920"/>
                    <a:pt x="22139" y="52917"/>
                  </a:cubicBezTo>
                  <a:cubicBezTo>
                    <a:pt x="22192" y="53088"/>
                    <a:pt x="22236" y="53260"/>
                    <a:pt x="22268" y="53433"/>
                  </a:cubicBezTo>
                  <a:cubicBezTo>
                    <a:pt x="22311" y="53428"/>
                    <a:pt x="22348" y="53416"/>
                    <a:pt x="22385" y="53401"/>
                  </a:cubicBezTo>
                  <a:cubicBezTo>
                    <a:pt x="22385" y="53395"/>
                    <a:pt x="22385" y="53395"/>
                    <a:pt x="22391" y="53395"/>
                  </a:cubicBezTo>
                  <a:cubicBezTo>
                    <a:pt x="22547" y="53363"/>
                    <a:pt x="22687" y="53309"/>
                    <a:pt x="22816" y="53239"/>
                  </a:cubicBezTo>
                  <a:cubicBezTo>
                    <a:pt x="22993" y="52401"/>
                    <a:pt x="23213" y="51563"/>
                    <a:pt x="23272" y="50714"/>
                  </a:cubicBezTo>
                  <a:cubicBezTo>
                    <a:pt x="23251" y="50569"/>
                    <a:pt x="23256" y="50423"/>
                    <a:pt x="23288" y="50262"/>
                  </a:cubicBezTo>
                  <a:cubicBezTo>
                    <a:pt x="23288" y="50069"/>
                    <a:pt x="23278" y="49875"/>
                    <a:pt x="23256" y="49682"/>
                  </a:cubicBezTo>
                  <a:cubicBezTo>
                    <a:pt x="23116" y="48517"/>
                    <a:pt x="23664" y="47259"/>
                    <a:pt x="23127" y="46051"/>
                  </a:cubicBezTo>
                  <a:lnTo>
                    <a:pt x="23127" y="46051"/>
                  </a:lnTo>
                  <a:cubicBezTo>
                    <a:pt x="23159" y="46053"/>
                    <a:pt x="23192" y="46053"/>
                    <a:pt x="23224" y="46053"/>
                  </a:cubicBezTo>
                  <a:cubicBezTo>
                    <a:pt x="23662" y="46053"/>
                    <a:pt x="24123" y="45937"/>
                    <a:pt x="24559" y="45937"/>
                  </a:cubicBezTo>
                  <a:cubicBezTo>
                    <a:pt x="24576" y="45937"/>
                    <a:pt x="24593" y="45938"/>
                    <a:pt x="24610" y="45938"/>
                  </a:cubicBezTo>
                  <a:cubicBezTo>
                    <a:pt x="24787" y="45943"/>
                    <a:pt x="24964" y="45970"/>
                    <a:pt x="25137" y="46029"/>
                  </a:cubicBezTo>
                  <a:cubicBezTo>
                    <a:pt x="25249" y="46072"/>
                    <a:pt x="25362" y="46131"/>
                    <a:pt x="25464" y="46213"/>
                  </a:cubicBezTo>
                  <a:cubicBezTo>
                    <a:pt x="25626" y="46330"/>
                    <a:pt x="25775" y="46503"/>
                    <a:pt x="25910" y="46739"/>
                  </a:cubicBezTo>
                  <a:cubicBezTo>
                    <a:pt x="26004" y="46899"/>
                    <a:pt x="26086" y="46968"/>
                    <a:pt x="26164" y="46968"/>
                  </a:cubicBezTo>
                  <a:cubicBezTo>
                    <a:pt x="26301" y="46968"/>
                    <a:pt x="26425" y="46755"/>
                    <a:pt x="26576" y="46443"/>
                  </a:cubicBezTo>
                  <a:cubicBezTo>
                    <a:pt x="26716" y="46158"/>
                    <a:pt x="26807" y="45863"/>
                    <a:pt x="26883" y="45563"/>
                  </a:cubicBezTo>
                  <a:cubicBezTo>
                    <a:pt x="26947" y="45310"/>
                    <a:pt x="26995" y="45047"/>
                    <a:pt x="27049" y="44789"/>
                  </a:cubicBezTo>
                  <a:cubicBezTo>
                    <a:pt x="27076" y="44665"/>
                    <a:pt x="27097" y="44547"/>
                    <a:pt x="27129" y="44428"/>
                  </a:cubicBezTo>
                  <a:cubicBezTo>
                    <a:pt x="27253" y="43902"/>
                    <a:pt x="27425" y="43397"/>
                    <a:pt x="27785" y="42957"/>
                  </a:cubicBezTo>
                  <a:cubicBezTo>
                    <a:pt x="27817" y="42898"/>
                    <a:pt x="27833" y="42838"/>
                    <a:pt x="27828" y="42791"/>
                  </a:cubicBezTo>
                  <a:cubicBezTo>
                    <a:pt x="27994" y="42189"/>
                    <a:pt x="28113" y="41791"/>
                    <a:pt x="28263" y="41539"/>
                  </a:cubicBezTo>
                  <a:cubicBezTo>
                    <a:pt x="28313" y="41382"/>
                    <a:pt x="28364" y="41224"/>
                    <a:pt x="28410" y="41062"/>
                  </a:cubicBezTo>
                  <a:lnTo>
                    <a:pt x="28410" y="41062"/>
                  </a:lnTo>
                  <a:cubicBezTo>
                    <a:pt x="28415" y="41068"/>
                    <a:pt x="28420" y="41071"/>
                    <a:pt x="28423" y="41071"/>
                  </a:cubicBezTo>
                  <a:cubicBezTo>
                    <a:pt x="28427" y="41071"/>
                    <a:pt x="28428" y="41062"/>
                    <a:pt x="28418" y="41033"/>
                  </a:cubicBezTo>
                  <a:cubicBezTo>
                    <a:pt x="29203" y="38192"/>
                    <a:pt x="29166" y="34683"/>
                    <a:pt x="29751" y="31799"/>
                  </a:cubicBezTo>
                  <a:cubicBezTo>
                    <a:pt x="31373" y="23767"/>
                    <a:pt x="32878" y="15703"/>
                    <a:pt x="34468" y="7667"/>
                  </a:cubicBezTo>
                  <a:cubicBezTo>
                    <a:pt x="34537" y="7323"/>
                    <a:pt x="34543" y="7082"/>
                    <a:pt x="34457" y="6898"/>
                  </a:cubicBezTo>
                  <a:cubicBezTo>
                    <a:pt x="34549" y="6742"/>
                    <a:pt x="34671" y="6598"/>
                    <a:pt x="34844" y="6496"/>
                  </a:cubicBezTo>
                  <a:cubicBezTo>
                    <a:pt x="34817" y="6458"/>
                    <a:pt x="34785" y="6425"/>
                    <a:pt x="34753" y="6393"/>
                  </a:cubicBezTo>
                  <a:cubicBezTo>
                    <a:pt x="30250" y="5512"/>
                    <a:pt x="25743" y="4647"/>
                    <a:pt x="21237" y="3789"/>
                  </a:cubicBezTo>
                  <a:cubicBezTo>
                    <a:pt x="20747" y="3697"/>
                    <a:pt x="20479" y="3536"/>
                    <a:pt x="20350" y="3299"/>
                  </a:cubicBezTo>
                  <a:cubicBezTo>
                    <a:pt x="20151" y="3251"/>
                    <a:pt x="19952" y="3214"/>
                    <a:pt x="19747" y="3165"/>
                  </a:cubicBezTo>
                  <a:cubicBezTo>
                    <a:pt x="19710" y="3159"/>
                    <a:pt x="19673" y="3149"/>
                    <a:pt x="19635" y="3144"/>
                  </a:cubicBezTo>
                  <a:cubicBezTo>
                    <a:pt x="19507" y="3239"/>
                    <a:pt x="19349" y="3280"/>
                    <a:pt x="19154" y="3280"/>
                  </a:cubicBezTo>
                  <a:cubicBezTo>
                    <a:pt x="18998" y="3280"/>
                    <a:pt x="18817" y="3254"/>
                    <a:pt x="18609" y="3208"/>
                  </a:cubicBezTo>
                  <a:cubicBezTo>
                    <a:pt x="14210" y="2209"/>
                    <a:pt x="9826" y="1129"/>
                    <a:pt x="5458" y="1"/>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0"/>
            <p:cNvSpPr/>
            <p:nvPr/>
          </p:nvSpPr>
          <p:spPr>
            <a:xfrm>
              <a:off x="4979500" y="3308650"/>
              <a:ext cx="518175" cy="716525"/>
            </a:xfrm>
            <a:custGeom>
              <a:avLst/>
              <a:gdLst/>
              <a:ahLst/>
              <a:cxnLst/>
              <a:rect l="l" t="t" r="r" b="b"/>
              <a:pathLst>
                <a:path w="20727" h="28661" extrusionOk="0">
                  <a:moveTo>
                    <a:pt x="14022" y="0"/>
                  </a:moveTo>
                  <a:cubicBezTo>
                    <a:pt x="9509" y="506"/>
                    <a:pt x="4991" y="903"/>
                    <a:pt x="467" y="1262"/>
                  </a:cubicBezTo>
                  <a:cubicBezTo>
                    <a:pt x="397" y="1300"/>
                    <a:pt x="344" y="1349"/>
                    <a:pt x="290" y="1397"/>
                  </a:cubicBezTo>
                  <a:cubicBezTo>
                    <a:pt x="317" y="1418"/>
                    <a:pt x="349" y="1440"/>
                    <a:pt x="377" y="1467"/>
                  </a:cubicBezTo>
                  <a:cubicBezTo>
                    <a:pt x="484" y="1574"/>
                    <a:pt x="558" y="1698"/>
                    <a:pt x="612" y="1827"/>
                  </a:cubicBezTo>
                  <a:cubicBezTo>
                    <a:pt x="473" y="1999"/>
                    <a:pt x="446" y="2251"/>
                    <a:pt x="451" y="2601"/>
                  </a:cubicBezTo>
                  <a:cubicBezTo>
                    <a:pt x="478" y="5571"/>
                    <a:pt x="456" y="8542"/>
                    <a:pt x="456" y="11513"/>
                  </a:cubicBezTo>
                  <a:cubicBezTo>
                    <a:pt x="489" y="12184"/>
                    <a:pt x="521" y="12856"/>
                    <a:pt x="521" y="13528"/>
                  </a:cubicBezTo>
                  <a:cubicBezTo>
                    <a:pt x="521" y="14199"/>
                    <a:pt x="489" y="14870"/>
                    <a:pt x="402" y="15542"/>
                  </a:cubicBezTo>
                  <a:cubicBezTo>
                    <a:pt x="258" y="18641"/>
                    <a:pt x="0" y="21742"/>
                    <a:pt x="451" y="24842"/>
                  </a:cubicBezTo>
                  <a:cubicBezTo>
                    <a:pt x="640" y="26114"/>
                    <a:pt x="833" y="27388"/>
                    <a:pt x="1010" y="28661"/>
                  </a:cubicBezTo>
                  <a:cubicBezTo>
                    <a:pt x="1015" y="28661"/>
                    <a:pt x="1015" y="28655"/>
                    <a:pt x="1021" y="28655"/>
                  </a:cubicBezTo>
                  <a:cubicBezTo>
                    <a:pt x="1074" y="28650"/>
                    <a:pt x="1128" y="28645"/>
                    <a:pt x="1176" y="28640"/>
                  </a:cubicBezTo>
                  <a:cubicBezTo>
                    <a:pt x="3561" y="28338"/>
                    <a:pt x="5953" y="27899"/>
                    <a:pt x="8354" y="27817"/>
                  </a:cubicBezTo>
                  <a:cubicBezTo>
                    <a:pt x="9202" y="27790"/>
                    <a:pt x="10047" y="27790"/>
                    <a:pt x="10890" y="27748"/>
                  </a:cubicBezTo>
                  <a:cubicBezTo>
                    <a:pt x="11502" y="27673"/>
                    <a:pt x="12109" y="27602"/>
                    <a:pt x="12722" y="27532"/>
                  </a:cubicBezTo>
                  <a:cubicBezTo>
                    <a:pt x="13323" y="27468"/>
                    <a:pt x="13930" y="27403"/>
                    <a:pt x="14537" y="27334"/>
                  </a:cubicBezTo>
                  <a:cubicBezTo>
                    <a:pt x="14892" y="27269"/>
                    <a:pt x="15241" y="27210"/>
                    <a:pt x="15606" y="27210"/>
                  </a:cubicBezTo>
                  <a:cubicBezTo>
                    <a:pt x="15616" y="27210"/>
                    <a:pt x="15628" y="27215"/>
                    <a:pt x="15638" y="27215"/>
                  </a:cubicBezTo>
                  <a:cubicBezTo>
                    <a:pt x="17186" y="27049"/>
                    <a:pt x="18733" y="26883"/>
                    <a:pt x="20280" y="26711"/>
                  </a:cubicBezTo>
                  <a:cubicBezTo>
                    <a:pt x="20344" y="26699"/>
                    <a:pt x="20414" y="26694"/>
                    <a:pt x="20484" y="26684"/>
                  </a:cubicBezTo>
                  <a:cubicBezTo>
                    <a:pt x="20570" y="26674"/>
                    <a:pt x="20645" y="26533"/>
                    <a:pt x="20726" y="26448"/>
                  </a:cubicBezTo>
                  <a:cubicBezTo>
                    <a:pt x="20409" y="26275"/>
                    <a:pt x="20307" y="25958"/>
                    <a:pt x="20205" y="25642"/>
                  </a:cubicBezTo>
                  <a:cubicBezTo>
                    <a:pt x="19539" y="24820"/>
                    <a:pt x="20484" y="23831"/>
                    <a:pt x="19947" y="22993"/>
                  </a:cubicBezTo>
                  <a:cubicBezTo>
                    <a:pt x="19678" y="22896"/>
                    <a:pt x="19684" y="22660"/>
                    <a:pt x="19667" y="22434"/>
                  </a:cubicBezTo>
                  <a:lnTo>
                    <a:pt x="19678" y="22434"/>
                  </a:lnTo>
                  <a:cubicBezTo>
                    <a:pt x="19072" y="21226"/>
                    <a:pt x="19608" y="20103"/>
                    <a:pt x="19952" y="18964"/>
                  </a:cubicBezTo>
                  <a:lnTo>
                    <a:pt x="19952" y="18964"/>
                  </a:lnTo>
                  <a:cubicBezTo>
                    <a:pt x="19947" y="18970"/>
                    <a:pt x="19942" y="18970"/>
                    <a:pt x="19936" y="18975"/>
                  </a:cubicBezTo>
                  <a:cubicBezTo>
                    <a:pt x="19947" y="18884"/>
                    <a:pt x="19958" y="18792"/>
                    <a:pt x="19968" y="18695"/>
                  </a:cubicBezTo>
                  <a:cubicBezTo>
                    <a:pt x="19910" y="18298"/>
                    <a:pt x="19856" y="17900"/>
                    <a:pt x="19802" y="17503"/>
                  </a:cubicBezTo>
                  <a:lnTo>
                    <a:pt x="19802" y="17498"/>
                  </a:lnTo>
                  <a:cubicBezTo>
                    <a:pt x="20054" y="17024"/>
                    <a:pt x="19291" y="16982"/>
                    <a:pt x="19399" y="16573"/>
                  </a:cubicBezTo>
                  <a:cubicBezTo>
                    <a:pt x="18658" y="16149"/>
                    <a:pt x="18711" y="15386"/>
                    <a:pt x="18599" y="14693"/>
                  </a:cubicBezTo>
                  <a:lnTo>
                    <a:pt x="18599" y="14693"/>
                  </a:lnTo>
                  <a:cubicBezTo>
                    <a:pt x="18604" y="14693"/>
                    <a:pt x="18609" y="14698"/>
                    <a:pt x="18609" y="14698"/>
                  </a:cubicBezTo>
                  <a:cubicBezTo>
                    <a:pt x="17481" y="12410"/>
                    <a:pt x="17057" y="9885"/>
                    <a:pt x="16251" y="7489"/>
                  </a:cubicBezTo>
                  <a:cubicBezTo>
                    <a:pt x="15564" y="5448"/>
                    <a:pt x="14956" y="3374"/>
                    <a:pt x="14381" y="1295"/>
                  </a:cubicBezTo>
                  <a:cubicBezTo>
                    <a:pt x="14301" y="999"/>
                    <a:pt x="14205" y="796"/>
                    <a:pt x="14069" y="655"/>
                  </a:cubicBezTo>
                  <a:cubicBezTo>
                    <a:pt x="14086" y="494"/>
                    <a:pt x="14129" y="339"/>
                    <a:pt x="14225" y="194"/>
                  </a:cubicBezTo>
                  <a:cubicBezTo>
                    <a:pt x="14242" y="172"/>
                    <a:pt x="14257" y="151"/>
                    <a:pt x="14274" y="129"/>
                  </a:cubicBezTo>
                  <a:cubicBezTo>
                    <a:pt x="14205" y="75"/>
                    <a:pt x="14113" y="38"/>
                    <a:pt x="14022" y="0"/>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0"/>
            <p:cNvSpPr/>
            <p:nvPr/>
          </p:nvSpPr>
          <p:spPr>
            <a:xfrm>
              <a:off x="5005675" y="3951800"/>
              <a:ext cx="1375725" cy="940325"/>
            </a:xfrm>
            <a:custGeom>
              <a:avLst/>
              <a:gdLst/>
              <a:ahLst/>
              <a:cxnLst/>
              <a:rect l="l" t="t" r="r" b="b"/>
              <a:pathLst>
                <a:path w="55029" h="37613" extrusionOk="0">
                  <a:moveTo>
                    <a:pt x="38118" y="1"/>
                  </a:moveTo>
                  <a:cubicBezTo>
                    <a:pt x="37965" y="1"/>
                    <a:pt x="37813" y="53"/>
                    <a:pt x="37660" y="174"/>
                  </a:cubicBezTo>
                  <a:cubicBezTo>
                    <a:pt x="37423" y="968"/>
                    <a:pt x="37977" y="1699"/>
                    <a:pt x="37859" y="2483"/>
                  </a:cubicBezTo>
                  <a:cubicBezTo>
                    <a:pt x="37826" y="2682"/>
                    <a:pt x="37923" y="2951"/>
                    <a:pt x="37864" y="3133"/>
                  </a:cubicBezTo>
                  <a:cubicBezTo>
                    <a:pt x="37789" y="3209"/>
                    <a:pt x="37692" y="3289"/>
                    <a:pt x="37558" y="3348"/>
                  </a:cubicBezTo>
                  <a:cubicBezTo>
                    <a:pt x="37517" y="3356"/>
                    <a:pt x="37477" y="3359"/>
                    <a:pt x="37438" y="3359"/>
                  </a:cubicBezTo>
                  <a:cubicBezTo>
                    <a:pt x="37154" y="3359"/>
                    <a:pt x="36910" y="3175"/>
                    <a:pt x="36773" y="2855"/>
                  </a:cubicBezTo>
                  <a:cubicBezTo>
                    <a:pt x="36346" y="2394"/>
                    <a:pt x="35910" y="2183"/>
                    <a:pt x="35261" y="2183"/>
                  </a:cubicBezTo>
                  <a:cubicBezTo>
                    <a:pt x="35159" y="2183"/>
                    <a:pt x="35053" y="2188"/>
                    <a:pt x="34941" y="2198"/>
                  </a:cubicBezTo>
                  <a:cubicBezTo>
                    <a:pt x="30611" y="2580"/>
                    <a:pt x="26277" y="2833"/>
                    <a:pt x="21935" y="3096"/>
                  </a:cubicBezTo>
                  <a:cubicBezTo>
                    <a:pt x="21724" y="3109"/>
                    <a:pt x="21483" y="3162"/>
                    <a:pt x="21256" y="3162"/>
                  </a:cubicBezTo>
                  <a:cubicBezTo>
                    <a:pt x="20939" y="3162"/>
                    <a:pt x="20648" y="3060"/>
                    <a:pt x="20495" y="2607"/>
                  </a:cubicBezTo>
                  <a:cubicBezTo>
                    <a:pt x="20044" y="2527"/>
                    <a:pt x="20275" y="1979"/>
                    <a:pt x="19974" y="1796"/>
                  </a:cubicBezTo>
                  <a:lnTo>
                    <a:pt x="19974" y="1806"/>
                  </a:lnTo>
                  <a:lnTo>
                    <a:pt x="19952" y="1786"/>
                  </a:lnTo>
                  <a:lnTo>
                    <a:pt x="19964" y="1786"/>
                  </a:lnTo>
                  <a:cubicBezTo>
                    <a:pt x="19830" y="1528"/>
                    <a:pt x="19657" y="1404"/>
                    <a:pt x="19464" y="1355"/>
                  </a:cubicBezTo>
                  <a:cubicBezTo>
                    <a:pt x="19469" y="1307"/>
                    <a:pt x="19475" y="1248"/>
                    <a:pt x="19475" y="1216"/>
                  </a:cubicBezTo>
                  <a:cubicBezTo>
                    <a:pt x="19384" y="1173"/>
                    <a:pt x="19303" y="1102"/>
                    <a:pt x="19250" y="1012"/>
                  </a:cubicBezTo>
                  <a:lnTo>
                    <a:pt x="19233" y="985"/>
                  </a:lnTo>
                  <a:cubicBezTo>
                    <a:pt x="17686" y="1157"/>
                    <a:pt x="16139" y="1323"/>
                    <a:pt x="14591" y="1489"/>
                  </a:cubicBezTo>
                  <a:cubicBezTo>
                    <a:pt x="14581" y="1489"/>
                    <a:pt x="14569" y="1484"/>
                    <a:pt x="14559" y="1484"/>
                  </a:cubicBezTo>
                  <a:cubicBezTo>
                    <a:pt x="14194" y="1484"/>
                    <a:pt x="13845" y="1543"/>
                    <a:pt x="13490" y="1608"/>
                  </a:cubicBezTo>
                  <a:cubicBezTo>
                    <a:pt x="12883" y="1677"/>
                    <a:pt x="12276" y="1742"/>
                    <a:pt x="11675" y="1806"/>
                  </a:cubicBezTo>
                  <a:cubicBezTo>
                    <a:pt x="11062" y="1876"/>
                    <a:pt x="10455" y="1947"/>
                    <a:pt x="9843" y="2022"/>
                  </a:cubicBezTo>
                  <a:cubicBezTo>
                    <a:pt x="9000" y="2064"/>
                    <a:pt x="8155" y="2064"/>
                    <a:pt x="7307" y="2091"/>
                  </a:cubicBezTo>
                  <a:cubicBezTo>
                    <a:pt x="4906" y="2173"/>
                    <a:pt x="2514" y="2612"/>
                    <a:pt x="129" y="2914"/>
                  </a:cubicBezTo>
                  <a:cubicBezTo>
                    <a:pt x="141" y="3011"/>
                    <a:pt x="151" y="3101"/>
                    <a:pt x="168" y="3198"/>
                  </a:cubicBezTo>
                  <a:cubicBezTo>
                    <a:pt x="108" y="3209"/>
                    <a:pt x="54" y="3214"/>
                    <a:pt x="0" y="3219"/>
                  </a:cubicBezTo>
                  <a:cubicBezTo>
                    <a:pt x="146" y="4293"/>
                    <a:pt x="285" y="5364"/>
                    <a:pt x="393" y="6443"/>
                  </a:cubicBezTo>
                  <a:cubicBezTo>
                    <a:pt x="419" y="6701"/>
                    <a:pt x="495" y="6846"/>
                    <a:pt x="597" y="6931"/>
                  </a:cubicBezTo>
                  <a:cubicBezTo>
                    <a:pt x="607" y="7023"/>
                    <a:pt x="612" y="7115"/>
                    <a:pt x="624" y="7201"/>
                  </a:cubicBezTo>
                  <a:cubicBezTo>
                    <a:pt x="629" y="7216"/>
                    <a:pt x="624" y="7233"/>
                    <a:pt x="624" y="7243"/>
                  </a:cubicBezTo>
                  <a:cubicBezTo>
                    <a:pt x="624" y="7254"/>
                    <a:pt x="629" y="7271"/>
                    <a:pt x="629" y="7281"/>
                  </a:cubicBezTo>
                  <a:lnTo>
                    <a:pt x="624" y="7523"/>
                  </a:lnTo>
                  <a:cubicBezTo>
                    <a:pt x="726" y="7549"/>
                    <a:pt x="833" y="7571"/>
                    <a:pt x="962" y="7571"/>
                  </a:cubicBezTo>
                  <a:cubicBezTo>
                    <a:pt x="1016" y="7571"/>
                    <a:pt x="1064" y="7566"/>
                    <a:pt x="1113" y="7566"/>
                  </a:cubicBezTo>
                  <a:cubicBezTo>
                    <a:pt x="1145" y="7566"/>
                    <a:pt x="1182" y="7561"/>
                    <a:pt x="1215" y="7561"/>
                  </a:cubicBezTo>
                  <a:cubicBezTo>
                    <a:pt x="1220" y="7561"/>
                    <a:pt x="1252" y="7561"/>
                    <a:pt x="1264" y="7566"/>
                  </a:cubicBezTo>
                  <a:cubicBezTo>
                    <a:pt x="1408" y="7630"/>
                    <a:pt x="1537" y="7662"/>
                    <a:pt x="1666" y="7662"/>
                  </a:cubicBezTo>
                  <a:cubicBezTo>
                    <a:pt x="1924" y="7662"/>
                    <a:pt x="2359" y="7544"/>
                    <a:pt x="2385" y="6760"/>
                  </a:cubicBezTo>
                  <a:cubicBezTo>
                    <a:pt x="2385" y="6723"/>
                    <a:pt x="2385" y="6685"/>
                    <a:pt x="2392" y="6653"/>
                  </a:cubicBezTo>
                  <a:cubicBezTo>
                    <a:pt x="2466" y="6453"/>
                    <a:pt x="2521" y="6249"/>
                    <a:pt x="2574" y="6056"/>
                  </a:cubicBezTo>
                  <a:cubicBezTo>
                    <a:pt x="2595" y="5976"/>
                    <a:pt x="2617" y="5895"/>
                    <a:pt x="2638" y="5815"/>
                  </a:cubicBezTo>
                  <a:cubicBezTo>
                    <a:pt x="2660" y="5905"/>
                    <a:pt x="2675" y="5992"/>
                    <a:pt x="2692" y="6083"/>
                  </a:cubicBezTo>
                  <a:cubicBezTo>
                    <a:pt x="2826" y="6782"/>
                    <a:pt x="3009" y="7732"/>
                    <a:pt x="3971" y="8114"/>
                  </a:cubicBezTo>
                  <a:cubicBezTo>
                    <a:pt x="4185" y="8194"/>
                    <a:pt x="4395" y="8238"/>
                    <a:pt x="4594" y="8238"/>
                  </a:cubicBezTo>
                  <a:cubicBezTo>
                    <a:pt x="5120" y="8238"/>
                    <a:pt x="5486" y="7968"/>
                    <a:pt x="5770" y="7625"/>
                  </a:cubicBezTo>
                  <a:cubicBezTo>
                    <a:pt x="5749" y="7603"/>
                    <a:pt x="5727" y="7576"/>
                    <a:pt x="5712" y="7549"/>
                  </a:cubicBezTo>
                  <a:cubicBezTo>
                    <a:pt x="5588" y="7367"/>
                    <a:pt x="5529" y="7087"/>
                    <a:pt x="5888" y="6755"/>
                  </a:cubicBezTo>
                  <a:cubicBezTo>
                    <a:pt x="5905" y="6738"/>
                    <a:pt x="5926" y="6723"/>
                    <a:pt x="5937" y="6706"/>
                  </a:cubicBezTo>
                  <a:cubicBezTo>
                    <a:pt x="6039" y="6604"/>
                    <a:pt x="6178" y="6550"/>
                    <a:pt x="6313" y="6550"/>
                  </a:cubicBezTo>
                  <a:cubicBezTo>
                    <a:pt x="6414" y="6550"/>
                    <a:pt x="6518" y="6582"/>
                    <a:pt x="6603" y="6636"/>
                  </a:cubicBezTo>
                  <a:cubicBezTo>
                    <a:pt x="6576" y="6792"/>
                    <a:pt x="6372" y="6931"/>
                    <a:pt x="6313" y="7087"/>
                  </a:cubicBezTo>
                  <a:cubicBezTo>
                    <a:pt x="6367" y="7136"/>
                    <a:pt x="6414" y="7184"/>
                    <a:pt x="6463" y="7233"/>
                  </a:cubicBezTo>
                  <a:cubicBezTo>
                    <a:pt x="6684" y="7233"/>
                    <a:pt x="6845" y="7169"/>
                    <a:pt x="6974" y="7072"/>
                  </a:cubicBezTo>
                  <a:lnTo>
                    <a:pt x="6974" y="7072"/>
                  </a:lnTo>
                  <a:cubicBezTo>
                    <a:pt x="7027" y="7243"/>
                    <a:pt x="6995" y="7437"/>
                    <a:pt x="6872" y="7581"/>
                  </a:cubicBezTo>
                  <a:cubicBezTo>
                    <a:pt x="6808" y="7652"/>
                    <a:pt x="6743" y="7705"/>
                    <a:pt x="6679" y="7754"/>
                  </a:cubicBezTo>
                  <a:cubicBezTo>
                    <a:pt x="7517" y="7641"/>
                    <a:pt x="7768" y="6872"/>
                    <a:pt x="7865" y="6572"/>
                  </a:cubicBezTo>
                  <a:cubicBezTo>
                    <a:pt x="7973" y="6244"/>
                    <a:pt x="8323" y="6239"/>
                    <a:pt x="8338" y="6239"/>
                  </a:cubicBezTo>
                  <a:cubicBezTo>
                    <a:pt x="8618" y="6641"/>
                    <a:pt x="8961" y="6846"/>
                    <a:pt x="9370" y="6846"/>
                  </a:cubicBezTo>
                  <a:cubicBezTo>
                    <a:pt x="9638" y="6846"/>
                    <a:pt x="9875" y="6750"/>
                    <a:pt x="10068" y="6674"/>
                  </a:cubicBezTo>
                  <a:cubicBezTo>
                    <a:pt x="10170" y="6636"/>
                    <a:pt x="10294" y="6588"/>
                    <a:pt x="10347" y="6588"/>
                  </a:cubicBezTo>
                  <a:cubicBezTo>
                    <a:pt x="10418" y="6604"/>
                    <a:pt x="10493" y="6609"/>
                    <a:pt x="10562" y="6609"/>
                  </a:cubicBezTo>
                  <a:cubicBezTo>
                    <a:pt x="10944" y="6609"/>
                    <a:pt x="11276" y="6427"/>
                    <a:pt x="11578" y="6266"/>
                  </a:cubicBezTo>
                  <a:cubicBezTo>
                    <a:pt x="11750" y="6169"/>
                    <a:pt x="11970" y="6051"/>
                    <a:pt x="12082" y="6051"/>
                  </a:cubicBezTo>
                  <a:cubicBezTo>
                    <a:pt x="12082" y="6051"/>
                    <a:pt x="12196" y="6110"/>
                    <a:pt x="12330" y="6485"/>
                  </a:cubicBezTo>
                  <a:cubicBezTo>
                    <a:pt x="12410" y="6701"/>
                    <a:pt x="12610" y="6835"/>
                    <a:pt x="12829" y="6835"/>
                  </a:cubicBezTo>
                  <a:cubicBezTo>
                    <a:pt x="12868" y="6835"/>
                    <a:pt x="12905" y="6835"/>
                    <a:pt x="12937" y="6824"/>
                  </a:cubicBezTo>
                  <a:cubicBezTo>
                    <a:pt x="12990" y="6814"/>
                    <a:pt x="13049" y="6808"/>
                    <a:pt x="13103" y="6808"/>
                  </a:cubicBezTo>
                  <a:cubicBezTo>
                    <a:pt x="13421" y="6808"/>
                    <a:pt x="13764" y="6996"/>
                    <a:pt x="14130" y="7189"/>
                  </a:cubicBezTo>
                  <a:cubicBezTo>
                    <a:pt x="14581" y="7437"/>
                    <a:pt x="15092" y="7710"/>
                    <a:pt x="15698" y="7710"/>
                  </a:cubicBezTo>
                  <a:cubicBezTo>
                    <a:pt x="16026" y="7710"/>
                    <a:pt x="16354" y="7630"/>
                    <a:pt x="16665" y="7469"/>
                  </a:cubicBezTo>
                  <a:cubicBezTo>
                    <a:pt x="16800" y="7506"/>
                    <a:pt x="17019" y="7635"/>
                    <a:pt x="17111" y="7727"/>
                  </a:cubicBezTo>
                  <a:cubicBezTo>
                    <a:pt x="17106" y="8640"/>
                    <a:pt x="17691" y="9000"/>
                    <a:pt x="18089" y="9237"/>
                  </a:cubicBezTo>
                  <a:cubicBezTo>
                    <a:pt x="18196" y="9301"/>
                    <a:pt x="18298" y="9361"/>
                    <a:pt x="18379" y="9425"/>
                  </a:cubicBezTo>
                  <a:cubicBezTo>
                    <a:pt x="18422" y="9462"/>
                    <a:pt x="18470" y="9495"/>
                    <a:pt x="18513" y="9532"/>
                  </a:cubicBezTo>
                  <a:cubicBezTo>
                    <a:pt x="18551" y="9554"/>
                    <a:pt x="18599" y="9591"/>
                    <a:pt x="18626" y="9612"/>
                  </a:cubicBezTo>
                  <a:cubicBezTo>
                    <a:pt x="18605" y="9914"/>
                    <a:pt x="18615" y="10321"/>
                    <a:pt x="18863" y="10628"/>
                  </a:cubicBezTo>
                  <a:cubicBezTo>
                    <a:pt x="21607" y="10764"/>
                    <a:pt x="24143" y="13721"/>
                    <a:pt x="27016" y="13721"/>
                  </a:cubicBezTo>
                  <a:cubicBezTo>
                    <a:pt x="28017" y="13721"/>
                    <a:pt x="29059" y="13362"/>
                    <a:pt x="30165" y="12401"/>
                  </a:cubicBezTo>
                  <a:cubicBezTo>
                    <a:pt x="30569" y="12384"/>
                    <a:pt x="30988" y="12358"/>
                    <a:pt x="31427" y="12320"/>
                  </a:cubicBezTo>
                  <a:cubicBezTo>
                    <a:pt x="31868" y="12282"/>
                    <a:pt x="32336" y="12229"/>
                    <a:pt x="32830" y="12170"/>
                  </a:cubicBezTo>
                  <a:cubicBezTo>
                    <a:pt x="33239" y="12287"/>
                    <a:pt x="33646" y="12406"/>
                    <a:pt x="34071" y="12513"/>
                  </a:cubicBezTo>
                  <a:cubicBezTo>
                    <a:pt x="34082" y="12530"/>
                    <a:pt x="34098" y="12552"/>
                    <a:pt x="34109" y="12567"/>
                  </a:cubicBezTo>
                  <a:cubicBezTo>
                    <a:pt x="34147" y="12621"/>
                    <a:pt x="34189" y="12681"/>
                    <a:pt x="34227" y="12723"/>
                  </a:cubicBezTo>
                  <a:cubicBezTo>
                    <a:pt x="35699" y="14479"/>
                    <a:pt x="36021" y="16199"/>
                    <a:pt x="35221" y="17987"/>
                  </a:cubicBezTo>
                  <a:cubicBezTo>
                    <a:pt x="34856" y="18805"/>
                    <a:pt x="35000" y="19546"/>
                    <a:pt x="35129" y="20201"/>
                  </a:cubicBezTo>
                  <a:cubicBezTo>
                    <a:pt x="35183" y="20469"/>
                    <a:pt x="35231" y="20722"/>
                    <a:pt x="35243" y="20970"/>
                  </a:cubicBezTo>
                  <a:cubicBezTo>
                    <a:pt x="35275" y="21550"/>
                    <a:pt x="35790" y="22038"/>
                    <a:pt x="36371" y="22038"/>
                  </a:cubicBezTo>
                  <a:cubicBezTo>
                    <a:pt x="36505" y="22038"/>
                    <a:pt x="36634" y="22017"/>
                    <a:pt x="36752" y="21964"/>
                  </a:cubicBezTo>
                  <a:cubicBezTo>
                    <a:pt x="37090" y="21823"/>
                    <a:pt x="37214" y="21603"/>
                    <a:pt x="37256" y="21441"/>
                  </a:cubicBezTo>
                  <a:cubicBezTo>
                    <a:pt x="37358" y="21093"/>
                    <a:pt x="37160" y="20819"/>
                    <a:pt x="37042" y="20658"/>
                  </a:cubicBezTo>
                  <a:cubicBezTo>
                    <a:pt x="37026" y="20625"/>
                    <a:pt x="37004" y="20603"/>
                    <a:pt x="36988" y="20578"/>
                  </a:cubicBezTo>
                  <a:cubicBezTo>
                    <a:pt x="36988" y="20571"/>
                    <a:pt x="36983" y="20566"/>
                    <a:pt x="36983" y="20561"/>
                  </a:cubicBezTo>
                  <a:lnTo>
                    <a:pt x="36983" y="20561"/>
                  </a:lnTo>
                  <a:cubicBezTo>
                    <a:pt x="37160" y="20727"/>
                    <a:pt x="37348" y="20765"/>
                    <a:pt x="37487" y="20765"/>
                  </a:cubicBezTo>
                  <a:cubicBezTo>
                    <a:pt x="37574" y="20765"/>
                    <a:pt x="37648" y="20754"/>
                    <a:pt x="37713" y="20732"/>
                  </a:cubicBezTo>
                  <a:lnTo>
                    <a:pt x="37713" y="20732"/>
                  </a:lnTo>
                  <a:cubicBezTo>
                    <a:pt x="37623" y="20953"/>
                    <a:pt x="37552" y="21178"/>
                    <a:pt x="37487" y="21404"/>
                  </a:cubicBezTo>
                  <a:cubicBezTo>
                    <a:pt x="37353" y="21840"/>
                    <a:pt x="37241" y="22222"/>
                    <a:pt x="36951" y="22463"/>
                  </a:cubicBezTo>
                  <a:cubicBezTo>
                    <a:pt x="36585" y="22763"/>
                    <a:pt x="36527" y="23075"/>
                    <a:pt x="36537" y="23285"/>
                  </a:cubicBezTo>
                  <a:cubicBezTo>
                    <a:pt x="36552" y="23553"/>
                    <a:pt x="36703" y="23789"/>
                    <a:pt x="36956" y="23956"/>
                  </a:cubicBezTo>
                  <a:cubicBezTo>
                    <a:pt x="37519" y="24317"/>
                    <a:pt x="37816" y="24902"/>
                    <a:pt x="38127" y="25520"/>
                  </a:cubicBezTo>
                  <a:cubicBezTo>
                    <a:pt x="38267" y="25799"/>
                    <a:pt x="38407" y="26090"/>
                    <a:pt x="38583" y="26368"/>
                  </a:cubicBezTo>
                  <a:cubicBezTo>
                    <a:pt x="38707" y="26561"/>
                    <a:pt x="39352" y="27540"/>
                    <a:pt x="40179" y="27540"/>
                  </a:cubicBezTo>
                  <a:cubicBezTo>
                    <a:pt x="40388" y="27540"/>
                    <a:pt x="40588" y="27476"/>
                    <a:pt x="40760" y="27352"/>
                  </a:cubicBezTo>
                  <a:cubicBezTo>
                    <a:pt x="40839" y="27298"/>
                    <a:pt x="40904" y="27255"/>
                    <a:pt x="40953" y="27233"/>
                  </a:cubicBezTo>
                  <a:cubicBezTo>
                    <a:pt x="40968" y="27292"/>
                    <a:pt x="40980" y="27362"/>
                    <a:pt x="40990" y="27416"/>
                  </a:cubicBezTo>
                  <a:cubicBezTo>
                    <a:pt x="41007" y="27496"/>
                    <a:pt x="41023" y="27572"/>
                    <a:pt x="41039" y="27642"/>
                  </a:cubicBezTo>
                  <a:cubicBezTo>
                    <a:pt x="41060" y="27739"/>
                    <a:pt x="41072" y="27862"/>
                    <a:pt x="41082" y="27991"/>
                  </a:cubicBezTo>
                  <a:cubicBezTo>
                    <a:pt x="41114" y="28383"/>
                    <a:pt x="41168" y="28979"/>
                    <a:pt x="41721" y="29306"/>
                  </a:cubicBezTo>
                  <a:cubicBezTo>
                    <a:pt x="42677" y="29876"/>
                    <a:pt x="43016" y="30806"/>
                    <a:pt x="43408" y="31885"/>
                  </a:cubicBezTo>
                  <a:lnTo>
                    <a:pt x="43521" y="32197"/>
                  </a:lnTo>
                  <a:cubicBezTo>
                    <a:pt x="43639" y="32509"/>
                    <a:pt x="43940" y="33330"/>
                    <a:pt x="44928" y="33347"/>
                  </a:cubicBezTo>
                  <a:cubicBezTo>
                    <a:pt x="45965" y="33368"/>
                    <a:pt x="46594" y="34002"/>
                    <a:pt x="47206" y="34959"/>
                  </a:cubicBezTo>
                  <a:cubicBezTo>
                    <a:pt x="47630" y="35614"/>
                    <a:pt x="48151" y="36248"/>
                    <a:pt x="49049" y="36474"/>
                  </a:cubicBezTo>
                  <a:cubicBezTo>
                    <a:pt x="49043" y="36484"/>
                    <a:pt x="49043" y="36489"/>
                    <a:pt x="49038" y="36501"/>
                  </a:cubicBezTo>
                  <a:cubicBezTo>
                    <a:pt x="49011" y="36559"/>
                    <a:pt x="48979" y="36623"/>
                    <a:pt x="48957" y="36688"/>
                  </a:cubicBezTo>
                  <a:cubicBezTo>
                    <a:pt x="49011" y="36554"/>
                    <a:pt x="49118" y="36447"/>
                    <a:pt x="49259" y="36392"/>
                  </a:cubicBezTo>
                  <a:cubicBezTo>
                    <a:pt x="49323" y="36372"/>
                    <a:pt x="49388" y="36360"/>
                    <a:pt x="49446" y="36360"/>
                  </a:cubicBezTo>
                  <a:cubicBezTo>
                    <a:pt x="49517" y="36360"/>
                    <a:pt x="49581" y="36372"/>
                    <a:pt x="49646" y="36398"/>
                  </a:cubicBezTo>
                  <a:cubicBezTo>
                    <a:pt x="49613" y="36554"/>
                    <a:pt x="49510" y="36732"/>
                    <a:pt x="49446" y="36893"/>
                  </a:cubicBezTo>
                  <a:cubicBezTo>
                    <a:pt x="49522" y="36957"/>
                    <a:pt x="49591" y="37022"/>
                    <a:pt x="49666" y="37086"/>
                  </a:cubicBezTo>
                  <a:cubicBezTo>
                    <a:pt x="49849" y="37086"/>
                    <a:pt x="50021" y="37064"/>
                    <a:pt x="50199" y="37037"/>
                  </a:cubicBezTo>
                  <a:lnTo>
                    <a:pt x="50199" y="37037"/>
                  </a:lnTo>
                  <a:cubicBezTo>
                    <a:pt x="50199" y="37081"/>
                    <a:pt x="50199" y="37124"/>
                    <a:pt x="50194" y="37166"/>
                  </a:cubicBezTo>
                  <a:cubicBezTo>
                    <a:pt x="50166" y="37344"/>
                    <a:pt x="50048" y="37500"/>
                    <a:pt x="49887" y="37575"/>
                  </a:cubicBezTo>
                  <a:lnTo>
                    <a:pt x="49795" y="37612"/>
                  </a:lnTo>
                  <a:cubicBezTo>
                    <a:pt x="50816" y="37575"/>
                    <a:pt x="51660" y="37145"/>
                    <a:pt x="52471" y="36726"/>
                  </a:cubicBezTo>
                  <a:cubicBezTo>
                    <a:pt x="52643" y="36640"/>
                    <a:pt x="52815" y="36548"/>
                    <a:pt x="52986" y="36469"/>
                  </a:cubicBezTo>
                  <a:cubicBezTo>
                    <a:pt x="53539" y="36199"/>
                    <a:pt x="53889" y="35839"/>
                    <a:pt x="54023" y="35405"/>
                  </a:cubicBezTo>
                  <a:cubicBezTo>
                    <a:pt x="54152" y="34986"/>
                    <a:pt x="54072" y="34518"/>
                    <a:pt x="53787" y="34019"/>
                  </a:cubicBezTo>
                  <a:cubicBezTo>
                    <a:pt x="53572" y="33637"/>
                    <a:pt x="53400" y="33105"/>
                    <a:pt x="53829" y="32745"/>
                  </a:cubicBezTo>
                  <a:cubicBezTo>
                    <a:pt x="55029" y="31735"/>
                    <a:pt x="54523" y="30575"/>
                    <a:pt x="54281" y="30010"/>
                  </a:cubicBezTo>
                  <a:cubicBezTo>
                    <a:pt x="54196" y="29807"/>
                    <a:pt x="54169" y="29629"/>
                    <a:pt x="54201" y="29398"/>
                  </a:cubicBezTo>
                  <a:cubicBezTo>
                    <a:pt x="54571" y="26637"/>
                    <a:pt x="53926" y="24295"/>
                    <a:pt x="52282" y="22447"/>
                  </a:cubicBezTo>
                  <a:cubicBezTo>
                    <a:pt x="51848" y="21952"/>
                    <a:pt x="51504" y="21356"/>
                    <a:pt x="51208" y="20556"/>
                  </a:cubicBezTo>
                  <a:cubicBezTo>
                    <a:pt x="51171" y="20459"/>
                    <a:pt x="51139" y="20367"/>
                    <a:pt x="51106" y="20276"/>
                  </a:cubicBezTo>
                  <a:cubicBezTo>
                    <a:pt x="50859" y="19594"/>
                    <a:pt x="50586" y="18820"/>
                    <a:pt x="49919" y="18262"/>
                  </a:cubicBezTo>
                  <a:cubicBezTo>
                    <a:pt x="49162" y="17623"/>
                    <a:pt x="49027" y="16645"/>
                    <a:pt x="49145" y="16006"/>
                  </a:cubicBezTo>
                  <a:cubicBezTo>
                    <a:pt x="49510" y="13963"/>
                    <a:pt x="48265" y="12809"/>
                    <a:pt x="47265" y="11875"/>
                  </a:cubicBezTo>
                  <a:lnTo>
                    <a:pt x="47222" y="11836"/>
                  </a:lnTo>
                  <a:cubicBezTo>
                    <a:pt x="46551" y="11203"/>
                    <a:pt x="45954" y="10477"/>
                    <a:pt x="45384" y="9768"/>
                  </a:cubicBezTo>
                  <a:cubicBezTo>
                    <a:pt x="44977" y="9264"/>
                    <a:pt x="44553" y="8742"/>
                    <a:pt x="44095" y="8253"/>
                  </a:cubicBezTo>
                  <a:cubicBezTo>
                    <a:pt x="43440" y="7549"/>
                    <a:pt x="43269" y="6636"/>
                    <a:pt x="43080" y="5669"/>
                  </a:cubicBezTo>
                  <a:cubicBezTo>
                    <a:pt x="42902" y="4745"/>
                    <a:pt x="42715" y="3795"/>
                    <a:pt x="42118" y="2946"/>
                  </a:cubicBezTo>
                  <a:cubicBezTo>
                    <a:pt x="42049" y="2849"/>
                    <a:pt x="41968" y="2758"/>
                    <a:pt x="41888" y="2672"/>
                  </a:cubicBezTo>
                  <a:cubicBezTo>
                    <a:pt x="41694" y="2456"/>
                    <a:pt x="41571" y="2307"/>
                    <a:pt x="41598" y="2178"/>
                  </a:cubicBezTo>
                  <a:cubicBezTo>
                    <a:pt x="41727" y="1409"/>
                    <a:pt x="41630" y="845"/>
                    <a:pt x="41291" y="447"/>
                  </a:cubicBezTo>
                  <a:cubicBezTo>
                    <a:pt x="41194" y="329"/>
                    <a:pt x="41077" y="232"/>
                    <a:pt x="40943" y="152"/>
                  </a:cubicBezTo>
                  <a:cubicBezTo>
                    <a:pt x="40910" y="222"/>
                    <a:pt x="40867" y="291"/>
                    <a:pt x="40819" y="356"/>
                  </a:cubicBezTo>
                  <a:cubicBezTo>
                    <a:pt x="40743" y="442"/>
                    <a:pt x="40663" y="512"/>
                    <a:pt x="40582" y="561"/>
                  </a:cubicBezTo>
                  <a:cubicBezTo>
                    <a:pt x="40359" y="456"/>
                    <a:pt x="40082" y="417"/>
                    <a:pt x="39770" y="417"/>
                  </a:cubicBezTo>
                  <a:cubicBezTo>
                    <a:pt x="39584" y="417"/>
                    <a:pt x="39386" y="430"/>
                    <a:pt x="39180" y="453"/>
                  </a:cubicBezTo>
                  <a:cubicBezTo>
                    <a:pt x="39135" y="457"/>
                    <a:pt x="39090" y="461"/>
                    <a:pt x="39045" y="461"/>
                  </a:cubicBezTo>
                  <a:cubicBezTo>
                    <a:pt x="38874" y="461"/>
                    <a:pt x="38713" y="411"/>
                    <a:pt x="38654" y="190"/>
                  </a:cubicBezTo>
                  <a:cubicBezTo>
                    <a:pt x="38476" y="73"/>
                    <a:pt x="38297" y="1"/>
                    <a:pt x="38118" y="1"/>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0"/>
            <p:cNvSpPr/>
            <p:nvPr/>
          </p:nvSpPr>
          <p:spPr>
            <a:xfrm>
              <a:off x="1443900" y="1960100"/>
              <a:ext cx="764900" cy="972325"/>
            </a:xfrm>
            <a:custGeom>
              <a:avLst/>
              <a:gdLst/>
              <a:ahLst/>
              <a:cxnLst/>
              <a:rect l="l" t="t" r="r" b="b"/>
              <a:pathLst>
                <a:path w="30596" h="38893" extrusionOk="0">
                  <a:moveTo>
                    <a:pt x="20286" y="9036"/>
                  </a:moveTo>
                  <a:cubicBezTo>
                    <a:pt x="20314" y="9155"/>
                    <a:pt x="20366" y="9277"/>
                    <a:pt x="20463" y="9401"/>
                  </a:cubicBezTo>
                  <a:cubicBezTo>
                    <a:pt x="20684" y="9686"/>
                    <a:pt x="21103" y="9793"/>
                    <a:pt x="21430" y="9869"/>
                  </a:cubicBezTo>
                  <a:cubicBezTo>
                    <a:pt x="21371" y="9864"/>
                    <a:pt x="21318" y="9852"/>
                    <a:pt x="21259" y="9842"/>
                  </a:cubicBezTo>
                  <a:cubicBezTo>
                    <a:pt x="21253" y="9842"/>
                    <a:pt x="21248" y="9837"/>
                    <a:pt x="21242" y="9837"/>
                  </a:cubicBezTo>
                  <a:cubicBezTo>
                    <a:pt x="21194" y="9825"/>
                    <a:pt x="21145" y="9815"/>
                    <a:pt x="21097" y="9805"/>
                  </a:cubicBezTo>
                  <a:cubicBezTo>
                    <a:pt x="21087" y="9800"/>
                    <a:pt x="21070" y="9793"/>
                    <a:pt x="21060" y="9788"/>
                  </a:cubicBezTo>
                  <a:cubicBezTo>
                    <a:pt x="21023" y="9778"/>
                    <a:pt x="20979" y="9767"/>
                    <a:pt x="20941" y="9751"/>
                  </a:cubicBezTo>
                  <a:cubicBezTo>
                    <a:pt x="20931" y="9745"/>
                    <a:pt x="20914" y="9740"/>
                    <a:pt x="20899" y="9735"/>
                  </a:cubicBezTo>
                  <a:cubicBezTo>
                    <a:pt x="20855" y="9713"/>
                    <a:pt x="20807" y="9691"/>
                    <a:pt x="20765" y="9671"/>
                  </a:cubicBezTo>
                  <a:cubicBezTo>
                    <a:pt x="20765" y="9664"/>
                    <a:pt x="20758" y="9664"/>
                    <a:pt x="20753" y="9659"/>
                  </a:cubicBezTo>
                  <a:cubicBezTo>
                    <a:pt x="20706" y="9632"/>
                    <a:pt x="20662" y="9606"/>
                    <a:pt x="20614" y="9568"/>
                  </a:cubicBezTo>
                  <a:cubicBezTo>
                    <a:pt x="20604" y="9562"/>
                    <a:pt x="20592" y="9552"/>
                    <a:pt x="20582" y="9542"/>
                  </a:cubicBezTo>
                  <a:cubicBezTo>
                    <a:pt x="20550" y="9515"/>
                    <a:pt x="20517" y="9488"/>
                    <a:pt x="20485" y="9461"/>
                  </a:cubicBezTo>
                  <a:cubicBezTo>
                    <a:pt x="20468" y="9445"/>
                    <a:pt x="20458" y="9428"/>
                    <a:pt x="20443" y="9418"/>
                  </a:cubicBezTo>
                  <a:cubicBezTo>
                    <a:pt x="20415" y="9386"/>
                    <a:pt x="20388" y="9353"/>
                    <a:pt x="20361" y="9316"/>
                  </a:cubicBezTo>
                  <a:cubicBezTo>
                    <a:pt x="20346" y="9304"/>
                    <a:pt x="20334" y="9289"/>
                    <a:pt x="20324" y="9272"/>
                  </a:cubicBezTo>
                  <a:cubicBezTo>
                    <a:pt x="20286" y="9219"/>
                    <a:pt x="20249" y="9165"/>
                    <a:pt x="20217" y="9106"/>
                  </a:cubicBezTo>
                  <a:cubicBezTo>
                    <a:pt x="20238" y="9079"/>
                    <a:pt x="20259" y="9058"/>
                    <a:pt x="20286" y="9036"/>
                  </a:cubicBezTo>
                  <a:close/>
                  <a:moveTo>
                    <a:pt x="6544" y="1"/>
                  </a:moveTo>
                  <a:cubicBezTo>
                    <a:pt x="6501" y="21"/>
                    <a:pt x="6464" y="38"/>
                    <a:pt x="6426" y="65"/>
                  </a:cubicBezTo>
                  <a:cubicBezTo>
                    <a:pt x="6253" y="167"/>
                    <a:pt x="6131" y="311"/>
                    <a:pt x="6039" y="467"/>
                  </a:cubicBezTo>
                  <a:cubicBezTo>
                    <a:pt x="6125" y="651"/>
                    <a:pt x="6119" y="892"/>
                    <a:pt x="6050" y="1236"/>
                  </a:cubicBezTo>
                  <a:cubicBezTo>
                    <a:pt x="4460" y="9272"/>
                    <a:pt x="2955" y="17336"/>
                    <a:pt x="1333" y="25368"/>
                  </a:cubicBezTo>
                  <a:cubicBezTo>
                    <a:pt x="748" y="28252"/>
                    <a:pt x="0" y="34602"/>
                    <a:pt x="0" y="34602"/>
                  </a:cubicBezTo>
                  <a:cubicBezTo>
                    <a:pt x="81" y="34667"/>
                    <a:pt x="168" y="34721"/>
                    <a:pt x="258" y="34769"/>
                  </a:cubicBezTo>
                  <a:cubicBezTo>
                    <a:pt x="357" y="34738"/>
                    <a:pt x="471" y="34725"/>
                    <a:pt x="606" y="34725"/>
                  </a:cubicBezTo>
                  <a:cubicBezTo>
                    <a:pt x="925" y="34725"/>
                    <a:pt x="1361" y="34800"/>
                    <a:pt x="1988" y="34898"/>
                  </a:cubicBezTo>
                  <a:cubicBezTo>
                    <a:pt x="9585" y="36107"/>
                    <a:pt x="17181" y="37288"/>
                    <a:pt x="24782" y="38465"/>
                  </a:cubicBezTo>
                  <a:cubicBezTo>
                    <a:pt x="25537" y="38582"/>
                    <a:pt x="26586" y="38893"/>
                    <a:pt x="26773" y="38893"/>
                  </a:cubicBezTo>
                  <a:cubicBezTo>
                    <a:pt x="26785" y="38893"/>
                    <a:pt x="26793" y="38892"/>
                    <a:pt x="26798" y="38889"/>
                  </a:cubicBezTo>
                  <a:cubicBezTo>
                    <a:pt x="26808" y="38884"/>
                    <a:pt x="26818" y="38879"/>
                    <a:pt x="26835" y="38867"/>
                  </a:cubicBezTo>
                  <a:cubicBezTo>
                    <a:pt x="26840" y="38867"/>
                    <a:pt x="26850" y="38862"/>
                    <a:pt x="26857" y="38857"/>
                  </a:cubicBezTo>
                  <a:cubicBezTo>
                    <a:pt x="26969" y="38771"/>
                    <a:pt x="26899" y="38041"/>
                    <a:pt x="26954" y="37654"/>
                  </a:cubicBezTo>
                  <a:cubicBezTo>
                    <a:pt x="28108" y="29306"/>
                    <a:pt x="29236" y="20946"/>
                    <a:pt x="30316" y="12587"/>
                  </a:cubicBezTo>
                  <a:cubicBezTo>
                    <a:pt x="30364" y="12185"/>
                    <a:pt x="30455" y="11878"/>
                    <a:pt x="30596" y="11663"/>
                  </a:cubicBezTo>
                  <a:cubicBezTo>
                    <a:pt x="30547" y="11469"/>
                    <a:pt x="30467" y="11303"/>
                    <a:pt x="30359" y="11159"/>
                  </a:cubicBezTo>
                  <a:cubicBezTo>
                    <a:pt x="30354" y="11147"/>
                    <a:pt x="30343" y="11142"/>
                    <a:pt x="30338" y="11131"/>
                  </a:cubicBezTo>
                  <a:cubicBezTo>
                    <a:pt x="30274" y="11045"/>
                    <a:pt x="30192" y="10975"/>
                    <a:pt x="30112" y="10911"/>
                  </a:cubicBezTo>
                  <a:cubicBezTo>
                    <a:pt x="29984" y="10896"/>
                    <a:pt x="29855" y="10879"/>
                    <a:pt x="29731" y="10857"/>
                  </a:cubicBezTo>
                  <a:cubicBezTo>
                    <a:pt x="27759" y="10556"/>
                    <a:pt x="25793" y="10239"/>
                    <a:pt x="23827" y="9929"/>
                  </a:cubicBezTo>
                  <a:cubicBezTo>
                    <a:pt x="23601" y="9880"/>
                    <a:pt x="23376" y="9832"/>
                    <a:pt x="23150" y="9788"/>
                  </a:cubicBezTo>
                  <a:cubicBezTo>
                    <a:pt x="22677" y="9703"/>
                    <a:pt x="22188" y="9696"/>
                    <a:pt x="21715" y="9627"/>
                  </a:cubicBezTo>
                  <a:cubicBezTo>
                    <a:pt x="21435" y="9584"/>
                    <a:pt x="21167" y="9503"/>
                    <a:pt x="20909" y="9381"/>
                  </a:cubicBezTo>
                  <a:cubicBezTo>
                    <a:pt x="20604" y="9235"/>
                    <a:pt x="20528" y="9004"/>
                    <a:pt x="20533" y="8757"/>
                  </a:cubicBezTo>
                  <a:cubicBezTo>
                    <a:pt x="20539" y="8746"/>
                    <a:pt x="20539" y="8729"/>
                    <a:pt x="20544" y="8719"/>
                  </a:cubicBezTo>
                  <a:cubicBezTo>
                    <a:pt x="20765" y="7053"/>
                    <a:pt x="21157" y="5416"/>
                    <a:pt x="21511" y="3777"/>
                  </a:cubicBezTo>
                  <a:cubicBezTo>
                    <a:pt x="21474" y="3465"/>
                    <a:pt x="21366" y="3160"/>
                    <a:pt x="21157" y="2869"/>
                  </a:cubicBezTo>
                  <a:cubicBezTo>
                    <a:pt x="21135" y="2842"/>
                    <a:pt x="21113" y="2815"/>
                    <a:pt x="21092" y="2788"/>
                  </a:cubicBezTo>
                  <a:cubicBezTo>
                    <a:pt x="21003" y="2823"/>
                    <a:pt x="20903" y="2841"/>
                    <a:pt x="20789" y="2841"/>
                  </a:cubicBezTo>
                  <a:cubicBezTo>
                    <a:pt x="20620" y="2841"/>
                    <a:pt x="20422" y="2802"/>
                    <a:pt x="20185" y="2719"/>
                  </a:cubicBezTo>
                  <a:cubicBezTo>
                    <a:pt x="20019" y="2794"/>
                    <a:pt x="19856" y="2822"/>
                    <a:pt x="19696" y="2822"/>
                  </a:cubicBezTo>
                  <a:cubicBezTo>
                    <a:pt x="19299" y="2822"/>
                    <a:pt x="18913" y="2651"/>
                    <a:pt x="18519" y="2605"/>
                  </a:cubicBezTo>
                  <a:cubicBezTo>
                    <a:pt x="18492" y="2605"/>
                    <a:pt x="18465" y="2600"/>
                    <a:pt x="18438" y="2600"/>
                  </a:cubicBezTo>
                  <a:lnTo>
                    <a:pt x="18405" y="2600"/>
                  </a:lnTo>
                  <a:cubicBezTo>
                    <a:pt x="17428" y="1794"/>
                    <a:pt x="16181" y="1913"/>
                    <a:pt x="15053" y="1687"/>
                  </a:cubicBezTo>
                  <a:cubicBezTo>
                    <a:pt x="12223" y="1117"/>
                    <a:pt x="9380" y="559"/>
                    <a:pt x="6544" y="1"/>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0"/>
            <p:cNvSpPr/>
            <p:nvPr/>
          </p:nvSpPr>
          <p:spPr>
            <a:xfrm>
              <a:off x="568925" y="552725"/>
              <a:ext cx="921350" cy="673125"/>
            </a:xfrm>
            <a:custGeom>
              <a:avLst/>
              <a:gdLst/>
              <a:ahLst/>
              <a:cxnLst/>
              <a:rect l="l" t="t" r="r" b="b"/>
              <a:pathLst>
                <a:path w="36854" h="26925" extrusionOk="0">
                  <a:moveTo>
                    <a:pt x="11647" y="0"/>
                  </a:moveTo>
                  <a:cubicBezTo>
                    <a:pt x="11518" y="0"/>
                    <a:pt x="11394" y="43"/>
                    <a:pt x="11297" y="129"/>
                  </a:cubicBezTo>
                  <a:cubicBezTo>
                    <a:pt x="11163" y="248"/>
                    <a:pt x="11094" y="419"/>
                    <a:pt x="11114" y="597"/>
                  </a:cubicBezTo>
                  <a:cubicBezTo>
                    <a:pt x="11131" y="741"/>
                    <a:pt x="11109" y="908"/>
                    <a:pt x="11089" y="1091"/>
                  </a:cubicBezTo>
                  <a:cubicBezTo>
                    <a:pt x="11034" y="1493"/>
                    <a:pt x="10938" y="2246"/>
                    <a:pt x="11706" y="2573"/>
                  </a:cubicBezTo>
                  <a:cubicBezTo>
                    <a:pt x="11937" y="2675"/>
                    <a:pt x="11996" y="2762"/>
                    <a:pt x="11996" y="2777"/>
                  </a:cubicBezTo>
                  <a:cubicBezTo>
                    <a:pt x="12001" y="2831"/>
                    <a:pt x="11920" y="2971"/>
                    <a:pt x="11803" y="3057"/>
                  </a:cubicBezTo>
                  <a:cubicBezTo>
                    <a:pt x="10712" y="3846"/>
                    <a:pt x="11040" y="4743"/>
                    <a:pt x="11260" y="5340"/>
                  </a:cubicBezTo>
                  <a:cubicBezTo>
                    <a:pt x="11292" y="5437"/>
                    <a:pt x="11330" y="5529"/>
                    <a:pt x="11357" y="5625"/>
                  </a:cubicBezTo>
                  <a:cubicBezTo>
                    <a:pt x="11426" y="5834"/>
                    <a:pt x="11513" y="6044"/>
                    <a:pt x="11593" y="6243"/>
                  </a:cubicBezTo>
                  <a:cubicBezTo>
                    <a:pt x="11867" y="6925"/>
                    <a:pt x="12023" y="7366"/>
                    <a:pt x="11818" y="7753"/>
                  </a:cubicBezTo>
                  <a:cubicBezTo>
                    <a:pt x="11582" y="8209"/>
                    <a:pt x="11282" y="8633"/>
                    <a:pt x="10965" y="9085"/>
                  </a:cubicBezTo>
                  <a:cubicBezTo>
                    <a:pt x="10621" y="9568"/>
                    <a:pt x="10266" y="10057"/>
                    <a:pt x="9986" y="10615"/>
                  </a:cubicBezTo>
                  <a:cubicBezTo>
                    <a:pt x="9998" y="10562"/>
                    <a:pt x="10003" y="10513"/>
                    <a:pt x="10013" y="10465"/>
                  </a:cubicBezTo>
                  <a:cubicBezTo>
                    <a:pt x="10132" y="9804"/>
                    <a:pt x="10244" y="9176"/>
                    <a:pt x="10578" y="8584"/>
                  </a:cubicBezTo>
                  <a:cubicBezTo>
                    <a:pt x="10900" y="8016"/>
                    <a:pt x="10965" y="7258"/>
                    <a:pt x="10744" y="6667"/>
                  </a:cubicBezTo>
                  <a:cubicBezTo>
                    <a:pt x="10566" y="6194"/>
                    <a:pt x="10223" y="5845"/>
                    <a:pt x="9772" y="5683"/>
                  </a:cubicBezTo>
                  <a:cubicBezTo>
                    <a:pt x="7478" y="4845"/>
                    <a:pt x="5441" y="3610"/>
                    <a:pt x="3589" y="2402"/>
                  </a:cubicBezTo>
                  <a:cubicBezTo>
                    <a:pt x="3514" y="2353"/>
                    <a:pt x="3417" y="2267"/>
                    <a:pt x="3314" y="2176"/>
                  </a:cubicBezTo>
                  <a:cubicBezTo>
                    <a:pt x="3041" y="1924"/>
                    <a:pt x="2696" y="1612"/>
                    <a:pt x="2240" y="1612"/>
                  </a:cubicBezTo>
                  <a:cubicBezTo>
                    <a:pt x="2031" y="1612"/>
                    <a:pt x="1831" y="1676"/>
                    <a:pt x="1649" y="1805"/>
                  </a:cubicBezTo>
                  <a:cubicBezTo>
                    <a:pt x="1010" y="2261"/>
                    <a:pt x="940" y="3181"/>
                    <a:pt x="940" y="3836"/>
                  </a:cubicBezTo>
                  <a:cubicBezTo>
                    <a:pt x="945" y="4394"/>
                    <a:pt x="1074" y="4884"/>
                    <a:pt x="1198" y="5291"/>
                  </a:cubicBezTo>
                  <a:lnTo>
                    <a:pt x="1230" y="5393"/>
                  </a:lnTo>
                  <a:cubicBezTo>
                    <a:pt x="1434" y="6033"/>
                    <a:pt x="1622" y="6640"/>
                    <a:pt x="1461" y="7193"/>
                  </a:cubicBezTo>
                  <a:cubicBezTo>
                    <a:pt x="1278" y="7822"/>
                    <a:pt x="1337" y="8418"/>
                    <a:pt x="1397" y="8993"/>
                  </a:cubicBezTo>
                  <a:cubicBezTo>
                    <a:pt x="1456" y="9595"/>
                    <a:pt x="1509" y="10121"/>
                    <a:pt x="1278" y="10605"/>
                  </a:cubicBezTo>
                  <a:cubicBezTo>
                    <a:pt x="1144" y="10884"/>
                    <a:pt x="1129" y="11142"/>
                    <a:pt x="1219" y="11378"/>
                  </a:cubicBezTo>
                  <a:cubicBezTo>
                    <a:pt x="1364" y="11733"/>
                    <a:pt x="1697" y="11857"/>
                    <a:pt x="1918" y="11943"/>
                  </a:cubicBezTo>
                  <a:cubicBezTo>
                    <a:pt x="1934" y="11948"/>
                    <a:pt x="1950" y="11953"/>
                    <a:pt x="1972" y="11964"/>
                  </a:cubicBezTo>
                  <a:lnTo>
                    <a:pt x="1907" y="11986"/>
                  </a:lnTo>
                  <a:cubicBezTo>
                    <a:pt x="1397" y="12152"/>
                    <a:pt x="1058" y="12265"/>
                    <a:pt x="956" y="12652"/>
                  </a:cubicBezTo>
                  <a:cubicBezTo>
                    <a:pt x="849" y="13032"/>
                    <a:pt x="1085" y="13302"/>
                    <a:pt x="1434" y="13704"/>
                  </a:cubicBezTo>
                  <a:lnTo>
                    <a:pt x="1461" y="13731"/>
                  </a:lnTo>
                  <a:cubicBezTo>
                    <a:pt x="1612" y="13909"/>
                    <a:pt x="1644" y="14252"/>
                    <a:pt x="1526" y="14569"/>
                  </a:cubicBezTo>
                  <a:cubicBezTo>
                    <a:pt x="1456" y="14768"/>
                    <a:pt x="1310" y="14988"/>
                    <a:pt x="1117" y="15021"/>
                  </a:cubicBezTo>
                  <a:cubicBezTo>
                    <a:pt x="1085" y="15026"/>
                    <a:pt x="1052" y="15026"/>
                    <a:pt x="1020" y="15026"/>
                  </a:cubicBezTo>
                  <a:cubicBezTo>
                    <a:pt x="859" y="15037"/>
                    <a:pt x="370" y="15058"/>
                    <a:pt x="209" y="15623"/>
                  </a:cubicBezTo>
                  <a:cubicBezTo>
                    <a:pt x="0" y="16347"/>
                    <a:pt x="521" y="16643"/>
                    <a:pt x="806" y="16778"/>
                  </a:cubicBezTo>
                  <a:cubicBezTo>
                    <a:pt x="827" y="16783"/>
                    <a:pt x="844" y="16793"/>
                    <a:pt x="859" y="16804"/>
                  </a:cubicBezTo>
                  <a:cubicBezTo>
                    <a:pt x="1107" y="16917"/>
                    <a:pt x="1348" y="17041"/>
                    <a:pt x="1590" y="17180"/>
                  </a:cubicBezTo>
                  <a:cubicBezTo>
                    <a:pt x="1843" y="17218"/>
                    <a:pt x="2133" y="17326"/>
                    <a:pt x="2450" y="17508"/>
                  </a:cubicBezTo>
                  <a:cubicBezTo>
                    <a:pt x="2977" y="17812"/>
                    <a:pt x="3347" y="18428"/>
                    <a:pt x="4034" y="18428"/>
                  </a:cubicBezTo>
                  <a:cubicBezTo>
                    <a:pt x="4074" y="18428"/>
                    <a:pt x="4116" y="18426"/>
                    <a:pt x="4158" y="18422"/>
                  </a:cubicBezTo>
                  <a:cubicBezTo>
                    <a:pt x="4297" y="18637"/>
                    <a:pt x="4476" y="18722"/>
                    <a:pt x="4687" y="18722"/>
                  </a:cubicBezTo>
                  <a:cubicBezTo>
                    <a:pt x="4771" y="18722"/>
                    <a:pt x="4860" y="18709"/>
                    <a:pt x="4953" y="18685"/>
                  </a:cubicBezTo>
                  <a:lnTo>
                    <a:pt x="4953" y="18685"/>
                  </a:lnTo>
                  <a:cubicBezTo>
                    <a:pt x="4856" y="19228"/>
                    <a:pt x="5066" y="19749"/>
                    <a:pt x="5007" y="20317"/>
                  </a:cubicBezTo>
                  <a:cubicBezTo>
                    <a:pt x="4937" y="20989"/>
                    <a:pt x="4663" y="21774"/>
                    <a:pt x="5222" y="22407"/>
                  </a:cubicBezTo>
                  <a:cubicBezTo>
                    <a:pt x="5227" y="22585"/>
                    <a:pt x="5319" y="22677"/>
                    <a:pt x="5495" y="22687"/>
                  </a:cubicBezTo>
                  <a:cubicBezTo>
                    <a:pt x="5709" y="23030"/>
                    <a:pt x="5994" y="23234"/>
                    <a:pt x="6384" y="23234"/>
                  </a:cubicBezTo>
                  <a:cubicBezTo>
                    <a:pt x="6445" y="23234"/>
                    <a:pt x="6509" y="23228"/>
                    <a:pt x="6576" y="23218"/>
                  </a:cubicBezTo>
                  <a:cubicBezTo>
                    <a:pt x="6571" y="23214"/>
                    <a:pt x="6570" y="23210"/>
                    <a:pt x="6567" y="23208"/>
                  </a:cubicBezTo>
                  <a:lnTo>
                    <a:pt x="6567" y="23208"/>
                  </a:lnTo>
                  <a:cubicBezTo>
                    <a:pt x="8587" y="23664"/>
                    <a:pt x="10691" y="23483"/>
                    <a:pt x="12700" y="24051"/>
                  </a:cubicBezTo>
                  <a:cubicBezTo>
                    <a:pt x="12833" y="24186"/>
                    <a:pt x="12980" y="24226"/>
                    <a:pt x="13134" y="24226"/>
                  </a:cubicBezTo>
                  <a:cubicBezTo>
                    <a:pt x="13357" y="24226"/>
                    <a:pt x="13594" y="24141"/>
                    <a:pt x="13819" y="24141"/>
                  </a:cubicBezTo>
                  <a:cubicBezTo>
                    <a:pt x="13835" y="24141"/>
                    <a:pt x="13850" y="24142"/>
                    <a:pt x="13866" y="24143"/>
                  </a:cubicBezTo>
                  <a:cubicBezTo>
                    <a:pt x="13898" y="24143"/>
                    <a:pt x="13930" y="24148"/>
                    <a:pt x="13963" y="24153"/>
                  </a:cubicBezTo>
                  <a:cubicBezTo>
                    <a:pt x="14027" y="24165"/>
                    <a:pt x="14091" y="24192"/>
                    <a:pt x="14151" y="24229"/>
                  </a:cubicBezTo>
                  <a:cubicBezTo>
                    <a:pt x="14177" y="24244"/>
                    <a:pt x="14209" y="24266"/>
                    <a:pt x="14236" y="24293"/>
                  </a:cubicBezTo>
                  <a:cubicBezTo>
                    <a:pt x="14526" y="24293"/>
                    <a:pt x="14811" y="24293"/>
                    <a:pt x="15101" y="24288"/>
                  </a:cubicBezTo>
                  <a:cubicBezTo>
                    <a:pt x="15203" y="24551"/>
                    <a:pt x="15391" y="24728"/>
                    <a:pt x="15654" y="24830"/>
                  </a:cubicBezTo>
                  <a:lnTo>
                    <a:pt x="15654" y="24814"/>
                  </a:lnTo>
                  <a:cubicBezTo>
                    <a:pt x="16087" y="24992"/>
                    <a:pt x="16519" y="25169"/>
                    <a:pt x="16933" y="25169"/>
                  </a:cubicBezTo>
                  <a:cubicBezTo>
                    <a:pt x="17320" y="25169"/>
                    <a:pt x="17691" y="25014"/>
                    <a:pt x="18029" y="24556"/>
                  </a:cubicBezTo>
                  <a:cubicBezTo>
                    <a:pt x="18579" y="24606"/>
                    <a:pt x="19130" y="24692"/>
                    <a:pt x="19681" y="24692"/>
                  </a:cubicBezTo>
                  <a:cubicBezTo>
                    <a:pt x="20024" y="24692"/>
                    <a:pt x="20367" y="24659"/>
                    <a:pt x="20710" y="24562"/>
                  </a:cubicBezTo>
                  <a:cubicBezTo>
                    <a:pt x="20853" y="24786"/>
                    <a:pt x="21044" y="24830"/>
                    <a:pt x="21246" y="24830"/>
                  </a:cubicBezTo>
                  <a:cubicBezTo>
                    <a:pt x="21377" y="24830"/>
                    <a:pt x="21513" y="24812"/>
                    <a:pt x="21644" y="24812"/>
                  </a:cubicBezTo>
                  <a:cubicBezTo>
                    <a:pt x="21688" y="24812"/>
                    <a:pt x="21731" y="24814"/>
                    <a:pt x="21773" y="24819"/>
                  </a:cubicBezTo>
                  <a:cubicBezTo>
                    <a:pt x="21891" y="25037"/>
                    <a:pt x="22095" y="25129"/>
                    <a:pt x="22281" y="25129"/>
                  </a:cubicBezTo>
                  <a:cubicBezTo>
                    <a:pt x="22385" y="25129"/>
                    <a:pt x="22483" y="25100"/>
                    <a:pt x="22557" y="25050"/>
                  </a:cubicBezTo>
                  <a:cubicBezTo>
                    <a:pt x="22908" y="24823"/>
                    <a:pt x="23252" y="24742"/>
                    <a:pt x="23592" y="24742"/>
                  </a:cubicBezTo>
                  <a:cubicBezTo>
                    <a:pt x="24189" y="24742"/>
                    <a:pt x="24773" y="24990"/>
                    <a:pt x="25351" y="25120"/>
                  </a:cubicBezTo>
                  <a:cubicBezTo>
                    <a:pt x="27811" y="25685"/>
                    <a:pt x="30224" y="26458"/>
                    <a:pt x="32722" y="26888"/>
                  </a:cubicBezTo>
                  <a:cubicBezTo>
                    <a:pt x="32727" y="26899"/>
                    <a:pt x="32733" y="26915"/>
                    <a:pt x="32738" y="26925"/>
                  </a:cubicBezTo>
                  <a:cubicBezTo>
                    <a:pt x="32824" y="26893"/>
                    <a:pt x="32904" y="26850"/>
                    <a:pt x="32980" y="26791"/>
                  </a:cubicBezTo>
                  <a:cubicBezTo>
                    <a:pt x="32985" y="26490"/>
                    <a:pt x="32985" y="26184"/>
                    <a:pt x="32990" y="25883"/>
                  </a:cubicBezTo>
                  <a:cubicBezTo>
                    <a:pt x="33377" y="25529"/>
                    <a:pt x="33377" y="25179"/>
                    <a:pt x="32990" y="24830"/>
                  </a:cubicBezTo>
                  <a:lnTo>
                    <a:pt x="32990" y="24019"/>
                  </a:lnTo>
                  <a:cubicBezTo>
                    <a:pt x="33484" y="23885"/>
                    <a:pt x="33420" y="23433"/>
                    <a:pt x="33501" y="23074"/>
                  </a:cubicBezTo>
                  <a:cubicBezTo>
                    <a:pt x="34393" y="19045"/>
                    <a:pt x="35279" y="15010"/>
                    <a:pt x="36171" y="10981"/>
                  </a:cubicBezTo>
                  <a:cubicBezTo>
                    <a:pt x="36020" y="10438"/>
                    <a:pt x="36095" y="9923"/>
                    <a:pt x="36224" y="9417"/>
                  </a:cubicBezTo>
                  <a:cubicBezTo>
                    <a:pt x="36300" y="9117"/>
                    <a:pt x="36397" y="8810"/>
                    <a:pt x="36482" y="8510"/>
                  </a:cubicBezTo>
                  <a:cubicBezTo>
                    <a:pt x="36853" y="8338"/>
                    <a:pt x="36751" y="8016"/>
                    <a:pt x="36724" y="7714"/>
                  </a:cubicBezTo>
                  <a:cubicBezTo>
                    <a:pt x="36735" y="7704"/>
                    <a:pt x="36746" y="7693"/>
                    <a:pt x="36757" y="7682"/>
                  </a:cubicBezTo>
                  <a:cubicBezTo>
                    <a:pt x="33942" y="6650"/>
                    <a:pt x="31240" y="5683"/>
                    <a:pt x="28257" y="5050"/>
                  </a:cubicBezTo>
                  <a:cubicBezTo>
                    <a:pt x="24788" y="4314"/>
                    <a:pt x="21429" y="3347"/>
                    <a:pt x="18260" y="1773"/>
                  </a:cubicBezTo>
                  <a:cubicBezTo>
                    <a:pt x="17529" y="1574"/>
                    <a:pt x="16799" y="1376"/>
                    <a:pt x="16073" y="1182"/>
                  </a:cubicBezTo>
                  <a:cubicBezTo>
                    <a:pt x="14650" y="796"/>
                    <a:pt x="13221" y="409"/>
                    <a:pt x="11786" y="17"/>
                  </a:cubicBezTo>
                  <a:cubicBezTo>
                    <a:pt x="11738" y="5"/>
                    <a:pt x="11689" y="0"/>
                    <a:pt x="11647" y="0"/>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0"/>
            <p:cNvSpPr/>
            <p:nvPr/>
          </p:nvSpPr>
          <p:spPr>
            <a:xfrm>
              <a:off x="732625" y="1132775"/>
              <a:ext cx="425" cy="275"/>
            </a:xfrm>
            <a:custGeom>
              <a:avLst/>
              <a:gdLst/>
              <a:ahLst/>
              <a:cxnLst/>
              <a:rect l="l" t="t" r="r" b="b"/>
              <a:pathLst>
                <a:path w="17" h="11" extrusionOk="0">
                  <a:moveTo>
                    <a:pt x="1" y="1"/>
                  </a:moveTo>
                  <a:cubicBezTo>
                    <a:pt x="1" y="1"/>
                    <a:pt x="6" y="6"/>
                    <a:pt x="16" y="11"/>
                  </a:cubicBezTo>
                  <a:lnTo>
                    <a:pt x="1" y="1"/>
                  </a:ln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0"/>
            <p:cNvSpPr/>
            <p:nvPr/>
          </p:nvSpPr>
          <p:spPr>
            <a:xfrm>
              <a:off x="6717925" y="1652675"/>
              <a:ext cx="321850" cy="185225"/>
            </a:xfrm>
            <a:custGeom>
              <a:avLst/>
              <a:gdLst/>
              <a:ahLst/>
              <a:cxnLst/>
              <a:rect l="l" t="t" r="r" b="b"/>
              <a:pathLst>
                <a:path w="12874" h="7409" extrusionOk="0">
                  <a:moveTo>
                    <a:pt x="12653" y="0"/>
                  </a:moveTo>
                  <a:cubicBezTo>
                    <a:pt x="12673" y="102"/>
                    <a:pt x="12673" y="204"/>
                    <a:pt x="12641" y="301"/>
                  </a:cubicBezTo>
                  <a:cubicBezTo>
                    <a:pt x="12571" y="506"/>
                    <a:pt x="12390" y="645"/>
                    <a:pt x="12174" y="662"/>
                  </a:cubicBezTo>
                  <a:lnTo>
                    <a:pt x="12164" y="662"/>
                  </a:lnTo>
                  <a:cubicBezTo>
                    <a:pt x="12222" y="575"/>
                    <a:pt x="12271" y="489"/>
                    <a:pt x="12303" y="409"/>
                  </a:cubicBezTo>
                  <a:lnTo>
                    <a:pt x="12303" y="409"/>
                  </a:lnTo>
                  <a:cubicBezTo>
                    <a:pt x="10729" y="538"/>
                    <a:pt x="9144" y="558"/>
                    <a:pt x="7580" y="855"/>
                  </a:cubicBezTo>
                  <a:cubicBezTo>
                    <a:pt x="6496" y="1113"/>
                    <a:pt x="5405" y="1371"/>
                    <a:pt x="4315" y="1622"/>
                  </a:cubicBezTo>
                  <a:cubicBezTo>
                    <a:pt x="4186" y="1654"/>
                    <a:pt x="4057" y="1676"/>
                    <a:pt x="3923" y="1698"/>
                  </a:cubicBezTo>
                  <a:cubicBezTo>
                    <a:pt x="3858" y="1676"/>
                    <a:pt x="3794" y="1654"/>
                    <a:pt x="3739" y="1622"/>
                  </a:cubicBezTo>
                  <a:cubicBezTo>
                    <a:pt x="3712" y="1666"/>
                    <a:pt x="3687" y="1703"/>
                    <a:pt x="3654" y="1741"/>
                  </a:cubicBezTo>
                  <a:cubicBezTo>
                    <a:pt x="2482" y="1902"/>
                    <a:pt x="1123" y="1929"/>
                    <a:pt x="608" y="2574"/>
                  </a:cubicBezTo>
                  <a:cubicBezTo>
                    <a:pt x="419" y="2547"/>
                    <a:pt x="238" y="2499"/>
                    <a:pt x="65" y="2423"/>
                  </a:cubicBezTo>
                  <a:cubicBezTo>
                    <a:pt x="55" y="2434"/>
                    <a:pt x="44" y="2450"/>
                    <a:pt x="38" y="2467"/>
                  </a:cubicBezTo>
                  <a:cubicBezTo>
                    <a:pt x="102" y="2911"/>
                    <a:pt x="97" y="3369"/>
                    <a:pt x="70" y="3826"/>
                  </a:cubicBezTo>
                  <a:cubicBezTo>
                    <a:pt x="0" y="5023"/>
                    <a:pt x="87" y="6206"/>
                    <a:pt x="238" y="7382"/>
                  </a:cubicBezTo>
                  <a:cubicBezTo>
                    <a:pt x="291" y="7398"/>
                    <a:pt x="345" y="7409"/>
                    <a:pt x="404" y="7409"/>
                  </a:cubicBezTo>
                  <a:lnTo>
                    <a:pt x="436" y="7409"/>
                  </a:lnTo>
                  <a:cubicBezTo>
                    <a:pt x="506" y="7173"/>
                    <a:pt x="618" y="6990"/>
                    <a:pt x="786" y="6839"/>
                  </a:cubicBezTo>
                  <a:cubicBezTo>
                    <a:pt x="1633" y="6703"/>
                    <a:pt x="2424" y="6258"/>
                    <a:pt x="3301" y="6258"/>
                  </a:cubicBezTo>
                  <a:cubicBezTo>
                    <a:pt x="3357" y="6258"/>
                    <a:pt x="3414" y="6260"/>
                    <a:pt x="3471" y="6264"/>
                  </a:cubicBezTo>
                  <a:cubicBezTo>
                    <a:pt x="3466" y="6308"/>
                    <a:pt x="3476" y="6360"/>
                    <a:pt x="3455" y="6393"/>
                  </a:cubicBezTo>
                  <a:cubicBezTo>
                    <a:pt x="3412" y="6464"/>
                    <a:pt x="3348" y="6522"/>
                    <a:pt x="3293" y="6586"/>
                  </a:cubicBezTo>
                  <a:cubicBezTo>
                    <a:pt x="3912" y="6360"/>
                    <a:pt x="4530" y="6141"/>
                    <a:pt x="5142" y="5921"/>
                  </a:cubicBezTo>
                  <a:cubicBezTo>
                    <a:pt x="6189" y="5582"/>
                    <a:pt x="7258" y="5319"/>
                    <a:pt x="8371" y="5152"/>
                  </a:cubicBezTo>
                  <a:cubicBezTo>
                    <a:pt x="8403" y="5168"/>
                    <a:pt x="8440" y="5185"/>
                    <a:pt x="8478" y="5206"/>
                  </a:cubicBezTo>
                  <a:cubicBezTo>
                    <a:pt x="8495" y="5179"/>
                    <a:pt x="8510" y="5157"/>
                    <a:pt x="8527" y="5130"/>
                  </a:cubicBezTo>
                  <a:cubicBezTo>
                    <a:pt x="8639" y="5115"/>
                    <a:pt x="8752" y="5093"/>
                    <a:pt x="8865" y="5083"/>
                  </a:cubicBezTo>
                  <a:cubicBezTo>
                    <a:pt x="9462" y="4781"/>
                    <a:pt x="10106" y="4684"/>
                    <a:pt x="10481" y="3997"/>
                  </a:cubicBezTo>
                  <a:cubicBezTo>
                    <a:pt x="10746" y="3519"/>
                    <a:pt x="11062" y="3052"/>
                    <a:pt x="11423" y="2638"/>
                  </a:cubicBezTo>
                  <a:cubicBezTo>
                    <a:pt x="11470" y="2584"/>
                    <a:pt x="11519" y="2536"/>
                    <a:pt x="11567" y="2487"/>
                  </a:cubicBezTo>
                  <a:cubicBezTo>
                    <a:pt x="11540" y="2407"/>
                    <a:pt x="11535" y="2311"/>
                    <a:pt x="11545" y="2209"/>
                  </a:cubicBezTo>
                  <a:cubicBezTo>
                    <a:pt x="11616" y="2177"/>
                    <a:pt x="11691" y="2160"/>
                    <a:pt x="11766" y="2160"/>
                  </a:cubicBezTo>
                  <a:cubicBezTo>
                    <a:pt x="11830" y="2160"/>
                    <a:pt x="11889" y="2170"/>
                    <a:pt x="11949" y="2192"/>
                  </a:cubicBezTo>
                  <a:cubicBezTo>
                    <a:pt x="11943" y="2187"/>
                    <a:pt x="11964" y="2187"/>
                    <a:pt x="11991" y="2182"/>
                  </a:cubicBezTo>
                  <a:cubicBezTo>
                    <a:pt x="12029" y="2177"/>
                    <a:pt x="12061" y="2170"/>
                    <a:pt x="12099" y="2165"/>
                  </a:cubicBezTo>
                  <a:lnTo>
                    <a:pt x="12125" y="2068"/>
                  </a:lnTo>
                  <a:cubicBezTo>
                    <a:pt x="12212" y="1730"/>
                    <a:pt x="12303" y="1376"/>
                    <a:pt x="12470" y="1155"/>
                  </a:cubicBezTo>
                  <a:cubicBezTo>
                    <a:pt x="12583" y="999"/>
                    <a:pt x="12717" y="816"/>
                    <a:pt x="12797" y="613"/>
                  </a:cubicBezTo>
                  <a:cubicBezTo>
                    <a:pt x="12873" y="441"/>
                    <a:pt x="12846" y="243"/>
                    <a:pt x="12738" y="97"/>
                  </a:cubicBezTo>
                  <a:cubicBezTo>
                    <a:pt x="12712" y="59"/>
                    <a:pt x="12685" y="32"/>
                    <a:pt x="12653" y="0"/>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30"/>
            <p:cNvSpPr/>
            <p:nvPr/>
          </p:nvSpPr>
          <p:spPr>
            <a:xfrm>
              <a:off x="6929850" y="1705975"/>
              <a:ext cx="252550" cy="202025"/>
            </a:xfrm>
            <a:custGeom>
              <a:avLst/>
              <a:gdLst/>
              <a:ahLst/>
              <a:cxnLst/>
              <a:rect l="l" t="t" r="r" b="b"/>
              <a:pathLst>
                <a:path w="10102" h="8081" extrusionOk="0">
                  <a:moveTo>
                    <a:pt x="4003" y="1"/>
                  </a:moveTo>
                  <a:cubicBezTo>
                    <a:pt x="3886" y="1"/>
                    <a:pt x="3757" y="12"/>
                    <a:pt x="3622" y="33"/>
                  </a:cubicBezTo>
                  <a:cubicBezTo>
                    <a:pt x="3584" y="38"/>
                    <a:pt x="3552" y="45"/>
                    <a:pt x="3514" y="50"/>
                  </a:cubicBezTo>
                  <a:cubicBezTo>
                    <a:pt x="3487" y="55"/>
                    <a:pt x="3466" y="55"/>
                    <a:pt x="3472" y="60"/>
                  </a:cubicBezTo>
                  <a:cubicBezTo>
                    <a:pt x="3412" y="38"/>
                    <a:pt x="3353" y="28"/>
                    <a:pt x="3289" y="28"/>
                  </a:cubicBezTo>
                  <a:cubicBezTo>
                    <a:pt x="3214" y="28"/>
                    <a:pt x="3139" y="45"/>
                    <a:pt x="3068" y="77"/>
                  </a:cubicBezTo>
                  <a:cubicBezTo>
                    <a:pt x="3058" y="179"/>
                    <a:pt x="3063" y="275"/>
                    <a:pt x="3090" y="355"/>
                  </a:cubicBezTo>
                  <a:cubicBezTo>
                    <a:pt x="3042" y="404"/>
                    <a:pt x="2993" y="452"/>
                    <a:pt x="2946" y="506"/>
                  </a:cubicBezTo>
                  <a:cubicBezTo>
                    <a:pt x="2585" y="920"/>
                    <a:pt x="2269" y="1387"/>
                    <a:pt x="2004" y="1865"/>
                  </a:cubicBezTo>
                  <a:cubicBezTo>
                    <a:pt x="1629" y="2552"/>
                    <a:pt x="985" y="2649"/>
                    <a:pt x="388" y="2951"/>
                  </a:cubicBezTo>
                  <a:cubicBezTo>
                    <a:pt x="275" y="2961"/>
                    <a:pt x="162" y="2983"/>
                    <a:pt x="50" y="2998"/>
                  </a:cubicBezTo>
                  <a:cubicBezTo>
                    <a:pt x="33" y="3025"/>
                    <a:pt x="18" y="3047"/>
                    <a:pt x="1" y="3074"/>
                  </a:cubicBezTo>
                  <a:cubicBezTo>
                    <a:pt x="152" y="3154"/>
                    <a:pt x="291" y="3283"/>
                    <a:pt x="409" y="3461"/>
                  </a:cubicBezTo>
                  <a:cubicBezTo>
                    <a:pt x="259" y="3896"/>
                    <a:pt x="511" y="4486"/>
                    <a:pt x="662" y="5041"/>
                  </a:cubicBezTo>
                  <a:cubicBezTo>
                    <a:pt x="898" y="5911"/>
                    <a:pt x="1097" y="6786"/>
                    <a:pt x="1285" y="7523"/>
                  </a:cubicBezTo>
                  <a:cubicBezTo>
                    <a:pt x="1248" y="7710"/>
                    <a:pt x="1178" y="7877"/>
                    <a:pt x="1064" y="8022"/>
                  </a:cubicBezTo>
                  <a:cubicBezTo>
                    <a:pt x="1124" y="8049"/>
                    <a:pt x="1183" y="8071"/>
                    <a:pt x="1253" y="8076"/>
                  </a:cubicBezTo>
                  <a:cubicBezTo>
                    <a:pt x="1322" y="8076"/>
                    <a:pt x="1392" y="8081"/>
                    <a:pt x="1456" y="8081"/>
                  </a:cubicBezTo>
                  <a:cubicBezTo>
                    <a:pt x="2569" y="8081"/>
                    <a:pt x="2919" y="7419"/>
                    <a:pt x="3058" y="6807"/>
                  </a:cubicBezTo>
                  <a:cubicBezTo>
                    <a:pt x="3095" y="6839"/>
                    <a:pt x="3139" y="6861"/>
                    <a:pt x="3192" y="6883"/>
                  </a:cubicBezTo>
                  <a:cubicBezTo>
                    <a:pt x="3256" y="6910"/>
                    <a:pt x="3321" y="6921"/>
                    <a:pt x="3390" y="6921"/>
                  </a:cubicBezTo>
                  <a:cubicBezTo>
                    <a:pt x="3519" y="6921"/>
                    <a:pt x="3655" y="6872"/>
                    <a:pt x="3757" y="6775"/>
                  </a:cubicBezTo>
                  <a:cubicBezTo>
                    <a:pt x="3971" y="6571"/>
                    <a:pt x="4176" y="6367"/>
                    <a:pt x="4369" y="6174"/>
                  </a:cubicBezTo>
                  <a:cubicBezTo>
                    <a:pt x="4809" y="5733"/>
                    <a:pt x="5190" y="5357"/>
                    <a:pt x="5614" y="5066"/>
                  </a:cubicBezTo>
                  <a:cubicBezTo>
                    <a:pt x="5792" y="4954"/>
                    <a:pt x="5905" y="4766"/>
                    <a:pt x="6023" y="4573"/>
                  </a:cubicBezTo>
                  <a:cubicBezTo>
                    <a:pt x="6040" y="4551"/>
                    <a:pt x="6055" y="4525"/>
                    <a:pt x="6077" y="4498"/>
                  </a:cubicBezTo>
                  <a:cubicBezTo>
                    <a:pt x="6098" y="4546"/>
                    <a:pt x="6125" y="4600"/>
                    <a:pt x="6152" y="4669"/>
                  </a:cubicBezTo>
                  <a:cubicBezTo>
                    <a:pt x="6259" y="4938"/>
                    <a:pt x="6502" y="5105"/>
                    <a:pt x="6775" y="5105"/>
                  </a:cubicBezTo>
                  <a:cubicBezTo>
                    <a:pt x="7097" y="5105"/>
                    <a:pt x="7362" y="4880"/>
                    <a:pt x="7555" y="4680"/>
                  </a:cubicBezTo>
                  <a:cubicBezTo>
                    <a:pt x="7888" y="4332"/>
                    <a:pt x="8193" y="4138"/>
                    <a:pt x="8505" y="4074"/>
                  </a:cubicBezTo>
                  <a:cubicBezTo>
                    <a:pt x="9263" y="3918"/>
                    <a:pt x="9725" y="3611"/>
                    <a:pt x="9913" y="3139"/>
                  </a:cubicBezTo>
                  <a:cubicBezTo>
                    <a:pt x="10101" y="2661"/>
                    <a:pt x="9978" y="2113"/>
                    <a:pt x="9526" y="1463"/>
                  </a:cubicBezTo>
                  <a:cubicBezTo>
                    <a:pt x="9430" y="1317"/>
                    <a:pt x="9263" y="1237"/>
                    <a:pt x="9091" y="1237"/>
                  </a:cubicBezTo>
                  <a:lnTo>
                    <a:pt x="9048" y="1237"/>
                  </a:lnTo>
                  <a:cubicBezTo>
                    <a:pt x="8860" y="1247"/>
                    <a:pt x="8693" y="1360"/>
                    <a:pt x="8607" y="1532"/>
                  </a:cubicBezTo>
                  <a:cubicBezTo>
                    <a:pt x="8285" y="2187"/>
                    <a:pt x="7866" y="2552"/>
                    <a:pt x="7436" y="2552"/>
                  </a:cubicBezTo>
                  <a:cubicBezTo>
                    <a:pt x="7033" y="2552"/>
                    <a:pt x="6593" y="2236"/>
                    <a:pt x="6190" y="1667"/>
                  </a:cubicBezTo>
                  <a:cubicBezTo>
                    <a:pt x="6130" y="1580"/>
                    <a:pt x="6077" y="1495"/>
                    <a:pt x="6018" y="1409"/>
                  </a:cubicBezTo>
                  <a:cubicBezTo>
                    <a:pt x="5599" y="779"/>
                    <a:pt x="5078" y="1"/>
                    <a:pt x="4003" y="1"/>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0"/>
            <p:cNvSpPr/>
            <p:nvPr/>
          </p:nvSpPr>
          <p:spPr>
            <a:xfrm>
              <a:off x="6615700" y="1275950"/>
              <a:ext cx="225675" cy="441075"/>
            </a:xfrm>
            <a:custGeom>
              <a:avLst/>
              <a:gdLst/>
              <a:ahLst/>
              <a:cxnLst/>
              <a:rect l="l" t="t" r="r" b="b"/>
              <a:pathLst>
                <a:path w="9027" h="17643" extrusionOk="0">
                  <a:moveTo>
                    <a:pt x="8409" y="1"/>
                  </a:moveTo>
                  <a:cubicBezTo>
                    <a:pt x="7845" y="135"/>
                    <a:pt x="7275" y="274"/>
                    <a:pt x="6700" y="408"/>
                  </a:cubicBezTo>
                  <a:cubicBezTo>
                    <a:pt x="5428" y="710"/>
                    <a:pt x="4106" y="1016"/>
                    <a:pt x="2800" y="1338"/>
                  </a:cubicBezTo>
                  <a:cubicBezTo>
                    <a:pt x="1361" y="1692"/>
                    <a:pt x="598" y="1940"/>
                    <a:pt x="254" y="2451"/>
                  </a:cubicBezTo>
                  <a:cubicBezTo>
                    <a:pt x="60" y="2729"/>
                    <a:pt x="1" y="3095"/>
                    <a:pt x="18" y="3594"/>
                  </a:cubicBezTo>
                  <a:cubicBezTo>
                    <a:pt x="50" y="4040"/>
                    <a:pt x="254" y="4604"/>
                    <a:pt x="689" y="4953"/>
                  </a:cubicBezTo>
                  <a:cubicBezTo>
                    <a:pt x="695" y="5823"/>
                    <a:pt x="1297" y="6602"/>
                    <a:pt x="1060" y="7511"/>
                  </a:cubicBezTo>
                  <a:cubicBezTo>
                    <a:pt x="759" y="8650"/>
                    <a:pt x="1081" y="9649"/>
                    <a:pt x="1763" y="10562"/>
                  </a:cubicBezTo>
                  <a:cubicBezTo>
                    <a:pt x="1790" y="11151"/>
                    <a:pt x="1545" y="11910"/>
                    <a:pt x="2549" y="11910"/>
                  </a:cubicBezTo>
                  <a:cubicBezTo>
                    <a:pt x="2552" y="11910"/>
                    <a:pt x="2556" y="11910"/>
                    <a:pt x="2559" y="11910"/>
                  </a:cubicBezTo>
                  <a:cubicBezTo>
                    <a:pt x="2559" y="12136"/>
                    <a:pt x="2569" y="12356"/>
                    <a:pt x="2832" y="12448"/>
                  </a:cubicBezTo>
                  <a:cubicBezTo>
                    <a:pt x="3160" y="13586"/>
                    <a:pt x="2715" y="14903"/>
                    <a:pt x="3623" y="15907"/>
                  </a:cubicBezTo>
                  <a:cubicBezTo>
                    <a:pt x="3553" y="16235"/>
                    <a:pt x="3569" y="16530"/>
                    <a:pt x="3901" y="16718"/>
                  </a:cubicBezTo>
                  <a:cubicBezTo>
                    <a:pt x="4004" y="16966"/>
                    <a:pt x="4074" y="17213"/>
                    <a:pt x="4111" y="17471"/>
                  </a:cubicBezTo>
                  <a:cubicBezTo>
                    <a:pt x="4127" y="17476"/>
                    <a:pt x="4138" y="17487"/>
                    <a:pt x="4154" y="17492"/>
                  </a:cubicBezTo>
                  <a:cubicBezTo>
                    <a:pt x="4327" y="17568"/>
                    <a:pt x="4508" y="17616"/>
                    <a:pt x="4697" y="17643"/>
                  </a:cubicBezTo>
                  <a:cubicBezTo>
                    <a:pt x="5212" y="16998"/>
                    <a:pt x="6571" y="16971"/>
                    <a:pt x="7743" y="16810"/>
                  </a:cubicBezTo>
                  <a:cubicBezTo>
                    <a:pt x="7776" y="16772"/>
                    <a:pt x="7801" y="16735"/>
                    <a:pt x="7828" y="16691"/>
                  </a:cubicBezTo>
                  <a:cubicBezTo>
                    <a:pt x="7647" y="16601"/>
                    <a:pt x="7518" y="16477"/>
                    <a:pt x="7415" y="16343"/>
                  </a:cubicBezTo>
                  <a:cubicBezTo>
                    <a:pt x="7486" y="16150"/>
                    <a:pt x="7442" y="15897"/>
                    <a:pt x="7415" y="15627"/>
                  </a:cubicBezTo>
                  <a:cubicBezTo>
                    <a:pt x="7362" y="15134"/>
                    <a:pt x="7357" y="14640"/>
                    <a:pt x="7313" y="14134"/>
                  </a:cubicBezTo>
                  <a:cubicBezTo>
                    <a:pt x="7243" y="13302"/>
                    <a:pt x="7152" y="12507"/>
                    <a:pt x="6985" y="11685"/>
                  </a:cubicBezTo>
                  <a:cubicBezTo>
                    <a:pt x="6867" y="11083"/>
                    <a:pt x="6990" y="10492"/>
                    <a:pt x="7152" y="9907"/>
                  </a:cubicBezTo>
                  <a:cubicBezTo>
                    <a:pt x="7206" y="9445"/>
                    <a:pt x="7292" y="8982"/>
                    <a:pt x="7426" y="8526"/>
                  </a:cubicBezTo>
                  <a:cubicBezTo>
                    <a:pt x="7506" y="8263"/>
                    <a:pt x="7560" y="8005"/>
                    <a:pt x="7593" y="7747"/>
                  </a:cubicBezTo>
                  <a:cubicBezTo>
                    <a:pt x="7593" y="7688"/>
                    <a:pt x="7587" y="7628"/>
                    <a:pt x="7582" y="7569"/>
                  </a:cubicBezTo>
                  <a:cubicBezTo>
                    <a:pt x="7533" y="7075"/>
                    <a:pt x="7174" y="6436"/>
                    <a:pt x="7345" y="5925"/>
                  </a:cubicBezTo>
                  <a:cubicBezTo>
                    <a:pt x="7415" y="5722"/>
                    <a:pt x="7523" y="5560"/>
                    <a:pt x="7652" y="5426"/>
                  </a:cubicBezTo>
                  <a:cubicBezTo>
                    <a:pt x="7662" y="5319"/>
                    <a:pt x="7721" y="5265"/>
                    <a:pt x="7828" y="5255"/>
                  </a:cubicBezTo>
                  <a:cubicBezTo>
                    <a:pt x="7856" y="5228"/>
                    <a:pt x="7888" y="5206"/>
                    <a:pt x="7920" y="5179"/>
                  </a:cubicBezTo>
                  <a:cubicBezTo>
                    <a:pt x="7937" y="5050"/>
                    <a:pt x="8017" y="4985"/>
                    <a:pt x="8156" y="4980"/>
                  </a:cubicBezTo>
                  <a:cubicBezTo>
                    <a:pt x="8156" y="4980"/>
                    <a:pt x="8156" y="4985"/>
                    <a:pt x="8162" y="4985"/>
                  </a:cubicBezTo>
                  <a:cubicBezTo>
                    <a:pt x="8168" y="4980"/>
                    <a:pt x="8173" y="4975"/>
                    <a:pt x="8178" y="4970"/>
                  </a:cubicBezTo>
                  <a:cubicBezTo>
                    <a:pt x="8251" y="4795"/>
                    <a:pt x="8346" y="4658"/>
                    <a:pt x="8497" y="4658"/>
                  </a:cubicBezTo>
                  <a:cubicBezTo>
                    <a:pt x="8500" y="4658"/>
                    <a:pt x="8503" y="4658"/>
                    <a:pt x="8505" y="4658"/>
                  </a:cubicBezTo>
                  <a:cubicBezTo>
                    <a:pt x="8602" y="4551"/>
                    <a:pt x="8688" y="4437"/>
                    <a:pt x="8753" y="4320"/>
                  </a:cubicBezTo>
                  <a:cubicBezTo>
                    <a:pt x="8812" y="4024"/>
                    <a:pt x="8924" y="3740"/>
                    <a:pt x="9006" y="3455"/>
                  </a:cubicBezTo>
                  <a:cubicBezTo>
                    <a:pt x="9026" y="3180"/>
                    <a:pt x="9000" y="2895"/>
                    <a:pt x="8919" y="2590"/>
                  </a:cubicBezTo>
                  <a:cubicBezTo>
                    <a:pt x="8882" y="2439"/>
                    <a:pt x="8850" y="2289"/>
                    <a:pt x="8828" y="2139"/>
                  </a:cubicBezTo>
                  <a:cubicBezTo>
                    <a:pt x="8602" y="1881"/>
                    <a:pt x="8672" y="1548"/>
                    <a:pt x="8704" y="1226"/>
                  </a:cubicBezTo>
                  <a:cubicBezTo>
                    <a:pt x="8678" y="1010"/>
                    <a:pt x="8634" y="790"/>
                    <a:pt x="8575" y="581"/>
                  </a:cubicBezTo>
                  <a:cubicBezTo>
                    <a:pt x="8565" y="559"/>
                    <a:pt x="8554" y="542"/>
                    <a:pt x="8532" y="522"/>
                  </a:cubicBezTo>
                  <a:cubicBezTo>
                    <a:pt x="8500" y="532"/>
                    <a:pt x="8463" y="537"/>
                    <a:pt x="8431" y="549"/>
                  </a:cubicBezTo>
                  <a:cubicBezTo>
                    <a:pt x="8431" y="371"/>
                    <a:pt x="8425" y="188"/>
                    <a:pt x="8425" y="1"/>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0"/>
            <p:cNvSpPr/>
            <p:nvPr/>
          </p:nvSpPr>
          <p:spPr>
            <a:xfrm>
              <a:off x="6787350" y="1213100"/>
              <a:ext cx="247425" cy="482050"/>
            </a:xfrm>
            <a:custGeom>
              <a:avLst/>
              <a:gdLst/>
              <a:ahLst/>
              <a:cxnLst/>
              <a:rect l="l" t="t" r="r" b="b"/>
              <a:pathLst>
                <a:path w="9897" h="19282" extrusionOk="0">
                  <a:moveTo>
                    <a:pt x="2811" y="1"/>
                  </a:moveTo>
                  <a:cubicBezTo>
                    <a:pt x="2698" y="1"/>
                    <a:pt x="2574" y="16"/>
                    <a:pt x="2450" y="48"/>
                  </a:cubicBezTo>
                  <a:cubicBezTo>
                    <a:pt x="1795" y="210"/>
                    <a:pt x="1483" y="698"/>
                    <a:pt x="1527" y="1516"/>
                  </a:cubicBezTo>
                  <a:cubicBezTo>
                    <a:pt x="1543" y="1848"/>
                    <a:pt x="1554" y="2186"/>
                    <a:pt x="1559" y="2515"/>
                  </a:cubicBezTo>
                  <a:cubicBezTo>
                    <a:pt x="1559" y="2702"/>
                    <a:pt x="1565" y="2885"/>
                    <a:pt x="1565" y="3063"/>
                  </a:cubicBezTo>
                  <a:cubicBezTo>
                    <a:pt x="1597" y="3051"/>
                    <a:pt x="1634" y="3046"/>
                    <a:pt x="1666" y="3036"/>
                  </a:cubicBezTo>
                  <a:cubicBezTo>
                    <a:pt x="1688" y="3056"/>
                    <a:pt x="1699" y="3073"/>
                    <a:pt x="1709" y="3095"/>
                  </a:cubicBezTo>
                  <a:cubicBezTo>
                    <a:pt x="1768" y="3304"/>
                    <a:pt x="1812" y="3524"/>
                    <a:pt x="1838" y="3740"/>
                  </a:cubicBezTo>
                  <a:cubicBezTo>
                    <a:pt x="1806" y="4062"/>
                    <a:pt x="1736" y="4395"/>
                    <a:pt x="1962" y="4653"/>
                  </a:cubicBezTo>
                  <a:cubicBezTo>
                    <a:pt x="1984" y="4803"/>
                    <a:pt x="2016" y="4953"/>
                    <a:pt x="2053" y="5104"/>
                  </a:cubicBezTo>
                  <a:cubicBezTo>
                    <a:pt x="2134" y="5409"/>
                    <a:pt x="2160" y="5694"/>
                    <a:pt x="2140" y="5969"/>
                  </a:cubicBezTo>
                  <a:cubicBezTo>
                    <a:pt x="2058" y="6254"/>
                    <a:pt x="1946" y="6538"/>
                    <a:pt x="1887" y="6834"/>
                  </a:cubicBezTo>
                  <a:cubicBezTo>
                    <a:pt x="1822" y="6951"/>
                    <a:pt x="1736" y="7065"/>
                    <a:pt x="1639" y="7172"/>
                  </a:cubicBezTo>
                  <a:cubicBezTo>
                    <a:pt x="1637" y="7172"/>
                    <a:pt x="1634" y="7172"/>
                    <a:pt x="1631" y="7172"/>
                  </a:cubicBezTo>
                  <a:cubicBezTo>
                    <a:pt x="1480" y="7172"/>
                    <a:pt x="1385" y="7309"/>
                    <a:pt x="1312" y="7484"/>
                  </a:cubicBezTo>
                  <a:cubicBezTo>
                    <a:pt x="1307" y="7489"/>
                    <a:pt x="1302" y="7494"/>
                    <a:pt x="1296" y="7499"/>
                  </a:cubicBezTo>
                  <a:cubicBezTo>
                    <a:pt x="1290" y="7499"/>
                    <a:pt x="1290" y="7494"/>
                    <a:pt x="1290" y="7494"/>
                  </a:cubicBezTo>
                  <a:cubicBezTo>
                    <a:pt x="1151" y="7499"/>
                    <a:pt x="1071" y="7564"/>
                    <a:pt x="1054" y="7693"/>
                  </a:cubicBezTo>
                  <a:cubicBezTo>
                    <a:pt x="1022" y="7720"/>
                    <a:pt x="990" y="7742"/>
                    <a:pt x="962" y="7769"/>
                  </a:cubicBezTo>
                  <a:cubicBezTo>
                    <a:pt x="855" y="7779"/>
                    <a:pt x="796" y="7833"/>
                    <a:pt x="786" y="7940"/>
                  </a:cubicBezTo>
                  <a:cubicBezTo>
                    <a:pt x="657" y="8074"/>
                    <a:pt x="549" y="8236"/>
                    <a:pt x="479" y="8439"/>
                  </a:cubicBezTo>
                  <a:cubicBezTo>
                    <a:pt x="308" y="8950"/>
                    <a:pt x="667" y="9589"/>
                    <a:pt x="716" y="10083"/>
                  </a:cubicBezTo>
                  <a:cubicBezTo>
                    <a:pt x="721" y="10142"/>
                    <a:pt x="727" y="10202"/>
                    <a:pt x="727" y="10261"/>
                  </a:cubicBezTo>
                  <a:cubicBezTo>
                    <a:pt x="694" y="10519"/>
                    <a:pt x="640" y="10777"/>
                    <a:pt x="560" y="11040"/>
                  </a:cubicBezTo>
                  <a:cubicBezTo>
                    <a:pt x="426" y="11496"/>
                    <a:pt x="340" y="11959"/>
                    <a:pt x="286" y="12421"/>
                  </a:cubicBezTo>
                  <a:cubicBezTo>
                    <a:pt x="124" y="13006"/>
                    <a:pt x="1" y="13597"/>
                    <a:pt x="119" y="14199"/>
                  </a:cubicBezTo>
                  <a:cubicBezTo>
                    <a:pt x="286" y="15021"/>
                    <a:pt x="377" y="15816"/>
                    <a:pt x="447" y="16648"/>
                  </a:cubicBezTo>
                  <a:cubicBezTo>
                    <a:pt x="491" y="17154"/>
                    <a:pt x="496" y="17648"/>
                    <a:pt x="549" y="18141"/>
                  </a:cubicBezTo>
                  <a:cubicBezTo>
                    <a:pt x="576" y="18411"/>
                    <a:pt x="620" y="18664"/>
                    <a:pt x="549" y="18857"/>
                  </a:cubicBezTo>
                  <a:cubicBezTo>
                    <a:pt x="652" y="18991"/>
                    <a:pt x="781" y="19115"/>
                    <a:pt x="962" y="19205"/>
                  </a:cubicBezTo>
                  <a:cubicBezTo>
                    <a:pt x="1017" y="19237"/>
                    <a:pt x="1081" y="19259"/>
                    <a:pt x="1146" y="19281"/>
                  </a:cubicBezTo>
                  <a:cubicBezTo>
                    <a:pt x="1280" y="19259"/>
                    <a:pt x="1409" y="19237"/>
                    <a:pt x="1538" y="19205"/>
                  </a:cubicBezTo>
                  <a:cubicBezTo>
                    <a:pt x="2628" y="18954"/>
                    <a:pt x="3719" y="18696"/>
                    <a:pt x="4803" y="18438"/>
                  </a:cubicBezTo>
                  <a:cubicBezTo>
                    <a:pt x="6367" y="18141"/>
                    <a:pt x="7952" y="18121"/>
                    <a:pt x="9526" y="17992"/>
                  </a:cubicBezTo>
                  <a:lnTo>
                    <a:pt x="9526" y="17992"/>
                  </a:lnTo>
                  <a:cubicBezTo>
                    <a:pt x="9494" y="18072"/>
                    <a:pt x="9445" y="18158"/>
                    <a:pt x="9387" y="18245"/>
                  </a:cubicBezTo>
                  <a:lnTo>
                    <a:pt x="9397" y="18245"/>
                  </a:lnTo>
                  <a:cubicBezTo>
                    <a:pt x="9613" y="18228"/>
                    <a:pt x="9794" y="18089"/>
                    <a:pt x="9864" y="17884"/>
                  </a:cubicBezTo>
                  <a:cubicBezTo>
                    <a:pt x="9896" y="17787"/>
                    <a:pt x="9896" y="17685"/>
                    <a:pt x="9876" y="17583"/>
                  </a:cubicBezTo>
                  <a:cubicBezTo>
                    <a:pt x="9849" y="17481"/>
                    <a:pt x="9794" y="17390"/>
                    <a:pt x="9714" y="17315"/>
                  </a:cubicBezTo>
                  <a:cubicBezTo>
                    <a:pt x="9677" y="17283"/>
                    <a:pt x="9613" y="17137"/>
                    <a:pt x="9574" y="17046"/>
                  </a:cubicBezTo>
                  <a:cubicBezTo>
                    <a:pt x="9489" y="16859"/>
                    <a:pt x="9392" y="16670"/>
                    <a:pt x="9301" y="16487"/>
                  </a:cubicBezTo>
                  <a:lnTo>
                    <a:pt x="9155" y="16197"/>
                  </a:lnTo>
                  <a:cubicBezTo>
                    <a:pt x="9070" y="16304"/>
                    <a:pt x="8951" y="16375"/>
                    <a:pt x="8812" y="16396"/>
                  </a:cubicBezTo>
                  <a:cubicBezTo>
                    <a:pt x="8790" y="16396"/>
                    <a:pt x="8763" y="16401"/>
                    <a:pt x="8742" y="16401"/>
                  </a:cubicBezTo>
                  <a:cubicBezTo>
                    <a:pt x="8710" y="16401"/>
                    <a:pt x="8683" y="16391"/>
                    <a:pt x="8651" y="16385"/>
                  </a:cubicBezTo>
                  <a:cubicBezTo>
                    <a:pt x="8527" y="16128"/>
                    <a:pt x="8420" y="15870"/>
                    <a:pt x="8344" y="15585"/>
                  </a:cubicBezTo>
                  <a:cubicBezTo>
                    <a:pt x="7936" y="14032"/>
                    <a:pt x="7592" y="12463"/>
                    <a:pt x="6878" y="11018"/>
                  </a:cubicBezTo>
                  <a:cubicBezTo>
                    <a:pt x="6856" y="10970"/>
                    <a:pt x="6861" y="10928"/>
                    <a:pt x="6878" y="10889"/>
                  </a:cubicBezTo>
                  <a:cubicBezTo>
                    <a:pt x="5745" y="7677"/>
                    <a:pt x="4600" y="4464"/>
                    <a:pt x="3504" y="1236"/>
                  </a:cubicBezTo>
                  <a:cubicBezTo>
                    <a:pt x="3392" y="908"/>
                    <a:pt x="3263" y="678"/>
                    <a:pt x="3047" y="581"/>
                  </a:cubicBezTo>
                  <a:cubicBezTo>
                    <a:pt x="2998" y="408"/>
                    <a:pt x="2966" y="210"/>
                    <a:pt x="3015" y="16"/>
                  </a:cubicBezTo>
                  <a:cubicBezTo>
                    <a:pt x="2951" y="6"/>
                    <a:pt x="2886" y="1"/>
                    <a:pt x="2811" y="1"/>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0"/>
            <p:cNvSpPr/>
            <p:nvPr/>
          </p:nvSpPr>
          <p:spPr>
            <a:xfrm>
              <a:off x="6861500" y="787075"/>
              <a:ext cx="521375" cy="836050"/>
            </a:xfrm>
            <a:custGeom>
              <a:avLst/>
              <a:gdLst/>
              <a:ahLst/>
              <a:cxnLst/>
              <a:rect l="l" t="t" r="r" b="b"/>
              <a:pathLst>
                <a:path w="20855" h="33442" extrusionOk="0">
                  <a:moveTo>
                    <a:pt x="5464" y="1"/>
                  </a:moveTo>
                  <a:cubicBezTo>
                    <a:pt x="5164" y="1"/>
                    <a:pt x="4867" y="135"/>
                    <a:pt x="4674" y="242"/>
                  </a:cubicBezTo>
                  <a:cubicBezTo>
                    <a:pt x="4202" y="516"/>
                    <a:pt x="4073" y="973"/>
                    <a:pt x="3976" y="1312"/>
                  </a:cubicBezTo>
                  <a:cubicBezTo>
                    <a:pt x="3965" y="1360"/>
                    <a:pt x="3949" y="1402"/>
                    <a:pt x="3933" y="1451"/>
                  </a:cubicBezTo>
                  <a:cubicBezTo>
                    <a:pt x="3590" y="2569"/>
                    <a:pt x="3230" y="3702"/>
                    <a:pt x="2875" y="4798"/>
                  </a:cubicBezTo>
                  <a:lnTo>
                    <a:pt x="2585" y="5706"/>
                  </a:lnTo>
                  <a:cubicBezTo>
                    <a:pt x="2332" y="6480"/>
                    <a:pt x="2020" y="7447"/>
                    <a:pt x="2913" y="8376"/>
                  </a:cubicBezTo>
                  <a:cubicBezTo>
                    <a:pt x="2940" y="8403"/>
                    <a:pt x="2933" y="8461"/>
                    <a:pt x="2933" y="8483"/>
                  </a:cubicBezTo>
                  <a:cubicBezTo>
                    <a:pt x="2928" y="8564"/>
                    <a:pt x="2886" y="8644"/>
                    <a:pt x="2848" y="8671"/>
                  </a:cubicBezTo>
                  <a:cubicBezTo>
                    <a:pt x="1934" y="9348"/>
                    <a:pt x="2149" y="10197"/>
                    <a:pt x="2295" y="10761"/>
                  </a:cubicBezTo>
                  <a:cubicBezTo>
                    <a:pt x="2316" y="10841"/>
                    <a:pt x="2338" y="10928"/>
                    <a:pt x="2353" y="11008"/>
                  </a:cubicBezTo>
                  <a:cubicBezTo>
                    <a:pt x="2440" y="11406"/>
                    <a:pt x="2434" y="11820"/>
                    <a:pt x="2424" y="12260"/>
                  </a:cubicBezTo>
                  <a:cubicBezTo>
                    <a:pt x="2424" y="12490"/>
                    <a:pt x="2418" y="12733"/>
                    <a:pt x="2429" y="12974"/>
                  </a:cubicBezTo>
                  <a:cubicBezTo>
                    <a:pt x="2440" y="13243"/>
                    <a:pt x="2300" y="13469"/>
                    <a:pt x="2069" y="13807"/>
                  </a:cubicBezTo>
                  <a:cubicBezTo>
                    <a:pt x="1768" y="14248"/>
                    <a:pt x="1360" y="14860"/>
                    <a:pt x="1671" y="15698"/>
                  </a:cubicBezTo>
                  <a:cubicBezTo>
                    <a:pt x="1736" y="15881"/>
                    <a:pt x="1730" y="16031"/>
                    <a:pt x="1644" y="16160"/>
                  </a:cubicBezTo>
                  <a:cubicBezTo>
                    <a:pt x="1554" y="16294"/>
                    <a:pt x="1376" y="16397"/>
                    <a:pt x="1215" y="16402"/>
                  </a:cubicBezTo>
                  <a:cubicBezTo>
                    <a:pt x="845" y="16412"/>
                    <a:pt x="393" y="16467"/>
                    <a:pt x="156" y="16821"/>
                  </a:cubicBezTo>
                  <a:cubicBezTo>
                    <a:pt x="103" y="16901"/>
                    <a:pt x="71" y="16982"/>
                    <a:pt x="49" y="17057"/>
                  </a:cubicBezTo>
                  <a:cubicBezTo>
                    <a:pt x="0" y="17251"/>
                    <a:pt x="32" y="17449"/>
                    <a:pt x="81" y="17622"/>
                  </a:cubicBezTo>
                  <a:cubicBezTo>
                    <a:pt x="297" y="17719"/>
                    <a:pt x="426" y="17949"/>
                    <a:pt x="538" y="18277"/>
                  </a:cubicBezTo>
                  <a:cubicBezTo>
                    <a:pt x="1634" y="21505"/>
                    <a:pt x="2779" y="24718"/>
                    <a:pt x="3912" y="27930"/>
                  </a:cubicBezTo>
                  <a:cubicBezTo>
                    <a:pt x="3895" y="27969"/>
                    <a:pt x="3890" y="28011"/>
                    <a:pt x="3912" y="28059"/>
                  </a:cubicBezTo>
                  <a:cubicBezTo>
                    <a:pt x="4626" y="29504"/>
                    <a:pt x="4970" y="31073"/>
                    <a:pt x="5378" y="32626"/>
                  </a:cubicBezTo>
                  <a:cubicBezTo>
                    <a:pt x="5454" y="32911"/>
                    <a:pt x="5561" y="33169"/>
                    <a:pt x="5685" y="33426"/>
                  </a:cubicBezTo>
                  <a:cubicBezTo>
                    <a:pt x="5717" y="33432"/>
                    <a:pt x="5744" y="33442"/>
                    <a:pt x="5776" y="33442"/>
                  </a:cubicBezTo>
                  <a:cubicBezTo>
                    <a:pt x="5797" y="33442"/>
                    <a:pt x="5824" y="33437"/>
                    <a:pt x="5846" y="33437"/>
                  </a:cubicBezTo>
                  <a:cubicBezTo>
                    <a:pt x="5985" y="33416"/>
                    <a:pt x="6104" y="33345"/>
                    <a:pt x="6189" y="33238"/>
                  </a:cubicBezTo>
                  <a:cubicBezTo>
                    <a:pt x="6253" y="33158"/>
                    <a:pt x="6302" y="33055"/>
                    <a:pt x="6307" y="32943"/>
                  </a:cubicBezTo>
                  <a:cubicBezTo>
                    <a:pt x="6313" y="32878"/>
                    <a:pt x="6318" y="32814"/>
                    <a:pt x="6324" y="32739"/>
                  </a:cubicBezTo>
                  <a:cubicBezTo>
                    <a:pt x="6335" y="32653"/>
                    <a:pt x="6340" y="32561"/>
                    <a:pt x="6350" y="32459"/>
                  </a:cubicBezTo>
                  <a:cubicBezTo>
                    <a:pt x="6421" y="31503"/>
                    <a:pt x="6764" y="30632"/>
                    <a:pt x="7130" y="29709"/>
                  </a:cubicBezTo>
                  <a:cubicBezTo>
                    <a:pt x="7312" y="29252"/>
                    <a:pt x="7500" y="28775"/>
                    <a:pt x="7651" y="28285"/>
                  </a:cubicBezTo>
                  <a:cubicBezTo>
                    <a:pt x="7666" y="28247"/>
                    <a:pt x="7699" y="28183"/>
                    <a:pt x="7736" y="28118"/>
                  </a:cubicBezTo>
                  <a:cubicBezTo>
                    <a:pt x="7860" y="27893"/>
                    <a:pt x="8085" y="27468"/>
                    <a:pt x="7833" y="27002"/>
                  </a:cubicBezTo>
                  <a:cubicBezTo>
                    <a:pt x="7775" y="26893"/>
                    <a:pt x="7710" y="26737"/>
                    <a:pt x="7753" y="26630"/>
                  </a:cubicBezTo>
                  <a:cubicBezTo>
                    <a:pt x="7795" y="26518"/>
                    <a:pt x="7968" y="26394"/>
                    <a:pt x="8199" y="26313"/>
                  </a:cubicBezTo>
                  <a:cubicBezTo>
                    <a:pt x="9161" y="25964"/>
                    <a:pt x="9863" y="25577"/>
                    <a:pt x="10342" y="25126"/>
                  </a:cubicBezTo>
                  <a:cubicBezTo>
                    <a:pt x="10508" y="24971"/>
                    <a:pt x="10734" y="24825"/>
                    <a:pt x="10976" y="24674"/>
                  </a:cubicBezTo>
                  <a:cubicBezTo>
                    <a:pt x="11636" y="24262"/>
                    <a:pt x="12539" y="23697"/>
                    <a:pt x="12507" y="22386"/>
                  </a:cubicBezTo>
                  <a:cubicBezTo>
                    <a:pt x="12501" y="22021"/>
                    <a:pt x="12561" y="21409"/>
                    <a:pt x="13055" y="21354"/>
                  </a:cubicBezTo>
                  <a:cubicBezTo>
                    <a:pt x="13964" y="21253"/>
                    <a:pt x="14490" y="20855"/>
                    <a:pt x="14769" y="20060"/>
                  </a:cubicBezTo>
                  <a:cubicBezTo>
                    <a:pt x="14871" y="19749"/>
                    <a:pt x="15214" y="19524"/>
                    <a:pt x="15338" y="19507"/>
                  </a:cubicBezTo>
                  <a:cubicBezTo>
                    <a:pt x="15526" y="19549"/>
                    <a:pt x="15709" y="19571"/>
                    <a:pt x="15886" y="19571"/>
                  </a:cubicBezTo>
                  <a:cubicBezTo>
                    <a:pt x="16902" y="19571"/>
                    <a:pt x="17460" y="18894"/>
                    <a:pt x="17906" y="18352"/>
                  </a:cubicBezTo>
                  <a:cubicBezTo>
                    <a:pt x="18137" y="18073"/>
                    <a:pt x="18352" y="17804"/>
                    <a:pt x="18599" y="17664"/>
                  </a:cubicBezTo>
                  <a:cubicBezTo>
                    <a:pt x="18916" y="17481"/>
                    <a:pt x="19109" y="17171"/>
                    <a:pt x="19276" y="16896"/>
                  </a:cubicBezTo>
                  <a:cubicBezTo>
                    <a:pt x="19346" y="16784"/>
                    <a:pt x="19448" y="16628"/>
                    <a:pt x="19508" y="16568"/>
                  </a:cubicBezTo>
                  <a:cubicBezTo>
                    <a:pt x="20088" y="16445"/>
                    <a:pt x="20705" y="16262"/>
                    <a:pt x="20785" y="15720"/>
                  </a:cubicBezTo>
                  <a:cubicBezTo>
                    <a:pt x="20855" y="15230"/>
                    <a:pt x="20448" y="14935"/>
                    <a:pt x="19947" y="14656"/>
                  </a:cubicBezTo>
                  <a:cubicBezTo>
                    <a:pt x="19952" y="14645"/>
                    <a:pt x="19959" y="14634"/>
                    <a:pt x="19964" y="14624"/>
                  </a:cubicBezTo>
                  <a:cubicBezTo>
                    <a:pt x="20222" y="14054"/>
                    <a:pt x="20205" y="13484"/>
                    <a:pt x="19932" y="13055"/>
                  </a:cubicBezTo>
                  <a:cubicBezTo>
                    <a:pt x="19701" y="12701"/>
                    <a:pt x="19308" y="12497"/>
                    <a:pt x="18857" y="12497"/>
                  </a:cubicBezTo>
                  <a:cubicBezTo>
                    <a:pt x="18685" y="12497"/>
                    <a:pt x="18502" y="12523"/>
                    <a:pt x="18315" y="12587"/>
                  </a:cubicBezTo>
                  <a:cubicBezTo>
                    <a:pt x="18115" y="12652"/>
                    <a:pt x="17986" y="12663"/>
                    <a:pt x="17911" y="12663"/>
                  </a:cubicBezTo>
                  <a:cubicBezTo>
                    <a:pt x="17772" y="12663"/>
                    <a:pt x="17654" y="12663"/>
                    <a:pt x="17552" y="11959"/>
                  </a:cubicBezTo>
                  <a:cubicBezTo>
                    <a:pt x="17396" y="10874"/>
                    <a:pt x="16703" y="10132"/>
                    <a:pt x="15645" y="9934"/>
                  </a:cubicBezTo>
                  <a:cubicBezTo>
                    <a:pt x="15166" y="9842"/>
                    <a:pt x="15080" y="9601"/>
                    <a:pt x="14909" y="9021"/>
                  </a:cubicBezTo>
                  <a:lnTo>
                    <a:pt x="14882" y="8912"/>
                  </a:lnTo>
                  <a:cubicBezTo>
                    <a:pt x="14537" y="7737"/>
                    <a:pt x="14205" y="6539"/>
                    <a:pt x="13887" y="5378"/>
                  </a:cubicBezTo>
                  <a:cubicBezTo>
                    <a:pt x="13662" y="4556"/>
                    <a:pt x="13436" y="3729"/>
                    <a:pt x="13205" y="2907"/>
                  </a:cubicBezTo>
                  <a:cubicBezTo>
                    <a:pt x="12685" y="1064"/>
                    <a:pt x="11514" y="11"/>
                    <a:pt x="10004" y="11"/>
                  </a:cubicBezTo>
                  <a:cubicBezTo>
                    <a:pt x="9268" y="11"/>
                    <a:pt x="8494" y="264"/>
                    <a:pt x="7710" y="752"/>
                  </a:cubicBezTo>
                  <a:cubicBezTo>
                    <a:pt x="7614" y="817"/>
                    <a:pt x="7517" y="876"/>
                    <a:pt x="7420" y="941"/>
                  </a:cubicBezTo>
                  <a:cubicBezTo>
                    <a:pt x="7188" y="1091"/>
                    <a:pt x="6974" y="1236"/>
                    <a:pt x="6754" y="1327"/>
                  </a:cubicBezTo>
                  <a:cubicBezTo>
                    <a:pt x="6560" y="1414"/>
                    <a:pt x="6421" y="1553"/>
                    <a:pt x="6307" y="1666"/>
                  </a:cubicBezTo>
                  <a:cubicBezTo>
                    <a:pt x="6302" y="1666"/>
                    <a:pt x="6297" y="1672"/>
                    <a:pt x="6292" y="1677"/>
                  </a:cubicBezTo>
                  <a:cubicBezTo>
                    <a:pt x="6055" y="1461"/>
                    <a:pt x="6104" y="1349"/>
                    <a:pt x="6136" y="1268"/>
                  </a:cubicBezTo>
                  <a:lnTo>
                    <a:pt x="6163" y="1209"/>
                  </a:lnTo>
                  <a:cubicBezTo>
                    <a:pt x="6238" y="1042"/>
                    <a:pt x="6377" y="732"/>
                    <a:pt x="6216" y="409"/>
                  </a:cubicBezTo>
                  <a:cubicBezTo>
                    <a:pt x="6141" y="269"/>
                    <a:pt x="5990" y="87"/>
                    <a:pt x="5668" y="23"/>
                  </a:cubicBezTo>
                  <a:cubicBezTo>
                    <a:pt x="5604" y="6"/>
                    <a:pt x="5534" y="1"/>
                    <a:pt x="5464" y="1"/>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0"/>
            <p:cNvSpPr/>
            <p:nvPr/>
          </p:nvSpPr>
          <p:spPr>
            <a:xfrm>
              <a:off x="4255075" y="1300525"/>
              <a:ext cx="732750" cy="777250"/>
            </a:xfrm>
            <a:custGeom>
              <a:avLst/>
              <a:gdLst/>
              <a:ahLst/>
              <a:cxnLst/>
              <a:rect l="l" t="t" r="r" b="b"/>
              <a:pathLst>
                <a:path w="29310" h="31090" extrusionOk="0">
                  <a:moveTo>
                    <a:pt x="9143" y="0"/>
                  </a:moveTo>
                  <a:cubicBezTo>
                    <a:pt x="8891" y="0"/>
                    <a:pt x="8675" y="87"/>
                    <a:pt x="8509" y="161"/>
                  </a:cubicBezTo>
                  <a:cubicBezTo>
                    <a:pt x="8117" y="350"/>
                    <a:pt x="7725" y="526"/>
                    <a:pt x="7327" y="709"/>
                  </a:cubicBezTo>
                  <a:cubicBezTo>
                    <a:pt x="7080" y="823"/>
                    <a:pt x="6833" y="935"/>
                    <a:pt x="6580" y="1049"/>
                  </a:cubicBezTo>
                  <a:cubicBezTo>
                    <a:pt x="6344" y="1156"/>
                    <a:pt x="6124" y="1290"/>
                    <a:pt x="5908" y="1419"/>
                  </a:cubicBezTo>
                  <a:cubicBezTo>
                    <a:pt x="5489" y="1671"/>
                    <a:pt x="5135" y="1887"/>
                    <a:pt x="4748" y="1887"/>
                  </a:cubicBezTo>
                  <a:cubicBezTo>
                    <a:pt x="4663" y="1887"/>
                    <a:pt x="4577" y="1875"/>
                    <a:pt x="4490" y="1854"/>
                  </a:cubicBezTo>
                  <a:cubicBezTo>
                    <a:pt x="4393" y="1832"/>
                    <a:pt x="4314" y="1816"/>
                    <a:pt x="4227" y="1805"/>
                  </a:cubicBezTo>
                  <a:cubicBezTo>
                    <a:pt x="4083" y="1778"/>
                    <a:pt x="3947" y="1763"/>
                    <a:pt x="3825" y="1763"/>
                  </a:cubicBezTo>
                  <a:cubicBezTo>
                    <a:pt x="3669" y="1763"/>
                    <a:pt x="3528" y="1783"/>
                    <a:pt x="3411" y="1816"/>
                  </a:cubicBezTo>
                  <a:cubicBezTo>
                    <a:pt x="3367" y="1848"/>
                    <a:pt x="3330" y="1887"/>
                    <a:pt x="3287" y="1919"/>
                  </a:cubicBezTo>
                  <a:cubicBezTo>
                    <a:pt x="2836" y="2306"/>
                    <a:pt x="2717" y="2762"/>
                    <a:pt x="2734" y="3331"/>
                  </a:cubicBezTo>
                  <a:cubicBezTo>
                    <a:pt x="2766" y="4438"/>
                    <a:pt x="2739" y="5539"/>
                    <a:pt x="2734" y="6645"/>
                  </a:cubicBezTo>
                  <a:cubicBezTo>
                    <a:pt x="2561" y="6823"/>
                    <a:pt x="2385" y="6995"/>
                    <a:pt x="2207" y="7173"/>
                  </a:cubicBezTo>
                  <a:cubicBezTo>
                    <a:pt x="1993" y="7188"/>
                    <a:pt x="1762" y="7188"/>
                    <a:pt x="1665" y="7441"/>
                  </a:cubicBezTo>
                  <a:cubicBezTo>
                    <a:pt x="1450" y="7456"/>
                    <a:pt x="1224" y="7456"/>
                    <a:pt x="1128" y="7704"/>
                  </a:cubicBezTo>
                  <a:cubicBezTo>
                    <a:pt x="910" y="7721"/>
                    <a:pt x="687" y="7731"/>
                    <a:pt x="593" y="7985"/>
                  </a:cubicBezTo>
                  <a:lnTo>
                    <a:pt x="593" y="7985"/>
                  </a:lnTo>
                  <a:cubicBezTo>
                    <a:pt x="85" y="8485"/>
                    <a:pt x="399" y="9202"/>
                    <a:pt x="139" y="9794"/>
                  </a:cubicBezTo>
                  <a:cubicBezTo>
                    <a:pt x="0" y="10113"/>
                    <a:pt x="322" y="10417"/>
                    <a:pt x="754" y="10417"/>
                  </a:cubicBezTo>
                  <a:cubicBezTo>
                    <a:pt x="789" y="10417"/>
                    <a:pt x="824" y="10416"/>
                    <a:pt x="859" y="10412"/>
                  </a:cubicBezTo>
                  <a:cubicBezTo>
                    <a:pt x="859" y="10954"/>
                    <a:pt x="939" y="11486"/>
                    <a:pt x="934" y="12034"/>
                  </a:cubicBezTo>
                  <a:cubicBezTo>
                    <a:pt x="917" y="13447"/>
                    <a:pt x="569" y="14897"/>
                    <a:pt x="1143" y="16288"/>
                  </a:cubicBezTo>
                  <a:lnTo>
                    <a:pt x="1122" y="16268"/>
                  </a:lnTo>
                  <a:lnTo>
                    <a:pt x="1122" y="16268"/>
                  </a:lnTo>
                  <a:cubicBezTo>
                    <a:pt x="1209" y="16450"/>
                    <a:pt x="1312" y="16600"/>
                    <a:pt x="1491" y="16600"/>
                  </a:cubicBezTo>
                  <a:cubicBezTo>
                    <a:pt x="1544" y="16600"/>
                    <a:pt x="1603" y="16587"/>
                    <a:pt x="1670" y="16558"/>
                  </a:cubicBezTo>
                  <a:cubicBezTo>
                    <a:pt x="2020" y="17181"/>
                    <a:pt x="2965" y="16918"/>
                    <a:pt x="3270" y="17605"/>
                  </a:cubicBezTo>
                  <a:cubicBezTo>
                    <a:pt x="4217" y="18212"/>
                    <a:pt x="5420" y="18512"/>
                    <a:pt x="5710" y="19861"/>
                  </a:cubicBezTo>
                  <a:cubicBezTo>
                    <a:pt x="5752" y="20049"/>
                    <a:pt x="6210" y="20146"/>
                    <a:pt x="6478" y="20285"/>
                  </a:cubicBezTo>
                  <a:cubicBezTo>
                    <a:pt x="6761" y="20525"/>
                    <a:pt x="7004" y="20833"/>
                    <a:pt x="7407" y="20833"/>
                  </a:cubicBezTo>
                  <a:cubicBezTo>
                    <a:pt x="7448" y="20833"/>
                    <a:pt x="7492" y="20830"/>
                    <a:pt x="7537" y="20823"/>
                  </a:cubicBezTo>
                  <a:cubicBezTo>
                    <a:pt x="7626" y="21185"/>
                    <a:pt x="7830" y="21378"/>
                    <a:pt x="8163" y="21378"/>
                  </a:cubicBezTo>
                  <a:cubicBezTo>
                    <a:pt x="8211" y="21378"/>
                    <a:pt x="8262" y="21374"/>
                    <a:pt x="8316" y="21366"/>
                  </a:cubicBezTo>
                  <a:lnTo>
                    <a:pt x="8316" y="21366"/>
                  </a:lnTo>
                  <a:cubicBezTo>
                    <a:pt x="8154" y="21666"/>
                    <a:pt x="8423" y="21752"/>
                    <a:pt x="8601" y="21881"/>
                  </a:cubicBezTo>
                  <a:cubicBezTo>
                    <a:pt x="8611" y="22316"/>
                    <a:pt x="8568" y="22767"/>
                    <a:pt x="8648" y="23186"/>
                  </a:cubicBezTo>
                  <a:cubicBezTo>
                    <a:pt x="8713" y="23525"/>
                    <a:pt x="8702" y="23734"/>
                    <a:pt x="8568" y="23863"/>
                  </a:cubicBezTo>
                  <a:cubicBezTo>
                    <a:pt x="8589" y="24031"/>
                    <a:pt x="8606" y="24202"/>
                    <a:pt x="8611" y="24374"/>
                  </a:cubicBezTo>
                  <a:cubicBezTo>
                    <a:pt x="8869" y="24557"/>
                    <a:pt x="8896" y="24906"/>
                    <a:pt x="9132" y="25083"/>
                  </a:cubicBezTo>
                  <a:lnTo>
                    <a:pt x="9132" y="25078"/>
                  </a:lnTo>
                  <a:lnTo>
                    <a:pt x="9154" y="25094"/>
                  </a:lnTo>
                  <a:cubicBezTo>
                    <a:pt x="9143" y="25094"/>
                    <a:pt x="9143" y="25088"/>
                    <a:pt x="9132" y="25083"/>
                  </a:cubicBezTo>
                  <a:lnTo>
                    <a:pt x="9132" y="25083"/>
                  </a:lnTo>
                  <a:cubicBezTo>
                    <a:pt x="9229" y="25276"/>
                    <a:pt x="9372" y="25371"/>
                    <a:pt x="9563" y="25371"/>
                  </a:cubicBezTo>
                  <a:cubicBezTo>
                    <a:pt x="9595" y="25371"/>
                    <a:pt x="9629" y="25368"/>
                    <a:pt x="9664" y="25363"/>
                  </a:cubicBezTo>
                  <a:lnTo>
                    <a:pt x="9664" y="25336"/>
                  </a:lnTo>
                  <a:lnTo>
                    <a:pt x="9696" y="25363"/>
                  </a:lnTo>
                  <a:lnTo>
                    <a:pt x="9664" y="25363"/>
                  </a:lnTo>
                  <a:lnTo>
                    <a:pt x="9664" y="25883"/>
                  </a:lnTo>
                  <a:lnTo>
                    <a:pt x="9691" y="25856"/>
                  </a:lnTo>
                  <a:lnTo>
                    <a:pt x="9691" y="25856"/>
                  </a:lnTo>
                  <a:cubicBezTo>
                    <a:pt x="8584" y="26990"/>
                    <a:pt x="9342" y="29134"/>
                    <a:pt x="11013" y="29628"/>
                  </a:cubicBezTo>
                  <a:cubicBezTo>
                    <a:pt x="11006" y="29623"/>
                    <a:pt x="11001" y="29623"/>
                    <a:pt x="11001" y="29617"/>
                  </a:cubicBezTo>
                  <a:lnTo>
                    <a:pt x="11001" y="29617"/>
                  </a:lnTo>
                  <a:lnTo>
                    <a:pt x="11028" y="29633"/>
                  </a:lnTo>
                  <a:cubicBezTo>
                    <a:pt x="11018" y="29633"/>
                    <a:pt x="11018" y="29628"/>
                    <a:pt x="11013" y="29628"/>
                  </a:cubicBezTo>
                  <a:lnTo>
                    <a:pt x="11013" y="29628"/>
                  </a:lnTo>
                  <a:cubicBezTo>
                    <a:pt x="11174" y="29827"/>
                    <a:pt x="11370" y="29930"/>
                    <a:pt x="11603" y="29930"/>
                  </a:cubicBezTo>
                  <a:cubicBezTo>
                    <a:pt x="11672" y="29930"/>
                    <a:pt x="11744" y="29921"/>
                    <a:pt x="11819" y="29902"/>
                  </a:cubicBezTo>
                  <a:cubicBezTo>
                    <a:pt x="11819" y="29891"/>
                    <a:pt x="11819" y="29886"/>
                    <a:pt x="11812" y="29875"/>
                  </a:cubicBezTo>
                  <a:lnTo>
                    <a:pt x="11812" y="29875"/>
                  </a:lnTo>
                  <a:cubicBezTo>
                    <a:pt x="11816" y="29879"/>
                    <a:pt x="11819" y="29881"/>
                    <a:pt x="11822" y="29884"/>
                  </a:cubicBezTo>
                  <a:lnTo>
                    <a:pt x="11822" y="29884"/>
                  </a:lnTo>
                  <a:lnTo>
                    <a:pt x="11834" y="29902"/>
                  </a:lnTo>
                  <a:cubicBezTo>
                    <a:pt x="11834" y="29902"/>
                    <a:pt x="11833" y="29900"/>
                    <a:pt x="11831" y="29896"/>
                  </a:cubicBezTo>
                  <a:lnTo>
                    <a:pt x="11831" y="29896"/>
                  </a:lnTo>
                  <a:cubicBezTo>
                    <a:pt x="11832" y="29898"/>
                    <a:pt x="11833" y="29900"/>
                    <a:pt x="11834" y="29902"/>
                  </a:cubicBezTo>
                  <a:lnTo>
                    <a:pt x="11819" y="29902"/>
                  </a:lnTo>
                  <a:cubicBezTo>
                    <a:pt x="11834" y="30245"/>
                    <a:pt x="11915" y="30542"/>
                    <a:pt x="12065" y="30800"/>
                  </a:cubicBezTo>
                  <a:cubicBezTo>
                    <a:pt x="12345" y="30961"/>
                    <a:pt x="12657" y="31051"/>
                    <a:pt x="13016" y="31090"/>
                  </a:cubicBezTo>
                  <a:cubicBezTo>
                    <a:pt x="13123" y="30971"/>
                    <a:pt x="13301" y="30922"/>
                    <a:pt x="13548" y="30907"/>
                  </a:cubicBezTo>
                  <a:cubicBezTo>
                    <a:pt x="17626" y="30676"/>
                    <a:pt x="21703" y="30418"/>
                    <a:pt x="25781" y="30176"/>
                  </a:cubicBezTo>
                  <a:cubicBezTo>
                    <a:pt x="25858" y="30173"/>
                    <a:pt x="26186" y="30166"/>
                    <a:pt x="26478" y="30166"/>
                  </a:cubicBezTo>
                  <a:cubicBezTo>
                    <a:pt x="26694" y="30166"/>
                    <a:pt x="26889" y="30170"/>
                    <a:pt x="26946" y="30181"/>
                  </a:cubicBezTo>
                  <a:cubicBezTo>
                    <a:pt x="27043" y="30123"/>
                    <a:pt x="26758" y="27495"/>
                    <a:pt x="26634" y="27195"/>
                  </a:cubicBezTo>
                  <a:cubicBezTo>
                    <a:pt x="26597" y="27098"/>
                    <a:pt x="26560" y="27006"/>
                    <a:pt x="26527" y="26905"/>
                  </a:cubicBezTo>
                  <a:cubicBezTo>
                    <a:pt x="26485" y="26776"/>
                    <a:pt x="26436" y="26647"/>
                    <a:pt x="26388" y="26513"/>
                  </a:cubicBezTo>
                  <a:cubicBezTo>
                    <a:pt x="26049" y="25571"/>
                    <a:pt x="25673" y="24508"/>
                    <a:pt x="26049" y="23907"/>
                  </a:cubicBezTo>
                  <a:cubicBezTo>
                    <a:pt x="26683" y="22903"/>
                    <a:pt x="26592" y="21812"/>
                    <a:pt x="26517" y="20845"/>
                  </a:cubicBezTo>
                  <a:cubicBezTo>
                    <a:pt x="26425" y="19754"/>
                    <a:pt x="26361" y="18894"/>
                    <a:pt x="27129" y="18180"/>
                  </a:cubicBezTo>
                  <a:cubicBezTo>
                    <a:pt x="27258" y="18061"/>
                    <a:pt x="27316" y="17890"/>
                    <a:pt x="27296" y="17718"/>
                  </a:cubicBezTo>
                  <a:cubicBezTo>
                    <a:pt x="27177" y="16821"/>
                    <a:pt x="27494" y="15993"/>
                    <a:pt x="27822" y="15112"/>
                  </a:cubicBezTo>
                  <a:cubicBezTo>
                    <a:pt x="28075" y="14457"/>
                    <a:pt x="28327" y="13774"/>
                    <a:pt x="28412" y="13039"/>
                  </a:cubicBezTo>
                  <a:cubicBezTo>
                    <a:pt x="28445" y="12990"/>
                    <a:pt x="28477" y="12936"/>
                    <a:pt x="28509" y="12888"/>
                  </a:cubicBezTo>
                  <a:cubicBezTo>
                    <a:pt x="28870" y="12362"/>
                    <a:pt x="29310" y="11706"/>
                    <a:pt x="29181" y="10804"/>
                  </a:cubicBezTo>
                  <a:cubicBezTo>
                    <a:pt x="29160" y="10664"/>
                    <a:pt x="29084" y="10535"/>
                    <a:pt x="28972" y="10449"/>
                  </a:cubicBezTo>
                  <a:cubicBezTo>
                    <a:pt x="28875" y="10379"/>
                    <a:pt x="28767" y="10347"/>
                    <a:pt x="28655" y="10347"/>
                  </a:cubicBezTo>
                  <a:cubicBezTo>
                    <a:pt x="28623" y="10347"/>
                    <a:pt x="28595" y="10347"/>
                    <a:pt x="28568" y="10352"/>
                  </a:cubicBezTo>
                  <a:cubicBezTo>
                    <a:pt x="27349" y="10551"/>
                    <a:pt x="27323" y="11486"/>
                    <a:pt x="27311" y="11937"/>
                  </a:cubicBezTo>
                  <a:cubicBezTo>
                    <a:pt x="27306" y="12077"/>
                    <a:pt x="27301" y="12266"/>
                    <a:pt x="27264" y="12335"/>
                  </a:cubicBezTo>
                  <a:lnTo>
                    <a:pt x="24491" y="15123"/>
                  </a:lnTo>
                  <a:cubicBezTo>
                    <a:pt x="24653" y="14258"/>
                    <a:pt x="24975" y="13652"/>
                    <a:pt x="25511" y="13129"/>
                  </a:cubicBezTo>
                  <a:cubicBezTo>
                    <a:pt x="25555" y="13092"/>
                    <a:pt x="25598" y="13055"/>
                    <a:pt x="25640" y="13017"/>
                  </a:cubicBezTo>
                  <a:cubicBezTo>
                    <a:pt x="25856" y="12834"/>
                    <a:pt x="26151" y="12582"/>
                    <a:pt x="26173" y="12169"/>
                  </a:cubicBezTo>
                  <a:cubicBezTo>
                    <a:pt x="26173" y="12130"/>
                    <a:pt x="26168" y="12098"/>
                    <a:pt x="26162" y="12066"/>
                  </a:cubicBezTo>
                  <a:cubicBezTo>
                    <a:pt x="26001" y="12227"/>
                    <a:pt x="25759" y="12244"/>
                    <a:pt x="25614" y="12249"/>
                  </a:cubicBezTo>
                  <a:cubicBezTo>
                    <a:pt x="25667" y="12110"/>
                    <a:pt x="25635" y="11943"/>
                    <a:pt x="25421" y="11728"/>
                  </a:cubicBezTo>
                  <a:lnTo>
                    <a:pt x="25437" y="11728"/>
                  </a:lnTo>
                  <a:cubicBezTo>
                    <a:pt x="25206" y="11453"/>
                    <a:pt x="25195" y="11002"/>
                    <a:pt x="25034" y="10664"/>
                  </a:cubicBezTo>
                  <a:cubicBezTo>
                    <a:pt x="25039" y="10637"/>
                    <a:pt x="25039" y="10610"/>
                    <a:pt x="25045" y="10590"/>
                  </a:cubicBezTo>
                  <a:cubicBezTo>
                    <a:pt x="25028" y="10583"/>
                    <a:pt x="25007" y="10578"/>
                    <a:pt x="24985" y="10573"/>
                  </a:cubicBezTo>
                  <a:cubicBezTo>
                    <a:pt x="24853" y="10356"/>
                    <a:pt x="24638" y="10196"/>
                    <a:pt x="24216" y="10196"/>
                  </a:cubicBezTo>
                  <a:cubicBezTo>
                    <a:pt x="24210" y="10196"/>
                    <a:pt x="24203" y="10196"/>
                    <a:pt x="24196" y="10196"/>
                  </a:cubicBezTo>
                  <a:cubicBezTo>
                    <a:pt x="24045" y="10196"/>
                    <a:pt x="24196" y="9558"/>
                    <a:pt x="24276" y="9224"/>
                  </a:cubicBezTo>
                  <a:cubicBezTo>
                    <a:pt x="24459" y="8467"/>
                    <a:pt x="23959" y="8172"/>
                    <a:pt x="23567" y="7607"/>
                  </a:cubicBezTo>
                  <a:cubicBezTo>
                    <a:pt x="22407" y="5942"/>
                    <a:pt x="20656" y="6732"/>
                    <a:pt x="19307" y="6125"/>
                  </a:cubicBezTo>
                  <a:lnTo>
                    <a:pt x="19307" y="6135"/>
                  </a:lnTo>
                  <a:cubicBezTo>
                    <a:pt x="19065" y="6028"/>
                    <a:pt x="18931" y="5872"/>
                    <a:pt x="19012" y="5604"/>
                  </a:cubicBezTo>
                  <a:lnTo>
                    <a:pt x="19012" y="5604"/>
                  </a:lnTo>
                  <a:cubicBezTo>
                    <a:pt x="18983" y="5611"/>
                    <a:pt x="18958" y="5614"/>
                    <a:pt x="18935" y="5614"/>
                  </a:cubicBezTo>
                  <a:cubicBezTo>
                    <a:pt x="18790" y="5614"/>
                    <a:pt x="18752" y="5476"/>
                    <a:pt x="18705" y="5346"/>
                  </a:cubicBezTo>
                  <a:cubicBezTo>
                    <a:pt x="17872" y="5227"/>
                    <a:pt x="17034" y="5110"/>
                    <a:pt x="16202" y="4991"/>
                  </a:cubicBezTo>
                  <a:cubicBezTo>
                    <a:pt x="15471" y="4857"/>
                    <a:pt x="14740" y="4723"/>
                    <a:pt x="14011" y="4594"/>
                  </a:cubicBezTo>
                  <a:cubicBezTo>
                    <a:pt x="13521" y="4503"/>
                    <a:pt x="13059" y="4384"/>
                    <a:pt x="13145" y="3729"/>
                  </a:cubicBezTo>
                  <a:cubicBezTo>
                    <a:pt x="12823" y="3665"/>
                    <a:pt x="12839" y="3427"/>
                    <a:pt x="12876" y="3186"/>
                  </a:cubicBezTo>
                  <a:lnTo>
                    <a:pt x="12876" y="3186"/>
                  </a:lnTo>
                  <a:cubicBezTo>
                    <a:pt x="12762" y="3199"/>
                    <a:pt x="12650" y="3207"/>
                    <a:pt x="12539" y="3207"/>
                  </a:cubicBezTo>
                  <a:cubicBezTo>
                    <a:pt x="12249" y="3207"/>
                    <a:pt x="11969" y="3152"/>
                    <a:pt x="11705" y="2993"/>
                  </a:cubicBezTo>
                  <a:cubicBezTo>
                    <a:pt x="11700" y="2988"/>
                    <a:pt x="11695" y="2983"/>
                    <a:pt x="11695" y="2976"/>
                  </a:cubicBezTo>
                  <a:cubicBezTo>
                    <a:pt x="11625" y="2847"/>
                    <a:pt x="11609" y="2703"/>
                    <a:pt x="11651" y="2569"/>
                  </a:cubicBezTo>
                  <a:cubicBezTo>
                    <a:pt x="11673" y="2499"/>
                    <a:pt x="11705" y="2440"/>
                    <a:pt x="11748" y="2391"/>
                  </a:cubicBezTo>
                  <a:cubicBezTo>
                    <a:pt x="11259" y="2095"/>
                    <a:pt x="10787" y="1951"/>
                    <a:pt x="10309" y="1951"/>
                  </a:cubicBezTo>
                  <a:cubicBezTo>
                    <a:pt x="10088" y="1951"/>
                    <a:pt x="9868" y="1977"/>
                    <a:pt x="9642" y="2041"/>
                  </a:cubicBezTo>
                  <a:cubicBezTo>
                    <a:pt x="9707" y="1854"/>
                    <a:pt x="9771" y="1693"/>
                    <a:pt x="9841" y="1542"/>
                  </a:cubicBezTo>
                  <a:cubicBezTo>
                    <a:pt x="9858" y="1515"/>
                    <a:pt x="9878" y="1493"/>
                    <a:pt x="9895" y="1473"/>
                  </a:cubicBezTo>
                  <a:cubicBezTo>
                    <a:pt x="10357" y="893"/>
                    <a:pt x="10056" y="468"/>
                    <a:pt x="9836" y="268"/>
                  </a:cubicBezTo>
                  <a:cubicBezTo>
                    <a:pt x="9637" y="92"/>
                    <a:pt x="9401" y="0"/>
                    <a:pt x="9143" y="0"/>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0"/>
            <p:cNvSpPr/>
            <p:nvPr/>
          </p:nvSpPr>
          <p:spPr>
            <a:xfrm>
              <a:off x="5469975" y="2837225"/>
              <a:ext cx="1216675" cy="526650"/>
            </a:xfrm>
            <a:custGeom>
              <a:avLst/>
              <a:gdLst/>
              <a:ahLst/>
              <a:cxnLst/>
              <a:rect l="l" t="t" r="r" b="b"/>
              <a:pathLst>
                <a:path w="48667" h="21066" extrusionOk="0">
                  <a:moveTo>
                    <a:pt x="12097" y="15407"/>
                  </a:moveTo>
                  <a:lnTo>
                    <a:pt x="12097" y="15407"/>
                  </a:lnTo>
                  <a:cubicBezTo>
                    <a:pt x="12096" y="15407"/>
                    <a:pt x="12095" y="15408"/>
                    <a:pt x="12093" y="15408"/>
                  </a:cubicBezTo>
                  <a:cubicBezTo>
                    <a:pt x="12095" y="15408"/>
                    <a:pt x="12096" y="15408"/>
                    <a:pt x="12097" y="15407"/>
                  </a:cubicBezTo>
                  <a:close/>
                  <a:moveTo>
                    <a:pt x="45766" y="1"/>
                  </a:moveTo>
                  <a:cubicBezTo>
                    <a:pt x="45551" y="103"/>
                    <a:pt x="45321" y="140"/>
                    <a:pt x="45127" y="172"/>
                  </a:cubicBezTo>
                  <a:cubicBezTo>
                    <a:pt x="45073" y="184"/>
                    <a:pt x="45014" y="189"/>
                    <a:pt x="44960" y="199"/>
                  </a:cubicBezTo>
                  <a:cubicBezTo>
                    <a:pt x="44789" y="145"/>
                    <a:pt x="44605" y="113"/>
                    <a:pt x="44398" y="113"/>
                  </a:cubicBezTo>
                  <a:cubicBezTo>
                    <a:pt x="44235" y="113"/>
                    <a:pt x="44058" y="133"/>
                    <a:pt x="43864" y="179"/>
                  </a:cubicBezTo>
                  <a:cubicBezTo>
                    <a:pt x="37783" y="1623"/>
                    <a:pt x="31691" y="3026"/>
                    <a:pt x="25475" y="3799"/>
                  </a:cubicBezTo>
                  <a:cubicBezTo>
                    <a:pt x="21784" y="4256"/>
                    <a:pt x="18142" y="5072"/>
                    <a:pt x="14414" y="5163"/>
                  </a:cubicBezTo>
                  <a:cubicBezTo>
                    <a:pt x="13990" y="5175"/>
                    <a:pt x="13715" y="5319"/>
                    <a:pt x="13559" y="5567"/>
                  </a:cubicBezTo>
                  <a:cubicBezTo>
                    <a:pt x="13356" y="5599"/>
                    <a:pt x="13145" y="5631"/>
                    <a:pt x="12942" y="5664"/>
                  </a:cubicBezTo>
                  <a:cubicBezTo>
                    <a:pt x="13006" y="5716"/>
                    <a:pt x="13060" y="5803"/>
                    <a:pt x="13098" y="5942"/>
                  </a:cubicBezTo>
                  <a:cubicBezTo>
                    <a:pt x="13254" y="6475"/>
                    <a:pt x="13313" y="7102"/>
                    <a:pt x="12565" y="7372"/>
                  </a:cubicBezTo>
                  <a:cubicBezTo>
                    <a:pt x="12469" y="7404"/>
                    <a:pt x="12416" y="7543"/>
                    <a:pt x="12340" y="7645"/>
                  </a:cubicBezTo>
                  <a:cubicBezTo>
                    <a:pt x="12077" y="7737"/>
                    <a:pt x="12077" y="7962"/>
                    <a:pt x="12066" y="8183"/>
                  </a:cubicBezTo>
                  <a:cubicBezTo>
                    <a:pt x="11808" y="8280"/>
                    <a:pt x="11814" y="8510"/>
                    <a:pt x="11798" y="8731"/>
                  </a:cubicBezTo>
                  <a:cubicBezTo>
                    <a:pt x="11464" y="9172"/>
                    <a:pt x="10787" y="8768"/>
                    <a:pt x="10470" y="9247"/>
                  </a:cubicBezTo>
                  <a:cubicBezTo>
                    <a:pt x="10321" y="9274"/>
                    <a:pt x="10122" y="9252"/>
                    <a:pt x="10186" y="9499"/>
                  </a:cubicBezTo>
                  <a:cubicBezTo>
                    <a:pt x="10128" y="9476"/>
                    <a:pt x="10075" y="9466"/>
                    <a:pt x="10028" y="9466"/>
                  </a:cubicBezTo>
                  <a:cubicBezTo>
                    <a:pt x="9851" y="9466"/>
                    <a:pt x="9750" y="9611"/>
                    <a:pt x="9664" y="9789"/>
                  </a:cubicBezTo>
                  <a:cubicBezTo>
                    <a:pt x="9106" y="10246"/>
                    <a:pt x="8037" y="9827"/>
                    <a:pt x="7801" y="10841"/>
                  </a:cubicBezTo>
                  <a:cubicBezTo>
                    <a:pt x="7749" y="10833"/>
                    <a:pt x="7698" y="10827"/>
                    <a:pt x="7649" y="10827"/>
                  </a:cubicBezTo>
                  <a:cubicBezTo>
                    <a:pt x="7467" y="10827"/>
                    <a:pt x="7322" y="10902"/>
                    <a:pt x="7258" y="11132"/>
                  </a:cubicBezTo>
                  <a:cubicBezTo>
                    <a:pt x="6995" y="11438"/>
                    <a:pt x="6651" y="11701"/>
                    <a:pt x="6721" y="12180"/>
                  </a:cubicBezTo>
                  <a:cubicBezTo>
                    <a:pt x="6667" y="12175"/>
                    <a:pt x="6615" y="12173"/>
                    <a:pt x="6563" y="12173"/>
                  </a:cubicBezTo>
                  <a:cubicBezTo>
                    <a:pt x="6173" y="12173"/>
                    <a:pt x="5853" y="12308"/>
                    <a:pt x="5667" y="12711"/>
                  </a:cubicBezTo>
                  <a:cubicBezTo>
                    <a:pt x="5616" y="12694"/>
                    <a:pt x="5569" y="12686"/>
                    <a:pt x="5526" y="12686"/>
                  </a:cubicBezTo>
                  <a:cubicBezTo>
                    <a:pt x="5340" y="12686"/>
                    <a:pt x="5224" y="12830"/>
                    <a:pt x="5119" y="12996"/>
                  </a:cubicBezTo>
                  <a:lnTo>
                    <a:pt x="5126" y="12996"/>
                  </a:lnTo>
                  <a:cubicBezTo>
                    <a:pt x="5039" y="13082"/>
                    <a:pt x="4958" y="13162"/>
                    <a:pt x="4873" y="13249"/>
                  </a:cubicBezTo>
                  <a:cubicBezTo>
                    <a:pt x="4256" y="13459"/>
                    <a:pt x="3616" y="13641"/>
                    <a:pt x="3014" y="13898"/>
                  </a:cubicBezTo>
                  <a:cubicBezTo>
                    <a:pt x="2434" y="14146"/>
                    <a:pt x="1687" y="14258"/>
                    <a:pt x="1655" y="15123"/>
                  </a:cubicBezTo>
                  <a:cubicBezTo>
                    <a:pt x="1231" y="15361"/>
                    <a:pt x="1499" y="15683"/>
                    <a:pt x="1553" y="15973"/>
                  </a:cubicBezTo>
                  <a:cubicBezTo>
                    <a:pt x="1542" y="16063"/>
                    <a:pt x="1531" y="16150"/>
                    <a:pt x="1521" y="16236"/>
                  </a:cubicBezTo>
                  <a:cubicBezTo>
                    <a:pt x="1462" y="16241"/>
                    <a:pt x="1407" y="16251"/>
                    <a:pt x="1355" y="16268"/>
                  </a:cubicBezTo>
                  <a:cubicBezTo>
                    <a:pt x="1333" y="16273"/>
                    <a:pt x="1311" y="16284"/>
                    <a:pt x="1290" y="16289"/>
                  </a:cubicBezTo>
                  <a:cubicBezTo>
                    <a:pt x="1263" y="16306"/>
                    <a:pt x="1231" y="16316"/>
                    <a:pt x="1204" y="16333"/>
                  </a:cubicBezTo>
                  <a:cubicBezTo>
                    <a:pt x="1166" y="16348"/>
                    <a:pt x="1139" y="16370"/>
                    <a:pt x="1107" y="16392"/>
                  </a:cubicBezTo>
                  <a:cubicBezTo>
                    <a:pt x="1090" y="16397"/>
                    <a:pt x="1080" y="16407"/>
                    <a:pt x="1064" y="16418"/>
                  </a:cubicBezTo>
                  <a:cubicBezTo>
                    <a:pt x="1058" y="16418"/>
                    <a:pt x="1058" y="16424"/>
                    <a:pt x="1053" y="16424"/>
                  </a:cubicBezTo>
                  <a:cubicBezTo>
                    <a:pt x="844" y="16585"/>
                    <a:pt x="666" y="16799"/>
                    <a:pt x="440" y="16933"/>
                  </a:cubicBezTo>
                  <a:cubicBezTo>
                    <a:pt x="301" y="17198"/>
                    <a:pt x="167" y="17449"/>
                    <a:pt x="1" y="17659"/>
                  </a:cubicBezTo>
                  <a:cubicBezTo>
                    <a:pt x="38" y="17761"/>
                    <a:pt x="81" y="17858"/>
                    <a:pt x="135" y="17939"/>
                  </a:cubicBezTo>
                  <a:cubicBezTo>
                    <a:pt x="167" y="17992"/>
                    <a:pt x="199" y="18041"/>
                    <a:pt x="242" y="18084"/>
                  </a:cubicBezTo>
                  <a:cubicBezTo>
                    <a:pt x="388" y="18240"/>
                    <a:pt x="575" y="18336"/>
                    <a:pt x="800" y="18390"/>
                  </a:cubicBezTo>
                  <a:cubicBezTo>
                    <a:pt x="3036" y="18094"/>
                    <a:pt x="5265" y="17788"/>
                    <a:pt x="7500" y="17476"/>
                  </a:cubicBezTo>
                  <a:cubicBezTo>
                    <a:pt x="7586" y="17465"/>
                    <a:pt x="7664" y="17459"/>
                    <a:pt x="7735" y="17459"/>
                  </a:cubicBezTo>
                  <a:cubicBezTo>
                    <a:pt x="7860" y="17459"/>
                    <a:pt x="7962" y="17477"/>
                    <a:pt x="8047" y="17514"/>
                  </a:cubicBezTo>
                  <a:cubicBezTo>
                    <a:pt x="8069" y="17509"/>
                    <a:pt x="8085" y="17509"/>
                    <a:pt x="8107" y="17503"/>
                  </a:cubicBezTo>
                  <a:cubicBezTo>
                    <a:pt x="8144" y="17449"/>
                    <a:pt x="8176" y="17396"/>
                    <a:pt x="8214" y="17337"/>
                  </a:cubicBezTo>
                  <a:cubicBezTo>
                    <a:pt x="8290" y="17203"/>
                    <a:pt x="8381" y="17057"/>
                    <a:pt x="8483" y="16918"/>
                  </a:cubicBezTo>
                  <a:cubicBezTo>
                    <a:pt x="8821" y="16869"/>
                    <a:pt x="9160" y="16826"/>
                    <a:pt x="9498" y="16784"/>
                  </a:cubicBezTo>
                  <a:cubicBezTo>
                    <a:pt x="9912" y="16611"/>
                    <a:pt x="10326" y="16440"/>
                    <a:pt x="10740" y="16273"/>
                  </a:cubicBezTo>
                  <a:cubicBezTo>
                    <a:pt x="10779" y="16026"/>
                    <a:pt x="10885" y="15890"/>
                    <a:pt x="11072" y="15890"/>
                  </a:cubicBezTo>
                  <a:cubicBezTo>
                    <a:pt x="11133" y="15890"/>
                    <a:pt x="11203" y="15904"/>
                    <a:pt x="11282" y="15934"/>
                  </a:cubicBezTo>
                  <a:cubicBezTo>
                    <a:pt x="11349" y="15508"/>
                    <a:pt x="11618" y="15393"/>
                    <a:pt x="11970" y="15393"/>
                  </a:cubicBezTo>
                  <a:cubicBezTo>
                    <a:pt x="12012" y="15393"/>
                    <a:pt x="12055" y="15395"/>
                    <a:pt x="12099" y="15398"/>
                  </a:cubicBezTo>
                  <a:cubicBezTo>
                    <a:pt x="12099" y="15401"/>
                    <a:pt x="12099" y="15405"/>
                    <a:pt x="12097" y="15407"/>
                  </a:cubicBezTo>
                  <a:lnTo>
                    <a:pt x="12097" y="15407"/>
                  </a:lnTo>
                  <a:cubicBezTo>
                    <a:pt x="13170" y="14982"/>
                    <a:pt x="14273" y="14809"/>
                    <a:pt x="15396" y="14809"/>
                  </a:cubicBezTo>
                  <a:cubicBezTo>
                    <a:pt x="15847" y="14809"/>
                    <a:pt x="16300" y="14836"/>
                    <a:pt x="16756" y="14887"/>
                  </a:cubicBezTo>
                  <a:cubicBezTo>
                    <a:pt x="17154" y="14791"/>
                    <a:pt x="17551" y="14699"/>
                    <a:pt x="17948" y="14602"/>
                  </a:cubicBezTo>
                  <a:cubicBezTo>
                    <a:pt x="18330" y="14522"/>
                    <a:pt x="18722" y="14409"/>
                    <a:pt x="19098" y="14355"/>
                  </a:cubicBezTo>
                  <a:cubicBezTo>
                    <a:pt x="19356" y="14399"/>
                    <a:pt x="19624" y="14431"/>
                    <a:pt x="19899" y="14468"/>
                  </a:cubicBezTo>
                  <a:cubicBezTo>
                    <a:pt x="20018" y="14479"/>
                    <a:pt x="20135" y="14495"/>
                    <a:pt x="20259" y="14511"/>
                  </a:cubicBezTo>
                  <a:cubicBezTo>
                    <a:pt x="20479" y="14635"/>
                    <a:pt x="20688" y="14833"/>
                    <a:pt x="20881" y="15135"/>
                  </a:cubicBezTo>
                  <a:cubicBezTo>
                    <a:pt x="20946" y="15111"/>
                    <a:pt x="21004" y="15100"/>
                    <a:pt x="21057" y="15100"/>
                  </a:cubicBezTo>
                  <a:cubicBezTo>
                    <a:pt x="21235" y="15100"/>
                    <a:pt x="21352" y="15225"/>
                    <a:pt x="21436" y="15419"/>
                  </a:cubicBezTo>
                  <a:cubicBezTo>
                    <a:pt x="21429" y="15419"/>
                    <a:pt x="21424" y="15425"/>
                    <a:pt x="21424" y="15425"/>
                  </a:cubicBezTo>
                  <a:cubicBezTo>
                    <a:pt x="21585" y="15763"/>
                    <a:pt x="21790" y="15999"/>
                    <a:pt x="22032" y="16144"/>
                  </a:cubicBezTo>
                  <a:cubicBezTo>
                    <a:pt x="22037" y="16155"/>
                    <a:pt x="22037" y="16160"/>
                    <a:pt x="22042" y="16172"/>
                  </a:cubicBezTo>
                  <a:lnTo>
                    <a:pt x="22081" y="16172"/>
                  </a:lnTo>
                  <a:cubicBezTo>
                    <a:pt x="22276" y="16278"/>
                    <a:pt x="22496" y="16329"/>
                    <a:pt x="22737" y="16329"/>
                  </a:cubicBezTo>
                  <a:cubicBezTo>
                    <a:pt x="22959" y="16329"/>
                    <a:pt x="23198" y="16286"/>
                    <a:pt x="23455" y="16204"/>
                  </a:cubicBezTo>
                  <a:cubicBezTo>
                    <a:pt x="23637" y="16144"/>
                    <a:pt x="23836" y="16065"/>
                    <a:pt x="24035" y="16065"/>
                  </a:cubicBezTo>
                  <a:cubicBezTo>
                    <a:pt x="24177" y="16065"/>
                    <a:pt x="24320" y="16106"/>
                    <a:pt x="24454" y="16224"/>
                  </a:cubicBezTo>
                  <a:cubicBezTo>
                    <a:pt x="24577" y="16253"/>
                    <a:pt x="24696" y="16265"/>
                    <a:pt x="24811" y="16265"/>
                  </a:cubicBezTo>
                  <a:cubicBezTo>
                    <a:pt x="25002" y="16265"/>
                    <a:pt x="25185" y="16231"/>
                    <a:pt x="25362" y="16177"/>
                  </a:cubicBezTo>
                  <a:cubicBezTo>
                    <a:pt x="25459" y="16144"/>
                    <a:pt x="25555" y="16112"/>
                    <a:pt x="25647" y="16075"/>
                  </a:cubicBezTo>
                  <a:cubicBezTo>
                    <a:pt x="25787" y="16021"/>
                    <a:pt x="25927" y="15961"/>
                    <a:pt x="26066" y="15902"/>
                  </a:cubicBezTo>
                  <a:cubicBezTo>
                    <a:pt x="26297" y="15805"/>
                    <a:pt x="26534" y="15715"/>
                    <a:pt x="26775" y="15666"/>
                  </a:cubicBezTo>
                  <a:cubicBezTo>
                    <a:pt x="27098" y="15623"/>
                    <a:pt x="27454" y="15388"/>
                    <a:pt x="27768" y="15388"/>
                  </a:cubicBezTo>
                  <a:cubicBezTo>
                    <a:pt x="27998" y="15388"/>
                    <a:pt x="28205" y="15514"/>
                    <a:pt x="28360" y="15934"/>
                  </a:cubicBezTo>
                  <a:cubicBezTo>
                    <a:pt x="28428" y="15921"/>
                    <a:pt x="28491" y="15915"/>
                    <a:pt x="28550" y="15915"/>
                  </a:cubicBezTo>
                  <a:cubicBezTo>
                    <a:pt x="28879" y="15915"/>
                    <a:pt x="29075" y="16112"/>
                    <a:pt x="29165" y="16467"/>
                  </a:cubicBezTo>
                  <a:cubicBezTo>
                    <a:pt x="29221" y="16452"/>
                    <a:pt x="29274" y="16444"/>
                    <a:pt x="29323" y="16444"/>
                  </a:cubicBezTo>
                  <a:cubicBezTo>
                    <a:pt x="29499" y="16444"/>
                    <a:pt x="29627" y="16542"/>
                    <a:pt x="29703" y="16735"/>
                  </a:cubicBezTo>
                  <a:cubicBezTo>
                    <a:pt x="29983" y="16816"/>
                    <a:pt x="30300" y="16848"/>
                    <a:pt x="30236" y="17267"/>
                  </a:cubicBezTo>
                  <a:cubicBezTo>
                    <a:pt x="30301" y="17255"/>
                    <a:pt x="30363" y="17249"/>
                    <a:pt x="30421" y="17249"/>
                  </a:cubicBezTo>
                  <a:cubicBezTo>
                    <a:pt x="30748" y="17249"/>
                    <a:pt x="30944" y="17442"/>
                    <a:pt x="31035" y="17799"/>
                  </a:cubicBezTo>
                  <a:cubicBezTo>
                    <a:pt x="31089" y="17785"/>
                    <a:pt x="31140" y="17778"/>
                    <a:pt x="31188" y="17778"/>
                  </a:cubicBezTo>
                  <a:cubicBezTo>
                    <a:pt x="31365" y="17778"/>
                    <a:pt x="31492" y="17874"/>
                    <a:pt x="31573" y="18073"/>
                  </a:cubicBezTo>
                  <a:cubicBezTo>
                    <a:pt x="31847" y="18148"/>
                    <a:pt x="32170" y="18185"/>
                    <a:pt x="32105" y="18604"/>
                  </a:cubicBezTo>
                  <a:cubicBezTo>
                    <a:pt x="32172" y="18591"/>
                    <a:pt x="32235" y="18585"/>
                    <a:pt x="32293" y="18585"/>
                  </a:cubicBezTo>
                  <a:cubicBezTo>
                    <a:pt x="32618" y="18585"/>
                    <a:pt x="32814" y="18782"/>
                    <a:pt x="32904" y="19137"/>
                  </a:cubicBezTo>
                  <a:cubicBezTo>
                    <a:pt x="32961" y="19122"/>
                    <a:pt x="33013" y="19114"/>
                    <a:pt x="33062" y="19114"/>
                  </a:cubicBezTo>
                  <a:cubicBezTo>
                    <a:pt x="33236" y="19114"/>
                    <a:pt x="33362" y="19212"/>
                    <a:pt x="33442" y="19405"/>
                  </a:cubicBezTo>
                  <a:cubicBezTo>
                    <a:pt x="33717" y="19486"/>
                    <a:pt x="34039" y="19524"/>
                    <a:pt x="33975" y="19938"/>
                  </a:cubicBezTo>
                  <a:cubicBezTo>
                    <a:pt x="34042" y="19924"/>
                    <a:pt x="34106" y="19918"/>
                    <a:pt x="34165" y="19918"/>
                  </a:cubicBezTo>
                  <a:cubicBezTo>
                    <a:pt x="34489" y="19918"/>
                    <a:pt x="34683" y="20114"/>
                    <a:pt x="34769" y="20469"/>
                  </a:cubicBezTo>
                  <a:cubicBezTo>
                    <a:pt x="34974" y="20506"/>
                    <a:pt x="35167" y="20523"/>
                    <a:pt x="35366" y="20523"/>
                  </a:cubicBezTo>
                  <a:cubicBezTo>
                    <a:pt x="35413" y="20679"/>
                    <a:pt x="35446" y="20866"/>
                    <a:pt x="35381" y="21059"/>
                  </a:cubicBezTo>
                  <a:cubicBezTo>
                    <a:pt x="35393" y="21059"/>
                    <a:pt x="35403" y="21066"/>
                    <a:pt x="35413" y="21066"/>
                  </a:cubicBezTo>
                  <a:cubicBezTo>
                    <a:pt x="36021" y="21066"/>
                    <a:pt x="36601" y="20937"/>
                    <a:pt x="37166" y="20813"/>
                  </a:cubicBezTo>
                  <a:cubicBezTo>
                    <a:pt x="37353" y="20776"/>
                    <a:pt x="37536" y="20732"/>
                    <a:pt x="37724" y="20700"/>
                  </a:cubicBezTo>
                  <a:cubicBezTo>
                    <a:pt x="38492" y="20555"/>
                    <a:pt x="39029" y="19975"/>
                    <a:pt x="39029" y="19287"/>
                  </a:cubicBezTo>
                  <a:cubicBezTo>
                    <a:pt x="39035" y="17751"/>
                    <a:pt x="39926" y="16762"/>
                    <a:pt x="40958" y="15618"/>
                  </a:cubicBezTo>
                  <a:cubicBezTo>
                    <a:pt x="41076" y="15489"/>
                    <a:pt x="41188" y="15366"/>
                    <a:pt x="41302" y="15237"/>
                  </a:cubicBezTo>
                  <a:cubicBezTo>
                    <a:pt x="42366" y="14039"/>
                    <a:pt x="43300" y="13104"/>
                    <a:pt x="44853" y="12948"/>
                  </a:cubicBezTo>
                  <a:cubicBezTo>
                    <a:pt x="45782" y="12851"/>
                    <a:pt x="46384" y="12061"/>
                    <a:pt x="46454" y="10831"/>
                  </a:cubicBezTo>
                  <a:cubicBezTo>
                    <a:pt x="46464" y="10654"/>
                    <a:pt x="46384" y="10482"/>
                    <a:pt x="46239" y="10375"/>
                  </a:cubicBezTo>
                  <a:cubicBezTo>
                    <a:pt x="46142" y="10305"/>
                    <a:pt x="46035" y="10268"/>
                    <a:pt x="45922" y="10268"/>
                  </a:cubicBezTo>
                  <a:cubicBezTo>
                    <a:pt x="45857" y="10268"/>
                    <a:pt x="45793" y="10278"/>
                    <a:pt x="45733" y="10300"/>
                  </a:cubicBezTo>
                  <a:cubicBezTo>
                    <a:pt x="45470" y="10402"/>
                    <a:pt x="45218" y="10504"/>
                    <a:pt x="44971" y="10611"/>
                  </a:cubicBezTo>
                  <a:cubicBezTo>
                    <a:pt x="44799" y="10687"/>
                    <a:pt x="44627" y="10756"/>
                    <a:pt x="44466" y="10821"/>
                  </a:cubicBezTo>
                  <a:cubicBezTo>
                    <a:pt x="44761" y="10288"/>
                    <a:pt x="44944" y="9450"/>
                    <a:pt x="44837" y="9058"/>
                  </a:cubicBezTo>
                  <a:cubicBezTo>
                    <a:pt x="44766" y="8817"/>
                    <a:pt x="44605" y="8709"/>
                    <a:pt x="44515" y="8666"/>
                  </a:cubicBezTo>
                  <a:cubicBezTo>
                    <a:pt x="44203" y="8516"/>
                    <a:pt x="44154" y="8495"/>
                    <a:pt x="44272" y="8188"/>
                  </a:cubicBezTo>
                  <a:lnTo>
                    <a:pt x="44272" y="8188"/>
                  </a:lnTo>
                  <a:cubicBezTo>
                    <a:pt x="44644" y="8430"/>
                    <a:pt x="45063" y="8473"/>
                    <a:pt x="45411" y="8478"/>
                  </a:cubicBezTo>
                  <a:cubicBezTo>
                    <a:pt x="46346" y="8478"/>
                    <a:pt x="47319" y="7839"/>
                    <a:pt x="47952" y="6819"/>
                  </a:cubicBezTo>
                  <a:cubicBezTo>
                    <a:pt x="48544" y="5862"/>
                    <a:pt x="48666" y="4831"/>
                    <a:pt x="48280" y="4057"/>
                  </a:cubicBezTo>
                  <a:cubicBezTo>
                    <a:pt x="48022" y="3546"/>
                    <a:pt x="47694" y="3439"/>
                    <a:pt x="47458" y="3439"/>
                  </a:cubicBezTo>
                  <a:cubicBezTo>
                    <a:pt x="47211" y="3439"/>
                    <a:pt x="46856" y="3563"/>
                    <a:pt x="46588" y="4137"/>
                  </a:cubicBezTo>
                  <a:lnTo>
                    <a:pt x="46539" y="4234"/>
                  </a:lnTo>
                  <a:cubicBezTo>
                    <a:pt x="46405" y="3911"/>
                    <a:pt x="46120" y="3402"/>
                    <a:pt x="45514" y="3402"/>
                  </a:cubicBezTo>
                  <a:cubicBezTo>
                    <a:pt x="45218" y="3402"/>
                    <a:pt x="44955" y="3525"/>
                    <a:pt x="44697" y="3648"/>
                  </a:cubicBezTo>
                  <a:cubicBezTo>
                    <a:pt x="44697" y="3648"/>
                    <a:pt x="44278" y="3847"/>
                    <a:pt x="44144" y="3906"/>
                  </a:cubicBezTo>
                  <a:cubicBezTo>
                    <a:pt x="44342" y="3750"/>
                    <a:pt x="44520" y="3584"/>
                    <a:pt x="44691" y="3423"/>
                  </a:cubicBezTo>
                  <a:cubicBezTo>
                    <a:pt x="45218" y="2929"/>
                    <a:pt x="45669" y="2500"/>
                    <a:pt x="46346" y="2500"/>
                  </a:cubicBezTo>
                  <a:lnTo>
                    <a:pt x="46449" y="2500"/>
                  </a:lnTo>
                  <a:cubicBezTo>
                    <a:pt x="46846" y="2500"/>
                    <a:pt x="47201" y="2225"/>
                    <a:pt x="47308" y="1838"/>
                  </a:cubicBezTo>
                  <a:cubicBezTo>
                    <a:pt x="47416" y="1446"/>
                    <a:pt x="47255" y="1054"/>
                    <a:pt x="46894" y="839"/>
                  </a:cubicBezTo>
                  <a:cubicBezTo>
                    <a:pt x="46712" y="727"/>
                    <a:pt x="46529" y="581"/>
                    <a:pt x="46341" y="430"/>
                  </a:cubicBezTo>
                  <a:cubicBezTo>
                    <a:pt x="46164" y="286"/>
                    <a:pt x="45976" y="135"/>
                    <a:pt x="45766" y="1"/>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0"/>
            <p:cNvSpPr/>
            <p:nvPr/>
          </p:nvSpPr>
          <p:spPr>
            <a:xfrm>
              <a:off x="4531200" y="3340750"/>
              <a:ext cx="490225" cy="851900"/>
            </a:xfrm>
            <a:custGeom>
              <a:avLst/>
              <a:gdLst/>
              <a:ahLst/>
              <a:cxnLst/>
              <a:rect l="l" t="t" r="r" b="b"/>
              <a:pathLst>
                <a:path w="19609" h="34076" extrusionOk="0">
                  <a:moveTo>
                    <a:pt x="18061" y="0"/>
                  </a:moveTo>
                  <a:cubicBezTo>
                    <a:pt x="15413" y="209"/>
                    <a:pt x="12764" y="403"/>
                    <a:pt x="10110" y="591"/>
                  </a:cubicBezTo>
                  <a:cubicBezTo>
                    <a:pt x="9570" y="630"/>
                    <a:pt x="8963" y="736"/>
                    <a:pt x="8414" y="736"/>
                  </a:cubicBezTo>
                  <a:cubicBezTo>
                    <a:pt x="8056" y="736"/>
                    <a:pt x="7724" y="691"/>
                    <a:pt x="7451" y="553"/>
                  </a:cubicBezTo>
                  <a:cubicBezTo>
                    <a:pt x="7236" y="586"/>
                    <a:pt x="7015" y="628"/>
                    <a:pt x="6801" y="693"/>
                  </a:cubicBezTo>
                  <a:cubicBezTo>
                    <a:pt x="6623" y="742"/>
                    <a:pt x="6447" y="801"/>
                    <a:pt x="6274" y="876"/>
                  </a:cubicBezTo>
                  <a:cubicBezTo>
                    <a:pt x="5968" y="1322"/>
                    <a:pt x="5609" y="1746"/>
                    <a:pt x="5307" y="2192"/>
                  </a:cubicBezTo>
                  <a:cubicBezTo>
                    <a:pt x="4442" y="2837"/>
                    <a:pt x="4925" y="3794"/>
                    <a:pt x="4764" y="4605"/>
                  </a:cubicBezTo>
                  <a:cubicBezTo>
                    <a:pt x="4593" y="4776"/>
                    <a:pt x="4416" y="4947"/>
                    <a:pt x="4243" y="5120"/>
                  </a:cubicBezTo>
                  <a:cubicBezTo>
                    <a:pt x="3152" y="5308"/>
                    <a:pt x="3105" y="6221"/>
                    <a:pt x="2906" y="7037"/>
                  </a:cubicBezTo>
                  <a:cubicBezTo>
                    <a:pt x="2857" y="7613"/>
                    <a:pt x="2353" y="8086"/>
                    <a:pt x="2202" y="8634"/>
                  </a:cubicBezTo>
                  <a:cubicBezTo>
                    <a:pt x="2165" y="8751"/>
                    <a:pt x="2148" y="8875"/>
                    <a:pt x="2153" y="9004"/>
                  </a:cubicBezTo>
                  <a:cubicBezTo>
                    <a:pt x="2165" y="9170"/>
                    <a:pt x="2213" y="9348"/>
                    <a:pt x="2326" y="9536"/>
                  </a:cubicBezTo>
                  <a:cubicBezTo>
                    <a:pt x="2224" y="9660"/>
                    <a:pt x="2127" y="9782"/>
                    <a:pt x="2036" y="9906"/>
                  </a:cubicBezTo>
                  <a:cubicBezTo>
                    <a:pt x="1471" y="10412"/>
                    <a:pt x="484" y="10777"/>
                    <a:pt x="1558" y="11813"/>
                  </a:cubicBezTo>
                  <a:cubicBezTo>
                    <a:pt x="1627" y="12232"/>
                    <a:pt x="1563" y="12710"/>
                    <a:pt x="2095" y="12888"/>
                  </a:cubicBezTo>
                  <a:cubicBezTo>
                    <a:pt x="2095" y="13102"/>
                    <a:pt x="2106" y="13318"/>
                    <a:pt x="2084" y="13533"/>
                  </a:cubicBezTo>
                  <a:cubicBezTo>
                    <a:pt x="2036" y="14108"/>
                    <a:pt x="1875" y="14495"/>
                    <a:pt x="1600" y="14741"/>
                  </a:cubicBezTo>
                  <a:cubicBezTo>
                    <a:pt x="1617" y="14946"/>
                    <a:pt x="1638" y="15145"/>
                    <a:pt x="1676" y="15343"/>
                  </a:cubicBezTo>
                  <a:cubicBezTo>
                    <a:pt x="1687" y="15403"/>
                    <a:pt x="1697" y="15462"/>
                    <a:pt x="1708" y="15520"/>
                  </a:cubicBezTo>
                  <a:cubicBezTo>
                    <a:pt x="2379" y="16068"/>
                    <a:pt x="2428" y="17325"/>
                    <a:pt x="2654" y="18287"/>
                  </a:cubicBezTo>
                  <a:cubicBezTo>
                    <a:pt x="2675" y="18368"/>
                    <a:pt x="2798" y="18427"/>
                    <a:pt x="2889" y="18492"/>
                  </a:cubicBezTo>
                  <a:cubicBezTo>
                    <a:pt x="2842" y="18743"/>
                    <a:pt x="2830" y="18975"/>
                    <a:pt x="3159" y="19033"/>
                  </a:cubicBezTo>
                  <a:cubicBezTo>
                    <a:pt x="3132" y="19479"/>
                    <a:pt x="3410" y="19990"/>
                    <a:pt x="2917" y="20339"/>
                  </a:cubicBezTo>
                  <a:cubicBezTo>
                    <a:pt x="1939" y="20662"/>
                    <a:pt x="2224" y="21527"/>
                    <a:pt x="2100" y="22214"/>
                  </a:cubicBezTo>
                  <a:cubicBezTo>
                    <a:pt x="1515" y="22477"/>
                    <a:pt x="1359" y="22993"/>
                    <a:pt x="1295" y="23568"/>
                  </a:cubicBezTo>
                  <a:cubicBezTo>
                    <a:pt x="1295" y="23568"/>
                    <a:pt x="1296" y="23568"/>
                    <a:pt x="1297" y="23567"/>
                  </a:cubicBezTo>
                  <a:lnTo>
                    <a:pt x="1297" y="23567"/>
                  </a:lnTo>
                  <a:cubicBezTo>
                    <a:pt x="429" y="25027"/>
                    <a:pt x="90" y="26637"/>
                    <a:pt x="0" y="28311"/>
                  </a:cubicBezTo>
                  <a:lnTo>
                    <a:pt x="0" y="28360"/>
                  </a:lnTo>
                  <a:cubicBezTo>
                    <a:pt x="65" y="28554"/>
                    <a:pt x="177" y="28742"/>
                    <a:pt x="370" y="28871"/>
                  </a:cubicBezTo>
                  <a:cubicBezTo>
                    <a:pt x="557" y="28857"/>
                    <a:pt x="745" y="28852"/>
                    <a:pt x="933" y="28852"/>
                  </a:cubicBezTo>
                  <a:cubicBezTo>
                    <a:pt x="1245" y="28852"/>
                    <a:pt x="1559" y="28864"/>
                    <a:pt x="1871" y="28864"/>
                  </a:cubicBezTo>
                  <a:cubicBezTo>
                    <a:pt x="2595" y="28864"/>
                    <a:pt x="3311" y="28800"/>
                    <a:pt x="3975" y="28371"/>
                  </a:cubicBezTo>
                  <a:lnTo>
                    <a:pt x="6113" y="28365"/>
                  </a:lnTo>
                  <a:cubicBezTo>
                    <a:pt x="6284" y="28587"/>
                    <a:pt x="6481" y="28649"/>
                    <a:pt x="6686" y="28649"/>
                  </a:cubicBezTo>
                  <a:cubicBezTo>
                    <a:pt x="6933" y="28649"/>
                    <a:pt x="7192" y="28559"/>
                    <a:pt x="7429" y="28554"/>
                  </a:cubicBezTo>
                  <a:cubicBezTo>
                    <a:pt x="8595" y="28532"/>
                    <a:pt x="9755" y="28445"/>
                    <a:pt x="10916" y="28381"/>
                  </a:cubicBezTo>
                  <a:cubicBezTo>
                    <a:pt x="10929" y="28488"/>
                    <a:pt x="10994" y="28502"/>
                    <a:pt x="11066" y="28502"/>
                  </a:cubicBezTo>
                  <a:cubicBezTo>
                    <a:pt x="11091" y="28502"/>
                    <a:pt x="11117" y="28500"/>
                    <a:pt x="11142" y="28500"/>
                  </a:cubicBezTo>
                  <a:cubicBezTo>
                    <a:pt x="11161" y="28500"/>
                    <a:pt x="11179" y="28501"/>
                    <a:pt x="11195" y="28505"/>
                  </a:cubicBezTo>
                  <a:cubicBezTo>
                    <a:pt x="11088" y="28784"/>
                    <a:pt x="10631" y="28978"/>
                    <a:pt x="10653" y="29241"/>
                  </a:cubicBezTo>
                  <a:cubicBezTo>
                    <a:pt x="10658" y="29278"/>
                    <a:pt x="10669" y="29316"/>
                    <a:pt x="10695" y="29354"/>
                  </a:cubicBezTo>
                  <a:cubicBezTo>
                    <a:pt x="10836" y="29585"/>
                    <a:pt x="10868" y="29853"/>
                    <a:pt x="10868" y="30138"/>
                  </a:cubicBezTo>
                  <a:cubicBezTo>
                    <a:pt x="10868" y="30171"/>
                    <a:pt x="10863" y="30208"/>
                    <a:pt x="10863" y="30245"/>
                  </a:cubicBezTo>
                  <a:cubicBezTo>
                    <a:pt x="10856" y="30386"/>
                    <a:pt x="10846" y="30530"/>
                    <a:pt x="10836" y="30676"/>
                  </a:cubicBezTo>
                  <a:cubicBezTo>
                    <a:pt x="10830" y="30788"/>
                    <a:pt x="10819" y="30895"/>
                    <a:pt x="10819" y="31003"/>
                  </a:cubicBezTo>
                  <a:lnTo>
                    <a:pt x="10819" y="31105"/>
                  </a:lnTo>
                  <a:cubicBezTo>
                    <a:pt x="10836" y="31631"/>
                    <a:pt x="11012" y="32094"/>
                    <a:pt x="11835" y="32308"/>
                  </a:cubicBezTo>
                  <a:cubicBezTo>
                    <a:pt x="11910" y="32330"/>
                    <a:pt x="11932" y="32545"/>
                    <a:pt x="11952" y="32771"/>
                  </a:cubicBezTo>
                  <a:cubicBezTo>
                    <a:pt x="11964" y="32910"/>
                    <a:pt x="11974" y="33055"/>
                    <a:pt x="11991" y="33163"/>
                  </a:cubicBezTo>
                  <a:cubicBezTo>
                    <a:pt x="12152" y="33307"/>
                    <a:pt x="12302" y="33409"/>
                    <a:pt x="12452" y="33469"/>
                  </a:cubicBezTo>
                  <a:cubicBezTo>
                    <a:pt x="12371" y="33689"/>
                    <a:pt x="12227" y="33813"/>
                    <a:pt x="12071" y="33882"/>
                  </a:cubicBezTo>
                  <a:cubicBezTo>
                    <a:pt x="12269" y="33989"/>
                    <a:pt x="12500" y="34076"/>
                    <a:pt x="12764" y="34076"/>
                  </a:cubicBezTo>
                  <a:cubicBezTo>
                    <a:pt x="12931" y="34076"/>
                    <a:pt x="13097" y="34038"/>
                    <a:pt x="13269" y="33974"/>
                  </a:cubicBezTo>
                  <a:cubicBezTo>
                    <a:pt x="13457" y="33904"/>
                    <a:pt x="13655" y="33791"/>
                    <a:pt x="13860" y="33635"/>
                  </a:cubicBezTo>
                  <a:cubicBezTo>
                    <a:pt x="13918" y="33592"/>
                    <a:pt x="13983" y="33555"/>
                    <a:pt x="14042" y="33512"/>
                  </a:cubicBezTo>
                  <a:cubicBezTo>
                    <a:pt x="15187" y="32700"/>
                    <a:pt x="16422" y="32288"/>
                    <a:pt x="17717" y="32288"/>
                  </a:cubicBezTo>
                  <a:cubicBezTo>
                    <a:pt x="18024" y="32288"/>
                    <a:pt x="18334" y="32313"/>
                    <a:pt x="18646" y="32362"/>
                  </a:cubicBezTo>
                  <a:lnTo>
                    <a:pt x="18517" y="32217"/>
                  </a:lnTo>
                  <a:cubicBezTo>
                    <a:pt x="18405" y="32099"/>
                    <a:pt x="18361" y="31938"/>
                    <a:pt x="18383" y="31787"/>
                  </a:cubicBezTo>
                  <a:lnTo>
                    <a:pt x="18383" y="31787"/>
                  </a:lnTo>
                  <a:cubicBezTo>
                    <a:pt x="18560" y="31804"/>
                    <a:pt x="18733" y="31825"/>
                    <a:pt x="18909" y="31857"/>
                  </a:cubicBezTo>
                  <a:cubicBezTo>
                    <a:pt x="18958" y="31804"/>
                    <a:pt x="19011" y="31750"/>
                    <a:pt x="19076" y="31713"/>
                  </a:cubicBezTo>
                  <a:cubicBezTo>
                    <a:pt x="19055" y="31535"/>
                    <a:pt x="19033" y="31358"/>
                    <a:pt x="19011" y="31185"/>
                  </a:cubicBezTo>
                  <a:cubicBezTo>
                    <a:pt x="19033" y="31180"/>
                    <a:pt x="19055" y="31175"/>
                    <a:pt x="19076" y="31175"/>
                  </a:cubicBezTo>
                  <a:cubicBezTo>
                    <a:pt x="19162" y="31175"/>
                    <a:pt x="19248" y="31197"/>
                    <a:pt x="19323" y="31239"/>
                  </a:cubicBezTo>
                  <a:cubicBezTo>
                    <a:pt x="19490" y="31326"/>
                    <a:pt x="19598" y="31497"/>
                    <a:pt x="19603" y="31685"/>
                  </a:cubicBezTo>
                  <a:cubicBezTo>
                    <a:pt x="19603" y="31675"/>
                    <a:pt x="19608" y="31658"/>
                    <a:pt x="19603" y="31643"/>
                  </a:cubicBezTo>
                  <a:cubicBezTo>
                    <a:pt x="19591" y="31557"/>
                    <a:pt x="19586" y="31465"/>
                    <a:pt x="19576" y="31373"/>
                  </a:cubicBezTo>
                  <a:cubicBezTo>
                    <a:pt x="19474" y="31288"/>
                    <a:pt x="19398" y="31143"/>
                    <a:pt x="19372" y="30885"/>
                  </a:cubicBezTo>
                  <a:cubicBezTo>
                    <a:pt x="19264" y="29806"/>
                    <a:pt x="19125" y="28735"/>
                    <a:pt x="18979" y="27661"/>
                  </a:cubicBezTo>
                  <a:cubicBezTo>
                    <a:pt x="19033" y="27656"/>
                    <a:pt x="19087" y="27651"/>
                    <a:pt x="19147" y="27640"/>
                  </a:cubicBezTo>
                  <a:cubicBezTo>
                    <a:pt x="19130" y="27543"/>
                    <a:pt x="19120" y="27453"/>
                    <a:pt x="19108" y="27356"/>
                  </a:cubicBezTo>
                  <a:cubicBezTo>
                    <a:pt x="19060" y="27361"/>
                    <a:pt x="19006" y="27366"/>
                    <a:pt x="18953" y="27371"/>
                  </a:cubicBezTo>
                  <a:cubicBezTo>
                    <a:pt x="18947" y="27371"/>
                    <a:pt x="18947" y="27377"/>
                    <a:pt x="18942" y="27377"/>
                  </a:cubicBezTo>
                  <a:cubicBezTo>
                    <a:pt x="18765" y="26104"/>
                    <a:pt x="18572" y="24830"/>
                    <a:pt x="18383" y="23558"/>
                  </a:cubicBezTo>
                  <a:cubicBezTo>
                    <a:pt x="17932" y="20458"/>
                    <a:pt x="18190" y="17357"/>
                    <a:pt x="18334" y="14258"/>
                  </a:cubicBezTo>
                  <a:cubicBezTo>
                    <a:pt x="18421" y="13586"/>
                    <a:pt x="18453" y="12915"/>
                    <a:pt x="18453" y="12244"/>
                  </a:cubicBezTo>
                  <a:cubicBezTo>
                    <a:pt x="18453" y="11572"/>
                    <a:pt x="18421" y="10900"/>
                    <a:pt x="18388" y="10229"/>
                  </a:cubicBezTo>
                  <a:cubicBezTo>
                    <a:pt x="18388" y="7258"/>
                    <a:pt x="18410" y="4287"/>
                    <a:pt x="18383" y="1317"/>
                  </a:cubicBezTo>
                  <a:cubicBezTo>
                    <a:pt x="18378" y="967"/>
                    <a:pt x="18405" y="715"/>
                    <a:pt x="18544" y="543"/>
                  </a:cubicBezTo>
                  <a:cubicBezTo>
                    <a:pt x="18490" y="414"/>
                    <a:pt x="18416" y="290"/>
                    <a:pt x="18309" y="183"/>
                  </a:cubicBezTo>
                  <a:cubicBezTo>
                    <a:pt x="18281" y="156"/>
                    <a:pt x="18249" y="134"/>
                    <a:pt x="18222" y="113"/>
                  </a:cubicBezTo>
                  <a:cubicBezTo>
                    <a:pt x="18173" y="70"/>
                    <a:pt x="18115" y="38"/>
                    <a:pt x="18061" y="0"/>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0"/>
            <p:cNvSpPr/>
            <p:nvPr/>
          </p:nvSpPr>
          <p:spPr>
            <a:xfrm>
              <a:off x="5601600" y="2410275"/>
              <a:ext cx="1027825" cy="589500"/>
            </a:xfrm>
            <a:custGeom>
              <a:avLst/>
              <a:gdLst/>
              <a:ahLst/>
              <a:cxnLst/>
              <a:rect l="l" t="t" r="r" b="b"/>
              <a:pathLst>
                <a:path w="41113" h="23580" extrusionOk="0">
                  <a:moveTo>
                    <a:pt x="37686" y="14398"/>
                  </a:moveTo>
                  <a:lnTo>
                    <a:pt x="37686" y="14398"/>
                  </a:lnTo>
                  <a:cubicBezTo>
                    <a:pt x="37648" y="14420"/>
                    <a:pt x="37611" y="14446"/>
                    <a:pt x="37574" y="14478"/>
                  </a:cubicBezTo>
                  <a:cubicBezTo>
                    <a:pt x="37547" y="14500"/>
                    <a:pt x="37530" y="14510"/>
                    <a:pt x="37525" y="14517"/>
                  </a:cubicBezTo>
                  <a:cubicBezTo>
                    <a:pt x="37514" y="14510"/>
                    <a:pt x="37503" y="14505"/>
                    <a:pt x="37487" y="14495"/>
                  </a:cubicBezTo>
                  <a:cubicBezTo>
                    <a:pt x="37509" y="14485"/>
                    <a:pt x="37643" y="14420"/>
                    <a:pt x="37686" y="14398"/>
                  </a:cubicBezTo>
                  <a:close/>
                  <a:moveTo>
                    <a:pt x="24218" y="0"/>
                  </a:moveTo>
                  <a:cubicBezTo>
                    <a:pt x="23944" y="855"/>
                    <a:pt x="23637" y="1704"/>
                    <a:pt x="23632" y="2616"/>
                  </a:cubicBezTo>
                  <a:cubicBezTo>
                    <a:pt x="23632" y="2745"/>
                    <a:pt x="23610" y="2859"/>
                    <a:pt x="23568" y="2961"/>
                  </a:cubicBezTo>
                  <a:cubicBezTo>
                    <a:pt x="23449" y="3261"/>
                    <a:pt x="23171" y="3449"/>
                    <a:pt x="22908" y="3648"/>
                  </a:cubicBezTo>
                  <a:cubicBezTo>
                    <a:pt x="22843" y="3858"/>
                    <a:pt x="22826" y="4094"/>
                    <a:pt x="22574" y="4186"/>
                  </a:cubicBezTo>
                  <a:cubicBezTo>
                    <a:pt x="22553" y="4736"/>
                    <a:pt x="22365" y="4877"/>
                    <a:pt x="22119" y="4877"/>
                  </a:cubicBezTo>
                  <a:cubicBezTo>
                    <a:pt x="21861" y="4877"/>
                    <a:pt x="21538" y="4722"/>
                    <a:pt x="21280" y="4722"/>
                  </a:cubicBezTo>
                  <a:cubicBezTo>
                    <a:pt x="21265" y="4722"/>
                    <a:pt x="21251" y="4722"/>
                    <a:pt x="21237" y="4723"/>
                  </a:cubicBezTo>
                  <a:cubicBezTo>
                    <a:pt x="21021" y="5550"/>
                    <a:pt x="20877" y="6404"/>
                    <a:pt x="20575" y="7200"/>
                  </a:cubicBezTo>
                  <a:cubicBezTo>
                    <a:pt x="20412" y="7627"/>
                    <a:pt x="20199" y="7834"/>
                    <a:pt x="19968" y="7834"/>
                  </a:cubicBezTo>
                  <a:cubicBezTo>
                    <a:pt x="19773" y="7834"/>
                    <a:pt x="19566" y="7686"/>
                    <a:pt x="19367" y="7399"/>
                  </a:cubicBezTo>
                  <a:cubicBezTo>
                    <a:pt x="19290" y="7444"/>
                    <a:pt x="19223" y="7463"/>
                    <a:pt x="19165" y="7463"/>
                  </a:cubicBezTo>
                  <a:cubicBezTo>
                    <a:pt x="18990" y="7463"/>
                    <a:pt x="18892" y="7289"/>
                    <a:pt x="18787" y="7136"/>
                  </a:cubicBezTo>
                  <a:cubicBezTo>
                    <a:pt x="18690" y="7081"/>
                    <a:pt x="18599" y="7027"/>
                    <a:pt x="18502" y="6974"/>
                  </a:cubicBezTo>
                  <a:cubicBezTo>
                    <a:pt x="17793" y="7892"/>
                    <a:pt x="17862" y="9063"/>
                    <a:pt x="17503" y="10095"/>
                  </a:cubicBezTo>
                  <a:cubicBezTo>
                    <a:pt x="17347" y="10535"/>
                    <a:pt x="17352" y="11041"/>
                    <a:pt x="16970" y="11384"/>
                  </a:cubicBezTo>
                  <a:cubicBezTo>
                    <a:pt x="16940" y="11523"/>
                    <a:pt x="16921" y="11672"/>
                    <a:pt x="16751" y="11672"/>
                  </a:cubicBezTo>
                  <a:cubicBezTo>
                    <a:pt x="16738" y="11672"/>
                    <a:pt x="16723" y="11671"/>
                    <a:pt x="16707" y="11669"/>
                  </a:cubicBezTo>
                  <a:lnTo>
                    <a:pt x="16707" y="11669"/>
                  </a:lnTo>
                  <a:cubicBezTo>
                    <a:pt x="16739" y="12132"/>
                    <a:pt x="16525" y="12469"/>
                    <a:pt x="16159" y="12727"/>
                  </a:cubicBezTo>
                  <a:cubicBezTo>
                    <a:pt x="15939" y="13260"/>
                    <a:pt x="16605" y="13791"/>
                    <a:pt x="16171" y="14317"/>
                  </a:cubicBezTo>
                  <a:cubicBezTo>
                    <a:pt x="16256" y="14597"/>
                    <a:pt x="16127" y="14763"/>
                    <a:pt x="15886" y="14871"/>
                  </a:cubicBezTo>
                  <a:lnTo>
                    <a:pt x="15901" y="14850"/>
                  </a:lnTo>
                  <a:lnTo>
                    <a:pt x="15901" y="14850"/>
                  </a:lnTo>
                  <a:cubicBezTo>
                    <a:pt x="15810" y="14946"/>
                    <a:pt x="15720" y="15043"/>
                    <a:pt x="15623" y="15135"/>
                  </a:cubicBezTo>
                  <a:cubicBezTo>
                    <a:pt x="15606" y="15187"/>
                    <a:pt x="15574" y="15236"/>
                    <a:pt x="15531" y="15274"/>
                  </a:cubicBezTo>
                  <a:cubicBezTo>
                    <a:pt x="14607" y="15703"/>
                    <a:pt x="13516" y="15817"/>
                    <a:pt x="12909" y="16843"/>
                  </a:cubicBezTo>
                  <a:cubicBezTo>
                    <a:pt x="12883" y="16885"/>
                    <a:pt x="12851" y="16923"/>
                    <a:pt x="12819" y="16960"/>
                  </a:cubicBezTo>
                  <a:cubicBezTo>
                    <a:pt x="12571" y="17208"/>
                    <a:pt x="12109" y="17272"/>
                    <a:pt x="11711" y="17294"/>
                  </a:cubicBezTo>
                  <a:cubicBezTo>
                    <a:pt x="11568" y="17429"/>
                    <a:pt x="11454" y="17481"/>
                    <a:pt x="11358" y="17481"/>
                  </a:cubicBezTo>
                  <a:cubicBezTo>
                    <a:pt x="11128" y="17481"/>
                    <a:pt x="11000" y="17184"/>
                    <a:pt x="10830" y="17009"/>
                  </a:cubicBezTo>
                  <a:cubicBezTo>
                    <a:pt x="10649" y="17179"/>
                    <a:pt x="10473" y="17351"/>
                    <a:pt x="10298" y="17521"/>
                  </a:cubicBezTo>
                  <a:lnTo>
                    <a:pt x="10298" y="17521"/>
                  </a:lnTo>
                  <a:cubicBezTo>
                    <a:pt x="10298" y="17520"/>
                    <a:pt x="10298" y="17520"/>
                    <a:pt x="10298" y="17520"/>
                  </a:cubicBezTo>
                  <a:lnTo>
                    <a:pt x="10298" y="17520"/>
                  </a:lnTo>
                  <a:lnTo>
                    <a:pt x="10277" y="17540"/>
                  </a:lnTo>
                  <a:cubicBezTo>
                    <a:pt x="10284" y="17534"/>
                    <a:pt x="10291" y="17527"/>
                    <a:pt x="10298" y="17521"/>
                  </a:cubicBezTo>
                  <a:lnTo>
                    <a:pt x="10298" y="17521"/>
                  </a:lnTo>
                  <a:cubicBezTo>
                    <a:pt x="10223" y="17724"/>
                    <a:pt x="10103" y="17840"/>
                    <a:pt x="9923" y="17840"/>
                  </a:cubicBezTo>
                  <a:cubicBezTo>
                    <a:pt x="9871" y="17840"/>
                    <a:pt x="9813" y="17831"/>
                    <a:pt x="9750" y="17810"/>
                  </a:cubicBezTo>
                  <a:cubicBezTo>
                    <a:pt x="9585" y="18004"/>
                    <a:pt x="9421" y="18087"/>
                    <a:pt x="9257" y="18087"/>
                  </a:cubicBezTo>
                  <a:cubicBezTo>
                    <a:pt x="9067" y="18087"/>
                    <a:pt x="8879" y="17977"/>
                    <a:pt x="8693" y="17805"/>
                  </a:cubicBezTo>
                  <a:cubicBezTo>
                    <a:pt x="8547" y="17772"/>
                    <a:pt x="8327" y="17810"/>
                    <a:pt x="8396" y="17552"/>
                  </a:cubicBezTo>
                  <a:lnTo>
                    <a:pt x="8396" y="17552"/>
                  </a:lnTo>
                  <a:cubicBezTo>
                    <a:pt x="8328" y="17584"/>
                    <a:pt x="8266" y="17598"/>
                    <a:pt x="8211" y="17598"/>
                  </a:cubicBezTo>
                  <a:cubicBezTo>
                    <a:pt x="8016" y="17598"/>
                    <a:pt x="7893" y="17426"/>
                    <a:pt x="7763" y="17267"/>
                  </a:cubicBezTo>
                  <a:cubicBezTo>
                    <a:pt x="7617" y="17116"/>
                    <a:pt x="7473" y="16967"/>
                    <a:pt x="7333" y="16816"/>
                  </a:cubicBezTo>
                  <a:lnTo>
                    <a:pt x="6801" y="16767"/>
                  </a:lnTo>
                  <a:cubicBezTo>
                    <a:pt x="6806" y="16746"/>
                    <a:pt x="6806" y="16724"/>
                    <a:pt x="6806" y="16709"/>
                  </a:cubicBezTo>
                  <a:cubicBezTo>
                    <a:pt x="6839" y="16573"/>
                    <a:pt x="6839" y="16493"/>
                    <a:pt x="6834" y="16456"/>
                  </a:cubicBezTo>
                  <a:cubicBezTo>
                    <a:pt x="6806" y="16451"/>
                    <a:pt x="6752" y="16439"/>
                    <a:pt x="6667" y="16439"/>
                  </a:cubicBezTo>
                  <a:cubicBezTo>
                    <a:pt x="6591" y="16439"/>
                    <a:pt x="6516" y="16419"/>
                    <a:pt x="6447" y="16386"/>
                  </a:cubicBezTo>
                  <a:cubicBezTo>
                    <a:pt x="6404" y="16568"/>
                    <a:pt x="6269" y="16751"/>
                    <a:pt x="6108" y="16891"/>
                  </a:cubicBezTo>
                  <a:cubicBezTo>
                    <a:pt x="5792" y="17154"/>
                    <a:pt x="5522" y="17466"/>
                    <a:pt x="5232" y="17756"/>
                  </a:cubicBezTo>
                  <a:cubicBezTo>
                    <a:pt x="5130" y="17788"/>
                    <a:pt x="5061" y="17874"/>
                    <a:pt x="4996" y="17976"/>
                  </a:cubicBezTo>
                  <a:cubicBezTo>
                    <a:pt x="4969" y="18003"/>
                    <a:pt x="4942" y="18030"/>
                    <a:pt x="4915" y="18051"/>
                  </a:cubicBezTo>
                  <a:cubicBezTo>
                    <a:pt x="4776" y="18170"/>
                    <a:pt x="4642" y="18282"/>
                    <a:pt x="4502" y="18400"/>
                  </a:cubicBezTo>
                  <a:cubicBezTo>
                    <a:pt x="4496" y="18406"/>
                    <a:pt x="4491" y="18406"/>
                    <a:pt x="4486" y="18411"/>
                  </a:cubicBezTo>
                  <a:cubicBezTo>
                    <a:pt x="3739" y="19045"/>
                    <a:pt x="2998" y="19717"/>
                    <a:pt x="2703" y="20662"/>
                  </a:cubicBezTo>
                  <a:lnTo>
                    <a:pt x="2703" y="20673"/>
                  </a:lnTo>
                  <a:cubicBezTo>
                    <a:pt x="2294" y="21108"/>
                    <a:pt x="1880" y="21517"/>
                    <a:pt x="1381" y="21860"/>
                  </a:cubicBezTo>
                  <a:cubicBezTo>
                    <a:pt x="972" y="22139"/>
                    <a:pt x="580" y="22397"/>
                    <a:pt x="280" y="22784"/>
                  </a:cubicBezTo>
                  <a:cubicBezTo>
                    <a:pt x="188" y="22827"/>
                    <a:pt x="97" y="22859"/>
                    <a:pt x="5" y="22898"/>
                  </a:cubicBezTo>
                  <a:cubicBezTo>
                    <a:pt x="0" y="22983"/>
                    <a:pt x="16" y="23069"/>
                    <a:pt x="59" y="23161"/>
                  </a:cubicBezTo>
                  <a:cubicBezTo>
                    <a:pt x="97" y="23252"/>
                    <a:pt x="151" y="23327"/>
                    <a:pt x="204" y="23396"/>
                  </a:cubicBezTo>
                  <a:cubicBezTo>
                    <a:pt x="268" y="23471"/>
                    <a:pt x="344" y="23531"/>
                    <a:pt x="419" y="23580"/>
                  </a:cubicBezTo>
                  <a:cubicBezTo>
                    <a:pt x="2509" y="23246"/>
                    <a:pt x="4593" y="22923"/>
                    <a:pt x="6710" y="22827"/>
                  </a:cubicBezTo>
                  <a:cubicBezTo>
                    <a:pt x="6929" y="22819"/>
                    <a:pt x="7208" y="22660"/>
                    <a:pt x="7442" y="22660"/>
                  </a:cubicBezTo>
                  <a:cubicBezTo>
                    <a:pt x="7528" y="22660"/>
                    <a:pt x="7608" y="22682"/>
                    <a:pt x="7677" y="22742"/>
                  </a:cubicBezTo>
                  <a:cubicBezTo>
                    <a:pt x="7880" y="22709"/>
                    <a:pt x="8091" y="22677"/>
                    <a:pt x="8294" y="22645"/>
                  </a:cubicBezTo>
                  <a:cubicBezTo>
                    <a:pt x="8450" y="22397"/>
                    <a:pt x="8725" y="22253"/>
                    <a:pt x="9149" y="22241"/>
                  </a:cubicBezTo>
                  <a:cubicBezTo>
                    <a:pt x="12877" y="22150"/>
                    <a:pt x="16519" y="21334"/>
                    <a:pt x="20210" y="20877"/>
                  </a:cubicBezTo>
                  <a:cubicBezTo>
                    <a:pt x="26426" y="20104"/>
                    <a:pt x="32518" y="18701"/>
                    <a:pt x="38599" y="17257"/>
                  </a:cubicBezTo>
                  <a:cubicBezTo>
                    <a:pt x="38793" y="17211"/>
                    <a:pt x="38970" y="17191"/>
                    <a:pt x="39133" y="17191"/>
                  </a:cubicBezTo>
                  <a:cubicBezTo>
                    <a:pt x="39340" y="17191"/>
                    <a:pt x="39524" y="17223"/>
                    <a:pt x="39695" y="17277"/>
                  </a:cubicBezTo>
                  <a:cubicBezTo>
                    <a:pt x="39749" y="17267"/>
                    <a:pt x="39808" y="17262"/>
                    <a:pt x="39862" y="17250"/>
                  </a:cubicBezTo>
                  <a:cubicBezTo>
                    <a:pt x="40056" y="17218"/>
                    <a:pt x="40286" y="17181"/>
                    <a:pt x="40501" y="17079"/>
                  </a:cubicBezTo>
                  <a:cubicBezTo>
                    <a:pt x="40657" y="17004"/>
                    <a:pt x="40807" y="16896"/>
                    <a:pt x="40920" y="16724"/>
                  </a:cubicBezTo>
                  <a:cubicBezTo>
                    <a:pt x="41081" y="16466"/>
                    <a:pt x="41113" y="16144"/>
                    <a:pt x="41006" y="15762"/>
                  </a:cubicBezTo>
                  <a:lnTo>
                    <a:pt x="40963" y="15601"/>
                  </a:lnTo>
                  <a:cubicBezTo>
                    <a:pt x="40818" y="15053"/>
                    <a:pt x="40544" y="14033"/>
                    <a:pt x="39352" y="14033"/>
                  </a:cubicBezTo>
                  <a:cubicBezTo>
                    <a:pt x="39276" y="14033"/>
                    <a:pt x="39191" y="14039"/>
                    <a:pt x="39109" y="14044"/>
                  </a:cubicBezTo>
                  <a:cubicBezTo>
                    <a:pt x="39040" y="14054"/>
                    <a:pt x="38970" y="14059"/>
                    <a:pt x="38900" y="14066"/>
                  </a:cubicBezTo>
                  <a:cubicBezTo>
                    <a:pt x="38573" y="14091"/>
                    <a:pt x="38212" y="14124"/>
                    <a:pt x="37864" y="14296"/>
                  </a:cubicBezTo>
                  <a:lnTo>
                    <a:pt x="37864" y="14296"/>
                  </a:lnTo>
                  <a:cubicBezTo>
                    <a:pt x="38057" y="14173"/>
                    <a:pt x="38229" y="14001"/>
                    <a:pt x="38251" y="13732"/>
                  </a:cubicBezTo>
                  <a:cubicBezTo>
                    <a:pt x="38271" y="13485"/>
                    <a:pt x="38196" y="13253"/>
                    <a:pt x="38040" y="13077"/>
                  </a:cubicBezTo>
                  <a:cubicBezTo>
                    <a:pt x="37847" y="12861"/>
                    <a:pt x="37557" y="12744"/>
                    <a:pt x="37192" y="12732"/>
                  </a:cubicBezTo>
                  <a:cubicBezTo>
                    <a:pt x="37148" y="12727"/>
                    <a:pt x="37106" y="12722"/>
                    <a:pt x="37063" y="12705"/>
                  </a:cubicBezTo>
                  <a:cubicBezTo>
                    <a:pt x="37170" y="12539"/>
                    <a:pt x="37224" y="12362"/>
                    <a:pt x="37257" y="12249"/>
                  </a:cubicBezTo>
                  <a:cubicBezTo>
                    <a:pt x="37262" y="12228"/>
                    <a:pt x="37267" y="12201"/>
                    <a:pt x="37277" y="12174"/>
                  </a:cubicBezTo>
                  <a:lnTo>
                    <a:pt x="37353" y="12174"/>
                  </a:lnTo>
                  <a:cubicBezTo>
                    <a:pt x="37981" y="12174"/>
                    <a:pt x="38186" y="11755"/>
                    <a:pt x="38256" y="11508"/>
                  </a:cubicBezTo>
                  <a:cubicBezTo>
                    <a:pt x="38298" y="11326"/>
                    <a:pt x="38234" y="11121"/>
                    <a:pt x="38110" y="10987"/>
                  </a:cubicBezTo>
                  <a:cubicBezTo>
                    <a:pt x="37380" y="10213"/>
                    <a:pt x="37380" y="10213"/>
                    <a:pt x="37438" y="8661"/>
                  </a:cubicBezTo>
                  <a:cubicBezTo>
                    <a:pt x="37455" y="8215"/>
                    <a:pt x="37289" y="7898"/>
                    <a:pt x="36912" y="7662"/>
                  </a:cubicBezTo>
                  <a:cubicBezTo>
                    <a:pt x="36697" y="7533"/>
                    <a:pt x="36478" y="7419"/>
                    <a:pt x="36252" y="7312"/>
                  </a:cubicBezTo>
                  <a:cubicBezTo>
                    <a:pt x="35988" y="7270"/>
                    <a:pt x="35725" y="7141"/>
                    <a:pt x="35504" y="7032"/>
                  </a:cubicBezTo>
                  <a:cubicBezTo>
                    <a:pt x="35253" y="6910"/>
                    <a:pt x="34989" y="6818"/>
                    <a:pt x="34726" y="6732"/>
                  </a:cubicBezTo>
                  <a:cubicBezTo>
                    <a:pt x="34646" y="6732"/>
                    <a:pt x="34564" y="6732"/>
                    <a:pt x="34484" y="6737"/>
                  </a:cubicBezTo>
                  <a:cubicBezTo>
                    <a:pt x="34334" y="6742"/>
                    <a:pt x="34183" y="6749"/>
                    <a:pt x="34033" y="6749"/>
                  </a:cubicBezTo>
                  <a:cubicBezTo>
                    <a:pt x="33448" y="6749"/>
                    <a:pt x="32781" y="6673"/>
                    <a:pt x="32191" y="6201"/>
                  </a:cubicBezTo>
                  <a:cubicBezTo>
                    <a:pt x="32169" y="6216"/>
                    <a:pt x="32152" y="6238"/>
                    <a:pt x="32142" y="6254"/>
                  </a:cubicBezTo>
                  <a:cubicBezTo>
                    <a:pt x="32131" y="6276"/>
                    <a:pt x="32120" y="6291"/>
                    <a:pt x="32110" y="6308"/>
                  </a:cubicBezTo>
                  <a:cubicBezTo>
                    <a:pt x="31954" y="6233"/>
                    <a:pt x="31792" y="6152"/>
                    <a:pt x="31636" y="6060"/>
                  </a:cubicBezTo>
                  <a:cubicBezTo>
                    <a:pt x="31643" y="6055"/>
                    <a:pt x="31648" y="6045"/>
                    <a:pt x="31653" y="6033"/>
                  </a:cubicBezTo>
                  <a:lnTo>
                    <a:pt x="31653" y="6033"/>
                  </a:lnTo>
                  <a:cubicBezTo>
                    <a:pt x="31252" y="6204"/>
                    <a:pt x="31003" y="6302"/>
                    <a:pt x="30846" y="6302"/>
                  </a:cubicBezTo>
                  <a:cubicBezTo>
                    <a:pt x="30619" y="6302"/>
                    <a:pt x="30590" y="6094"/>
                    <a:pt x="30584" y="5604"/>
                  </a:cubicBezTo>
                  <a:cubicBezTo>
                    <a:pt x="30579" y="5073"/>
                    <a:pt x="30540" y="4508"/>
                    <a:pt x="31105" y="4186"/>
                  </a:cubicBezTo>
                  <a:cubicBezTo>
                    <a:pt x="31030" y="3923"/>
                    <a:pt x="31083" y="3724"/>
                    <a:pt x="31373" y="3643"/>
                  </a:cubicBezTo>
                  <a:cubicBezTo>
                    <a:pt x="31331" y="3402"/>
                    <a:pt x="31385" y="3203"/>
                    <a:pt x="31636" y="3112"/>
                  </a:cubicBezTo>
                  <a:cubicBezTo>
                    <a:pt x="31631" y="2939"/>
                    <a:pt x="31626" y="2762"/>
                    <a:pt x="31616" y="2591"/>
                  </a:cubicBezTo>
                  <a:cubicBezTo>
                    <a:pt x="31433" y="2353"/>
                    <a:pt x="31212" y="2182"/>
                    <a:pt x="30976" y="2043"/>
                  </a:cubicBezTo>
                  <a:cubicBezTo>
                    <a:pt x="30262" y="1629"/>
                    <a:pt x="29380" y="1532"/>
                    <a:pt x="28698" y="1059"/>
                  </a:cubicBezTo>
                  <a:cubicBezTo>
                    <a:pt x="28284" y="860"/>
                    <a:pt x="28537" y="468"/>
                    <a:pt x="28440" y="178"/>
                  </a:cubicBezTo>
                  <a:cubicBezTo>
                    <a:pt x="28357" y="163"/>
                    <a:pt x="28282" y="156"/>
                    <a:pt x="28214" y="156"/>
                  </a:cubicBezTo>
                  <a:cubicBezTo>
                    <a:pt x="28060" y="156"/>
                    <a:pt x="27941" y="193"/>
                    <a:pt x="27844" y="263"/>
                  </a:cubicBezTo>
                  <a:cubicBezTo>
                    <a:pt x="27672" y="392"/>
                    <a:pt x="27575" y="624"/>
                    <a:pt x="27505" y="935"/>
                  </a:cubicBezTo>
                  <a:cubicBezTo>
                    <a:pt x="27437" y="1273"/>
                    <a:pt x="27286" y="1531"/>
                    <a:pt x="27051" y="1531"/>
                  </a:cubicBezTo>
                  <a:cubicBezTo>
                    <a:pt x="26919" y="1531"/>
                    <a:pt x="26761" y="1450"/>
                    <a:pt x="26576" y="1258"/>
                  </a:cubicBezTo>
                  <a:cubicBezTo>
                    <a:pt x="26512" y="1277"/>
                    <a:pt x="26454" y="1286"/>
                    <a:pt x="26400" y="1286"/>
                  </a:cubicBezTo>
                  <a:cubicBezTo>
                    <a:pt x="26226" y="1286"/>
                    <a:pt x="26103" y="1186"/>
                    <a:pt x="26034" y="989"/>
                  </a:cubicBezTo>
                  <a:cubicBezTo>
                    <a:pt x="25873" y="967"/>
                    <a:pt x="25722" y="940"/>
                    <a:pt x="25754" y="726"/>
                  </a:cubicBezTo>
                  <a:lnTo>
                    <a:pt x="25754" y="726"/>
                  </a:lnTo>
                  <a:cubicBezTo>
                    <a:pt x="25698" y="743"/>
                    <a:pt x="25645" y="751"/>
                    <a:pt x="25597" y="751"/>
                  </a:cubicBezTo>
                  <a:cubicBezTo>
                    <a:pt x="25425" y="751"/>
                    <a:pt x="25305" y="649"/>
                    <a:pt x="25234" y="452"/>
                  </a:cubicBezTo>
                  <a:cubicBezTo>
                    <a:pt x="25072" y="436"/>
                    <a:pt x="24922" y="409"/>
                    <a:pt x="24954" y="194"/>
                  </a:cubicBezTo>
                  <a:lnTo>
                    <a:pt x="24954" y="194"/>
                  </a:lnTo>
                  <a:cubicBezTo>
                    <a:pt x="24903" y="210"/>
                    <a:pt x="24855" y="217"/>
                    <a:pt x="24809" y="217"/>
                  </a:cubicBezTo>
                  <a:cubicBezTo>
                    <a:pt x="24594" y="217"/>
                    <a:pt x="24417" y="67"/>
                    <a:pt x="24218" y="0"/>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0"/>
            <p:cNvSpPr/>
            <p:nvPr/>
          </p:nvSpPr>
          <p:spPr>
            <a:xfrm>
              <a:off x="6044250" y="2292225"/>
              <a:ext cx="637175" cy="308675"/>
            </a:xfrm>
            <a:custGeom>
              <a:avLst/>
              <a:gdLst/>
              <a:ahLst/>
              <a:cxnLst/>
              <a:rect l="l" t="t" r="r" b="b"/>
              <a:pathLst>
                <a:path w="25487" h="12347" extrusionOk="0">
                  <a:moveTo>
                    <a:pt x="18825" y="1"/>
                  </a:moveTo>
                  <a:cubicBezTo>
                    <a:pt x="18658" y="118"/>
                    <a:pt x="18417" y="76"/>
                    <a:pt x="18207" y="113"/>
                  </a:cubicBezTo>
                  <a:cubicBezTo>
                    <a:pt x="16628" y="420"/>
                    <a:pt x="14984" y="344"/>
                    <a:pt x="13447" y="898"/>
                  </a:cubicBezTo>
                  <a:cubicBezTo>
                    <a:pt x="12378" y="1124"/>
                    <a:pt x="11309" y="1360"/>
                    <a:pt x="10240" y="1564"/>
                  </a:cubicBezTo>
                  <a:cubicBezTo>
                    <a:pt x="9456" y="1714"/>
                    <a:pt x="8676" y="1876"/>
                    <a:pt x="7903" y="2047"/>
                  </a:cubicBezTo>
                  <a:cubicBezTo>
                    <a:pt x="7511" y="2133"/>
                    <a:pt x="7124" y="2220"/>
                    <a:pt x="6737" y="2305"/>
                  </a:cubicBezTo>
                  <a:cubicBezTo>
                    <a:pt x="4793" y="2736"/>
                    <a:pt x="2849" y="3143"/>
                    <a:pt x="855" y="3326"/>
                  </a:cubicBezTo>
                  <a:cubicBezTo>
                    <a:pt x="608" y="3363"/>
                    <a:pt x="355" y="3401"/>
                    <a:pt x="102" y="3438"/>
                  </a:cubicBezTo>
                  <a:cubicBezTo>
                    <a:pt x="65" y="3509"/>
                    <a:pt x="33" y="3579"/>
                    <a:pt x="0" y="3654"/>
                  </a:cubicBezTo>
                  <a:cubicBezTo>
                    <a:pt x="173" y="3772"/>
                    <a:pt x="302" y="3933"/>
                    <a:pt x="404" y="4110"/>
                  </a:cubicBezTo>
                  <a:cubicBezTo>
                    <a:pt x="167" y="4938"/>
                    <a:pt x="425" y="5980"/>
                    <a:pt x="1123" y="6485"/>
                  </a:cubicBezTo>
                  <a:cubicBezTo>
                    <a:pt x="1257" y="6316"/>
                    <a:pt x="1416" y="6207"/>
                    <a:pt x="1621" y="6207"/>
                  </a:cubicBezTo>
                  <a:cubicBezTo>
                    <a:pt x="1670" y="6207"/>
                    <a:pt x="1723" y="6213"/>
                    <a:pt x="1778" y="6227"/>
                  </a:cubicBezTo>
                  <a:cubicBezTo>
                    <a:pt x="2326" y="5674"/>
                    <a:pt x="2945" y="5169"/>
                    <a:pt x="3412" y="4546"/>
                  </a:cubicBezTo>
                  <a:cubicBezTo>
                    <a:pt x="3471" y="4465"/>
                    <a:pt x="3536" y="4390"/>
                    <a:pt x="3600" y="4320"/>
                  </a:cubicBezTo>
                  <a:cubicBezTo>
                    <a:pt x="3850" y="4068"/>
                    <a:pt x="4108" y="3951"/>
                    <a:pt x="4389" y="3951"/>
                  </a:cubicBezTo>
                  <a:cubicBezTo>
                    <a:pt x="4616" y="3951"/>
                    <a:pt x="4859" y="4028"/>
                    <a:pt x="5126" y="4169"/>
                  </a:cubicBezTo>
                  <a:cubicBezTo>
                    <a:pt x="5088" y="3954"/>
                    <a:pt x="5180" y="3842"/>
                    <a:pt x="5378" y="3815"/>
                  </a:cubicBezTo>
                  <a:cubicBezTo>
                    <a:pt x="5395" y="3647"/>
                    <a:pt x="5482" y="3556"/>
                    <a:pt x="5657" y="3547"/>
                  </a:cubicBezTo>
                  <a:lnTo>
                    <a:pt x="5657" y="3547"/>
                  </a:lnTo>
                  <a:cubicBezTo>
                    <a:pt x="5652" y="3552"/>
                    <a:pt x="5647" y="3557"/>
                    <a:pt x="5641" y="3562"/>
                  </a:cubicBezTo>
                  <a:lnTo>
                    <a:pt x="5668" y="3547"/>
                  </a:lnTo>
                  <a:lnTo>
                    <a:pt x="5668" y="3547"/>
                  </a:lnTo>
                  <a:cubicBezTo>
                    <a:pt x="5665" y="3547"/>
                    <a:pt x="5661" y="3547"/>
                    <a:pt x="5657" y="3547"/>
                  </a:cubicBezTo>
                  <a:lnTo>
                    <a:pt x="5657" y="3547"/>
                  </a:lnTo>
                  <a:cubicBezTo>
                    <a:pt x="6391" y="2852"/>
                    <a:pt x="7304" y="2778"/>
                    <a:pt x="8252" y="2751"/>
                  </a:cubicBezTo>
                  <a:cubicBezTo>
                    <a:pt x="8262" y="2751"/>
                    <a:pt x="8271" y="2751"/>
                    <a:pt x="8280" y="2751"/>
                  </a:cubicBezTo>
                  <a:cubicBezTo>
                    <a:pt x="8878" y="2751"/>
                    <a:pt x="8945" y="3075"/>
                    <a:pt x="8887" y="3535"/>
                  </a:cubicBezTo>
                  <a:cubicBezTo>
                    <a:pt x="8947" y="3516"/>
                    <a:pt x="9003" y="3506"/>
                    <a:pt x="9053" y="3506"/>
                  </a:cubicBezTo>
                  <a:cubicBezTo>
                    <a:pt x="9228" y="3506"/>
                    <a:pt x="9345" y="3617"/>
                    <a:pt x="9407" y="3825"/>
                  </a:cubicBezTo>
                  <a:cubicBezTo>
                    <a:pt x="9623" y="4046"/>
                    <a:pt x="9784" y="4288"/>
                    <a:pt x="9692" y="4615"/>
                  </a:cubicBezTo>
                  <a:cubicBezTo>
                    <a:pt x="9736" y="4623"/>
                    <a:pt x="9782" y="4626"/>
                    <a:pt x="9828" y="4626"/>
                  </a:cubicBezTo>
                  <a:cubicBezTo>
                    <a:pt x="9947" y="4626"/>
                    <a:pt x="10072" y="4607"/>
                    <a:pt x="10191" y="4599"/>
                  </a:cubicBezTo>
                  <a:lnTo>
                    <a:pt x="10191" y="4599"/>
                  </a:lnTo>
                  <a:cubicBezTo>
                    <a:pt x="10198" y="4663"/>
                    <a:pt x="10191" y="4728"/>
                    <a:pt x="10171" y="4787"/>
                  </a:cubicBezTo>
                  <a:cubicBezTo>
                    <a:pt x="10154" y="4841"/>
                    <a:pt x="10144" y="4911"/>
                    <a:pt x="10138" y="4985"/>
                  </a:cubicBezTo>
                  <a:cubicBezTo>
                    <a:pt x="10235" y="4915"/>
                    <a:pt x="10354" y="4878"/>
                    <a:pt x="10508" y="4878"/>
                  </a:cubicBezTo>
                  <a:cubicBezTo>
                    <a:pt x="10576" y="4878"/>
                    <a:pt x="10651" y="4885"/>
                    <a:pt x="10734" y="4900"/>
                  </a:cubicBezTo>
                  <a:cubicBezTo>
                    <a:pt x="10734" y="4895"/>
                    <a:pt x="10729" y="4884"/>
                    <a:pt x="10729" y="4878"/>
                  </a:cubicBezTo>
                  <a:lnTo>
                    <a:pt x="10729" y="4878"/>
                  </a:lnTo>
                  <a:lnTo>
                    <a:pt x="10756" y="4900"/>
                  </a:lnTo>
                  <a:lnTo>
                    <a:pt x="10734" y="4900"/>
                  </a:lnTo>
                  <a:cubicBezTo>
                    <a:pt x="10831" y="5190"/>
                    <a:pt x="10578" y="5582"/>
                    <a:pt x="10992" y="5781"/>
                  </a:cubicBezTo>
                  <a:cubicBezTo>
                    <a:pt x="11674" y="6254"/>
                    <a:pt x="12556" y="6351"/>
                    <a:pt x="13270" y="6765"/>
                  </a:cubicBezTo>
                  <a:cubicBezTo>
                    <a:pt x="13506" y="6904"/>
                    <a:pt x="13727" y="7075"/>
                    <a:pt x="13910" y="7313"/>
                  </a:cubicBezTo>
                  <a:cubicBezTo>
                    <a:pt x="13920" y="7484"/>
                    <a:pt x="13925" y="7661"/>
                    <a:pt x="13930" y="7834"/>
                  </a:cubicBezTo>
                  <a:cubicBezTo>
                    <a:pt x="13942" y="7828"/>
                    <a:pt x="13947" y="7828"/>
                    <a:pt x="13957" y="7822"/>
                  </a:cubicBezTo>
                  <a:lnTo>
                    <a:pt x="13957" y="7822"/>
                  </a:lnTo>
                  <a:lnTo>
                    <a:pt x="13947" y="7839"/>
                  </a:lnTo>
                  <a:cubicBezTo>
                    <a:pt x="13942" y="7844"/>
                    <a:pt x="13937" y="7854"/>
                    <a:pt x="13937" y="7854"/>
                  </a:cubicBezTo>
                  <a:cubicBezTo>
                    <a:pt x="13937" y="7849"/>
                    <a:pt x="13937" y="7839"/>
                    <a:pt x="13930" y="7834"/>
                  </a:cubicBezTo>
                  <a:cubicBezTo>
                    <a:pt x="13679" y="7925"/>
                    <a:pt x="13625" y="8124"/>
                    <a:pt x="13667" y="8365"/>
                  </a:cubicBezTo>
                  <a:cubicBezTo>
                    <a:pt x="13672" y="8365"/>
                    <a:pt x="13679" y="8360"/>
                    <a:pt x="13689" y="8360"/>
                  </a:cubicBezTo>
                  <a:lnTo>
                    <a:pt x="13667" y="8387"/>
                  </a:lnTo>
                  <a:lnTo>
                    <a:pt x="13667" y="8365"/>
                  </a:lnTo>
                  <a:cubicBezTo>
                    <a:pt x="13377" y="8446"/>
                    <a:pt x="13324" y="8645"/>
                    <a:pt x="13399" y="8908"/>
                  </a:cubicBezTo>
                  <a:cubicBezTo>
                    <a:pt x="13409" y="8902"/>
                    <a:pt x="13409" y="8897"/>
                    <a:pt x="13421" y="8892"/>
                  </a:cubicBezTo>
                  <a:lnTo>
                    <a:pt x="13421" y="8892"/>
                  </a:lnTo>
                  <a:lnTo>
                    <a:pt x="13409" y="8908"/>
                  </a:lnTo>
                  <a:cubicBezTo>
                    <a:pt x="13409" y="8913"/>
                    <a:pt x="13404" y="8918"/>
                    <a:pt x="13404" y="8918"/>
                  </a:cubicBezTo>
                  <a:cubicBezTo>
                    <a:pt x="13399" y="8918"/>
                    <a:pt x="13399" y="8913"/>
                    <a:pt x="13399" y="8908"/>
                  </a:cubicBezTo>
                  <a:cubicBezTo>
                    <a:pt x="12834" y="9230"/>
                    <a:pt x="12873" y="9795"/>
                    <a:pt x="12878" y="10326"/>
                  </a:cubicBezTo>
                  <a:cubicBezTo>
                    <a:pt x="12884" y="10816"/>
                    <a:pt x="12913" y="11024"/>
                    <a:pt x="13140" y="11024"/>
                  </a:cubicBezTo>
                  <a:cubicBezTo>
                    <a:pt x="13297" y="11024"/>
                    <a:pt x="13546" y="10926"/>
                    <a:pt x="13947" y="10755"/>
                  </a:cubicBezTo>
                  <a:lnTo>
                    <a:pt x="13947" y="10755"/>
                  </a:lnTo>
                  <a:cubicBezTo>
                    <a:pt x="13942" y="10767"/>
                    <a:pt x="13937" y="10777"/>
                    <a:pt x="13930" y="10782"/>
                  </a:cubicBezTo>
                  <a:cubicBezTo>
                    <a:pt x="14086" y="10874"/>
                    <a:pt x="14248" y="10955"/>
                    <a:pt x="14404" y="11030"/>
                  </a:cubicBezTo>
                  <a:cubicBezTo>
                    <a:pt x="14414" y="11013"/>
                    <a:pt x="14425" y="10998"/>
                    <a:pt x="14436" y="10976"/>
                  </a:cubicBezTo>
                  <a:cubicBezTo>
                    <a:pt x="14446" y="10960"/>
                    <a:pt x="14463" y="10938"/>
                    <a:pt x="14485" y="10923"/>
                  </a:cubicBezTo>
                  <a:cubicBezTo>
                    <a:pt x="15075" y="11395"/>
                    <a:pt x="15742" y="11471"/>
                    <a:pt x="16327" y="11471"/>
                  </a:cubicBezTo>
                  <a:cubicBezTo>
                    <a:pt x="16477" y="11471"/>
                    <a:pt x="16628" y="11464"/>
                    <a:pt x="16778" y="11459"/>
                  </a:cubicBezTo>
                  <a:cubicBezTo>
                    <a:pt x="16858" y="11454"/>
                    <a:pt x="16940" y="11454"/>
                    <a:pt x="17020" y="11454"/>
                  </a:cubicBezTo>
                  <a:cubicBezTo>
                    <a:pt x="17283" y="11540"/>
                    <a:pt x="17547" y="11632"/>
                    <a:pt x="17798" y="11754"/>
                  </a:cubicBezTo>
                  <a:cubicBezTo>
                    <a:pt x="18019" y="11863"/>
                    <a:pt x="18282" y="11992"/>
                    <a:pt x="18546" y="12034"/>
                  </a:cubicBezTo>
                  <a:cubicBezTo>
                    <a:pt x="18601" y="12042"/>
                    <a:pt x="18656" y="12047"/>
                    <a:pt x="18710" y="12047"/>
                  </a:cubicBezTo>
                  <a:cubicBezTo>
                    <a:pt x="18777" y="12047"/>
                    <a:pt x="18843" y="12039"/>
                    <a:pt x="18911" y="12019"/>
                  </a:cubicBezTo>
                  <a:cubicBezTo>
                    <a:pt x="19115" y="11965"/>
                    <a:pt x="19244" y="11787"/>
                    <a:pt x="19201" y="11583"/>
                  </a:cubicBezTo>
                  <a:cubicBezTo>
                    <a:pt x="19340" y="11303"/>
                    <a:pt x="18954" y="10777"/>
                    <a:pt x="18728" y="10626"/>
                  </a:cubicBezTo>
                  <a:cubicBezTo>
                    <a:pt x="18718" y="10621"/>
                    <a:pt x="18707" y="10616"/>
                    <a:pt x="18691" y="10606"/>
                  </a:cubicBezTo>
                  <a:cubicBezTo>
                    <a:pt x="18551" y="10423"/>
                    <a:pt x="18422" y="10234"/>
                    <a:pt x="18299" y="10052"/>
                  </a:cubicBezTo>
                  <a:cubicBezTo>
                    <a:pt x="18175" y="9869"/>
                    <a:pt x="18056" y="9691"/>
                    <a:pt x="17954" y="9515"/>
                  </a:cubicBezTo>
                  <a:cubicBezTo>
                    <a:pt x="16886" y="8784"/>
                    <a:pt x="17547" y="8124"/>
                    <a:pt x="18212" y="7457"/>
                  </a:cubicBezTo>
                  <a:cubicBezTo>
                    <a:pt x="18212" y="8124"/>
                    <a:pt x="18212" y="8784"/>
                    <a:pt x="18326" y="9461"/>
                  </a:cubicBezTo>
                  <a:cubicBezTo>
                    <a:pt x="18368" y="9563"/>
                    <a:pt x="18428" y="9671"/>
                    <a:pt x="18497" y="9768"/>
                  </a:cubicBezTo>
                  <a:cubicBezTo>
                    <a:pt x="18777" y="10160"/>
                    <a:pt x="19249" y="10460"/>
                    <a:pt x="19679" y="10460"/>
                  </a:cubicBezTo>
                  <a:cubicBezTo>
                    <a:pt x="19824" y="10460"/>
                    <a:pt x="19964" y="10428"/>
                    <a:pt x="20093" y="10363"/>
                  </a:cubicBezTo>
                  <a:cubicBezTo>
                    <a:pt x="20372" y="10219"/>
                    <a:pt x="20523" y="10197"/>
                    <a:pt x="20592" y="10197"/>
                  </a:cubicBezTo>
                  <a:cubicBezTo>
                    <a:pt x="20619" y="10197"/>
                    <a:pt x="20630" y="10202"/>
                    <a:pt x="20630" y="10202"/>
                  </a:cubicBezTo>
                  <a:cubicBezTo>
                    <a:pt x="20732" y="10278"/>
                    <a:pt x="20781" y="10772"/>
                    <a:pt x="20796" y="10960"/>
                  </a:cubicBezTo>
                  <a:lnTo>
                    <a:pt x="20808" y="11045"/>
                  </a:lnTo>
                  <a:cubicBezTo>
                    <a:pt x="20910" y="12121"/>
                    <a:pt x="21415" y="12346"/>
                    <a:pt x="21817" y="12346"/>
                  </a:cubicBezTo>
                  <a:cubicBezTo>
                    <a:pt x="21898" y="12346"/>
                    <a:pt x="21973" y="12341"/>
                    <a:pt x="22048" y="12319"/>
                  </a:cubicBezTo>
                  <a:cubicBezTo>
                    <a:pt x="22000" y="12168"/>
                    <a:pt x="21946" y="11997"/>
                    <a:pt x="21936" y="11803"/>
                  </a:cubicBezTo>
                  <a:cubicBezTo>
                    <a:pt x="22085" y="11771"/>
                    <a:pt x="22263" y="11685"/>
                    <a:pt x="22467" y="11567"/>
                  </a:cubicBezTo>
                  <a:cubicBezTo>
                    <a:pt x="22580" y="11245"/>
                    <a:pt x="22795" y="11057"/>
                    <a:pt x="23156" y="11057"/>
                  </a:cubicBezTo>
                  <a:lnTo>
                    <a:pt x="23161" y="11057"/>
                  </a:lnTo>
                  <a:cubicBezTo>
                    <a:pt x="23354" y="10992"/>
                    <a:pt x="23520" y="10911"/>
                    <a:pt x="23665" y="10826"/>
                  </a:cubicBezTo>
                  <a:cubicBezTo>
                    <a:pt x="23789" y="10976"/>
                    <a:pt x="23880" y="11126"/>
                    <a:pt x="23939" y="11283"/>
                  </a:cubicBezTo>
                  <a:cubicBezTo>
                    <a:pt x="24879" y="10702"/>
                    <a:pt x="25035" y="9730"/>
                    <a:pt x="25164" y="8918"/>
                  </a:cubicBezTo>
                  <a:cubicBezTo>
                    <a:pt x="25224" y="8521"/>
                    <a:pt x="25283" y="8144"/>
                    <a:pt x="25417" y="7806"/>
                  </a:cubicBezTo>
                  <a:cubicBezTo>
                    <a:pt x="25487" y="7623"/>
                    <a:pt x="25449" y="7415"/>
                    <a:pt x="25325" y="7269"/>
                  </a:cubicBezTo>
                  <a:cubicBezTo>
                    <a:pt x="25224" y="7145"/>
                    <a:pt x="25073" y="7081"/>
                    <a:pt x="24917" y="7081"/>
                  </a:cubicBezTo>
                  <a:cubicBezTo>
                    <a:pt x="24879" y="7081"/>
                    <a:pt x="24847" y="7081"/>
                    <a:pt x="24810" y="7092"/>
                  </a:cubicBezTo>
                  <a:cubicBezTo>
                    <a:pt x="24520" y="7152"/>
                    <a:pt x="24245" y="7199"/>
                    <a:pt x="23987" y="7248"/>
                  </a:cubicBezTo>
                  <a:cubicBezTo>
                    <a:pt x="23429" y="7345"/>
                    <a:pt x="22903" y="7435"/>
                    <a:pt x="22397" y="7608"/>
                  </a:cubicBezTo>
                  <a:cubicBezTo>
                    <a:pt x="22161" y="7688"/>
                    <a:pt x="21968" y="7732"/>
                    <a:pt x="21828" y="7732"/>
                  </a:cubicBezTo>
                  <a:cubicBezTo>
                    <a:pt x="21678" y="7732"/>
                    <a:pt x="21479" y="7732"/>
                    <a:pt x="21296" y="6958"/>
                  </a:cubicBezTo>
                  <a:cubicBezTo>
                    <a:pt x="21011" y="5727"/>
                    <a:pt x="20625" y="4529"/>
                    <a:pt x="20211" y="3256"/>
                  </a:cubicBezTo>
                  <a:cubicBezTo>
                    <a:pt x="20034" y="2703"/>
                    <a:pt x="19851" y="2139"/>
                    <a:pt x="19674" y="1553"/>
                  </a:cubicBezTo>
                  <a:cubicBezTo>
                    <a:pt x="19647" y="1478"/>
                    <a:pt x="19610" y="1419"/>
                    <a:pt x="19561" y="1365"/>
                  </a:cubicBezTo>
                  <a:cubicBezTo>
                    <a:pt x="19561" y="1306"/>
                    <a:pt x="19556" y="1246"/>
                    <a:pt x="19545" y="1177"/>
                  </a:cubicBezTo>
                  <a:cubicBezTo>
                    <a:pt x="19513" y="795"/>
                    <a:pt x="19405" y="527"/>
                    <a:pt x="19260" y="334"/>
                  </a:cubicBezTo>
                  <a:cubicBezTo>
                    <a:pt x="19137" y="172"/>
                    <a:pt x="18986" y="71"/>
                    <a:pt x="18825" y="1"/>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0"/>
            <p:cNvSpPr/>
            <p:nvPr/>
          </p:nvSpPr>
          <p:spPr>
            <a:xfrm>
              <a:off x="6725975" y="1781475"/>
              <a:ext cx="236000" cy="240275"/>
            </a:xfrm>
            <a:custGeom>
              <a:avLst/>
              <a:gdLst/>
              <a:ahLst/>
              <a:cxnLst/>
              <a:rect l="l" t="t" r="r" b="b"/>
              <a:pathLst>
                <a:path w="9440" h="9611" extrusionOk="0">
                  <a:moveTo>
                    <a:pt x="8049" y="0"/>
                  </a:moveTo>
                  <a:cubicBezTo>
                    <a:pt x="6936" y="167"/>
                    <a:pt x="5867" y="430"/>
                    <a:pt x="4820" y="769"/>
                  </a:cubicBezTo>
                  <a:cubicBezTo>
                    <a:pt x="4208" y="989"/>
                    <a:pt x="3590" y="1208"/>
                    <a:pt x="2971" y="1434"/>
                  </a:cubicBezTo>
                  <a:cubicBezTo>
                    <a:pt x="3026" y="1370"/>
                    <a:pt x="3090" y="1312"/>
                    <a:pt x="3133" y="1241"/>
                  </a:cubicBezTo>
                  <a:cubicBezTo>
                    <a:pt x="3154" y="1208"/>
                    <a:pt x="3144" y="1156"/>
                    <a:pt x="3149" y="1112"/>
                  </a:cubicBezTo>
                  <a:cubicBezTo>
                    <a:pt x="3092" y="1108"/>
                    <a:pt x="3035" y="1106"/>
                    <a:pt x="2979" y="1106"/>
                  </a:cubicBezTo>
                  <a:cubicBezTo>
                    <a:pt x="2102" y="1106"/>
                    <a:pt x="1311" y="1551"/>
                    <a:pt x="464" y="1687"/>
                  </a:cubicBezTo>
                  <a:cubicBezTo>
                    <a:pt x="296" y="1838"/>
                    <a:pt x="184" y="2021"/>
                    <a:pt x="114" y="2257"/>
                  </a:cubicBezTo>
                  <a:cubicBezTo>
                    <a:pt x="50" y="2450"/>
                    <a:pt x="18" y="2681"/>
                    <a:pt x="1" y="2949"/>
                  </a:cubicBezTo>
                  <a:cubicBezTo>
                    <a:pt x="157" y="3901"/>
                    <a:pt x="372" y="5056"/>
                    <a:pt x="511" y="5807"/>
                  </a:cubicBezTo>
                  <a:cubicBezTo>
                    <a:pt x="618" y="6393"/>
                    <a:pt x="861" y="6985"/>
                    <a:pt x="883" y="7565"/>
                  </a:cubicBezTo>
                  <a:cubicBezTo>
                    <a:pt x="888" y="7694"/>
                    <a:pt x="883" y="7823"/>
                    <a:pt x="861" y="7945"/>
                  </a:cubicBezTo>
                  <a:cubicBezTo>
                    <a:pt x="812" y="8267"/>
                    <a:pt x="667" y="8579"/>
                    <a:pt x="367" y="8891"/>
                  </a:cubicBezTo>
                  <a:cubicBezTo>
                    <a:pt x="360" y="8897"/>
                    <a:pt x="469" y="9015"/>
                    <a:pt x="528" y="9080"/>
                  </a:cubicBezTo>
                  <a:cubicBezTo>
                    <a:pt x="469" y="9273"/>
                    <a:pt x="420" y="9445"/>
                    <a:pt x="360" y="9584"/>
                  </a:cubicBezTo>
                  <a:cubicBezTo>
                    <a:pt x="415" y="9601"/>
                    <a:pt x="469" y="9611"/>
                    <a:pt x="528" y="9611"/>
                  </a:cubicBezTo>
                  <a:lnTo>
                    <a:pt x="533" y="9611"/>
                  </a:lnTo>
                  <a:cubicBezTo>
                    <a:pt x="673" y="9611"/>
                    <a:pt x="807" y="9595"/>
                    <a:pt x="930" y="9574"/>
                  </a:cubicBezTo>
                  <a:cubicBezTo>
                    <a:pt x="1360" y="9499"/>
                    <a:pt x="1721" y="9305"/>
                    <a:pt x="1999" y="8993"/>
                  </a:cubicBezTo>
                  <a:cubicBezTo>
                    <a:pt x="3338" y="7500"/>
                    <a:pt x="5067" y="6715"/>
                    <a:pt x="7253" y="6006"/>
                  </a:cubicBezTo>
                  <a:cubicBezTo>
                    <a:pt x="8301" y="5663"/>
                    <a:pt x="8914" y="5388"/>
                    <a:pt x="9219" y="5002"/>
                  </a:cubicBezTo>
                  <a:cubicBezTo>
                    <a:pt x="9333" y="4857"/>
                    <a:pt x="9403" y="4690"/>
                    <a:pt x="9440" y="4503"/>
                  </a:cubicBezTo>
                  <a:cubicBezTo>
                    <a:pt x="9252" y="3766"/>
                    <a:pt x="9053" y="2891"/>
                    <a:pt x="8817" y="2021"/>
                  </a:cubicBezTo>
                  <a:cubicBezTo>
                    <a:pt x="8666" y="1466"/>
                    <a:pt x="8414" y="876"/>
                    <a:pt x="8564" y="441"/>
                  </a:cubicBezTo>
                  <a:cubicBezTo>
                    <a:pt x="8446" y="263"/>
                    <a:pt x="8307" y="134"/>
                    <a:pt x="8156" y="54"/>
                  </a:cubicBezTo>
                  <a:cubicBezTo>
                    <a:pt x="8118" y="33"/>
                    <a:pt x="8081" y="16"/>
                    <a:pt x="8049" y="0"/>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0"/>
            <p:cNvSpPr/>
            <p:nvPr/>
          </p:nvSpPr>
          <p:spPr>
            <a:xfrm>
              <a:off x="6577450" y="2562875"/>
              <a:ext cx="70950" cy="152950"/>
            </a:xfrm>
            <a:custGeom>
              <a:avLst/>
              <a:gdLst/>
              <a:ahLst/>
              <a:cxnLst/>
              <a:rect l="l" t="t" r="r" b="b"/>
              <a:pathLst>
                <a:path w="2838" h="6118" extrusionOk="0">
                  <a:moveTo>
                    <a:pt x="2337" y="0"/>
                  </a:moveTo>
                  <a:cubicBezTo>
                    <a:pt x="2192" y="85"/>
                    <a:pt x="2026" y="166"/>
                    <a:pt x="1833" y="231"/>
                  </a:cubicBezTo>
                  <a:lnTo>
                    <a:pt x="1828" y="231"/>
                  </a:lnTo>
                  <a:cubicBezTo>
                    <a:pt x="1467" y="231"/>
                    <a:pt x="1252" y="419"/>
                    <a:pt x="1139" y="741"/>
                  </a:cubicBezTo>
                  <a:cubicBezTo>
                    <a:pt x="1144" y="735"/>
                    <a:pt x="1151" y="735"/>
                    <a:pt x="1156" y="730"/>
                  </a:cubicBezTo>
                  <a:lnTo>
                    <a:pt x="1156" y="730"/>
                  </a:lnTo>
                  <a:lnTo>
                    <a:pt x="1151" y="735"/>
                  </a:lnTo>
                  <a:lnTo>
                    <a:pt x="1134" y="747"/>
                  </a:lnTo>
                  <a:lnTo>
                    <a:pt x="1139" y="741"/>
                  </a:lnTo>
                  <a:lnTo>
                    <a:pt x="1139" y="741"/>
                  </a:lnTo>
                  <a:cubicBezTo>
                    <a:pt x="935" y="859"/>
                    <a:pt x="757" y="945"/>
                    <a:pt x="608" y="977"/>
                  </a:cubicBezTo>
                  <a:cubicBezTo>
                    <a:pt x="618" y="1171"/>
                    <a:pt x="672" y="1342"/>
                    <a:pt x="720" y="1493"/>
                  </a:cubicBezTo>
                  <a:cubicBezTo>
                    <a:pt x="725" y="1503"/>
                    <a:pt x="725" y="1515"/>
                    <a:pt x="732" y="1525"/>
                  </a:cubicBezTo>
                  <a:cubicBezTo>
                    <a:pt x="839" y="1858"/>
                    <a:pt x="828" y="1885"/>
                    <a:pt x="737" y="1982"/>
                  </a:cubicBezTo>
                  <a:cubicBezTo>
                    <a:pt x="1" y="2772"/>
                    <a:pt x="38" y="3680"/>
                    <a:pt x="70" y="4560"/>
                  </a:cubicBezTo>
                  <a:cubicBezTo>
                    <a:pt x="87" y="4878"/>
                    <a:pt x="97" y="5210"/>
                    <a:pt x="80" y="5554"/>
                  </a:cubicBezTo>
                  <a:cubicBezTo>
                    <a:pt x="65" y="5790"/>
                    <a:pt x="209" y="6006"/>
                    <a:pt x="430" y="6086"/>
                  </a:cubicBezTo>
                  <a:cubicBezTo>
                    <a:pt x="489" y="6108"/>
                    <a:pt x="548" y="6118"/>
                    <a:pt x="613" y="6118"/>
                  </a:cubicBezTo>
                  <a:cubicBezTo>
                    <a:pt x="779" y="6118"/>
                    <a:pt x="940" y="6038"/>
                    <a:pt x="1042" y="5899"/>
                  </a:cubicBezTo>
                  <a:cubicBezTo>
                    <a:pt x="1892" y="4749"/>
                    <a:pt x="2337" y="3685"/>
                    <a:pt x="2401" y="2648"/>
                  </a:cubicBezTo>
                  <a:cubicBezTo>
                    <a:pt x="2413" y="2487"/>
                    <a:pt x="2472" y="2282"/>
                    <a:pt x="2537" y="2068"/>
                  </a:cubicBezTo>
                  <a:cubicBezTo>
                    <a:pt x="2666" y="1638"/>
                    <a:pt x="2837" y="1042"/>
                    <a:pt x="2611" y="457"/>
                  </a:cubicBezTo>
                  <a:cubicBezTo>
                    <a:pt x="2552" y="300"/>
                    <a:pt x="2461" y="150"/>
                    <a:pt x="2337" y="0"/>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0"/>
            <p:cNvSpPr/>
            <p:nvPr/>
          </p:nvSpPr>
          <p:spPr>
            <a:xfrm>
              <a:off x="322350" y="972150"/>
              <a:ext cx="1107875" cy="919625"/>
            </a:xfrm>
            <a:custGeom>
              <a:avLst/>
              <a:gdLst/>
              <a:ahLst/>
              <a:cxnLst/>
              <a:rect l="l" t="t" r="r" b="b"/>
              <a:pathLst>
                <a:path w="44315" h="36785" extrusionOk="0">
                  <a:moveTo>
                    <a:pt x="16427" y="6431"/>
                  </a:moveTo>
                  <a:cubicBezTo>
                    <a:pt x="16428" y="6431"/>
                    <a:pt x="16429" y="6431"/>
                    <a:pt x="16430" y="6431"/>
                  </a:cubicBezTo>
                  <a:lnTo>
                    <a:pt x="16430" y="6431"/>
                  </a:lnTo>
                  <a:cubicBezTo>
                    <a:pt x="16429" y="6431"/>
                    <a:pt x="16428" y="6431"/>
                    <a:pt x="16427" y="6431"/>
                  </a:cubicBezTo>
                  <a:close/>
                  <a:moveTo>
                    <a:pt x="10669" y="1"/>
                  </a:moveTo>
                  <a:cubicBezTo>
                    <a:pt x="10347" y="156"/>
                    <a:pt x="10025" y="478"/>
                    <a:pt x="9852" y="1118"/>
                  </a:cubicBezTo>
                  <a:cubicBezTo>
                    <a:pt x="9304" y="3170"/>
                    <a:pt x="8510" y="5190"/>
                    <a:pt x="7736" y="7140"/>
                  </a:cubicBezTo>
                  <a:cubicBezTo>
                    <a:pt x="7134" y="8665"/>
                    <a:pt x="6511" y="10245"/>
                    <a:pt x="6001" y="11841"/>
                  </a:cubicBezTo>
                  <a:cubicBezTo>
                    <a:pt x="5334" y="13941"/>
                    <a:pt x="4179" y="15843"/>
                    <a:pt x="3062" y="17685"/>
                  </a:cubicBezTo>
                  <a:cubicBezTo>
                    <a:pt x="2579" y="18476"/>
                    <a:pt x="2084" y="19292"/>
                    <a:pt x="1627" y="20114"/>
                  </a:cubicBezTo>
                  <a:lnTo>
                    <a:pt x="1605" y="20152"/>
                  </a:lnTo>
                  <a:cubicBezTo>
                    <a:pt x="982" y="21290"/>
                    <a:pt x="489" y="22188"/>
                    <a:pt x="918" y="23563"/>
                  </a:cubicBezTo>
                  <a:cubicBezTo>
                    <a:pt x="935" y="23606"/>
                    <a:pt x="854" y="23745"/>
                    <a:pt x="789" y="23859"/>
                  </a:cubicBezTo>
                  <a:cubicBezTo>
                    <a:pt x="703" y="24008"/>
                    <a:pt x="606" y="24176"/>
                    <a:pt x="558" y="24385"/>
                  </a:cubicBezTo>
                  <a:lnTo>
                    <a:pt x="499" y="24610"/>
                  </a:lnTo>
                  <a:cubicBezTo>
                    <a:pt x="231" y="25652"/>
                    <a:pt x="0" y="26555"/>
                    <a:pt x="494" y="27308"/>
                  </a:cubicBezTo>
                  <a:cubicBezTo>
                    <a:pt x="580" y="27442"/>
                    <a:pt x="687" y="27560"/>
                    <a:pt x="811" y="27667"/>
                  </a:cubicBezTo>
                  <a:cubicBezTo>
                    <a:pt x="967" y="27538"/>
                    <a:pt x="1166" y="27464"/>
                    <a:pt x="1402" y="27442"/>
                  </a:cubicBezTo>
                  <a:cubicBezTo>
                    <a:pt x="1714" y="27625"/>
                    <a:pt x="2143" y="27764"/>
                    <a:pt x="2740" y="27861"/>
                  </a:cubicBezTo>
                  <a:cubicBezTo>
                    <a:pt x="3519" y="27990"/>
                    <a:pt x="4270" y="28290"/>
                    <a:pt x="5039" y="28505"/>
                  </a:cubicBezTo>
                  <a:cubicBezTo>
                    <a:pt x="10432" y="30031"/>
                    <a:pt x="15837" y="31518"/>
                    <a:pt x="21262" y="32921"/>
                  </a:cubicBezTo>
                  <a:cubicBezTo>
                    <a:pt x="21381" y="33018"/>
                    <a:pt x="21478" y="33120"/>
                    <a:pt x="21552" y="33238"/>
                  </a:cubicBezTo>
                  <a:cubicBezTo>
                    <a:pt x="21649" y="33174"/>
                    <a:pt x="21768" y="33120"/>
                    <a:pt x="21902" y="33088"/>
                  </a:cubicBezTo>
                  <a:cubicBezTo>
                    <a:pt x="26270" y="34216"/>
                    <a:pt x="36687" y="36779"/>
                    <a:pt x="36724" y="36784"/>
                  </a:cubicBezTo>
                  <a:cubicBezTo>
                    <a:pt x="36714" y="36747"/>
                    <a:pt x="37299" y="31089"/>
                    <a:pt x="37852" y="28994"/>
                  </a:cubicBezTo>
                  <a:cubicBezTo>
                    <a:pt x="38217" y="27598"/>
                    <a:pt x="38229" y="26093"/>
                    <a:pt x="38873" y="24771"/>
                  </a:cubicBezTo>
                  <a:cubicBezTo>
                    <a:pt x="38921" y="24573"/>
                    <a:pt x="38996" y="24385"/>
                    <a:pt x="39131" y="24196"/>
                  </a:cubicBezTo>
                  <a:cubicBezTo>
                    <a:pt x="39206" y="24089"/>
                    <a:pt x="39318" y="24025"/>
                    <a:pt x="39432" y="23966"/>
                  </a:cubicBezTo>
                  <a:cubicBezTo>
                    <a:pt x="39560" y="23891"/>
                    <a:pt x="39625" y="23810"/>
                    <a:pt x="39662" y="23725"/>
                  </a:cubicBezTo>
                  <a:cubicBezTo>
                    <a:pt x="39625" y="23294"/>
                    <a:pt x="39506" y="22854"/>
                    <a:pt x="39893" y="22493"/>
                  </a:cubicBezTo>
                  <a:cubicBezTo>
                    <a:pt x="39893" y="22564"/>
                    <a:pt x="39898" y="22634"/>
                    <a:pt x="39905" y="22703"/>
                  </a:cubicBezTo>
                  <a:cubicBezTo>
                    <a:pt x="39942" y="22634"/>
                    <a:pt x="39980" y="22564"/>
                    <a:pt x="40012" y="22493"/>
                  </a:cubicBezTo>
                  <a:cubicBezTo>
                    <a:pt x="39980" y="22483"/>
                    <a:pt x="39947" y="22473"/>
                    <a:pt x="39920" y="22456"/>
                  </a:cubicBezTo>
                  <a:cubicBezTo>
                    <a:pt x="39856" y="22262"/>
                    <a:pt x="39796" y="22074"/>
                    <a:pt x="39737" y="21881"/>
                  </a:cubicBezTo>
                  <a:cubicBezTo>
                    <a:pt x="39705" y="21870"/>
                    <a:pt x="39679" y="21860"/>
                    <a:pt x="39647" y="21849"/>
                  </a:cubicBezTo>
                  <a:cubicBezTo>
                    <a:pt x="39453" y="21791"/>
                    <a:pt x="39147" y="21731"/>
                    <a:pt x="39018" y="21548"/>
                  </a:cubicBezTo>
                  <a:cubicBezTo>
                    <a:pt x="38926" y="21419"/>
                    <a:pt x="38899" y="21258"/>
                    <a:pt x="38911" y="21097"/>
                  </a:cubicBezTo>
                  <a:cubicBezTo>
                    <a:pt x="38765" y="20796"/>
                    <a:pt x="38884" y="20554"/>
                    <a:pt x="39104" y="20328"/>
                  </a:cubicBezTo>
                  <a:cubicBezTo>
                    <a:pt x="39136" y="20249"/>
                    <a:pt x="39169" y="20167"/>
                    <a:pt x="39196" y="20092"/>
                  </a:cubicBezTo>
                  <a:cubicBezTo>
                    <a:pt x="39404" y="19517"/>
                    <a:pt x="39603" y="18873"/>
                    <a:pt x="39958" y="18367"/>
                  </a:cubicBezTo>
                  <a:cubicBezTo>
                    <a:pt x="40146" y="18094"/>
                    <a:pt x="40371" y="17879"/>
                    <a:pt x="40640" y="17680"/>
                  </a:cubicBezTo>
                  <a:cubicBezTo>
                    <a:pt x="41150" y="17315"/>
                    <a:pt x="41510" y="16971"/>
                    <a:pt x="41817" y="16418"/>
                  </a:cubicBezTo>
                  <a:cubicBezTo>
                    <a:pt x="42097" y="15924"/>
                    <a:pt x="42354" y="15414"/>
                    <a:pt x="42692" y="14957"/>
                  </a:cubicBezTo>
                  <a:cubicBezTo>
                    <a:pt x="42982" y="14570"/>
                    <a:pt x="43321" y="14231"/>
                    <a:pt x="43612" y="13834"/>
                  </a:cubicBezTo>
                  <a:cubicBezTo>
                    <a:pt x="43605" y="13829"/>
                    <a:pt x="43600" y="13823"/>
                    <a:pt x="43600" y="13823"/>
                  </a:cubicBezTo>
                  <a:cubicBezTo>
                    <a:pt x="43647" y="13719"/>
                    <a:pt x="43688" y="13591"/>
                    <a:pt x="43787" y="13591"/>
                  </a:cubicBezTo>
                  <a:cubicBezTo>
                    <a:pt x="43791" y="13591"/>
                    <a:pt x="43795" y="13591"/>
                    <a:pt x="43799" y="13592"/>
                  </a:cubicBezTo>
                  <a:cubicBezTo>
                    <a:pt x="43826" y="13559"/>
                    <a:pt x="43858" y="13527"/>
                    <a:pt x="43885" y="13495"/>
                  </a:cubicBezTo>
                  <a:cubicBezTo>
                    <a:pt x="43869" y="13318"/>
                    <a:pt x="43992" y="13210"/>
                    <a:pt x="44175" y="13130"/>
                  </a:cubicBezTo>
                  <a:cubicBezTo>
                    <a:pt x="44175" y="13130"/>
                    <a:pt x="44175" y="13135"/>
                    <a:pt x="44180" y="13135"/>
                  </a:cubicBezTo>
                  <a:cubicBezTo>
                    <a:pt x="44229" y="13066"/>
                    <a:pt x="44277" y="12991"/>
                    <a:pt x="44314" y="12915"/>
                  </a:cubicBezTo>
                  <a:lnTo>
                    <a:pt x="44314" y="12915"/>
                  </a:lnTo>
                  <a:cubicBezTo>
                    <a:pt x="44277" y="12964"/>
                    <a:pt x="44239" y="13017"/>
                    <a:pt x="44192" y="13066"/>
                  </a:cubicBezTo>
                  <a:cubicBezTo>
                    <a:pt x="44197" y="12738"/>
                    <a:pt x="44197" y="12404"/>
                    <a:pt x="44202" y="12077"/>
                  </a:cubicBezTo>
                  <a:cubicBezTo>
                    <a:pt x="44024" y="11856"/>
                    <a:pt x="43756" y="11754"/>
                    <a:pt x="43483" y="11551"/>
                  </a:cubicBezTo>
                  <a:cubicBezTo>
                    <a:pt x="43450" y="11529"/>
                    <a:pt x="43423" y="11497"/>
                    <a:pt x="43396" y="11470"/>
                  </a:cubicBezTo>
                  <a:cubicBezTo>
                    <a:pt x="43079" y="11357"/>
                    <a:pt x="42923" y="11083"/>
                    <a:pt x="42875" y="10702"/>
                  </a:cubicBezTo>
                  <a:cubicBezTo>
                    <a:pt x="42784" y="10514"/>
                    <a:pt x="42697" y="10326"/>
                    <a:pt x="42601" y="10148"/>
                  </a:cubicBezTo>
                  <a:cubicBezTo>
                    <a:pt x="42596" y="10138"/>
                    <a:pt x="42590" y="10122"/>
                    <a:pt x="42585" y="10111"/>
                  </a:cubicBezTo>
                  <a:cubicBezTo>
                    <a:pt x="40087" y="9681"/>
                    <a:pt x="37674" y="8908"/>
                    <a:pt x="35214" y="8343"/>
                  </a:cubicBezTo>
                  <a:cubicBezTo>
                    <a:pt x="34636" y="8213"/>
                    <a:pt x="34052" y="7965"/>
                    <a:pt x="33455" y="7965"/>
                  </a:cubicBezTo>
                  <a:cubicBezTo>
                    <a:pt x="33115" y="7965"/>
                    <a:pt x="32771" y="8046"/>
                    <a:pt x="32420" y="8273"/>
                  </a:cubicBezTo>
                  <a:cubicBezTo>
                    <a:pt x="32346" y="8323"/>
                    <a:pt x="32248" y="8352"/>
                    <a:pt x="32144" y="8352"/>
                  </a:cubicBezTo>
                  <a:cubicBezTo>
                    <a:pt x="31958" y="8352"/>
                    <a:pt x="31754" y="8260"/>
                    <a:pt x="31636" y="8042"/>
                  </a:cubicBezTo>
                  <a:cubicBezTo>
                    <a:pt x="31594" y="8037"/>
                    <a:pt x="31551" y="8035"/>
                    <a:pt x="31507" y="8035"/>
                  </a:cubicBezTo>
                  <a:cubicBezTo>
                    <a:pt x="31376" y="8035"/>
                    <a:pt x="31240" y="8053"/>
                    <a:pt x="31109" y="8053"/>
                  </a:cubicBezTo>
                  <a:cubicBezTo>
                    <a:pt x="30907" y="8053"/>
                    <a:pt x="30716" y="8009"/>
                    <a:pt x="30573" y="7785"/>
                  </a:cubicBezTo>
                  <a:cubicBezTo>
                    <a:pt x="30230" y="7882"/>
                    <a:pt x="29887" y="7915"/>
                    <a:pt x="29544" y="7915"/>
                  </a:cubicBezTo>
                  <a:cubicBezTo>
                    <a:pt x="28993" y="7915"/>
                    <a:pt x="28442" y="7829"/>
                    <a:pt x="27892" y="7779"/>
                  </a:cubicBezTo>
                  <a:cubicBezTo>
                    <a:pt x="27554" y="8237"/>
                    <a:pt x="27183" y="8392"/>
                    <a:pt x="26796" y="8392"/>
                  </a:cubicBezTo>
                  <a:cubicBezTo>
                    <a:pt x="26382" y="8392"/>
                    <a:pt x="25950" y="8215"/>
                    <a:pt x="25517" y="8037"/>
                  </a:cubicBezTo>
                  <a:lnTo>
                    <a:pt x="25517" y="8053"/>
                  </a:lnTo>
                  <a:lnTo>
                    <a:pt x="25502" y="8037"/>
                  </a:lnTo>
                  <a:lnTo>
                    <a:pt x="25502" y="8037"/>
                  </a:lnTo>
                  <a:cubicBezTo>
                    <a:pt x="25507" y="8048"/>
                    <a:pt x="25517" y="8053"/>
                    <a:pt x="25517" y="8053"/>
                  </a:cubicBezTo>
                  <a:cubicBezTo>
                    <a:pt x="25254" y="7951"/>
                    <a:pt x="25066" y="7774"/>
                    <a:pt x="24964" y="7511"/>
                  </a:cubicBezTo>
                  <a:cubicBezTo>
                    <a:pt x="24674" y="7516"/>
                    <a:pt x="24389" y="7516"/>
                    <a:pt x="24099" y="7516"/>
                  </a:cubicBezTo>
                  <a:cubicBezTo>
                    <a:pt x="24072" y="7489"/>
                    <a:pt x="24040" y="7467"/>
                    <a:pt x="24014" y="7452"/>
                  </a:cubicBezTo>
                  <a:cubicBezTo>
                    <a:pt x="23954" y="7415"/>
                    <a:pt x="23890" y="7388"/>
                    <a:pt x="23826" y="7376"/>
                  </a:cubicBezTo>
                  <a:cubicBezTo>
                    <a:pt x="23793" y="7371"/>
                    <a:pt x="23761" y="7366"/>
                    <a:pt x="23729" y="7366"/>
                  </a:cubicBezTo>
                  <a:cubicBezTo>
                    <a:pt x="23713" y="7365"/>
                    <a:pt x="23698" y="7364"/>
                    <a:pt x="23682" y="7364"/>
                  </a:cubicBezTo>
                  <a:cubicBezTo>
                    <a:pt x="23457" y="7364"/>
                    <a:pt x="23220" y="7449"/>
                    <a:pt x="22997" y="7449"/>
                  </a:cubicBezTo>
                  <a:cubicBezTo>
                    <a:pt x="22843" y="7449"/>
                    <a:pt x="22696" y="7409"/>
                    <a:pt x="22563" y="7274"/>
                  </a:cubicBezTo>
                  <a:cubicBezTo>
                    <a:pt x="20554" y="6706"/>
                    <a:pt x="18450" y="6887"/>
                    <a:pt x="16430" y="6431"/>
                  </a:cubicBezTo>
                  <a:lnTo>
                    <a:pt x="16430" y="6431"/>
                  </a:lnTo>
                  <a:cubicBezTo>
                    <a:pt x="16433" y="6433"/>
                    <a:pt x="16434" y="6437"/>
                    <a:pt x="16439" y="6441"/>
                  </a:cubicBezTo>
                  <a:cubicBezTo>
                    <a:pt x="16372" y="6451"/>
                    <a:pt x="16308" y="6457"/>
                    <a:pt x="16247" y="6457"/>
                  </a:cubicBezTo>
                  <a:cubicBezTo>
                    <a:pt x="15857" y="6457"/>
                    <a:pt x="15572" y="6253"/>
                    <a:pt x="15358" y="5910"/>
                  </a:cubicBezTo>
                  <a:cubicBezTo>
                    <a:pt x="15182" y="5900"/>
                    <a:pt x="15090" y="5808"/>
                    <a:pt x="15085" y="5630"/>
                  </a:cubicBezTo>
                  <a:cubicBezTo>
                    <a:pt x="14526" y="4997"/>
                    <a:pt x="14800" y="4212"/>
                    <a:pt x="14870" y="3540"/>
                  </a:cubicBezTo>
                  <a:cubicBezTo>
                    <a:pt x="14929" y="2972"/>
                    <a:pt x="14719" y="2451"/>
                    <a:pt x="14816" y="1908"/>
                  </a:cubicBezTo>
                  <a:lnTo>
                    <a:pt x="14816" y="1908"/>
                  </a:lnTo>
                  <a:cubicBezTo>
                    <a:pt x="14723" y="1932"/>
                    <a:pt x="14634" y="1945"/>
                    <a:pt x="14550" y="1945"/>
                  </a:cubicBezTo>
                  <a:cubicBezTo>
                    <a:pt x="14339" y="1945"/>
                    <a:pt x="14160" y="1860"/>
                    <a:pt x="14021" y="1645"/>
                  </a:cubicBezTo>
                  <a:cubicBezTo>
                    <a:pt x="13979" y="1649"/>
                    <a:pt x="13937" y="1651"/>
                    <a:pt x="13897" y="1651"/>
                  </a:cubicBezTo>
                  <a:cubicBezTo>
                    <a:pt x="13210" y="1651"/>
                    <a:pt x="12840" y="1035"/>
                    <a:pt x="12313" y="736"/>
                  </a:cubicBezTo>
                  <a:cubicBezTo>
                    <a:pt x="11996" y="549"/>
                    <a:pt x="11706" y="441"/>
                    <a:pt x="11453" y="403"/>
                  </a:cubicBezTo>
                  <a:cubicBezTo>
                    <a:pt x="11211" y="264"/>
                    <a:pt x="10970" y="140"/>
                    <a:pt x="10722" y="27"/>
                  </a:cubicBezTo>
                  <a:cubicBezTo>
                    <a:pt x="10707" y="16"/>
                    <a:pt x="10690" y="6"/>
                    <a:pt x="10669" y="1"/>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0"/>
            <p:cNvSpPr/>
            <p:nvPr/>
          </p:nvSpPr>
          <p:spPr>
            <a:xfrm>
              <a:off x="732625" y="1132775"/>
              <a:ext cx="425" cy="275"/>
            </a:xfrm>
            <a:custGeom>
              <a:avLst/>
              <a:gdLst/>
              <a:ahLst/>
              <a:cxnLst/>
              <a:rect l="l" t="t" r="r" b="b"/>
              <a:pathLst>
                <a:path w="17" h="11" extrusionOk="0">
                  <a:moveTo>
                    <a:pt x="1" y="1"/>
                  </a:moveTo>
                  <a:cubicBezTo>
                    <a:pt x="1" y="1"/>
                    <a:pt x="6" y="6"/>
                    <a:pt x="16" y="11"/>
                  </a:cubicBezTo>
                  <a:lnTo>
                    <a:pt x="1" y="1"/>
                  </a:ln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0"/>
            <p:cNvSpPr/>
            <p:nvPr/>
          </p:nvSpPr>
          <p:spPr>
            <a:xfrm>
              <a:off x="1572700" y="777150"/>
              <a:ext cx="1386975" cy="838925"/>
            </a:xfrm>
            <a:custGeom>
              <a:avLst/>
              <a:gdLst/>
              <a:ahLst/>
              <a:cxnLst/>
              <a:rect l="l" t="t" r="r" b="b"/>
              <a:pathLst>
                <a:path w="55479" h="33557" extrusionOk="0">
                  <a:moveTo>
                    <a:pt x="920" y="1"/>
                  </a:moveTo>
                  <a:lnTo>
                    <a:pt x="920" y="16"/>
                  </a:lnTo>
                  <a:cubicBezTo>
                    <a:pt x="715" y="2014"/>
                    <a:pt x="0" y="3986"/>
                    <a:pt x="253" y="6006"/>
                  </a:cubicBezTo>
                  <a:cubicBezTo>
                    <a:pt x="425" y="6479"/>
                    <a:pt x="662" y="6956"/>
                    <a:pt x="774" y="7452"/>
                  </a:cubicBezTo>
                  <a:cubicBezTo>
                    <a:pt x="1215" y="7774"/>
                    <a:pt x="1145" y="8101"/>
                    <a:pt x="801" y="8429"/>
                  </a:cubicBezTo>
                  <a:cubicBezTo>
                    <a:pt x="747" y="8885"/>
                    <a:pt x="689" y="9326"/>
                    <a:pt x="940" y="9761"/>
                  </a:cubicBezTo>
                  <a:cubicBezTo>
                    <a:pt x="952" y="9772"/>
                    <a:pt x="962" y="9788"/>
                    <a:pt x="973" y="9805"/>
                  </a:cubicBezTo>
                  <a:cubicBezTo>
                    <a:pt x="1134" y="9922"/>
                    <a:pt x="1247" y="10073"/>
                    <a:pt x="1306" y="10256"/>
                  </a:cubicBezTo>
                  <a:cubicBezTo>
                    <a:pt x="1441" y="10400"/>
                    <a:pt x="1585" y="10534"/>
                    <a:pt x="1736" y="10670"/>
                  </a:cubicBezTo>
                  <a:cubicBezTo>
                    <a:pt x="2316" y="11169"/>
                    <a:pt x="2778" y="11647"/>
                    <a:pt x="3047" y="12378"/>
                  </a:cubicBezTo>
                  <a:cubicBezTo>
                    <a:pt x="3288" y="13028"/>
                    <a:pt x="3439" y="13758"/>
                    <a:pt x="3895" y="14285"/>
                  </a:cubicBezTo>
                  <a:cubicBezTo>
                    <a:pt x="3997" y="14441"/>
                    <a:pt x="4153" y="14558"/>
                    <a:pt x="4438" y="14747"/>
                  </a:cubicBezTo>
                  <a:cubicBezTo>
                    <a:pt x="4798" y="15004"/>
                    <a:pt x="5158" y="15240"/>
                    <a:pt x="5400" y="15547"/>
                  </a:cubicBezTo>
                  <a:cubicBezTo>
                    <a:pt x="5443" y="15569"/>
                    <a:pt x="5480" y="15590"/>
                    <a:pt x="5517" y="15612"/>
                  </a:cubicBezTo>
                  <a:cubicBezTo>
                    <a:pt x="5631" y="15671"/>
                    <a:pt x="5738" y="15741"/>
                    <a:pt x="5835" y="15810"/>
                  </a:cubicBezTo>
                  <a:cubicBezTo>
                    <a:pt x="5943" y="16078"/>
                    <a:pt x="5980" y="16363"/>
                    <a:pt x="5948" y="16681"/>
                  </a:cubicBezTo>
                  <a:cubicBezTo>
                    <a:pt x="5878" y="16745"/>
                    <a:pt x="5787" y="16809"/>
                    <a:pt x="5673" y="16874"/>
                  </a:cubicBezTo>
                  <a:cubicBezTo>
                    <a:pt x="5749" y="16638"/>
                    <a:pt x="5749" y="16450"/>
                    <a:pt x="5700" y="16299"/>
                  </a:cubicBezTo>
                  <a:lnTo>
                    <a:pt x="5700" y="16299"/>
                  </a:lnTo>
                  <a:cubicBezTo>
                    <a:pt x="5711" y="16401"/>
                    <a:pt x="5711" y="16504"/>
                    <a:pt x="5700" y="16621"/>
                  </a:cubicBezTo>
                  <a:cubicBezTo>
                    <a:pt x="5690" y="16740"/>
                    <a:pt x="5673" y="16852"/>
                    <a:pt x="5653" y="16971"/>
                  </a:cubicBezTo>
                  <a:cubicBezTo>
                    <a:pt x="5690" y="17142"/>
                    <a:pt x="5700" y="17298"/>
                    <a:pt x="5550" y="17379"/>
                  </a:cubicBezTo>
                  <a:cubicBezTo>
                    <a:pt x="5363" y="18061"/>
                    <a:pt x="5051" y="18716"/>
                    <a:pt x="4895" y="19398"/>
                  </a:cubicBezTo>
                  <a:cubicBezTo>
                    <a:pt x="4803" y="19792"/>
                    <a:pt x="4739" y="20189"/>
                    <a:pt x="4728" y="20591"/>
                  </a:cubicBezTo>
                  <a:cubicBezTo>
                    <a:pt x="4744" y="20662"/>
                    <a:pt x="4766" y="20726"/>
                    <a:pt x="4798" y="20796"/>
                  </a:cubicBezTo>
                  <a:cubicBezTo>
                    <a:pt x="4771" y="20752"/>
                    <a:pt x="4750" y="20715"/>
                    <a:pt x="4728" y="20672"/>
                  </a:cubicBezTo>
                  <a:lnTo>
                    <a:pt x="4728" y="20710"/>
                  </a:lnTo>
                  <a:cubicBezTo>
                    <a:pt x="4728" y="20855"/>
                    <a:pt x="4674" y="21005"/>
                    <a:pt x="4535" y="21075"/>
                  </a:cubicBezTo>
                  <a:cubicBezTo>
                    <a:pt x="4314" y="21188"/>
                    <a:pt x="3950" y="21446"/>
                    <a:pt x="3766" y="21741"/>
                  </a:cubicBezTo>
                  <a:lnTo>
                    <a:pt x="3766" y="22386"/>
                  </a:lnTo>
                  <a:cubicBezTo>
                    <a:pt x="3794" y="22418"/>
                    <a:pt x="3826" y="22450"/>
                    <a:pt x="3863" y="22482"/>
                  </a:cubicBezTo>
                  <a:cubicBezTo>
                    <a:pt x="4071" y="22657"/>
                    <a:pt x="4303" y="22717"/>
                    <a:pt x="4542" y="22717"/>
                  </a:cubicBezTo>
                  <a:cubicBezTo>
                    <a:pt x="4804" y="22717"/>
                    <a:pt x="5074" y="22644"/>
                    <a:pt x="5330" y="22569"/>
                  </a:cubicBezTo>
                  <a:cubicBezTo>
                    <a:pt x="5552" y="22507"/>
                    <a:pt x="5808" y="22434"/>
                    <a:pt x="6052" y="22434"/>
                  </a:cubicBezTo>
                  <a:cubicBezTo>
                    <a:pt x="6062" y="22434"/>
                    <a:pt x="6072" y="22435"/>
                    <a:pt x="6082" y="22435"/>
                  </a:cubicBezTo>
                  <a:cubicBezTo>
                    <a:pt x="6141" y="22370"/>
                    <a:pt x="6201" y="22311"/>
                    <a:pt x="6276" y="22230"/>
                  </a:cubicBezTo>
                  <a:cubicBezTo>
                    <a:pt x="6399" y="22289"/>
                    <a:pt x="6555" y="22311"/>
                    <a:pt x="6598" y="22391"/>
                  </a:cubicBezTo>
                  <a:cubicBezTo>
                    <a:pt x="6640" y="22467"/>
                    <a:pt x="6620" y="22557"/>
                    <a:pt x="6523" y="22569"/>
                  </a:cubicBezTo>
                  <a:cubicBezTo>
                    <a:pt x="6544" y="22584"/>
                    <a:pt x="6571" y="22596"/>
                    <a:pt x="6593" y="22611"/>
                  </a:cubicBezTo>
                  <a:cubicBezTo>
                    <a:pt x="7592" y="23466"/>
                    <a:pt x="7377" y="25110"/>
                    <a:pt x="7382" y="26281"/>
                  </a:cubicBezTo>
                  <a:cubicBezTo>
                    <a:pt x="7382" y="27533"/>
                    <a:pt x="7694" y="28810"/>
                    <a:pt x="8167" y="29971"/>
                  </a:cubicBezTo>
                  <a:cubicBezTo>
                    <a:pt x="8430" y="30610"/>
                    <a:pt x="8757" y="31352"/>
                    <a:pt x="9311" y="31798"/>
                  </a:cubicBezTo>
                  <a:cubicBezTo>
                    <a:pt x="9595" y="32027"/>
                    <a:pt x="9884" y="32102"/>
                    <a:pt x="10178" y="32102"/>
                  </a:cubicBezTo>
                  <a:cubicBezTo>
                    <a:pt x="10256" y="32102"/>
                    <a:pt x="10333" y="32097"/>
                    <a:pt x="10412" y="32088"/>
                  </a:cubicBezTo>
                  <a:cubicBezTo>
                    <a:pt x="10717" y="31828"/>
                    <a:pt x="11035" y="31750"/>
                    <a:pt x="11353" y="31750"/>
                  </a:cubicBezTo>
                  <a:cubicBezTo>
                    <a:pt x="11832" y="31750"/>
                    <a:pt x="12311" y="31927"/>
                    <a:pt x="12749" y="31927"/>
                  </a:cubicBezTo>
                  <a:cubicBezTo>
                    <a:pt x="12842" y="31927"/>
                    <a:pt x="12933" y="31919"/>
                    <a:pt x="13023" y="31900"/>
                  </a:cubicBezTo>
                  <a:lnTo>
                    <a:pt x="13023" y="31900"/>
                  </a:lnTo>
                  <a:cubicBezTo>
                    <a:pt x="13002" y="31916"/>
                    <a:pt x="12975" y="31927"/>
                    <a:pt x="12948" y="31944"/>
                  </a:cubicBezTo>
                  <a:cubicBezTo>
                    <a:pt x="13028" y="31944"/>
                    <a:pt x="13114" y="31944"/>
                    <a:pt x="13195" y="31937"/>
                  </a:cubicBezTo>
                  <a:lnTo>
                    <a:pt x="13233" y="31937"/>
                  </a:lnTo>
                  <a:cubicBezTo>
                    <a:pt x="13206" y="31922"/>
                    <a:pt x="13184" y="31905"/>
                    <a:pt x="13163" y="31884"/>
                  </a:cubicBezTo>
                  <a:lnTo>
                    <a:pt x="13163" y="31884"/>
                  </a:lnTo>
                  <a:cubicBezTo>
                    <a:pt x="13208" y="31888"/>
                    <a:pt x="13253" y="31889"/>
                    <a:pt x="13299" y="31889"/>
                  </a:cubicBezTo>
                  <a:cubicBezTo>
                    <a:pt x="13578" y="31889"/>
                    <a:pt x="13865" y="31836"/>
                    <a:pt x="14144" y="31836"/>
                  </a:cubicBezTo>
                  <a:cubicBezTo>
                    <a:pt x="14410" y="31836"/>
                    <a:pt x="14669" y="31884"/>
                    <a:pt x="14909" y="32072"/>
                  </a:cubicBezTo>
                  <a:cubicBezTo>
                    <a:pt x="15161" y="32122"/>
                    <a:pt x="15414" y="32163"/>
                    <a:pt x="15655" y="32163"/>
                  </a:cubicBezTo>
                  <a:cubicBezTo>
                    <a:pt x="16063" y="32163"/>
                    <a:pt x="16437" y="32047"/>
                    <a:pt x="16714" y="31659"/>
                  </a:cubicBezTo>
                  <a:cubicBezTo>
                    <a:pt x="16843" y="31476"/>
                    <a:pt x="16977" y="31374"/>
                    <a:pt x="17106" y="31331"/>
                  </a:cubicBezTo>
                  <a:cubicBezTo>
                    <a:pt x="17240" y="31207"/>
                    <a:pt x="17353" y="31143"/>
                    <a:pt x="17455" y="31126"/>
                  </a:cubicBezTo>
                  <a:cubicBezTo>
                    <a:pt x="17515" y="31138"/>
                    <a:pt x="17573" y="31153"/>
                    <a:pt x="17632" y="31170"/>
                  </a:cubicBezTo>
                  <a:cubicBezTo>
                    <a:pt x="17740" y="31245"/>
                    <a:pt x="17820" y="31406"/>
                    <a:pt x="17879" y="31653"/>
                  </a:cubicBezTo>
                  <a:cubicBezTo>
                    <a:pt x="18148" y="31927"/>
                    <a:pt x="18390" y="32298"/>
                    <a:pt x="18583" y="32566"/>
                  </a:cubicBezTo>
                  <a:cubicBezTo>
                    <a:pt x="18611" y="32604"/>
                    <a:pt x="18631" y="32641"/>
                    <a:pt x="18658" y="32673"/>
                  </a:cubicBezTo>
                  <a:cubicBezTo>
                    <a:pt x="19030" y="32078"/>
                    <a:pt x="18981" y="31379"/>
                    <a:pt x="19050" y="30707"/>
                  </a:cubicBezTo>
                  <a:cubicBezTo>
                    <a:pt x="19117" y="30050"/>
                    <a:pt x="19379" y="29722"/>
                    <a:pt x="19993" y="29722"/>
                  </a:cubicBezTo>
                  <a:cubicBezTo>
                    <a:pt x="20077" y="29722"/>
                    <a:pt x="20167" y="29728"/>
                    <a:pt x="20265" y="29740"/>
                  </a:cubicBezTo>
                  <a:cubicBezTo>
                    <a:pt x="24272" y="30246"/>
                    <a:pt x="28280" y="30707"/>
                    <a:pt x="32288" y="31185"/>
                  </a:cubicBezTo>
                  <a:cubicBezTo>
                    <a:pt x="36424" y="31679"/>
                    <a:pt x="40561" y="32185"/>
                    <a:pt x="44703" y="32668"/>
                  </a:cubicBezTo>
                  <a:cubicBezTo>
                    <a:pt x="47212" y="32963"/>
                    <a:pt x="49731" y="33211"/>
                    <a:pt x="52240" y="33533"/>
                  </a:cubicBezTo>
                  <a:cubicBezTo>
                    <a:pt x="52364" y="33548"/>
                    <a:pt x="52476" y="33557"/>
                    <a:pt x="52576" y="33557"/>
                  </a:cubicBezTo>
                  <a:cubicBezTo>
                    <a:pt x="52696" y="33557"/>
                    <a:pt x="52799" y="33544"/>
                    <a:pt x="52885" y="33511"/>
                  </a:cubicBezTo>
                  <a:cubicBezTo>
                    <a:pt x="52917" y="33528"/>
                    <a:pt x="52944" y="33538"/>
                    <a:pt x="52976" y="33555"/>
                  </a:cubicBezTo>
                  <a:cubicBezTo>
                    <a:pt x="52976" y="33523"/>
                    <a:pt x="52981" y="33491"/>
                    <a:pt x="52981" y="33459"/>
                  </a:cubicBezTo>
                  <a:cubicBezTo>
                    <a:pt x="53137" y="33355"/>
                    <a:pt x="53217" y="33146"/>
                    <a:pt x="53234" y="32782"/>
                  </a:cubicBezTo>
                  <a:cubicBezTo>
                    <a:pt x="53261" y="32276"/>
                    <a:pt x="53341" y="31771"/>
                    <a:pt x="53460" y="31272"/>
                  </a:cubicBezTo>
                  <a:cubicBezTo>
                    <a:pt x="53519" y="30848"/>
                    <a:pt x="53594" y="30422"/>
                    <a:pt x="53616" y="29993"/>
                  </a:cubicBezTo>
                  <a:cubicBezTo>
                    <a:pt x="53626" y="29762"/>
                    <a:pt x="53631" y="29536"/>
                    <a:pt x="53653" y="29311"/>
                  </a:cubicBezTo>
                  <a:lnTo>
                    <a:pt x="53653" y="29311"/>
                  </a:lnTo>
                  <a:cubicBezTo>
                    <a:pt x="53648" y="29316"/>
                    <a:pt x="53642" y="29326"/>
                    <a:pt x="53631" y="29333"/>
                  </a:cubicBezTo>
                  <a:cubicBezTo>
                    <a:pt x="53728" y="28714"/>
                    <a:pt x="53809" y="28161"/>
                    <a:pt x="53889" y="27635"/>
                  </a:cubicBezTo>
                  <a:lnTo>
                    <a:pt x="53889" y="27275"/>
                  </a:lnTo>
                  <a:cubicBezTo>
                    <a:pt x="53921" y="27226"/>
                    <a:pt x="53948" y="27183"/>
                    <a:pt x="53986" y="27141"/>
                  </a:cubicBezTo>
                  <a:cubicBezTo>
                    <a:pt x="53970" y="27114"/>
                    <a:pt x="53959" y="27087"/>
                    <a:pt x="53943" y="27060"/>
                  </a:cubicBezTo>
                  <a:cubicBezTo>
                    <a:pt x="53954" y="27049"/>
                    <a:pt x="53964" y="27038"/>
                    <a:pt x="53976" y="27033"/>
                  </a:cubicBezTo>
                  <a:cubicBezTo>
                    <a:pt x="54055" y="26506"/>
                    <a:pt x="54132" y="26013"/>
                    <a:pt x="54201" y="25512"/>
                  </a:cubicBezTo>
                  <a:cubicBezTo>
                    <a:pt x="54190" y="25195"/>
                    <a:pt x="54260" y="24890"/>
                    <a:pt x="54335" y="24578"/>
                  </a:cubicBezTo>
                  <a:cubicBezTo>
                    <a:pt x="54362" y="24465"/>
                    <a:pt x="54395" y="24352"/>
                    <a:pt x="54422" y="24233"/>
                  </a:cubicBezTo>
                  <a:cubicBezTo>
                    <a:pt x="54454" y="24104"/>
                    <a:pt x="54480" y="23970"/>
                    <a:pt x="54502" y="23836"/>
                  </a:cubicBezTo>
                  <a:cubicBezTo>
                    <a:pt x="54502" y="23821"/>
                    <a:pt x="54507" y="23804"/>
                    <a:pt x="54507" y="23789"/>
                  </a:cubicBezTo>
                  <a:cubicBezTo>
                    <a:pt x="54544" y="23536"/>
                    <a:pt x="54544" y="23278"/>
                    <a:pt x="54480" y="23015"/>
                  </a:cubicBezTo>
                  <a:cubicBezTo>
                    <a:pt x="54330" y="21134"/>
                    <a:pt x="54260" y="19264"/>
                    <a:pt x="55012" y="17476"/>
                  </a:cubicBezTo>
                  <a:lnTo>
                    <a:pt x="55012" y="16078"/>
                  </a:lnTo>
                  <a:cubicBezTo>
                    <a:pt x="54658" y="15864"/>
                    <a:pt x="54802" y="15520"/>
                    <a:pt x="54824" y="15235"/>
                  </a:cubicBezTo>
                  <a:cubicBezTo>
                    <a:pt x="55012" y="12711"/>
                    <a:pt x="55178" y="10186"/>
                    <a:pt x="55447" y="7666"/>
                  </a:cubicBezTo>
                  <a:cubicBezTo>
                    <a:pt x="55479" y="7343"/>
                    <a:pt x="55469" y="7124"/>
                    <a:pt x="55377" y="6973"/>
                  </a:cubicBezTo>
                  <a:cubicBezTo>
                    <a:pt x="53701" y="6877"/>
                    <a:pt x="52042" y="6785"/>
                    <a:pt x="50408" y="6737"/>
                  </a:cubicBezTo>
                  <a:cubicBezTo>
                    <a:pt x="41303" y="6473"/>
                    <a:pt x="31745" y="5082"/>
                    <a:pt x="22821" y="3304"/>
                  </a:cubicBezTo>
                  <a:cubicBezTo>
                    <a:pt x="20377" y="2820"/>
                    <a:pt x="17986" y="2111"/>
                    <a:pt x="15548" y="1601"/>
                  </a:cubicBezTo>
                  <a:lnTo>
                    <a:pt x="15548" y="1601"/>
                  </a:lnTo>
                  <a:cubicBezTo>
                    <a:pt x="15549" y="1601"/>
                    <a:pt x="15549" y="1601"/>
                    <a:pt x="15549" y="1601"/>
                  </a:cubicBezTo>
                  <a:cubicBezTo>
                    <a:pt x="15525" y="1601"/>
                    <a:pt x="12773" y="1212"/>
                    <a:pt x="13187" y="1212"/>
                  </a:cubicBezTo>
                  <a:cubicBezTo>
                    <a:pt x="13258" y="1212"/>
                    <a:pt x="13425" y="1224"/>
                    <a:pt x="13716" y="1251"/>
                  </a:cubicBezTo>
                  <a:cubicBezTo>
                    <a:pt x="12899" y="1171"/>
                    <a:pt x="12088" y="1096"/>
                    <a:pt x="11272" y="1037"/>
                  </a:cubicBezTo>
                  <a:cubicBezTo>
                    <a:pt x="7914" y="779"/>
                    <a:pt x="4304" y="698"/>
                    <a:pt x="920" y="1"/>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0"/>
            <p:cNvSpPr/>
            <p:nvPr/>
          </p:nvSpPr>
          <p:spPr>
            <a:xfrm>
              <a:off x="2853300" y="1957275"/>
              <a:ext cx="1112350" cy="564100"/>
            </a:xfrm>
            <a:custGeom>
              <a:avLst/>
              <a:gdLst/>
              <a:ahLst/>
              <a:cxnLst/>
              <a:rect l="l" t="t" r="r" b="b"/>
              <a:pathLst>
                <a:path w="44494" h="22564" extrusionOk="0">
                  <a:moveTo>
                    <a:pt x="1425" y="0"/>
                  </a:moveTo>
                  <a:cubicBezTo>
                    <a:pt x="1418" y="38"/>
                    <a:pt x="1418" y="75"/>
                    <a:pt x="1413" y="107"/>
                  </a:cubicBezTo>
                  <a:cubicBezTo>
                    <a:pt x="1403" y="263"/>
                    <a:pt x="1393" y="424"/>
                    <a:pt x="1381" y="580"/>
                  </a:cubicBezTo>
                  <a:cubicBezTo>
                    <a:pt x="1199" y="720"/>
                    <a:pt x="1102" y="978"/>
                    <a:pt x="1070" y="1435"/>
                  </a:cubicBezTo>
                  <a:cubicBezTo>
                    <a:pt x="818" y="5335"/>
                    <a:pt x="484" y="9236"/>
                    <a:pt x="129" y="13129"/>
                  </a:cubicBezTo>
                  <a:cubicBezTo>
                    <a:pt x="114" y="13291"/>
                    <a:pt x="119" y="13420"/>
                    <a:pt x="129" y="13533"/>
                  </a:cubicBezTo>
                  <a:cubicBezTo>
                    <a:pt x="92" y="13613"/>
                    <a:pt x="49" y="13684"/>
                    <a:pt x="0" y="13753"/>
                  </a:cubicBezTo>
                  <a:cubicBezTo>
                    <a:pt x="71" y="13759"/>
                    <a:pt x="141" y="13764"/>
                    <a:pt x="205" y="13774"/>
                  </a:cubicBezTo>
                  <a:cubicBezTo>
                    <a:pt x="322" y="13979"/>
                    <a:pt x="560" y="14054"/>
                    <a:pt x="957" y="14081"/>
                  </a:cubicBezTo>
                  <a:cubicBezTo>
                    <a:pt x="3707" y="14280"/>
                    <a:pt x="6447" y="14586"/>
                    <a:pt x="9198" y="14748"/>
                  </a:cubicBezTo>
                  <a:cubicBezTo>
                    <a:pt x="10133" y="14800"/>
                    <a:pt x="10282" y="15182"/>
                    <a:pt x="10218" y="15972"/>
                  </a:cubicBezTo>
                  <a:cubicBezTo>
                    <a:pt x="10106" y="17433"/>
                    <a:pt x="10084" y="18906"/>
                    <a:pt x="9967" y="20366"/>
                  </a:cubicBezTo>
                  <a:cubicBezTo>
                    <a:pt x="9934" y="20780"/>
                    <a:pt x="9960" y="21070"/>
                    <a:pt x="10121" y="21259"/>
                  </a:cubicBezTo>
                  <a:cubicBezTo>
                    <a:pt x="10116" y="21296"/>
                    <a:pt x="10116" y="21333"/>
                    <a:pt x="10111" y="21371"/>
                  </a:cubicBezTo>
                  <a:cubicBezTo>
                    <a:pt x="10143" y="21360"/>
                    <a:pt x="10175" y="21349"/>
                    <a:pt x="10208" y="21339"/>
                  </a:cubicBezTo>
                  <a:cubicBezTo>
                    <a:pt x="10369" y="21462"/>
                    <a:pt x="10622" y="21527"/>
                    <a:pt x="11008" y="21537"/>
                  </a:cubicBezTo>
                  <a:cubicBezTo>
                    <a:pt x="21720" y="21844"/>
                    <a:pt x="32438" y="22204"/>
                    <a:pt x="43150" y="22553"/>
                  </a:cubicBezTo>
                  <a:cubicBezTo>
                    <a:pt x="43282" y="22558"/>
                    <a:pt x="43414" y="22563"/>
                    <a:pt x="43539" y="22563"/>
                  </a:cubicBezTo>
                  <a:cubicBezTo>
                    <a:pt x="43847" y="22563"/>
                    <a:pt x="44118" y="22530"/>
                    <a:pt x="44278" y="22370"/>
                  </a:cubicBezTo>
                  <a:cubicBezTo>
                    <a:pt x="44434" y="22219"/>
                    <a:pt x="44494" y="21961"/>
                    <a:pt x="44392" y="21505"/>
                  </a:cubicBezTo>
                  <a:cubicBezTo>
                    <a:pt x="44236" y="21484"/>
                    <a:pt x="44149" y="21388"/>
                    <a:pt x="44122" y="21237"/>
                  </a:cubicBezTo>
                  <a:cubicBezTo>
                    <a:pt x="43891" y="21130"/>
                    <a:pt x="43779" y="20962"/>
                    <a:pt x="43849" y="20699"/>
                  </a:cubicBezTo>
                  <a:cubicBezTo>
                    <a:pt x="43289" y="20441"/>
                    <a:pt x="43440" y="19749"/>
                    <a:pt x="43064" y="19372"/>
                  </a:cubicBezTo>
                  <a:cubicBezTo>
                    <a:pt x="42870" y="19313"/>
                    <a:pt x="42741" y="19211"/>
                    <a:pt x="42656" y="19082"/>
                  </a:cubicBezTo>
                  <a:cubicBezTo>
                    <a:pt x="42607" y="19007"/>
                    <a:pt x="42575" y="18921"/>
                    <a:pt x="42554" y="18824"/>
                  </a:cubicBezTo>
                  <a:cubicBezTo>
                    <a:pt x="42543" y="18802"/>
                    <a:pt x="42527" y="18782"/>
                    <a:pt x="42516" y="18755"/>
                  </a:cubicBezTo>
                  <a:cubicBezTo>
                    <a:pt x="42468" y="18636"/>
                    <a:pt x="42431" y="18512"/>
                    <a:pt x="42387" y="18390"/>
                  </a:cubicBezTo>
                  <a:cubicBezTo>
                    <a:pt x="42103" y="18046"/>
                    <a:pt x="42017" y="17674"/>
                    <a:pt x="42032" y="17294"/>
                  </a:cubicBezTo>
                  <a:cubicBezTo>
                    <a:pt x="41781" y="16364"/>
                    <a:pt x="41603" y="15413"/>
                    <a:pt x="41426" y="14463"/>
                  </a:cubicBezTo>
                  <a:cubicBezTo>
                    <a:pt x="41055" y="14446"/>
                    <a:pt x="41179" y="14081"/>
                    <a:pt x="41265" y="13898"/>
                  </a:cubicBezTo>
                  <a:cubicBezTo>
                    <a:pt x="41281" y="13871"/>
                    <a:pt x="41286" y="13845"/>
                    <a:pt x="41297" y="13823"/>
                  </a:cubicBezTo>
                  <a:cubicBezTo>
                    <a:pt x="41157" y="13146"/>
                    <a:pt x="40996" y="12480"/>
                    <a:pt x="40787" y="11835"/>
                  </a:cubicBezTo>
                  <a:cubicBezTo>
                    <a:pt x="40717" y="11792"/>
                    <a:pt x="40668" y="11723"/>
                    <a:pt x="40658" y="11615"/>
                  </a:cubicBezTo>
                  <a:cubicBezTo>
                    <a:pt x="40410" y="11384"/>
                    <a:pt x="40395" y="11116"/>
                    <a:pt x="40421" y="10836"/>
                  </a:cubicBezTo>
                  <a:cubicBezTo>
                    <a:pt x="40217" y="10342"/>
                    <a:pt x="40013" y="9853"/>
                    <a:pt x="39815" y="9370"/>
                  </a:cubicBezTo>
                  <a:cubicBezTo>
                    <a:pt x="39416" y="8859"/>
                    <a:pt x="39153" y="8306"/>
                    <a:pt x="39163" y="7661"/>
                  </a:cubicBezTo>
                  <a:cubicBezTo>
                    <a:pt x="38826" y="6700"/>
                    <a:pt x="38557" y="5716"/>
                    <a:pt x="38407" y="4674"/>
                  </a:cubicBezTo>
                  <a:cubicBezTo>
                    <a:pt x="38396" y="4583"/>
                    <a:pt x="38364" y="4394"/>
                    <a:pt x="38364" y="4394"/>
                  </a:cubicBezTo>
                  <a:cubicBezTo>
                    <a:pt x="38364" y="4394"/>
                    <a:pt x="38390" y="4126"/>
                    <a:pt x="38332" y="4126"/>
                  </a:cubicBezTo>
                  <a:cubicBezTo>
                    <a:pt x="38328" y="4098"/>
                    <a:pt x="38309" y="4089"/>
                    <a:pt x="38285" y="4089"/>
                  </a:cubicBezTo>
                  <a:cubicBezTo>
                    <a:pt x="38233" y="4089"/>
                    <a:pt x="38159" y="4131"/>
                    <a:pt x="38159" y="4131"/>
                  </a:cubicBezTo>
                  <a:cubicBezTo>
                    <a:pt x="38159" y="4131"/>
                    <a:pt x="37884" y="4139"/>
                    <a:pt x="37540" y="4139"/>
                  </a:cubicBezTo>
                  <a:cubicBezTo>
                    <a:pt x="37196" y="4139"/>
                    <a:pt x="36784" y="4131"/>
                    <a:pt x="36510" y="4099"/>
                  </a:cubicBezTo>
                  <a:cubicBezTo>
                    <a:pt x="36108" y="3782"/>
                    <a:pt x="35640" y="3578"/>
                    <a:pt x="35151" y="3492"/>
                  </a:cubicBezTo>
                  <a:cubicBezTo>
                    <a:pt x="34980" y="3365"/>
                    <a:pt x="34808" y="3295"/>
                    <a:pt x="34636" y="3295"/>
                  </a:cubicBezTo>
                  <a:cubicBezTo>
                    <a:pt x="34475" y="3295"/>
                    <a:pt x="34313" y="3357"/>
                    <a:pt x="34152" y="3492"/>
                  </a:cubicBezTo>
                  <a:cubicBezTo>
                    <a:pt x="34135" y="3492"/>
                    <a:pt x="34114" y="3498"/>
                    <a:pt x="34098" y="3498"/>
                  </a:cubicBezTo>
                  <a:cubicBezTo>
                    <a:pt x="33991" y="3519"/>
                    <a:pt x="33884" y="3546"/>
                    <a:pt x="33775" y="3583"/>
                  </a:cubicBezTo>
                  <a:cubicBezTo>
                    <a:pt x="33716" y="3583"/>
                    <a:pt x="33668" y="3600"/>
                    <a:pt x="33626" y="3632"/>
                  </a:cubicBezTo>
                  <a:cubicBezTo>
                    <a:pt x="33282" y="3750"/>
                    <a:pt x="32949" y="3890"/>
                    <a:pt x="32572" y="3900"/>
                  </a:cubicBezTo>
                  <a:cubicBezTo>
                    <a:pt x="32558" y="3902"/>
                    <a:pt x="32543" y="3903"/>
                    <a:pt x="32529" y="3903"/>
                  </a:cubicBezTo>
                  <a:cubicBezTo>
                    <a:pt x="32491" y="3903"/>
                    <a:pt x="32454" y="3898"/>
                    <a:pt x="32422" y="3890"/>
                  </a:cubicBezTo>
                  <a:cubicBezTo>
                    <a:pt x="32255" y="3793"/>
                    <a:pt x="32111" y="3665"/>
                    <a:pt x="31965" y="3514"/>
                  </a:cubicBezTo>
                  <a:cubicBezTo>
                    <a:pt x="31836" y="3273"/>
                    <a:pt x="31745" y="2982"/>
                    <a:pt x="31519" y="2832"/>
                  </a:cubicBezTo>
                  <a:cubicBezTo>
                    <a:pt x="31331" y="2706"/>
                    <a:pt x="31143" y="2662"/>
                    <a:pt x="30945" y="2662"/>
                  </a:cubicBezTo>
                  <a:cubicBezTo>
                    <a:pt x="30854" y="2662"/>
                    <a:pt x="30761" y="2671"/>
                    <a:pt x="30665" y="2686"/>
                  </a:cubicBezTo>
                  <a:cubicBezTo>
                    <a:pt x="30628" y="2681"/>
                    <a:pt x="30592" y="2679"/>
                    <a:pt x="30555" y="2679"/>
                  </a:cubicBezTo>
                  <a:cubicBezTo>
                    <a:pt x="30309" y="2679"/>
                    <a:pt x="30070" y="2778"/>
                    <a:pt x="29827" y="2854"/>
                  </a:cubicBezTo>
                  <a:cubicBezTo>
                    <a:pt x="29661" y="2837"/>
                    <a:pt x="29510" y="2757"/>
                    <a:pt x="29429" y="2525"/>
                  </a:cubicBezTo>
                  <a:cubicBezTo>
                    <a:pt x="29344" y="2306"/>
                    <a:pt x="29312" y="2133"/>
                    <a:pt x="29166" y="1934"/>
                  </a:cubicBezTo>
                  <a:cubicBezTo>
                    <a:pt x="28957" y="1644"/>
                    <a:pt x="28543" y="1629"/>
                    <a:pt x="28221" y="1612"/>
                  </a:cubicBezTo>
                  <a:cubicBezTo>
                    <a:pt x="27522" y="1569"/>
                    <a:pt x="26825" y="1413"/>
                    <a:pt x="26126" y="1317"/>
                  </a:cubicBezTo>
                  <a:lnTo>
                    <a:pt x="24046" y="1210"/>
                  </a:lnTo>
                  <a:cubicBezTo>
                    <a:pt x="23415" y="1218"/>
                    <a:pt x="22779" y="1240"/>
                    <a:pt x="22152" y="1240"/>
                  </a:cubicBezTo>
                  <a:cubicBezTo>
                    <a:pt x="21995" y="1240"/>
                    <a:pt x="21838" y="1239"/>
                    <a:pt x="21683" y="1235"/>
                  </a:cubicBezTo>
                  <a:cubicBezTo>
                    <a:pt x="20195" y="1210"/>
                    <a:pt x="18712" y="1042"/>
                    <a:pt x="17224" y="1021"/>
                  </a:cubicBezTo>
                  <a:cubicBezTo>
                    <a:pt x="17202" y="1021"/>
                    <a:pt x="17187" y="1016"/>
                    <a:pt x="17165" y="1016"/>
                  </a:cubicBezTo>
                  <a:cubicBezTo>
                    <a:pt x="15279" y="913"/>
                    <a:pt x="13388" y="811"/>
                    <a:pt x="11497" y="709"/>
                  </a:cubicBezTo>
                  <a:lnTo>
                    <a:pt x="11497" y="720"/>
                  </a:lnTo>
                  <a:cubicBezTo>
                    <a:pt x="10584" y="645"/>
                    <a:pt x="9670" y="559"/>
                    <a:pt x="8762" y="526"/>
                  </a:cubicBezTo>
                  <a:cubicBezTo>
                    <a:pt x="8564" y="473"/>
                    <a:pt x="8387" y="473"/>
                    <a:pt x="8209" y="468"/>
                  </a:cubicBezTo>
                  <a:cubicBezTo>
                    <a:pt x="6216" y="360"/>
                    <a:pt x="4217" y="204"/>
                    <a:pt x="2219" y="183"/>
                  </a:cubicBezTo>
                  <a:cubicBezTo>
                    <a:pt x="1827" y="178"/>
                    <a:pt x="1580" y="124"/>
                    <a:pt x="1425" y="0"/>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0"/>
            <p:cNvSpPr/>
            <p:nvPr/>
          </p:nvSpPr>
          <p:spPr>
            <a:xfrm>
              <a:off x="1232775" y="744750"/>
              <a:ext cx="805325" cy="1287100"/>
            </a:xfrm>
            <a:custGeom>
              <a:avLst/>
              <a:gdLst/>
              <a:ahLst/>
              <a:cxnLst/>
              <a:rect l="l" t="t" r="r" b="b"/>
              <a:pathLst>
                <a:path w="32213" h="51484" extrusionOk="0">
                  <a:moveTo>
                    <a:pt x="10203" y="1"/>
                  </a:moveTo>
                  <a:cubicBezTo>
                    <a:pt x="10192" y="12"/>
                    <a:pt x="10181" y="23"/>
                    <a:pt x="10170" y="33"/>
                  </a:cubicBezTo>
                  <a:cubicBezTo>
                    <a:pt x="10197" y="335"/>
                    <a:pt x="10299" y="657"/>
                    <a:pt x="9928" y="829"/>
                  </a:cubicBezTo>
                  <a:cubicBezTo>
                    <a:pt x="9843" y="1129"/>
                    <a:pt x="9746" y="1436"/>
                    <a:pt x="9670" y="1736"/>
                  </a:cubicBezTo>
                  <a:cubicBezTo>
                    <a:pt x="9541" y="2242"/>
                    <a:pt x="9466" y="2757"/>
                    <a:pt x="9617" y="3300"/>
                  </a:cubicBezTo>
                  <a:cubicBezTo>
                    <a:pt x="8725" y="7329"/>
                    <a:pt x="7839" y="11364"/>
                    <a:pt x="6947" y="15393"/>
                  </a:cubicBezTo>
                  <a:cubicBezTo>
                    <a:pt x="6866" y="15752"/>
                    <a:pt x="6930" y="16204"/>
                    <a:pt x="6436" y="16338"/>
                  </a:cubicBezTo>
                  <a:lnTo>
                    <a:pt x="6436" y="17149"/>
                  </a:lnTo>
                  <a:cubicBezTo>
                    <a:pt x="6823" y="17498"/>
                    <a:pt x="6823" y="17848"/>
                    <a:pt x="6436" y="18202"/>
                  </a:cubicBezTo>
                  <a:cubicBezTo>
                    <a:pt x="6431" y="18503"/>
                    <a:pt x="6431" y="18809"/>
                    <a:pt x="6426" y="19110"/>
                  </a:cubicBezTo>
                  <a:cubicBezTo>
                    <a:pt x="6350" y="19169"/>
                    <a:pt x="6270" y="19212"/>
                    <a:pt x="6184" y="19244"/>
                  </a:cubicBezTo>
                  <a:cubicBezTo>
                    <a:pt x="6280" y="19422"/>
                    <a:pt x="6367" y="19610"/>
                    <a:pt x="6458" y="19798"/>
                  </a:cubicBezTo>
                  <a:cubicBezTo>
                    <a:pt x="6506" y="20179"/>
                    <a:pt x="6662" y="20453"/>
                    <a:pt x="6979" y="20566"/>
                  </a:cubicBezTo>
                  <a:cubicBezTo>
                    <a:pt x="7006" y="20593"/>
                    <a:pt x="7033" y="20625"/>
                    <a:pt x="7066" y="20647"/>
                  </a:cubicBezTo>
                  <a:cubicBezTo>
                    <a:pt x="7339" y="20850"/>
                    <a:pt x="7607" y="20952"/>
                    <a:pt x="7785" y="21173"/>
                  </a:cubicBezTo>
                  <a:cubicBezTo>
                    <a:pt x="7780" y="21500"/>
                    <a:pt x="7780" y="21834"/>
                    <a:pt x="7775" y="22162"/>
                  </a:cubicBezTo>
                  <a:cubicBezTo>
                    <a:pt x="7822" y="22113"/>
                    <a:pt x="7860" y="22060"/>
                    <a:pt x="7897" y="22011"/>
                  </a:cubicBezTo>
                  <a:lnTo>
                    <a:pt x="7897" y="22011"/>
                  </a:lnTo>
                  <a:cubicBezTo>
                    <a:pt x="7860" y="22087"/>
                    <a:pt x="7812" y="22162"/>
                    <a:pt x="7763" y="22231"/>
                  </a:cubicBezTo>
                  <a:cubicBezTo>
                    <a:pt x="7758" y="22231"/>
                    <a:pt x="7758" y="22226"/>
                    <a:pt x="7758" y="22226"/>
                  </a:cubicBezTo>
                  <a:cubicBezTo>
                    <a:pt x="7575" y="22306"/>
                    <a:pt x="7452" y="22414"/>
                    <a:pt x="7468" y="22591"/>
                  </a:cubicBezTo>
                  <a:cubicBezTo>
                    <a:pt x="7441" y="22623"/>
                    <a:pt x="7409" y="22655"/>
                    <a:pt x="7382" y="22688"/>
                  </a:cubicBezTo>
                  <a:cubicBezTo>
                    <a:pt x="7378" y="22687"/>
                    <a:pt x="7374" y="22687"/>
                    <a:pt x="7370" y="22687"/>
                  </a:cubicBezTo>
                  <a:cubicBezTo>
                    <a:pt x="7271" y="22687"/>
                    <a:pt x="7230" y="22815"/>
                    <a:pt x="7183" y="22919"/>
                  </a:cubicBezTo>
                  <a:cubicBezTo>
                    <a:pt x="7183" y="22919"/>
                    <a:pt x="7188" y="22925"/>
                    <a:pt x="7195" y="22930"/>
                  </a:cubicBezTo>
                  <a:cubicBezTo>
                    <a:pt x="6904" y="23327"/>
                    <a:pt x="6565" y="23666"/>
                    <a:pt x="6275" y="24053"/>
                  </a:cubicBezTo>
                  <a:cubicBezTo>
                    <a:pt x="5937" y="24510"/>
                    <a:pt x="5680" y="25020"/>
                    <a:pt x="5400" y="25514"/>
                  </a:cubicBezTo>
                  <a:cubicBezTo>
                    <a:pt x="5093" y="26067"/>
                    <a:pt x="4733" y="26411"/>
                    <a:pt x="4223" y="26776"/>
                  </a:cubicBezTo>
                  <a:cubicBezTo>
                    <a:pt x="3954" y="26975"/>
                    <a:pt x="3729" y="27190"/>
                    <a:pt x="3541" y="27463"/>
                  </a:cubicBezTo>
                  <a:cubicBezTo>
                    <a:pt x="3186" y="27969"/>
                    <a:pt x="2987" y="28613"/>
                    <a:pt x="2779" y="29188"/>
                  </a:cubicBezTo>
                  <a:cubicBezTo>
                    <a:pt x="2752" y="29263"/>
                    <a:pt x="2719" y="29345"/>
                    <a:pt x="2687" y="29424"/>
                  </a:cubicBezTo>
                  <a:cubicBezTo>
                    <a:pt x="2467" y="29650"/>
                    <a:pt x="2348" y="29892"/>
                    <a:pt x="2494" y="30193"/>
                  </a:cubicBezTo>
                  <a:cubicBezTo>
                    <a:pt x="2482" y="30354"/>
                    <a:pt x="2509" y="30515"/>
                    <a:pt x="2601" y="30644"/>
                  </a:cubicBezTo>
                  <a:cubicBezTo>
                    <a:pt x="2730" y="30827"/>
                    <a:pt x="3036" y="30887"/>
                    <a:pt x="3230" y="30945"/>
                  </a:cubicBezTo>
                  <a:cubicBezTo>
                    <a:pt x="3262" y="30956"/>
                    <a:pt x="3288" y="30966"/>
                    <a:pt x="3320" y="30977"/>
                  </a:cubicBezTo>
                  <a:cubicBezTo>
                    <a:pt x="3379" y="31170"/>
                    <a:pt x="3439" y="31358"/>
                    <a:pt x="3503" y="31552"/>
                  </a:cubicBezTo>
                  <a:cubicBezTo>
                    <a:pt x="3530" y="31569"/>
                    <a:pt x="3563" y="31579"/>
                    <a:pt x="3595" y="31589"/>
                  </a:cubicBezTo>
                  <a:cubicBezTo>
                    <a:pt x="3563" y="31660"/>
                    <a:pt x="3525" y="31730"/>
                    <a:pt x="3488" y="31799"/>
                  </a:cubicBezTo>
                  <a:cubicBezTo>
                    <a:pt x="3481" y="31730"/>
                    <a:pt x="3476" y="31660"/>
                    <a:pt x="3476" y="31589"/>
                  </a:cubicBezTo>
                  <a:cubicBezTo>
                    <a:pt x="3089" y="31950"/>
                    <a:pt x="3208" y="32390"/>
                    <a:pt x="3245" y="32821"/>
                  </a:cubicBezTo>
                  <a:cubicBezTo>
                    <a:pt x="3208" y="32906"/>
                    <a:pt x="3143" y="32987"/>
                    <a:pt x="3015" y="33062"/>
                  </a:cubicBezTo>
                  <a:cubicBezTo>
                    <a:pt x="2901" y="33121"/>
                    <a:pt x="2789" y="33185"/>
                    <a:pt x="2714" y="33292"/>
                  </a:cubicBezTo>
                  <a:cubicBezTo>
                    <a:pt x="2579" y="33481"/>
                    <a:pt x="2504" y="33669"/>
                    <a:pt x="2456" y="33867"/>
                  </a:cubicBezTo>
                  <a:cubicBezTo>
                    <a:pt x="1812" y="35189"/>
                    <a:pt x="1800" y="36694"/>
                    <a:pt x="1435" y="38090"/>
                  </a:cubicBezTo>
                  <a:cubicBezTo>
                    <a:pt x="882" y="40185"/>
                    <a:pt x="441" y="42318"/>
                    <a:pt x="65" y="44457"/>
                  </a:cubicBezTo>
                  <a:cubicBezTo>
                    <a:pt x="0" y="44822"/>
                    <a:pt x="307" y="45880"/>
                    <a:pt x="307" y="45880"/>
                  </a:cubicBezTo>
                  <a:cubicBezTo>
                    <a:pt x="307" y="45880"/>
                    <a:pt x="774" y="45880"/>
                    <a:pt x="1264" y="45972"/>
                  </a:cubicBezTo>
                  <a:cubicBezTo>
                    <a:pt x="5770" y="46830"/>
                    <a:pt x="10277" y="47695"/>
                    <a:pt x="14780" y="48576"/>
                  </a:cubicBezTo>
                  <a:cubicBezTo>
                    <a:pt x="14812" y="48608"/>
                    <a:pt x="14844" y="48641"/>
                    <a:pt x="14871" y="48679"/>
                  </a:cubicBezTo>
                  <a:cubicBezTo>
                    <a:pt x="14909" y="48652"/>
                    <a:pt x="14946" y="48635"/>
                    <a:pt x="14989" y="48615"/>
                  </a:cubicBezTo>
                  <a:cubicBezTo>
                    <a:pt x="17825" y="49173"/>
                    <a:pt x="20668" y="49731"/>
                    <a:pt x="23498" y="50301"/>
                  </a:cubicBezTo>
                  <a:cubicBezTo>
                    <a:pt x="24626" y="50527"/>
                    <a:pt x="25873" y="50408"/>
                    <a:pt x="26850" y="51209"/>
                  </a:cubicBezTo>
                  <a:lnTo>
                    <a:pt x="26850" y="51214"/>
                  </a:lnTo>
                  <a:lnTo>
                    <a:pt x="26883" y="51214"/>
                  </a:lnTo>
                  <a:cubicBezTo>
                    <a:pt x="26910" y="51214"/>
                    <a:pt x="26937" y="51219"/>
                    <a:pt x="26964" y="51219"/>
                  </a:cubicBezTo>
                  <a:cubicBezTo>
                    <a:pt x="27358" y="51265"/>
                    <a:pt x="27744" y="51436"/>
                    <a:pt x="28141" y="51436"/>
                  </a:cubicBezTo>
                  <a:cubicBezTo>
                    <a:pt x="28301" y="51436"/>
                    <a:pt x="28464" y="51408"/>
                    <a:pt x="28630" y="51333"/>
                  </a:cubicBezTo>
                  <a:cubicBezTo>
                    <a:pt x="28867" y="51416"/>
                    <a:pt x="29065" y="51455"/>
                    <a:pt x="29234" y="51455"/>
                  </a:cubicBezTo>
                  <a:cubicBezTo>
                    <a:pt x="29348" y="51455"/>
                    <a:pt x="29448" y="51437"/>
                    <a:pt x="29537" y="51402"/>
                  </a:cubicBezTo>
                  <a:cubicBezTo>
                    <a:pt x="29558" y="51429"/>
                    <a:pt x="29580" y="51456"/>
                    <a:pt x="29602" y="51483"/>
                  </a:cubicBezTo>
                  <a:cubicBezTo>
                    <a:pt x="29612" y="51445"/>
                    <a:pt x="29617" y="51402"/>
                    <a:pt x="29629" y="51360"/>
                  </a:cubicBezTo>
                  <a:cubicBezTo>
                    <a:pt x="29913" y="51187"/>
                    <a:pt x="30048" y="50790"/>
                    <a:pt x="30118" y="50226"/>
                  </a:cubicBezTo>
                  <a:cubicBezTo>
                    <a:pt x="30773" y="45181"/>
                    <a:pt x="31498" y="40148"/>
                    <a:pt x="32180" y="35109"/>
                  </a:cubicBezTo>
                  <a:cubicBezTo>
                    <a:pt x="32213" y="34877"/>
                    <a:pt x="32148" y="34631"/>
                    <a:pt x="32104" y="34383"/>
                  </a:cubicBezTo>
                  <a:cubicBezTo>
                    <a:pt x="32131" y="34212"/>
                    <a:pt x="32153" y="34034"/>
                    <a:pt x="32180" y="33862"/>
                  </a:cubicBezTo>
                  <a:cubicBezTo>
                    <a:pt x="31987" y="33594"/>
                    <a:pt x="31745" y="33223"/>
                    <a:pt x="31476" y="32949"/>
                  </a:cubicBezTo>
                  <a:cubicBezTo>
                    <a:pt x="31417" y="32702"/>
                    <a:pt x="31337" y="32541"/>
                    <a:pt x="31229" y="32466"/>
                  </a:cubicBezTo>
                  <a:cubicBezTo>
                    <a:pt x="31170" y="32449"/>
                    <a:pt x="31112" y="32434"/>
                    <a:pt x="31052" y="32422"/>
                  </a:cubicBezTo>
                  <a:cubicBezTo>
                    <a:pt x="30950" y="32439"/>
                    <a:pt x="30837" y="32503"/>
                    <a:pt x="30703" y="32627"/>
                  </a:cubicBezTo>
                  <a:cubicBezTo>
                    <a:pt x="30574" y="32670"/>
                    <a:pt x="30440" y="32772"/>
                    <a:pt x="30311" y="32955"/>
                  </a:cubicBezTo>
                  <a:cubicBezTo>
                    <a:pt x="30034" y="33343"/>
                    <a:pt x="29660" y="33459"/>
                    <a:pt x="29252" y="33459"/>
                  </a:cubicBezTo>
                  <a:cubicBezTo>
                    <a:pt x="29011" y="33459"/>
                    <a:pt x="28758" y="33418"/>
                    <a:pt x="28506" y="33368"/>
                  </a:cubicBezTo>
                  <a:cubicBezTo>
                    <a:pt x="28266" y="33180"/>
                    <a:pt x="28007" y="33132"/>
                    <a:pt x="27741" y="33132"/>
                  </a:cubicBezTo>
                  <a:cubicBezTo>
                    <a:pt x="27462" y="33132"/>
                    <a:pt x="27175" y="33185"/>
                    <a:pt x="26896" y="33185"/>
                  </a:cubicBezTo>
                  <a:cubicBezTo>
                    <a:pt x="26850" y="33185"/>
                    <a:pt x="26805" y="33184"/>
                    <a:pt x="26760" y="33180"/>
                  </a:cubicBezTo>
                  <a:lnTo>
                    <a:pt x="26760" y="33180"/>
                  </a:lnTo>
                  <a:cubicBezTo>
                    <a:pt x="26781" y="33201"/>
                    <a:pt x="26803" y="33218"/>
                    <a:pt x="26830" y="33233"/>
                  </a:cubicBezTo>
                  <a:lnTo>
                    <a:pt x="26792" y="33233"/>
                  </a:lnTo>
                  <a:cubicBezTo>
                    <a:pt x="26711" y="33240"/>
                    <a:pt x="26625" y="33240"/>
                    <a:pt x="26545" y="33240"/>
                  </a:cubicBezTo>
                  <a:cubicBezTo>
                    <a:pt x="26572" y="33223"/>
                    <a:pt x="26599" y="33212"/>
                    <a:pt x="26620" y="33196"/>
                  </a:cubicBezTo>
                  <a:lnTo>
                    <a:pt x="26620" y="33196"/>
                  </a:lnTo>
                  <a:cubicBezTo>
                    <a:pt x="26530" y="33215"/>
                    <a:pt x="26439" y="33223"/>
                    <a:pt x="26346" y="33223"/>
                  </a:cubicBezTo>
                  <a:cubicBezTo>
                    <a:pt x="25908" y="33223"/>
                    <a:pt x="25429" y="33046"/>
                    <a:pt x="24950" y="33046"/>
                  </a:cubicBezTo>
                  <a:cubicBezTo>
                    <a:pt x="24632" y="33046"/>
                    <a:pt x="24314" y="33124"/>
                    <a:pt x="24009" y="33384"/>
                  </a:cubicBezTo>
                  <a:cubicBezTo>
                    <a:pt x="23930" y="33393"/>
                    <a:pt x="23853" y="33398"/>
                    <a:pt x="23775" y="33398"/>
                  </a:cubicBezTo>
                  <a:cubicBezTo>
                    <a:pt x="23481" y="33398"/>
                    <a:pt x="23192" y="33323"/>
                    <a:pt x="22908" y="33094"/>
                  </a:cubicBezTo>
                  <a:cubicBezTo>
                    <a:pt x="22354" y="32648"/>
                    <a:pt x="22027" y="31906"/>
                    <a:pt x="21764" y="31267"/>
                  </a:cubicBezTo>
                  <a:cubicBezTo>
                    <a:pt x="21291" y="30106"/>
                    <a:pt x="20979" y="28829"/>
                    <a:pt x="20979" y="27577"/>
                  </a:cubicBezTo>
                  <a:cubicBezTo>
                    <a:pt x="20974" y="26406"/>
                    <a:pt x="21189" y="24762"/>
                    <a:pt x="20190" y="23907"/>
                  </a:cubicBezTo>
                  <a:cubicBezTo>
                    <a:pt x="20168" y="23892"/>
                    <a:pt x="20141" y="23880"/>
                    <a:pt x="20120" y="23865"/>
                  </a:cubicBezTo>
                  <a:cubicBezTo>
                    <a:pt x="20217" y="23853"/>
                    <a:pt x="20237" y="23763"/>
                    <a:pt x="20195" y="23687"/>
                  </a:cubicBezTo>
                  <a:cubicBezTo>
                    <a:pt x="20152" y="23607"/>
                    <a:pt x="19996" y="23585"/>
                    <a:pt x="19873" y="23526"/>
                  </a:cubicBezTo>
                  <a:cubicBezTo>
                    <a:pt x="19798" y="23607"/>
                    <a:pt x="19738" y="23666"/>
                    <a:pt x="19679" y="23731"/>
                  </a:cubicBezTo>
                  <a:cubicBezTo>
                    <a:pt x="19669" y="23731"/>
                    <a:pt x="19659" y="23730"/>
                    <a:pt x="19649" y="23730"/>
                  </a:cubicBezTo>
                  <a:cubicBezTo>
                    <a:pt x="19405" y="23730"/>
                    <a:pt x="19149" y="23803"/>
                    <a:pt x="18927" y="23865"/>
                  </a:cubicBezTo>
                  <a:cubicBezTo>
                    <a:pt x="18671" y="23940"/>
                    <a:pt x="18401" y="24013"/>
                    <a:pt x="18139" y="24013"/>
                  </a:cubicBezTo>
                  <a:cubicBezTo>
                    <a:pt x="17900" y="24013"/>
                    <a:pt x="17668" y="23953"/>
                    <a:pt x="17460" y="23778"/>
                  </a:cubicBezTo>
                  <a:cubicBezTo>
                    <a:pt x="17423" y="23746"/>
                    <a:pt x="17391" y="23714"/>
                    <a:pt x="17363" y="23682"/>
                  </a:cubicBezTo>
                  <a:lnTo>
                    <a:pt x="17363" y="23037"/>
                  </a:lnTo>
                  <a:cubicBezTo>
                    <a:pt x="17547" y="22742"/>
                    <a:pt x="17911" y="22484"/>
                    <a:pt x="18132" y="22371"/>
                  </a:cubicBezTo>
                  <a:cubicBezTo>
                    <a:pt x="18271" y="22301"/>
                    <a:pt x="18325" y="22151"/>
                    <a:pt x="18325" y="22006"/>
                  </a:cubicBezTo>
                  <a:lnTo>
                    <a:pt x="18325" y="21968"/>
                  </a:lnTo>
                  <a:cubicBezTo>
                    <a:pt x="18347" y="22011"/>
                    <a:pt x="18368" y="22048"/>
                    <a:pt x="18395" y="22092"/>
                  </a:cubicBezTo>
                  <a:cubicBezTo>
                    <a:pt x="18363" y="22022"/>
                    <a:pt x="18341" y="21958"/>
                    <a:pt x="18325" y="21887"/>
                  </a:cubicBezTo>
                  <a:cubicBezTo>
                    <a:pt x="18336" y="21485"/>
                    <a:pt x="18400" y="21088"/>
                    <a:pt x="18492" y="20694"/>
                  </a:cubicBezTo>
                  <a:cubicBezTo>
                    <a:pt x="18648" y="20012"/>
                    <a:pt x="18960" y="19357"/>
                    <a:pt x="19147" y="18675"/>
                  </a:cubicBezTo>
                  <a:cubicBezTo>
                    <a:pt x="19297" y="18594"/>
                    <a:pt x="19287" y="18438"/>
                    <a:pt x="19250" y="18267"/>
                  </a:cubicBezTo>
                  <a:cubicBezTo>
                    <a:pt x="19270" y="18148"/>
                    <a:pt x="19287" y="18036"/>
                    <a:pt x="19297" y="17917"/>
                  </a:cubicBezTo>
                  <a:cubicBezTo>
                    <a:pt x="19308" y="17800"/>
                    <a:pt x="19308" y="17697"/>
                    <a:pt x="19297" y="17595"/>
                  </a:cubicBezTo>
                  <a:lnTo>
                    <a:pt x="19297" y="17595"/>
                  </a:lnTo>
                  <a:cubicBezTo>
                    <a:pt x="19346" y="17746"/>
                    <a:pt x="19346" y="17934"/>
                    <a:pt x="19270" y="18170"/>
                  </a:cubicBezTo>
                  <a:cubicBezTo>
                    <a:pt x="19384" y="18105"/>
                    <a:pt x="19475" y="18041"/>
                    <a:pt x="19545" y="17977"/>
                  </a:cubicBezTo>
                  <a:cubicBezTo>
                    <a:pt x="19577" y="17659"/>
                    <a:pt x="19540" y="17374"/>
                    <a:pt x="19432" y="17106"/>
                  </a:cubicBezTo>
                  <a:cubicBezTo>
                    <a:pt x="19335" y="17037"/>
                    <a:pt x="19228" y="16967"/>
                    <a:pt x="19114" y="16908"/>
                  </a:cubicBezTo>
                  <a:cubicBezTo>
                    <a:pt x="19077" y="16886"/>
                    <a:pt x="19040" y="16865"/>
                    <a:pt x="18997" y="16843"/>
                  </a:cubicBezTo>
                  <a:cubicBezTo>
                    <a:pt x="18755" y="16536"/>
                    <a:pt x="18395" y="16300"/>
                    <a:pt x="18035" y="16043"/>
                  </a:cubicBezTo>
                  <a:cubicBezTo>
                    <a:pt x="17750" y="15854"/>
                    <a:pt x="17594" y="15737"/>
                    <a:pt x="17492" y="15581"/>
                  </a:cubicBezTo>
                  <a:cubicBezTo>
                    <a:pt x="17036" y="15054"/>
                    <a:pt x="16885" y="14324"/>
                    <a:pt x="16644" y="13674"/>
                  </a:cubicBezTo>
                  <a:cubicBezTo>
                    <a:pt x="16375" y="12943"/>
                    <a:pt x="15913" y="12465"/>
                    <a:pt x="15333" y="11966"/>
                  </a:cubicBezTo>
                  <a:cubicBezTo>
                    <a:pt x="15182" y="11830"/>
                    <a:pt x="15038" y="11696"/>
                    <a:pt x="14903" y="11552"/>
                  </a:cubicBezTo>
                  <a:cubicBezTo>
                    <a:pt x="14844" y="11369"/>
                    <a:pt x="14731" y="11218"/>
                    <a:pt x="14570" y="11101"/>
                  </a:cubicBezTo>
                  <a:cubicBezTo>
                    <a:pt x="14559" y="11084"/>
                    <a:pt x="14549" y="11068"/>
                    <a:pt x="14537" y="11057"/>
                  </a:cubicBezTo>
                  <a:cubicBezTo>
                    <a:pt x="14286" y="10622"/>
                    <a:pt x="14344" y="10181"/>
                    <a:pt x="14398" y="9725"/>
                  </a:cubicBezTo>
                  <a:cubicBezTo>
                    <a:pt x="14742" y="9397"/>
                    <a:pt x="14812" y="9070"/>
                    <a:pt x="14371" y="8748"/>
                  </a:cubicBezTo>
                  <a:cubicBezTo>
                    <a:pt x="14259" y="8252"/>
                    <a:pt x="14022" y="7775"/>
                    <a:pt x="13850" y="7302"/>
                  </a:cubicBezTo>
                  <a:cubicBezTo>
                    <a:pt x="13597" y="5282"/>
                    <a:pt x="14312" y="3310"/>
                    <a:pt x="14517" y="1312"/>
                  </a:cubicBezTo>
                  <a:lnTo>
                    <a:pt x="14517" y="1297"/>
                  </a:lnTo>
                  <a:cubicBezTo>
                    <a:pt x="13441" y="1076"/>
                    <a:pt x="12389" y="801"/>
                    <a:pt x="11378" y="431"/>
                  </a:cubicBezTo>
                  <a:cubicBezTo>
                    <a:pt x="10981" y="286"/>
                    <a:pt x="10595" y="141"/>
                    <a:pt x="10203" y="1"/>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0"/>
            <p:cNvSpPr/>
            <p:nvPr/>
          </p:nvSpPr>
          <p:spPr>
            <a:xfrm>
              <a:off x="4070525" y="3109475"/>
              <a:ext cx="679450" cy="624050"/>
            </a:xfrm>
            <a:custGeom>
              <a:avLst/>
              <a:gdLst/>
              <a:ahLst/>
              <a:cxnLst/>
              <a:rect l="l" t="t" r="r" b="b"/>
              <a:pathLst>
                <a:path w="27178" h="24962" extrusionOk="0">
                  <a:moveTo>
                    <a:pt x="24223" y="0"/>
                  </a:moveTo>
                  <a:cubicBezTo>
                    <a:pt x="21204" y="80"/>
                    <a:pt x="18169" y="28"/>
                    <a:pt x="15172" y="323"/>
                  </a:cubicBezTo>
                  <a:cubicBezTo>
                    <a:pt x="14015" y="435"/>
                    <a:pt x="12862" y="449"/>
                    <a:pt x="11711" y="449"/>
                  </a:cubicBezTo>
                  <a:cubicBezTo>
                    <a:pt x="11329" y="449"/>
                    <a:pt x="10948" y="448"/>
                    <a:pt x="10568" y="448"/>
                  </a:cubicBezTo>
                  <a:cubicBezTo>
                    <a:pt x="9896" y="448"/>
                    <a:pt x="9224" y="452"/>
                    <a:pt x="8552" y="479"/>
                  </a:cubicBezTo>
                  <a:cubicBezTo>
                    <a:pt x="7469" y="522"/>
                    <a:pt x="6384" y="535"/>
                    <a:pt x="5295" y="535"/>
                  </a:cubicBezTo>
                  <a:cubicBezTo>
                    <a:pt x="3668" y="535"/>
                    <a:pt x="2031" y="506"/>
                    <a:pt x="370" y="506"/>
                  </a:cubicBezTo>
                  <a:cubicBezTo>
                    <a:pt x="376" y="623"/>
                    <a:pt x="387" y="737"/>
                    <a:pt x="397" y="849"/>
                  </a:cubicBezTo>
                  <a:cubicBezTo>
                    <a:pt x="273" y="796"/>
                    <a:pt x="161" y="725"/>
                    <a:pt x="64" y="623"/>
                  </a:cubicBezTo>
                  <a:cubicBezTo>
                    <a:pt x="37" y="603"/>
                    <a:pt x="22" y="575"/>
                    <a:pt x="0" y="554"/>
                  </a:cubicBezTo>
                  <a:lnTo>
                    <a:pt x="0" y="554"/>
                  </a:lnTo>
                  <a:cubicBezTo>
                    <a:pt x="27" y="1010"/>
                    <a:pt x="64" y="1466"/>
                    <a:pt x="129" y="1924"/>
                  </a:cubicBezTo>
                  <a:cubicBezTo>
                    <a:pt x="129" y="1940"/>
                    <a:pt x="129" y="1950"/>
                    <a:pt x="134" y="1967"/>
                  </a:cubicBezTo>
                  <a:cubicBezTo>
                    <a:pt x="156" y="2123"/>
                    <a:pt x="177" y="2279"/>
                    <a:pt x="204" y="2440"/>
                  </a:cubicBezTo>
                  <a:cubicBezTo>
                    <a:pt x="290" y="3181"/>
                    <a:pt x="306" y="3928"/>
                    <a:pt x="441" y="4669"/>
                  </a:cubicBezTo>
                  <a:cubicBezTo>
                    <a:pt x="585" y="5480"/>
                    <a:pt x="854" y="6281"/>
                    <a:pt x="967" y="7102"/>
                  </a:cubicBezTo>
                  <a:lnTo>
                    <a:pt x="945" y="7102"/>
                  </a:lnTo>
                  <a:cubicBezTo>
                    <a:pt x="1096" y="9928"/>
                    <a:pt x="1096" y="12748"/>
                    <a:pt x="821" y="15569"/>
                  </a:cubicBezTo>
                  <a:cubicBezTo>
                    <a:pt x="821" y="15730"/>
                    <a:pt x="816" y="15891"/>
                    <a:pt x="811" y="16053"/>
                  </a:cubicBezTo>
                  <a:cubicBezTo>
                    <a:pt x="816" y="16122"/>
                    <a:pt x="811" y="16192"/>
                    <a:pt x="811" y="16256"/>
                  </a:cubicBezTo>
                  <a:cubicBezTo>
                    <a:pt x="806" y="16429"/>
                    <a:pt x="801" y="16606"/>
                    <a:pt x="796" y="16777"/>
                  </a:cubicBezTo>
                  <a:cubicBezTo>
                    <a:pt x="796" y="17702"/>
                    <a:pt x="774" y="18626"/>
                    <a:pt x="789" y="19549"/>
                  </a:cubicBezTo>
                  <a:cubicBezTo>
                    <a:pt x="796" y="19819"/>
                    <a:pt x="725" y="19963"/>
                    <a:pt x="575" y="20012"/>
                  </a:cubicBezTo>
                  <a:cubicBezTo>
                    <a:pt x="558" y="20007"/>
                    <a:pt x="543" y="19995"/>
                    <a:pt x="526" y="19990"/>
                  </a:cubicBezTo>
                  <a:lnTo>
                    <a:pt x="526" y="19990"/>
                  </a:lnTo>
                  <a:cubicBezTo>
                    <a:pt x="526" y="20033"/>
                    <a:pt x="531" y="20071"/>
                    <a:pt x="538" y="20104"/>
                  </a:cubicBezTo>
                  <a:lnTo>
                    <a:pt x="543" y="20168"/>
                  </a:lnTo>
                  <a:cubicBezTo>
                    <a:pt x="553" y="20297"/>
                    <a:pt x="612" y="20404"/>
                    <a:pt x="699" y="20490"/>
                  </a:cubicBezTo>
                  <a:cubicBezTo>
                    <a:pt x="723" y="20493"/>
                    <a:pt x="745" y="20494"/>
                    <a:pt x="768" y="20494"/>
                  </a:cubicBezTo>
                  <a:cubicBezTo>
                    <a:pt x="791" y="20494"/>
                    <a:pt x="814" y="20493"/>
                    <a:pt x="838" y="20490"/>
                  </a:cubicBezTo>
                  <a:cubicBezTo>
                    <a:pt x="924" y="20474"/>
                    <a:pt x="977" y="20447"/>
                    <a:pt x="1010" y="20409"/>
                  </a:cubicBezTo>
                  <a:cubicBezTo>
                    <a:pt x="1949" y="20441"/>
                    <a:pt x="2938" y="20619"/>
                    <a:pt x="3664" y="21237"/>
                  </a:cubicBezTo>
                  <a:cubicBezTo>
                    <a:pt x="3729" y="21425"/>
                    <a:pt x="3782" y="21644"/>
                    <a:pt x="3739" y="21827"/>
                  </a:cubicBezTo>
                  <a:cubicBezTo>
                    <a:pt x="3648" y="22209"/>
                    <a:pt x="3717" y="22623"/>
                    <a:pt x="3717" y="23025"/>
                  </a:cubicBezTo>
                  <a:cubicBezTo>
                    <a:pt x="3717" y="23456"/>
                    <a:pt x="3690" y="24396"/>
                    <a:pt x="3690" y="24830"/>
                  </a:cubicBezTo>
                  <a:cubicBezTo>
                    <a:pt x="3746" y="24934"/>
                    <a:pt x="3871" y="24962"/>
                    <a:pt x="3987" y="24962"/>
                  </a:cubicBezTo>
                  <a:cubicBezTo>
                    <a:pt x="4118" y="24962"/>
                    <a:pt x="4238" y="24927"/>
                    <a:pt x="4238" y="24927"/>
                  </a:cubicBezTo>
                  <a:lnTo>
                    <a:pt x="4314" y="24847"/>
                  </a:lnTo>
                  <a:cubicBezTo>
                    <a:pt x="4314" y="24847"/>
                    <a:pt x="4573" y="24781"/>
                    <a:pt x="4795" y="24781"/>
                  </a:cubicBezTo>
                  <a:cubicBezTo>
                    <a:pt x="4812" y="24781"/>
                    <a:pt x="4829" y="24782"/>
                    <a:pt x="4845" y="24783"/>
                  </a:cubicBezTo>
                  <a:cubicBezTo>
                    <a:pt x="5284" y="24804"/>
                    <a:pt x="5722" y="24811"/>
                    <a:pt x="6160" y="24811"/>
                  </a:cubicBezTo>
                  <a:cubicBezTo>
                    <a:pt x="6781" y="24811"/>
                    <a:pt x="7401" y="24798"/>
                    <a:pt x="8021" y="24798"/>
                  </a:cubicBezTo>
                  <a:cubicBezTo>
                    <a:pt x="8294" y="24803"/>
                    <a:pt x="8569" y="24815"/>
                    <a:pt x="8842" y="24820"/>
                  </a:cubicBezTo>
                  <a:cubicBezTo>
                    <a:pt x="9321" y="24771"/>
                    <a:pt x="9841" y="24745"/>
                    <a:pt x="10444" y="24745"/>
                  </a:cubicBezTo>
                  <a:cubicBezTo>
                    <a:pt x="10964" y="24745"/>
                    <a:pt x="11502" y="24761"/>
                    <a:pt x="12018" y="24783"/>
                  </a:cubicBezTo>
                  <a:cubicBezTo>
                    <a:pt x="12109" y="24783"/>
                    <a:pt x="12200" y="24788"/>
                    <a:pt x="12291" y="24788"/>
                  </a:cubicBezTo>
                  <a:cubicBezTo>
                    <a:pt x="12581" y="24761"/>
                    <a:pt x="12877" y="24734"/>
                    <a:pt x="13167" y="24686"/>
                  </a:cubicBezTo>
                  <a:cubicBezTo>
                    <a:pt x="14451" y="24642"/>
                    <a:pt x="15735" y="24584"/>
                    <a:pt x="17019" y="24562"/>
                  </a:cubicBezTo>
                  <a:cubicBezTo>
                    <a:pt x="17617" y="24552"/>
                    <a:pt x="18293" y="24437"/>
                    <a:pt x="18896" y="24437"/>
                  </a:cubicBezTo>
                  <a:cubicBezTo>
                    <a:pt x="19301" y="24437"/>
                    <a:pt x="19673" y="24489"/>
                    <a:pt x="19968" y="24659"/>
                  </a:cubicBezTo>
                  <a:cubicBezTo>
                    <a:pt x="20012" y="24637"/>
                    <a:pt x="20059" y="24621"/>
                    <a:pt x="20103" y="24594"/>
                  </a:cubicBezTo>
                  <a:cubicBezTo>
                    <a:pt x="20065" y="24396"/>
                    <a:pt x="20044" y="24197"/>
                    <a:pt x="20027" y="23992"/>
                  </a:cubicBezTo>
                  <a:cubicBezTo>
                    <a:pt x="20302" y="23746"/>
                    <a:pt x="20463" y="23359"/>
                    <a:pt x="20511" y="22784"/>
                  </a:cubicBezTo>
                  <a:cubicBezTo>
                    <a:pt x="20533" y="22569"/>
                    <a:pt x="20522" y="22353"/>
                    <a:pt x="20522" y="22139"/>
                  </a:cubicBezTo>
                  <a:cubicBezTo>
                    <a:pt x="19990" y="21961"/>
                    <a:pt x="20054" y="21483"/>
                    <a:pt x="19985" y="21064"/>
                  </a:cubicBezTo>
                  <a:cubicBezTo>
                    <a:pt x="18911" y="20028"/>
                    <a:pt x="19898" y="19663"/>
                    <a:pt x="20463" y="19157"/>
                  </a:cubicBezTo>
                  <a:cubicBezTo>
                    <a:pt x="20554" y="19033"/>
                    <a:pt x="20651" y="18911"/>
                    <a:pt x="20753" y="18787"/>
                  </a:cubicBezTo>
                  <a:cubicBezTo>
                    <a:pt x="20640" y="18599"/>
                    <a:pt x="20592" y="18421"/>
                    <a:pt x="20580" y="18255"/>
                  </a:cubicBezTo>
                  <a:cubicBezTo>
                    <a:pt x="20575" y="18126"/>
                    <a:pt x="20592" y="18002"/>
                    <a:pt x="20629" y="17885"/>
                  </a:cubicBezTo>
                  <a:cubicBezTo>
                    <a:pt x="20780" y="17337"/>
                    <a:pt x="21284" y="16864"/>
                    <a:pt x="21333" y="16288"/>
                  </a:cubicBezTo>
                  <a:cubicBezTo>
                    <a:pt x="21532" y="15472"/>
                    <a:pt x="21579" y="14559"/>
                    <a:pt x="22670" y="14371"/>
                  </a:cubicBezTo>
                  <a:cubicBezTo>
                    <a:pt x="22843" y="14198"/>
                    <a:pt x="23020" y="14027"/>
                    <a:pt x="23191" y="13856"/>
                  </a:cubicBezTo>
                  <a:cubicBezTo>
                    <a:pt x="23352" y="13045"/>
                    <a:pt x="22869" y="12088"/>
                    <a:pt x="23734" y="11443"/>
                  </a:cubicBezTo>
                  <a:cubicBezTo>
                    <a:pt x="24036" y="10997"/>
                    <a:pt x="24395" y="10573"/>
                    <a:pt x="24701" y="10127"/>
                  </a:cubicBezTo>
                  <a:cubicBezTo>
                    <a:pt x="24874" y="10052"/>
                    <a:pt x="25050" y="9993"/>
                    <a:pt x="25228" y="9944"/>
                  </a:cubicBezTo>
                  <a:cubicBezTo>
                    <a:pt x="25147" y="9832"/>
                    <a:pt x="25088" y="9703"/>
                    <a:pt x="25045" y="9557"/>
                  </a:cubicBezTo>
                  <a:cubicBezTo>
                    <a:pt x="25110" y="9434"/>
                    <a:pt x="25169" y="9311"/>
                    <a:pt x="25217" y="9182"/>
                  </a:cubicBezTo>
                  <a:cubicBezTo>
                    <a:pt x="25298" y="8639"/>
                    <a:pt x="25308" y="8101"/>
                    <a:pt x="25233" y="7543"/>
                  </a:cubicBezTo>
                  <a:cubicBezTo>
                    <a:pt x="25184" y="7188"/>
                    <a:pt x="25157" y="6920"/>
                    <a:pt x="25395" y="6635"/>
                  </a:cubicBezTo>
                  <a:cubicBezTo>
                    <a:pt x="25658" y="6318"/>
                    <a:pt x="25985" y="6184"/>
                    <a:pt x="26184" y="5775"/>
                  </a:cubicBezTo>
                  <a:cubicBezTo>
                    <a:pt x="26313" y="5507"/>
                    <a:pt x="26431" y="5227"/>
                    <a:pt x="26570" y="4964"/>
                  </a:cubicBezTo>
                  <a:cubicBezTo>
                    <a:pt x="26828" y="4481"/>
                    <a:pt x="27054" y="4013"/>
                    <a:pt x="27178" y="3504"/>
                  </a:cubicBezTo>
                  <a:cubicBezTo>
                    <a:pt x="27135" y="3385"/>
                    <a:pt x="27071" y="3310"/>
                    <a:pt x="26979" y="3256"/>
                  </a:cubicBezTo>
                  <a:cubicBezTo>
                    <a:pt x="26984" y="3219"/>
                    <a:pt x="26995" y="3175"/>
                    <a:pt x="27001" y="3137"/>
                  </a:cubicBezTo>
                  <a:lnTo>
                    <a:pt x="27001" y="3137"/>
                  </a:lnTo>
                  <a:cubicBezTo>
                    <a:pt x="26962" y="3164"/>
                    <a:pt x="26920" y="3186"/>
                    <a:pt x="26877" y="3213"/>
                  </a:cubicBezTo>
                  <a:cubicBezTo>
                    <a:pt x="26797" y="3188"/>
                    <a:pt x="26706" y="3177"/>
                    <a:pt x="26604" y="3177"/>
                  </a:cubicBezTo>
                  <a:cubicBezTo>
                    <a:pt x="26487" y="3177"/>
                    <a:pt x="26355" y="3192"/>
                    <a:pt x="26211" y="3219"/>
                  </a:cubicBezTo>
                  <a:cubicBezTo>
                    <a:pt x="25576" y="3331"/>
                    <a:pt x="24932" y="3363"/>
                    <a:pt x="24287" y="3407"/>
                  </a:cubicBezTo>
                  <a:cubicBezTo>
                    <a:pt x="24068" y="3315"/>
                    <a:pt x="23858" y="3192"/>
                    <a:pt x="23675" y="3041"/>
                  </a:cubicBezTo>
                  <a:cubicBezTo>
                    <a:pt x="23605" y="2981"/>
                    <a:pt x="23552" y="2901"/>
                    <a:pt x="23520" y="2820"/>
                  </a:cubicBezTo>
                  <a:cubicBezTo>
                    <a:pt x="23557" y="2684"/>
                    <a:pt x="23636" y="2592"/>
                    <a:pt x="23804" y="2592"/>
                  </a:cubicBezTo>
                  <a:cubicBezTo>
                    <a:pt x="23854" y="2592"/>
                    <a:pt x="23911" y="2600"/>
                    <a:pt x="23976" y="2616"/>
                  </a:cubicBezTo>
                  <a:cubicBezTo>
                    <a:pt x="23902" y="2401"/>
                    <a:pt x="23980" y="2339"/>
                    <a:pt x="24121" y="2339"/>
                  </a:cubicBezTo>
                  <a:cubicBezTo>
                    <a:pt x="24163" y="2339"/>
                    <a:pt x="24211" y="2345"/>
                    <a:pt x="24261" y="2353"/>
                  </a:cubicBezTo>
                  <a:cubicBezTo>
                    <a:pt x="24341" y="1902"/>
                    <a:pt x="24718" y="1746"/>
                    <a:pt x="25061" y="1563"/>
                  </a:cubicBezTo>
                  <a:cubicBezTo>
                    <a:pt x="25179" y="1086"/>
                    <a:pt x="24911" y="682"/>
                    <a:pt x="24798" y="253"/>
                  </a:cubicBezTo>
                  <a:cubicBezTo>
                    <a:pt x="24604" y="156"/>
                    <a:pt x="24411" y="0"/>
                    <a:pt x="24223" y="0"/>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0"/>
            <p:cNvSpPr/>
            <p:nvPr/>
          </p:nvSpPr>
          <p:spPr>
            <a:xfrm>
              <a:off x="4696650" y="2976750"/>
              <a:ext cx="1106175" cy="382425"/>
            </a:xfrm>
            <a:custGeom>
              <a:avLst/>
              <a:gdLst/>
              <a:ahLst/>
              <a:cxnLst/>
              <a:rect l="l" t="t" r="r" b="b"/>
              <a:pathLst>
                <a:path w="44247" h="15297" extrusionOk="0">
                  <a:moveTo>
                    <a:pt x="43640" y="1"/>
                  </a:moveTo>
                  <a:cubicBezTo>
                    <a:pt x="43406" y="1"/>
                    <a:pt x="43127" y="160"/>
                    <a:pt x="42908" y="168"/>
                  </a:cubicBezTo>
                  <a:cubicBezTo>
                    <a:pt x="40791" y="264"/>
                    <a:pt x="38707" y="587"/>
                    <a:pt x="36617" y="921"/>
                  </a:cubicBezTo>
                  <a:cubicBezTo>
                    <a:pt x="36542" y="872"/>
                    <a:pt x="36466" y="812"/>
                    <a:pt x="36402" y="737"/>
                  </a:cubicBezTo>
                  <a:cubicBezTo>
                    <a:pt x="36069" y="877"/>
                    <a:pt x="35730" y="1006"/>
                    <a:pt x="35387" y="1119"/>
                  </a:cubicBezTo>
                  <a:cubicBezTo>
                    <a:pt x="33989" y="1340"/>
                    <a:pt x="32593" y="1548"/>
                    <a:pt x="31185" y="1683"/>
                  </a:cubicBezTo>
                  <a:cubicBezTo>
                    <a:pt x="27919" y="1995"/>
                    <a:pt x="24653" y="2269"/>
                    <a:pt x="21381" y="2564"/>
                  </a:cubicBezTo>
                  <a:cubicBezTo>
                    <a:pt x="20054" y="2666"/>
                    <a:pt x="18728" y="2768"/>
                    <a:pt x="17401" y="2870"/>
                  </a:cubicBezTo>
                  <a:cubicBezTo>
                    <a:pt x="15901" y="3252"/>
                    <a:pt x="14359" y="3198"/>
                    <a:pt x="12845" y="3365"/>
                  </a:cubicBezTo>
                  <a:cubicBezTo>
                    <a:pt x="12648" y="3275"/>
                    <a:pt x="12471" y="3239"/>
                    <a:pt x="12305" y="3239"/>
                  </a:cubicBezTo>
                  <a:cubicBezTo>
                    <a:pt x="12280" y="3239"/>
                    <a:pt x="12256" y="3240"/>
                    <a:pt x="12232" y="3241"/>
                  </a:cubicBezTo>
                  <a:cubicBezTo>
                    <a:pt x="11674" y="3279"/>
                    <a:pt x="11239" y="3730"/>
                    <a:pt x="10756" y="4010"/>
                  </a:cubicBezTo>
                  <a:lnTo>
                    <a:pt x="10749" y="4010"/>
                  </a:lnTo>
                  <a:cubicBezTo>
                    <a:pt x="10541" y="4399"/>
                    <a:pt x="10242" y="4474"/>
                    <a:pt x="9922" y="4474"/>
                  </a:cubicBezTo>
                  <a:cubicBezTo>
                    <a:pt x="9723" y="4474"/>
                    <a:pt x="9516" y="4445"/>
                    <a:pt x="9318" y="4445"/>
                  </a:cubicBezTo>
                  <a:cubicBezTo>
                    <a:pt x="9242" y="4445"/>
                    <a:pt x="9167" y="4449"/>
                    <a:pt x="9095" y="4461"/>
                  </a:cubicBezTo>
                  <a:cubicBezTo>
                    <a:pt x="7409" y="4729"/>
                    <a:pt x="5656" y="4584"/>
                    <a:pt x="3992" y="5046"/>
                  </a:cubicBezTo>
                  <a:cubicBezTo>
                    <a:pt x="3928" y="5009"/>
                    <a:pt x="3858" y="4960"/>
                    <a:pt x="3799" y="4896"/>
                  </a:cubicBezTo>
                  <a:cubicBezTo>
                    <a:pt x="3787" y="4960"/>
                    <a:pt x="3782" y="5035"/>
                    <a:pt x="3777" y="5111"/>
                  </a:cubicBezTo>
                  <a:cubicBezTo>
                    <a:pt x="3600" y="5164"/>
                    <a:pt x="3422" y="5223"/>
                    <a:pt x="3251" y="5293"/>
                  </a:cubicBezTo>
                  <a:cubicBezTo>
                    <a:pt x="3229" y="5508"/>
                    <a:pt x="3213" y="5723"/>
                    <a:pt x="2981" y="5825"/>
                  </a:cubicBezTo>
                  <a:cubicBezTo>
                    <a:pt x="2879" y="6427"/>
                    <a:pt x="2788" y="7028"/>
                    <a:pt x="2676" y="7625"/>
                  </a:cubicBezTo>
                  <a:cubicBezTo>
                    <a:pt x="2665" y="7684"/>
                    <a:pt x="2643" y="7749"/>
                    <a:pt x="2633" y="7807"/>
                  </a:cubicBezTo>
                  <a:cubicBezTo>
                    <a:pt x="2450" y="8065"/>
                    <a:pt x="2219" y="8280"/>
                    <a:pt x="1956" y="8446"/>
                  </a:cubicBezTo>
                  <a:cubicBezTo>
                    <a:pt x="1950" y="8484"/>
                    <a:pt x="1939" y="8528"/>
                    <a:pt x="1934" y="8565"/>
                  </a:cubicBezTo>
                  <a:cubicBezTo>
                    <a:pt x="2026" y="8619"/>
                    <a:pt x="2090" y="8694"/>
                    <a:pt x="2133" y="8813"/>
                  </a:cubicBezTo>
                  <a:cubicBezTo>
                    <a:pt x="2009" y="9322"/>
                    <a:pt x="1783" y="9790"/>
                    <a:pt x="1525" y="10273"/>
                  </a:cubicBezTo>
                  <a:cubicBezTo>
                    <a:pt x="1386" y="10536"/>
                    <a:pt x="1268" y="10816"/>
                    <a:pt x="1139" y="11084"/>
                  </a:cubicBezTo>
                  <a:cubicBezTo>
                    <a:pt x="940" y="11493"/>
                    <a:pt x="613" y="11627"/>
                    <a:pt x="350" y="11944"/>
                  </a:cubicBezTo>
                  <a:cubicBezTo>
                    <a:pt x="112" y="12229"/>
                    <a:pt x="139" y="12497"/>
                    <a:pt x="188" y="12852"/>
                  </a:cubicBezTo>
                  <a:cubicBezTo>
                    <a:pt x="263" y="13410"/>
                    <a:pt x="253" y="13948"/>
                    <a:pt x="172" y="14491"/>
                  </a:cubicBezTo>
                  <a:cubicBezTo>
                    <a:pt x="124" y="14620"/>
                    <a:pt x="65" y="14743"/>
                    <a:pt x="0" y="14866"/>
                  </a:cubicBezTo>
                  <a:cubicBezTo>
                    <a:pt x="43" y="15012"/>
                    <a:pt x="102" y="15141"/>
                    <a:pt x="183" y="15253"/>
                  </a:cubicBezTo>
                  <a:cubicBezTo>
                    <a:pt x="397" y="15188"/>
                    <a:pt x="618" y="15146"/>
                    <a:pt x="833" y="15113"/>
                  </a:cubicBezTo>
                  <a:cubicBezTo>
                    <a:pt x="1106" y="15251"/>
                    <a:pt x="1438" y="15296"/>
                    <a:pt x="1796" y="15296"/>
                  </a:cubicBezTo>
                  <a:cubicBezTo>
                    <a:pt x="2345" y="15296"/>
                    <a:pt x="2952" y="15190"/>
                    <a:pt x="3492" y="15151"/>
                  </a:cubicBezTo>
                  <a:cubicBezTo>
                    <a:pt x="6146" y="14963"/>
                    <a:pt x="8795" y="14769"/>
                    <a:pt x="11443" y="14560"/>
                  </a:cubicBezTo>
                  <a:cubicBezTo>
                    <a:pt x="11497" y="14598"/>
                    <a:pt x="11555" y="14630"/>
                    <a:pt x="11604" y="14673"/>
                  </a:cubicBezTo>
                  <a:cubicBezTo>
                    <a:pt x="11658" y="14625"/>
                    <a:pt x="11711" y="14576"/>
                    <a:pt x="11781" y="14538"/>
                  </a:cubicBezTo>
                  <a:cubicBezTo>
                    <a:pt x="16305" y="14179"/>
                    <a:pt x="20823" y="13782"/>
                    <a:pt x="25336" y="13276"/>
                  </a:cubicBezTo>
                  <a:cubicBezTo>
                    <a:pt x="25427" y="13314"/>
                    <a:pt x="25519" y="13351"/>
                    <a:pt x="25588" y="13405"/>
                  </a:cubicBezTo>
                  <a:cubicBezTo>
                    <a:pt x="25648" y="13335"/>
                    <a:pt x="25706" y="13281"/>
                    <a:pt x="25776" y="13228"/>
                  </a:cubicBezTo>
                  <a:cubicBezTo>
                    <a:pt x="27076" y="13083"/>
                    <a:pt x="28376" y="12927"/>
                    <a:pt x="29677" y="12760"/>
                  </a:cubicBezTo>
                  <a:cubicBezTo>
                    <a:pt x="30074" y="12713"/>
                    <a:pt x="30359" y="12589"/>
                    <a:pt x="30590" y="12423"/>
                  </a:cubicBezTo>
                  <a:cubicBezTo>
                    <a:pt x="30751" y="12401"/>
                    <a:pt x="30907" y="12379"/>
                    <a:pt x="31068" y="12358"/>
                  </a:cubicBezTo>
                  <a:cubicBezTo>
                    <a:pt x="31014" y="12277"/>
                    <a:pt x="30971" y="12180"/>
                    <a:pt x="30934" y="12078"/>
                  </a:cubicBezTo>
                  <a:cubicBezTo>
                    <a:pt x="31100" y="11868"/>
                    <a:pt x="31234" y="11617"/>
                    <a:pt x="31373" y="11352"/>
                  </a:cubicBezTo>
                  <a:cubicBezTo>
                    <a:pt x="31599" y="11218"/>
                    <a:pt x="31777" y="11004"/>
                    <a:pt x="31986" y="10843"/>
                  </a:cubicBezTo>
                  <a:cubicBezTo>
                    <a:pt x="31991" y="10843"/>
                    <a:pt x="31991" y="10837"/>
                    <a:pt x="31997" y="10837"/>
                  </a:cubicBezTo>
                  <a:cubicBezTo>
                    <a:pt x="32013" y="10826"/>
                    <a:pt x="32023" y="10816"/>
                    <a:pt x="32040" y="10811"/>
                  </a:cubicBezTo>
                  <a:cubicBezTo>
                    <a:pt x="32072" y="10789"/>
                    <a:pt x="32099" y="10767"/>
                    <a:pt x="32137" y="10752"/>
                  </a:cubicBezTo>
                  <a:cubicBezTo>
                    <a:pt x="32164" y="10735"/>
                    <a:pt x="32196" y="10725"/>
                    <a:pt x="32223" y="10708"/>
                  </a:cubicBezTo>
                  <a:cubicBezTo>
                    <a:pt x="32244" y="10703"/>
                    <a:pt x="32266" y="10692"/>
                    <a:pt x="32288" y="10687"/>
                  </a:cubicBezTo>
                  <a:cubicBezTo>
                    <a:pt x="32340" y="10670"/>
                    <a:pt x="32395" y="10660"/>
                    <a:pt x="32454" y="10655"/>
                  </a:cubicBezTo>
                  <a:cubicBezTo>
                    <a:pt x="32464" y="10569"/>
                    <a:pt x="32475" y="10482"/>
                    <a:pt x="32486" y="10392"/>
                  </a:cubicBezTo>
                  <a:cubicBezTo>
                    <a:pt x="32432" y="10102"/>
                    <a:pt x="32164" y="9780"/>
                    <a:pt x="32588" y="9542"/>
                  </a:cubicBezTo>
                  <a:cubicBezTo>
                    <a:pt x="32620" y="8677"/>
                    <a:pt x="33367" y="8565"/>
                    <a:pt x="33947" y="8317"/>
                  </a:cubicBezTo>
                  <a:cubicBezTo>
                    <a:pt x="34549" y="8060"/>
                    <a:pt x="35189" y="7878"/>
                    <a:pt x="35806" y="7668"/>
                  </a:cubicBezTo>
                  <a:cubicBezTo>
                    <a:pt x="35891" y="7581"/>
                    <a:pt x="35972" y="7501"/>
                    <a:pt x="36059" y="7415"/>
                  </a:cubicBezTo>
                  <a:lnTo>
                    <a:pt x="36052" y="7415"/>
                  </a:lnTo>
                  <a:cubicBezTo>
                    <a:pt x="36157" y="7249"/>
                    <a:pt x="36273" y="7105"/>
                    <a:pt x="36459" y="7105"/>
                  </a:cubicBezTo>
                  <a:cubicBezTo>
                    <a:pt x="36502" y="7105"/>
                    <a:pt x="36549" y="7113"/>
                    <a:pt x="36600" y="7130"/>
                  </a:cubicBezTo>
                  <a:cubicBezTo>
                    <a:pt x="36786" y="6727"/>
                    <a:pt x="37106" y="6592"/>
                    <a:pt x="37496" y="6592"/>
                  </a:cubicBezTo>
                  <a:cubicBezTo>
                    <a:pt x="37548" y="6592"/>
                    <a:pt x="37600" y="6594"/>
                    <a:pt x="37654" y="6599"/>
                  </a:cubicBezTo>
                  <a:cubicBezTo>
                    <a:pt x="37584" y="6120"/>
                    <a:pt x="37928" y="5857"/>
                    <a:pt x="38191" y="5551"/>
                  </a:cubicBezTo>
                  <a:cubicBezTo>
                    <a:pt x="38255" y="5321"/>
                    <a:pt x="38400" y="5246"/>
                    <a:pt x="38582" y="5246"/>
                  </a:cubicBezTo>
                  <a:cubicBezTo>
                    <a:pt x="38631" y="5246"/>
                    <a:pt x="38682" y="5252"/>
                    <a:pt x="38734" y="5260"/>
                  </a:cubicBezTo>
                  <a:cubicBezTo>
                    <a:pt x="38970" y="4246"/>
                    <a:pt x="40039" y="4665"/>
                    <a:pt x="40597" y="4208"/>
                  </a:cubicBezTo>
                  <a:cubicBezTo>
                    <a:pt x="40683" y="4030"/>
                    <a:pt x="40784" y="3885"/>
                    <a:pt x="40961" y="3885"/>
                  </a:cubicBezTo>
                  <a:cubicBezTo>
                    <a:pt x="41008" y="3885"/>
                    <a:pt x="41061" y="3895"/>
                    <a:pt x="41119" y="3918"/>
                  </a:cubicBezTo>
                  <a:cubicBezTo>
                    <a:pt x="41055" y="3671"/>
                    <a:pt x="41254" y="3693"/>
                    <a:pt x="41403" y="3666"/>
                  </a:cubicBezTo>
                  <a:cubicBezTo>
                    <a:pt x="41720" y="3187"/>
                    <a:pt x="42397" y="3591"/>
                    <a:pt x="42731" y="3150"/>
                  </a:cubicBezTo>
                  <a:cubicBezTo>
                    <a:pt x="42747" y="2929"/>
                    <a:pt x="42741" y="2699"/>
                    <a:pt x="42999" y="2602"/>
                  </a:cubicBezTo>
                  <a:cubicBezTo>
                    <a:pt x="43010" y="2381"/>
                    <a:pt x="43010" y="2156"/>
                    <a:pt x="43273" y="2064"/>
                  </a:cubicBezTo>
                  <a:cubicBezTo>
                    <a:pt x="43349" y="1962"/>
                    <a:pt x="43402" y="1823"/>
                    <a:pt x="43498" y="1791"/>
                  </a:cubicBezTo>
                  <a:cubicBezTo>
                    <a:pt x="44246" y="1521"/>
                    <a:pt x="44187" y="894"/>
                    <a:pt x="44031" y="361"/>
                  </a:cubicBezTo>
                  <a:cubicBezTo>
                    <a:pt x="43993" y="222"/>
                    <a:pt x="43939" y="135"/>
                    <a:pt x="43875" y="83"/>
                  </a:cubicBezTo>
                  <a:cubicBezTo>
                    <a:pt x="43806" y="23"/>
                    <a:pt x="43726" y="1"/>
                    <a:pt x="43640" y="1"/>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0"/>
            <p:cNvSpPr/>
            <p:nvPr/>
          </p:nvSpPr>
          <p:spPr>
            <a:xfrm>
              <a:off x="1957075" y="1520175"/>
              <a:ext cx="952250" cy="780950"/>
            </a:xfrm>
            <a:custGeom>
              <a:avLst/>
              <a:gdLst/>
              <a:ahLst/>
              <a:cxnLst/>
              <a:rect l="l" t="t" r="r" b="b"/>
              <a:pathLst>
                <a:path w="38090" h="31238" extrusionOk="0">
                  <a:moveTo>
                    <a:pt x="4618" y="1"/>
                  </a:moveTo>
                  <a:cubicBezTo>
                    <a:pt x="4004" y="1"/>
                    <a:pt x="3742" y="329"/>
                    <a:pt x="3675" y="986"/>
                  </a:cubicBezTo>
                  <a:cubicBezTo>
                    <a:pt x="3606" y="1658"/>
                    <a:pt x="3655" y="2357"/>
                    <a:pt x="3283" y="2952"/>
                  </a:cubicBezTo>
                  <a:cubicBezTo>
                    <a:pt x="3256" y="2920"/>
                    <a:pt x="3236" y="2883"/>
                    <a:pt x="3208" y="2845"/>
                  </a:cubicBezTo>
                  <a:cubicBezTo>
                    <a:pt x="3181" y="3017"/>
                    <a:pt x="3159" y="3195"/>
                    <a:pt x="3132" y="3366"/>
                  </a:cubicBezTo>
                  <a:cubicBezTo>
                    <a:pt x="3176" y="3614"/>
                    <a:pt x="3241" y="3860"/>
                    <a:pt x="3208" y="4092"/>
                  </a:cubicBezTo>
                  <a:cubicBezTo>
                    <a:pt x="2526" y="9131"/>
                    <a:pt x="1801" y="14164"/>
                    <a:pt x="1146" y="19209"/>
                  </a:cubicBezTo>
                  <a:cubicBezTo>
                    <a:pt x="1076" y="19773"/>
                    <a:pt x="941" y="20170"/>
                    <a:pt x="657" y="20343"/>
                  </a:cubicBezTo>
                  <a:cubicBezTo>
                    <a:pt x="645" y="20385"/>
                    <a:pt x="640" y="20428"/>
                    <a:pt x="630" y="20466"/>
                  </a:cubicBezTo>
                  <a:cubicBezTo>
                    <a:pt x="839" y="20757"/>
                    <a:pt x="947" y="21062"/>
                    <a:pt x="984" y="21374"/>
                  </a:cubicBezTo>
                  <a:cubicBezTo>
                    <a:pt x="630" y="23013"/>
                    <a:pt x="238" y="24650"/>
                    <a:pt x="17" y="26316"/>
                  </a:cubicBezTo>
                  <a:cubicBezTo>
                    <a:pt x="12" y="26326"/>
                    <a:pt x="12" y="26343"/>
                    <a:pt x="6" y="26354"/>
                  </a:cubicBezTo>
                  <a:cubicBezTo>
                    <a:pt x="1" y="26601"/>
                    <a:pt x="77" y="26832"/>
                    <a:pt x="382" y="26978"/>
                  </a:cubicBezTo>
                  <a:cubicBezTo>
                    <a:pt x="640" y="27100"/>
                    <a:pt x="908" y="27181"/>
                    <a:pt x="1188" y="27224"/>
                  </a:cubicBezTo>
                  <a:cubicBezTo>
                    <a:pt x="1661" y="27293"/>
                    <a:pt x="2150" y="27300"/>
                    <a:pt x="2623" y="27385"/>
                  </a:cubicBezTo>
                  <a:cubicBezTo>
                    <a:pt x="2849" y="27429"/>
                    <a:pt x="3074" y="27477"/>
                    <a:pt x="3300" y="27526"/>
                  </a:cubicBezTo>
                  <a:cubicBezTo>
                    <a:pt x="5266" y="27836"/>
                    <a:pt x="7232" y="28153"/>
                    <a:pt x="9204" y="28454"/>
                  </a:cubicBezTo>
                  <a:cubicBezTo>
                    <a:pt x="9328" y="28476"/>
                    <a:pt x="9457" y="28493"/>
                    <a:pt x="9585" y="28508"/>
                  </a:cubicBezTo>
                  <a:cubicBezTo>
                    <a:pt x="9665" y="28572"/>
                    <a:pt x="9747" y="28642"/>
                    <a:pt x="9811" y="28728"/>
                  </a:cubicBezTo>
                  <a:cubicBezTo>
                    <a:pt x="9864" y="28674"/>
                    <a:pt x="9928" y="28621"/>
                    <a:pt x="9993" y="28578"/>
                  </a:cubicBezTo>
                  <a:cubicBezTo>
                    <a:pt x="10005" y="28572"/>
                    <a:pt x="10010" y="28567"/>
                    <a:pt x="10020" y="28562"/>
                  </a:cubicBezTo>
                  <a:cubicBezTo>
                    <a:pt x="10514" y="28621"/>
                    <a:pt x="11014" y="28669"/>
                    <a:pt x="11508" y="28723"/>
                  </a:cubicBezTo>
                  <a:cubicBezTo>
                    <a:pt x="11525" y="28723"/>
                    <a:pt x="11542" y="28723"/>
                    <a:pt x="11559" y="28723"/>
                  </a:cubicBezTo>
                  <a:cubicBezTo>
                    <a:pt x="12030" y="28723"/>
                    <a:pt x="12492" y="28791"/>
                    <a:pt x="12953" y="28868"/>
                  </a:cubicBezTo>
                  <a:cubicBezTo>
                    <a:pt x="15505" y="29158"/>
                    <a:pt x="18063" y="29448"/>
                    <a:pt x="20614" y="29738"/>
                  </a:cubicBezTo>
                  <a:lnTo>
                    <a:pt x="20957" y="29792"/>
                  </a:lnTo>
                  <a:cubicBezTo>
                    <a:pt x="22350" y="30023"/>
                    <a:pt x="23784" y="30259"/>
                    <a:pt x="25202" y="30367"/>
                  </a:cubicBezTo>
                  <a:cubicBezTo>
                    <a:pt x="25390" y="30383"/>
                    <a:pt x="25578" y="30388"/>
                    <a:pt x="25767" y="30399"/>
                  </a:cubicBezTo>
                  <a:lnTo>
                    <a:pt x="25767" y="30405"/>
                  </a:lnTo>
                  <a:cubicBezTo>
                    <a:pt x="26255" y="30459"/>
                    <a:pt x="26749" y="30512"/>
                    <a:pt x="27238" y="30571"/>
                  </a:cubicBezTo>
                  <a:cubicBezTo>
                    <a:pt x="27227" y="30549"/>
                    <a:pt x="27211" y="30534"/>
                    <a:pt x="27200" y="30512"/>
                  </a:cubicBezTo>
                  <a:lnTo>
                    <a:pt x="27200" y="30512"/>
                  </a:lnTo>
                  <a:cubicBezTo>
                    <a:pt x="28758" y="30668"/>
                    <a:pt x="30322" y="30791"/>
                    <a:pt x="31874" y="30985"/>
                  </a:cubicBezTo>
                  <a:cubicBezTo>
                    <a:pt x="32900" y="31065"/>
                    <a:pt x="33927" y="31151"/>
                    <a:pt x="34953" y="31232"/>
                  </a:cubicBezTo>
                  <a:cubicBezTo>
                    <a:pt x="35017" y="31216"/>
                    <a:pt x="35075" y="31188"/>
                    <a:pt x="35130" y="31161"/>
                  </a:cubicBezTo>
                  <a:cubicBezTo>
                    <a:pt x="35372" y="31188"/>
                    <a:pt x="35608" y="31210"/>
                    <a:pt x="35849" y="31237"/>
                  </a:cubicBezTo>
                  <a:cubicBezTo>
                    <a:pt x="35898" y="31168"/>
                    <a:pt x="35941" y="31097"/>
                    <a:pt x="35978" y="31017"/>
                  </a:cubicBezTo>
                  <a:cubicBezTo>
                    <a:pt x="35968" y="30904"/>
                    <a:pt x="35963" y="30775"/>
                    <a:pt x="35978" y="30613"/>
                  </a:cubicBezTo>
                  <a:cubicBezTo>
                    <a:pt x="36333" y="26720"/>
                    <a:pt x="36667" y="22819"/>
                    <a:pt x="36919" y="18919"/>
                  </a:cubicBezTo>
                  <a:cubicBezTo>
                    <a:pt x="36951" y="18462"/>
                    <a:pt x="37048" y="18204"/>
                    <a:pt x="37230" y="18064"/>
                  </a:cubicBezTo>
                  <a:cubicBezTo>
                    <a:pt x="37242" y="17908"/>
                    <a:pt x="37252" y="17747"/>
                    <a:pt x="37262" y="17591"/>
                  </a:cubicBezTo>
                  <a:cubicBezTo>
                    <a:pt x="37267" y="17559"/>
                    <a:pt x="37267" y="17522"/>
                    <a:pt x="37274" y="17484"/>
                  </a:cubicBezTo>
                  <a:cubicBezTo>
                    <a:pt x="37069" y="17323"/>
                    <a:pt x="37037" y="17023"/>
                    <a:pt x="37080" y="16522"/>
                  </a:cubicBezTo>
                  <a:cubicBezTo>
                    <a:pt x="37450" y="12627"/>
                    <a:pt x="37719" y="8722"/>
                    <a:pt x="38047" y="4822"/>
                  </a:cubicBezTo>
                  <a:cubicBezTo>
                    <a:pt x="38058" y="4666"/>
                    <a:pt x="38073" y="4511"/>
                    <a:pt x="38090" y="4355"/>
                  </a:cubicBezTo>
                  <a:cubicBezTo>
                    <a:pt x="37983" y="4113"/>
                    <a:pt x="37815" y="3946"/>
                    <a:pt x="37601" y="3834"/>
                  </a:cubicBezTo>
                  <a:cubicBezTo>
                    <a:pt x="37569" y="3817"/>
                    <a:pt x="37542" y="3807"/>
                    <a:pt x="37510" y="3790"/>
                  </a:cubicBezTo>
                  <a:cubicBezTo>
                    <a:pt x="37424" y="3823"/>
                    <a:pt x="37321" y="3836"/>
                    <a:pt x="37201" y="3836"/>
                  </a:cubicBezTo>
                  <a:cubicBezTo>
                    <a:pt x="37101" y="3836"/>
                    <a:pt x="36989" y="3827"/>
                    <a:pt x="36865" y="3812"/>
                  </a:cubicBezTo>
                  <a:cubicBezTo>
                    <a:pt x="34356" y="3490"/>
                    <a:pt x="31837" y="3242"/>
                    <a:pt x="29328" y="2947"/>
                  </a:cubicBezTo>
                  <a:cubicBezTo>
                    <a:pt x="25186" y="2464"/>
                    <a:pt x="21049" y="1958"/>
                    <a:pt x="16913" y="1464"/>
                  </a:cubicBezTo>
                  <a:cubicBezTo>
                    <a:pt x="12905" y="986"/>
                    <a:pt x="8897" y="525"/>
                    <a:pt x="4890" y="19"/>
                  </a:cubicBezTo>
                  <a:cubicBezTo>
                    <a:pt x="4792" y="7"/>
                    <a:pt x="4702" y="1"/>
                    <a:pt x="4618" y="1"/>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0"/>
            <p:cNvSpPr/>
            <p:nvPr/>
          </p:nvSpPr>
          <p:spPr>
            <a:xfrm>
              <a:off x="1949300" y="2186000"/>
              <a:ext cx="30375" cy="20850"/>
            </a:xfrm>
            <a:custGeom>
              <a:avLst/>
              <a:gdLst/>
              <a:ahLst/>
              <a:cxnLst/>
              <a:rect l="l" t="t" r="r" b="b"/>
              <a:pathLst>
                <a:path w="1215" h="834" extrusionOk="0">
                  <a:moveTo>
                    <a:pt x="70" y="0"/>
                  </a:moveTo>
                  <a:cubicBezTo>
                    <a:pt x="43" y="22"/>
                    <a:pt x="22" y="43"/>
                    <a:pt x="1" y="70"/>
                  </a:cubicBezTo>
                  <a:cubicBezTo>
                    <a:pt x="33" y="129"/>
                    <a:pt x="70" y="183"/>
                    <a:pt x="108" y="236"/>
                  </a:cubicBezTo>
                  <a:cubicBezTo>
                    <a:pt x="118" y="253"/>
                    <a:pt x="130" y="268"/>
                    <a:pt x="145" y="280"/>
                  </a:cubicBezTo>
                  <a:cubicBezTo>
                    <a:pt x="172" y="317"/>
                    <a:pt x="199" y="350"/>
                    <a:pt x="227" y="382"/>
                  </a:cubicBezTo>
                  <a:cubicBezTo>
                    <a:pt x="242" y="392"/>
                    <a:pt x="252" y="409"/>
                    <a:pt x="269" y="425"/>
                  </a:cubicBezTo>
                  <a:cubicBezTo>
                    <a:pt x="301" y="452"/>
                    <a:pt x="334" y="479"/>
                    <a:pt x="366" y="506"/>
                  </a:cubicBezTo>
                  <a:cubicBezTo>
                    <a:pt x="376" y="516"/>
                    <a:pt x="388" y="526"/>
                    <a:pt x="398" y="532"/>
                  </a:cubicBezTo>
                  <a:cubicBezTo>
                    <a:pt x="446" y="570"/>
                    <a:pt x="490" y="596"/>
                    <a:pt x="537" y="623"/>
                  </a:cubicBezTo>
                  <a:cubicBezTo>
                    <a:pt x="542" y="628"/>
                    <a:pt x="549" y="628"/>
                    <a:pt x="549" y="635"/>
                  </a:cubicBezTo>
                  <a:cubicBezTo>
                    <a:pt x="591" y="655"/>
                    <a:pt x="639" y="677"/>
                    <a:pt x="683" y="699"/>
                  </a:cubicBezTo>
                  <a:cubicBezTo>
                    <a:pt x="698" y="704"/>
                    <a:pt x="715" y="709"/>
                    <a:pt x="725" y="715"/>
                  </a:cubicBezTo>
                  <a:cubicBezTo>
                    <a:pt x="763" y="731"/>
                    <a:pt x="807" y="742"/>
                    <a:pt x="844" y="752"/>
                  </a:cubicBezTo>
                  <a:cubicBezTo>
                    <a:pt x="854" y="757"/>
                    <a:pt x="871" y="764"/>
                    <a:pt x="881" y="769"/>
                  </a:cubicBezTo>
                  <a:cubicBezTo>
                    <a:pt x="929" y="779"/>
                    <a:pt x="978" y="789"/>
                    <a:pt x="1026" y="801"/>
                  </a:cubicBezTo>
                  <a:cubicBezTo>
                    <a:pt x="1032" y="801"/>
                    <a:pt x="1037" y="806"/>
                    <a:pt x="1043" y="806"/>
                  </a:cubicBezTo>
                  <a:cubicBezTo>
                    <a:pt x="1102" y="816"/>
                    <a:pt x="1155" y="828"/>
                    <a:pt x="1214" y="833"/>
                  </a:cubicBezTo>
                  <a:cubicBezTo>
                    <a:pt x="887" y="757"/>
                    <a:pt x="468" y="650"/>
                    <a:pt x="247" y="365"/>
                  </a:cubicBezTo>
                  <a:cubicBezTo>
                    <a:pt x="150" y="241"/>
                    <a:pt x="98" y="119"/>
                    <a:pt x="70" y="0"/>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0"/>
            <p:cNvSpPr/>
            <p:nvPr/>
          </p:nvSpPr>
          <p:spPr>
            <a:xfrm>
              <a:off x="4961225" y="2145825"/>
              <a:ext cx="403350" cy="702700"/>
            </a:xfrm>
            <a:custGeom>
              <a:avLst/>
              <a:gdLst/>
              <a:ahLst/>
              <a:cxnLst/>
              <a:rect l="l" t="t" r="r" b="b"/>
              <a:pathLst>
                <a:path w="16134" h="28108" extrusionOk="0">
                  <a:moveTo>
                    <a:pt x="14108" y="1"/>
                  </a:moveTo>
                  <a:cubicBezTo>
                    <a:pt x="14076" y="1"/>
                    <a:pt x="7344" y="1"/>
                    <a:pt x="4384" y="866"/>
                  </a:cubicBezTo>
                  <a:cubicBezTo>
                    <a:pt x="4266" y="834"/>
                    <a:pt x="4163" y="764"/>
                    <a:pt x="4088" y="662"/>
                  </a:cubicBezTo>
                  <a:cubicBezTo>
                    <a:pt x="4041" y="591"/>
                    <a:pt x="4009" y="511"/>
                    <a:pt x="3992" y="425"/>
                  </a:cubicBezTo>
                  <a:cubicBezTo>
                    <a:pt x="3315" y="640"/>
                    <a:pt x="2643" y="920"/>
                    <a:pt x="1988" y="1285"/>
                  </a:cubicBezTo>
                  <a:cubicBezTo>
                    <a:pt x="1859" y="1355"/>
                    <a:pt x="1708" y="1404"/>
                    <a:pt x="1612" y="1404"/>
                  </a:cubicBezTo>
                  <a:lnTo>
                    <a:pt x="1579" y="1404"/>
                  </a:lnTo>
                  <a:cubicBezTo>
                    <a:pt x="1430" y="1377"/>
                    <a:pt x="1295" y="1360"/>
                    <a:pt x="1166" y="1360"/>
                  </a:cubicBezTo>
                  <a:cubicBezTo>
                    <a:pt x="897" y="1360"/>
                    <a:pt x="672" y="1424"/>
                    <a:pt x="495" y="1548"/>
                  </a:cubicBezTo>
                  <a:cubicBezTo>
                    <a:pt x="553" y="1741"/>
                    <a:pt x="607" y="1940"/>
                    <a:pt x="661" y="2145"/>
                  </a:cubicBezTo>
                  <a:cubicBezTo>
                    <a:pt x="560" y="2349"/>
                    <a:pt x="585" y="2661"/>
                    <a:pt x="612" y="3004"/>
                  </a:cubicBezTo>
                  <a:cubicBezTo>
                    <a:pt x="919" y="6856"/>
                    <a:pt x="1101" y="10724"/>
                    <a:pt x="1527" y="14560"/>
                  </a:cubicBezTo>
                  <a:cubicBezTo>
                    <a:pt x="1730" y="16413"/>
                    <a:pt x="1574" y="18255"/>
                    <a:pt x="1730" y="20092"/>
                  </a:cubicBezTo>
                  <a:cubicBezTo>
                    <a:pt x="2107" y="20769"/>
                    <a:pt x="2461" y="21446"/>
                    <a:pt x="2154" y="22199"/>
                  </a:cubicBezTo>
                  <a:lnTo>
                    <a:pt x="2154" y="22226"/>
                  </a:lnTo>
                  <a:cubicBezTo>
                    <a:pt x="2042" y="23005"/>
                    <a:pt x="1585" y="23928"/>
                    <a:pt x="1145" y="24573"/>
                  </a:cubicBezTo>
                  <a:cubicBezTo>
                    <a:pt x="823" y="25041"/>
                    <a:pt x="527" y="25217"/>
                    <a:pt x="231" y="25701"/>
                  </a:cubicBezTo>
                  <a:cubicBezTo>
                    <a:pt x="248" y="26335"/>
                    <a:pt x="0" y="27260"/>
                    <a:pt x="178" y="27877"/>
                  </a:cubicBezTo>
                  <a:cubicBezTo>
                    <a:pt x="181" y="27891"/>
                    <a:pt x="203" y="27897"/>
                    <a:pt x="240" y="27897"/>
                  </a:cubicBezTo>
                  <a:cubicBezTo>
                    <a:pt x="497" y="27897"/>
                    <a:pt x="1502" y="27617"/>
                    <a:pt x="2542" y="27617"/>
                  </a:cubicBezTo>
                  <a:cubicBezTo>
                    <a:pt x="3205" y="27617"/>
                    <a:pt x="3882" y="27730"/>
                    <a:pt x="4389" y="28103"/>
                  </a:cubicBezTo>
                  <a:cubicBezTo>
                    <a:pt x="4424" y="28106"/>
                    <a:pt x="4457" y="28108"/>
                    <a:pt x="4489" y="28108"/>
                  </a:cubicBezTo>
                  <a:cubicBezTo>
                    <a:pt x="5113" y="28108"/>
                    <a:pt x="4955" y="27469"/>
                    <a:pt x="5190" y="27141"/>
                  </a:cubicBezTo>
                  <a:cubicBezTo>
                    <a:pt x="5424" y="26817"/>
                    <a:pt x="5682" y="26513"/>
                    <a:pt x="5944" y="26513"/>
                  </a:cubicBezTo>
                  <a:cubicBezTo>
                    <a:pt x="6139" y="26513"/>
                    <a:pt x="6336" y="26680"/>
                    <a:pt x="6528" y="27131"/>
                  </a:cubicBezTo>
                  <a:cubicBezTo>
                    <a:pt x="6765" y="27257"/>
                    <a:pt x="6959" y="27310"/>
                    <a:pt x="7120" y="27310"/>
                  </a:cubicBezTo>
                  <a:cubicBezTo>
                    <a:pt x="7703" y="27310"/>
                    <a:pt x="7865" y="26617"/>
                    <a:pt x="8096" y="26142"/>
                  </a:cubicBezTo>
                  <a:cubicBezTo>
                    <a:pt x="8281" y="25767"/>
                    <a:pt x="8426" y="25516"/>
                    <a:pt x="8645" y="25516"/>
                  </a:cubicBezTo>
                  <a:cubicBezTo>
                    <a:pt x="8788" y="25516"/>
                    <a:pt x="8964" y="25625"/>
                    <a:pt x="9203" y="25879"/>
                  </a:cubicBezTo>
                  <a:cubicBezTo>
                    <a:pt x="9486" y="26177"/>
                    <a:pt x="9776" y="26306"/>
                    <a:pt x="10040" y="26306"/>
                  </a:cubicBezTo>
                  <a:cubicBezTo>
                    <a:pt x="10453" y="26306"/>
                    <a:pt x="10804" y="25992"/>
                    <a:pt x="10971" y="25514"/>
                  </a:cubicBezTo>
                  <a:cubicBezTo>
                    <a:pt x="11383" y="24326"/>
                    <a:pt x="12303" y="23568"/>
                    <a:pt x="12980" y="22607"/>
                  </a:cubicBezTo>
                  <a:cubicBezTo>
                    <a:pt x="13178" y="22323"/>
                    <a:pt x="13501" y="22113"/>
                    <a:pt x="13474" y="21710"/>
                  </a:cubicBezTo>
                  <a:cubicBezTo>
                    <a:pt x="13463" y="21592"/>
                    <a:pt x="13468" y="21490"/>
                    <a:pt x="13479" y="21404"/>
                  </a:cubicBezTo>
                  <a:cubicBezTo>
                    <a:pt x="13506" y="21232"/>
                    <a:pt x="13565" y="21119"/>
                    <a:pt x="13657" y="21044"/>
                  </a:cubicBezTo>
                  <a:cubicBezTo>
                    <a:pt x="13667" y="21034"/>
                    <a:pt x="13684" y="21027"/>
                    <a:pt x="13699" y="21017"/>
                  </a:cubicBezTo>
                  <a:cubicBezTo>
                    <a:pt x="13704" y="21012"/>
                    <a:pt x="13716" y="21006"/>
                    <a:pt x="13726" y="21001"/>
                  </a:cubicBezTo>
                  <a:cubicBezTo>
                    <a:pt x="13823" y="20950"/>
                    <a:pt x="13942" y="20933"/>
                    <a:pt x="14072" y="20933"/>
                  </a:cubicBezTo>
                  <a:cubicBezTo>
                    <a:pt x="14244" y="20933"/>
                    <a:pt x="14435" y="20963"/>
                    <a:pt x="14618" y="20985"/>
                  </a:cubicBezTo>
                  <a:cubicBezTo>
                    <a:pt x="14863" y="20777"/>
                    <a:pt x="15104" y="20563"/>
                    <a:pt x="15350" y="20354"/>
                  </a:cubicBezTo>
                  <a:lnTo>
                    <a:pt x="15350" y="20354"/>
                  </a:lnTo>
                  <a:cubicBezTo>
                    <a:pt x="15346" y="20363"/>
                    <a:pt x="15342" y="20373"/>
                    <a:pt x="15338" y="20382"/>
                  </a:cubicBezTo>
                  <a:cubicBezTo>
                    <a:pt x="15338" y="20382"/>
                    <a:pt x="15343" y="20377"/>
                    <a:pt x="15348" y="20367"/>
                  </a:cubicBezTo>
                  <a:lnTo>
                    <a:pt x="15355" y="20350"/>
                  </a:lnTo>
                  <a:lnTo>
                    <a:pt x="15355" y="20350"/>
                  </a:lnTo>
                  <a:cubicBezTo>
                    <a:pt x="15353" y="20351"/>
                    <a:pt x="15352" y="20353"/>
                    <a:pt x="15350" y="20354"/>
                  </a:cubicBezTo>
                  <a:lnTo>
                    <a:pt x="15350" y="20354"/>
                  </a:lnTo>
                  <a:cubicBezTo>
                    <a:pt x="15461" y="20113"/>
                    <a:pt x="15638" y="20063"/>
                    <a:pt x="15835" y="20063"/>
                  </a:cubicBezTo>
                  <a:cubicBezTo>
                    <a:pt x="15932" y="20063"/>
                    <a:pt x="16033" y="20075"/>
                    <a:pt x="16133" y="20082"/>
                  </a:cubicBezTo>
                  <a:cubicBezTo>
                    <a:pt x="16052" y="19427"/>
                    <a:pt x="15967" y="18771"/>
                    <a:pt x="15886" y="18116"/>
                  </a:cubicBezTo>
                  <a:cubicBezTo>
                    <a:pt x="15886" y="18111"/>
                    <a:pt x="15886" y="18111"/>
                    <a:pt x="15891" y="18111"/>
                  </a:cubicBezTo>
                  <a:cubicBezTo>
                    <a:pt x="15923" y="18046"/>
                    <a:pt x="15896" y="17842"/>
                    <a:pt x="15843" y="17788"/>
                  </a:cubicBezTo>
                  <a:cubicBezTo>
                    <a:pt x="15821" y="17622"/>
                    <a:pt x="15806" y="17456"/>
                    <a:pt x="15784" y="17283"/>
                  </a:cubicBezTo>
                  <a:cubicBezTo>
                    <a:pt x="15392" y="16053"/>
                    <a:pt x="15193" y="14860"/>
                    <a:pt x="15214" y="13534"/>
                  </a:cubicBezTo>
                  <a:cubicBezTo>
                    <a:pt x="15219" y="13008"/>
                    <a:pt x="15231" y="12480"/>
                    <a:pt x="15231" y="11954"/>
                  </a:cubicBezTo>
                  <a:cubicBezTo>
                    <a:pt x="15010" y="10003"/>
                    <a:pt x="14790" y="8059"/>
                    <a:pt x="14569" y="6115"/>
                  </a:cubicBezTo>
                  <a:cubicBezTo>
                    <a:pt x="14634" y="6103"/>
                    <a:pt x="14704" y="6098"/>
                    <a:pt x="14768" y="6088"/>
                  </a:cubicBezTo>
                  <a:cubicBezTo>
                    <a:pt x="14720" y="5523"/>
                    <a:pt x="14678" y="4954"/>
                    <a:pt x="14634" y="4385"/>
                  </a:cubicBezTo>
                  <a:cubicBezTo>
                    <a:pt x="14581" y="3611"/>
                    <a:pt x="14457" y="2842"/>
                    <a:pt x="14349" y="2074"/>
                  </a:cubicBezTo>
                  <a:cubicBezTo>
                    <a:pt x="14323" y="2096"/>
                    <a:pt x="14301" y="2123"/>
                    <a:pt x="14274" y="2155"/>
                  </a:cubicBezTo>
                  <a:cubicBezTo>
                    <a:pt x="13994" y="1484"/>
                    <a:pt x="14043" y="839"/>
                    <a:pt x="14016" y="205"/>
                  </a:cubicBezTo>
                  <a:cubicBezTo>
                    <a:pt x="14043" y="130"/>
                    <a:pt x="14070" y="60"/>
                    <a:pt x="14108" y="1"/>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0"/>
            <p:cNvSpPr/>
            <p:nvPr/>
          </p:nvSpPr>
          <p:spPr>
            <a:xfrm>
              <a:off x="3919700" y="2407475"/>
              <a:ext cx="907900" cy="787175"/>
            </a:xfrm>
            <a:custGeom>
              <a:avLst/>
              <a:gdLst/>
              <a:ahLst/>
              <a:cxnLst/>
              <a:rect l="l" t="t" r="r" b="b"/>
              <a:pathLst>
                <a:path w="36316" h="31487" extrusionOk="0">
                  <a:moveTo>
                    <a:pt x="19715" y="1"/>
                  </a:moveTo>
                  <a:cubicBezTo>
                    <a:pt x="19612" y="1"/>
                    <a:pt x="19506" y="4"/>
                    <a:pt x="19399" y="11"/>
                  </a:cubicBezTo>
                  <a:cubicBezTo>
                    <a:pt x="18980" y="38"/>
                    <a:pt x="18561" y="48"/>
                    <a:pt x="18142" y="53"/>
                  </a:cubicBezTo>
                  <a:cubicBezTo>
                    <a:pt x="17723" y="60"/>
                    <a:pt x="17304" y="60"/>
                    <a:pt x="16885" y="70"/>
                  </a:cubicBezTo>
                  <a:cubicBezTo>
                    <a:pt x="13710" y="414"/>
                    <a:pt x="10519" y="397"/>
                    <a:pt x="7333" y="548"/>
                  </a:cubicBezTo>
                  <a:cubicBezTo>
                    <a:pt x="5292" y="645"/>
                    <a:pt x="3251" y="720"/>
                    <a:pt x="1208" y="806"/>
                  </a:cubicBezTo>
                  <a:cubicBezTo>
                    <a:pt x="1199" y="806"/>
                    <a:pt x="1189" y="807"/>
                    <a:pt x="1179" y="807"/>
                  </a:cubicBezTo>
                  <a:cubicBezTo>
                    <a:pt x="1024" y="807"/>
                    <a:pt x="832" y="768"/>
                    <a:pt x="668" y="768"/>
                  </a:cubicBezTo>
                  <a:cubicBezTo>
                    <a:pt x="515" y="768"/>
                    <a:pt x="386" y="802"/>
                    <a:pt x="333" y="930"/>
                  </a:cubicBezTo>
                  <a:lnTo>
                    <a:pt x="60" y="1064"/>
                  </a:lnTo>
                  <a:cubicBezTo>
                    <a:pt x="38" y="1069"/>
                    <a:pt x="21" y="1069"/>
                    <a:pt x="0" y="1074"/>
                  </a:cubicBezTo>
                  <a:cubicBezTo>
                    <a:pt x="43" y="1139"/>
                    <a:pt x="97" y="1198"/>
                    <a:pt x="167" y="1246"/>
                  </a:cubicBezTo>
                  <a:cubicBezTo>
                    <a:pt x="204" y="1327"/>
                    <a:pt x="241" y="1402"/>
                    <a:pt x="279" y="1478"/>
                  </a:cubicBezTo>
                  <a:cubicBezTo>
                    <a:pt x="323" y="1553"/>
                    <a:pt x="360" y="1627"/>
                    <a:pt x="403" y="1697"/>
                  </a:cubicBezTo>
                  <a:cubicBezTo>
                    <a:pt x="913" y="2847"/>
                    <a:pt x="913" y="4174"/>
                    <a:pt x="2235" y="5029"/>
                  </a:cubicBezTo>
                  <a:cubicBezTo>
                    <a:pt x="2369" y="5076"/>
                    <a:pt x="2482" y="5136"/>
                    <a:pt x="2579" y="5210"/>
                  </a:cubicBezTo>
                  <a:cubicBezTo>
                    <a:pt x="2676" y="5292"/>
                    <a:pt x="2761" y="5378"/>
                    <a:pt x="2832" y="5480"/>
                  </a:cubicBezTo>
                  <a:cubicBezTo>
                    <a:pt x="3196" y="6157"/>
                    <a:pt x="3385" y="7161"/>
                    <a:pt x="3750" y="8111"/>
                  </a:cubicBezTo>
                  <a:cubicBezTo>
                    <a:pt x="3792" y="8230"/>
                    <a:pt x="3841" y="8349"/>
                    <a:pt x="3895" y="8466"/>
                  </a:cubicBezTo>
                  <a:cubicBezTo>
                    <a:pt x="4233" y="9487"/>
                    <a:pt x="5560" y="10154"/>
                    <a:pt x="6023" y="11969"/>
                  </a:cubicBezTo>
                  <a:lnTo>
                    <a:pt x="6023" y="12393"/>
                  </a:lnTo>
                  <a:cubicBezTo>
                    <a:pt x="6006" y="16417"/>
                    <a:pt x="5996" y="20441"/>
                    <a:pt x="6033" y="24465"/>
                  </a:cubicBezTo>
                  <a:cubicBezTo>
                    <a:pt x="6033" y="24916"/>
                    <a:pt x="5941" y="25152"/>
                    <a:pt x="5738" y="25266"/>
                  </a:cubicBezTo>
                  <a:lnTo>
                    <a:pt x="5738" y="25733"/>
                  </a:lnTo>
                  <a:cubicBezTo>
                    <a:pt x="5969" y="25851"/>
                    <a:pt x="6048" y="26087"/>
                    <a:pt x="6028" y="26528"/>
                  </a:cubicBezTo>
                  <a:cubicBezTo>
                    <a:pt x="5990" y="27232"/>
                    <a:pt x="5996" y="27935"/>
                    <a:pt x="6033" y="28634"/>
                  </a:cubicBezTo>
                  <a:cubicBezTo>
                    <a:pt x="6055" y="28655"/>
                    <a:pt x="6070" y="28683"/>
                    <a:pt x="6097" y="28703"/>
                  </a:cubicBezTo>
                  <a:cubicBezTo>
                    <a:pt x="6194" y="28805"/>
                    <a:pt x="6313" y="28876"/>
                    <a:pt x="6430" y="28929"/>
                  </a:cubicBezTo>
                  <a:cubicBezTo>
                    <a:pt x="6420" y="28817"/>
                    <a:pt x="6409" y="28703"/>
                    <a:pt x="6403" y="28586"/>
                  </a:cubicBezTo>
                  <a:cubicBezTo>
                    <a:pt x="8064" y="28586"/>
                    <a:pt x="9701" y="28615"/>
                    <a:pt x="11328" y="28615"/>
                  </a:cubicBezTo>
                  <a:cubicBezTo>
                    <a:pt x="12417" y="28615"/>
                    <a:pt x="13502" y="28602"/>
                    <a:pt x="14585" y="28559"/>
                  </a:cubicBezTo>
                  <a:cubicBezTo>
                    <a:pt x="15257" y="28532"/>
                    <a:pt x="15929" y="28528"/>
                    <a:pt x="16601" y="28528"/>
                  </a:cubicBezTo>
                  <a:cubicBezTo>
                    <a:pt x="16981" y="28528"/>
                    <a:pt x="17362" y="28529"/>
                    <a:pt x="17744" y="28529"/>
                  </a:cubicBezTo>
                  <a:cubicBezTo>
                    <a:pt x="18895" y="28529"/>
                    <a:pt x="20048" y="28515"/>
                    <a:pt x="21205" y="28403"/>
                  </a:cubicBezTo>
                  <a:cubicBezTo>
                    <a:pt x="24202" y="28108"/>
                    <a:pt x="27237" y="28160"/>
                    <a:pt x="30256" y="28080"/>
                  </a:cubicBezTo>
                  <a:cubicBezTo>
                    <a:pt x="30444" y="28080"/>
                    <a:pt x="30637" y="28236"/>
                    <a:pt x="30831" y="28333"/>
                  </a:cubicBezTo>
                  <a:cubicBezTo>
                    <a:pt x="30944" y="28762"/>
                    <a:pt x="31212" y="29166"/>
                    <a:pt x="31094" y="29643"/>
                  </a:cubicBezTo>
                  <a:cubicBezTo>
                    <a:pt x="30751" y="29826"/>
                    <a:pt x="30374" y="29982"/>
                    <a:pt x="30294" y="30433"/>
                  </a:cubicBezTo>
                  <a:cubicBezTo>
                    <a:pt x="30244" y="30425"/>
                    <a:pt x="30196" y="30419"/>
                    <a:pt x="30154" y="30419"/>
                  </a:cubicBezTo>
                  <a:cubicBezTo>
                    <a:pt x="30013" y="30419"/>
                    <a:pt x="29935" y="30481"/>
                    <a:pt x="30009" y="30696"/>
                  </a:cubicBezTo>
                  <a:cubicBezTo>
                    <a:pt x="29944" y="30680"/>
                    <a:pt x="29887" y="30672"/>
                    <a:pt x="29837" y="30672"/>
                  </a:cubicBezTo>
                  <a:cubicBezTo>
                    <a:pt x="29669" y="30672"/>
                    <a:pt x="29590" y="30764"/>
                    <a:pt x="29553" y="30900"/>
                  </a:cubicBezTo>
                  <a:cubicBezTo>
                    <a:pt x="29585" y="30981"/>
                    <a:pt x="29638" y="31061"/>
                    <a:pt x="29708" y="31121"/>
                  </a:cubicBezTo>
                  <a:cubicBezTo>
                    <a:pt x="29891" y="31272"/>
                    <a:pt x="30101" y="31395"/>
                    <a:pt x="30320" y="31487"/>
                  </a:cubicBezTo>
                  <a:cubicBezTo>
                    <a:pt x="30965" y="31443"/>
                    <a:pt x="31609" y="31411"/>
                    <a:pt x="32244" y="31299"/>
                  </a:cubicBezTo>
                  <a:cubicBezTo>
                    <a:pt x="32388" y="31272"/>
                    <a:pt x="32520" y="31257"/>
                    <a:pt x="32637" y="31257"/>
                  </a:cubicBezTo>
                  <a:cubicBezTo>
                    <a:pt x="32739" y="31257"/>
                    <a:pt x="32830" y="31268"/>
                    <a:pt x="32910" y="31293"/>
                  </a:cubicBezTo>
                  <a:cubicBezTo>
                    <a:pt x="32953" y="31266"/>
                    <a:pt x="32995" y="31244"/>
                    <a:pt x="33034" y="31217"/>
                  </a:cubicBezTo>
                  <a:cubicBezTo>
                    <a:pt x="33297" y="31051"/>
                    <a:pt x="33528" y="30836"/>
                    <a:pt x="33711" y="30578"/>
                  </a:cubicBezTo>
                  <a:cubicBezTo>
                    <a:pt x="33721" y="30520"/>
                    <a:pt x="33743" y="30455"/>
                    <a:pt x="33754" y="30396"/>
                  </a:cubicBezTo>
                  <a:cubicBezTo>
                    <a:pt x="33866" y="29799"/>
                    <a:pt x="33957" y="29198"/>
                    <a:pt x="34059" y="28596"/>
                  </a:cubicBezTo>
                  <a:cubicBezTo>
                    <a:pt x="34291" y="28494"/>
                    <a:pt x="34307" y="28279"/>
                    <a:pt x="34329" y="28064"/>
                  </a:cubicBezTo>
                  <a:cubicBezTo>
                    <a:pt x="34500" y="27994"/>
                    <a:pt x="34678" y="27935"/>
                    <a:pt x="34855" y="27882"/>
                  </a:cubicBezTo>
                  <a:cubicBezTo>
                    <a:pt x="34860" y="27806"/>
                    <a:pt x="34865" y="27731"/>
                    <a:pt x="34877" y="27667"/>
                  </a:cubicBezTo>
                  <a:cubicBezTo>
                    <a:pt x="34758" y="27543"/>
                    <a:pt x="34656" y="27366"/>
                    <a:pt x="34602" y="27103"/>
                  </a:cubicBezTo>
                  <a:cubicBezTo>
                    <a:pt x="34714" y="27022"/>
                    <a:pt x="34868" y="26974"/>
                    <a:pt x="35082" y="26974"/>
                  </a:cubicBezTo>
                  <a:cubicBezTo>
                    <a:pt x="35095" y="26974"/>
                    <a:pt x="35109" y="26974"/>
                    <a:pt x="35123" y="26974"/>
                  </a:cubicBezTo>
                  <a:lnTo>
                    <a:pt x="35102" y="26995"/>
                  </a:lnTo>
                  <a:cubicBezTo>
                    <a:pt x="36315" y="26442"/>
                    <a:pt x="36129" y="25330"/>
                    <a:pt x="36171" y="24309"/>
                  </a:cubicBezTo>
                  <a:cubicBezTo>
                    <a:pt x="36099" y="24248"/>
                    <a:pt x="36008" y="24228"/>
                    <a:pt x="35908" y="24228"/>
                  </a:cubicBezTo>
                  <a:cubicBezTo>
                    <a:pt x="35822" y="24228"/>
                    <a:pt x="35728" y="24243"/>
                    <a:pt x="35633" y="24260"/>
                  </a:cubicBezTo>
                  <a:cubicBezTo>
                    <a:pt x="35628" y="24240"/>
                    <a:pt x="35628" y="24223"/>
                    <a:pt x="35623" y="24202"/>
                  </a:cubicBezTo>
                  <a:cubicBezTo>
                    <a:pt x="35569" y="24223"/>
                    <a:pt x="35510" y="24234"/>
                    <a:pt x="35452" y="24234"/>
                  </a:cubicBezTo>
                  <a:cubicBezTo>
                    <a:pt x="35425" y="24234"/>
                    <a:pt x="35392" y="24228"/>
                    <a:pt x="35365" y="24228"/>
                  </a:cubicBezTo>
                  <a:cubicBezTo>
                    <a:pt x="35209" y="24202"/>
                    <a:pt x="35075" y="24158"/>
                    <a:pt x="34951" y="24099"/>
                  </a:cubicBezTo>
                  <a:cubicBezTo>
                    <a:pt x="34914" y="24035"/>
                    <a:pt x="34887" y="23955"/>
                    <a:pt x="34871" y="23841"/>
                  </a:cubicBezTo>
                  <a:cubicBezTo>
                    <a:pt x="34817" y="23815"/>
                    <a:pt x="34768" y="23777"/>
                    <a:pt x="34726" y="23739"/>
                  </a:cubicBezTo>
                  <a:cubicBezTo>
                    <a:pt x="34409" y="23665"/>
                    <a:pt x="34339" y="23390"/>
                    <a:pt x="34242" y="23015"/>
                  </a:cubicBezTo>
                  <a:cubicBezTo>
                    <a:pt x="34011" y="22358"/>
                    <a:pt x="34006" y="21483"/>
                    <a:pt x="33915" y="20726"/>
                  </a:cubicBezTo>
                  <a:cubicBezTo>
                    <a:pt x="33684" y="20334"/>
                    <a:pt x="33538" y="19920"/>
                    <a:pt x="33523" y="19464"/>
                  </a:cubicBezTo>
                  <a:cubicBezTo>
                    <a:pt x="33469" y="19388"/>
                    <a:pt x="33409" y="19318"/>
                    <a:pt x="33350" y="19259"/>
                  </a:cubicBezTo>
                  <a:cubicBezTo>
                    <a:pt x="33184" y="19259"/>
                    <a:pt x="33066" y="19167"/>
                    <a:pt x="32990" y="18986"/>
                  </a:cubicBezTo>
                  <a:cubicBezTo>
                    <a:pt x="32995" y="18986"/>
                    <a:pt x="33002" y="18980"/>
                    <a:pt x="33012" y="18980"/>
                  </a:cubicBezTo>
                  <a:cubicBezTo>
                    <a:pt x="32990" y="18964"/>
                    <a:pt x="32970" y="18953"/>
                    <a:pt x="32953" y="18942"/>
                  </a:cubicBezTo>
                  <a:lnTo>
                    <a:pt x="32953" y="18942"/>
                  </a:lnTo>
                  <a:cubicBezTo>
                    <a:pt x="32953" y="18948"/>
                    <a:pt x="32953" y="18958"/>
                    <a:pt x="32958" y="18964"/>
                  </a:cubicBezTo>
                  <a:cubicBezTo>
                    <a:pt x="32690" y="18921"/>
                    <a:pt x="32464" y="18813"/>
                    <a:pt x="32298" y="18614"/>
                  </a:cubicBezTo>
                  <a:cubicBezTo>
                    <a:pt x="31792" y="18405"/>
                    <a:pt x="31255" y="18239"/>
                    <a:pt x="30826" y="17959"/>
                  </a:cubicBezTo>
                  <a:lnTo>
                    <a:pt x="30826" y="17949"/>
                  </a:lnTo>
                  <a:cubicBezTo>
                    <a:pt x="30815" y="17917"/>
                    <a:pt x="30810" y="17905"/>
                    <a:pt x="30810" y="17905"/>
                  </a:cubicBezTo>
                  <a:cubicBezTo>
                    <a:pt x="30793" y="17890"/>
                    <a:pt x="30739" y="17873"/>
                    <a:pt x="30681" y="17857"/>
                  </a:cubicBezTo>
                  <a:cubicBezTo>
                    <a:pt x="30461" y="17685"/>
                    <a:pt x="30272" y="17481"/>
                    <a:pt x="30149" y="17201"/>
                  </a:cubicBezTo>
                  <a:cubicBezTo>
                    <a:pt x="29746" y="16256"/>
                    <a:pt x="30047" y="15123"/>
                    <a:pt x="30025" y="14129"/>
                  </a:cubicBezTo>
                  <a:cubicBezTo>
                    <a:pt x="30009" y="13452"/>
                    <a:pt x="29972" y="12705"/>
                    <a:pt x="29665" y="12093"/>
                  </a:cubicBezTo>
                  <a:cubicBezTo>
                    <a:pt x="29574" y="11899"/>
                    <a:pt x="29439" y="11706"/>
                    <a:pt x="29278" y="11540"/>
                  </a:cubicBezTo>
                  <a:cubicBezTo>
                    <a:pt x="28999" y="11431"/>
                    <a:pt x="28730" y="11314"/>
                    <a:pt x="28542" y="11083"/>
                  </a:cubicBezTo>
                  <a:cubicBezTo>
                    <a:pt x="28444" y="11059"/>
                    <a:pt x="28340" y="11044"/>
                    <a:pt x="28236" y="11044"/>
                  </a:cubicBezTo>
                  <a:cubicBezTo>
                    <a:pt x="28222" y="11044"/>
                    <a:pt x="28207" y="11044"/>
                    <a:pt x="28193" y="11045"/>
                  </a:cubicBezTo>
                  <a:cubicBezTo>
                    <a:pt x="28065" y="11134"/>
                    <a:pt x="27945" y="11257"/>
                    <a:pt x="27787" y="11257"/>
                  </a:cubicBezTo>
                  <a:cubicBezTo>
                    <a:pt x="27745" y="11257"/>
                    <a:pt x="27700" y="11248"/>
                    <a:pt x="27651" y="11228"/>
                  </a:cubicBezTo>
                  <a:cubicBezTo>
                    <a:pt x="27661" y="11206"/>
                    <a:pt x="27677" y="11190"/>
                    <a:pt x="27689" y="11168"/>
                  </a:cubicBezTo>
                  <a:lnTo>
                    <a:pt x="27689" y="11168"/>
                  </a:lnTo>
                  <a:cubicBezTo>
                    <a:pt x="27602" y="11201"/>
                    <a:pt x="27511" y="11223"/>
                    <a:pt x="27426" y="11238"/>
                  </a:cubicBezTo>
                  <a:cubicBezTo>
                    <a:pt x="27455" y="11241"/>
                    <a:pt x="27485" y="11243"/>
                    <a:pt x="27518" y="11243"/>
                  </a:cubicBezTo>
                  <a:cubicBezTo>
                    <a:pt x="27551" y="11243"/>
                    <a:pt x="27586" y="11241"/>
                    <a:pt x="27624" y="11238"/>
                  </a:cubicBezTo>
                  <a:lnTo>
                    <a:pt x="27624" y="11238"/>
                  </a:lnTo>
                  <a:cubicBezTo>
                    <a:pt x="27607" y="11302"/>
                    <a:pt x="27587" y="11362"/>
                    <a:pt x="27570" y="11416"/>
                  </a:cubicBezTo>
                  <a:cubicBezTo>
                    <a:pt x="27500" y="11426"/>
                    <a:pt x="27431" y="11431"/>
                    <a:pt x="27355" y="11431"/>
                  </a:cubicBezTo>
                  <a:cubicBezTo>
                    <a:pt x="27151" y="11431"/>
                    <a:pt x="26990" y="11373"/>
                    <a:pt x="26856" y="11287"/>
                  </a:cubicBezTo>
                  <a:cubicBezTo>
                    <a:pt x="26851" y="11277"/>
                    <a:pt x="26845" y="11260"/>
                    <a:pt x="26839" y="11250"/>
                  </a:cubicBezTo>
                  <a:cubicBezTo>
                    <a:pt x="26593" y="10637"/>
                    <a:pt x="26297" y="10030"/>
                    <a:pt x="26147" y="9380"/>
                  </a:cubicBezTo>
                  <a:cubicBezTo>
                    <a:pt x="26098" y="9256"/>
                    <a:pt x="26040" y="9133"/>
                    <a:pt x="25963" y="9014"/>
                  </a:cubicBezTo>
                  <a:cubicBezTo>
                    <a:pt x="25733" y="8627"/>
                    <a:pt x="25432" y="8305"/>
                    <a:pt x="25105" y="7999"/>
                  </a:cubicBezTo>
                  <a:cubicBezTo>
                    <a:pt x="24932" y="7962"/>
                    <a:pt x="24803" y="7860"/>
                    <a:pt x="24728" y="7677"/>
                  </a:cubicBezTo>
                  <a:cubicBezTo>
                    <a:pt x="24621" y="7585"/>
                    <a:pt x="24508" y="7494"/>
                    <a:pt x="24401" y="7409"/>
                  </a:cubicBezTo>
                  <a:cubicBezTo>
                    <a:pt x="24396" y="7414"/>
                    <a:pt x="24389" y="7419"/>
                    <a:pt x="24384" y="7429"/>
                  </a:cubicBezTo>
                  <a:cubicBezTo>
                    <a:pt x="24314" y="7360"/>
                    <a:pt x="24240" y="7295"/>
                    <a:pt x="24170" y="7231"/>
                  </a:cubicBezTo>
                  <a:cubicBezTo>
                    <a:pt x="24024" y="7215"/>
                    <a:pt x="23938" y="7144"/>
                    <a:pt x="23917" y="7015"/>
                  </a:cubicBezTo>
                  <a:cubicBezTo>
                    <a:pt x="23422" y="6608"/>
                    <a:pt x="22961" y="6177"/>
                    <a:pt x="22623" y="5624"/>
                  </a:cubicBezTo>
                  <a:cubicBezTo>
                    <a:pt x="22257" y="5023"/>
                    <a:pt x="22128" y="4416"/>
                    <a:pt x="22090" y="3799"/>
                  </a:cubicBezTo>
                  <a:cubicBezTo>
                    <a:pt x="21983" y="3331"/>
                    <a:pt x="22090" y="2825"/>
                    <a:pt x="22123" y="2337"/>
                  </a:cubicBezTo>
                  <a:lnTo>
                    <a:pt x="22123" y="2272"/>
                  </a:lnTo>
                  <a:cubicBezTo>
                    <a:pt x="22133" y="2068"/>
                    <a:pt x="22128" y="1870"/>
                    <a:pt x="22085" y="1676"/>
                  </a:cubicBezTo>
                  <a:cubicBezTo>
                    <a:pt x="22036" y="1461"/>
                    <a:pt x="21946" y="1257"/>
                    <a:pt x="21778" y="1064"/>
                  </a:cubicBezTo>
                  <a:cubicBezTo>
                    <a:pt x="21300" y="240"/>
                    <a:pt x="20568" y="1"/>
                    <a:pt x="19715" y="1"/>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0"/>
            <p:cNvSpPr/>
            <p:nvPr/>
          </p:nvSpPr>
          <p:spPr>
            <a:xfrm>
              <a:off x="4666025" y="2829850"/>
              <a:ext cx="4175" cy="3625"/>
            </a:xfrm>
            <a:custGeom>
              <a:avLst/>
              <a:gdLst/>
              <a:ahLst/>
              <a:cxnLst/>
              <a:rect l="l" t="t" r="r" b="b"/>
              <a:pathLst>
                <a:path w="167" h="145" extrusionOk="0">
                  <a:moveTo>
                    <a:pt x="87" y="1"/>
                  </a:moveTo>
                  <a:cubicBezTo>
                    <a:pt x="60" y="38"/>
                    <a:pt x="27" y="70"/>
                    <a:pt x="0" y="108"/>
                  </a:cubicBezTo>
                  <a:cubicBezTo>
                    <a:pt x="27" y="124"/>
                    <a:pt x="55" y="135"/>
                    <a:pt x="80" y="145"/>
                  </a:cubicBezTo>
                  <a:cubicBezTo>
                    <a:pt x="107" y="124"/>
                    <a:pt x="134" y="102"/>
                    <a:pt x="167" y="75"/>
                  </a:cubicBezTo>
                  <a:cubicBezTo>
                    <a:pt x="140" y="48"/>
                    <a:pt x="113" y="28"/>
                    <a:pt x="87" y="1"/>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0"/>
            <p:cNvSpPr/>
            <p:nvPr/>
          </p:nvSpPr>
          <p:spPr>
            <a:xfrm>
              <a:off x="4570125" y="2247375"/>
              <a:ext cx="700" cy="575"/>
            </a:xfrm>
            <a:custGeom>
              <a:avLst/>
              <a:gdLst/>
              <a:ahLst/>
              <a:cxnLst/>
              <a:rect l="l" t="t" r="r" b="b"/>
              <a:pathLst>
                <a:path w="28" h="23" extrusionOk="0">
                  <a:moveTo>
                    <a:pt x="28" y="0"/>
                  </a:moveTo>
                  <a:lnTo>
                    <a:pt x="1" y="22"/>
                  </a:ln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0"/>
            <p:cNvSpPr/>
            <p:nvPr/>
          </p:nvSpPr>
          <p:spPr>
            <a:xfrm>
              <a:off x="5484750" y="3949950"/>
              <a:ext cx="275" cy="275"/>
            </a:xfrm>
            <a:custGeom>
              <a:avLst/>
              <a:gdLst/>
              <a:ahLst/>
              <a:cxnLst/>
              <a:rect l="l" t="t" r="r" b="b"/>
              <a:pathLst>
                <a:path w="11" h="11" extrusionOk="0">
                  <a:moveTo>
                    <a:pt x="0" y="1"/>
                  </a:moveTo>
                  <a:lnTo>
                    <a:pt x="11" y="11"/>
                  </a:lnTo>
                  <a:lnTo>
                    <a:pt x="11" y="11"/>
                  </a:ln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0"/>
            <p:cNvSpPr/>
            <p:nvPr/>
          </p:nvSpPr>
          <p:spPr>
            <a:xfrm>
              <a:off x="5478425" y="3782475"/>
              <a:ext cx="25" cy="25"/>
            </a:xfrm>
            <a:custGeom>
              <a:avLst/>
              <a:gdLst/>
              <a:ahLst/>
              <a:cxnLst/>
              <a:rect l="l" t="t" r="r" b="b"/>
              <a:pathLst>
                <a:path w="1" h="1" extrusionOk="0">
                  <a:moveTo>
                    <a:pt x="1" y="0"/>
                  </a:moveTo>
                  <a:lnTo>
                    <a:pt x="1" y="0"/>
                  </a:ln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0"/>
            <p:cNvSpPr/>
            <p:nvPr/>
          </p:nvSpPr>
          <p:spPr>
            <a:xfrm>
              <a:off x="5331225" y="3273675"/>
              <a:ext cx="753625" cy="762125"/>
            </a:xfrm>
            <a:custGeom>
              <a:avLst/>
              <a:gdLst/>
              <a:ahLst/>
              <a:cxnLst/>
              <a:rect l="l" t="t" r="r" b="b"/>
              <a:pathLst>
                <a:path w="30145" h="30485" extrusionOk="0">
                  <a:moveTo>
                    <a:pt x="13285" y="1"/>
                  </a:moveTo>
                  <a:cubicBezTo>
                    <a:pt x="13214" y="1"/>
                    <a:pt x="13136" y="7"/>
                    <a:pt x="13050" y="18"/>
                  </a:cubicBezTo>
                  <a:cubicBezTo>
                    <a:pt x="10815" y="330"/>
                    <a:pt x="8586" y="636"/>
                    <a:pt x="6350" y="932"/>
                  </a:cubicBezTo>
                  <a:cubicBezTo>
                    <a:pt x="6125" y="878"/>
                    <a:pt x="5938" y="782"/>
                    <a:pt x="5792" y="626"/>
                  </a:cubicBezTo>
                  <a:cubicBezTo>
                    <a:pt x="5749" y="583"/>
                    <a:pt x="5717" y="534"/>
                    <a:pt x="5685" y="481"/>
                  </a:cubicBezTo>
                  <a:cubicBezTo>
                    <a:pt x="5524" y="502"/>
                    <a:pt x="5368" y="524"/>
                    <a:pt x="5207" y="546"/>
                  </a:cubicBezTo>
                  <a:cubicBezTo>
                    <a:pt x="4976" y="712"/>
                    <a:pt x="4691" y="836"/>
                    <a:pt x="4294" y="883"/>
                  </a:cubicBezTo>
                  <a:cubicBezTo>
                    <a:pt x="2993" y="1050"/>
                    <a:pt x="1693" y="1206"/>
                    <a:pt x="393" y="1351"/>
                  </a:cubicBezTo>
                  <a:cubicBezTo>
                    <a:pt x="323" y="1404"/>
                    <a:pt x="265" y="1458"/>
                    <a:pt x="205" y="1528"/>
                  </a:cubicBezTo>
                  <a:cubicBezTo>
                    <a:pt x="188" y="1550"/>
                    <a:pt x="173" y="1571"/>
                    <a:pt x="156" y="1593"/>
                  </a:cubicBezTo>
                  <a:cubicBezTo>
                    <a:pt x="60" y="1738"/>
                    <a:pt x="17" y="1893"/>
                    <a:pt x="0" y="2054"/>
                  </a:cubicBezTo>
                  <a:cubicBezTo>
                    <a:pt x="136" y="2195"/>
                    <a:pt x="232" y="2398"/>
                    <a:pt x="312" y="2694"/>
                  </a:cubicBezTo>
                  <a:cubicBezTo>
                    <a:pt x="887" y="4773"/>
                    <a:pt x="1495" y="6847"/>
                    <a:pt x="2182" y="8888"/>
                  </a:cubicBezTo>
                  <a:cubicBezTo>
                    <a:pt x="2988" y="11284"/>
                    <a:pt x="3412" y="13809"/>
                    <a:pt x="4540" y="16097"/>
                  </a:cubicBezTo>
                  <a:cubicBezTo>
                    <a:pt x="4540" y="16097"/>
                    <a:pt x="4535" y="16092"/>
                    <a:pt x="4530" y="16092"/>
                  </a:cubicBezTo>
                  <a:lnTo>
                    <a:pt x="4530" y="16092"/>
                  </a:lnTo>
                  <a:cubicBezTo>
                    <a:pt x="4642" y="16785"/>
                    <a:pt x="4589" y="17548"/>
                    <a:pt x="5330" y="17972"/>
                  </a:cubicBezTo>
                  <a:cubicBezTo>
                    <a:pt x="5222" y="18381"/>
                    <a:pt x="5985" y="18423"/>
                    <a:pt x="5733" y="18897"/>
                  </a:cubicBezTo>
                  <a:lnTo>
                    <a:pt x="5733" y="18902"/>
                  </a:lnTo>
                  <a:cubicBezTo>
                    <a:pt x="5787" y="19299"/>
                    <a:pt x="5841" y="19697"/>
                    <a:pt x="5899" y="20094"/>
                  </a:cubicBezTo>
                  <a:cubicBezTo>
                    <a:pt x="5889" y="20191"/>
                    <a:pt x="5878" y="20283"/>
                    <a:pt x="5867" y="20374"/>
                  </a:cubicBezTo>
                  <a:cubicBezTo>
                    <a:pt x="5873" y="20369"/>
                    <a:pt x="5878" y="20369"/>
                    <a:pt x="5883" y="20363"/>
                  </a:cubicBezTo>
                  <a:lnTo>
                    <a:pt x="5883" y="20363"/>
                  </a:lnTo>
                  <a:cubicBezTo>
                    <a:pt x="5539" y="21502"/>
                    <a:pt x="5003" y="22625"/>
                    <a:pt x="5609" y="23833"/>
                  </a:cubicBezTo>
                  <a:lnTo>
                    <a:pt x="5598" y="23833"/>
                  </a:lnTo>
                  <a:cubicBezTo>
                    <a:pt x="5615" y="24059"/>
                    <a:pt x="5609" y="24295"/>
                    <a:pt x="5878" y="24392"/>
                  </a:cubicBezTo>
                  <a:cubicBezTo>
                    <a:pt x="6415" y="25230"/>
                    <a:pt x="5470" y="26219"/>
                    <a:pt x="6136" y="27041"/>
                  </a:cubicBezTo>
                  <a:cubicBezTo>
                    <a:pt x="6238" y="27357"/>
                    <a:pt x="6340" y="27674"/>
                    <a:pt x="6657" y="27847"/>
                  </a:cubicBezTo>
                  <a:cubicBezTo>
                    <a:pt x="6576" y="27932"/>
                    <a:pt x="6501" y="28073"/>
                    <a:pt x="6415" y="28083"/>
                  </a:cubicBezTo>
                  <a:cubicBezTo>
                    <a:pt x="6345" y="28093"/>
                    <a:pt x="6275" y="28098"/>
                    <a:pt x="6211" y="28110"/>
                  </a:cubicBezTo>
                  <a:lnTo>
                    <a:pt x="6228" y="28137"/>
                  </a:lnTo>
                  <a:cubicBezTo>
                    <a:pt x="6281" y="28227"/>
                    <a:pt x="6362" y="28298"/>
                    <a:pt x="6453" y="28341"/>
                  </a:cubicBezTo>
                  <a:cubicBezTo>
                    <a:pt x="6453" y="28373"/>
                    <a:pt x="6447" y="28432"/>
                    <a:pt x="6442" y="28480"/>
                  </a:cubicBezTo>
                  <a:cubicBezTo>
                    <a:pt x="6635" y="28529"/>
                    <a:pt x="6808" y="28653"/>
                    <a:pt x="6942" y="28911"/>
                  </a:cubicBezTo>
                  <a:lnTo>
                    <a:pt x="6930" y="28911"/>
                  </a:lnTo>
                  <a:lnTo>
                    <a:pt x="6952" y="28931"/>
                  </a:lnTo>
                  <a:lnTo>
                    <a:pt x="6952" y="28921"/>
                  </a:lnTo>
                  <a:cubicBezTo>
                    <a:pt x="7253" y="29104"/>
                    <a:pt x="7022" y="29652"/>
                    <a:pt x="7473" y="29732"/>
                  </a:cubicBezTo>
                  <a:cubicBezTo>
                    <a:pt x="7626" y="30185"/>
                    <a:pt x="7917" y="30287"/>
                    <a:pt x="8234" y="30287"/>
                  </a:cubicBezTo>
                  <a:cubicBezTo>
                    <a:pt x="8461" y="30287"/>
                    <a:pt x="8702" y="30234"/>
                    <a:pt x="8913" y="30221"/>
                  </a:cubicBezTo>
                  <a:cubicBezTo>
                    <a:pt x="13255" y="29958"/>
                    <a:pt x="17589" y="29705"/>
                    <a:pt x="21919" y="29323"/>
                  </a:cubicBezTo>
                  <a:cubicBezTo>
                    <a:pt x="22031" y="29313"/>
                    <a:pt x="22137" y="29308"/>
                    <a:pt x="22239" y="29308"/>
                  </a:cubicBezTo>
                  <a:cubicBezTo>
                    <a:pt x="22888" y="29308"/>
                    <a:pt x="23324" y="29519"/>
                    <a:pt x="23751" y="29980"/>
                  </a:cubicBezTo>
                  <a:cubicBezTo>
                    <a:pt x="23888" y="30300"/>
                    <a:pt x="24132" y="30484"/>
                    <a:pt x="24416" y="30484"/>
                  </a:cubicBezTo>
                  <a:cubicBezTo>
                    <a:pt x="24455" y="30484"/>
                    <a:pt x="24495" y="30481"/>
                    <a:pt x="24536" y="30473"/>
                  </a:cubicBezTo>
                  <a:cubicBezTo>
                    <a:pt x="24670" y="30414"/>
                    <a:pt x="24767" y="30334"/>
                    <a:pt x="24842" y="30258"/>
                  </a:cubicBezTo>
                  <a:cubicBezTo>
                    <a:pt x="24901" y="30076"/>
                    <a:pt x="24804" y="29807"/>
                    <a:pt x="24837" y="29608"/>
                  </a:cubicBezTo>
                  <a:cubicBezTo>
                    <a:pt x="24955" y="28824"/>
                    <a:pt x="24401" y="28093"/>
                    <a:pt x="24638" y="27299"/>
                  </a:cubicBezTo>
                  <a:cubicBezTo>
                    <a:pt x="24791" y="27178"/>
                    <a:pt x="24943" y="27126"/>
                    <a:pt x="25096" y="27126"/>
                  </a:cubicBezTo>
                  <a:cubicBezTo>
                    <a:pt x="25275" y="27126"/>
                    <a:pt x="25454" y="27198"/>
                    <a:pt x="25632" y="27315"/>
                  </a:cubicBezTo>
                  <a:cubicBezTo>
                    <a:pt x="25691" y="27536"/>
                    <a:pt x="25852" y="27586"/>
                    <a:pt x="26023" y="27586"/>
                  </a:cubicBezTo>
                  <a:cubicBezTo>
                    <a:pt x="26068" y="27586"/>
                    <a:pt x="26113" y="27582"/>
                    <a:pt x="26158" y="27578"/>
                  </a:cubicBezTo>
                  <a:cubicBezTo>
                    <a:pt x="26364" y="27555"/>
                    <a:pt x="26562" y="27542"/>
                    <a:pt x="26748" y="27542"/>
                  </a:cubicBezTo>
                  <a:cubicBezTo>
                    <a:pt x="27060" y="27542"/>
                    <a:pt x="27337" y="27581"/>
                    <a:pt x="27560" y="27686"/>
                  </a:cubicBezTo>
                  <a:cubicBezTo>
                    <a:pt x="27641" y="27637"/>
                    <a:pt x="27721" y="27567"/>
                    <a:pt x="27797" y="27481"/>
                  </a:cubicBezTo>
                  <a:cubicBezTo>
                    <a:pt x="27845" y="27416"/>
                    <a:pt x="27888" y="27347"/>
                    <a:pt x="27921" y="27277"/>
                  </a:cubicBezTo>
                  <a:cubicBezTo>
                    <a:pt x="28119" y="26868"/>
                    <a:pt x="28060" y="26364"/>
                    <a:pt x="27985" y="25998"/>
                  </a:cubicBezTo>
                  <a:cubicBezTo>
                    <a:pt x="27544" y="23753"/>
                    <a:pt x="28452" y="21867"/>
                    <a:pt x="29414" y="19874"/>
                  </a:cubicBezTo>
                  <a:cubicBezTo>
                    <a:pt x="29634" y="19412"/>
                    <a:pt x="29865" y="18939"/>
                    <a:pt x="30074" y="18461"/>
                  </a:cubicBezTo>
                  <a:cubicBezTo>
                    <a:pt x="30145" y="18311"/>
                    <a:pt x="30133" y="18150"/>
                    <a:pt x="30063" y="18010"/>
                  </a:cubicBezTo>
                  <a:cubicBezTo>
                    <a:pt x="29919" y="18166"/>
                    <a:pt x="29741" y="18300"/>
                    <a:pt x="29521" y="18391"/>
                  </a:cubicBezTo>
                  <a:cubicBezTo>
                    <a:pt x="29543" y="18343"/>
                    <a:pt x="29565" y="18294"/>
                    <a:pt x="29585" y="18247"/>
                  </a:cubicBezTo>
                  <a:cubicBezTo>
                    <a:pt x="29550" y="18214"/>
                    <a:pt x="29500" y="18206"/>
                    <a:pt x="29440" y="18206"/>
                  </a:cubicBezTo>
                  <a:cubicBezTo>
                    <a:pt x="29372" y="18206"/>
                    <a:pt x="29293" y="18217"/>
                    <a:pt x="29215" y="18217"/>
                  </a:cubicBezTo>
                  <a:cubicBezTo>
                    <a:pt x="29078" y="18217"/>
                    <a:pt x="28943" y="18183"/>
                    <a:pt x="28871" y="17994"/>
                  </a:cubicBezTo>
                  <a:cubicBezTo>
                    <a:pt x="28855" y="17984"/>
                    <a:pt x="28833" y="17972"/>
                    <a:pt x="28817" y="17962"/>
                  </a:cubicBezTo>
                  <a:cubicBezTo>
                    <a:pt x="28591" y="17823"/>
                    <a:pt x="28360" y="17682"/>
                    <a:pt x="28129" y="17548"/>
                  </a:cubicBezTo>
                  <a:lnTo>
                    <a:pt x="28129" y="17543"/>
                  </a:lnTo>
                  <a:cubicBezTo>
                    <a:pt x="27904" y="16995"/>
                    <a:pt x="27738" y="16430"/>
                    <a:pt x="27770" y="15829"/>
                  </a:cubicBezTo>
                  <a:cubicBezTo>
                    <a:pt x="27463" y="15636"/>
                    <a:pt x="27420" y="15356"/>
                    <a:pt x="27507" y="15029"/>
                  </a:cubicBezTo>
                  <a:lnTo>
                    <a:pt x="27507" y="15029"/>
                  </a:lnTo>
                  <a:cubicBezTo>
                    <a:pt x="27436" y="15034"/>
                    <a:pt x="27368" y="15036"/>
                    <a:pt x="27304" y="15036"/>
                  </a:cubicBezTo>
                  <a:cubicBezTo>
                    <a:pt x="26110" y="15036"/>
                    <a:pt x="25880" y="14208"/>
                    <a:pt x="25905" y="13159"/>
                  </a:cubicBezTo>
                  <a:cubicBezTo>
                    <a:pt x="24901" y="13100"/>
                    <a:pt x="24842" y="12101"/>
                    <a:pt x="24321" y="11558"/>
                  </a:cubicBezTo>
                  <a:cubicBezTo>
                    <a:pt x="24259" y="11567"/>
                    <a:pt x="24200" y="11572"/>
                    <a:pt x="24144" y="11572"/>
                  </a:cubicBezTo>
                  <a:cubicBezTo>
                    <a:pt x="23786" y="11572"/>
                    <a:pt x="23563" y="11377"/>
                    <a:pt x="23488" y="10972"/>
                  </a:cubicBezTo>
                  <a:cubicBezTo>
                    <a:pt x="23215" y="10779"/>
                    <a:pt x="23010" y="10531"/>
                    <a:pt x="22828" y="10268"/>
                  </a:cubicBezTo>
                  <a:cubicBezTo>
                    <a:pt x="22526" y="9829"/>
                    <a:pt x="22290" y="9339"/>
                    <a:pt x="21919" y="8947"/>
                  </a:cubicBezTo>
                  <a:cubicBezTo>
                    <a:pt x="21511" y="8840"/>
                    <a:pt x="20979" y="8937"/>
                    <a:pt x="20834" y="8362"/>
                  </a:cubicBezTo>
                  <a:cubicBezTo>
                    <a:pt x="20820" y="8362"/>
                    <a:pt x="20805" y="8363"/>
                    <a:pt x="20791" y="8363"/>
                  </a:cubicBezTo>
                  <a:cubicBezTo>
                    <a:pt x="20623" y="8363"/>
                    <a:pt x="20521" y="8302"/>
                    <a:pt x="20560" y="8093"/>
                  </a:cubicBezTo>
                  <a:lnTo>
                    <a:pt x="20560" y="8093"/>
                  </a:lnTo>
                  <a:cubicBezTo>
                    <a:pt x="20502" y="8114"/>
                    <a:pt x="20451" y="8124"/>
                    <a:pt x="20404" y="8124"/>
                  </a:cubicBezTo>
                  <a:cubicBezTo>
                    <a:pt x="20224" y="8124"/>
                    <a:pt x="20117" y="7982"/>
                    <a:pt x="20023" y="7803"/>
                  </a:cubicBezTo>
                  <a:lnTo>
                    <a:pt x="20029" y="7803"/>
                  </a:lnTo>
                  <a:cubicBezTo>
                    <a:pt x="19942" y="7722"/>
                    <a:pt x="19862" y="7642"/>
                    <a:pt x="19781" y="7561"/>
                  </a:cubicBezTo>
                  <a:cubicBezTo>
                    <a:pt x="19481" y="7502"/>
                    <a:pt x="19287" y="7320"/>
                    <a:pt x="19211" y="7018"/>
                  </a:cubicBezTo>
                  <a:cubicBezTo>
                    <a:pt x="18400" y="6277"/>
                    <a:pt x="17401" y="5708"/>
                    <a:pt x="17175" y="4466"/>
                  </a:cubicBezTo>
                  <a:cubicBezTo>
                    <a:pt x="17165" y="4402"/>
                    <a:pt x="17128" y="4343"/>
                    <a:pt x="17068" y="4290"/>
                  </a:cubicBezTo>
                  <a:cubicBezTo>
                    <a:pt x="16902" y="4124"/>
                    <a:pt x="16585" y="3983"/>
                    <a:pt x="16375" y="3827"/>
                  </a:cubicBezTo>
                  <a:cubicBezTo>
                    <a:pt x="15779" y="3645"/>
                    <a:pt x="15177" y="3462"/>
                    <a:pt x="14705" y="3021"/>
                  </a:cubicBezTo>
                  <a:cubicBezTo>
                    <a:pt x="14479" y="3016"/>
                    <a:pt x="14254" y="3011"/>
                    <a:pt x="14157" y="2753"/>
                  </a:cubicBezTo>
                  <a:cubicBezTo>
                    <a:pt x="13937" y="2753"/>
                    <a:pt x="13716" y="2737"/>
                    <a:pt x="13625" y="2480"/>
                  </a:cubicBezTo>
                  <a:cubicBezTo>
                    <a:pt x="13329" y="2420"/>
                    <a:pt x="13114" y="2280"/>
                    <a:pt x="13093" y="1947"/>
                  </a:cubicBezTo>
                  <a:cubicBezTo>
                    <a:pt x="12685" y="1770"/>
                    <a:pt x="12803" y="1593"/>
                    <a:pt x="13087" y="1416"/>
                  </a:cubicBezTo>
                  <a:cubicBezTo>
                    <a:pt x="13093" y="1195"/>
                    <a:pt x="13099" y="970"/>
                    <a:pt x="13356" y="878"/>
                  </a:cubicBezTo>
                  <a:cubicBezTo>
                    <a:pt x="13419" y="676"/>
                    <a:pt x="13529" y="568"/>
                    <a:pt x="13694" y="568"/>
                  </a:cubicBezTo>
                  <a:cubicBezTo>
                    <a:pt x="13753" y="568"/>
                    <a:pt x="13819" y="582"/>
                    <a:pt x="13893" y="610"/>
                  </a:cubicBezTo>
                  <a:cubicBezTo>
                    <a:pt x="13872" y="330"/>
                    <a:pt x="13791" y="164"/>
                    <a:pt x="13641" y="78"/>
                  </a:cubicBezTo>
                  <a:cubicBezTo>
                    <a:pt x="13646" y="67"/>
                    <a:pt x="13652" y="56"/>
                    <a:pt x="13657" y="45"/>
                  </a:cubicBezTo>
                  <a:lnTo>
                    <a:pt x="13657" y="45"/>
                  </a:lnTo>
                  <a:cubicBezTo>
                    <a:pt x="13635" y="51"/>
                    <a:pt x="13619" y="51"/>
                    <a:pt x="13597" y="56"/>
                  </a:cubicBezTo>
                  <a:cubicBezTo>
                    <a:pt x="13512" y="19"/>
                    <a:pt x="13410" y="1"/>
                    <a:pt x="13285" y="1"/>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0"/>
            <p:cNvSpPr/>
            <p:nvPr/>
          </p:nvSpPr>
          <p:spPr>
            <a:xfrm>
              <a:off x="5845350" y="3475450"/>
              <a:ext cx="550" cy="450"/>
            </a:xfrm>
            <a:custGeom>
              <a:avLst/>
              <a:gdLst/>
              <a:ahLst/>
              <a:cxnLst/>
              <a:rect l="l" t="t" r="r" b="b"/>
              <a:pathLst>
                <a:path w="22" h="18" extrusionOk="0">
                  <a:moveTo>
                    <a:pt x="22" y="17"/>
                  </a:moveTo>
                  <a:lnTo>
                    <a:pt x="22" y="17"/>
                  </a:lnTo>
                  <a:lnTo>
                    <a:pt x="0" y="0"/>
                  </a:ln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0"/>
            <p:cNvSpPr/>
            <p:nvPr/>
          </p:nvSpPr>
          <p:spPr>
            <a:xfrm>
              <a:off x="6019150" y="3649250"/>
              <a:ext cx="275" cy="150"/>
            </a:xfrm>
            <a:custGeom>
              <a:avLst/>
              <a:gdLst/>
              <a:ahLst/>
              <a:cxnLst/>
              <a:rect l="l" t="t" r="r" b="b"/>
              <a:pathLst>
                <a:path w="11" h="6" extrusionOk="0">
                  <a:moveTo>
                    <a:pt x="0" y="0"/>
                  </a:moveTo>
                  <a:lnTo>
                    <a:pt x="10" y="6"/>
                  </a:lnTo>
                  <a:cubicBezTo>
                    <a:pt x="10" y="6"/>
                    <a:pt x="5" y="0"/>
                    <a:pt x="0" y="0"/>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0"/>
            <p:cNvSpPr/>
            <p:nvPr/>
          </p:nvSpPr>
          <p:spPr>
            <a:xfrm>
              <a:off x="5658925" y="3322475"/>
              <a:ext cx="25" cy="25"/>
            </a:xfrm>
            <a:custGeom>
              <a:avLst/>
              <a:gdLst/>
              <a:ahLst/>
              <a:cxnLst/>
              <a:rect l="l" t="t" r="r" b="b"/>
              <a:pathLst>
                <a:path w="1" h="1" extrusionOk="0">
                  <a:moveTo>
                    <a:pt x="1" y="0"/>
                  </a:moveTo>
                  <a:lnTo>
                    <a:pt x="1" y="0"/>
                  </a:ln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0"/>
            <p:cNvSpPr/>
            <p:nvPr/>
          </p:nvSpPr>
          <p:spPr>
            <a:xfrm>
              <a:off x="5938825" y="3562225"/>
              <a:ext cx="550" cy="400"/>
            </a:xfrm>
            <a:custGeom>
              <a:avLst/>
              <a:gdLst/>
              <a:ahLst/>
              <a:cxnLst/>
              <a:rect l="l" t="t" r="r" b="b"/>
              <a:pathLst>
                <a:path w="22" h="16" extrusionOk="0">
                  <a:moveTo>
                    <a:pt x="0" y="0"/>
                  </a:moveTo>
                  <a:cubicBezTo>
                    <a:pt x="7" y="5"/>
                    <a:pt x="12" y="11"/>
                    <a:pt x="17" y="16"/>
                  </a:cubicBezTo>
                  <a:lnTo>
                    <a:pt x="22" y="16"/>
                  </a:lnTo>
                  <a:cubicBezTo>
                    <a:pt x="22" y="16"/>
                    <a:pt x="17" y="11"/>
                    <a:pt x="12" y="5"/>
                  </a:cubicBezTo>
                  <a:lnTo>
                    <a:pt x="0" y="0"/>
                  </a:ln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0"/>
            <p:cNvSpPr/>
            <p:nvPr/>
          </p:nvSpPr>
          <p:spPr>
            <a:xfrm>
              <a:off x="5978850" y="3602375"/>
              <a:ext cx="275" cy="300"/>
            </a:xfrm>
            <a:custGeom>
              <a:avLst/>
              <a:gdLst/>
              <a:ahLst/>
              <a:cxnLst/>
              <a:rect l="l" t="t" r="r" b="b"/>
              <a:pathLst>
                <a:path w="11" h="12" extrusionOk="0">
                  <a:moveTo>
                    <a:pt x="0" y="1"/>
                  </a:moveTo>
                  <a:lnTo>
                    <a:pt x="0" y="11"/>
                  </a:lnTo>
                  <a:lnTo>
                    <a:pt x="11" y="11"/>
                  </a:lnTo>
                  <a:cubicBezTo>
                    <a:pt x="11" y="6"/>
                    <a:pt x="6" y="6"/>
                    <a:pt x="6" y="1"/>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0"/>
            <p:cNvSpPr/>
            <p:nvPr/>
          </p:nvSpPr>
          <p:spPr>
            <a:xfrm>
              <a:off x="5939350" y="3562600"/>
              <a:ext cx="25" cy="25"/>
            </a:xfrm>
            <a:custGeom>
              <a:avLst/>
              <a:gdLst/>
              <a:ahLst/>
              <a:cxnLst/>
              <a:rect l="l" t="t" r="r" b="b"/>
              <a:pathLst>
                <a:path w="1" h="1" extrusionOk="0">
                  <a:moveTo>
                    <a:pt x="1" y="1"/>
                  </a:moveTo>
                  <a:lnTo>
                    <a:pt x="1" y="1"/>
                  </a:ln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0"/>
            <p:cNvSpPr/>
            <p:nvPr/>
          </p:nvSpPr>
          <p:spPr>
            <a:xfrm>
              <a:off x="5658375" y="3321950"/>
              <a:ext cx="575" cy="550"/>
            </a:xfrm>
            <a:custGeom>
              <a:avLst/>
              <a:gdLst/>
              <a:ahLst/>
              <a:cxnLst/>
              <a:rect l="l" t="t" r="r" b="b"/>
              <a:pathLst>
                <a:path w="23" h="22" extrusionOk="0">
                  <a:moveTo>
                    <a:pt x="1" y="1"/>
                  </a:moveTo>
                  <a:cubicBezTo>
                    <a:pt x="1" y="6"/>
                    <a:pt x="7" y="11"/>
                    <a:pt x="7" y="16"/>
                  </a:cubicBezTo>
                  <a:cubicBezTo>
                    <a:pt x="13" y="16"/>
                    <a:pt x="18" y="21"/>
                    <a:pt x="23" y="21"/>
                  </a:cubicBezTo>
                  <a:lnTo>
                    <a:pt x="1" y="1"/>
                  </a:ln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0"/>
            <p:cNvSpPr/>
            <p:nvPr/>
          </p:nvSpPr>
          <p:spPr>
            <a:xfrm>
              <a:off x="5671575" y="3335225"/>
              <a:ext cx="825" cy="700"/>
            </a:xfrm>
            <a:custGeom>
              <a:avLst/>
              <a:gdLst/>
              <a:ahLst/>
              <a:cxnLst/>
              <a:rect l="l" t="t" r="r" b="b"/>
              <a:pathLst>
                <a:path w="33" h="28" extrusionOk="0">
                  <a:moveTo>
                    <a:pt x="0" y="1"/>
                  </a:moveTo>
                  <a:lnTo>
                    <a:pt x="0" y="1"/>
                  </a:lnTo>
                  <a:cubicBezTo>
                    <a:pt x="5" y="11"/>
                    <a:pt x="5" y="11"/>
                    <a:pt x="11" y="18"/>
                  </a:cubicBezTo>
                  <a:cubicBezTo>
                    <a:pt x="15" y="22"/>
                    <a:pt x="25" y="23"/>
                    <a:pt x="31" y="27"/>
                  </a:cubicBezTo>
                  <a:lnTo>
                    <a:pt x="31" y="27"/>
                  </a:lnTo>
                  <a:lnTo>
                    <a:pt x="0" y="1"/>
                  </a:lnTo>
                  <a:close/>
                  <a:moveTo>
                    <a:pt x="31" y="27"/>
                  </a:moveTo>
                  <a:lnTo>
                    <a:pt x="32" y="28"/>
                  </a:lnTo>
                  <a:cubicBezTo>
                    <a:pt x="32" y="28"/>
                    <a:pt x="32" y="27"/>
                    <a:pt x="31" y="27"/>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0"/>
            <p:cNvSpPr/>
            <p:nvPr/>
          </p:nvSpPr>
          <p:spPr>
            <a:xfrm>
              <a:off x="5851950" y="3482025"/>
              <a:ext cx="675" cy="700"/>
            </a:xfrm>
            <a:custGeom>
              <a:avLst/>
              <a:gdLst/>
              <a:ahLst/>
              <a:cxnLst/>
              <a:rect l="l" t="t" r="r" b="b"/>
              <a:pathLst>
                <a:path w="27" h="28" extrusionOk="0">
                  <a:moveTo>
                    <a:pt x="0" y="0"/>
                  </a:moveTo>
                  <a:cubicBezTo>
                    <a:pt x="5" y="12"/>
                    <a:pt x="5" y="17"/>
                    <a:pt x="5" y="28"/>
                  </a:cubicBezTo>
                  <a:lnTo>
                    <a:pt x="26" y="28"/>
                  </a:lnTo>
                  <a:lnTo>
                    <a:pt x="0" y="0"/>
                  </a:ln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0"/>
            <p:cNvSpPr/>
            <p:nvPr/>
          </p:nvSpPr>
          <p:spPr>
            <a:xfrm>
              <a:off x="5684975" y="3341950"/>
              <a:ext cx="700" cy="550"/>
            </a:xfrm>
            <a:custGeom>
              <a:avLst/>
              <a:gdLst/>
              <a:ahLst/>
              <a:cxnLst/>
              <a:rect l="l" t="t" r="r" b="b"/>
              <a:pathLst>
                <a:path w="28" h="22" extrusionOk="0">
                  <a:moveTo>
                    <a:pt x="1" y="0"/>
                  </a:moveTo>
                  <a:cubicBezTo>
                    <a:pt x="1" y="12"/>
                    <a:pt x="7" y="12"/>
                    <a:pt x="7" y="22"/>
                  </a:cubicBezTo>
                  <a:lnTo>
                    <a:pt x="28" y="22"/>
                  </a:lnTo>
                  <a:lnTo>
                    <a:pt x="1" y="0"/>
                  </a:ln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0"/>
            <p:cNvSpPr/>
            <p:nvPr/>
          </p:nvSpPr>
          <p:spPr>
            <a:xfrm>
              <a:off x="6018875" y="3649250"/>
              <a:ext cx="550" cy="150"/>
            </a:xfrm>
            <a:custGeom>
              <a:avLst/>
              <a:gdLst/>
              <a:ahLst/>
              <a:cxnLst/>
              <a:rect l="l" t="t" r="r" b="b"/>
              <a:pathLst>
                <a:path w="22" h="6" extrusionOk="0">
                  <a:moveTo>
                    <a:pt x="1" y="0"/>
                  </a:moveTo>
                  <a:lnTo>
                    <a:pt x="1" y="6"/>
                  </a:lnTo>
                  <a:lnTo>
                    <a:pt x="21" y="6"/>
                  </a:lnTo>
                  <a:cubicBezTo>
                    <a:pt x="11" y="6"/>
                    <a:pt x="11" y="0"/>
                    <a:pt x="1" y="0"/>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0"/>
            <p:cNvSpPr/>
            <p:nvPr/>
          </p:nvSpPr>
          <p:spPr>
            <a:xfrm>
              <a:off x="6025450" y="3668975"/>
              <a:ext cx="575" cy="825"/>
            </a:xfrm>
            <a:custGeom>
              <a:avLst/>
              <a:gdLst/>
              <a:ahLst/>
              <a:cxnLst/>
              <a:rect l="l" t="t" r="r" b="b"/>
              <a:pathLst>
                <a:path w="23" h="33" extrusionOk="0">
                  <a:moveTo>
                    <a:pt x="6" y="1"/>
                  </a:moveTo>
                  <a:cubicBezTo>
                    <a:pt x="1" y="6"/>
                    <a:pt x="1" y="12"/>
                    <a:pt x="1" y="17"/>
                  </a:cubicBezTo>
                  <a:cubicBezTo>
                    <a:pt x="11" y="22"/>
                    <a:pt x="16" y="28"/>
                    <a:pt x="23" y="33"/>
                  </a:cubicBezTo>
                  <a:lnTo>
                    <a:pt x="6" y="1"/>
                  </a:ln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0"/>
            <p:cNvSpPr/>
            <p:nvPr/>
          </p:nvSpPr>
          <p:spPr>
            <a:xfrm>
              <a:off x="5658375" y="3308775"/>
              <a:ext cx="575" cy="825"/>
            </a:xfrm>
            <a:custGeom>
              <a:avLst/>
              <a:gdLst/>
              <a:ahLst/>
              <a:cxnLst/>
              <a:rect l="l" t="t" r="r" b="b"/>
              <a:pathLst>
                <a:path w="23" h="33" extrusionOk="0">
                  <a:moveTo>
                    <a:pt x="23" y="0"/>
                  </a:moveTo>
                  <a:lnTo>
                    <a:pt x="23" y="0"/>
                  </a:lnTo>
                  <a:cubicBezTo>
                    <a:pt x="18" y="5"/>
                    <a:pt x="13" y="5"/>
                    <a:pt x="1" y="12"/>
                  </a:cubicBezTo>
                  <a:lnTo>
                    <a:pt x="1" y="33"/>
                  </a:lnTo>
                  <a:lnTo>
                    <a:pt x="23" y="0"/>
                  </a:ln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0"/>
            <p:cNvSpPr/>
            <p:nvPr/>
          </p:nvSpPr>
          <p:spPr>
            <a:xfrm>
              <a:off x="5678525" y="3289300"/>
              <a:ext cx="325" cy="150"/>
            </a:xfrm>
            <a:custGeom>
              <a:avLst/>
              <a:gdLst/>
              <a:ahLst/>
              <a:cxnLst/>
              <a:rect l="l" t="t" r="r" b="b"/>
              <a:pathLst>
                <a:path w="13" h="6" extrusionOk="0">
                  <a:moveTo>
                    <a:pt x="12" y="1"/>
                  </a:moveTo>
                  <a:cubicBezTo>
                    <a:pt x="7" y="1"/>
                    <a:pt x="1" y="6"/>
                    <a:pt x="1" y="6"/>
                  </a:cubicBezTo>
                  <a:lnTo>
                    <a:pt x="12" y="1"/>
                  </a:ln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0"/>
            <p:cNvSpPr/>
            <p:nvPr/>
          </p:nvSpPr>
          <p:spPr>
            <a:xfrm>
              <a:off x="5825200" y="3462000"/>
              <a:ext cx="700" cy="700"/>
            </a:xfrm>
            <a:custGeom>
              <a:avLst/>
              <a:gdLst/>
              <a:ahLst/>
              <a:cxnLst/>
              <a:rect l="l" t="t" r="r" b="b"/>
              <a:pathLst>
                <a:path w="28" h="28" extrusionOk="0">
                  <a:moveTo>
                    <a:pt x="0" y="1"/>
                  </a:moveTo>
                  <a:cubicBezTo>
                    <a:pt x="2" y="3"/>
                    <a:pt x="3" y="6"/>
                    <a:pt x="5" y="8"/>
                  </a:cubicBezTo>
                  <a:lnTo>
                    <a:pt x="5" y="8"/>
                  </a:lnTo>
                  <a:lnTo>
                    <a:pt x="0" y="1"/>
                  </a:lnTo>
                  <a:close/>
                  <a:moveTo>
                    <a:pt x="5" y="8"/>
                  </a:moveTo>
                  <a:lnTo>
                    <a:pt x="12" y="18"/>
                  </a:lnTo>
                  <a:lnTo>
                    <a:pt x="18" y="22"/>
                  </a:lnTo>
                  <a:lnTo>
                    <a:pt x="18" y="22"/>
                  </a:lnTo>
                  <a:cubicBezTo>
                    <a:pt x="14" y="17"/>
                    <a:pt x="9" y="13"/>
                    <a:pt x="5" y="8"/>
                  </a:cubicBezTo>
                  <a:close/>
                  <a:moveTo>
                    <a:pt x="18" y="22"/>
                  </a:moveTo>
                  <a:cubicBezTo>
                    <a:pt x="20" y="24"/>
                    <a:pt x="21" y="26"/>
                    <a:pt x="22" y="28"/>
                  </a:cubicBezTo>
                  <a:lnTo>
                    <a:pt x="27" y="28"/>
                  </a:lnTo>
                  <a:lnTo>
                    <a:pt x="18" y="22"/>
                  </a:ln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0"/>
            <p:cNvSpPr/>
            <p:nvPr/>
          </p:nvSpPr>
          <p:spPr>
            <a:xfrm>
              <a:off x="5678525" y="3288925"/>
              <a:ext cx="450" cy="525"/>
            </a:xfrm>
            <a:custGeom>
              <a:avLst/>
              <a:gdLst/>
              <a:ahLst/>
              <a:cxnLst/>
              <a:rect l="l" t="t" r="r" b="b"/>
              <a:pathLst>
                <a:path w="18" h="21" extrusionOk="0">
                  <a:moveTo>
                    <a:pt x="1" y="0"/>
                  </a:moveTo>
                  <a:lnTo>
                    <a:pt x="1" y="21"/>
                  </a:lnTo>
                  <a:cubicBezTo>
                    <a:pt x="7" y="16"/>
                    <a:pt x="12" y="10"/>
                    <a:pt x="17" y="5"/>
                  </a:cubicBezTo>
                  <a:cubicBezTo>
                    <a:pt x="12" y="0"/>
                    <a:pt x="7" y="0"/>
                    <a:pt x="1" y="0"/>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0"/>
            <p:cNvSpPr/>
            <p:nvPr/>
          </p:nvSpPr>
          <p:spPr>
            <a:xfrm>
              <a:off x="5845200" y="3475450"/>
              <a:ext cx="575" cy="575"/>
            </a:xfrm>
            <a:custGeom>
              <a:avLst/>
              <a:gdLst/>
              <a:ahLst/>
              <a:cxnLst/>
              <a:rect l="l" t="t" r="r" b="b"/>
              <a:pathLst>
                <a:path w="23" h="23" extrusionOk="0">
                  <a:moveTo>
                    <a:pt x="6" y="0"/>
                  </a:moveTo>
                  <a:cubicBezTo>
                    <a:pt x="6" y="6"/>
                    <a:pt x="6" y="17"/>
                    <a:pt x="1" y="22"/>
                  </a:cubicBezTo>
                  <a:cubicBezTo>
                    <a:pt x="12" y="22"/>
                    <a:pt x="18" y="17"/>
                    <a:pt x="23" y="17"/>
                  </a:cubicBezTo>
                  <a:cubicBezTo>
                    <a:pt x="18" y="11"/>
                    <a:pt x="12" y="6"/>
                    <a:pt x="6" y="0"/>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0"/>
            <p:cNvSpPr/>
            <p:nvPr/>
          </p:nvSpPr>
          <p:spPr>
            <a:xfrm>
              <a:off x="5698300" y="3348675"/>
              <a:ext cx="825" cy="550"/>
            </a:xfrm>
            <a:custGeom>
              <a:avLst/>
              <a:gdLst/>
              <a:ahLst/>
              <a:cxnLst/>
              <a:rect l="l" t="t" r="r" b="b"/>
              <a:pathLst>
                <a:path w="33" h="22" extrusionOk="0">
                  <a:moveTo>
                    <a:pt x="0" y="1"/>
                  </a:moveTo>
                  <a:cubicBezTo>
                    <a:pt x="5" y="6"/>
                    <a:pt x="16" y="11"/>
                    <a:pt x="22" y="21"/>
                  </a:cubicBezTo>
                  <a:lnTo>
                    <a:pt x="32" y="21"/>
                  </a:lnTo>
                  <a:lnTo>
                    <a:pt x="0" y="1"/>
                  </a:ln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0"/>
            <p:cNvSpPr/>
            <p:nvPr/>
          </p:nvSpPr>
          <p:spPr>
            <a:xfrm>
              <a:off x="5665000" y="3295500"/>
              <a:ext cx="650" cy="700"/>
            </a:xfrm>
            <a:custGeom>
              <a:avLst/>
              <a:gdLst/>
              <a:ahLst/>
              <a:cxnLst/>
              <a:rect l="l" t="t" r="r" b="b"/>
              <a:pathLst>
                <a:path w="26" h="28" extrusionOk="0">
                  <a:moveTo>
                    <a:pt x="26" y="0"/>
                  </a:moveTo>
                  <a:cubicBezTo>
                    <a:pt x="21" y="0"/>
                    <a:pt x="16" y="5"/>
                    <a:pt x="5" y="5"/>
                  </a:cubicBezTo>
                  <a:cubicBezTo>
                    <a:pt x="5" y="10"/>
                    <a:pt x="5" y="16"/>
                    <a:pt x="0" y="27"/>
                  </a:cubicBezTo>
                  <a:lnTo>
                    <a:pt x="26" y="0"/>
                  </a:ln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0"/>
            <p:cNvSpPr/>
            <p:nvPr/>
          </p:nvSpPr>
          <p:spPr>
            <a:xfrm>
              <a:off x="3810775" y="1896150"/>
              <a:ext cx="826250" cy="553250"/>
            </a:xfrm>
            <a:custGeom>
              <a:avLst/>
              <a:gdLst/>
              <a:ahLst/>
              <a:cxnLst/>
              <a:rect l="l" t="t" r="r" b="b"/>
              <a:pathLst>
                <a:path w="33050" h="22130" extrusionOk="0">
                  <a:moveTo>
                    <a:pt x="26460" y="1"/>
                  </a:moveTo>
                  <a:cubicBezTo>
                    <a:pt x="26349" y="1"/>
                    <a:pt x="26242" y="59"/>
                    <a:pt x="26174" y="141"/>
                  </a:cubicBezTo>
                  <a:cubicBezTo>
                    <a:pt x="26066" y="184"/>
                    <a:pt x="25921" y="206"/>
                    <a:pt x="25723" y="211"/>
                  </a:cubicBezTo>
                  <a:cubicBezTo>
                    <a:pt x="18905" y="360"/>
                    <a:pt x="12093" y="554"/>
                    <a:pt x="5275" y="737"/>
                  </a:cubicBezTo>
                  <a:cubicBezTo>
                    <a:pt x="5131" y="732"/>
                    <a:pt x="4990" y="721"/>
                    <a:pt x="4851" y="710"/>
                  </a:cubicBezTo>
                  <a:cubicBezTo>
                    <a:pt x="4583" y="754"/>
                    <a:pt x="4298" y="774"/>
                    <a:pt x="3965" y="774"/>
                  </a:cubicBezTo>
                  <a:cubicBezTo>
                    <a:pt x="3696" y="774"/>
                    <a:pt x="3428" y="759"/>
                    <a:pt x="3153" y="742"/>
                  </a:cubicBezTo>
                  <a:cubicBezTo>
                    <a:pt x="2998" y="774"/>
                    <a:pt x="2837" y="818"/>
                    <a:pt x="2676" y="883"/>
                  </a:cubicBezTo>
                  <a:cubicBezTo>
                    <a:pt x="2285" y="919"/>
                    <a:pt x="1987" y="948"/>
                    <a:pt x="1759" y="948"/>
                  </a:cubicBezTo>
                  <a:cubicBezTo>
                    <a:pt x="1429" y="948"/>
                    <a:pt x="1248" y="888"/>
                    <a:pt x="1149" y="710"/>
                  </a:cubicBezTo>
                  <a:cubicBezTo>
                    <a:pt x="1102" y="715"/>
                    <a:pt x="1058" y="727"/>
                    <a:pt x="1010" y="737"/>
                  </a:cubicBezTo>
                  <a:cubicBezTo>
                    <a:pt x="968" y="747"/>
                    <a:pt x="683" y="861"/>
                    <a:pt x="639" y="871"/>
                  </a:cubicBezTo>
                  <a:lnTo>
                    <a:pt x="33" y="6571"/>
                  </a:lnTo>
                  <a:cubicBezTo>
                    <a:pt x="33" y="6636"/>
                    <a:pt x="33" y="6705"/>
                    <a:pt x="26" y="6770"/>
                  </a:cubicBezTo>
                  <a:cubicBezTo>
                    <a:pt x="11" y="7221"/>
                    <a:pt x="1" y="7635"/>
                    <a:pt x="6" y="8016"/>
                  </a:cubicBezTo>
                  <a:cubicBezTo>
                    <a:pt x="6" y="8167"/>
                    <a:pt x="11" y="8307"/>
                    <a:pt x="21" y="8446"/>
                  </a:cubicBezTo>
                  <a:cubicBezTo>
                    <a:pt x="6" y="8924"/>
                    <a:pt x="86" y="9365"/>
                    <a:pt x="226" y="9773"/>
                  </a:cubicBezTo>
                  <a:cubicBezTo>
                    <a:pt x="269" y="9908"/>
                    <a:pt x="323" y="10042"/>
                    <a:pt x="381" y="10171"/>
                  </a:cubicBezTo>
                  <a:cubicBezTo>
                    <a:pt x="264" y="10868"/>
                    <a:pt x="537" y="11471"/>
                    <a:pt x="956" y="12040"/>
                  </a:cubicBezTo>
                  <a:cubicBezTo>
                    <a:pt x="1037" y="12153"/>
                    <a:pt x="1129" y="12266"/>
                    <a:pt x="1225" y="12378"/>
                  </a:cubicBezTo>
                  <a:cubicBezTo>
                    <a:pt x="1483" y="12685"/>
                    <a:pt x="1697" y="13023"/>
                    <a:pt x="1875" y="13383"/>
                  </a:cubicBezTo>
                  <a:cubicBezTo>
                    <a:pt x="1935" y="13506"/>
                    <a:pt x="1993" y="13625"/>
                    <a:pt x="2047" y="13749"/>
                  </a:cubicBezTo>
                  <a:cubicBezTo>
                    <a:pt x="2128" y="14076"/>
                    <a:pt x="2230" y="14399"/>
                    <a:pt x="2337" y="14721"/>
                  </a:cubicBezTo>
                  <a:cubicBezTo>
                    <a:pt x="2374" y="14828"/>
                    <a:pt x="2412" y="14930"/>
                    <a:pt x="2450" y="15038"/>
                  </a:cubicBezTo>
                  <a:cubicBezTo>
                    <a:pt x="1950" y="16660"/>
                    <a:pt x="3277" y="17321"/>
                    <a:pt x="3100" y="18798"/>
                  </a:cubicBezTo>
                  <a:cubicBezTo>
                    <a:pt x="3105" y="18916"/>
                    <a:pt x="3110" y="19030"/>
                    <a:pt x="3121" y="19147"/>
                  </a:cubicBezTo>
                  <a:cubicBezTo>
                    <a:pt x="3192" y="20287"/>
                    <a:pt x="4357" y="21527"/>
                    <a:pt x="4357" y="21527"/>
                  </a:cubicBezTo>
                  <a:cubicBezTo>
                    <a:pt x="4486" y="21522"/>
                    <a:pt x="5818" y="21247"/>
                    <a:pt x="5947" y="21242"/>
                  </a:cubicBezTo>
                  <a:cubicBezTo>
                    <a:pt x="7859" y="21162"/>
                    <a:pt x="9778" y="21093"/>
                    <a:pt x="11690" y="21001"/>
                  </a:cubicBezTo>
                  <a:cubicBezTo>
                    <a:pt x="14876" y="20850"/>
                    <a:pt x="18067" y="20867"/>
                    <a:pt x="21242" y="20523"/>
                  </a:cubicBezTo>
                  <a:cubicBezTo>
                    <a:pt x="21661" y="20513"/>
                    <a:pt x="22080" y="20513"/>
                    <a:pt x="22499" y="20506"/>
                  </a:cubicBezTo>
                  <a:cubicBezTo>
                    <a:pt x="22918" y="20501"/>
                    <a:pt x="23337" y="20491"/>
                    <a:pt x="23756" y="20464"/>
                  </a:cubicBezTo>
                  <a:cubicBezTo>
                    <a:pt x="23863" y="20457"/>
                    <a:pt x="23969" y="20454"/>
                    <a:pt x="24072" y="20454"/>
                  </a:cubicBezTo>
                  <a:cubicBezTo>
                    <a:pt x="24925" y="20454"/>
                    <a:pt x="25657" y="20693"/>
                    <a:pt x="26135" y="21517"/>
                  </a:cubicBezTo>
                  <a:cubicBezTo>
                    <a:pt x="26303" y="21710"/>
                    <a:pt x="26393" y="21914"/>
                    <a:pt x="26442" y="22129"/>
                  </a:cubicBezTo>
                  <a:lnTo>
                    <a:pt x="26464" y="22129"/>
                  </a:lnTo>
                  <a:cubicBezTo>
                    <a:pt x="26668" y="22129"/>
                    <a:pt x="26899" y="22070"/>
                    <a:pt x="27055" y="21860"/>
                  </a:cubicBezTo>
                  <a:cubicBezTo>
                    <a:pt x="27082" y="21807"/>
                    <a:pt x="27097" y="21748"/>
                    <a:pt x="27119" y="21694"/>
                  </a:cubicBezTo>
                  <a:cubicBezTo>
                    <a:pt x="27285" y="21312"/>
                    <a:pt x="27114" y="21039"/>
                    <a:pt x="26851" y="20786"/>
                  </a:cubicBezTo>
                  <a:cubicBezTo>
                    <a:pt x="28134" y="20163"/>
                    <a:pt x="29096" y="18798"/>
                    <a:pt x="29165" y="17386"/>
                  </a:cubicBezTo>
                  <a:cubicBezTo>
                    <a:pt x="29177" y="17198"/>
                    <a:pt x="29048" y="17004"/>
                    <a:pt x="28929" y="16843"/>
                  </a:cubicBezTo>
                  <a:cubicBezTo>
                    <a:pt x="28892" y="16767"/>
                    <a:pt x="28838" y="16692"/>
                    <a:pt x="28768" y="16618"/>
                  </a:cubicBezTo>
                  <a:cubicBezTo>
                    <a:pt x="28069" y="15532"/>
                    <a:pt x="29197" y="14984"/>
                    <a:pt x="29988" y="14490"/>
                  </a:cubicBezTo>
                  <a:cubicBezTo>
                    <a:pt x="30816" y="13980"/>
                    <a:pt x="31686" y="13754"/>
                    <a:pt x="32217" y="12851"/>
                  </a:cubicBezTo>
                  <a:cubicBezTo>
                    <a:pt x="32750" y="11959"/>
                    <a:pt x="33023" y="11148"/>
                    <a:pt x="32969" y="10364"/>
                  </a:cubicBezTo>
                  <a:cubicBezTo>
                    <a:pt x="33050" y="10112"/>
                    <a:pt x="33007" y="9896"/>
                    <a:pt x="32840" y="9698"/>
                  </a:cubicBezTo>
                  <a:cubicBezTo>
                    <a:pt x="32690" y="9236"/>
                    <a:pt x="32427" y="8785"/>
                    <a:pt x="32013" y="8322"/>
                  </a:cubicBezTo>
                  <a:cubicBezTo>
                    <a:pt x="31267" y="7506"/>
                    <a:pt x="30375" y="6523"/>
                    <a:pt x="29450" y="5911"/>
                  </a:cubicBezTo>
                  <a:cubicBezTo>
                    <a:pt x="28778" y="5465"/>
                    <a:pt x="28081" y="5066"/>
                    <a:pt x="27650" y="4357"/>
                  </a:cubicBezTo>
                  <a:cubicBezTo>
                    <a:pt x="27270" y="3729"/>
                    <a:pt x="27521" y="2929"/>
                    <a:pt x="27630" y="2230"/>
                  </a:cubicBezTo>
                  <a:cubicBezTo>
                    <a:pt x="27801" y="1935"/>
                    <a:pt x="27731" y="1511"/>
                    <a:pt x="27635" y="1215"/>
                  </a:cubicBezTo>
                  <a:cubicBezTo>
                    <a:pt x="27484" y="764"/>
                    <a:pt x="27027" y="382"/>
                    <a:pt x="26673" y="82"/>
                  </a:cubicBezTo>
                  <a:cubicBezTo>
                    <a:pt x="26606" y="25"/>
                    <a:pt x="26532" y="1"/>
                    <a:pt x="26460" y="1"/>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0"/>
            <p:cNvSpPr/>
            <p:nvPr/>
          </p:nvSpPr>
          <p:spPr>
            <a:xfrm>
              <a:off x="6305475" y="3322200"/>
              <a:ext cx="700" cy="725"/>
            </a:xfrm>
            <a:custGeom>
              <a:avLst/>
              <a:gdLst/>
              <a:ahLst/>
              <a:cxnLst/>
              <a:rect l="l" t="t" r="r" b="b"/>
              <a:pathLst>
                <a:path w="28" h="29" extrusionOk="0">
                  <a:moveTo>
                    <a:pt x="0" y="1"/>
                  </a:moveTo>
                  <a:lnTo>
                    <a:pt x="12" y="11"/>
                  </a:lnTo>
                  <a:cubicBezTo>
                    <a:pt x="17" y="16"/>
                    <a:pt x="27" y="28"/>
                    <a:pt x="27" y="28"/>
                  </a:cubicBezTo>
                  <a:cubicBezTo>
                    <a:pt x="27" y="16"/>
                    <a:pt x="22" y="11"/>
                    <a:pt x="22" y="6"/>
                  </a:cubicBezTo>
                  <a:cubicBezTo>
                    <a:pt x="12" y="6"/>
                    <a:pt x="7" y="6"/>
                    <a:pt x="0" y="1"/>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0"/>
            <p:cNvSpPr/>
            <p:nvPr/>
          </p:nvSpPr>
          <p:spPr>
            <a:xfrm>
              <a:off x="6318775" y="3335775"/>
              <a:ext cx="25" cy="25"/>
            </a:xfrm>
            <a:custGeom>
              <a:avLst/>
              <a:gdLst/>
              <a:ahLst/>
              <a:cxnLst/>
              <a:rect l="l" t="t" r="r" b="b"/>
              <a:pathLst>
                <a:path w="1" h="1" extrusionOk="0">
                  <a:moveTo>
                    <a:pt x="1" y="1"/>
                  </a:moveTo>
                  <a:lnTo>
                    <a:pt x="1" y="1"/>
                  </a:ln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0"/>
            <p:cNvSpPr/>
            <p:nvPr/>
          </p:nvSpPr>
          <p:spPr>
            <a:xfrm>
              <a:off x="6292050" y="3315625"/>
              <a:ext cx="700" cy="550"/>
            </a:xfrm>
            <a:custGeom>
              <a:avLst/>
              <a:gdLst/>
              <a:ahLst/>
              <a:cxnLst/>
              <a:rect l="l" t="t" r="r" b="b"/>
              <a:pathLst>
                <a:path w="28" h="22" extrusionOk="0">
                  <a:moveTo>
                    <a:pt x="21" y="1"/>
                  </a:moveTo>
                  <a:cubicBezTo>
                    <a:pt x="11" y="1"/>
                    <a:pt x="11" y="1"/>
                    <a:pt x="1" y="6"/>
                  </a:cubicBezTo>
                  <a:lnTo>
                    <a:pt x="28" y="22"/>
                  </a:lnTo>
                  <a:cubicBezTo>
                    <a:pt x="21" y="16"/>
                    <a:pt x="21" y="6"/>
                    <a:pt x="21" y="1"/>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0"/>
            <p:cNvSpPr/>
            <p:nvPr/>
          </p:nvSpPr>
          <p:spPr>
            <a:xfrm>
              <a:off x="6272050" y="3302325"/>
              <a:ext cx="575" cy="450"/>
            </a:xfrm>
            <a:custGeom>
              <a:avLst/>
              <a:gdLst/>
              <a:ahLst/>
              <a:cxnLst/>
              <a:rect l="l" t="t" r="r" b="b"/>
              <a:pathLst>
                <a:path w="23" h="18" extrusionOk="0">
                  <a:moveTo>
                    <a:pt x="0" y="0"/>
                  </a:moveTo>
                  <a:lnTo>
                    <a:pt x="22" y="17"/>
                  </a:lnTo>
                  <a:lnTo>
                    <a:pt x="22" y="0"/>
                  </a:ln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0"/>
            <p:cNvSpPr/>
            <p:nvPr/>
          </p:nvSpPr>
          <p:spPr>
            <a:xfrm>
              <a:off x="5771750" y="3222425"/>
              <a:ext cx="450" cy="275"/>
            </a:xfrm>
            <a:custGeom>
              <a:avLst/>
              <a:gdLst/>
              <a:ahLst/>
              <a:cxnLst/>
              <a:rect l="l" t="t" r="r" b="b"/>
              <a:pathLst>
                <a:path w="18" h="11" extrusionOk="0">
                  <a:moveTo>
                    <a:pt x="17" y="0"/>
                  </a:moveTo>
                  <a:cubicBezTo>
                    <a:pt x="6" y="5"/>
                    <a:pt x="0" y="11"/>
                    <a:pt x="0" y="11"/>
                  </a:cubicBezTo>
                  <a:lnTo>
                    <a:pt x="17" y="0"/>
                  </a:ln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0"/>
            <p:cNvSpPr/>
            <p:nvPr/>
          </p:nvSpPr>
          <p:spPr>
            <a:xfrm>
              <a:off x="6338925" y="3348925"/>
              <a:ext cx="575" cy="575"/>
            </a:xfrm>
            <a:custGeom>
              <a:avLst/>
              <a:gdLst/>
              <a:ahLst/>
              <a:cxnLst/>
              <a:rect l="l" t="t" r="r" b="b"/>
              <a:pathLst>
                <a:path w="23" h="23" extrusionOk="0">
                  <a:moveTo>
                    <a:pt x="0" y="1"/>
                  </a:moveTo>
                  <a:lnTo>
                    <a:pt x="20" y="20"/>
                  </a:lnTo>
                  <a:lnTo>
                    <a:pt x="20" y="20"/>
                  </a:lnTo>
                  <a:cubicBezTo>
                    <a:pt x="16" y="15"/>
                    <a:pt x="15" y="9"/>
                    <a:pt x="11" y="1"/>
                  </a:cubicBezTo>
                  <a:close/>
                  <a:moveTo>
                    <a:pt x="20" y="20"/>
                  </a:moveTo>
                  <a:cubicBezTo>
                    <a:pt x="20" y="21"/>
                    <a:pt x="21" y="22"/>
                    <a:pt x="22" y="23"/>
                  </a:cubicBezTo>
                  <a:lnTo>
                    <a:pt x="20" y="20"/>
                  </a:ln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0"/>
            <p:cNvSpPr/>
            <p:nvPr/>
          </p:nvSpPr>
          <p:spPr>
            <a:xfrm>
              <a:off x="6225425" y="3268900"/>
              <a:ext cx="450" cy="550"/>
            </a:xfrm>
            <a:custGeom>
              <a:avLst/>
              <a:gdLst/>
              <a:ahLst/>
              <a:cxnLst/>
              <a:rect l="l" t="t" r="r" b="b"/>
              <a:pathLst>
                <a:path w="18" h="22" extrusionOk="0">
                  <a:moveTo>
                    <a:pt x="18" y="0"/>
                  </a:moveTo>
                  <a:cubicBezTo>
                    <a:pt x="11" y="6"/>
                    <a:pt x="6" y="6"/>
                    <a:pt x="1" y="6"/>
                  </a:cubicBezTo>
                  <a:lnTo>
                    <a:pt x="18" y="21"/>
                  </a:lnTo>
                  <a:lnTo>
                    <a:pt x="18" y="0"/>
                  </a:ln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0"/>
            <p:cNvSpPr/>
            <p:nvPr/>
          </p:nvSpPr>
          <p:spPr>
            <a:xfrm>
              <a:off x="6292050" y="3315775"/>
              <a:ext cx="25" cy="25"/>
            </a:xfrm>
            <a:custGeom>
              <a:avLst/>
              <a:gdLst/>
              <a:ahLst/>
              <a:cxnLst/>
              <a:rect l="l" t="t" r="r" b="b"/>
              <a:pathLst>
                <a:path w="1" h="1" extrusionOk="0">
                  <a:moveTo>
                    <a:pt x="1" y="0"/>
                  </a:moveTo>
                  <a:lnTo>
                    <a:pt x="1" y="0"/>
                  </a:ln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0"/>
            <p:cNvSpPr/>
            <p:nvPr/>
          </p:nvSpPr>
          <p:spPr>
            <a:xfrm>
              <a:off x="6225425" y="3269025"/>
              <a:ext cx="25" cy="25"/>
            </a:xfrm>
            <a:custGeom>
              <a:avLst/>
              <a:gdLst/>
              <a:ahLst/>
              <a:cxnLst/>
              <a:rect l="l" t="t" r="r" b="b"/>
              <a:pathLst>
                <a:path w="1" h="1" extrusionOk="0">
                  <a:moveTo>
                    <a:pt x="1" y="1"/>
                  </a:moveTo>
                  <a:lnTo>
                    <a:pt x="1" y="1"/>
                  </a:ln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0"/>
            <p:cNvSpPr/>
            <p:nvPr/>
          </p:nvSpPr>
          <p:spPr>
            <a:xfrm>
              <a:off x="6212000" y="3255450"/>
              <a:ext cx="700" cy="700"/>
            </a:xfrm>
            <a:custGeom>
              <a:avLst/>
              <a:gdLst/>
              <a:ahLst/>
              <a:cxnLst/>
              <a:rect l="l" t="t" r="r" b="b"/>
              <a:pathLst>
                <a:path w="28" h="28" extrusionOk="0">
                  <a:moveTo>
                    <a:pt x="0" y="1"/>
                  </a:moveTo>
                  <a:lnTo>
                    <a:pt x="12" y="11"/>
                  </a:lnTo>
                  <a:cubicBezTo>
                    <a:pt x="22" y="18"/>
                    <a:pt x="27" y="28"/>
                    <a:pt x="27" y="28"/>
                  </a:cubicBezTo>
                  <a:cubicBezTo>
                    <a:pt x="27" y="18"/>
                    <a:pt x="22" y="11"/>
                    <a:pt x="22" y="6"/>
                  </a:cubicBezTo>
                  <a:cubicBezTo>
                    <a:pt x="17" y="6"/>
                    <a:pt x="7" y="6"/>
                    <a:pt x="0" y="1"/>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0"/>
            <p:cNvSpPr/>
            <p:nvPr/>
          </p:nvSpPr>
          <p:spPr>
            <a:xfrm>
              <a:off x="6178700" y="3235575"/>
              <a:ext cx="25" cy="25"/>
            </a:xfrm>
            <a:custGeom>
              <a:avLst/>
              <a:gdLst/>
              <a:ahLst/>
              <a:cxnLst/>
              <a:rect l="l" t="t" r="r" b="b"/>
              <a:pathLst>
                <a:path w="1" h="1" extrusionOk="0">
                  <a:moveTo>
                    <a:pt x="0" y="0"/>
                  </a:moveTo>
                  <a:lnTo>
                    <a:pt x="0" y="0"/>
                  </a:ln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0"/>
            <p:cNvSpPr/>
            <p:nvPr/>
          </p:nvSpPr>
          <p:spPr>
            <a:xfrm>
              <a:off x="6245450" y="3282300"/>
              <a:ext cx="25" cy="25"/>
            </a:xfrm>
            <a:custGeom>
              <a:avLst/>
              <a:gdLst/>
              <a:ahLst/>
              <a:cxnLst/>
              <a:rect l="l" t="t" r="r" b="b"/>
              <a:pathLst>
                <a:path w="1" h="1" extrusionOk="0">
                  <a:moveTo>
                    <a:pt x="0" y="1"/>
                  </a:moveTo>
                  <a:lnTo>
                    <a:pt x="0" y="1"/>
                  </a:ln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0"/>
            <p:cNvSpPr/>
            <p:nvPr/>
          </p:nvSpPr>
          <p:spPr>
            <a:xfrm>
              <a:off x="6258725" y="3288925"/>
              <a:ext cx="700" cy="525"/>
            </a:xfrm>
            <a:custGeom>
              <a:avLst/>
              <a:gdLst/>
              <a:ahLst/>
              <a:cxnLst/>
              <a:rect l="l" t="t" r="r" b="b"/>
              <a:pathLst>
                <a:path w="28" h="21" extrusionOk="0">
                  <a:moveTo>
                    <a:pt x="1" y="0"/>
                  </a:moveTo>
                  <a:lnTo>
                    <a:pt x="28" y="21"/>
                  </a:lnTo>
                  <a:cubicBezTo>
                    <a:pt x="28" y="16"/>
                    <a:pt x="23" y="10"/>
                    <a:pt x="23" y="5"/>
                  </a:cubicBezTo>
                  <a:cubicBezTo>
                    <a:pt x="17" y="0"/>
                    <a:pt x="7" y="0"/>
                    <a:pt x="1" y="0"/>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0"/>
            <p:cNvSpPr/>
            <p:nvPr/>
          </p:nvSpPr>
          <p:spPr>
            <a:xfrm>
              <a:off x="6245450" y="3282175"/>
              <a:ext cx="575" cy="700"/>
            </a:xfrm>
            <a:custGeom>
              <a:avLst/>
              <a:gdLst/>
              <a:ahLst/>
              <a:cxnLst/>
              <a:rect l="l" t="t" r="r" b="b"/>
              <a:pathLst>
                <a:path w="23" h="28" extrusionOk="0">
                  <a:moveTo>
                    <a:pt x="16" y="1"/>
                  </a:moveTo>
                  <a:cubicBezTo>
                    <a:pt x="11" y="6"/>
                    <a:pt x="6" y="6"/>
                    <a:pt x="0" y="6"/>
                  </a:cubicBezTo>
                  <a:lnTo>
                    <a:pt x="11" y="17"/>
                  </a:lnTo>
                  <a:lnTo>
                    <a:pt x="22" y="28"/>
                  </a:lnTo>
                  <a:cubicBezTo>
                    <a:pt x="22" y="17"/>
                    <a:pt x="16" y="12"/>
                    <a:pt x="16" y="1"/>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0"/>
            <p:cNvSpPr/>
            <p:nvPr/>
          </p:nvSpPr>
          <p:spPr>
            <a:xfrm>
              <a:off x="6272050" y="3302325"/>
              <a:ext cx="25" cy="25"/>
            </a:xfrm>
            <a:custGeom>
              <a:avLst/>
              <a:gdLst/>
              <a:ahLst/>
              <a:cxnLst/>
              <a:rect l="l" t="t" r="r" b="b"/>
              <a:pathLst>
                <a:path w="1" h="1" extrusionOk="0">
                  <a:moveTo>
                    <a:pt x="0" y="0"/>
                  </a:moveTo>
                  <a:lnTo>
                    <a:pt x="0" y="0"/>
                  </a:ln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0"/>
            <p:cNvSpPr/>
            <p:nvPr/>
          </p:nvSpPr>
          <p:spPr>
            <a:xfrm>
              <a:off x="6318775" y="3335650"/>
              <a:ext cx="575" cy="550"/>
            </a:xfrm>
            <a:custGeom>
              <a:avLst/>
              <a:gdLst/>
              <a:ahLst/>
              <a:cxnLst/>
              <a:rect l="l" t="t" r="r" b="b"/>
              <a:pathLst>
                <a:path w="23" h="22" extrusionOk="0">
                  <a:moveTo>
                    <a:pt x="23" y="1"/>
                  </a:moveTo>
                  <a:cubicBezTo>
                    <a:pt x="19" y="3"/>
                    <a:pt x="16" y="3"/>
                    <a:pt x="13" y="3"/>
                  </a:cubicBezTo>
                  <a:cubicBezTo>
                    <a:pt x="10" y="3"/>
                    <a:pt x="6" y="3"/>
                    <a:pt x="1" y="6"/>
                  </a:cubicBezTo>
                  <a:lnTo>
                    <a:pt x="23" y="21"/>
                  </a:lnTo>
                  <a:lnTo>
                    <a:pt x="23" y="1"/>
                  </a:ln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0"/>
            <p:cNvSpPr/>
            <p:nvPr/>
          </p:nvSpPr>
          <p:spPr>
            <a:xfrm>
              <a:off x="5991750" y="3215575"/>
              <a:ext cx="575" cy="550"/>
            </a:xfrm>
            <a:custGeom>
              <a:avLst/>
              <a:gdLst/>
              <a:ahLst/>
              <a:cxnLst/>
              <a:rect l="l" t="t" r="r" b="b"/>
              <a:pathLst>
                <a:path w="23" h="22" extrusionOk="0">
                  <a:moveTo>
                    <a:pt x="0" y="1"/>
                  </a:moveTo>
                  <a:lnTo>
                    <a:pt x="22" y="22"/>
                  </a:lnTo>
                  <a:cubicBezTo>
                    <a:pt x="17" y="11"/>
                    <a:pt x="17" y="6"/>
                    <a:pt x="10" y="1"/>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0"/>
            <p:cNvSpPr/>
            <p:nvPr/>
          </p:nvSpPr>
          <p:spPr>
            <a:xfrm>
              <a:off x="6005175" y="3222025"/>
              <a:ext cx="700" cy="675"/>
            </a:xfrm>
            <a:custGeom>
              <a:avLst/>
              <a:gdLst/>
              <a:ahLst/>
              <a:cxnLst/>
              <a:rect l="l" t="t" r="r" b="b"/>
              <a:pathLst>
                <a:path w="28" h="27" extrusionOk="0">
                  <a:moveTo>
                    <a:pt x="1" y="1"/>
                  </a:moveTo>
                  <a:lnTo>
                    <a:pt x="28" y="27"/>
                  </a:ln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0"/>
            <p:cNvSpPr/>
            <p:nvPr/>
          </p:nvSpPr>
          <p:spPr>
            <a:xfrm>
              <a:off x="5991750" y="3215575"/>
              <a:ext cx="25" cy="25"/>
            </a:xfrm>
            <a:custGeom>
              <a:avLst/>
              <a:gdLst/>
              <a:ahLst/>
              <a:cxnLst/>
              <a:rect l="l" t="t" r="r" b="b"/>
              <a:pathLst>
                <a:path w="1" h="1" extrusionOk="0">
                  <a:moveTo>
                    <a:pt x="0" y="1"/>
                  </a:moveTo>
                  <a:lnTo>
                    <a:pt x="0" y="1"/>
                  </a:ln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0"/>
            <p:cNvSpPr/>
            <p:nvPr/>
          </p:nvSpPr>
          <p:spPr>
            <a:xfrm>
              <a:off x="6178700" y="3235575"/>
              <a:ext cx="575" cy="450"/>
            </a:xfrm>
            <a:custGeom>
              <a:avLst/>
              <a:gdLst/>
              <a:ahLst/>
              <a:cxnLst/>
              <a:rect l="l" t="t" r="r" b="b"/>
              <a:pathLst>
                <a:path w="23" h="18" extrusionOk="0">
                  <a:moveTo>
                    <a:pt x="0" y="0"/>
                  </a:moveTo>
                  <a:lnTo>
                    <a:pt x="22" y="17"/>
                  </a:lnTo>
                  <a:cubicBezTo>
                    <a:pt x="17" y="12"/>
                    <a:pt x="17" y="7"/>
                    <a:pt x="11" y="0"/>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0"/>
            <p:cNvSpPr/>
            <p:nvPr/>
          </p:nvSpPr>
          <p:spPr>
            <a:xfrm>
              <a:off x="6198700" y="3248875"/>
              <a:ext cx="575" cy="575"/>
            </a:xfrm>
            <a:custGeom>
              <a:avLst/>
              <a:gdLst/>
              <a:ahLst/>
              <a:cxnLst/>
              <a:rect l="l" t="t" r="r" b="b"/>
              <a:pathLst>
                <a:path w="23" h="23" extrusionOk="0">
                  <a:moveTo>
                    <a:pt x="16" y="1"/>
                  </a:moveTo>
                  <a:cubicBezTo>
                    <a:pt x="11" y="1"/>
                    <a:pt x="6" y="1"/>
                    <a:pt x="1" y="6"/>
                  </a:cubicBezTo>
                  <a:lnTo>
                    <a:pt x="23" y="23"/>
                  </a:lnTo>
                  <a:cubicBezTo>
                    <a:pt x="23" y="16"/>
                    <a:pt x="16" y="6"/>
                    <a:pt x="16" y="1"/>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0"/>
            <p:cNvSpPr/>
            <p:nvPr/>
          </p:nvSpPr>
          <p:spPr>
            <a:xfrm>
              <a:off x="5751850" y="3235575"/>
              <a:ext cx="575" cy="575"/>
            </a:xfrm>
            <a:custGeom>
              <a:avLst/>
              <a:gdLst/>
              <a:ahLst/>
              <a:cxnLst/>
              <a:rect l="l" t="t" r="r" b="b"/>
              <a:pathLst>
                <a:path w="23" h="23" extrusionOk="0">
                  <a:moveTo>
                    <a:pt x="7" y="0"/>
                  </a:moveTo>
                  <a:cubicBezTo>
                    <a:pt x="7" y="7"/>
                    <a:pt x="7" y="12"/>
                    <a:pt x="1" y="22"/>
                  </a:cubicBezTo>
                  <a:lnTo>
                    <a:pt x="23" y="7"/>
                  </a:lnTo>
                  <a:cubicBezTo>
                    <a:pt x="18" y="0"/>
                    <a:pt x="13" y="0"/>
                    <a:pt x="7" y="0"/>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0"/>
            <p:cNvSpPr/>
            <p:nvPr/>
          </p:nvSpPr>
          <p:spPr>
            <a:xfrm>
              <a:off x="4784725" y="2583250"/>
              <a:ext cx="978725" cy="519675"/>
            </a:xfrm>
            <a:custGeom>
              <a:avLst/>
              <a:gdLst/>
              <a:ahLst/>
              <a:cxnLst/>
              <a:rect l="l" t="t" r="r" b="b"/>
              <a:pathLst>
                <a:path w="39149" h="20787" extrusionOk="0">
                  <a:moveTo>
                    <a:pt x="24939" y="1"/>
                  </a:moveTo>
                  <a:cubicBezTo>
                    <a:pt x="24919" y="1"/>
                    <a:pt x="24898" y="4"/>
                    <a:pt x="24875" y="12"/>
                  </a:cubicBezTo>
                  <a:cubicBezTo>
                    <a:pt x="24832" y="23"/>
                    <a:pt x="24821" y="125"/>
                    <a:pt x="24800" y="195"/>
                  </a:cubicBezTo>
                  <a:cubicBezTo>
                    <a:pt x="24681" y="210"/>
                    <a:pt x="24574" y="227"/>
                    <a:pt x="24471" y="254"/>
                  </a:cubicBezTo>
                  <a:cubicBezTo>
                    <a:pt x="24384" y="264"/>
                    <a:pt x="24300" y="269"/>
                    <a:pt x="24220" y="269"/>
                  </a:cubicBezTo>
                  <a:cubicBezTo>
                    <a:pt x="23928" y="269"/>
                    <a:pt x="23686" y="201"/>
                    <a:pt x="23483" y="71"/>
                  </a:cubicBezTo>
                  <a:cubicBezTo>
                    <a:pt x="23322" y="178"/>
                    <a:pt x="23182" y="296"/>
                    <a:pt x="23070" y="436"/>
                  </a:cubicBezTo>
                  <a:cubicBezTo>
                    <a:pt x="23027" y="495"/>
                    <a:pt x="22983" y="549"/>
                    <a:pt x="22951" y="614"/>
                  </a:cubicBezTo>
                  <a:cubicBezTo>
                    <a:pt x="22946" y="614"/>
                    <a:pt x="22946" y="614"/>
                    <a:pt x="22946" y="619"/>
                  </a:cubicBezTo>
                  <a:cubicBezTo>
                    <a:pt x="23027" y="1274"/>
                    <a:pt x="23112" y="1930"/>
                    <a:pt x="23193" y="2590"/>
                  </a:cubicBezTo>
                  <a:cubicBezTo>
                    <a:pt x="23090" y="2581"/>
                    <a:pt x="22986" y="2568"/>
                    <a:pt x="22886" y="2568"/>
                  </a:cubicBezTo>
                  <a:cubicBezTo>
                    <a:pt x="22693" y="2568"/>
                    <a:pt x="22519" y="2619"/>
                    <a:pt x="22410" y="2857"/>
                  </a:cubicBezTo>
                  <a:lnTo>
                    <a:pt x="22410" y="2857"/>
                  </a:lnTo>
                  <a:cubicBezTo>
                    <a:pt x="22164" y="3066"/>
                    <a:pt x="21923" y="3280"/>
                    <a:pt x="21678" y="3488"/>
                  </a:cubicBezTo>
                  <a:cubicBezTo>
                    <a:pt x="21495" y="3466"/>
                    <a:pt x="21304" y="3436"/>
                    <a:pt x="21132" y="3436"/>
                  </a:cubicBezTo>
                  <a:cubicBezTo>
                    <a:pt x="21002" y="3436"/>
                    <a:pt x="20883" y="3453"/>
                    <a:pt x="20786" y="3504"/>
                  </a:cubicBezTo>
                  <a:cubicBezTo>
                    <a:pt x="20776" y="3509"/>
                    <a:pt x="20764" y="3515"/>
                    <a:pt x="20759" y="3520"/>
                  </a:cubicBezTo>
                  <a:cubicBezTo>
                    <a:pt x="20744" y="3530"/>
                    <a:pt x="20727" y="3537"/>
                    <a:pt x="20717" y="3547"/>
                  </a:cubicBezTo>
                  <a:cubicBezTo>
                    <a:pt x="20625" y="3622"/>
                    <a:pt x="20566" y="3735"/>
                    <a:pt x="20539" y="3907"/>
                  </a:cubicBezTo>
                  <a:cubicBezTo>
                    <a:pt x="20528" y="3993"/>
                    <a:pt x="20523" y="4095"/>
                    <a:pt x="20534" y="4213"/>
                  </a:cubicBezTo>
                  <a:cubicBezTo>
                    <a:pt x="20561" y="4616"/>
                    <a:pt x="20238" y="4826"/>
                    <a:pt x="20040" y="5110"/>
                  </a:cubicBezTo>
                  <a:cubicBezTo>
                    <a:pt x="19363" y="6071"/>
                    <a:pt x="18443" y="6829"/>
                    <a:pt x="18031" y="8017"/>
                  </a:cubicBezTo>
                  <a:cubicBezTo>
                    <a:pt x="17864" y="8495"/>
                    <a:pt x="17513" y="8809"/>
                    <a:pt x="17100" y="8809"/>
                  </a:cubicBezTo>
                  <a:cubicBezTo>
                    <a:pt x="16836" y="8809"/>
                    <a:pt x="16546" y="8680"/>
                    <a:pt x="16263" y="8382"/>
                  </a:cubicBezTo>
                  <a:cubicBezTo>
                    <a:pt x="16024" y="8128"/>
                    <a:pt x="15848" y="8019"/>
                    <a:pt x="15705" y="8019"/>
                  </a:cubicBezTo>
                  <a:cubicBezTo>
                    <a:pt x="15486" y="8019"/>
                    <a:pt x="15341" y="8270"/>
                    <a:pt x="15156" y="8645"/>
                  </a:cubicBezTo>
                  <a:cubicBezTo>
                    <a:pt x="14925" y="9120"/>
                    <a:pt x="14763" y="9813"/>
                    <a:pt x="14180" y="9813"/>
                  </a:cubicBezTo>
                  <a:cubicBezTo>
                    <a:pt x="14019" y="9813"/>
                    <a:pt x="13825" y="9760"/>
                    <a:pt x="13588" y="9634"/>
                  </a:cubicBezTo>
                  <a:cubicBezTo>
                    <a:pt x="13396" y="9183"/>
                    <a:pt x="13199" y="9016"/>
                    <a:pt x="13004" y="9016"/>
                  </a:cubicBezTo>
                  <a:cubicBezTo>
                    <a:pt x="12742" y="9016"/>
                    <a:pt x="12484" y="9320"/>
                    <a:pt x="12250" y="9644"/>
                  </a:cubicBezTo>
                  <a:cubicBezTo>
                    <a:pt x="12015" y="9972"/>
                    <a:pt x="12173" y="10611"/>
                    <a:pt x="11549" y="10611"/>
                  </a:cubicBezTo>
                  <a:cubicBezTo>
                    <a:pt x="11517" y="10611"/>
                    <a:pt x="11484" y="10609"/>
                    <a:pt x="11449" y="10606"/>
                  </a:cubicBezTo>
                  <a:cubicBezTo>
                    <a:pt x="10804" y="10132"/>
                    <a:pt x="9972" y="9975"/>
                    <a:pt x="9212" y="9975"/>
                  </a:cubicBezTo>
                  <a:cubicBezTo>
                    <a:pt x="8300" y="9975"/>
                    <a:pt x="7493" y="10202"/>
                    <a:pt x="7238" y="10380"/>
                  </a:cubicBezTo>
                  <a:cubicBezTo>
                    <a:pt x="7201" y="10402"/>
                    <a:pt x="7168" y="10428"/>
                    <a:pt x="7136" y="10450"/>
                  </a:cubicBezTo>
                  <a:cubicBezTo>
                    <a:pt x="7012" y="10547"/>
                    <a:pt x="6936" y="10708"/>
                    <a:pt x="6931" y="10869"/>
                  </a:cubicBezTo>
                  <a:cubicBezTo>
                    <a:pt x="6926" y="10869"/>
                    <a:pt x="6921" y="10874"/>
                    <a:pt x="6916" y="10874"/>
                  </a:cubicBezTo>
                  <a:cubicBezTo>
                    <a:pt x="6921" y="11052"/>
                    <a:pt x="6921" y="11229"/>
                    <a:pt x="6916" y="11407"/>
                  </a:cubicBezTo>
                  <a:cubicBezTo>
                    <a:pt x="6620" y="11481"/>
                    <a:pt x="6582" y="11685"/>
                    <a:pt x="6641" y="11943"/>
                  </a:cubicBezTo>
                  <a:cubicBezTo>
                    <a:pt x="6281" y="12121"/>
                    <a:pt x="6266" y="12304"/>
                    <a:pt x="6646" y="12481"/>
                  </a:cubicBezTo>
                  <a:cubicBezTo>
                    <a:pt x="6690" y="12964"/>
                    <a:pt x="6415" y="13222"/>
                    <a:pt x="5981" y="13259"/>
                  </a:cubicBezTo>
                  <a:cubicBezTo>
                    <a:pt x="4777" y="13368"/>
                    <a:pt x="4342" y="13921"/>
                    <a:pt x="4868" y="15070"/>
                  </a:cubicBezTo>
                  <a:cubicBezTo>
                    <a:pt x="5099" y="15570"/>
                    <a:pt x="4777" y="15875"/>
                    <a:pt x="4519" y="16209"/>
                  </a:cubicBezTo>
                  <a:lnTo>
                    <a:pt x="4256" y="16209"/>
                  </a:lnTo>
                  <a:cubicBezTo>
                    <a:pt x="4167" y="16012"/>
                    <a:pt x="4025" y="15930"/>
                    <a:pt x="3840" y="15930"/>
                  </a:cubicBezTo>
                  <a:cubicBezTo>
                    <a:pt x="3803" y="15930"/>
                    <a:pt x="3765" y="15934"/>
                    <a:pt x="3725" y="15940"/>
                  </a:cubicBezTo>
                  <a:cubicBezTo>
                    <a:pt x="3669" y="15716"/>
                    <a:pt x="3536" y="15650"/>
                    <a:pt x="3369" y="15650"/>
                  </a:cubicBezTo>
                  <a:cubicBezTo>
                    <a:pt x="3309" y="15650"/>
                    <a:pt x="3244" y="15659"/>
                    <a:pt x="3177" y="15672"/>
                  </a:cubicBezTo>
                  <a:cubicBezTo>
                    <a:pt x="2823" y="15339"/>
                    <a:pt x="2492" y="15166"/>
                    <a:pt x="2199" y="15166"/>
                  </a:cubicBezTo>
                  <a:cubicBezTo>
                    <a:pt x="1818" y="15166"/>
                    <a:pt x="1499" y="15455"/>
                    <a:pt x="1270" y="16064"/>
                  </a:cubicBezTo>
                  <a:cubicBezTo>
                    <a:pt x="1183" y="16301"/>
                    <a:pt x="1076" y="16477"/>
                    <a:pt x="941" y="16596"/>
                  </a:cubicBezTo>
                  <a:cubicBezTo>
                    <a:pt x="952" y="16784"/>
                    <a:pt x="985" y="16978"/>
                    <a:pt x="1022" y="17171"/>
                  </a:cubicBezTo>
                  <a:cubicBezTo>
                    <a:pt x="1027" y="17192"/>
                    <a:pt x="1027" y="17209"/>
                    <a:pt x="1032" y="17229"/>
                  </a:cubicBezTo>
                  <a:cubicBezTo>
                    <a:pt x="1127" y="17212"/>
                    <a:pt x="1221" y="17197"/>
                    <a:pt x="1307" y="17197"/>
                  </a:cubicBezTo>
                  <a:cubicBezTo>
                    <a:pt x="1407" y="17197"/>
                    <a:pt x="1498" y="17217"/>
                    <a:pt x="1570" y="17278"/>
                  </a:cubicBezTo>
                  <a:cubicBezTo>
                    <a:pt x="1528" y="18299"/>
                    <a:pt x="1714" y="19411"/>
                    <a:pt x="501" y="19964"/>
                  </a:cubicBezTo>
                  <a:lnTo>
                    <a:pt x="522" y="19943"/>
                  </a:lnTo>
                  <a:cubicBezTo>
                    <a:pt x="508" y="19943"/>
                    <a:pt x="494" y="19943"/>
                    <a:pt x="481" y="19943"/>
                  </a:cubicBezTo>
                  <a:cubicBezTo>
                    <a:pt x="267" y="19943"/>
                    <a:pt x="113" y="19991"/>
                    <a:pt x="1" y="20072"/>
                  </a:cubicBezTo>
                  <a:cubicBezTo>
                    <a:pt x="55" y="20335"/>
                    <a:pt x="157" y="20512"/>
                    <a:pt x="276" y="20636"/>
                  </a:cubicBezTo>
                  <a:cubicBezTo>
                    <a:pt x="335" y="20700"/>
                    <a:pt x="405" y="20749"/>
                    <a:pt x="469" y="20786"/>
                  </a:cubicBezTo>
                  <a:cubicBezTo>
                    <a:pt x="2133" y="20324"/>
                    <a:pt x="3886" y="20469"/>
                    <a:pt x="5572" y="20201"/>
                  </a:cubicBezTo>
                  <a:cubicBezTo>
                    <a:pt x="5644" y="20189"/>
                    <a:pt x="5719" y="20185"/>
                    <a:pt x="5795" y="20185"/>
                  </a:cubicBezTo>
                  <a:cubicBezTo>
                    <a:pt x="5993" y="20185"/>
                    <a:pt x="6200" y="20214"/>
                    <a:pt x="6399" y="20214"/>
                  </a:cubicBezTo>
                  <a:cubicBezTo>
                    <a:pt x="6719" y="20214"/>
                    <a:pt x="7018" y="20139"/>
                    <a:pt x="7226" y="19750"/>
                  </a:cubicBezTo>
                  <a:lnTo>
                    <a:pt x="7233" y="19750"/>
                  </a:lnTo>
                  <a:cubicBezTo>
                    <a:pt x="7716" y="19470"/>
                    <a:pt x="8151" y="19019"/>
                    <a:pt x="8709" y="18981"/>
                  </a:cubicBezTo>
                  <a:cubicBezTo>
                    <a:pt x="8733" y="18980"/>
                    <a:pt x="8757" y="18979"/>
                    <a:pt x="8782" y="18979"/>
                  </a:cubicBezTo>
                  <a:cubicBezTo>
                    <a:pt x="8948" y="18979"/>
                    <a:pt x="9125" y="19015"/>
                    <a:pt x="9322" y="19105"/>
                  </a:cubicBezTo>
                  <a:cubicBezTo>
                    <a:pt x="10836" y="18938"/>
                    <a:pt x="12378" y="18992"/>
                    <a:pt x="13878" y="18610"/>
                  </a:cubicBezTo>
                  <a:cubicBezTo>
                    <a:pt x="15205" y="18508"/>
                    <a:pt x="16531" y="18406"/>
                    <a:pt x="17858" y="18304"/>
                  </a:cubicBezTo>
                  <a:cubicBezTo>
                    <a:pt x="21130" y="18009"/>
                    <a:pt x="24396" y="17735"/>
                    <a:pt x="27662" y="17423"/>
                  </a:cubicBezTo>
                  <a:cubicBezTo>
                    <a:pt x="29070" y="17288"/>
                    <a:pt x="30466" y="17080"/>
                    <a:pt x="31864" y="16859"/>
                  </a:cubicBezTo>
                  <a:cubicBezTo>
                    <a:pt x="32207" y="16746"/>
                    <a:pt x="32546" y="16617"/>
                    <a:pt x="32879" y="16477"/>
                  </a:cubicBezTo>
                  <a:cubicBezTo>
                    <a:pt x="32826" y="16408"/>
                    <a:pt x="32772" y="16333"/>
                    <a:pt x="32734" y="16242"/>
                  </a:cubicBezTo>
                  <a:cubicBezTo>
                    <a:pt x="32691" y="16150"/>
                    <a:pt x="32675" y="16064"/>
                    <a:pt x="32680" y="15979"/>
                  </a:cubicBezTo>
                  <a:cubicBezTo>
                    <a:pt x="32772" y="15940"/>
                    <a:pt x="32863" y="15908"/>
                    <a:pt x="32955" y="15865"/>
                  </a:cubicBezTo>
                  <a:cubicBezTo>
                    <a:pt x="33255" y="15478"/>
                    <a:pt x="33647" y="15220"/>
                    <a:pt x="34056" y="14941"/>
                  </a:cubicBezTo>
                  <a:cubicBezTo>
                    <a:pt x="34555" y="14598"/>
                    <a:pt x="34969" y="14189"/>
                    <a:pt x="35378" y="13754"/>
                  </a:cubicBezTo>
                  <a:lnTo>
                    <a:pt x="35378" y="13743"/>
                  </a:lnTo>
                  <a:cubicBezTo>
                    <a:pt x="35673" y="12798"/>
                    <a:pt x="36414" y="12126"/>
                    <a:pt x="37161" y="11492"/>
                  </a:cubicBezTo>
                  <a:cubicBezTo>
                    <a:pt x="37166" y="11487"/>
                    <a:pt x="37171" y="11487"/>
                    <a:pt x="37177" y="11481"/>
                  </a:cubicBezTo>
                  <a:cubicBezTo>
                    <a:pt x="37317" y="11363"/>
                    <a:pt x="37451" y="11251"/>
                    <a:pt x="37590" y="11132"/>
                  </a:cubicBezTo>
                  <a:cubicBezTo>
                    <a:pt x="37617" y="11111"/>
                    <a:pt x="37644" y="11084"/>
                    <a:pt x="37671" y="11057"/>
                  </a:cubicBezTo>
                  <a:cubicBezTo>
                    <a:pt x="37736" y="10955"/>
                    <a:pt x="37805" y="10869"/>
                    <a:pt x="37907" y="10837"/>
                  </a:cubicBezTo>
                  <a:cubicBezTo>
                    <a:pt x="38197" y="10547"/>
                    <a:pt x="38467" y="10235"/>
                    <a:pt x="38783" y="9972"/>
                  </a:cubicBezTo>
                  <a:cubicBezTo>
                    <a:pt x="38944" y="9832"/>
                    <a:pt x="39079" y="9649"/>
                    <a:pt x="39122" y="9467"/>
                  </a:cubicBezTo>
                  <a:cubicBezTo>
                    <a:pt x="39149" y="9354"/>
                    <a:pt x="39137" y="9247"/>
                    <a:pt x="39079" y="9145"/>
                  </a:cubicBezTo>
                  <a:cubicBezTo>
                    <a:pt x="39041" y="9096"/>
                    <a:pt x="38993" y="9048"/>
                    <a:pt x="38939" y="8999"/>
                  </a:cubicBezTo>
                  <a:lnTo>
                    <a:pt x="38939" y="8999"/>
                  </a:lnTo>
                  <a:lnTo>
                    <a:pt x="38966" y="9021"/>
                  </a:lnTo>
                  <a:cubicBezTo>
                    <a:pt x="38961" y="9010"/>
                    <a:pt x="38955" y="9005"/>
                    <a:pt x="38950" y="8994"/>
                  </a:cubicBezTo>
                  <a:cubicBezTo>
                    <a:pt x="38928" y="8972"/>
                    <a:pt x="38906" y="8957"/>
                    <a:pt x="38879" y="8940"/>
                  </a:cubicBezTo>
                  <a:cubicBezTo>
                    <a:pt x="38698" y="8823"/>
                    <a:pt x="38509" y="8720"/>
                    <a:pt x="38321" y="8623"/>
                  </a:cubicBezTo>
                  <a:cubicBezTo>
                    <a:pt x="38202" y="8565"/>
                    <a:pt x="38090" y="8500"/>
                    <a:pt x="37983" y="8436"/>
                  </a:cubicBezTo>
                  <a:cubicBezTo>
                    <a:pt x="37848" y="8387"/>
                    <a:pt x="37725" y="8323"/>
                    <a:pt x="37629" y="8221"/>
                  </a:cubicBezTo>
                  <a:cubicBezTo>
                    <a:pt x="37451" y="8139"/>
                    <a:pt x="37339" y="8017"/>
                    <a:pt x="37252" y="7866"/>
                  </a:cubicBezTo>
                  <a:cubicBezTo>
                    <a:pt x="36156" y="6840"/>
                    <a:pt x="35452" y="5260"/>
                    <a:pt x="35635" y="3815"/>
                  </a:cubicBezTo>
                  <a:cubicBezTo>
                    <a:pt x="35619" y="3762"/>
                    <a:pt x="35592" y="3708"/>
                    <a:pt x="35566" y="3654"/>
                  </a:cubicBezTo>
                  <a:cubicBezTo>
                    <a:pt x="35603" y="3542"/>
                    <a:pt x="35646" y="3428"/>
                    <a:pt x="35710" y="3321"/>
                  </a:cubicBezTo>
                  <a:lnTo>
                    <a:pt x="35710" y="3321"/>
                  </a:lnTo>
                  <a:cubicBezTo>
                    <a:pt x="35613" y="3364"/>
                    <a:pt x="35517" y="3401"/>
                    <a:pt x="35415" y="3413"/>
                  </a:cubicBezTo>
                  <a:cubicBezTo>
                    <a:pt x="35076" y="3150"/>
                    <a:pt x="34701" y="2924"/>
                    <a:pt x="34378" y="2644"/>
                  </a:cubicBezTo>
                  <a:cubicBezTo>
                    <a:pt x="34270" y="2553"/>
                    <a:pt x="34168" y="2456"/>
                    <a:pt x="34077" y="2349"/>
                  </a:cubicBezTo>
                  <a:cubicBezTo>
                    <a:pt x="33788" y="2013"/>
                    <a:pt x="33564" y="1875"/>
                    <a:pt x="33302" y="1875"/>
                  </a:cubicBezTo>
                  <a:cubicBezTo>
                    <a:pt x="33062" y="1875"/>
                    <a:pt x="32789" y="1991"/>
                    <a:pt x="32407" y="2176"/>
                  </a:cubicBezTo>
                  <a:cubicBezTo>
                    <a:pt x="31696" y="2520"/>
                    <a:pt x="30889" y="2886"/>
                    <a:pt x="30056" y="2886"/>
                  </a:cubicBezTo>
                  <a:cubicBezTo>
                    <a:pt x="29559" y="2886"/>
                    <a:pt x="29054" y="2756"/>
                    <a:pt x="28554" y="2414"/>
                  </a:cubicBezTo>
                  <a:cubicBezTo>
                    <a:pt x="27781" y="1876"/>
                    <a:pt x="26556" y="2112"/>
                    <a:pt x="26132" y="984"/>
                  </a:cubicBezTo>
                  <a:lnTo>
                    <a:pt x="26132" y="984"/>
                  </a:lnTo>
                  <a:lnTo>
                    <a:pt x="26154" y="1006"/>
                  </a:lnTo>
                  <a:cubicBezTo>
                    <a:pt x="26073" y="821"/>
                    <a:pt x="25971" y="673"/>
                    <a:pt x="25794" y="673"/>
                  </a:cubicBezTo>
                  <a:cubicBezTo>
                    <a:pt x="25744" y="673"/>
                    <a:pt x="25689" y="684"/>
                    <a:pt x="25626" y="710"/>
                  </a:cubicBezTo>
                  <a:cubicBezTo>
                    <a:pt x="25675" y="501"/>
                    <a:pt x="25566" y="451"/>
                    <a:pt x="25405" y="451"/>
                  </a:cubicBezTo>
                  <a:cubicBezTo>
                    <a:pt x="25388" y="451"/>
                    <a:pt x="25371" y="452"/>
                    <a:pt x="25353" y="452"/>
                  </a:cubicBezTo>
                  <a:cubicBezTo>
                    <a:pt x="25368" y="259"/>
                    <a:pt x="25251" y="200"/>
                    <a:pt x="25084" y="189"/>
                  </a:cubicBezTo>
                  <a:cubicBezTo>
                    <a:pt x="25075" y="82"/>
                    <a:pt x="25033" y="1"/>
                    <a:pt x="24939" y="1"/>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0"/>
            <p:cNvSpPr/>
            <p:nvPr/>
          </p:nvSpPr>
          <p:spPr>
            <a:xfrm>
              <a:off x="6385925" y="2501875"/>
              <a:ext cx="25" cy="25"/>
            </a:xfrm>
            <a:custGeom>
              <a:avLst/>
              <a:gdLst/>
              <a:ahLst/>
              <a:cxnLst/>
              <a:rect l="l" t="t" r="r" b="b"/>
              <a:pathLst>
                <a:path w="1" h="1" extrusionOk="0">
                  <a:moveTo>
                    <a:pt x="0" y="1"/>
                  </a:moveTo>
                  <a:lnTo>
                    <a:pt x="0" y="1"/>
                  </a:ln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0"/>
            <p:cNvSpPr/>
            <p:nvPr/>
          </p:nvSpPr>
          <p:spPr>
            <a:xfrm>
              <a:off x="6379350" y="2515150"/>
              <a:ext cx="25" cy="25"/>
            </a:xfrm>
            <a:custGeom>
              <a:avLst/>
              <a:gdLst/>
              <a:ahLst/>
              <a:cxnLst/>
              <a:rect l="l" t="t" r="r" b="b"/>
              <a:pathLst>
                <a:path w="1" h="1" extrusionOk="0">
                  <a:moveTo>
                    <a:pt x="0" y="1"/>
                  </a:moveTo>
                  <a:lnTo>
                    <a:pt x="0" y="1"/>
                  </a:ln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0"/>
            <p:cNvSpPr/>
            <p:nvPr/>
          </p:nvSpPr>
          <p:spPr>
            <a:xfrm>
              <a:off x="6392500" y="2487750"/>
              <a:ext cx="700" cy="850"/>
            </a:xfrm>
            <a:custGeom>
              <a:avLst/>
              <a:gdLst/>
              <a:ahLst/>
              <a:cxnLst/>
              <a:rect l="l" t="t" r="r" b="b"/>
              <a:pathLst>
                <a:path w="28" h="34" extrusionOk="0">
                  <a:moveTo>
                    <a:pt x="27" y="1"/>
                  </a:moveTo>
                  <a:cubicBezTo>
                    <a:pt x="17" y="7"/>
                    <a:pt x="12" y="7"/>
                    <a:pt x="0" y="13"/>
                  </a:cubicBezTo>
                  <a:cubicBezTo>
                    <a:pt x="7" y="18"/>
                    <a:pt x="7" y="28"/>
                    <a:pt x="7" y="33"/>
                  </a:cubicBezTo>
                  <a:cubicBezTo>
                    <a:pt x="7" y="33"/>
                    <a:pt x="12" y="23"/>
                    <a:pt x="17" y="18"/>
                  </a:cubicBezTo>
                  <a:lnTo>
                    <a:pt x="27" y="1"/>
                  </a:ln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0"/>
            <p:cNvSpPr/>
            <p:nvPr/>
          </p:nvSpPr>
          <p:spPr>
            <a:xfrm>
              <a:off x="6392650" y="2488575"/>
              <a:ext cx="25" cy="25"/>
            </a:xfrm>
            <a:custGeom>
              <a:avLst/>
              <a:gdLst/>
              <a:ahLst/>
              <a:cxnLst/>
              <a:rect l="l" t="t" r="r" b="b"/>
              <a:pathLst>
                <a:path w="1" h="1" extrusionOk="0">
                  <a:moveTo>
                    <a:pt x="1" y="0"/>
                  </a:moveTo>
                  <a:lnTo>
                    <a:pt x="1" y="0"/>
                  </a:ln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0"/>
            <p:cNvSpPr/>
            <p:nvPr/>
          </p:nvSpPr>
          <p:spPr>
            <a:xfrm>
              <a:off x="6312450" y="2414175"/>
              <a:ext cx="725" cy="575"/>
            </a:xfrm>
            <a:custGeom>
              <a:avLst/>
              <a:gdLst/>
              <a:ahLst/>
              <a:cxnLst/>
              <a:rect l="l" t="t" r="r" b="b"/>
              <a:pathLst>
                <a:path w="29" h="23" extrusionOk="0">
                  <a:moveTo>
                    <a:pt x="1" y="0"/>
                  </a:moveTo>
                  <a:cubicBezTo>
                    <a:pt x="1" y="6"/>
                    <a:pt x="6" y="17"/>
                    <a:pt x="6" y="22"/>
                  </a:cubicBezTo>
                  <a:lnTo>
                    <a:pt x="28" y="22"/>
                  </a:lnTo>
                  <a:lnTo>
                    <a:pt x="1" y="0"/>
                  </a:ln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0"/>
            <p:cNvSpPr/>
            <p:nvPr/>
          </p:nvSpPr>
          <p:spPr>
            <a:xfrm>
              <a:off x="6379225" y="2514525"/>
              <a:ext cx="575" cy="650"/>
            </a:xfrm>
            <a:custGeom>
              <a:avLst/>
              <a:gdLst/>
              <a:ahLst/>
              <a:cxnLst/>
              <a:rect l="l" t="t" r="r" b="b"/>
              <a:pathLst>
                <a:path w="23" h="26" extrusionOk="0">
                  <a:moveTo>
                    <a:pt x="22" y="0"/>
                  </a:moveTo>
                  <a:cubicBezTo>
                    <a:pt x="10" y="5"/>
                    <a:pt x="10" y="10"/>
                    <a:pt x="0" y="16"/>
                  </a:cubicBezTo>
                  <a:cubicBezTo>
                    <a:pt x="0" y="21"/>
                    <a:pt x="0" y="26"/>
                    <a:pt x="5" y="26"/>
                  </a:cubicBezTo>
                  <a:cubicBezTo>
                    <a:pt x="5" y="26"/>
                    <a:pt x="10" y="21"/>
                    <a:pt x="10" y="16"/>
                  </a:cubicBezTo>
                  <a:lnTo>
                    <a:pt x="22" y="0"/>
                  </a:ln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0"/>
            <p:cNvSpPr/>
            <p:nvPr/>
          </p:nvSpPr>
          <p:spPr>
            <a:xfrm>
              <a:off x="6385925" y="2501200"/>
              <a:ext cx="575" cy="700"/>
            </a:xfrm>
            <a:custGeom>
              <a:avLst/>
              <a:gdLst/>
              <a:ahLst/>
              <a:cxnLst/>
              <a:rect l="l" t="t" r="r" b="b"/>
              <a:pathLst>
                <a:path w="23" h="28" extrusionOk="0">
                  <a:moveTo>
                    <a:pt x="22" y="1"/>
                  </a:moveTo>
                  <a:cubicBezTo>
                    <a:pt x="12" y="1"/>
                    <a:pt x="5" y="6"/>
                    <a:pt x="0" y="6"/>
                  </a:cubicBezTo>
                  <a:lnTo>
                    <a:pt x="0" y="28"/>
                  </a:lnTo>
                  <a:lnTo>
                    <a:pt x="22" y="1"/>
                  </a:ln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0"/>
            <p:cNvSpPr/>
            <p:nvPr/>
          </p:nvSpPr>
          <p:spPr>
            <a:xfrm>
              <a:off x="5871800" y="2834950"/>
              <a:ext cx="700" cy="575"/>
            </a:xfrm>
            <a:custGeom>
              <a:avLst/>
              <a:gdLst/>
              <a:ahLst/>
              <a:cxnLst/>
              <a:rect l="l" t="t" r="r" b="b"/>
              <a:pathLst>
                <a:path w="28" h="23" extrusionOk="0">
                  <a:moveTo>
                    <a:pt x="1" y="0"/>
                  </a:moveTo>
                  <a:cubicBezTo>
                    <a:pt x="6" y="5"/>
                    <a:pt x="12" y="12"/>
                    <a:pt x="22" y="22"/>
                  </a:cubicBezTo>
                  <a:cubicBezTo>
                    <a:pt x="22" y="17"/>
                    <a:pt x="22" y="17"/>
                    <a:pt x="28" y="17"/>
                  </a:cubicBezTo>
                  <a:lnTo>
                    <a:pt x="1" y="0"/>
                  </a:ln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0"/>
            <p:cNvSpPr/>
            <p:nvPr/>
          </p:nvSpPr>
          <p:spPr>
            <a:xfrm>
              <a:off x="6165550" y="2514525"/>
              <a:ext cx="525" cy="650"/>
            </a:xfrm>
            <a:custGeom>
              <a:avLst/>
              <a:gdLst/>
              <a:ahLst/>
              <a:cxnLst/>
              <a:rect l="l" t="t" r="r" b="b"/>
              <a:pathLst>
                <a:path w="21" h="26" extrusionOk="0">
                  <a:moveTo>
                    <a:pt x="21" y="0"/>
                  </a:moveTo>
                  <a:lnTo>
                    <a:pt x="0" y="26"/>
                  </a:lnTo>
                  <a:cubicBezTo>
                    <a:pt x="5" y="21"/>
                    <a:pt x="11" y="21"/>
                    <a:pt x="16" y="16"/>
                  </a:cubicBezTo>
                  <a:cubicBezTo>
                    <a:pt x="16" y="10"/>
                    <a:pt x="21" y="5"/>
                    <a:pt x="21" y="0"/>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0"/>
            <p:cNvSpPr/>
            <p:nvPr/>
          </p:nvSpPr>
          <p:spPr>
            <a:xfrm>
              <a:off x="6132075" y="2527800"/>
              <a:ext cx="575" cy="575"/>
            </a:xfrm>
            <a:custGeom>
              <a:avLst/>
              <a:gdLst/>
              <a:ahLst/>
              <a:cxnLst/>
              <a:rect l="l" t="t" r="r" b="b"/>
              <a:pathLst>
                <a:path w="23" h="23" extrusionOk="0">
                  <a:moveTo>
                    <a:pt x="23" y="0"/>
                  </a:moveTo>
                  <a:lnTo>
                    <a:pt x="1" y="22"/>
                  </a:lnTo>
                  <a:lnTo>
                    <a:pt x="18" y="22"/>
                  </a:lnTo>
                  <a:cubicBezTo>
                    <a:pt x="18" y="17"/>
                    <a:pt x="23" y="5"/>
                    <a:pt x="23" y="0"/>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0"/>
            <p:cNvSpPr/>
            <p:nvPr/>
          </p:nvSpPr>
          <p:spPr>
            <a:xfrm>
              <a:off x="5992000" y="2788075"/>
              <a:ext cx="575" cy="700"/>
            </a:xfrm>
            <a:custGeom>
              <a:avLst/>
              <a:gdLst/>
              <a:ahLst/>
              <a:cxnLst/>
              <a:rect l="l" t="t" r="r" b="b"/>
              <a:pathLst>
                <a:path w="23" h="28" extrusionOk="0">
                  <a:moveTo>
                    <a:pt x="22" y="1"/>
                  </a:moveTo>
                  <a:cubicBezTo>
                    <a:pt x="12" y="6"/>
                    <a:pt x="12" y="11"/>
                    <a:pt x="7" y="17"/>
                  </a:cubicBezTo>
                  <a:cubicBezTo>
                    <a:pt x="0" y="23"/>
                    <a:pt x="0" y="28"/>
                    <a:pt x="0" y="28"/>
                  </a:cubicBezTo>
                  <a:lnTo>
                    <a:pt x="22" y="1"/>
                  </a:ln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0"/>
            <p:cNvSpPr/>
            <p:nvPr/>
          </p:nvSpPr>
          <p:spPr>
            <a:xfrm>
              <a:off x="6085350" y="2594675"/>
              <a:ext cx="575" cy="575"/>
            </a:xfrm>
            <a:custGeom>
              <a:avLst/>
              <a:gdLst/>
              <a:ahLst/>
              <a:cxnLst/>
              <a:rect l="l" t="t" r="r" b="b"/>
              <a:pathLst>
                <a:path w="23" h="23" extrusionOk="0">
                  <a:moveTo>
                    <a:pt x="0" y="1"/>
                  </a:moveTo>
                  <a:cubicBezTo>
                    <a:pt x="6" y="6"/>
                    <a:pt x="12" y="17"/>
                    <a:pt x="17" y="23"/>
                  </a:cubicBezTo>
                  <a:lnTo>
                    <a:pt x="22" y="23"/>
                  </a:lnTo>
                  <a:lnTo>
                    <a:pt x="0" y="1"/>
                  </a:ln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0"/>
            <p:cNvSpPr/>
            <p:nvPr/>
          </p:nvSpPr>
          <p:spPr>
            <a:xfrm>
              <a:off x="6252150" y="2434450"/>
              <a:ext cx="700" cy="575"/>
            </a:xfrm>
            <a:custGeom>
              <a:avLst/>
              <a:gdLst/>
              <a:ahLst/>
              <a:cxnLst/>
              <a:rect l="l" t="t" r="r" b="b"/>
              <a:pathLst>
                <a:path w="28" h="23" extrusionOk="0">
                  <a:moveTo>
                    <a:pt x="1" y="0"/>
                  </a:moveTo>
                  <a:cubicBezTo>
                    <a:pt x="6" y="6"/>
                    <a:pt x="6" y="12"/>
                    <a:pt x="12" y="22"/>
                  </a:cubicBezTo>
                  <a:lnTo>
                    <a:pt x="28" y="22"/>
                  </a:lnTo>
                  <a:lnTo>
                    <a:pt x="1" y="0"/>
                  </a:ln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0"/>
            <p:cNvSpPr/>
            <p:nvPr/>
          </p:nvSpPr>
          <p:spPr>
            <a:xfrm>
              <a:off x="6232125" y="2421175"/>
              <a:ext cx="725" cy="525"/>
            </a:xfrm>
            <a:custGeom>
              <a:avLst/>
              <a:gdLst/>
              <a:ahLst/>
              <a:cxnLst/>
              <a:rect l="l" t="t" r="r" b="b"/>
              <a:pathLst>
                <a:path w="29" h="21" extrusionOk="0">
                  <a:moveTo>
                    <a:pt x="1" y="0"/>
                  </a:moveTo>
                  <a:cubicBezTo>
                    <a:pt x="7" y="5"/>
                    <a:pt x="7" y="11"/>
                    <a:pt x="13" y="16"/>
                  </a:cubicBezTo>
                  <a:cubicBezTo>
                    <a:pt x="16" y="16"/>
                    <a:pt x="20" y="16"/>
                    <a:pt x="24" y="18"/>
                  </a:cubicBezTo>
                  <a:lnTo>
                    <a:pt x="24" y="18"/>
                  </a:lnTo>
                  <a:lnTo>
                    <a:pt x="1" y="0"/>
                  </a:lnTo>
                  <a:close/>
                  <a:moveTo>
                    <a:pt x="24" y="18"/>
                  </a:moveTo>
                  <a:lnTo>
                    <a:pt x="28" y="21"/>
                  </a:lnTo>
                  <a:cubicBezTo>
                    <a:pt x="27" y="20"/>
                    <a:pt x="25" y="19"/>
                    <a:pt x="24" y="18"/>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0"/>
            <p:cNvSpPr/>
            <p:nvPr/>
          </p:nvSpPr>
          <p:spPr>
            <a:xfrm>
              <a:off x="6245450" y="2427750"/>
              <a:ext cx="700" cy="700"/>
            </a:xfrm>
            <a:custGeom>
              <a:avLst/>
              <a:gdLst/>
              <a:ahLst/>
              <a:cxnLst/>
              <a:rect l="l" t="t" r="r" b="b"/>
              <a:pathLst>
                <a:path w="28" h="28" extrusionOk="0">
                  <a:moveTo>
                    <a:pt x="6" y="0"/>
                  </a:moveTo>
                  <a:cubicBezTo>
                    <a:pt x="0" y="11"/>
                    <a:pt x="0" y="22"/>
                    <a:pt x="0" y="27"/>
                  </a:cubicBezTo>
                  <a:cubicBezTo>
                    <a:pt x="11" y="27"/>
                    <a:pt x="22" y="27"/>
                    <a:pt x="28" y="22"/>
                  </a:cubicBezTo>
                  <a:lnTo>
                    <a:pt x="6" y="0"/>
                  </a:ln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0"/>
            <p:cNvSpPr/>
            <p:nvPr/>
          </p:nvSpPr>
          <p:spPr>
            <a:xfrm>
              <a:off x="6225425" y="2414425"/>
              <a:ext cx="700" cy="700"/>
            </a:xfrm>
            <a:custGeom>
              <a:avLst/>
              <a:gdLst/>
              <a:ahLst/>
              <a:cxnLst/>
              <a:rect l="l" t="t" r="r" b="b"/>
              <a:pathLst>
                <a:path w="28" h="28" extrusionOk="0">
                  <a:moveTo>
                    <a:pt x="1" y="1"/>
                  </a:moveTo>
                  <a:lnTo>
                    <a:pt x="1" y="28"/>
                  </a:lnTo>
                  <a:cubicBezTo>
                    <a:pt x="11" y="28"/>
                    <a:pt x="18" y="23"/>
                    <a:pt x="28" y="23"/>
                  </a:cubicBezTo>
                  <a:cubicBezTo>
                    <a:pt x="23" y="18"/>
                    <a:pt x="11" y="7"/>
                    <a:pt x="1" y="1"/>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0"/>
            <p:cNvSpPr/>
            <p:nvPr/>
          </p:nvSpPr>
          <p:spPr>
            <a:xfrm>
              <a:off x="6025450" y="2694725"/>
              <a:ext cx="425" cy="575"/>
            </a:xfrm>
            <a:custGeom>
              <a:avLst/>
              <a:gdLst/>
              <a:ahLst/>
              <a:cxnLst/>
              <a:rect l="l" t="t" r="r" b="b"/>
              <a:pathLst>
                <a:path w="17" h="23" extrusionOk="0">
                  <a:moveTo>
                    <a:pt x="16" y="1"/>
                  </a:moveTo>
                  <a:lnTo>
                    <a:pt x="1" y="23"/>
                  </a:lnTo>
                  <a:cubicBezTo>
                    <a:pt x="6" y="17"/>
                    <a:pt x="11" y="12"/>
                    <a:pt x="16" y="6"/>
                  </a:cubicBezTo>
                  <a:lnTo>
                    <a:pt x="16" y="1"/>
                  </a:ln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0"/>
            <p:cNvSpPr/>
            <p:nvPr/>
          </p:nvSpPr>
          <p:spPr>
            <a:xfrm>
              <a:off x="5818350" y="2854950"/>
              <a:ext cx="700" cy="575"/>
            </a:xfrm>
            <a:custGeom>
              <a:avLst/>
              <a:gdLst/>
              <a:ahLst/>
              <a:cxnLst/>
              <a:rect l="l" t="t" r="r" b="b"/>
              <a:pathLst>
                <a:path w="28" h="23" extrusionOk="0">
                  <a:moveTo>
                    <a:pt x="1" y="1"/>
                  </a:moveTo>
                  <a:cubicBezTo>
                    <a:pt x="2" y="2"/>
                    <a:pt x="4" y="4"/>
                    <a:pt x="7" y="6"/>
                  </a:cubicBezTo>
                  <a:lnTo>
                    <a:pt x="7" y="6"/>
                  </a:lnTo>
                  <a:lnTo>
                    <a:pt x="1" y="1"/>
                  </a:lnTo>
                  <a:close/>
                  <a:moveTo>
                    <a:pt x="7" y="6"/>
                  </a:moveTo>
                  <a:lnTo>
                    <a:pt x="28" y="23"/>
                  </a:lnTo>
                  <a:lnTo>
                    <a:pt x="23" y="18"/>
                  </a:lnTo>
                  <a:cubicBezTo>
                    <a:pt x="18" y="13"/>
                    <a:pt x="12" y="9"/>
                    <a:pt x="7" y="6"/>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0"/>
            <p:cNvSpPr/>
            <p:nvPr/>
          </p:nvSpPr>
          <p:spPr>
            <a:xfrm>
              <a:off x="5811500" y="2848250"/>
              <a:ext cx="825" cy="825"/>
            </a:xfrm>
            <a:custGeom>
              <a:avLst/>
              <a:gdLst/>
              <a:ahLst/>
              <a:cxnLst/>
              <a:rect l="l" t="t" r="r" b="b"/>
              <a:pathLst>
                <a:path w="33" h="33" extrusionOk="0">
                  <a:moveTo>
                    <a:pt x="7" y="1"/>
                  </a:moveTo>
                  <a:cubicBezTo>
                    <a:pt x="7" y="16"/>
                    <a:pt x="7" y="21"/>
                    <a:pt x="0" y="33"/>
                  </a:cubicBezTo>
                  <a:cubicBezTo>
                    <a:pt x="12" y="28"/>
                    <a:pt x="22" y="28"/>
                    <a:pt x="32" y="21"/>
                  </a:cubicBezTo>
                  <a:lnTo>
                    <a:pt x="7" y="1"/>
                  </a:ln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0"/>
            <p:cNvSpPr/>
            <p:nvPr/>
          </p:nvSpPr>
          <p:spPr>
            <a:xfrm>
              <a:off x="5845075" y="2854950"/>
              <a:ext cx="700" cy="575"/>
            </a:xfrm>
            <a:custGeom>
              <a:avLst/>
              <a:gdLst/>
              <a:ahLst/>
              <a:cxnLst/>
              <a:rect l="l" t="t" r="r" b="b"/>
              <a:pathLst>
                <a:path w="28" h="23" extrusionOk="0">
                  <a:moveTo>
                    <a:pt x="28" y="1"/>
                  </a:moveTo>
                  <a:lnTo>
                    <a:pt x="1" y="23"/>
                  </a:lnTo>
                  <a:lnTo>
                    <a:pt x="11" y="23"/>
                  </a:lnTo>
                  <a:cubicBezTo>
                    <a:pt x="17" y="18"/>
                    <a:pt x="23" y="11"/>
                    <a:pt x="28" y="1"/>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0"/>
            <p:cNvSpPr/>
            <p:nvPr/>
          </p:nvSpPr>
          <p:spPr>
            <a:xfrm>
              <a:off x="6005450" y="2768050"/>
              <a:ext cx="425" cy="700"/>
            </a:xfrm>
            <a:custGeom>
              <a:avLst/>
              <a:gdLst/>
              <a:ahLst/>
              <a:cxnLst/>
              <a:rect l="l" t="t" r="r" b="b"/>
              <a:pathLst>
                <a:path w="17" h="28" extrusionOk="0">
                  <a:moveTo>
                    <a:pt x="17" y="1"/>
                  </a:moveTo>
                  <a:lnTo>
                    <a:pt x="0" y="28"/>
                  </a:lnTo>
                  <a:cubicBezTo>
                    <a:pt x="5" y="23"/>
                    <a:pt x="10" y="18"/>
                    <a:pt x="17" y="6"/>
                  </a:cubicBezTo>
                  <a:lnTo>
                    <a:pt x="17" y="1"/>
                  </a:ln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0"/>
            <p:cNvSpPr/>
            <p:nvPr/>
          </p:nvSpPr>
          <p:spPr>
            <a:xfrm>
              <a:off x="6018750" y="2701300"/>
              <a:ext cx="550" cy="700"/>
            </a:xfrm>
            <a:custGeom>
              <a:avLst/>
              <a:gdLst/>
              <a:ahLst/>
              <a:cxnLst/>
              <a:rect l="l" t="t" r="r" b="b"/>
              <a:pathLst>
                <a:path w="22" h="28" extrusionOk="0">
                  <a:moveTo>
                    <a:pt x="16" y="1"/>
                  </a:moveTo>
                  <a:lnTo>
                    <a:pt x="1" y="28"/>
                  </a:lnTo>
                  <a:lnTo>
                    <a:pt x="21" y="28"/>
                  </a:lnTo>
                  <a:cubicBezTo>
                    <a:pt x="16" y="23"/>
                    <a:pt x="21" y="12"/>
                    <a:pt x="16" y="1"/>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0"/>
            <p:cNvSpPr/>
            <p:nvPr/>
          </p:nvSpPr>
          <p:spPr>
            <a:xfrm>
              <a:off x="6005300" y="2728050"/>
              <a:ext cx="575" cy="675"/>
            </a:xfrm>
            <a:custGeom>
              <a:avLst/>
              <a:gdLst/>
              <a:ahLst/>
              <a:cxnLst/>
              <a:rect l="l" t="t" r="r" b="b"/>
              <a:pathLst>
                <a:path w="23" h="27" extrusionOk="0">
                  <a:moveTo>
                    <a:pt x="23" y="1"/>
                  </a:moveTo>
                  <a:cubicBezTo>
                    <a:pt x="20" y="3"/>
                    <a:pt x="18" y="5"/>
                    <a:pt x="17" y="8"/>
                  </a:cubicBezTo>
                  <a:lnTo>
                    <a:pt x="17" y="8"/>
                  </a:lnTo>
                  <a:lnTo>
                    <a:pt x="23" y="1"/>
                  </a:lnTo>
                  <a:close/>
                  <a:moveTo>
                    <a:pt x="17" y="8"/>
                  </a:moveTo>
                  <a:lnTo>
                    <a:pt x="1" y="27"/>
                  </a:lnTo>
                  <a:cubicBezTo>
                    <a:pt x="6" y="21"/>
                    <a:pt x="11" y="21"/>
                    <a:pt x="11" y="16"/>
                  </a:cubicBezTo>
                  <a:cubicBezTo>
                    <a:pt x="14" y="13"/>
                    <a:pt x="15" y="10"/>
                    <a:pt x="17" y="8"/>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0"/>
            <p:cNvSpPr/>
            <p:nvPr/>
          </p:nvSpPr>
          <p:spPr>
            <a:xfrm>
              <a:off x="6265475" y="2441175"/>
              <a:ext cx="700" cy="550"/>
            </a:xfrm>
            <a:custGeom>
              <a:avLst/>
              <a:gdLst/>
              <a:ahLst/>
              <a:cxnLst/>
              <a:rect l="l" t="t" r="r" b="b"/>
              <a:pathLst>
                <a:path w="28" h="22" extrusionOk="0">
                  <a:moveTo>
                    <a:pt x="0" y="1"/>
                  </a:moveTo>
                  <a:cubicBezTo>
                    <a:pt x="10" y="11"/>
                    <a:pt x="16" y="16"/>
                    <a:pt x="21" y="22"/>
                  </a:cubicBezTo>
                  <a:cubicBezTo>
                    <a:pt x="21" y="22"/>
                    <a:pt x="27" y="22"/>
                    <a:pt x="27" y="16"/>
                  </a:cubicBezTo>
                  <a:lnTo>
                    <a:pt x="0" y="1"/>
                  </a:ln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0"/>
            <p:cNvSpPr/>
            <p:nvPr/>
          </p:nvSpPr>
          <p:spPr>
            <a:xfrm>
              <a:off x="6279175" y="2387575"/>
              <a:ext cx="400" cy="575"/>
            </a:xfrm>
            <a:custGeom>
              <a:avLst/>
              <a:gdLst/>
              <a:ahLst/>
              <a:cxnLst/>
              <a:rect l="l" t="t" r="r" b="b"/>
              <a:pathLst>
                <a:path w="16" h="23" extrusionOk="0">
                  <a:moveTo>
                    <a:pt x="0" y="1"/>
                  </a:moveTo>
                  <a:lnTo>
                    <a:pt x="16" y="23"/>
                  </a:lnTo>
                  <a:cubicBezTo>
                    <a:pt x="16" y="18"/>
                    <a:pt x="16" y="18"/>
                    <a:pt x="10" y="11"/>
                  </a:cubicBezTo>
                  <a:cubicBezTo>
                    <a:pt x="10" y="6"/>
                    <a:pt x="5" y="1"/>
                    <a:pt x="0" y="1"/>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0"/>
            <p:cNvSpPr/>
            <p:nvPr/>
          </p:nvSpPr>
          <p:spPr>
            <a:xfrm>
              <a:off x="6285875" y="2407475"/>
              <a:ext cx="700" cy="825"/>
            </a:xfrm>
            <a:custGeom>
              <a:avLst/>
              <a:gdLst/>
              <a:ahLst/>
              <a:cxnLst/>
              <a:rect l="l" t="t" r="r" b="b"/>
              <a:pathLst>
                <a:path w="28" h="33" extrusionOk="0">
                  <a:moveTo>
                    <a:pt x="0" y="0"/>
                  </a:moveTo>
                  <a:lnTo>
                    <a:pt x="22" y="32"/>
                  </a:lnTo>
                  <a:cubicBezTo>
                    <a:pt x="22" y="21"/>
                    <a:pt x="22" y="16"/>
                    <a:pt x="27" y="5"/>
                  </a:cubicBezTo>
                  <a:cubicBezTo>
                    <a:pt x="17" y="5"/>
                    <a:pt x="11" y="5"/>
                    <a:pt x="0" y="0"/>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0"/>
            <p:cNvSpPr/>
            <p:nvPr/>
          </p:nvSpPr>
          <p:spPr>
            <a:xfrm>
              <a:off x="6178700" y="2387450"/>
              <a:ext cx="575" cy="700"/>
            </a:xfrm>
            <a:custGeom>
              <a:avLst/>
              <a:gdLst/>
              <a:ahLst/>
              <a:cxnLst/>
              <a:rect l="l" t="t" r="r" b="b"/>
              <a:pathLst>
                <a:path w="23" h="28" extrusionOk="0">
                  <a:moveTo>
                    <a:pt x="22" y="1"/>
                  </a:moveTo>
                  <a:cubicBezTo>
                    <a:pt x="17" y="6"/>
                    <a:pt x="11" y="6"/>
                    <a:pt x="0" y="6"/>
                  </a:cubicBezTo>
                  <a:lnTo>
                    <a:pt x="0" y="28"/>
                  </a:lnTo>
                  <a:lnTo>
                    <a:pt x="22" y="1"/>
                  </a:ln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0"/>
            <p:cNvSpPr/>
            <p:nvPr/>
          </p:nvSpPr>
          <p:spPr>
            <a:xfrm>
              <a:off x="6265600" y="2380875"/>
              <a:ext cx="825" cy="700"/>
            </a:xfrm>
            <a:custGeom>
              <a:avLst/>
              <a:gdLst/>
              <a:ahLst/>
              <a:cxnLst/>
              <a:rect l="l" t="t" r="r" b="b"/>
              <a:pathLst>
                <a:path w="33" h="28" extrusionOk="0">
                  <a:moveTo>
                    <a:pt x="0" y="1"/>
                  </a:moveTo>
                  <a:lnTo>
                    <a:pt x="33" y="28"/>
                  </a:ln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0"/>
            <p:cNvSpPr/>
            <p:nvPr/>
          </p:nvSpPr>
          <p:spPr>
            <a:xfrm>
              <a:off x="6071925" y="2454325"/>
              <a:ext cx="550" cy="425"/>
            </a:xfrm>
            <a:custGeom>
              <a:avLst/>
              <a:gdLst/>
              <a:ahLst/>
              <a:cxnLst/>
              <a:rect l="l" t="t" r="r" b="b"/>
              <a:pathLst>
                <a:path w="22" h="17" extrusionOk="0">
                  <a:moveTo>
                    <a:pt x="16" y="1"/>
                  </a:moveTo>
                  <a:cubicBezTo>
                    <a:pt x="11" y="6"/>
                    <a:pt x="6" y="11"/>
                    <a:pt x="1" y="16"/>
                  </a:cubicBezTo>
                  <a:lnTo>
                    <a:pt x="22" y="6"/>
                  </a:lnTo>
                  <a:cubicBezTo>
                    <a:pt x="22" y="1"/>
                    <a:pt x="16" y="1"/>
                    <a:pt x="16" y="1"/>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0"/>
            <p:cNvSpPr/>
            <p:nvPr/>
          </p:nvSpPr>
          <p:spPr>
            <a:xfrm>
              <a:off x="6265725" y="2380575"/>
              <a:ext cx="700" cy="1000"/>
            </a:xfrm>
            <a:custGeom>
              <a:avLst/>
              <a:gdLst/>
              <a:ahLst/>
              <a:cxnLst/>
              <a:rect l="l" t="t" r="r" b="b"/>
              <a:pathLst>
                <a:path w="28" h="40" extrusionOk="0">
                  <a:moveTo>
                    <a:pt x="28" y="1"/>
                  </a:moveTo>
                  <a:cubicBezTo>
                    <a:pt x="22" y="7"/>
                    <a:pt x="11" y="7"/>
                    <a:pt x="0" y="13"/>
                  </a:cubicBezTo>
                  <a:cubicBezTo>
                    <a:pt x="11" y="18"/>
                    <a:pt x="17" y="28"/>
                    <a:pt x="28" y="40"/>
                  </a:cubicBezTo>
                  <a:lnTo>
                    <a:pt x="28" y="1"/>
                  </a:ln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0"/>
            <p:cNvSpPr/>
            <p:nvPr/>
          </p:nvSpPr>
          <p:spPr>
            <a:xfrm>
              <a:off x="6605775" y="2581100"/>
              <a:ext cx="575" cy="450"/>
            </a:xfrm>
            <a:custGeom>
              <a:avLst/>
              <a:gdLst/>
              <a:ahLst/>
              <a:cxnLst/>
              <a:rect l="l" t="t" r="r" b="b"/>
              <a:pathLst>
                <a:path w="23" h="18" extrusionOk="0">
                  <a:moveTo>
                    <a:pt x="23" y="1"/>
                  </a:moveTo>
                  <a:cubicBezTo>
                    <a:pt x="18" y="6"/>
                    <a:pt x="11" y="6"/>
                    <a:pt x="6" y="12"/>
                  </a:cubicBezTo>
                  <a:lnTo>
                    <a:pt x="1" y="18"/>
                  </a:lnTo>
                  <a:lnTo>
                    <a:pt x="18" y="6"/>
                  </a:lnTo>
                  <a:lnTo>
                    <a:pt x="23" y="1"/>
                  </a:ln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0"/>
            <p:cNvSpPr/>
            <p:nvPr/>
          </p:nvSpPr>
          <p:spPr>
            <a:xfrm>
              <a:off x="5012650" y="1479675"/>
              <a:ext cx="5275" cy="5025"/>
            </a:xfrm>
            <a:custGeom>
              <a:avLst/>
              <a:gdLst/>
              <a:ahLst/>
              <a:cxnLst/>
              <a:rect l="l" t="t" r="r" b="b"/>
              <a:pathLst>
                <a:path w="211" h="201" extrusionOk="0">
                  <a:moveTo>
                    <a:pt x="189" y="0"/>
                  </a:moveTo>
                  <a:cubicBezTo>
                    <a:pt x="125" y="22"/>
                    <a:pt x="65" y="44"/>
                    <a:pt x="1" y="60"/>
                  </a:cubicBezTo>
                  <a:cubicBezTo>
                    <a:pt x="33" y="109"/>
                    <a:pt x="60" y="151"/>
                    <a:pt x="92" y="200"/>
                  </a:cubicBezTo>
                  <a:cubicBezTo>
                    <a:pt x="130" y="141"/>
                    <a:pt x="167" y="87"/>
                    <a:pt x="211" y="27"/>
                  </a:cubicBezTo>
                  <a:lnTo>
                    <a:pt x="189" y="0"/>
                  </a:ln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0"/>
            <p:cNvSpPr/>
            <p:nvPr/>
          </p:nvSpPr>
          <p:spPr>
            <a:xfrm>
              <a:off x="5667125" y="2244950"/>
              <a:ext cx="632075" cy="617425"/>
            </a:xfrm>
            <a:custGeom>
              <a:avLst/>
              <a:gdLst/>
              <a:ahLst/>
              <a:cxnLst/>
              <a:rect l="l" t="t" r="r" b="b"/>
              <a:pathLst>
                <a:path w="25283" h="24697" extrusionOk="0">
                  <a:moveTo>
                    <a:pt x="24491" y="5711"/>
                  </a:moveTo>
                  <a:cubicBezTo>
                    <a:pt x="24491" y="5713"/>
                    <a:pt x="24492" y="5714"/>
                    <a:pt x="24492" y="5716"/>
                  </a:cubicBezTo>
                  <a:cubicBezTo>
                    <a:pt x="24492" y="5714"/>
                    <a:pt x="24492" y="5713"/>
                    <a:pt x="24491" y="5711"/>
                  </a:cubicBezTo>
                  <a:close/>
                  <a:moveTo>
                    <a:pt x="8591" y="0"/>
                  </a:moveTo>
                  <a:cubicBezTo>
                    <a:pt x="8462" y="0"/>
                    <a:pt x="8338" y="43"/>
                    <a:pt x="8242" y="129"/>
                  </a:cubicBezTo>
                  <a:cubicBezTo>
                    <a:pt x="8231" y="140"/>
                    <a:pt x="8220" y="151"/>
                    <a:pt x="8209" y="156"/>
                  </a:cubicBezTo>
                  <a:cubicBezTo>
                    <a:pt x="8204" y="162"/>
                    <a:pt x="8204" y="167"/>
                    <a:pt x="8193" y="172"/>
                  </a:cubicBezTo>
                  <a:cubicBezTo>
                    <a:pt x="8167" y="489"/>
                    <a:pt x="8113" y="801"/>
                    <a:pt x="8026" y="1118"/>
                  </a:cubicBezTo>
                  <a:cubicBezTo>
                    <a:pt x="8006" y="1198"/>
                    <a:pt x="7957" y="1279"/>
                    <a:pt x="7903" y="1365"/>
                  </a:cubicBezTo>
                  <a:cubicBezTo>
                    <a:pt x="7897" y="1644"/>
                    <a:pt x="7914" y="1977"/>
                    <a:pt x="7930" y="2375"/>
                  </a:cubicBezTo>
                  <a:cubicBezTo>
                    <a:pt x="8574" y="2918"/>
                    <a:pt x="8038" y="3826"/>
                    <a:pt x="8457" y="4389"/>
                  </a:cubicBezTo>
                  <a:cubicBezTo>
                    <a:pt x="8376" y="4900"/>
                    <a:pt x="8279" y="5410"/>
                    <a:pt x="8204" y="5926"/>
                  </a:cubicBezTo>
                  <a:cubicBezTo>
                    <a:pt x="8177" y="6098"/>
                    <a:pt x="8155" y="6270"/>
                    <a:pt x="8135" y="6437"/>
                  </a:cubicBezTo>
                  <a:cubicBezTo>
                    <a:pt x="7979" y="7731"/>
                    <a:pt x="6484" y="9333"/>
                    <a:pt x="5190" y="9563"/>
                  </a:cubicBezTo>
                  <a:cubicBezTo>
                    <a:pt x="5056" y="9643"/>
                    <a:pt x="4927" y="9725"/>
                    <a:pt x="4793" y="9805"/>
                  </a:cubicBezTo>
                  <a:lnTo>
                    <a:pt x="4755" y="9869"/>
                  </a:lnTo>
                  <a:cubicBezTo>
                    <a:pt x="4357" y="10052"/>
                    <a:pt x="4191" y="10374"/>
                    <a:pt x="4185" y="10799"/>
                  </a:cubicBezTo>
                  <a:cubicBezTo>
                    <a:pt x="3761" y="11202"/>
                    <a:pt x="3595" y="11659"/>
                    <a:pt x="3739" y="12266"/>
                  </a:cubicBezTo>
                  <a:cubicBezTo>
                    <a:pt x="3836" y="12657"/>
                    <a:pt x="3745" y="12795"/>
                    <a:pt x="3564" y="12795"/>
                  </a:cubicBezTo>
                  <a:cubicBezTo>
                    <a:pt x="3446" y="12795"/>
                    <a:pt x="3290" y="12736"/>
                    <a:pt x="3124" y="12650"/>
                  </a:cubicBezTo>
                  <a:lnTo>
                    <a:pt x="3124" y="12650"/>
                  </a:lnTo>
                  <a:cubicBezTo>
                    <a:pt x="2927" y="12472"/>
                    <a:pt x="2775" y="12400"/>
                    <a:pt x="2651" y="12400"/>
                  </a:cubicBezTo>
                  <a:cubicBezTo>
                    <a:pt x="2384" y="12400"/>
                    <a:pt x="2247" y="12738"/>
                    <a:pt x="2068" y="13077"/>
                  </a:cubicBezTo>
                  <a:cubicBezTo>
                    <a:pt x="1602" y="13979"/>
                    <a:pt x="2075" y="14951"/>
                    <a:pt x="1790" y="15859"/>
                  </a:cubicBezTo>
                  <a:cubicBezTo>
                    <a:pt x="1381" y="15973"/>
                    <a:pt x="1172" y="16214"/>
                    <a:pt x="1242" y="16650"/>
                  </a:cubicBezTo>
                  <a:cubicBezTo>
                    <a:pt x="1183" y="16633"/>
                    <a:pt x="1126" y="16626"/>
                    <a:pt x="1071" y="16626"/>
                  </a:cubicBezTo>
                  <a:cubicBezTo>
                    <a:pt x="834" y="16626"/>
                    <a:pt x="627" y="16757"/>
                    <a:pt x="414" y="16853"/>
                  </a:cubicBezTo>
                  <a:cubicBezTo>
                    <a:pt x="350" y="16960"/>
                    <a:pt x="307" y="17074"/>
                    <a:pt x="270" y="17186"/>
                  </a:cubicBezTo>
                  <a:cubicBezTo>
                    <a:pt x="275" y="17191"/>
                    <a:pt x="275" y="17197"/>
                    <a:pt x="280" y="17208"/>
                  </a:cubicBezTo>
                  <a:cubicBezTo>
                    <a:pt x="270" y="17235"/>
                    <a:pt x="253" y="17267"/>
                    <a:pt x="248" y="17304"/>
                  </a:cubicBezTo>
                  <a:cubicBezTo>
                    <a:pt x="0" y="19647"/>
                    <a:pt x="1344" y="21414"/>
                    <a:pt x="3030" y="22832"/>
                  </a:cubicBezTo>
                  <a:cubicBezTo>
                    <a:pt x="3600" y="23310"/>
                    <a:pt x="5158" y="24487"/>
                    <a:pt x="6330" y="24611"/>
                  </a:cubicBezTo>
                  <a:cubicBezTo>
                    <a:pt x="6429" y="24667"/>
                    <a:pt x="6529" y="24697"/>
                    <a:pt x="6630" y="24697"/>
                  </a:cubicBezTo>
                  <a:cubicBezTo>
                    <a:pt x="6763" y="24697"/>
                    <a:pt x="6896" y="24644"/>
                    <a:pt x="7027" y="24525"/>
                  </a:cubicBezTo>
                  <a:cubicBezTo>
                    <a:pt x="7086" y="24498"/>
                    <a:pt x="7146" y="24471"/>
                    <a:pt x="7200" y="24433"/>
                  </a:cubicBezTo>
                  <a:cubicBezTo>
                    <a:pt x="7236" y="24441"/>
                    <a:pt x="7271" y="24444"/>
                    <a:pt x="7303" y="24444"/>
                  </a:cubicBezTo>
                  <a:cubicBezTo>
                    <a:pt x="7482" y="24444"/>
                    <a:pt x="7605" y="24333"/>
                    <a:pt x="7677" y="24134"/>
                  </a:cubicBezTo>
                  <a:lnTo>
                    <a:pt x="7677" y="24134"/>
                  </a:lnTo>
                  <a:cubicBezTo>
                    <a:pt x="7852" y="23964"/>
                    <a:pt x="8028" y="23792"/>
                    <a:pt x="8209" y="23622"/>
                  </a:cubicBezTo>
                  <a:cubicBezTo>
                    <a:pt x="8199" y="23612"/>
                    <a:pt x="8193" y="23605"/>
                    <a:pt x="8188" y="23600"/>
                  </a:cubicBezTo>
                  <a:lnTo>
                    <a:pt x="8188" y="23600"/>
                  </a:lnTo>
                  <a:lnTo>
                    <a:pt x="8215" y="23617"/>
                  </a:lnTo>
                  <a:cubicBezTo>
                    <a:pt x="8209" y="23617"/>
                    <a:pt x="8209" y="23617"/>
                    <a:pt x="8209" y="23622"/>
                  </a:cubicBezTo>
                  <a:cubicBezTo>
                    <a:pt x="8379" y="23797"/>
                    <a:pt x="8507" y="24094"/>
                    <a:pt x="8737" y="24094"/>
                  </a:cubicBezTo>
                  <a:cubicBezTo>
                    <a:pt x="8833" y="24094"/>
                    <a:pt x="8947" y="24042"/>
                    <a:pt x="9090" y="23907"/>
                  </a:cubicBezTo>
                  <a:cubicBezTo>
                    <a:pt x="9488" y="23885"/>
                    <a:pt x="9950" y="23821"/>
                    <a:pt x="10198" y="23573"/>
                  </a:cubicBezTo>
                  <a:cubicBezTo>
                    <a:pt x="10230" y="23536"/>
                    <a:pt x="10262" y="23498"/>
                    <a:pt x="10288" y="23456"/>
                  </a:cubicBezTo>
                  <a:cubicBezTo>
                    <a:pt x="10718" y="22720"/>
                    <a:pt x="11401" y="22457"/>
                    <a:pt x="12093" y="22204"/>
                  </a:cubicBezTo>
                  <a:cubicBezTo>
                    <a:pt x="12432" y="22134"/>
                    <a:pt x="12770" y="22053"/>
                    <a:pt x="13039" y="21871"/>
                  </a:cubicBezTo>
                  <a:cubicBezTo>
                    <a:pt x="13324" y="21678"/>
                    <a:pt x="13447" y="21500"/>
                    <a:pt x="13496" y="21312"/>
                  </a:cubicBezTo>
                  <a:cubicBezTo>
                    <a:pt x="13570" y="21210"/>
                    <a:pt x="13598" y="21091"/>
                    <a:pt x="13550" y="20930"/>
                  </a:cubicBezTo>
                  <a:lnTo>
                    <a:pt x="13550" y="20930"/>
                  </a:lnTo>
                  <a:cubicBezTo>
                    <a:pt x="13543" y="20942"/>
                    <a:pt x="13538" y="20947"/>
                    <a:pt x="13533" y="20952"/>
                  </a:cubicBezTo>
                  <a:lnTo>
                    <a:pt x="13550" y="20925"/>
                  </a:lnTo>
                  <a:lnTo>
                    <a:pt x="13550" y="20930"/>
                  </a:lnTo>
                  <a:cubicBezTo>
                    <a:pt x="13872" y="20543"/>
                    <a:pt x="13592" y="20146"/>
                    <a:pt x="13511" y="19754"/>
                  </a:cubicBezTo>
                  <a:cubicBezTo>
                    <a:pt x="13555" y="19576"/>
                    <a:pt x="13614" y="19394"/>
                    <a:pt x="13694" y="19211"/>
                  </a:cubicBezTo>
                  <a:cubicBezTo>
                    <a:pt x="13930" y="18991"/>
                    <a:pt x="14071" y="18728"/>
                    <a:pt x="14076" y="18395"/>
                  </a:cubicBezTo>
                  <a:cubicBezTo>
                    <a:pt x="14098" y="18358"/>
                    <a:pt x="14113" y="18314"/>
                    <a:pt x="14135" y="18277"/>
                  </a:cubicBezTo>
                  <a:cubicBezTo>
                    <a:pt x="14291" y="18271"/>
                    <a:pt x="14323" y="18132"/>
                    <a:pt x="14349" y="17997"/>
                  </a:cubicBezTo>
                  <a:lnTo>
                    <a:pt x="14349" y="17997"/>
                  </a:lnTo>
                  <a:cubicBezTo>
                    <a:pt x="14344" y="18003"/>
                    <a:pt x="14339" y="18008"/>
                    <a:pt x="14334" y="18014"/>
                  </a:cubicBezTo>
                  <a:lnTo>
                    <a:pt x="14349" y="17992"/>
                  </a:lnTo>
                  <a:lnTo>
                    <a:pt x="14349" y="17997"/>
                  </a:lnTo>
                  <a:cubicBezTo>
                    <a:pt x="14731" y="17654"/>
                    <a:pt x="14726" y="17148"/>
                    <a:pt x="14882" y="16708"/>
                  </a:cubicBezTo>
                  <a:cubicBezTo>
                    <a:pt x="15026" y="16300"/>
                    <a:pt x="15102" y="15876"/>
                    <a:pt x="15182" y="15445"/>
                  </a:cubicBezTo>
                  <a:cubicBezTo>
                    <a:pt x="15263" y="15279"/>
                    <a:pt x="15338" y="15107"/>
                    <a:pt x="15440" y="14941"/>
                  </a:cubicBezTo>
                  <a:cubicBezTo>
                    <a:pt x="15871" y="14205"/>
                    <a:pt x="16466" y="14425"/>
                    <a:pt x="17036" y="14322"/>
                  </a:cubicBezTo>
                  <a:cubicBezTo>
                    <a:pt x="17142" y="14404"/>
                    <a:pt x="17248" y="14446"/>
                    <a:pt x="17351" y="14446"/>
                  </a:cubicBezTo>
                  <a:cubicBezTo>
                    <a:pt x="17579" y="14446"/>
                    <a:pt x="17791" y="14239"/>
                    <a:pt x="17954" y="13813"/>
                  </a:cubicBezTo>
                  <a:cubicBezTo>
                    <a:pt x="18019" y="13640"/>
                    <a:pt x="18073" y="13464"/>
                    <a:pt x="18127" y="13286"/>
                  </a:cubicBezTo>
                  <a:cubicBezTo>
                    <a:pt x="18282" y="12969"/>
                    <a:pt x="18417" y="12636"/>
                    <a:pt x="18556" y="12335"/>
                  </a:cubicBezTo>
                  <a:cubicBezTo>
                    <a:pt x="18965" y="11475"/>
                    <a:pt x="19164" y="11949"/>
                    <a:pt x="19776" y="11589"/>
                  </a:cubicBezTo>
                  <a:cubicBezTo>
                    <a:pt x="20270" y="11304"/>
                    <a:pt x="20570" y="10525"/>
                    <a:pt x="20759" y="9859"/>
                  </a:cubicBezTo>
                  <a:cubicBezTo>
                    <a:pt x="20835" y="9772"/>
                    <a:pt x="20904" y="9681"/>
                    <a:pt x="20947" y="9574"/>
                  </a:cubicBezTo>
                  <a:cubicBezTo>
                    <a:pt x="20989" y="9472"/>
                    <a:pt x="21011" y="9358"/>
                    <a:pt x="21011" y="9229"/>
                  </a:cubicBezTo>
                  <a:cubicBezTo>
                    <a:pt x="21016" y="8720"/>
                    <a:pt x="21113" y="8237"/>
                    <a:pt x="21247" y="7753"/>
                  </a:cubicBezTo>
                  <a:cubicBezTo>
                    <a:pt x="21378" y="7409"/>
                    <a:pt x="21564" y="7140"/>
                    <a:pt x="21839" y="7140"/>
                  </a:cubicBezTo>
                  <a:cubicBezTo>
                    <a:pt x="21938" y="7140"/>
                    <a:pt x="22048" y="7175"/>
                    <a:pt x="22172" y="7253"/>
                  </a:cubicBezTo>
                  <a:cubicBezTo>
                    <a:pt x="22714" y="7592"/>
                    <a:pt x="23230" y="7876"/>
                    <a:pt x="23843" y="8064"/>
                  </a:cubicBezTo>
                  <a:cubicBezTo>
                    <a:pt x="23968" y="8103"/>
                    <a:pt x="24094" y="8121"/>
                    <a:pt x="24211" y="8121"/>
                  </a:cubicBezTo>
                  <a:cubicBezTo>
                    <a:pt x="24239" y="8121"/>
                    <a:pt x="24267" y="8120"/>
                    <a:pt x="24294" y="8118"/>
                  </a:cubicBezTo>
                  <a:cubicBezTo>
                    <a:pt x="24340" y="8134"/>
                    <a:pt x="24384" y="8142"/>
                    <a:pt x="24425" y="8142"/>
                  </a:cubicBezTo>
                  <a:cubicBezTo>
                    <a:pt x="24545" y="8142"/>
                    <a:pt x="24642" y="8076"/>
                    <a:pt x="24718" y="7967"/>
                  </a:cubicBezTo>
                  <a:cubicBezTo>
                    <a:pt x="24917" y="7838"/>
                    <a:pt x="25067" y="7635"/>
                    <a:pt x="25137" y="7377"/>
                  </a:cubicBezTo>
                  <a:cubicBezTo>
                    <a:pt x="25169" y="7248"/>
                    <a:pt x="25127" y="7146"/>
                    <a:pt x="25057" y="7076"/>
                  </a:cubicBezTo>
                  <a:cubicBezTo>
                    <a:pt x="25105" y="6995"/>
                    <a:pt x="25159" y="6925"/>
                    <a:pt x="25223" y="6876"/>
                  </a:cubicBezTo>
                  <a:cubicBezTo>
                    <a:pt x="25229" y="6802"/>
                    <a:pt x="25239" y="6732"/>
                    <a:pt x="25256" y="6678"/>
                  </a:cubicBezTo>
                  <a:cubicBezTo>
                    <a:pt x="25276" y="6619"/>
                    <a:pt x="25283" y="6554"/>
                    <a:pt x="25276" y="6490"/>
                  </a:cubicBezTo>
                  <a:lnTo>
                    <a:pt x="25276" y="6490"/>
                  </a:lnTo>
                  <a:cubicBezTo>
                    <a:pt x="25157" y="6498"/>
                    <a:pt x="25032" y="6517"/>
                    <a:pt x="24913" y="6517"/>
                  </a:cubicBezTo>
                  <a:cubicBezTo>
                    <a:pt x="24867" y="6517"/>
                    <a:pt x="24821" y="6514"/>
                    <a:pt x="24777" y="6506"/>
                  </a:cubicBezTo>
                  <a:cubicBezTo>
                    <a:pt x="24772" y="6517"/>
                    <a:pt x="24772" y="6522"/>
                    <a:pt x="24772" y="6533"/>
                  </a:cubicBezTo>
                  <a:lnTo>
                    <a:pt x="24750" y="6501"/>
                  </a:lnTo>
                  <a:lnTo>
                    <a:pt x="24750" y="6501"/>
                  </a:lnTo>
                  <a:cubicBezTo>
                    <a:pt x="24761" y="6506"/>
                    <a:pt x="24767" y="6506"/>
                    <a:pt x="24777" y="6506"/>
                  </a:cubicBezTo>
                  <a:cubicBezTo>
                    <a:pt x="24869" y="6179"/>
                    <a:pt x="24708" y="5937"/>
                    <a:pt x="24492" y="5716"/>
                  </a:cubicBezTo>
                  <a:lnTo>
                    <a:pt x="24492" y="5716"/>
                  </a:lnTo>
                  <a:cubicBezTo>
                    <a:pt x="24498" y="5723"/>
                    <a:pt x="24498" y="5723"/>
                    <a:pt x="24498" y="5728"/>
                  </a:cubicBezTo>
                  <a:lnTo>
                    <a:pt x="24482" y="5706"/>
                  </a:lnTo>
                  <a:lnTo>
                    <a:pt x="24482" y="5706"/>
                  </a:lnTo>
                  <a:cubicBezTo>
                    <a:pt x="24486" y="5706"/>
                    <a:pt x="24489" y="5708"/>
                    <a:pt x="24491" y="5711"/>
                  </a:cubicBezTo>
                  <a:lnTo>
                    <a:pt x="24491" y="5711"/>
                  </a:lnTo>
                  <a:cubicBezTo>
                    <a:pt x="24429" y="5507"/>
                    <a:pt x="24312" y="5397"/>
                    <a:pt x="24138" y="5397"/>
                  </a:cubicBezTo>
                  <a:cubicBezTo>
                    <a:pt x="24088" y="5397"/>
                    <a:pt x="24032" y="5407"/>
                    <a:pt x="23972" y="5426"/>
                  </a:cubicBezTo>
                  <a:lnTo>
                    <a:pt x="23972" y="5465"/>
                  </a:lnTo>
                  <a:cubicBezTo>
                    <a:pt x="23961" y="5453"/>
                    <a:pt x="23955" y="5443"/>
                    <a:pt x="23944" y="5438"/>
                  </a:cubicBezTo>
                  <a:cubicBezTo>
                    <a:pt x="23955" y="5432"/>
                    <a:pt x="23966" y="5432"/>
                    <a:pt x="23972" y="5426"/>
                  </a:cubicBezTo>
                  <a:cubicBezTo>
                    <a:pt x="24030" y="4966"/>
                    <a:pt x="23963" y="4642"/>
                    <a:pt x="23365" y="4642"/>
                  </a:cubicBezTo>
                  <a:cubicBezTo>
                    <a:pt x="23356" y="4642"/>
                    <a:pt x="23347" y="4642"/>
                    <a:pt x="23337" y="4642"/>
                  </a:cubicBezTo>
                  <a:cubicBezTo>
                    <a:pt x="22389" y="4669"/>
                    <a:pt x="21476" y="4743"/>
                    <a:pt x="20742" y="5438"/>
                  </a:cubicBezTo>
                  <a:lnTo>
                    <a:pt x="20742" y="5438"/>
                  </a:lnTo>
                  <a:cubicBezTo>
                    <a:pt x="20567" y="5447"/>
                    <a:pt x="20480" y="5538"/>
                    <a:pt x="20463" y="5706"/>
                  </a:cubicBezTo>
                  <a:cubicBezTo>
                    <a:pt x="20474" y="5706"/>
                    <a:pt x="20480" y="5706"/>
                    <a:pt x="20485" y="5701"/>
                  </a:cubicBezTo>
                  <a:lnTo>
                    <a:pt x="20485" y="5701"/>
                  </a:lnTo>
                  <a:lnTo>
                    <a:pt x="20463" y="5728"/>
                  </a:lnTo>
                  <a:lnTo>
                    <a:pt x="20463" y="5706"/>
                  </a:lnTo>
                  <a:cubicBezTo>
                    <a:pt x="20265" y="5733"/>
                    <a:pt x="20173" y="5845"/>
                    <a:pt x="20211" y="6060"/>
                  </a:cubicBezTo>
                  <a:cubicBezTo>
                    <a:pt x="19944" y="5919"/>
                    <a:pt x="19701" y="5842"/>
                    <a:pt x="19474" y="5842"/>
                  </a:cubicBezTo>
                  <a:cubicBezTo>
                    <a:pt x="19193" y="5842"/>
                    <a:pt x="18935" y="5959"/>
                    <a:pt x="18685" y="6211"/>
                  </a:cubicBezTo>
                  <a:cubicBezTo>
                    <a:pt x="18621" y="6281"/>
                    <a:pt x="18556" y="6356"/>
                    <a:pt x="18497" y="6437"/>
                  </a:cubicBezTo>
                  <a:cubicBezTo>
                    <a:pt x="18030" y="7060"/>
                    <a:pt x="17411" y="7565"/>
                    <a:pt x="16863" y="8118"/>
                  </a:cubicBezTo>
                  <a:cubicBezTo>
                    <a:pt x="16808" y="8104"/>
                    <a:pt x="16755" y="8098"/>
                    <a:pt x="16706" y="8098"/>
                  </a:cubicBezTo>
                  <a:cubicBezTo>
                    <a:pt x="16501" y="8098"/>
                    <a:pt x="16342" y="8207"/>
                    <a:pt x="16208" y="8376"/>
                  </a:cubicBezTo>
                  <a:cubicBezTo>
                    <a:pt x="16208" y="8376"/>
                    <a:pt x="16214" y="8376"/>
                    <a:pt x="16214" y="8381"/>
                  </a:cubicBezTo>
                  <a:lnTo>
                    <a:pt x="16193" y="8391"/>
                  </a:lnTo>
                  <a:cubicBezTo>
                    <a:pt x="16198" y="8386"/>
                    <a:pt x="16203" y="8381"/>
                    <a:pt x="16208" y="8376"/>
                  </a:cubicBezTo>
                  <a:cubicBezTo>
                    <a:pt x="15510" y="7871"/>
                    <a:pt x="15252" y="6829"/>
                    <a:pt x="15489" y="6001"/>
                  </a:cubicBezTo>
                  <a:cubicBezTo>
                    <a:pt x="15387" y="5824"/>
                    <a:pt x="15258" y="5663"/>
                    <a:pt x="15085" y="5545"/>
                  </a:cubicBezTo>
                  <a:cubicBezTo>
                    <a:pt x="15026" y="5502"/>
                    <a:pt x="14968" y="5465"/>
                    <a:pt x="14904" y="5432"/>
                  </a:cubicBezTo>
                  <a:cubicBezTo>
                    <a:pt x="14865" y="5416"/>
                    <a:pt x="14833" y="5405"/>
                    <a:pt x="14795" y="5389"/>
                  </a:cubicBezTo>
                  <a:cubicBezTo>
                    <a:pt x="13474" y="5582"/>
                    <a:pt x="12147" y="5775"/>
                    <a:pt x="10831" y="6033"/>
                  </a:cubicBezTo>
                  <a:cubicBezTo>
                    <a:pt x="10689" y="6061"/>
                    <a:pt x="10563" y="6075"/>
                    <a:pt x="10451" y="6075"/>
                  </a:cubicBezTo>
                  <a:cubicBezTo>
                    <a:pt x="9913" y="6075"/>
                    <a:pt x="9694" y="5758"/>
                    <a:pt x="9595" y="5153"/>
                  </a:cubicBezTo>
                  <a:cubicBezTo>
                    <a:pt x="9316" y="3444"/>
                    <a:pt x="9015" y="1731"/>
                    <a:pt x="8730" y="22"/>
                  </a:cubicBezTo>
                  <a:cubicBezTo>
                    <a:pt x="8683" y="6"/>
                    <a:pt x="8639" y="0"/>
                    <a:pt x="8591" y="0"/>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0"/>
            <p:cNvSpPr/>
            <p:nvPr/>
          </p:nvSpPr>
          <p:spPr>
            <a:xfrm>
              <a:off x="5648325" y="3196075"/>
              <a:ext cx="711700" cy="537400"/>
            </a:xfrm>
            <a:custGeom>
              <a:avLst/>
              <a:gdLst/>
              <a:ahLst/>
              <a:cxnLst/>
              <a:rect l="l" t="t" r="r" b="b"/>
              <a:pathLst>
                <a:path w="28468" h="21496" extrusionOk="0">
                  <a:moveTo>
                    <a:pt x="7075" y="10638"/>
                  </a:moveTo>
                  <a:lnTo>
                    <a:pt x="7080" y="10645"/>
                  </a:lnTo>
                  <a:lnTo>
                    <a:pt x="7080" y="10645"/>
                  </a:lnTo>
                  <a:cubicBezTo>
                    <a:pt x="7078" y="10643"/>
                    <a:pt x="7077" y="10640"/>
                    <a:pt x="7075" y="10638"/>
                  </a:cubicBezTo>
                  <a:close/>
                  <a:moveTo>
                    <a:pt x="7881" y="11175"/>
                  </a:moveTo>
                  <a:lnTo>
                    <a:pt x="7881" y="11175"/>
                  </a:lnTo>
                  <a:lnTo>
                    <a:pt x="7881" y="11175"/>
                  </a:lnTo>
                  <a:cubicBezTo>
                    <a:pt x="7887" y="11181"/>
                    <a:pt x="7893" y="11186"/>
                    <a:pt x="7898" y="11192"/>
                  </a:cubicBezTo>
                  <a:cubicBezTo>
                    <a:pt x="7893" y="11192"/>
                    <a:pt x="7887" y="11197"/>
                    <a:pt x="7876" y="11197"/>
                  </a:cubicBezTo>
                  <a:cubicBezTo>
                    <a:pt x="7881" y="11192"/>
                    <a:pt x="7881" y="11181"/>
                    <a:pt x="7881" y="11175"/>
                  </a:cubicBezTo>
                  <a:close/>
                  <a:moveTo>
                    <a:pt x="14823" y="18127"/>
                  </a:moveTo>
                  <a:cubicBezTo>
                    <a:pt x="14833" y="18127"/>
                    <a:pt x="14833" y="18133"/>
                    <a:pt x="14843" y="18133"/>
                  </a:cubicBezTo>
                  <a:lnTo>
                    <a:pt x="14823" y="18133"/>
                  </a:lnTo>
                  <a:lnTo>
                    <a:pt x="14823" y="18127"/>
                  </a:lnTo>
                  <a:close/>
                  <a:moveTo>
                    <a:pt x="11964" y="1"/>
                  </a:moveTo>
                  <a:cubicBezTo>
                    <a:pt x="11588" y="55"/>
                    <a:pt x="11196" y="168"/>
                    <a:pt x="10814" y="248"/>
                  </a:cubicBezTo>
                  <a:cubicBezTo>
                    <a:pt x="10417" y="345"/>
                    <a:pt x="10020" y="437"/>
                    <a:pt x="9622" y="533"/>
                  </a:cubicBezTo>
                  <a:cubicBezTo>
                    <a:pt x="9166" y="482"/>
                    <a:pt x="8713" y="455"/>
                    <a:pt x="8262" y="455"/>
                  </a:cubicBezTo>
                  <a:cubicBezTo>
                    <a:pt x="7139" y="455"/>
                    <a:pt x="6036" y="628"/>
                    <a:pt x="4963" y="1053"/>
                  </a:cubicBezTo>
                  <a:lnTo>
                    <a:pt x="4963" y="1053"/>
                  </a:lnTo>
                  <a:cubicBezTo>
                    <a:pt x="4965" y="1051"/>
                    <a:pt x="4965" y="1047"/>
                    <a:pt x="4965" y="1044"/>
                  </a:cubicBezTo>
                  <a:cubicBezTo>
                    <a:pt x="4921" y="1041"/>
                    <a:pt x="4878" y="1039"/>
                    <a:pt x="4836" y="1039"/>
                  </a:cubicBezTo>
                  <a:cubicBezTo>
                    <a:pt x="4484" y="1039"/>
                    <a:pt x="4215" y="1154"/>
                    <a:pt x="4148" y="1580"/>
                  </a:cubicBezTo>
                  <a:cubicBezTo>
                    <a:pt x="4154" y="1580"/>
                    <a:pt x="4159" y="1580"/>
                    <a:pt x="4164" y="1587"/>
                  </a:cubicBezTo>
                  <a:lnTo>
                    <a:pt x="4142" y="1602"/>
                  </a:lnTo>
                  <a:cubicBezTo>
                    <a:pt x="4148" y="1592"/>
                    <a:pt x="4148" y="1587"/>
                    <a:pt x="4148" y="1580"/>
                  </a:cubicBezTo>
                  <a:cubicBezTo>
                    <a:pt x="4069" y="1550"/>
                    <a:pt x="3999" y="1536"/>
                    <a:pt x="3938" y="1536"/>
                  </a:cubicBezTo>
                  <a:cubicBezTo>
                    <a:pt x="3751" y="1536"/>
                    <a:pt x="3645" y="1672"/>
                    <a:pt x="3606" y="1919"/>
                  </a:cubicBezTo>
                  <a:cubicBezTo>
                    <a:pt x="3192" y="2086"/>
                    <a:pt x="2778" y="2257"/>
                    <a:pt x="2364" y="2430"/>
                  </a:cubicBezTo>
                  <a:cubicBezTo>
                    <a:pt x="2026" y="2472"/>
                    <a:pt x="1687" y="2515"/>
                    <a:pt x="1349" y="2564"/>
                  </a:cubicBezTo>
                  <a:cubicBezTo>
                    <a:pt x="1247" y="2703"/>
                    <a:pt x="1156" y="2849"/>
                    <a:pt x="1080" y="2983"/>
                  </a:cubicBezTo>
                  <a:cubicBezTo>
                    <a:pt x="1042" y="3042"/>
                    <a:pt x="1010" y="3095"/>
                    <a:pt x="973" y="3149"/>
                  </a:cubicBezTo>
                  <a:cubicBezTo>
                    <a:pt x="968" y="3160"/>
                    <a:pt x="962" y="3171"/>
                    <a:pt x="957" y="3182"/>
                  </a:cubicBezTo>
                  <a:cubicBezTo>
                    <a:pt x="1107" y="3268"/>
                    <a:pt x="1188" y="3434"/>
                    <a:pt x="1209" y="3714"/>
                  </a:cubicBezTo>
                  <a:cubicBezTo>
                    <a:pt x="1215" y="3714"/>
                    <a:pt x="1220" y="3714"/>
                    <a:pt x="1225" y="3719"/>
                  </a:cubicBezTo>
                  <a:cubicBezTo>
                    <a:pt x="1220" y="3724"/>
                    <a:pt x="1215" y="3730"/>
                    <a:pt x="1209" y="3735"/>
                  </a:cubicBezTo>
                  <a:lnTo>
                    <a:pt x="1209" y="3714"/>
                  </a:lnTo>
                  <a:cubicBezTo>
                    <a:pt x="1135" y="3686"/>
                    <a:pt x="1069" y="3672"/>
                    <a:pt x="1010" y="3672"/>
                  </a:cubicBezTo>
                  <a:cubicBezTo>
                    <a:pt x="845" y="3672"/>
                    <a:pt x="735" y="3780"/>
                    <a:pt x="672" y="3982"/>
                  </a:cubicBezTo>
                  <a:cubicBezTo>
                    <a:pt x="683" y="3982"/>
                    <a:pt x="688" y="3977"/>
                    <a:pt x="693" y="3977"/>
                  </a:cubicBezTo>
                  <a:lnTo>
                    <a:pt x="693" y="3977"/>
                  </a:lnTo>
                  <a:lnTo>
                    <a:pt x="667" y="4004"/>
                  </a:lnTo>
                  <a:cubicBezTo>
                    <a:pt x="672" y="3993"/>
                    <a:pt x="672" y="3987"/>
                    <a:pt x="672" y="3982"/>
                  </a:cubicBezTo>
                  <a:lnTo>
                    <a:pt x="672" y="3982"/>
                  </a:lnTo>
                  <a:cubicBezTo>
                    <a:pt x="415" y="4074"/>
                    <a:pt x="409" y="4299"/>
                    <a:pt x="403" y="4520"/>
                  </a:cubicBezTo>
                  <a:cubicBezTo>
                    <a:pt x="415" y="4513"/>
                    <a:pt x="420" y="4513"/>
                    <a:pt x="425" y="4508"/>
                  </a:cubicBezTo>
                  <a:lnTo>
                    <a:pt x="425" y="4508"/>
                  </a:lnTo>
                  <a:lnTo>
                    <a:pt x="403" y="4541"/>
                  </a:lnTo>
                  <a:lnTo>
                    <a:pt x="403" y="4520"/>
                  </a:lnTo>
                  <a:lnTo>
                    <a:pt x="403" y="4520"/>
                  </a:lnTo>
                  <a:cubicBezTo>
                    <a:pt x="119" y="4697"/>
                    <a:pt x="1" y="4874"/>
                    <a:pt x="409" y="5051"/>
                  </a:cubicBezTo>
                  <a:cubicBezTo>
                    <a:pt x="409" y="5046"/>
                    <a:pt x="403" y="5041"/>
                    <a:pt x="403" y="5036"/>
                  </a:cubicBezTo>
                  <a:lnTo>
                    <a:pt x="403" y="5036"/>
                  </a:lnTo>
                  <a:lnTo>
                    <a:pt x="425" y="5056"/>
                  </a:lnTo>
                  <a:cubicBezTo>
                    <a:pt x="420" y="5056"/>
                    <a:pt x="415" y="5051"/>
                    <a:pt x="409" y="5051"/>
                  </a:cubicBezTo>
                  <a:lnTo>
                    <a:pt x="409" y="5051"/>
                  </a:lnTo>
                  <a:cubicBezTo>
                    <a:pt x="430" y="5384"/>
                    <a:pt x="645" y="5524"/>
                    <a:pt x="941" y="5584"/>
                  </a:cubicBezTo>
                  <a:cubicBezTo>
                    <a:pt x="935" y="5577"/>
                    <a:pt x="935" y="5577"/>
                    <a:pt x="930" y="5567"/>
                  </a:cubicBezTo>
                  <a:lnTo>
                    <a:pt x="930" y="5567"/>
                  </a:lnTo>
                  <a:lnTo>
                    <a:pt x="961" y="5593"/>
                  </a:lnTo>
                  <a:lnTo>
                    <a:pt x="961" y="5593"/>
                  </a:lnTo>
                  <a:cubicBezTo>
                    <a:pt x="955" y="5589"/>
                    <a:pt x="945" y="5588"/>
                    <a:pt x="941" y="5584"/>
                  </a:cubicBezTo>
                  <a:lnTo>
                    <a:pt x="941" y="5584"/>
                  </a:lnTo>
                  <a:cubicBezTo>
                    <a:pt x="1032" y="5841"/>
                    <a:pt x="1253" y="5857"/>
                    <a:pt x="1473" y="5857"/>
                  </a:cubicBezTo>
                  <a:cubicBezTo>
                    <a:pt x="1473" y="5847"/>
                    <a:pt x="1467" y="5847"/>
                    <a:pt x="1467" y="5835"/>
                  </a:cubicBezTo>
                  <a:lnTo>
                    <a:pt x="1467" y="5835"/>
                  </a:lnTo>
                  <a:lnTo>
                    <a:pt x="1494" y="5857"/>
                  </a:lnTo>
                  <a:lnTo>
                    <a:pt x="1473" y="5857"/>
                  </a:lnTo>
                  <a:cubicBezTo>
                    <a:pt x="1570" y="6115"/>
                    <a:pt x="1795" y="6120"/>
                    <a:pt x="2021" y="6125"/>
                  </a:cubicBezTo>
                  <a:cubicBezTo>
                    <a:pt x="2015" y="6115"/>
                    <a:pt x="2004" y="6110"/>
                    <a:pt x="1999" y="6105"/>
                  </a:cubicBezTo>
                  <a:lnTo>
                    <a:pt x="1999" y="6105"/>
                  </a:lnTo>
                  <a:lnTo>
                    <a:pt x="2031" y="6125"/>
                  </a:lnTo>
                  <a:lnTo>
                    <a:pt x="2021" y="6125"/>
                  </a:lnTo>
                  <a:cubicBezTo>
                    <a:pt x="2493" y="6566"/>
                    <a:pt x="3095" y="6749"/>
                    <a:pt x="3691" y="6931"/>
                  </a:cubicBezTo>
                  <a:cubicBezTo>
                    <a:pt x="3901" y="7087"/>
                    <a:pt x="4218" y="7228"/>
                    <a:pt x="4384" y="7394"/>
                  </a:cubicBezTo>
                  <a:cubicBezTo>
                    <a:pt x="4444" y="7447"/>
                    <a:pt x="4481" y="7506"/>
                    <a:pt x="4491" y="7570"/>
                  </a:cubicBezTo>
                  <a:cubicBezTo>
                    <a:pt x="4717" y="8812"/>
                    <a:pt x="5716" y="9381"/>
                    <a:pt x="6527" y="10122"/>
                  </a:cubicBezTo>
                  <a:cubicBezTo>
                    <a:pt x="6603" y="10424"/>
                    <a:pt x="6797" y="10606"/>
                    <a:pt x="7097" y="10665"/>
                  </a:cubicBezTo>
                  <a:cubicBezTo>
                    <a:pt x="7096" y="10663"/>
                    <a:pt x="7095" y="10661"/>
                    <a:pt x="7093" y="10659"/>
                  </a:cubicBezTo>
                  <a:lnTo>
                    <a:pt x="7093" y="10659"/>
                  </a:lnTo>
                  <a:lnTo>
                    <a:pt x="7102" y="10665"/>
                  </a:lnTo>
                  <a:lnTo>
                    <a:pt x="7097" y="10665"/>
                  </a:lnTo>
                  <a:cubicBezTo>
                    <a:pt x="7178" y="10746"/>
                    <a:pt x="7258" y="10826"/>
                    <a:pt x="7345" y="10907"/>
                  </a:cubicBezTo>
                  <a:lnTo>
                    <a:pt x="7339" y="10907"/>
                  </a:lnTo>
                  <a:cubicBezTo>
                    <a:pt x="7433" y="11086"/>
                    <a:pt x="7540" y="11228"/>
                    <a:pt x="7720" y="11228"/>
                  </a:cubicBezTo>
                  <a:cubicBezTo>
                    <a:pt x="7767" y="11228"/>
                    <a:pt x="7818" y="11218"/>
                    <a:pt x="7876" y="11197"/>
                  </a:cubicBezTo>
                  <a:lnTo>
                    <a:pt x="7876" y="11197"/>
                  </a:lnTo>
                  <a:cubicBezTo>
                    <a:pt x="7837" y="11406"/>
                    <a:pt x="7939" y="11467"/>
                    <a:pt x="8107" y="11467"/>
                  </a:cubicBezTo>
                  <a:cubicBezTo>
                    <a:pt x="8121" y="11467"/>
                    <a:pt x="8136" y="11466"/>
                    <a:pt x="8150" y="11466"/>
                  </a:cubicBezTo>
                  <a:cubicBezTo>
                    <a:pt x="8150" y="11455"/>
                    <a:pt x="8150" y="11450"/>
                    <a:pt x="8145" y="11438"/>
                  </a:cubicBezTo>
                  <a:lnTo>
                    <a:pt x="8145" y="11438"/>
                  </a:lnTo>
                  <a:lnTo>
                    <a:pt x="8171" y="11466"/>
                  </a:lnTo>
                  <a:lnTo>
                    <a:pt x="8150" y="11466"/>
                  </a:lnTo>
                  <a:cubicBezTo>
                    <a:pt x="8295" y="12041"/>
                    <a:pt x="8827" y="11944"/>
                    <a:pt x="9235" y="12051"/>
                  </a:cubicBezTo>
                  <a:cubicBezTo>
                    <a:pt x="9606" y="12443"/>
                    <a:pt x="9842" y="12933"/>
                    <a:pt x="10144" y="13372"/>
                  </a:cubicBezTo>
                  <a:cubicBezTo>
                    <a:pt x="10326" y="13635"/>
                    <a:pt x="10531" y="13883"/>
                    <a:pt x="10804" y="14076"/>
                  </a:cubicBezTo>
                  <a:cubicBezTo>
                    <a:pt x="10879" y="14481"/>
                    <a:pt x="11102" y="14676"/>
                    <a:pt x="11460" y="14676"/>
                  </a:cubicBezTo>
                  <a:cubicBezTo>
                    <a:pt x="11516" y="14676"/>
                    <a:pt x="11575" y="14671"/>
                    <a:pt x="11637" y="14662"/>
                  </a:cubicBezTo>
                  <a:cubicBezTo>
                    <a:pt x="11632" y="14657"/>
                    <a:pt x="11627" y="14651"/>
                    <a:pt x="11620" y="14646"/>
                  </a:cubicBezTo>
                  <a:lnTo>
                    <a:pt x="11620" y="14646"/>
                  </a:lnTo>
                  <a:lnTo>
                    <a:pt x="11632" y="14651"/>
                  </a:lnTo>
                  <a:cubicBezTo>
                    <a:pt x="11637" y="14657"/>
                    <a:pt x="11642" y="14662"/>
                    <a:pt x="11642" y="14662"/>
                  </a:cubicBezTo>
                  <a:lnTo>
                    <a:pt x="11637" y="14662"/>
                  </a:lnTo>
                  <a:cubicBezTo>
                    <a:pt x="12158" y="15205"/>
                    <a:pt x="12217" y="16204"/>
                    <a:pt x="13221" y="16263"/>
                  </a:cubicBezTo>
                  <a:lnTo>
                    <a:pt x="13221" y="16253"/>
                  </a:lnTo>
                  <a:lnTo>
                    <a:pt x="13227" y="16253"/>
                  </a:lnTo>
                  <a:cubicBezTo>
                    <a:pt x="13227" y="16258"/>
                    <a:pt x="13232" y="16258"/>
                    <a:pt x="13232" y="16263"/>
                  </a:cubicBezTo>
                  <a:lnTo>
                    <a:pt x="13221" y="16263"/>
                  </a:lnTo>
                  <a:cubicBezTo>
                    <a:pt x="13196" y="17312"/>
                    <a:pt x="13426" y="18140"/>
                    <a:pt x="14620" y="18140"/>
                  </a:cubicBezTo>
                  <a:cubicBezTo>
                    <a:pt x="14684" y="18140"/>
                    <a:pt x="14752" y="18138"/>
                    <a:pt x="14823" y="18133"/>
                  </a:cubicBezTo>
                  <a:lnTo>
                    <a:pt x="14823" y="18133"/>
                  </a:lnTo>
                  <a:cubicBezTo>
                    <a:pt x="14736" y="18460"/>
                    <a:pt x="14779" y="18740"/>
                    <a:pt x="15086" y="18933"/>
                  </a:cubicBezTo>
                  <a:lnTo>
                    <a:pt x="15086" y="18917"/>
                  </a:lnTo>
                  <a:lnTo>
                    <a:pt x="15108" y="18949"/>
                  </a:lnTo>
                  <a:cubicBezTo>
                    <a:pt x="15101" y="18944"/>
                    <a:pt x="15096" y="18938"/>
                    <a:pt x="15086" y="18933"/>
                  </a:cubicBezTo>
                  <a:lnTo>
                    <a:pt x="15086" y="18933"/>
                  </a:lnTo>
                  <a:cubicBezTo>
                    <a:pt x="15054" y="19534"/>
                    <a:pt x="15220" y="20099"/>
                    <a:pt x="15445" y="20647"/>
                  </a:cubicBezTo>
                  <a:lnTo>
                    <a:pt x="15445" y="20652"/>
                  </a:lnTo>
                  <a:cubicBezTo>
                    <a:pt x="15676" y="20786"/>
                    <a:pt x="15907" y="20927"/>
                    <a:pt x="16133" y="21066"/>
                  </a:cubicBezTo>
                  <a:cubicBezTo>
                    <a:pt x="16149" y="21076"/>
                    <a:pt x="16171" y="21088"/>
                    <a:pt x="16187" y="21098"/>
                  </a:cubicBezTo>
                  <a:cubicBezTo>
                    <a:pt x="16259" y="21284"/>
                    <a:pt x="16391" y="21319"/>
                    <a:pt x="16526" y="21319"/>
                  </a:cubicBezTo>
                  <a:cubicBezTo>
                    <a:pt x="16605" y="21319"/>
                    <a:pt x="16684" y="21307"/>
                    <a:pt x="16753" y="21307"/>
                  </a:cubicBezTo>
                  <a:cubicBezTo>
                    <a:pt x="16814" y="21307"/>
                    <a:pt x="16866" y="21316"/>
                    <a:pt x="16901" y="21351"/>
                  </a:cubicBezTo>
                  <a:cubicBezTo>
                    <a:pt x="16881" y="21398"/>
                    <a:pt x="16859" y="21447"/>
                    <a:pt x="16837" y="21495"/>
                  </a:cubicBezTo>
                  <a:cubicBezTo>
                    <a:pt x="17057" y="21404"/>
                    <a:pt x="17235" y="21270"/>
                    <a:pt x="17379" y="21114"/>
                  </a:cubicBezTo>
                  <a:cubicBezTo>
                    <a:pt x="17632" y="20840"/>
                    <a:pt x="17788" y="20508"/>
                    <a:pt x="17912" y="20238"/>
                  </a:cubicBezTo>
                  <a:cubicBezTo>
                    <a:pt x="17982" y="20089"/>
                    <a:pt x="18046" y="19943"/>
                    <a:pt x="18116" y="19831"/>
                  </a:cubicBezTo>
                  <a:cubicBezTo>
                    <a:pt x="18277" y="19578"/>
                    <a:pt x="18406" y="19308"/>
                    <a:pt x="18535" y="19051"/>
                  </a:cubicBezTo>
                  <a:cubicBezTo>
                    <a:pt x="18793" y="18530"/>
                    <a:pt x="19034" y="18036"/>
                    <a:pt x="19415" y="17832"/>
                  </a:cubicBezTo>
                  <a:cubicBezTo>
                    <a:pt x="21097" y="16930"/>
                    <a:pt x="22296" y="15559"/>
                    <a:pt x="23450" y="14238"/>
                  </a:cubicBezTo>
                  <a:cubicBezTo>
                    <a:pt x="24074" y="13523"/>
                    <a:pt x="24724" y="12782"/>
                    <a:pt x="25427" y="12148"/>
                  </a:cubicBezTo>
                  <a:cubicBezTo>
                    <a:pt x="25787" y="11820"/>
                    <a:pt x="25777" y="11418"/>
                    <a:pt x="25770" y="11175"/>
                  </a:cubicBezTo>
                  <a:cubicBezTo>
                    <a:pt x="25770" y="11128"/>
                    <a:pt x="25765" y="11084"/>
                    <a:pt x="25770" y="11041"/>
                  </a:cubicBezTo>
                  <a:cubicBezTo>
                    <a:pt x="25879" y="9187"/>
                    <a:pt x="26507" y="7990"/>
                    <a:pt x="27748" y="7265"/>
                  </a:cubicBezTo>
                  <a:cubicBezTo>
                    <a:pt x="28044" y="7087"/>
                    <a:pt x="28188" y="6894"/>
                    <a:pt x="28247" y="6705"/>
                  </a:cubicBezTo>
                  <a:cubicBezTo>
                    <a:pt x="28252" y="6690"/>
                    <a:pt x="28247" y="6668"/>
                    <a:pt x="28252" y="6652"/>
                  </a:cubicBezTo>
                  <a:lnTo>
                    <a:pt x="28259" y="6647"/>
                  </a:lnTo>
                  <a:cubicBezTo>
                    <a:pt x="28452" y="6539"/>
                    <a:pt x="28468" y="6281"/>
                    <a:pt x="28328" y="6125"/>
                  </a:cubicBezTo>
                  <a:cubicBezTo>
                    <a:pt x="27969" y="5733"/>
                    <a:pt x="27479" y="5519"/>
                    <a:pt x="27049" y="5202"/>
                  </a:cubicBezTo>
                  <a:cubicBezTo>
                    <a:pt x="26201" y="4573"/>
                    <a:pt x="25373" y="3913"/>
                    <a:pt x="24488" y="3327"/>
                  </a:cubicBezTo>
                  <a:cubicBezTo>
                    <a:pt x="23385" y="2601"/>
                    <a:pt x="22107" y="1490"/>
                    <a:pt x="20866" y="1044"/>
                  </a:cubicBezTo>
                  <a:cubicBezTo>
                    <a:pt x="20831" y="1032"/>
                    <a:pt x="20799" y="1027"/>
                    <a:pt x="20768" y="1027"/>
                  </a:cubicBezTo>
                  <a:cubicBezTo>
                    <a:pt x="20741" y="1027"/>
                    <a:pt x="20717" y="1031"/>
                    <a:pt x="20694" y="1039"/>
                  </a:cubicBezTo>
                  <a:cubicBezTo>
                    <a:pt x="20676" y="1037"/>
                    <a:pt x="20657" y="1036"/>
                    <a:pt x="20637" y="1036"/>
                  </a:cubicBezTo>
                  <a:cubicBezTo>
                    <a:pt x="20323" y="1036"/>
                    <a:pt x="19965" y="1272"/>
                    <a:pt x="19641" y="1312"/>
                  </a:cubicBezTo>
                  <a:cubicBezTo>
                    <a:pt x="19400" y="1361"/>
                    <a:pt x="19163" y="1451"/>
                    <a:pt x="18932" y="1548"/>
                  </a:cubicBezTo>
                  <a:cubicBezTo>
                    <a:pt x="18793" y="1607"/>
                    <a:pt x="18653" y="1667"/>
                    <a:pt x="18513" y="1721"/>
                  </a:cubicBezTo>
                  <a:cubicBezTo>
                    <a:pt x="18421" y="1758"/>
                    <a:pt x="18325" y="1790"/>
                    <a:pt x="18228" y="1823"/>
                  </a:cubicBezTo>
                  <a:cubicBezTo>
                    <a:pt x="18051" y="1877"/>
                    <a:pt x="17868" y="1911"/>
                    <a:pt x="17677" y="1911"/>
                  </a:cubicBezTo>
                  <a:cubicBezTo>
                    <a:pt x="17562" y="1911"/>
                    <a:pt x="17443" y="1899"/>
                    <a:pt x="17320" y="1870"/>
                  </a:cubicBezTo>
                  <a:cubicBezTo>
                    <a:pt x="17186" y="1752"/>
                    <a:pt x="17043" y="1711"/>
                    <a:pt x="16901" y="1711"/>
                  </a:cubicBezTo>
                  <a:cubicBezTo>
                    <a:pt x="16702" y="1711"/>
                    <a:pt x="16503" y="1790"/>
                    <a:pt x="16321" y="1850"/>
                  </a:cubicBezTo>
                  <a:cubicBezTo>
                    <a:pt x="16064" y="1932"/>
                    <a:pt x="15825" y="1975"/>
                    <a:pt x="15603" y="1975"/>
                  </a:cubicBezTo>
                  <a:cubicBezTo>
                    <a:pt x="15362" y="1975"/>
                    <a:pt x="15142" y="1924"/>
                    <a:pt x="14947" y="1818"/>
                  </a:cubicBezTo>
                  <a:lnTo>
                    <a:pt x="14908" y="1818"/>
                  </a:lnTo>
                  <a:cubicBezTo>
                    <a:pt x="14903" y="1806"/>
                    <a:pt x="14903" y="1801"/>
                    <a:pt x="14898" y="1790"/>
                  </a:cubicBezTo>
                  <a:cubicBezTo>
                    <a:pt x="14656" y="1645"/>
                    <a:pt x="14451" y="1409"/>
                    <a:pt x="14290" y="1071"/>
                  </a:cubicBezTo>
                  <a:cubicBezTo>
                    <a:pt x="14290" y="1071"/>
                    <a:pt x="14295" y="1065"/>
                    <a:pt x="14302" y="1065"/>
                  </a:cubicBezTo>
                  <a:cubicBezTo>
                    <a:pt x="14218" y="871"/>
                    <a:pt x="14101" y="746"/>
                    <a:pt x="13923" y="746"/>
                  </a:cubicBezTo>
                  <a:cubicBezTo>
                    <a:pt x="13870" y="746"/>
                    <a:pt x="13812" y="757"/>
                    <a:pt x="13747" y="781"/>
                  </a:cubicBezTo>
                  <a:cubicBezTo>
                    <a:pt x="13754" y="786"/>
                    <a:pt x="13754" y="791"/>
                    <a:pt x="13759" y="802"/>
                  </a:cubicBezTo>
                  <a:lnTo>
                    <a:pt x="13737" y="781"/>
                  </a:lnTo>
                  <a:lnTo>
                    <a:pt x="13747" y="781"/>
                  </a:lnTo>
                  <a:cubicBezTo>
                    <a:pt x="13554" y="479"/>
                    <a:pt x="13345" y="281"/>
                    <a:pt x="13125" y="157"/>
                  </a:cubicBezTo>
                  <a:cubicBezTo>
                    <a:pt x="13001" y="141"/>
                    <a:pt x="12884" y="125"/>
                    <a:pt x="12765" y="114"/>
                  </a:cubicBezTo>
                  <a:cubicBezTo>
                    <a:pt x="12490" y="77"/>
                    <a:pt x="12222" y="45"/>
                    <a:pt x="11964" y="1"/>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0"/>
            <p:cNvSpPr/>
            <p:nvPr/>
          </p:nvSpPr>
          <p:spPr>
            <a:xfrm>
              <a:off x="6515750" y="2274000"/>
              <a:ext cx="212275" cy="434800"/>
            </a:xfrm>
            <a:custGeom>
              <a:avLst/>
              <a:gdLst/>
              <a:ahLst/>
              <a:cxnLst/>
              <a:rect l="l" t="t" r="r" b="b"/>
              <a:pathLst>
                <a:path w="8491" h="17392" extrusionOk="0">
                  <a:moveTo>
                    <a:pt x="1213" y="0"/>
                  </a:moveTo>
                  <a:cubicBezTo>
                    <a:pt x="617" y="0"/>
                    <a:pt x="1" y="488"/>
                    <a:pt x="202" y="1234"/>
                  </a:cubicBezTo>
                  <a:cubicBezTo>
                    <a:pt x="540" y="2491"/>
                    <a:pt x="1110" y="3599"/>
                    <a:pt x="1517" y="4834"/>
                  </a:cubicBezTo>
                  <a:cubicBezTo>
                    <a:pt x="1921" y="6037"/>
                    <a:pt x="1556" y="7552"/>
                    <a:pt x="1872" y="8841"/>
                  </a:cubicBezTo>
                  <a:cubicBezTo>
                    <a:pt x="2189" y="10147"/>
                    <a:pt x="1625" y="11426"/>
                    <a:pt x="1963" y="12758"/>
                  </a:cubicBezTo>
                  <a:cubicBezTo>
                    <a:pt x="2307" y="14107"/>
                    <a:pt x="2060" y="15342"/>
                    <a:pt x="2265" y="16680"/>
                  </a:cubicBezTo>
                  <a:cubicBezTo>
                    <a:pt x="2337" y="17159"/>
                    <a:pt x="2765" y="17392"/>
                    <a:pt x="3197" y="17392"/>
                  </a:cubicBezTo>
                  <a:cubicBezTo>
                    <a:pt x="3468" y="17392"/>
                    <a:pt x="3741" y="17300"/>
                    <a:pt x="3929" y="17120"/>
                  </a:cubicBezTo>
                  <a:cubicBezTo>
                    <a:pt x="6686" y="14466"/>
                    <a:pt x="8405" y="8820"/>
                    <a:pt x="8479" y="5114"/>
                  </a:cubicBezTo>
                  <a:cubicBezTo>
                    <a:pt x="8491" y="4539"/>
                    <a:pt x="7962" y="4114"/>
                    <a:pt x="7442" y="4114"/>
                  </a:cubicBezTo>
                  <a:cubicBezTo>
                    <a:pt x="7203" y="4114"/>
                    <a:pt x="6965" y="4204"/>
                    <a:pt x="6783" y="4410"/>
                  </a:cubicBezTo>
                  <a:cubicBezTo>
                    <a:pt x="6723" y="4416"/>
                    <a:pt x="6664" y="4420"/>
                    <a:pt x="6606" y="4420"/>
                  </a:cubicBezTo>
                  <a:cubicBezTo>
                    <a:pt x="6336" y="4420"/>
                    <a:pt x="6089" y="4349"/>
                    <a:pt x="5863" y="4216"/>
                  </a:cubicBezTo>
                  <a:cubicBezTo>
                    <a:pt x="5783" y="4071"/>
                    <a:pt x="5675" y="3931"/>
                    <a:pt x="5504" y="3819"/>
                  </a:cubicBezTo>
                  <a:cubicBezTo>
                    <a:pt x="5391" y="3748"/>
                    <a:pt x="5278" y="3673"/>
                    <a:pt x="5171" y="3604"/>
                  </a:cubicBezTo>
                  <a:cubicBezTo>
                    <a:pt x="5003" y="3494"/>
                    <a:pt x="4834" y="3447"/>
                    <a:pt x="4671" y="3447"/>
                  </a:cubicBezTo>
                  <a:cubicBezTo>
                    <a:pt x="4547" y="3447"/>
                    <a:pt x="4428" y="3474"/>
                    <a:pt x="4316" y="3523"/>
                  </a:cubicBezTo>
                  <a:cubicBezTo>
                    <a:pt x="4038" y="3373"/>
                    <a:pt x="3753" y="3142"/>
                    <a:pt x="3490" y="2873"/>
                  </a:cubicBezTo>
                  <a:cubicBezTo>
                    <a:pt x="3135" y="2287"/>
                    <a:pt x="2721" y="1718"/>
                    <a:pt x="2265" y="1170"/>
                  </a:cubicBezTo>
                  <a:cubicBezTo>
                    <a:pt x="2216" y="1015"/>
                    <a:pt x="2168" y="864"/>
                    <a:pt x="2124" y="708"/>
                  </a:cubicBezTo>
                  <a:cubicBezTo>
                    <a:pt x="1992" y="214"/>
                    <a:pt x="1607" y="0"/>
                    <a:pt x="1213" y="0"/>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1" name="Google Shape;731;p30"/>
          <p:cNvSpPr txBox="1">
            <a:spLocks noGrp="1"/>
          </p:cNvSpPr>
          <p:nvPr>
            <p:ph type="title"/>
          </p:nvPr>
        </p:nvSpPr>
        <p:spPr>
          <a:xfrm>
            <a:off x="726600" y="395375"/>
            <a:ext cx="7684500" cy="408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CENTERS</a:t>
            </a:r>
            <a:endParaRPr/>
          </a:p>
        </p:txBody>
      </p:sp>
      <p:sp>
        <p:nvSpPr>
          <p:cNvPr id="732" name="Google Shape;732;p30"/>
          <p:cNvSpPr txBox="1">
            <a:spLocks noGrp="1"/>
          </p:cNvSpPr>
          <p:nvPr>
            <p:ph type="body" idx="4294967295"/>
          </p:nvPr>
        </p:nvSpPr>
        <p:spPr>
          <a:xfrm flipH="1">
            <a:off x="719992" y="2192450"/>
            <a:ext cx="2385900" cy="1607700"/>
          </a:xfrm>
          <a:prstGeom prst="rect">
            <a:avLst/>
          </a:prstGeom>
        </p:spPr>
        <p:txBody>
          <a:bodyPr spcFirstLastPara="1" wrap="square" lIns="91425" tIns="91425" rIns="91425" bIns="91425" anchor="ctr" anchorCtr="0">
            <a:noAutofit/>
          </a:bodyPr>
          <a:lstStyle/>
          <a:p>
            <a:pPr marL="0" lvl="0" indent="0" algn="l" rtl="0">
              <a:lnSpc>
                <a:spcPct val="100000"/>
              </a:lnSpc>
              <a:spcBef>
                <a:spcPts val="0"/>
              </a:spcBef>
              <a:spcAft>
                <a:spcPts val="1600"/>
              </a:spcAft>
              <a:buNone/>
            </a:pPr>
            <a:r>
              <a:rPr lang="en"/>
              <a:t>Jupiter is a gas giant and the biggest planet in the Solar System. It’s named after the Roman god of the sky and lightning</a:t>
            </a:r>
            <a:endParaRPr/>
          </a:p>
        </p:txBody>
      </p:sp>
      <p:grpSp>
        <p:nvGrpSpPr>
          <p:cNvPr id="733" name="Google Shape;733;p30"/>
          <p:cNvGrpSpPr/>
          <p:nvPr/>
        </p:nvGrpSpPr>
        <p:grpSpPr>
          <a:xfrm>
            <a:off x="4513221" y="3183439"/>
            <a:ext cx="302563" cy="334924"/>
            <a:chOff x="862507" y="2885984"/>
            <a:chExt cx="329590" cy="365000"/>
          </a:xfrm>
        </p:grpSpPr>
        <p:sp>
          <p:nvSpPr>
            <p:cNvPr id="734" name="Google Shape;734;p30"/>
            <p:cNvSpPr/>
            <p:nvPr/>
          </p:nvSpPr>
          <p:spPr>
            <a:xfrm>
              <a:off x="862821" y="2975834"/>
              <a:ext cx="313854" cy="275150"/>
            </a:xfrm>
            <a:custGeom>
              <a:avLst/>
              <a:gdLst/>
              <a:ahLst/>
              <a:cxnLst/>
              <a:rect l="l" t="t" r="r" b="b"/>
              <a:pathLst>
                <a:path w="20962" h="18377" extrusionOk="0">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FF7E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0"/>
            <p:cNvSpPr/>
            <p:nvPr/>
          </p:nvSpPr>
          <p:spPr>
            <a:xfrm>
              <a:off x="862507" y="2975819"/>
              <a:ext cx="250894" cy="275165"/>
            </a:xfrm>
            <a:custGeom>
              <a:avLst/>
              <a:gdLst/>
              <a:ahLst/>
              <a:cxnLst/>
              <a:rect l="l" t="t" r="r" b="b"/>
              <a:pathLst>
                <a:path w="16757" h="18378" extrusionOk="0">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0"/>
            <p:cNvSpPr/>
            <p:nvPr/>
          </p:nvSpPr>
          <p:spPr>
            <a:xfrm>
              <a:off x="1034691" y="2885984"/>
              <a:ext cx="157406" cy="87050"/>
            </a:xfrm>
            <a:custGeom>
              <a:avLst/>
              <a:gdLst/>
              <a:ahLst/>
              <a:cxnLst/>
              <a:rect l="l" t="t" r="r" b="b"/>
              <a:pathLst>
                <a:path w="10513" h="5814" extrusionOk="0">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2FE4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0"/>
            <p:cNvSpPr/>
            <p:nvPr/>
          </p:nvSpPr>
          <p:spPr>
            <a:xfrm>
              <a:off x="1034691" y="2885984"/>
              <a:ext cx="157406" cy="58707"/>
            </a:xfrm>
            <a:custGeom>
              <a:avLst/>
              <a:gdLst/>
              <a:ahLst/>
              <a:cxnLst/>
              <a:rect l="l" t="t" r="r" b="b"/>
              <a:pathLst>
                <a:path w="10513" h="3921" extrusionOk="0">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25C7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0"/>
            <p:cNvSpPr/>
            <p:nvPr/>
          </p:nvSpPr>
          <p:spPr>
            <a:xfrm>
              <a:off x="1103639" y="3030843"/>
              <a:ext cx="44393" cy="63139"/>
            </a:xfrm>
            <a:custGeom>
              <a:avLst/>
              <a:gdLst/>
              <a:ahLst/>
              <a:cxnLst/>
              <a:rect l="l" t="t" r="r" b="b"/>
              <a:pathLst>
                <a:path w="2965" h="4217" extrusionOk="0">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0"/>
            <p:cNvSpPr/>
            <p:nvPr/>
          </p:nvSpPr>
          <p:spPr>
            <a:xfrm>
              <a:off x="986853" y="3004491"/>
              <a:ext cx="65804" cy="14808"/>
            </a:xfrm>
            <a:custGeom>
              <a:avLst/>
              <a:gdLst/>
              <a:ahLst/>
              <a:cxnLst/>
              <a:rect l="l" t="t" r="r" b="b"/>
              <a:pathLst>
                <a:path w="4395" h="989" extrusionOk="0">
                  <a:moveTo>
                    <a:pt x="0" y="0"/>
                  </a:moveTo>
                  <a:cubicBezTo>
                    <a:pt x="0" y="484"/>
                    <a:pt x="736" y="883"/>
                    <a:pt x="1745" y="989"/>
                  </a:cubicBezTo>
                  <a:lnTo>
                    <a:pt x="2628" y="989"/>
                  </a:lnTo>
                  <a:cubicBezTo>
                    <a:pt x="3637" y="883"/>
                    <a:pt x="4394" y="484"/>
                    <a:pt x="43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0"/>
            <p:cNvSpPr/>
            <p:nvPr/>
          </p:nvSpPr>
          <p:spPr>
            <a:xfrm>
              <a:off x="991330" y="2933641"/>
              <a:ext cx="56356" cy="85972"/>
            </a:xfrm>
            <a:custGeom>
              <a:avLst/>
              <a:gdLst/>
              <a:ahLst/>
              <a:cxnLst/>
              <a:rect l="l" t="t" r="r" b="b"/>
              <a:pathLst>
                <a:path w="3764" h="5742" extrusionOk="0">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 name="Google Shape;741;p30"/>
          <p:cNvGrpSpPr/>
          <p:nvPr/>
        </p:nvGrpSpPr>
        <p:grpSpPr>
          <a:xfrm>
            <a:off x="6182496" y="2342014"/>
            <a:ext cx="302563" cy="334924"/>
            <a:chOff x="862507" y="2885984"/>
            <a:chExt cx="329590" cy="365000"/>
          </a:xfrm>
        </p:grpSpPr>
        <p:sp>
          <p:nvSpPr>
            <p:cNvPr id="742" name="Google Shape;742;p30"/>
            <p:cNvSpPr/>
            <p:nvPr/>
          </p:nvSpPr>
          <p:spPr>
            <a:xfrm>
              <a:off x="862821" y="2975834"/>
              <a:ext cx="313854" cy="275150"/>
            </a:xfrm>
            <a:custGeom>
              <a:avLst/>
              <a:gdLst/>
              <a:ahLst/>
              <a:cxnLst/>
              <a:rect l="l" t="t" r="r" b="b"/>
              <a:pathLst>
                <a:path w="20962" h="18377" extrusionOk="0">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FF7E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0"/>
            <p:cNvSpPr/>
            <p:nvPr/>
          </p:nvSpPr>
          <p:spPr>
            <a:xfrm>
              <a:off x="862507" y="2975819"/>
              <a:ext cx="250894" cy="275165"/>
            </a:xfrm>
            <a:custGeom>
              <a:avLst/>
              <a:gdLst/>
              <a:ahLst/>
              <a:cxnLst/>
              <a:rect l="l" t="t" r="r" b="b"/>
              <a:pathLst>
                <a:path w="16757" h="18378" extrusionOk="0">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0"/>
            <p:cNvSpPr/>
            <p:nvPr/>
          </p:nvSpPr>
          <p:spPr>
            <a:xfrm>
              <a:off x="1034691" y="2885984"/>
              <a:ext cx="157406" cy="87050"/>
            </a:xfrm>
            <a:custGeom>
              <a:avLst/>
              <a:gdLst/>
              <a:ahLst/>
              <a:cxnLst/>
              <a:rect l="l" t="t" r="r" b="b"/>
              <a:pathLst>
                <a:path w="10513" h="5814" extrusionOk="0">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2FE4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0"/>
            <p:cNvSpPr/>
            <p:nvPr/>
          </p:nvSpPr>
          <p:spPr>
            <a:xfrm>
              <a:off x="1034691" y="2885984"/>
              <a:ext cx="157406" cy="58707"/>
            </a:xfrm>
            <a:custGeom>
              <a:avLst/>
              <a:gdLst/>
              <a:ahLst/>
              <a:cxnLst/>
              <a:rect l="l" t="t" r="r" b="b"/>
              <a:pathLst>
                <a:path w="10513" h="3921" extrusionOk="0">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25C7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0"/>
            <p:cNvSpPr/>
            <p:nvPr/>
          </p:nvSpPr>
          <p:spPr>
            <a:xfrm>
              <a:off x="1103639" y="3030843"/>
              <a:ext cx="44393" cy="63139"/>
            </a:xfrm>
            <a:custGeom>
              <a:avLst/>
              <a:gdLst/>
              <a:ahLst/>
              <a:cxnLst/>
              <a:rect l="l" t="t" r="r" b="b"/>
              <a:pathLst>
                <a:path w="2965" h="4217" extrusionOk="0">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0"/>
            <p:cNvSpPr/>
            <p:nvPr/>
          </p:nvSpPr>
          <p:spPr>
            <a:xfrm>
              <a:off x="986853" y="3004491"/>
              <a:ext cx="65804" cy="14808"/>
            </a:xfrm>
            <a:custGeom>
              <a:avLst/>
              <a:gdLst/>
              <a:ahLst/>
              <a:cxnLst/>
              <a:rect l="l" t="t" r="r" b="b"/>
              <a:pathLst>
                <a:path w="4395" h="989" extrusionOk="0">
                  <a:moveTo>
                    <a:pt x="0" y="0"/>
                  </a:moveTo>
                  <a:cubicBezTo>
                    <a:pt x="0" y="484"/>
                    <a:pt x="736" y="883"/>
                    <a:pt x="1745" y="989"/>
                  </a:cubicBezTo>
                  <a:lnTo>
                    <a:pt x="2628" y="989"/>
                  </a:lnTo>
                  <a:cubicBezTo>
                    <a:pt x="3637" y="883"/>
                    <a:pt x="4394" y="484"/>
                    <a:pt x="43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0"/>
            <p:cNvSpPr/>
            <p:nvPr/>
          </p:nvSpPr>
          <p:spPr>
            <a:xfrm>
              <a:off x="991330" y="2933641"/>
              <a:ext cx="56356" cy="85972"/>
            </a:xfrm>
            <a:custGeom>
              <a:avLst/>
              <a:gdLst/>
              <a:ahLst/>
              <a:cxnLst/>
              <a:rect l="l" t="t" r="r" b="b"/>
              <a:pathLst>
                <a:path w="3764" h="5742" extrusionOk="0">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 name="Google Shape;749;p30"/>
          <p:cNvGrpSpPr/>
          <p:nvPr/>
        </p:nvGrpSpPr>
        <p:grpSpPr>
          <a:xfrm>
            <a:off x="5042496" y="2247014"/>
            <a:ext cx="302563" cy="334924"/>
            <a:chOff x="862507" y="2885984"/>
            <a:chExt cx="329590" cy="365000"/>
          </a:xfrm>
        </p:grpSpPr>
        <p:sp>
          <p:nvSpPr>
            <p:cNvPr id="750" name="Google Shape;750;p30"/>
            <p:cNvSpPr/>
            <p:nvPr/>
          </p:nvSpPr>
          <p:spPr>
            <a:xfrm>
              <a:off x="862821" y="2975834"/>
              <a:ext cx="313854" cy="275150"/>
            </a:xfrm>
            <a:custGeom>
              <a:avLst/>
              <a:gdLst/>
              <a:ahLst/>
              <a:cxnLst/>
              <a:rect l="l" t="t" r="r" b="b"/>
              <a:pathLst>
                <a:path w="20962" h="18377" extrusionOk="0">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FF7E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30"/>
            <p:cNvSpPr/>
            <p:nvPr/>
          </p:nvSpPr>
          <p:spPr>
            <a:xfrm>
              <a:off x="862507" y="2975819"/>
              <a:ext cx="250894" cy="275165"/>
            </a:xfrm>
            <a:custGeom>
              <a:avLst/>
              <a:gdLst/>
              <a:ahLst/>
              <a:cxnLst/>
              <a:rect l="l" t="t" r="r" b="b"/>
              <a:pathLst>
                <a:path w="16757" h="18378" extrusionOk="0">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0"/>
            <p:cNvSpPr/>
            <p:nvPr/>
          </p:nvSpPr>
          <p:spPr>
            <a:xfrm>
              <a:off x="1034691" y="2885984"/>
              <a:ext cx="157406" cy="87050"/>
            </a:xfrm>
            <a:custGeom>
              <a:avLst/>
              <a:gdLst/>
              <a:ahLst/>
              <a:cxnLst/>
              <a:rect l="l" t="t" r="r" b="b"/>
              <a:pathLst>
                <a:path w="10513" h="5814" extrusionOk="0">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2FE4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30"/>
            <p:cNvSpPr/>
            <p:nvPr/>
          </p:nvSpPr>
          <p:spPr>
            <a:xfrm>
              <a:off x="1034691" y="2885984"/>
              <a:ext cx="157406" cy="58707"/>
            </a:xfrm>
            <a:custGeom>
              <a:avLst/>
              <a:gdLst/>
              <a:ahLst/>
              <a:cxnLst/>
              <a:rect l="l" t="t" r="r" b="b"/>
              <a:pathLst>
                <a:path w="10513" h="3921" extrusionOk="0">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25C7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0"/>
            <p:cNvSpPr/>
            <p:nvPr/>
          </p:nvSpPr>
          <p:spPr>
            <a:xfrm>
              <a:off x="1103639" y="3030843"/>
              <a:ext cx="44393" cy="63139"/>
            </a:xfrm>
            <a:custGeom>
              <a:avLst/>
              <a:gdLst/>
              <a:ahLst/>
              <a:cxnLst/>
              <a:rect l="l" t="t" r="r" b="b"/>
              <a:pathLst>
                <a:path w="2965" h="4217" extrusionOk="0">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0"/>
            <p:cNvSpPr/>
            <p:nvPr/>
          </p:nvSpPr>
          <p:spPr>
            <a:xfrm>
              <a:off x="986853" y="3004491"/>
              <a:ext cx="65804" cy="14808"/>
            </a:xfrm>
            <a:custGeom>
              <a:avLst/>
              <a:gdLst/>
              <a:ahLst/>
              <a:cxnLst/>
              <a:rect l="l" t="t" r="r" b="b"/>
              <a:pathLst>
                <a:path w="4395" h="989" extrusionOk="0">
                  <a:moveTo>
                    <a:pt x="0" y="0"/>
                  </a:moveTo>
                  <a:cubicBezTo>
                    <a:pt x="0" y="484"/>
                    <a:pt x="736" y="883"/>
                    <a:pt x="1745" y="989"/>
                  </a:cubicBezTo>
                  <a:lnTo>
                    <a:pt x="2628" y="989"/>
                  </a:lnTo>
                  <a:cubicBezTo>
                    <a:pt x="3637" y="883"/>
                    <a:pt x="4394" y="484"/>
                    <a:pt x="43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0"/>
            <p:cNvSpPr/>
            <p:nvPr/>
          </p:nvSpPr>
          <p:spPr>
            <a:xfrm>
              <a:off x="991330" y="2933641"/>
              <a:ext cx="56356" cy="85972"/>
            </a:xfrm>
            <a:custGeom>
              <a:avLst/>
              <a:gdLst/>
              <a:ahLst/>
              <a:cxnLst/>
              <a:rect l="l" t="t" r="r" b="b"/>
              <a:pathLst>
                <a:path w="3764" h="5742" extrusionOk="0">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 name="Google Shape;757;p30"/>
          <p:cNvGrpSpPr/>
          <p:nvPr/>
        </p:nvGrpSpPr>
        <p:grpSpPr>
          <a:xfrm>
            <a:off x="6833896" y="3387014"/>
            <a:ext cx="302563" cy="334924"/>
            <a:chOff x="862507" y="2885984"/>
            <a:chExt cx="329590" cy="365000"/>
          </a:xfrm>
        </p:grpSpPr>
        <p:sp>
          <p:nvSpPr>
            <p:cNvPr id="758" name="Google Shape;758;p30"/>
            <p:cNvSpPr/>
            <p:nvPr/>
          </p:nvSpPr>
          <p:spPr>
            <a:xfrm>
              <a:off x="862821" y="2975834"/>
              <a:ext cx="313854" cy="275150"/>
            </a:xfrm>
            <a:custGeom>
              <a:avLst/>
              <a:gdLst/>
              <a:ahLst/>
              <a:cxnLst/>
              <a:rect l="l" t="t" r="r" b="b"/>
              <a:pathLst>
                <a:path w="20962" h="18377" extrusionOk="0">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FF7E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0"/>
            <p:cNvSpPr/>
            <p:nvPr/>
          </p:nvSpPr>
          <p:spPr>
            <a:xfrm>
              <a:off x="862507" y="2975819"/>
              <a:ext cx="250894" cy="275165"/>
            </a:xfrm>
            <a:custGeom>
              <a:avLst/>
              <a:gdLst/>
              <a:ahLst/>
              <a:cxnLst/>
              <a:rect l="l" t="t" r="r" b="b"/>
              <a:pathLst>
                <a:path w="16757" h="18378" extrusionOk="0">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0"/>
            <p:cNvSpPr/>
            <p:nvPr/>
          </p:nvSpPr>
          <p:spPr>
            <a:xfrm>
              <a:off x="1034691" y="2885984"/>
              <a:ext cx="157406" cy="87050"/>
            </a:xfrm>
            <a:custGeom>
              <a:avLst/>
              <a:gdLst/>
              <a:ahLst/>
              <a:cxnLst/>
              <a:rect l="l" t="t" r="r" b="b"/>
              <a:pathLst>
                <a:path w="10513" h="5814" extrusionOk="0">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2FE4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30"/>
            <p:cNvSpPr/>
            <p:nvPr/>
          </p:nvSpPr>
          <p:spPr>
            <a:xfrm>
              <a:off x="1034691" y="2885984"/>
              <a:ext cx="157406" cy="58707"/>
            </a:xfrm>
            <a:custGeom>
              <a:avLst/>
              <a:gdLst/>
              <a:ahLst/>
              <a:cxnLst/>
              <a:rect l="l" t="t" r="r" b="b"/>
              <a:pathLst>
                <a:path w="10513" h="3921" extrusionOk="0">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25C7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30"/>
            <p:cNvSpPr/>
            <p:nvPr/>
          </p:nvSpPr>
          <p:spPr>
            <a:xfrm>
              <a:off x="1103639" y="3030843"/>
              <a:ext cx="44393" cy="63139"/>
            </a:xfrm>
            <a:custGeom>
              <a:avLst/>
              <a:gdLst/>
              <a:ahLst/>
              <a:cxnLst/>
              <a:rect l="l" t="t" r="r" b="b"/>
              <a:pathLst>
                <a:path w="2965" h="4217" extrusionOk="0">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30"/>
            <p:cNvSpPr/>
            <p:nvPr/>
          </p:nvSpPr>
          <p:spPr>
            <a:xfrm>
              <a:off x="986853" y="3004491"/>
              <a:ext cx="65804" cy="14808"/>
            </a:xfrm>
            <a:custGeom>
              <a:avLst/>
              <a:gdLst/>
              <a:ahLst/>
              <a:cxnLst/>
              <a:rect l="l" t="t" r="r" b="b"/>
              <a:pathLst>
                <a:path w="4395" h="989" extrusionOk="0">
                  <a:moveTo>
                    <a:pt x="0" y="0"/>
                  </a:moveTo>
                  <a:cubicBezTo>
                    <a:pt x="0" y="484"/>
                    <a:pt x="736" y="883"/>
                    <a:pt x="1745" y="989"/>
                  </a:cubicBezTo>
                  <a:lnTo>
                    <a:pt x="2628" y="989"/>
                  </a:lnTo>
                  <a:cubicBezTo>
                    <a:pt x="3637" y="883"/>
                    <a:pt x="4394" y="484"/>
                    <a:pt x="43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0"/>
            <p:cNvSpPr/>
            <p:nvPr/>
          </p:nvSpPr>
          <p:spPr>
            <a:xfrm>
              <a:off x="991330" y="2933641"/>
              <a:ext cx="56356" cy="85972"/>
            </a:xfrm>
            <a:custGeom>
              <a:avLst/>
              <a:gdLst/>
              <a:ahLst/>
              <a:cxnLst/>
              <a:rect l="l" t="t" r="r" b="b"/>
              <a:pathLst>
                <a:path w="3764" h="5742" extrusionOk="0">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 name="Google Shape;765;p30"/>
          <p:cNvGrpSpPr/>
          <p:nvPr/>
        </p:nvGrpSpPr>
        <p:grpSpPr>
          <a:xfrm>
            <a:off x="5829621" y="3034164"/>
            <a:ext cx="302563" cy="334924"/>
            <a:chOff x="862507" y="2885984"/>
            <a:chExt cx="329590" cy="365000"/>
          </a:xfrm>
        </p:grpSpPr>
        <p:sp>
          <p:nvSpPr>
            <p:cNvPr id="766" name="Google Shape;766;p30"/>
            <p:cNvSpPr/>
            <p:nvPr/>
          </p:nvSpPr>
          <p:spPr>
            <a:xfrm>
              <a:off x="862821" y="2975834"/>
              <a:ext cx="313854" cy="275150"/>
            </a:xfrm>
            <a:custGeom>
              <a:avLst/>
              <a:gdLst/>
              <a:ahLst/>
              <a:cxnLst/>
              <a:rect l="l" t="t" r="r" b="b"/>
              <a:pathLst>
                <a:path w="20962" h="18377" extrusionOk="0">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FF7E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0"/>
            <p:cNvSpPr/>
            <p:nvPr/>
          </p:nvSpPr>
          <p:spPr>
            <a:xfrm>
              <a:off x="862507" y="2975819"/>
              <a:ext cx="250894" cy="275165"/>
            </a:xfrm>
            <a:custGeom>
              <a:avLst/>
              <a:gdLst/>
              <a:ahLst/>
              <a:cxnLst/>
              <a:rect l="l" t="t" r="r" b="b"/>
              <a:pathLst>
                <a:path w="16757" h="18378" extrusionOk="0">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0"/>
            <p:cNvSpPr/>
            <p:nvPr/>
          </p:nvSpPr>
          <p:spPr>
            <a:xfrm>
              <a:off x="1034691" y="2885984"/>
              <a:ext cx="157406" cy="87050"/>
            </a:xfrm>
            <a:custGeom>
              <a:avLst/>
              <a:gdLst/>
              <a:ahLst/>
              <a:cxnLst/>
              <a:rect l="l" t="t" r="r" b="b"/>
              <a:pathLst>
                <a:path w="10513" h="5814" extrusionOk="0">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2FE4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0"/>
            <p:cNvSpPr/>
            <p:nvPr/>
          </p:nvSpPr>
          <p:spPr>
            <a:xfrm>
              <a:off x="1034691" y="2885984"/>
              <a:ext cx="157406" cy="58707"/>
            </a:xfrm>
            <a:custGeom>
              <a:avLst/>
              <a:gdLst/>
              <a:ahLst/>
              <a:cxnLst/>
              <a:rect l="l" t="t" r="r" b="b"/>
              <a:pathLst>
                <a:path w="10513" h="3921" extrusionOk="0">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25C7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0"/>
            <p:cNvSpPr/>
            <p:nvPr/>
          </p:nvSpPr>
          <p:spPr>
            <a:xfrm>
              <a:off x="1103639" y="3030843"/>
              <a:ext cx="44393" cy="63139"/>
            </a:xfrm>
            <a:custGeom>
              <a:avLst/>
              <a:gdLst/>
              <a:ahLst/>
              <a:cxnLst/>
              <a:rect l="l" t="t" r="r" b="b"/>
              <a:pathLst>
                <a:path w="2965" h="4217" extrusionOk="0">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0"/>
            <p:cNvSpPr/>
            <p:nvPr/>
          </p:nvSpPr>
          <p:spPr>
            <a:xfrm>
              <a:off x="986853" y="3004491"/>
              <a:ext cx="65804" cy="14808"/>
            </a:xfrm>
            <a:custGeom>
              <a:avLst/>
              <a:gdLst/>
              <a:ahLst/>
              <a:cxnLst/>
              <a:rect l="l" t="t" r="r" b="b"/>
              <a:pathLst>
                <a:path w="4395" h="989" extrusionOk="0">
                  <a:moveTo>
                    <a:pt x="0" y="0"/>
                  </a:moveTo>
                  <a:cubicBezTo>
                    <a:pt x="0" y="484"/>
                    <a:pt x="736" y="883"/>
                    <a:pt x="1745" y="989"/>
                  </a:cubicBezTo>
                  <a:lnTo>
                    <a:pt x="2628" y="989"/>
                  </a:lnTo>
                  <a:cubicBezTo>
                    <a:pt x="3637" y="883"/>
                    <a:pt x="4394" y="484"/>
                    <a:pt x="43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0"/>
            <p:cNvSpPr/>
            <p:nvPr/>
          </p:nvSpPr>
          <p:spPr>
            <a:xfrm>
              <a:off x="991330" y="2933641"/>
              <a:ext cx="56356" cy="85972"/>
            </a:xfrm>
            <a:custGeom>
              <a:avLst/>
              <a:gdLst/>
              <a:ahLst/>
              <a:cxnLst/>
              <a:rect l="l" t="t" r="r" b="b"/>
              <a:pathLst>
                <a:path w="3764" h="5742" extrusionOk="0">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rgbClr val="E7F4F5"/>
        </a:solidFill>
        <a:effectLst/>
      </p:bgPr>
    </p:bg>
    <p:spTree>
      <p:nvGrpSpPr>
        <p:cNvPr id="1" name="Shape 776"/>
        <p:cNvGrpSpPr/>
        <p:nvPr/>
      </p:nvGrpSpPr>
      <p:grpSpPr>
        <a:xfrm>
          <a:off x="0" y="0"/>
          <a:ext cx="0" cy="0"/>
          <a:chOff x="0" y="0"/>
          <a:chExt cx="0" cy="0"/>
        </a:xfrm>
      </p:grpSpPr>
      <p:sp>
        <p:nvSpPr>
          <p:cNvPr id="777" name="Google Shape;777;p31"/>
          <p:cNvSpPr txBox="1">
            <a:spLocks noGrp="1"/>
          </p:cNvSpPr>
          <p:nvPr>
            <p:ph type="subTitle" idx="1"/>
          </p:nvPr>
        </p:nvSpPr>
        <p:spPr>
          <a:xfrm>
            <a:off x="4070809" y="1308450"/>
            <a:ext cx="3287700" cy="1035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Mercury is the closest planet to the Sun and the smallest one in the Solar System</a:t>
            </a:r>
            <a:endParaRPr/>
          </a:p>
        </p:txBody>
      </p:sp>
      <p:sp>
        <p:nvSpPr>
          <p:cNvPr id="778" name="Google Shape;778;p31"/>
          <p:cNvSpPr txBox="1">
            <a:spLocks noGrp="1"/>
          </p:cNvSpPr>
          <p:nvPr>
            <p:ph type="title" idx="4"/>
          </p:nvPr>
        </p:nvSpPr>
        <p:spPr>
          <a:xfrm>
            <a:off x="726600" y="395375"/>
            <a:ext cx="7684500" cy="408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rPr>
              <a:t>WHAT SETS US APART</a:t>
            </a:r>
            <a:endParaRPr/>
          </a:p>
        </p:txBody>
      </p:sp>
      <p:sp>
        <p:nvSpPr>
          <p:cNvPr id="779" name="Google Shape;779;p31"/>
          <p:cNvSpPr txBox="1">
            <a:spLocks noGrp="1"/>
          </p:cNvSpPr>
          <p:nvPr>
            <p:ph type="subTitle" idx="2"/>
          </p:nvPr>
        </p:nvSpPr>
        <p:spPr>
          <a:xfrm>
            <a:off x="4070809" y="2428025"/>
            <a:ext cx="3287700" cy="1035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Neptune is the fourth-largest planet by diameter in the Solar System</a:t>
            </a:r>
            <a:endParaRPr/>
          </a:p>
        </p:txBody>
      </p:sp>
      <p:sp>
        <p:nvSpPr>
          <p:cNvPr id="780" name="Google Shape;780;p31"/>
          <p:cNvSpPr txBox="1">
            <a:spLocks noGrp="1"/>
          </p:cNvSpPr>
          <p:nvPr>
            <p:ph type="subTitle" idx="3"/>
          </p:nvPr>
        </p:nvSpPr>
        <p:spPr>
          <a:xfrm>
            <a:off x="4070809" y="3547600"/>
            <a:ext cx="3287700" cy="1035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Saturn is a gas giant, composed mostly of hydrogen and helium</a:t>
            </a:r>
            <a:endParaRPr/>
          </a:p>
        </p:txBody>
      </p:sp>
      <p:grpSp>
        <p:nvGrpSpPr>
          <p:cNvPr id="781" name="Google Shape;781;p31"/>
          <p:cNvGrpSpPr/>
          <p:nvPr/>
        </p:nvGrpSpPr>
        <p:grpSpPr>
          <a:xfrm>
            <a:off x="726600" y="746125"/>
            <a:ext cx="2022000" cy="3922475"/>
            <a:chOff x="726600" y="746125"/>
            <a:chExt cx="2022000" cy="3922475"/>
          </a:xfrm>
        </p:grpSpPr>
        <p:sp>
          <p:nvSpPr>
            <p:cNvPr id="782" name="Google Shape;782;p31"/>
            <p:cNvSpPr/>
            <p:nvPr/>
          </p:nvSpPr>
          <p:spPr>
            <a:xfrm flipH="1">
              <a:off x="1173655" y="1161124"/>
              <a:ext cx="405447" cy="653166"/>
            </a:xfrm>
            <a:custGeom>
              <a:avLst/>
              <a:gdLst/>
              <a:ahLst/>
              <a:cxnLst/>
              <a:rect l="l" t="t" r="r" b="b"/>
              <a:pathLst>
                <a:path w="5938" h="9566" extrusionOk="0">
                  <a:moveTo>
                    <a:pt x="1081" y="0"/>
                  </a:moveTo>
                  <a:lnTo>
                    <a:pt x="1081" y="0"/>
                  </a:lnTo>
                  <a:cubicBezTo>
                    <a:pt x="1081" y="1"/>
                    <a:pt x="1" y="9566"/>
                    <a:pt x="1723" y="9566"/>
                  </a:cubicBezTo>
                  <a:cubicBezTo>
                    <a:pt x="1725" y="9566"/>
                    <a:pt x="1726" y="9566"/>
                    <a:pt x="1727" y="9565"/>
                  </a:cubicBezTo>
                  <a:cubicBezTo>
                    <a:pt x="3374" y="9553"/>
                    <a:pt x="3233" y="5462"/>
                    <a:pt x="3216" y="5069"/>
                  </a:cubicBezTo>
                  <a:lnTo>
                    <a:pt x="3216" y="5069"/>
                  </a:lnTo>
                  <a:cubicBezTo>
                    <a:pt x="3228" y="5312"/>
                    <a:pt x="3336" y="6939"/>
                    <a:pt x="3929" y="6939"/>
                  </a:cubicBezTo>
                  <a:cubicBezTo>
                    <a:pt x="3943" y="6939"/>
                    <a:pt x="3958" y="6938"/>
                    <a:pt x="3973" y="6936"/>
                  </a:cubicBezTo>
                  <a:cubicBezTo>
                    <a:pt x="4610" y="6855"/>
                    <a:pt x="3561" y="4047"/>
                    <a:pt x="3428" y="3697"/>
                  </a:cubicBezTo>
                  <a:lnTo>
                    <a:pt x="3428" y="3697"/>
                  </a:lnTo>
                  <a:cubicBezTo>
                    <a:pt x="3513" y="3914"/>
                    <a:pt x="3985" y="5053"/>
                    <a:pt x="4540" y="5053"/>
                  </a:cubicBezTo>
                  <a:cubicBezTo>
                    <a:pt x="4575" y="5053"/>
                    <a:pt x="4610" y="5048"/>
                    <a:pt x="4646" y="5039"/>
                  </a:cubicBezTo>
                  <a:cubicBezTo>
                    <a:pt x="5305" y="4859"/>
                    <a:pt x="3431" y="2733"/>
                    <a:pt x="3431" y="2732"/>
                  </a:cubicBezTo>
                  <a:lnTo>
                    <a:pt x="3431" y="2732"/>
                  </a:lnTo>
                  <a:cubicBezTo>
                    <a:pt x="3431" y="2732"/>
                    <a:pt x="4271" y="3556"/>
                    <a:pt x="4926" y="3556"/>
                  </a:cubicBezTo>
                  <a:cubicBezTo>
                    <a:pt x="5057" y="3556"/>
                    <a:pt x="5180" y="3523"/>
                    <a:pt x="5288" y="3445"/>
                  </a:cubicBezTo>
                  <a:cubicBezTo>
                    <a:pt x="5937" y="2976"/>
                    <a:pt x="1081" y="0"/>
                    <a:pt x="10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31"/>
            <p:cNvSpPr/>
            <p:nvPr/>
          </p:nvSpPr>
          <p:spPr>
            <a:xfrm flipH="1">
              <a:off x="2114814" y="3318535"/>
              <a:ext cx="220886" cy="219725"/>
            </a:xfrm>
            <a:custGeom>
              <a:avLst/>
              <a:gdLst/>
              <a:ahLst/>
              <a:cxnLst/>
              <a:rect l="l" t="t" r="r" b="b"/>
              <a:pathLst>
                <a:path w="3235" h="3218" extrusionOk="0">
                  <a:moveTo>
                    <a:pt x="2716" y="1"/>
                  </a:moveTo>
                  <a:lnTo>
                    <a:pt x="1835" y="793"/>
                  </a:lnTo>
                  <a:cubicBezTo>
                    <a:pt x="1835" y="793"/>
                    <a:pt x="1" y="2067"/>
                    <a:pt x="427" y="2360"/>
                  </a:cubicBezTo>
                  <a:cubicBezTo>
                    <a:pt x="470" y="2390"/>
                    <a:pt x="519" y="2404"/>
                    <a:pt x="573" y="2404"/>
                  </a:cubicBezTo>
                  <a:cubicBezTo>
                    <a:pt x="1042" y="2404"/>
                    <a:pt x="1834" y="1349"/>
                    <a:pt x="1835" y="1348"/>
                  </a:cubicBezTo>
                  <a:lnTo>
                    <a:pt x="1835" y="1348"/>
                  </a:lnTo>
                  <a:cubicBezTo>
                    <a:pt x="1834" y="1349"/>
                    <a:pt x="983" y="3082"/>
                    <a:pt x="1409" y="3213"/>
                  </a:cubicBezTo>
                  <a:cubicBezTo>
                    <a:pt x="1420" y="3216"/>
                    <a:pt x="1431" y="3218"/>
                    <a:pt x="1443" y="3218"/>
                  </a:cubicBezTo>
                  <a:cubicBezTo>
                    <a:pt x="1870" y="3218"/>
                    <a:pt x="2521" y="923"/>
                    <a:pt x="2521" y="923"/>
                  </a:cubicBezTo>
                  <a:lnTo>
                    <a:pt x="2521" y="923"/>
                  </a:lnTo>
                  <a:cubicBezTo>
                    <a:pt x="2521" y="923"/>
                    <a:pt x="2391" y="3113"/>
                    <a:pt x="2816" y="3146"/>
                  </a:cubicBezTo>
                  <a:cubicBezTo>
                    <a:pt x="2818" y="3146"/>
                    <a:pt x="2821" y="3146"/>
                    <a:pt x="2823" y="3146"/>
                  </a:cubicBezTo>
                  <a:cubicBezTo>
                    <a:pt x="3234" y="3146"/>
                    <a:pt x="2716" y="1"/>
                    <a:pt x="2716"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31"/>
            <p:cNvSpPr/>
            <p:nvPr/>
          </p:nvSpPr>
          <p:spPr>
            <a:xfrm>
              <a:off x="726600" y="4505700"/>
              <a:ext cx="2022000" cy="162900"/>
            </a:xfrm>
            <a:prstGeom prst="ellipse">
              <a:avLst/>
            </a:prstGeom>
            <a:solidFill>
              <a:srgbClr val="41294A">
                <a:alpha val="5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31"/>
            <p:cNvSpPr/>
            <p:nvPr/>
          </p:nvSpPr>
          <p:spPr>
            <a:xfrm flipH="1">
              <a:off x="1290484" y="2561116"/>
              <a:ext cx="193232" cy="117305"/>
            </a:xfrm>
            <a:custGeom>
              <a:avLst/>
              <a:gdLst/>
              <a:ahLst/>
              <a:cxnLst/>
              <a:rect l="l" t="t" r="r" b="b"/>
              <a:pathLst>
                <a:path w="2830" h="1718" extrusionOk="0">
                  <a:moveTo>
                    <a:pt x="1578" y="0"/>
                  </a:moveTo>
                  <a:cubicBezTo>
                    <a:pt x="680" y="0"/>
                    <a:pt x="0" y="1718"/>
                    <a:pt x="0" y="1718"/>
                  </a:cubicBezTo>
                  <a:cubicBezTo>
                    <a:pt x="0" y="1718"/>
                    <a:pt x="2829" y="394"/>
                    <a:pt x="1814" y="40"/>
                  </a:cubicBezTo>
                  <a:cubicBezTo>
                    <a:pt x="1734" y="13"/>
                    <a:pt x="1655" y="0"/>
                    <a:pt x="1578" y="0"/>
                  </a:cubicBezTo>
                  <a:close/>
                </a:path>
              </a:pathLst>
            </a:custGeom>
            <a:solidFill>
              <a:srgbClr val="25C7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1"/>
            <p:cNvSpPr/>
            <p:nvPr/>
          </p:nvSpPr>
          <p:spPr>
            <a:xfrm flipH="1">
              <a:off x="1189634" y="2664218"/>
              <a:ext cx="326652" cy="382641"/>
            </a:xfrm>
            <a:custGeom>
              <a:avLst/>
              <a:gdLst/>
              <a:ahLst/>
              <a:cxnLst/>
              <a:rect l="l" t="t" r="r" b="b"/>
              <a:pathLst>
                <a:path w="4784" h="5604" extrusionOk="0">
                  <a:moveTo>
                    <a:pt x="1145" y="1"/>
                  </a:moveTo>
                  <a:cubicBezTo>
                    <a:pt x="510" y="1"/>
                    <a:pt x="134" y="375"/>
                    <a:pt x="134" y="375"/>
                  </a:cubicBezTo>
                  <a:cubicBezTo>
                    <a:pt x="134" y="375"/>
                    <a:pt x="81" y="511"/>
                    <a:pt x="1" y="754"/>
                  </a:cubicBezTo>
                  <a:cubicBezTo>
                    <a:pt x="1735" y="1080"/>
                    <a:pt x="1166" y="3889"/>
                    <a:pt x="2142" y="5117"/>
                  </a:cubicBezTo>
                  <a:cubicBezTo>
                    <a:pt x="2424" y="5473"/>
                    <a:pt x="2784" y="5603"/>
                    <a:pt x="3157" y="5603"/>
                  </a:cubicBezTo>
                  <a:cubicBezTo>
                    <a:pt x="3746" y="5603"/>
                    <a:pt x="4370" y="5280"/>
                    <a:pt x="4784" y="5011"/>
                  </a:cubicBezTo>
                  <a:cubicBezTo>
                    <a:pt x="4354" y="3547"/>
                    <a:pt x="4028" y="2092"/>
                    <a:pt x="3056" y="1047"/>
                  </a:cubicBezTo>
                  <a:cubicBezTo>
                    <a:pt x="2298" y="230"/>
                    <a:pt x="1642" y="1"/>
                    <a:pt x="1145" y="1"/>
                  </a:cubicBezTo>
                  <a:close/>
                </a:path>
              </a:pathLst>
            </a:custGeom>
            <a:solidFill>
              <a:srgbClr val="25C7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1"/>
            <p:cNvSpPr/>
            <p:nvPr/>
          </p:nvSpPr>
          <p:spPr>
            <a:xfrm flipH="1">
              <a:off x="985000" y="3081948"/>
              <a:ext cx="416713" cy="473180"/>
            </a:xfrm>
            <a:custGeom>
              <a:avLst/>
              <a:gdLst/>
              <a:ahLst/>
              <a:cxnLst/>
              <a:rect l="l" t="t" r="r" b="b"/>
              <a:pathLst>
                <a:path w="6103" h="6930" extrusionOk="0">
                  <a:moveTo>
                    <a:pt x="3469" y="1"/>
                  </a:moveTo>
                  <a:cubicBezTo>
                    <a:pt x="2261" y="224"/>
                    <a:pt x="0" y="1349"/>
                    <a:pt x="1908" y="6850"/>
                  </a:cubicBezTo>
                  <a:cubicBezTo>
                    <a:pt x="2186" y="6904"/>
                    <a:pt x="2448" y="6930"/>
                    <a:pt x="2693" y="6930"/>
                  </a:cubicBezTo>
                  <a:cubicBezTo>
                    <a:pt x="5379" y="6930"/>
                    <a:pt x="6103" y="3890"/>
                    <a:pt x="4657" y="2161"/>
                  </a:cubicBezTo>
                  <a:cubicBezTo>
                    <a:pt x="4104" y="1506"/>
                    <a:pt x="3748" y="764"/>
                    <a:pt x="3469" y="1"/>
                  </a:cubicBezTo>
                  <a:close/>
                </a:path>
              </a:pathLst>
            </a:custGeom>
            <a:solidFill>
              <a:srgbClr val="25C7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1"/>
            <p:cNvSpPr/>
            <p:nvPr/>
          </p:nvSpPr>
          <p:spPr>
            <a:xfrm flipH="1">
              <a:off x="1164845" y="2715700"/>
              <a:ext cx="534769" cy="834040"/>
            </a:xfrm>
            <a:custGeom>
              <a:avLst/>
              <a:gdLst/>
              <a:ahLst/>
              <a:cxnLst/>
              <a:rect l="l" t="t" r="r" b="b"/>
              <a:pathLst>
                <a:path w="7832" h="12215" extrusionOk="0">
                  <a:moveTo>
                    <a:pt x="2686" y="0"/>
                  </a:moveTo>
                  <a:lnTo>
                    <a:pt x="2686" y="0"/>
                  </a:lnTo>
                  <a:cubicBezTo>
                    <a:pt x="2111" y="1754"/>
                    <a:pt x="1" y="9093"/>
                    <a:pt x="4280" y="11452"/>
                  </a:cubicBezTo>
                  <a:cubicBezTo>
                    <a:pt x="5016" y="11859"/>
                    <a:pt x="5678" y="12102"/>
                    <a:pt x="6271" y="12214"/>
                  </a:cubicBezTo>
                  <a:cubicBezTo>
                    <a:pt x="4363" y="6713"/>
                    <a:pt x="6624" y="5588"/>
                    <a:pt x="7832" y="5365"/>
                  </a:cubicBezTo>
                  <a:cubicBezTo>
                    <a:pt x="7695" y="4999"/>
                    <a:pt x="7578" y="4630"/>
                    <a:pt x="7469" y="4257"/>
                  </a:cubicBezTo>
                  <a:cubicBezTo>
                    <a:pt x="7055" y="4526"/>
                    <a:pt x="6431" y="4849"/>
                    <a:pt x="5842" y="4849"/>
                  </a:cubicBezTo>
                  <a:cubicBezTo>
                    <a:pt x="5469" y="4849"/>
                    <a:pt x="5109" y="4719"/>
                    <a:pt x="4827" y="4363"/>
                  </a:cubicBezTo>
                  <a:cubicBezTo>
                    <a:pt x="3851" y="3135"/>
                    <a:pt x="4420" y="326"/>
                    <a:pt x="2686" y="0"/>
                  </a:cubicBezTo>
                  <a:close/>
                </a:path>
              </a:pathLst>
            </a:custGeom>
            <a:solidFill>
              <a:srgbClr val="2FE4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1"/>
            <p:cNvSpPr/>
            <p:nvPr/>
          </p:nvSpPr>
          <p:spPr>
            <a:xfrm flipH="1">
              <a:off x="1778404" y="3973672"/>
              <a:ext cx="243009" cy="609331"/>
            </a:xfrm>
            <a:custGeom>
              <a:avLst/>
              <a:gdLst/>
              <a:ahLst/>
              <a:cxnLst/>
              <a:rect l="l" t="t" r="r" b="b"/>
              <a:pathLst>
                <a:path w="3559" h="8924" extrusionOk="0">
                  <a:moveTo>
                    <a:pt x="1" y="1"/>
                  </a:moveTo>
                  <a:lnTo>
                    <a:pt x="626" y="2773"/>
                  </a:lnTo>
                  <a:lnTo>
                    <a:pt x="896" y="3954"/>
                  </a:lnTo>
                  <a:lnTo>
                    <a:pt x="1828" y="8085"/>
                  </a:lnTo>
                  <a:lnTo>
                    <a:pt x="2018" y="8924"/>
                  </a:lnTo>
                  <a:lnTo>
                    <a:pt x="3559" y="8924"/>
                  </a:lnTo>
                  <a:lnTo>
                    <a:pt x="3559" y="1299"/>
                  </a:lnTo>
                  <a:lnTo>
                    <a:pt x="1" y="1"/>
                  </a:ln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1"/>
            <p:cNvSpPr/>
            <p:nvPr/>
          </p:nvSpPr>
          <p:spPr>
            <a:xfrm flipH="1">
              <a:off x="1824557" y="2625230"/>
              <a:ext cx="436104" cy="800310"/>
            </a:xfrm>
            <a:custGeom>
              <a:avLst/>
              <a:gdLst/>
              <a:ahLst/>
              <a:cxnLst/>
              <a:rect l="l" t="t" r="r" b="b"/>
              <a:pathLst>
                <a:path w="6387" h="11721" extrusionOk="0">
                  <a:moveTo>
                    <a:pt x="6387" y="0"/>
                  </a:moveTo>
                  <a:lnTo>
                    <a:pt x="6387" y="0"/>
                  </a:lnTo>
                  <a:cubicBezTo>
                    <a:pt x="6387" y="0"/>
                    <a:pt x="6250" y="140"/>
                    <a:pt x="6015" y="396"/>
                  </a:cubicBezTo>
                  <a:cubicBezTo>
                    <a:pt x="5668" y="779"/>
                    <a:pt x="5099" y="1422"/>
                    <a:pt x="4447" y="2253"/>
                  </a:cubicBezTo>
                  <a:cubicBezTo>
                    <a:pt x="2849" y="4297"/>
                    <a:pt x="736" y="7479"/>
                    <a:pt x="90" y="10700"/>
                  </a:cubicBezTo>
                  <a:cubicBezTo>
                    <a:pt x="0" y="11428"/>
                    <a:pt x="278" y="11720"/>
                    <a:pt x="685" y="11720"/>
                  </a:cubicBezTo>
                  <a:cubicBezTo>
                    <a:pt x="940" y="11720"/>
                    <a:pt x="1247" y="11605"/>
                    <a:pt x="1545" y="11410"/>
                  </a:cubicBezTo>
                  <a:cubicBezTo>
                    <a:pt x="1977" y="11123"/>
                    <a:pt x="2393" y="10671"/>
                    <a:pt x="2603" y="10155"/>
                  </a:cubicBezTo>
                  <a:cubicBezTo>
                    <a:pt x="3059" y="9030"/>
                    <a:pt x="5156" y="3349"/>
                    <a:pt x="6015" y="1009"/>
                  </a:cubicBezTo>
                  <a:cubicBezTo>
                    <a:pt x="6244" y="387"/>
                    <a:pt x="6387" y="0"/>
                    <a:pt x="6387"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1"/>
            <p:cNvSpPr/>
            <p:nvPr/>
          </p:nvSpPr>
          <p:spPr>
            <a:xfrm flipH="1">
              <a:off x="1427785" y="1036515"/>
              <a:ext cx="640398" cy="635960"/>
            </a:xfrm>
            <a:custGeom>
              <a:avLst/>
              <a:gdLst/>
              <a:ahLst/>
              <a:cxnLst/>
              <a:rect l="l" t="t" r="r" b="b"/>
              <a:pathLst>
                <a:path w="9379" h="9314" extrusionOk="0">
                  <a:moveTo>
                    <a:pt x="6667" y="1"/>
                  </a:moveTo>
                  <a:cubicBezTo>
                    <a:pt x="6216" y="1"/>
                    <a:pt x="5713" y="82"/>
                    <a:pt x="5159" y="288"/>
                  </a:cubicBezTo>
                  <a:cubicBezTo>
                    <a:pt x="4729" y="447"/>
                    <a:pt x="4334" y="700"/>
                    <a:pt x="3964" y="1010"/>
                  </a:cubicBezTo>
                  <a:cubicBezTo>
                    <a:pt x="4087" y="1199"/>
                    <a:pt x="4160" y="1426"/>
                    <a:pt x="4160" y="1669"/>
                  </a:cubicBezTo>
                  <a:cubicBezTo>
                    <a:pt x="4160" y="2328"/>
                    <a:pt x="3628" y="2864"/>
                    <a:pt x="2966" y="2864"/>
                  </a:cubicBezTo>
                  <a:cubicBezTo>
                    <a:pt x="2772" y="2864"/>
                    <a:pt x="2592" y="2813"/>
                    <a:pt x="2430" y="2733"/>
                  </a:cubicBezTo>
                  <a:cubicBezTo>
                    <a:pt x="2273" y="2953"/>
                    <a:pt x="2120" y="3170"/>
                    <a:pt x="1981" y="3376"/>
                  </a:cubicBezTo>
                  <a:cubicBezTo>
                    <a:pt x="1259" y="4428"/>
                    <a:pt x="632" y="5549"/>
                    <a:pt x="193" y="6747"/>
                  </a:cubicBezTo>
                  <a:cubicBezTo>
                    <a:pt x="127" y="6924"/>
                    <a:pt x="64" y="7107"/>
                    <a:pt x="1" y="7290"/>
                  </a:cubicBezTo>
                  <a:cubicBezTo>
                    <a:pt x="405" y="7253"/>
                    <a:pt x="872" y="7225"/>
                    <a:pt x="1371" y="7225"/>
                  </a:cubicBezTo>
                  <a:cubicBezTo>
                    <a:pt x="3247" y="7225"/>
                    <a:pt x="5583" y="7611"/>
                    <a:pt x="6776" y="9314"/>
                  </a:cubicBezTo>
                  <a:cubicBezTo>
                    <a:pt x="7752" y="6747"/>
                    <a:pt x="9379" y="1242"/>
                    <a:pt x="9379" y="1242"/>
                  </a:cubicBezTo>
                  <a:cubicBezTo>
                    <a:pt x="9379" y="1242"/>
                    <a:pt x="8424" y="1"/>
                    <a:pt x="6667" y="1"/>
                  </a:cubicBezTo>
                  <a:close/>
                </a:path>
              </a:pathLst>
            </a:custGeom>
            <a:solidFill>
              <a:srgbClr val="FEC1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1"/>
            <p:cNvSpPr/>
            <p:nvPr/>
          </p:nvSpPr>
          <p:spPr>
            <a:xfrm flipH="1">
              <a:off x="1305083" y="1231998"/>
              <a:ext cx="948819" cy="3305640"/>
            </a:xfrm>
            <a:custGeom>
              <a:avLst/>
              <a:gdLst/>
              <a:ahLst/>
              <a:cxnLst/>
              <a:rect l="l" t="t" r="r" b="b"/>
              <a:pathLst>
                <a:path w="13896" h="48413" extrusionOk="0">
                  <a:moveTo>
                    <a:pt x="12731" y="1"/>
                  </a:moveTo>
                  <a:cubicBezTo>
                    <a:pt x="12461" y="1"/>
                    <a:pt x="8252" y="107"/>
                    <a:pt x="7776" y="6720"/>
                  </a:cubicBezTo>
                  <a:cubicBezTo>
                    <a:pt x="7706" y="9233"/>
                    <a:pt x="7523" y="11479"/>
                    <a:pt x="7257" y="13496"/>
                  </a:cubicBezTo>
                  <a:cubicBezTo>
                    <a:pt x="7569" y="13729"/>
                    <a:pt x="7776" y="14102"/>
                    <a:pt x="7776" y="14521"/>
                  </a:cubicBezTo>
                  <a:cubicBezTo>
                    <a:pt x="7776" y="15081"/>
                    <a:pt x="7413" y="15553"/>
                    <a:pt x="6914" y="15726"/>
                  </a:cubicBezTo>
                  <a:cubicBezTo>
                    <a:pt x="4850" y="27511"/>
                    <a:pt x="1" y="30763"/>
                    <a:pt x="1289" y="36517"/>
                  </a:cubicBezTo>
                  <a:cubicBezTo>
                    <a:pt x="2773" y="43130"/>
                    <a:pt x="8085" y="43314"/>
                    <a:pt x="8671" y="43314"/>
                  </a:cubicBezTo>
                  <a:cubicBezTo>
                    <a:pt x="8706" y="43314"/>
                    <a:pt x="8724" y="43314"/>
                    <a:pt x="8724" y="43314"/>
                  </a:cubicBezTo>
                  <a:lnTo>
                    <a:pt x="8787" y="47730"/>
                  </a:lnTo>
                  <a:lnTo>
                    <a:pt x="9590" y="48412"/>
                  </a:lnTo>
                  <a:lnTo>
                    <a:pt x="10951" y="47600"/>
                  </a:lnTo>
                  <a:cubicBezTo>
                    <a:pt x="11237" y="46918"/>
                    <a:pt x="11540" y="46119"/>
                    <a:pt x="11879" y="45157"/>
                  </a:cubicBezTo>
                  <a:cubicBezTo>
                    <a:pt x="11933" y="45004"/>
                    <a:pt x="11989" y="44847"/>
                    <a:pt x="12046" y="44684"/>
                  </a:cubicBezTo>
                  <a:cubicBezTo>
                    <a:pt x="12415" y="43616"/>
                    <a:pt x="12831" y="42371"/>
                    <a:pt x="13314" y="40893"/>
                  </a:cubicBezTo>
                  <a:lnTo>
                    <a:pt x="13314" y="40893"/>
                  </a:lnTo>
                  <a:cubicBezTo>
                    <a:pt x="13171" y="40941"/>
                    <a:pt x="13021" y="40964"/>
                    <a:pt x="12861" y="40964"/>
                  </a:cubicBezTo>
                  <a:cubicBezTo>
                    <a:pt x="12056" y="40964"/>
                    <a:pt x="11403" y="40311"/>
                    <a:pt x="11403" y="39506"/>
                  </a:cubicBezTo>
                  <a:cubicBezTo>
                    <a:pt x="11403" y="38701"/>
                    <a:pt x="12056" y="38048"/>
                    <a:pt x="12861" y="38048"/>
                  </a:cubicBezTo>
                  <a:cubicBezTo>
                    <a:pt x="13240" y="38048"/>
                    <a:pt x="13587" y="38194"/>
                    <a:pt x="13846" y="38434"/>
                  </a:cubicBezTo>
                  <a:cubicBezTo>
                    <a:pt x="13896" y="37359"/>
                    <a:pt x="13739" y="36194"/>
                    <a:pt x="13484" y="34973"/>
                  </a:cubicBezTo>
                  <a:cubicBezTo>
                    <a:pt x="13420" y="34680"/>
                    <a:pt x="13354" y="34387"/>
                    <a:pt x="13280" y="34091"/>
                  </a:cubicBezTo>
                  <a:cubicBezTo>
                    <a:pt x="12332" y="30170"/>
                    <a:pt x="10615" y="25781"/>
                    <a:pt x="11297" y="22030"/>
                  </a:cubicBezTo>
                  <a:cubicBezTo>
                    <a:pt x="11363" y="21660"/>
                    <a:pt x="11427" y="21248"/>
                    <a:pt x="11490" y="20808"/>
                  </a:cubicBezTo>
                  <a:cubicBezTo>
                    <a:pt x="11393" y="20804"/>
                    <a:pt x="11297" y="20792"/>
                    <a:pt x="11203" y="20765"/>
                  </a:cubicBezTo>
                  <a:cubicBezTo>
                    <a:pt x="10644" y="20622"/>
                    <a:pt x="10229" y="20116"/>
                    <a:pt x="10229" y="19510"/>
                  </a:cubicBezTo>
                  <a:cubicBezTo>
                    <a:pt x="10229" y="18792"/>
                    <a:pt x="10811" y="18209"/>
                    <a:pt x="11527" y="18209"/>
                  </a:cubicBezTo>
                  <a:cubicBezTo>
                    <a:pt x="11620" y="18209"/>
                    <a:pt x="11710" y="18222"/>
                    <a:pt x="11796" y="18239"/>
                  </a:cubicBezTo>
                  <a:cubicBezTo>
                    <a:pt x="11859" y="17600"/>
                    <a:pt x="11922" y="16934"/>
                    <a:pt x="11982" y="16245"/>
                  </a:cubicBezTo>
                  <a:cubicBezTo>
                    <a:pt x="10908" y="16039"/>
                    <a:pt x="10099" y="15097"/>
                    <a:pt x="10099" y="13962"/>
                  </a:cubicBezTo>
                  <a:cubicBezTo>
                    <a:pt x="10099" y="12717"/>
                    <a:pt x="11080" y="11699"/>
                    <a:pt x="12315" y="11643"/>
                  </a:cubicBezTo>
                  <a:cubicBezTo>
                    <a:pt x="12382" y="10497"/>
                    <a:pt x="12449" y="9362"/>
                    <a:pt x="12501" y="8277"/>
                  </a:cubicBezTo>
                  <a:lnTo>
                    <a:pt x="12501" y="8277"/>
                  </a:lnTo>
                  <a:cubicBezTo>
                    <a:pt x="12342" y="8411"/>
                    <a:pt x="12139" y="8491"/>
                    <a:pt x="11913" y="8491"/>
                  </a:cubicBezTo>
                  <a:cubicBezTo>
                    <a:pt x="11390" y="8491"/>
                    <a:pt x="10964" y="8064"/>
                    <a:pt x="10964" y="7542"/>
                  </a:cubicBezTo>
                  <a:cubicBezTo>
                    <a:pt x="10964" y="7016"/>
                    <a:pt x="11390" y="6594"/>
                    <a:pt x="11913" y="6594"/>
                  </a:cubicBezTo>
                  <a:cubicBezTo>
                    <a:pt x="12169" y="6594"/>
                    <a:pt x="12402" y="6697"/>
                    <a:pt x="12575" y="6860"/>
                  </a:cubicBezTo>
                  <a:cubicBezTo>
                    <a:pt x="12745" y="3212"/>
                    <a:pt x="12745" y="1"/>
                    <a:pt x="12745" y="1"/>
                  </a:cubicBezTo>
                  <a:cubicBezTo>
                    <a:pt x="12745" y="1"/>
                    <a:pt x="12740" y="1"/>
                    <a:pt x="12731" y="1"/>
                  </a:cubicBezTo>
                  <a:close/>
                </a:path>
              </a:pathLst>
            </a:custGeom>
            <a:solidFill>
              <a:srgbClr val="FEC1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1"/>
            <p:cNvSpPr/>
            <p:nvPr/>
          </p:nvSpPr>
          <p:spPr>
            <a:xfrm flipH="1">
              <a:off x="1605449" y="1529831"/>
              <a:ext cx="508208" cy="352393"/>
            </a:xfrm>
            <a:custGeom>
              <a:avLst/>
              <a:gdLst/>
              <a:ahLst/>
              <a:cxnLst/>
              <a:rect l="l" t="t" r="r" b="b"/>
              <a:pathLst>
                <a:path w="7443" h="5161" extrusionOk="0">
                  <a:moveTo>
                    <a:pt x="2037" y="0"/>
                  </a:moveTo>
                  <a:cubicBezTo>
                    <a:pt x="1538" y="0"/>
                    <a:pt x="1071" y="28"/>
                    <a:pt x="667" y="65"/>
                  </a:cubicBezTo>
                  <a:cubicBezTo>
                    <a:pt x="267" y="1263"/>
                    <a:pt x="0" y="2604"/>
                    <a:pt x="802" y="3686"/>
                  </a:cubicBezTo>
                  <a:cubicBezTo>
                    <a:pt x="1186" y="4198"/>
                    <a:pt x="1738" y="4568"/>
                    <a:pt x="2337" y="4794"/>
                  </a:cubicBezTo>
                  <a:cubicBezTo>
                    <a:pt x="2887" y="5004"/>
                    <a:pt x="3535" y="5160"/>
                    <a:pt x="4165" y="5160"/>
                  </a:cubicBezTo>
                  <a:cubicBezTo>
                    <a:pt x="4572" y="5160"/>
                    <a:pt x="4971" y="5095"/>
                    <a:pt x="5332" y="4937"/>
                  </a:cubicBezTo>
                  <a:cubicBezTo>
                    <a:pt x="6174" y="4571"/>
                    <a:pt x="6700" y="3766"/>
                    <a:pt x="7080" y="2963"/>
                  </a:cubicBezTo>
                  <a:cubicBezTo>
                    <a:pt x="7183" y="2744"/>
                    <a:pt x="7306" y="2444"/>
                    <a:pt x="7442" y="2089"/>
                  </a:cubicBezTo>
                  <a:cubicBezTo>
                    <a:pt x="6249" y="386"/>
                    <a:pt x="3913" y="0"/>
                    <a:pt x="2037" y="0"/>
                  </a:cubicBezTo>
                  <a:close/>
                </a:path>
              </a:pathLst>
            </a:custGeom>
            <a:solidFill>
              <a:srgbClr val="F5D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1"/>
            <p:cNvSpPr/>
            <p:nvPr/>
          </p:nvSpPr>
          <p:spPr>
            <a:xfrm flipH="1">
              <a:off x="1579305" y="809966"/>
              <a:ext cx="75108" cy="275510"/>
            </a:xfrm>
            <a:custGeom>
              <a:avLst/>
              <a:gdLst/>
              <a:ahLst/>
              <a:cxnLst/>
              <a:rect l="l" t="t" r="r" b="b"/>
              <a:pathLst>
                <a:path w="1100" h="4035" extrusionOk="0">
                  <a:moveTo>
                    <a:pt x="550" y="1"/>
                  </a:moveTo>
                  <a:lnTo>
                    <a:pt x="1" y="3712"/>
                  </a:lnTo>
                  <a:lnTo>
                    <a:pt x="936" y="4035"/>
                  </a:lnTo>
                  <a:lnTo>
                    <a:pt x="1099" y="1"/>
                  </a:lnTo>
                  <a:close/>
                </a:path>
              </a:pathLst>
            </a:custGeom>
            <a:solidFill>
              <a:srgbClr val="FEC1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1"/>
            <p:cNvSpPr/>
            <p:nvPr/>
          </p:nvSpPr>
          <p:spPr>
            <a:xfrm flipH="1">
              <a:off x="1328447" y="858649"/>
              <a:ext cx="154176" cy="314839"/>
            </a:xfrm>
            <a:custGeom>
              <a:avLst/>
              <a:gdLst/>
              <a:ahLst/>
              <a:cxnLst/>
              <a:rect l="l" t="t" r="r" b="b"/>
              <a:pathLst>
                <a:path w="2258" h="4611" extrusionOk="0">
                  <a:moveTo>
                    <a:pt x="1775" y="0"/>
                  </a:moveTo>
                  <a:lnTo>
                    <a:pt x="1" y="3741"/>
                  </a:lnTo>
                  <a:lnTo>
                    <a:pt x="803" y="4610"/>
                  </a:lnTo>
                  <a:lnTo>
                    <a:pt x="2257" y="257"/>
                  </a:lnTo>
                  <a:lnTo>
                    <a:pt x="1775" y="0"/>
                  </a:lnTo>
                  <a:close/>
                </a:path>
              </a:pathLst>
            </a:custGeom>
            <a:solidFill>
              <a:srgbClr val="FEC1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1"/>
            <p:cNvSpPr/>
            <p:nvPr/>
          </p:nvSpPr>
          <p:spPr>
            <a:xfrm flipH="1">
              <a:off x="1183011" y="1150336"/>
              <a:ext cx="325900" cy="223344"/>
            </a:xfrm>
            <a:custGeom>
              <a:avLst/>
              <a:gdLst/>
              <a:ahLst/>
              <a:cxnLst/>
              <a:rect l="l" t="t" r="r" b="b"/>
              <a:pathLst>
                <a:path w="4773" h="3271" extrusionOk="0">
                  <a:moveTo>
                    <a:pt x="714" y="0"/>
                  </a:moveTo>
                  <a:cubicBezTo>
                    <a:pt x="662" y="0"/>
                    <a:pt x="627" y="5"/>
                    <a:pt x="612" y="15"/>
                  </a:cubicBezTo>
                  <a:lnTo>
                    <a:pt x="0" y="1017"/>
                  </a:lnTo>
                  <a:cubicBezTo>
                    <a:pt x="590" y="2338"/>
                    <a:pt x="2854" y="3270"/>
                    <a:pt x="4234" y="3270"/>
                  </a:cubicBezTo>
                  <a:cubicBezTo>
                    <a:pt x="4435" y="3270"/>
                    <a:pt x="4617" y="3251"/>
                    <a:pt x="4773" y="3210"/>
                  </a:cubicBezTo>
                  <a:cubicBezTo>
                    <a:pt x="3711" y="585"/>
                    <a:pt x="1264" y="0"/>
                    <a:pt x="714" y="0"/>
                  </a:cubicBezTo>
                  <a:close/>
                </a:path>
              </a:pathLst>
            </a:custGeom>
            <a:solidFill>
              <a:srgbClr val="FEC1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1"/>
            <p:cNvSpPr/>
            <p:nvPr/>
          </p:nvSpPr>
          <p:spPr>
            <a:xfrm flipH="1">
              <a:off x="1667722" y="1015690"/>
              <a:ext cx="350959" cy="110750"/>
            </a:xfrm>
            <a:custGeom>
              <a:avLst/>
              <a:gdLst/>
              <a:ahLst/>
              <a:cxnLst/>
              <a:rect l="l" t="t" r="r" b="b"/>
              <a:pathLst>
                <a:path w="5140" h="1622" extrusionOk="0">
                  <a:moveTo>
                    <a:pt x="2901" y="1"/>
                  </a:moveTo>
                  <a:cubicBezTo>
                    <a:pt x="2063" y="1"/>
                    <a:pt x="1056" y="223"/>
                    <a:pt x="1" y="948"/>
                  </a:cubicBezTo>
                  <a:cubicBezTo>
                    <a:pt x="383" y="1379"/>
                    <a:pt x="1386" y="1621"/>
                    <a:pt x="2412" y="1621"/>
                  </a:cubicBezTo>
                  <a:cubicBezTo>
                    <a:pt x="3600" y="1621"/>
                    <a:pt x="4818" y="1296"/>
                    <a:pt x="5139" y="562"/>
                  </a:cubicBezTo>
                  <a:cubicBezTo>
                    <a:pt x="5139" y="562"/>
                    <a:pt x="4233" y="1"/>
                    <a:pt x="2901" y="1"/>
                  </a:cubicBezTo>
                  <a:close/>
                </a:path>
              </a:pathLst>
            </a:custGeom>
            <a:solidFill>
              <a:srgbClr val="FEC1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1"/>
            <p:cNvSpPr/>
            <p:nvPr/>
          </p:nvSpPr>
          <p:spPr>
            <a:xfrm flipH="1">
              <a:off x="1548648" y="746125"/>
              <a:ext cx="99143" cy="99143"/>
            </a:xfrm>
            <a:custGeom>
              <a:avLst/>
              <a:gdLst/>
              <a:ahLst/>
              <a:cxnLst/>
              <a:rect l="l" t="t" r="r" b="b"/>
              <a:pathLst>
                <a:path w="1452" h="1452" extrusionOk="0">
                  <a:moveTo>
                    <a:pt x="726" y="1"/>
                  </a:moveTo>
                  <a:cubicBezTo>
                    <a:pt x="323" y="1"/>
                    <a:pt x="0" y="323"/>
                    <a:pt x="0" y="727"/>
                  </a:cubicBezTo>
                  <a:cubicBezTo>
                    <a:pt x="0" y="1126"/>
                    <a:pt x="323" y="1452"/>
                    <a:pt x="726" y="1452"/>
                  </a:cubicBezTo>
                  <a:cubicBezTo>
                    <a:pt x="1125" y="1452"/>
                    <a:pt x="1452" y="1126"/>
                    <a:pt x="1452" y="727"/>
                  </a:cubicBezTo>
                  <a:cubicBezTo>
                    <a:pt x="1452" y="323"/>
                    <a:pt x="1125" y="1"/>
                    <a:pt x="7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1"/>
            <p:cNvSpPr/>
            <p:nvPr/>
          </p:nvSpPr>
          <p:spPr>
            <a:xfrm flipH="1">
              <a:off x="1296426" y="815428"/>
              <a:ext cx="99143" cy="99211"/>
            </a:xfrm>
            <a:custGeom>
              <a:avLst/>
              <a:gdLst/>
              <a:ahLst/>
              <a:cxnLst/>
              <a:rect l="l" t="t" r="r" b="b"/>
              <a:pathLst>
                <a:path w="1452" h="1453" extrusionOk="0">
                  <a:moveTo>
                    <a:pt x="726" y="1"/>
                  </a:moveTo>
                  <a:cubicBezTo>
                    <a:pt x="323" y="1"/>
                    <a:pt x="1" y="327"/>
                    <a:pt x="1" y="726"/>
                  </a:cubicBezTo>
                  <a:cubicBezTo>
                    <a:pt x="1" y="1129"/>
                    <a:pt x="323" y="1452"/>
                    <a:pt x="726" y="1452"/>
                  </a:cubicBezTo>
                  <a:cubicBezTo>
                    <a:pt x="1125" y="1452"/>
                    <a:pt x="1452" y="1129"/>
                    <a:pt x="1452" y="726"/>
                  </a:cubicBezTo>
                  <a:cubicBezTo>
                    <a:pt x="1452" y="327"/>
                    <a:pt x="1125" y="1"/>
                    <a:pt x="7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1"/>
            <p:cNvSpPr/>
            <p:nvPr/>
          </p:nvSpPr>
          <p:spPr>
            <a:xfrm flipH="1">
              <a:off x="1680700" y="1634776"/>
              <a:ext cx="52098" cy="35164"/>
            </a:xfrm>
            <a:custGeom>
              <a:avLst/>
              <a:gdLst/>
              <a:ahLst/>
              <a:cxnLst/>
              <a:rect l="l" t="t" r="r" b="b"/>
              <a:pathLst>
                <a:path w="763" h="515" extrusionOk="0">
                  <a:moveTo>
                    <a:pt x="409" y="1"/>
                  </a:moveTo>
                  <a:cubicBezTo>
                    <a:pt x="212" y="1"/>
                    <a:pt x="1" y="515"/>
                    <a:pt x="1" y="515"/>
                  </a:cubicBezTo>
                  <a:cubicBezTo>
                    <a:pt x="1" y="515"/>
                    <a:pt x="763" y="275"/>
                    <a:pt x="493" y="36"/>
                  </a:cubicBezTo>
                  <a:cubicBezTo>
                    <a:pt x="466" y="11"/>
                    <a:pt x="438" y="1"/>
                    <a:pt x="409" y="1"/>
                  </a:cubicBezTo>
                  <a:close/>
                </a:path>
              </a:pathLst>
            </a:custGeom>
            <a:solidFill>
              <a:srgbClr val="5827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1"/>
            <p:cNvSpPr/>
            <p:nvPr/>
          </p:nvSpPr>
          <p:spPr>
            <a:xfrm flipH="1">
              <a:off x="1979898" y="1595106"/>
              <a:ext cx="51756" cy="47591"/>
            </a:xfrm>
            <a:custGeom>
              <a:avLst/>
              <a:gdLst/>
              <a:ahLst/>
              <a:cxnLst/>
              <a:rect l="l" t="t" r="r" b="b"/>
              <a:pathLst>
                <a:path w="758" h="697" extrusionOk="0">
                  <a:moveTo>
                    <a:pt x="443" y="1"/>
                  </a:moveTo>
                  <a:cubicBezTo>
                    <a:pt x="422" y="1"/>
                    <a:pt x="399" y="4"/>
                    <a:pt x="374" y="10"/>
                  </a:cubicBezTo>
                  <a:cubicBezTo>
                    <a:pt x="1" y="107"/>
                    <a:pt x="624" y="697"/>
                    <a:pt x="624" y="697"/>
                  </a:cubicBezTo>
                  <a:cubicBezTo>
                    <a:pt x="624" y="697"/>
                    <a:pt x="758" y="1"/>
                    <a:pt x="443" y="1"/>
                  </a:cubicBezTo>
                  <a:close/>
                </a:path>
              </a:pathLst>
            </a:custGeom>
            <a:solidFill>
              <a:srgbClr val="5827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1"/>
            <p:cNvSpPr/>
            <p:nvPr/>
          </p:nvSpPr>
          <p:spPr>
            <a:xfrm flipH="1">
              <a:off x="1506177" y="4488794"/>
              <a:ext cx="147485" cy="101191"/>
            </a:xfrm>
            <a:custGeom>
              <a:avLst/>
              <a:gdLst/>
              <a:ahLst/>
              <a:cxnLst/>
              <a:rect l="l" t="t" r="r" b="b"/>
              <a:pathLst>
                <a:path w="2160" h="1482" extrusionOk="0">
                  <a:moveTo>
                    <a:pt x="2160" y="1"/>
                  </a:moveTo>
                  <a:lnTo>
                    <a:pt x="799" y="810"/>
                  </a:lnTo>
                  <a:lnTo>
                    <a:pt x="0" y="131"/>
                  </a:lnTo>
                  <a:lnTo>
                    <a:pt x="20" y="1482"/>
                  </a:lnTo>
                  <a:lnTo>
                    <a:pt x="1458" y="1482"/>
                  </a:lnTo>
                  <a:cubicBezTo>
                    <a:pt x="1687" y="1059"/>
                    <a:pt x="1917" y="570"/>
                    <a:pt x="21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1"/>
            <p:cNvSpPr/>
            <p:nvPr/>
          </p:nvSpPr>
          <p:spPr>
            <a:xfrm flipH="1">
              <a:off x="1778406" y="4514945"/>
              <a:ext cx="118261" cy="74835"/>
            </a:xfrm>
            <a:custGeom>
              <a:avLst/>
              <a:gdLst/>
              <a:ahLst/>
              <a:cxnLst/>
              <a:rect l="l" t="t" r="r" b="b"/>
              <a:pathLst>
                <a:path w="1732" h="1096" extrusionOk="0">
                  <a:moveTo>
                    <a:pt x="1732" y="0"/>
                  </a:moveTo>
                  <a:lnTo>
                    <a:pt x="676" y="427"/>
                  </a:lnTo>
                  <a:lnTo>
                    <a:pt x="1" y="257"/>
                  </a:lnTo>
                  <a:lnTo>
                    <a:pt x="191" y="1096"/>
                  </a:lnTo>
                  <a:lnTo>
                    <a:pt x="1732" y="1096"/>
                  </a:lnTo>
                  <a:lnTo>
                    <a:pt x="17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1"/>
            <p:cNvSpPr/>
            <p:nvPr/>
          </p:nvSpPr>
          <p:spPr>
            <a:xfrm flipH="1">
              <a:off x="1565513" y="1099059"/>
              <a:ext cx="102761" cy="102761"/>
            </a:xfrm>
            <a:custGeom>
              <a:avLst/>
              <a:gdLst/>
              <a:ahLst/>
              <a:cxnLst/>
              <a:rect l="l" t="t" r="r" b="b"/>
              <a:pathLst>
                <a:path w="1505" h="1505" extrusionOk="0">
                  <a:moveTo>
                    <a:pt x="753" y="0"/>
                  </a:moveTo>
                  <a:cubicBezTo>
                    <a:pt x="337" y="0"/>
                    <a:pt x="1" y="337"/>
                    <a:pt x="1" y="753"/>
                  </a:cubicBezTo>
                  <a:cubicBezTo>
                    <a:pt x="1" y="1169"/>
                    <a:pt x="337" y="1504"/>
                    <a:pt x="753" y="1504"/>
                  </a:cubicBezTo>
                  <a:cubicBezTo>
                    <a:pt x="1165" y="1504"/>
                    <a:pt x="1505" y="1169"/>
                    <a:pt x="1505" y="753"/>
                  </a:cubicBezTo>
                  <a:cubicBezTo>
                    <a:pt x="1505" y="337"/>
                    <a:pt x="1165" y="0"/>
                    <a:pt x="753"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1"/>
            <p:cNvSpPr/>
            <p:nvPr/>
          </p:nvSpPr>
          <p:spPr>
            <a:xfrm flipH="1">
              <a:off x="1784073" y="1105409"/>
              <a:ext cx="118261" cy="126659"/>
            </a:xfrm>
            <a:custGeom>
              <a:avLst/>
              <a:gdLst/>
              <a:ahLst/>
              <a:cxnLst/>
              <a:rect l="l" t="t" r="r" b="b"/>
              <a:pathLst>
                <a:path w="1732" h="1855" extrusionOk="0">
                  <a:moveTo>
                    <a:pt x="1535" y="1"/>
                  </a:moveTo>
                  <a:cubicBezTo>
                    <a:pt x="953" y="490"/>
                    <a:pt x="443" y="1119"/>
                    <a:pt x="1" y="1724"/>
                  </a:cubicBezTo>
                  <a:cubicBezTo>
                    <a:pt x="163" y="1804"/>
                    <a:pt x="343" y="1855"/>
                    <a:pt x="537" y="1855"/>
                  </a:cubicBezTo>
                  <a:cubicBezTo>
                    <a:pt x="1199" y="1855"/>
                    <a:pt x="1731" y="1319"/>
                    <a:pt x="1731" y="660"/>
                  </a:cubicBezTo>
                  <a:cubicBezTo>
                    <a:pt x="1731" y="417"/>
                    <a:pt x="1658" y="190"/>
                    <a:pt x="1535"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1"/>
            <p:cNvSpPr/>
            <p:nvPr/>
          </p:nvSpPr>
          <p:spPr>
            <a:xfrm flipH="1">
              <a:off x="1413182" y="2026902"/>
              <a:ext cx="151240" cy="314361"/>
            </a:xfrm>
            <a:custGeom>
              <a:avLst/>
              <a:gdLst/>
              <a:ahLst/>
              <a:cxnLst/>
              <a:rect l="l" t="t" r="r" b="b"/>
              <a:pathLst>
                <a:path w="2215" h="4604" extrusionOk="0">
                  <a:moveTo>
                    <a:pt x="2214" y="1"/>
                  </a:moveTo>
                  <a:cubicBezTo>
                    <a:pt x="982" y="61"/>
                    <a:pt x="1" y="1072"/>
                    <a:pt x="1" y="2320"/>
                  </a:cubicBezTo>
                  <a:cubicBezTo>
                    <a:pt x="1" y="3451"/>
                    <a:pt x="813" y="4394"/>
                    <a:pt x="1884" y="4603"/>
                  </a:cubicBezTo>
                  <a:cubicBezTo>
                    <a:pt x="2008" y="3122"/>
                    <a:pt x="2121" y="1554"/>
                    <a:pt x="2214"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1"/>
            <p:cNvSpPr/>
            <p:nvPr/>
          </p:nvSpPr>
          <p:spPr>
            <a:xfrm flipH="1">
              <a:off x="1392516" y="1646671"/>
              <a:ext cx="169901" cy="200389"/>
            </a:xfrm>
            <a:custGeom>
              <a:avLst/>
              <a:gdLst/>
              <a:ahLst/>
              <a:cxnLst/>
              <a:rect l="l" t="t" r="r" b="b"/>
              <a:pathLst>
                <a:path w="1612" h="1901" extrusionOk="0">
                  <a:moveTo>
                    <a:pt x="950" y="0"/>
                  </a:moveTo>
                  <a:cubicBezTo>
                    <a:pt x="427" y="0"/>
                    <a:pt x="1" y="426"/>
                    <a:pt x="1" y="952"/>
                  </a:cubicBezTo>
                  <a:cubicBezTo>
                    <a:pt x="1" y="1474"/>
                    <a:pt x="427" y="1901"/>
                    <a:pt x="950" y="1901"/>
                  </a:cubicBezTo>
                  <a:cubicBezTo>
                    <a:pt x="1176" y="1901"/>
                    <a:pt x="1379" y="1818"/>
                    <a:pt x="1538" y="1687"/>
                  </a:cubicBezTo>
                  <a:cubicBezTo>
                    <a:pt x="1566" y="1205"/>
                    <a:pt x="1589" y="729"/>
                    <a:pt x="1612" y="270"/>
                  </a:cubicBezTo>
                  <a:cubicBezTo>
                    <a:pt x="1439" y="104"/>
                    <a:pt x="1206" y="0"/>
                    <a:pt x="950"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1"/>
            <p:cNvSpPr/>
            <p:nvPr/>
          </p:nvSpPr>
          <p:spPr>
            <a:xfrm flipH="1">
              <a:off x="1722964" y="2153423"/>
              <a:ext cx="58857" cy="152333"/>
            </a:xfrm>
            <a:custGeom>
              <a:avLst/>
              <a:gdLst/>
              <a:ahLst/>
              <a:cxnLst/>
              <a:rect l="l" t="t" r="r" b="b"/>
              <a:pathLst>
                <a:path w="862" h="2231" extrusionOk="0">
                  <a:moveTo>
                    <a:pt x="343" y="1"/>
                  </a:moveTo>
                  <a:cubicBezTo>
                    <a:pt x="240" y="776"/>
                    <a:pt x="126" y="1518"/>
                    <a:pt x="0" y="2231"/>
                  </a:cubicBezTo>
                  <a:cubicBezTo>
                    <a:pt x="502" y="2058"/>
                    <a:pt x="862" y="1586"/>
                    <a:pt x="862" y="1026"/>
                  </a:cubicBezTo>
                  <a:cubicBezTo>
                    <a:pt x="862" y="604"/>
                    <a:pt x="655" y="234"/>
                    <a:pt x="343"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1"/>
            <p:cNvSpPr/>
            <p:nvPr/>
          </p:nvSpPr>
          <p:spPr>
            <a:xfrm flipH="1">
              <a:off x="1448414" y="2475221"/>
              <a:ext cx="107131" cy="177323"/>
            </a:xfrm>
            <a:custGeom>
              <a:avLst/>
              <a:gdLst/>
              <a:ahLst/>
              <a:cxnLst/>
              <a:rect l="l" t="t" r="r" b="b"/>
              <a:pathLst>
                <a:path w="1569" h="2597" extrusionOk="0">
                  <a:moveTo>
                    <a:pt x="1302" y="1"/>
                  </a:moveTo>
                  <a:cubicBezTo>
                    <a:pt x="583" y="1"/>
                    <a:pt x="1" y="584"/>
                    <a:pt x="1" y="1302"/>
                  </a:cubicBezTo>
                  <a:cubicBezTo>
                    <a:pt x="1" y="2008"/>
                    <a:pt x="563" y="2577"/>
                    <a:pt x="1262" y="2596"/>
                  </a:cubicBezTo>
                  <a:cubicBezTo>
                    <a:pt x="1372" y="1828"/>
                    <a:pt x="1475" y="963"/>
                    <a:pt x="1568" y="31"/>
                  </a:cubicBezTo>
                  <a:cubicBezTo>
                    <a:pt x="1482" y="11"/>
                    <a:pt x="1392" y="1"/>
                    <a:pt x="1302"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31"/>
            <p:cNvSpPr/>
            <p:nvPr/>
          </p:nvSpPr>
          <p:spPr>
            <a:xfrm flipH="1">
              <a:off x="1308442" y="3829876"/>
              <a:ext cx="166876" cy="199309"/>
            </a:xfrm>
            <a:custGeom>
              <a:avLst/>
              <a:gdLst/>
              <a:ahLst/>
              <a:cxnLst/>
              <a:rect l="l" t="t" r="r" b="b"/>
              <a:pathLst>
                <a:path w="2444" h="2919" extrusionOk="0">
                  <a:moveTo>
                    <a:pt x="1458" y="0"/>
                  </a:moveTo>
                  <a:cubicBezTo>
                    <a:pt x="653" y="0"/>
                    <a:pt x="0" y="653"/>
                    <a:pt x="0" y="1458"/>
                  </a:cubicBezTo>
                  <a:cubicBezTo>
                    <a:pt x="0" y="2263"/>
                    <a:pt x="653" y="2919"/>
                    <a:pt x="1458" y="2919"/>
                  </a:cubicBezTo>
                  <a:cubicBezTo>
                    <a:pt x="1618" y="2919"/>
                    <a:pt x="1768" y="2893"/>
                    <a:pt x="1911" y="2845"/>
                  </a:cubicBezTo>
                  <a:cubicBezTo>
                    <a:pt x="1987" y="2606"/>
                    <a:pt x="2070" y="2360"/>
                    <a:pt x="2150" y="2107"/>
                  </a:cubicBezTo>
                  <a:cubicBezTo>
                    <a:pt x="2327" y="1567"/>
                    <a:pt x="2416" y="988"/>
                    <a:pt x="2443" y="383"/>
                  </a:cubicBezTo>
                  <a:cubicBezTo>
                    <a:pt x="2184" y="146"/>
                    <a:pt x="1841" y="0"/>
                    <a:pt x="1458"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1"/>
            <p:cNvSpPr/>
            <p:nvPr/>
          </p:nvSpPr>
          <p:spPr>
            <a:xfrm flipH="1">
              <a:off x="1545713" y="3953461"/>
              <a:ext cx="40763" cy="40763"/>
            </a:xfrm>
            <a:custGeom>
              <a:avLst/>
              <a:gdLst/>
              <a:ahLst/>
              <a:cxnLst/>
              <a:rect l="l" t="t" r="r" b="b"/>
              <a:pathLst>
                <a:path w="597" h="597" extrusionOk="0">
                  <a:moveTo>
                    <a:pt x="301" y="1"/>
                  </a:moveTo>
                  <a:cubicBezTo>
                    <a:pt x="134" y="1"/>
                    <a:pt x="1" y="134"/>
                    <a:pt x="1" y="297"/>
                  </a:cubicBezTo>
                  <a:cubicBezTo>
                    <a:pt x="1" y="463"/>
                    <a:pt x="134" y="596"/>
                    <a:pt x="301" y="596"/>
                  </a:cubicBezTo>
                  <a:cubicBezTo>
                    <a:pt x="463" y="596"/>
                    <a:pt x="597" y="463"/>
                    <a:pt x="597" y="297"/>
                  </a:cubicBezTo>
                  <a:cubicBezTo>
                    <a:pt x="597" y="134"/>
                    <a:pt x="463" y="1"/>
                    <a:pt x="301"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1"/>
            <p:cNvSpPr/>
            <p:nvPr/>
          </p:nvSpPr>
          <p:spPr>
            <a:xfrm flipH="1">
              <a:off x="1431345" y="4265701"/>
              <a:ext cx="51688" cy="53463"/>
            </a:xfrm>
            <a:custGeom>
              <a:avLst/>
              <a:gdLst/>
              <a:ahLst/>
              <a:cxnLst/>
              <a:rect l="l" t="t" r="r" b="b"/>
              <a:pathLst>
                <a:path w="757" h="783" extrusionOk="0">
                  <a:moveTo>
                    <a:pt x="389" y="1"/>
                  </a:moveTo>
                  <a:cubicBezTo>
                    <a:pt x="173" y="1"/>
                    <a:pt x="0" y="177"/>
                    <a:pt x="0" y="393"/>
                  </a:cubicBezTo>
                  <a:cubicBezTo>
                    <a:pt x="0" y="606"/>
                    <a:pt x="173" y="783"/>
                    <a:pt x="389" y="783"/>
                  </a:cubicBezTo>
                  <a:cubicBezTo>
                    <a:pt x="463" y="783"/>
                    <a:pt x="529" y="763"/>
                    <a:pt x="589" y="726"/>
                  </a:cubicBezTo>
                  <a:cubicBezTo>
                    <a:pt x="643" y="573"/>
                    <a:pt x="699" y="416"/>
                    <a:pt x="756" y="253"/>
                  </a:cubicBezTo>
                  <a:cubicBezTo>
                    <a:pt x="699" y="107"/>
                    <a:pt x="556" y="1"/>
                    <a:pt x="389"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1"/>
            <p:cNvSpPr/>
            <p:nvPr/>
          </p:nvSpPr>
          <p:spPr>
            <a:xfrm flipH="1">
              <a:off x="1516216" y="4314520"/>
              <a:ext cx="29770" cy="29838"/>
            </a:xfrm>
            <a:custGeom>
              <a:avLst/>
              <a:gdLst/>
              <a:ahLst/>
              <a:cxnLst/>
              <a:rect l="l" t="t" r="r" b="b"/>
              <a:pathLst>
                <a:path w="436" h="437" extrusionOk="0">
                  <a:moveTo>
                    <a:pt x="220" y="1"/>
                  </a:moveTo>
                  <a:cubicBezTo>
                    <a:pt x="97" y="1"/>
                    <a:pt x="1" y="101"/>
                    <a:pt x="1" y="220"/>
                  </a:cubicBezTo>
                  <a:cubicBezTo>
                    <a:pt x="1" y="340"/>
                    <a:pt x="97" y="437"/>
                    <a:pt x="220" y="437"/>
                  </a:cubicBezTo>
                  <a:cubicBezTo>
                    <a:pt x="340" y="437"/>
                    <a:pt x="436" y="340"/>
                    <a:pt x="436" y="220"/>
                  </a:cubicBezTo>
                  <a:cubicBezTo>
                    <a:pt x="436" y="101"/>
                    <a:pt x="340" y="1"/>
                    <a:pt x="220"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1"/>
            <p:cNvSpPr/>
            <p:nvPr/>
          </p:nvSpPr>
          <p:spPr>
            <a:xfrm flipH="1">
              <a:off x="1501605" y="4014571"/>
              <a:ext cx="28951" cy="28951"/>
            </a:xfrm>
            <a:custGeom>
              <a:avLst/>
              <a:gdLst/>
              <a:ahLst/>
              <a:cxnLst/>
              <a:rect l="l" t="t" r="r" b="b"/>
              <a:pathLst>
                <a:path w="424" h="424" extrusionOk="0">
                  <a:moveTo>
                    <a:pt x="210" y="1"/>
                  </a:moveTo>
                  <a:cubicBezTo>
                    <a:pt x="94" y="1"/>
                    <a:pt x="1" y="97"/>
                    <a:pt x="1" y="214"/>
                  </a:cubicBezTo>
                  <a:cubicBezTo>
                    <a:pt x="1" y="330"/>
                    <a:pt x="94" y="424"/>
                    <a:pt x="210" y="424"/>
                  </a:cubicBezTo>
                  <a:cubicBezTo>
                    <a:pt x="327" y="424"/>
                    <a:pt x="423" y="330"/>
                    <a:pt x="423" y="214"/>
                  </a:cubicBezTo>
                  <a:cubicBezTo>
                    <a:pt x="423" y="97"/>
                    <a:pt x="327" y="1"/>
                    <a:pt x="210"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1"/>
            <p:cNvSpPr/>
            <p:nvPr/>
          </p:nvSpPr>
          <p:spPr>
            <a:xfrm flipH="1">
              <a:off x="1483646" y="3808505"/>
              <a:ext cx="111433" cy="111638"/>
            </a:xfrm>
            <a:custGeom>
              <a:avLst/>
              <a:gdLst/>
              <a:ahLst/>
              <a:cxnLst/>
              <a:rect l="l" t="t" r="r" b="b"/>
              <a:pathLst>
                <a:path w="1632" h="1635" extrusionOk="0">
                  <a:moveTo>
                    <a:pt x="816" y="0"/>
                  </a:moveTo>
                  <a:cubicBezTo>
                    <a:pt x="367" y="0"/>
                    <a:pt x="1" y="367"/>
                    <a:pt x="1" y="819"/>
                  </a:cubicBezTo>
                  <a:cubicBezTo>
                    <a:pt x="1" y="1269"/>
                    <a:pt x="367" y="1634"/>
                    <a:pt x="816" y="1634"/>
                  </a:cubicBezTo>
                  <a:cubicBezTo>
                    <a:pt x="1265" y="1634"/>
                    <a:pt x="1631" y="1269"/>
                    <a:pt x="1631" y="819"/>
                  </a:cubicBezTo>
                  <a:cubicBezTo>
                    <a:pt x="1631" y="367"/>
                    <a:pt x="1265" y="0"/>
                    <a:pt x="816"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1"/>
            <p:cNvSpPr/>
            <p:nvPr/>
          </p:nvSpPr>
          <p:spPr>
            <a:xfrm flipH="1">
              <a:off x="1333222" y="2652474"/>
              <a:ext cx="432554" cy="967459"/>
            </a:xfrm>
            <a:custGeom>
              <a:avLst/>
              <a:gdLst/>
              <a:ahLst/>
              <a:cxnLst/>
              <a:rect l="l" t="t" r="r" b="b"/>
              <a:pathLst>
                <a:path w="6335" h="14169" extrusionOk="0">
                  <a:moveTo>
                    <a:pt x="4341" y="0"/>
                  </a:moveTo>
                  <a:lnTo>
                    <a:pt x="4341" y="0"/>
                  </a:lnTo>
                  <a:cubicBezTo>
                    <a:pt x="1" y="5312"/>
                    <a:pt x="1472" y="9300"/>
                    <a:pt x="3489" y="11716"/>
                  </a:cubicBezTo>
                  <a:cubicBezTo>
                    <a:pt x="4128" y="12481"/>
                    <a:pt x="4824" y="13091"/>
                    <a:pt x="5403" y="13530"/>
                  </a:cubicBezTo>
                  <a:cubicBezTo>
                    <a:pt x="5776" y="13813"/>
                    <a:pt x="6098" y="14026"/>
                    <a:pt x="6335" y="14169"/>
                  </a:cubicBezTo>
                  <a:cubicBezTo>
                    <a:pt x="6271" y="13876"/>
                    <a:pt x="6205" y="13583"/>
                    <a:pt x="6131" y="13284"/>
                  </a:cubicBezTo>
                  <a:cubicBezTo>
                    <a:pt x="5965" y="13157"/>
                    <a:pt x="5805" y="13028"/>
                    <a:pt x="5652" y="12897"/>
                  </a:cubicBezTo>
                  <a:cubicBezTo>
                    <a:pt x="4590" y="12002"/>
                    <a:pt x="3845" y="11077"/>
                    <a:pt x="3339" y="10155"/>
                  </a:cubicBezTo>
                  <a:cubicBezTo>
                    <a:pt x="2048" y="7819"/>
                    <a:pt x="2301" y="5522"/>
                    <a:pt x="2850" y="3842"/>
                  </a:cubicBezTo>
                  <a:cubicBezTo>
                    <a:pt x="2887" y="2381"/>
                    <a:pt x="3176" y="1215"/>
                    <a:pt x="4058" y="1066"/>
                  </a:cubicBezTo>
                  <a:cubicBezTo>
                    <a:pt x="4058" y="1066"/>
                    <a:pt x="4085" y="1129"/>
                    <a:pt x="4131" y="1246"/>
                  </a:cubicBezTo>
                  <a:cubicBezTo>
                    <a:pt x="4141" y="1232"/>
                    <a:pt x="4148" y="1226"/>
                    <a:pt x="4148" y="1226"/>
                  </a:cubicBezTo>
                  <a:cubicBezTo>
                    <a:pt x="4214" y="853"/>
                    <a:pt x="4318" y="171"/>
                    <a:pt x="4341" y="0"/>
                  </a:cubicBezTo>
                  <a:close/>
                </a:path>
              </a:pathLst>
            </a:custGeom>
            <a:solidFill>
              <a:srgbClr val="25C7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31"/>
            <p:cNvSpPr/>
            <p:nvPr/>
          </p:nvSpPr>
          <p:spPr>
            <a:xfrm flipH="1">
              <a:off x="1483646" y="2725259"/>
              <a:ext cx="87603" cy="189545"/>
            </a:xfrm>
            <a:custGeom>
              <a:avLst/>
              <a:gdLst/>
              <a:ahLst/>
              <a:cxnLst/>
              <a:rect l="l" t="t" r="r" b="b"/>
              <a:pathLst>
                <a:path w="1283" h="2776" extrusionOk="0">
                  <a:moveTo>
                    <a:pt x="1209" y="0"/>
                  </a:moveTo>
                  <a:cubicBezTo>
                    <a:pt x="327" y="149"/>
                    <a:pt x="38" y="1315"/>
                    <a:pt x="1" y="2776"/>
                  </a:cubicBezTo>
                  <a:cubicBezTo>
                    <a:pt x="477" y="1324"/>
                    <a:pt x="1173" y="332"/>
                    <a:pt x="1282" y="180"/>
                  </a:cubicBezTo>
                  <a:cubicBezTo>
                    <a:pt x="1236" y="63"/>
                    <a:pt x="1209" y="0"/>
                    <a:pt x="1209" y="0"/>
                  </a:cubicBezTo>
                  <a:close/>
                </a:path>
              </a:pathLst>
            </a:custGeom>
            <a:solidFill>
              <a:srgbClr val="25C7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1"/>
            <p:cNvSpPr/>
            <p:nvPr/>
          </p:nvSpPr>
          <p:spPr>
            <a:xfrm flipH="1">
              <a:off x="1666154" y="1652187"/>
              <a:ext cx="191389" cy="139155"/>
            </a:xfrm>
            <a:custGeom>
              <a:avLst/>
              <a:gdLst/>
              <a:ahLst/>
              <a:cxnLst/>
              <a:rect l="l" t="t" r="r" b="b"/>
              <a:pathLst>
                <a:path w="2803" h="2038" extrusionOk="0">
                  <a:moveTo>
                    <a:pt x="2779" y="0"/>
                  </a:moveTo>
                  <a:cubicBezTo>
                    <a:pt x="2683" y="636"/>
                    <a:pt x="2303" y="1175"/>
                    <a:pt x="1784" y="1491"/>
                  </a:cubicBezTo>
                  <a:lnTo>
                    <a:pt x="1584" y="1607"/>
                  </a:lnTo>
                  <a:lnTo>
                    <a:pt x="1372" y="1698"/>
                  </a:lnTo>
                  <a:cubicBezTo>
                    <a:pt x="1338" y="1715"/>
                    <a:pt x="1302" y="1730"/>
                    <a:pt x="1265" y="1744"/>
                  </a:cubicBezTo>
                  <a:lnTo>
                    <a:pt x="1155" y="1778"/>
                  </a:lnTo>
                  <a:lnTo>
                    <a:pt x="932" y="1847"/>
                  </a:lnTo>
                  <a:lnTo>
                    <a:pt x="473" y="1950"/>
                  </a:lnTo>
                  <a:cubicBezTo>
                    <a:pt x="317" y="1974"/>
                    <a:pt x="160" y="1990"/>
                    <a:pt x="0" y="2020"/>
                  </a:cubicBezTo>
                  <a:cubicBezTo>
                    <a:pt x="160" y="2030"/>
                    <a:pt x="320" y="2030"/>
                    <a:pt x="480" y="2037"/>
                  </a:cubicBezTo>
                  <a:cubicBezTo>
                    <a:pt x="639" y="2024"/>
                    <a:pt x="802" y="2007"/>
                    <a:pt x="962" y="1984"/>
                  </a:cubicBezTo>
                  <a:cubicBezTo>
                    <a:pt x="1278" y="1914"/>
                    <a:pt x="1598" y="1824"/>
                    <a:pt x="1877" y="1641"/>
                  </a:cubicBezTo>
                  <a:cubicBezTo>
                    <a:pt x="2157" y="1468"/>
                    <a:pt x="2400" y="1228"/>
                    <a:pt x="2560" y="939"/>
                  </a:cubicBezTo>
                  <a:cubicBezTo>
                    <a:pt x="2723" y="652"/>
                    <a:pt x="2802" y="323"/>
                    <a:pt x="2779" y="0"/>
                  </a:cubicBezTo>
                  <a:close/>
                </a:path>
              </a:pathLst>
            </a:custGeom>
            <a:solidFill>
              <a:srgbClr val="5827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1"/>
            <p:cNvSpPr/>
            <p:nvPr/>
          </p:nvSpPr>
          <p:spPr>
            <a:xfrm flipH="1">
              <a:off x="1608392" y="1491321"/>
              <a:ext cx="67597" cy="67529"/>
            </a:xfrm>
            <a:custGeom>
              <a:avLst/>
              <a:gdLst/>
              <a:ahLst/>
              <a:cxnLst/>
              <a:rect l="l" t="t" r="r" b="b"/>
              <a:pathLst>
                <a:path w="990" h="989" extrusionOk="0">
                  <a:moveTo>
                    <a:pt x="493" y="0"/>
                  </a:moveTo>
                  <a:cubicBezTo>
                    <a:pt x="220" y="0"/>
                    <a:pt x="0" y="220"/>
                    <a:pt x="0" y="492"/>
                  </a:cubicBezTo>
                  <a:cubicBezTo>
                    <a:pt x="0" y="765"/>
                    <a:pt x="220" y="988"/>
                    <a:pt x="493" y="988"/>
                  </a:cubicBezTo>
                  <a:cubicBezTo>
                    <a:pt x="766" y="988"/>
                    <a:pt x="989" y="765"/>
                    <a:pt x="989" y="492"/>
                  </a:cubicBezTo>
                  <a:cubicBezTo>
                    <a:pt x="989" y="220"/>
                    <a:pt x="766" y="0"/>
                    <a:pt x="493" y="0"/>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1"/>
            <p:cNvSpPr/>
            <p:nvPr/>
          </p:nvSpPr>
          <p:spPr>
            <a:xfrm flipH="1">
              <a:off x="1929030" y="1444687"/>
              <a:ext cx="47796" cy="47796"/>
            </a:xfrm>
            <a:custGeom>
              <a:avLst/>
              <a:gdLst/>
              <a:ahLst/>
              <a:cxnLst/>
              <a:rect l="l" t="t" r="r" b="b"/>
              <a:pathLst>
                <a:path w="700" h="700" extrusionOk="0">
                  <a:moveTo>
                    <a:pt x="349" y="1"/>
                  </a:moveTo>
                  <a:cubicBezTo>
                    <a:pt x="156" y="1"/>
                    <a:pt x="0" y="157"/>
                    <a:pt x="0" y="350"/>
                  </a:cubicBezTo>
                  <a:cubicBezTo>
                    <a:pt x="0" y="543"/>
                    <a:pt x="156" y="700"/>
                    <a:pt x="349" y="700"/>
                  </a:cubicBezTo>
                  <a:cubicBezTo>
                    <a:pt x="543" y="700"/>
                    <a:pt x="699" y="543"/>
                    <a:pt x="699" y="350"/>
                  </a:cubicBezTo>
                  <a:cubicBezTo>
                    <a:pt x="699" y="157"/>
                    <a:pt x="543" y="1"/>
                    <a:pt x="349" y="1"/>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1"/>
            <p:cNvSpPr/>
            <p:nvPr/>
          </p:nvSpPr>
          <p:spPr>
            <a:xfrm flipH="1">
              <a:off x="1200969" y="1260675"/>
              <a:ext cx="260761" cy="101805"/>
            </a:xfrm>
            <a:custGeom>
              <a:avLst/>
              <a:gdLst/>
              <a:ahLst/>
              <a:cxnLst/>
              <a:rect l="l" t="t" r="r" b="b"/>
              <a:pathLst>
                <a:path w="3819" h="1491" extrusionOk="0">
                  <a:moveTo>
                    <a:pt x="341" y="0"/>
                  </a:moveTo>
                  <a:cubicBezTo>
                    <a:pt x="125" y="0"/>
                    <a:pt x="1" y="20"/>
                    <a:pt x="1" y="20"/>
                  </a:cubicBezTo>
                  <a:cubicBezTo>
                    <a:pt x="521" y="614"/>
                    <a:pt x="2528" y="1491"/>
                    <a:pt x="3697" y="1491"/>
                  </a:cubicBezTo>
                  <a:cubicBezTo>
                    <a:pt x="3739" y="1491"/>
                    <a:pt x="3779" y="1490"/>
                    <a:pt x="3819" y="1487"/>
                  </a:cubicBezTo>
                  <a:cubicBezTo>
                    <a:pt x="2391" y="169"/>
                    <a:pt x="972" y="0"/>
                    <a:pt x="341" y="0"/>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31"/>
            <p:cNvSpPr/>
            <p:nvPr/>
          </p:nvSpPr>
          <p:spPr>
            <a:xfrm flipH="1">
              <a:off x="1488631" y="1290854"/>
              <a:ext cx="43699" cy="43699"/>
            </a:xfrm>
            <a:custGeom>
              <a:avLst/>
              <a:gdLst/>
              <a:ahLst/>
              <a:cxnLst/>
              <a:rect l="l" t="t" r="r" b="b"/>
              <a:pathLst>
                <a:path w="640" h="640" extrusionOk="0">
                  <a:moveTo>
                    <a:pt x="320" y="1"/>
                  </a:moveTo>
                  <a:cubicBezTo>
                    <a:pt x="143" y="1"/>
                    <a:pt x="0" y="144"/>
                    <a:pt x="0" y="320"/>
                  </a:cubicBezTo>
                  <a:cubicBezTo>
                    <a:pt x="0" y="497"/>
                    <a:pt x="143" y="640"/>
                    <a:pt x="320" y="640"/>
                  </a:cubicBezTo>
                  <a:cubicBezTo>
                    <a:pt x="496" y="640"/>
                    <a:pt x="639" y="497"/>
                    <a:pt x="639" y="320"/>
                  </a:cubicBezTo>
                  <a:cubicBezTo>
                    <a:pt x="639" y="144"/>
                    <a:pt x="496" y="1"/>
                    <a:pt x="320"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31"/>
            <p:cNvSpPr/>
            <p:nvPr/>
          </p:nvSpPr>
          <p:spPr>
            <a:xfrm flipH="1">
              <a:off x="1413184" y="1638531"/>
              <a:ext cx="26015" cy="26015"/>
            </a:xfrm>
            <a:custGeom>
              <a:avLst/>
              <a:gdLst/>
              <a:ahLst/>
              <a:cxnLst/>
              <a:rect l="l" t="t" r="r" b="b"/>
              <a:pathLst>
                <a:path w="381" h="381" extrusionOk="0">
                  <a:moveTo>
                    <a:pt x="190" y="1"/>
                  </a:moveTo>
                  <a:cubicBezTo>
                    <a:pt x="84" y="1"/>
                    <a:pt x="1" y="84"/>
                    <a:pt x="1" y="190"/>
                  </a:cubicBezTo>
                  <a:cubicBezTo>
                    <a:pt x="1" y="293"/>
                    <a:pt x="84" y="380"/>
                    <a:pt x="190" y="380"/>
                  </a:cubicBezTo>
                  <a:cubicBezTo>
                    <a:pt x="294" y="380"/>
                    <a:pt x="380" y="293"/>
                    <a:pt x="380" y="190"/>
                  </a:cubicBezTo>
                  <a:cubicBezTo>
                    <a:pt x="380" y="84"/>
                    <a:pt x="294" y="1"/>
                    <a:pt x="190"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1"/>
            <p:cNvSpPr/>
            <p:nvPr/>
          </p:nvSpPr>
          <p:spPr>
            <a:xfrm flipH="1">
              <a:off x="1497508" y="2013929"/>
              <a:ext cx="26015" cy="25946"/>
            </a:xfrm>
            <a:custGeom>
              <a:avLst/>
              <a:gdLst/>
              <a:ahLst/>
              <a:cxnLst/>
              <a:rect l="l" t="t" r="r" b="b"/>
              <a:pathLst>
                <a:path w="381" h="380" extrusionOk="0">
                  <a:moveTo>
                    <a:pt x="191" y="1"/>
                  </a:moveTo>
                  <a:cubicBezTo>
                    <a:pt x="84" y="1"/>
                    <a:pt x="1" y="84"/>
                    <a:pt x="1" y="191"/>
                  </a:cubicBezTo>
                  <a:cubicBezTo>
                    <a:pt x="1" y="294"/>
                    <a:pt x="84" y="380"/>
                    <a:pt x="191" y="380"/>
                  </a:cubicBezTo>
                  <a:cubicBezTo>
                    <a:pt x="294" y="380"/>
                    <a:pt x="380" y="294"/>
                    <a:pt x="380" y="191"/>
                  </a:cubicBezTo>
                  <a:cubicBezTo>
                    <a:pt x="380" y="84"/>
                    <a:pt x="294" y="1"/>
                    <a:pt x="191"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31"/>
            <p:cNvSpPr/>
            <p:nvPr/>
          </p:nvSpPr>
          <p:spPr>
            <a:xfrm flipH="1">
              <a:off x="1549331" y="2694055"/>
              <a:ext cx="43699" cy="43494"/>
            </a:xfrm>
            <a:custGeom>
              <a:avLst/>
              <a:gdLst/>
              <a:ahLst/>
              <a:cxnLst/>
              <a:rect l="l" t="t" r="r" b="b"/>
              <a:pathLst>
                <a:path w="640" h="637" extrusionOk="0">
                  <a:moveTo>
                    <a:pt x="320" y="1"/>
                  </a:moveTo>
                  <a:cubicBezTo>
                    <a:pt x="143" y="1"/>
                    <a:pt x="0" y="141"/>
                    <a:pt x="0" y="317"/>
                  </a:cubicBezTo>
                  <a:cubicBezTo>
                    <a:pt x="0" y="494"/>
                    <a:pt x="143" y="637"/>
                    <a:pt x="320" y="637"/>
                  </a:cubicBezTo>
                  <a:cubicBezTo>
                    <a:pt x="496" y="637"/>
                    <a:pt x="639" y="494"/>
                    <a:pt x="639" y="317"/>
                  </a:cubicBezTo>
                  <a:cubicBezTo>
                    <a:pt x="639" y="141"/>
                    <a:pt x="496" y="1"/>
                    <a:pt x="320"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31"/>
            <p:cNvSpPr/>
            <p:nvPr/>
          </p:nvSpPr>
          <p:spPr>
            <a:xfrm flipH="1">
              <a:off x="1321612" y="3120662"/>
              <a:ext cx="622509" cy="609536"/>
            </a:xfrm>
            <a:custGeom>
              <a:avLst/>
              <a:gdLst/>
              <a:ahLst/>
              <a:cxnLst/>
              <a:rect l="l" t="t" r="r" b="b"/>
              <a:pathLst>
                <a:path w="9117" h="8927" extrusionOk="0">
                  <a:moveTo>
                    <a:pt x="7133" y="0"/>
                  </a:moveTo>
                  <a:lnTo>
                    <a:pt x="1" y="2975"/>
                  </a:lnTo>
                  <a:lnTo>
                    <a:pt x="2054" y="8926"/>
                  </a:lnTo>
                  <a:lnTo>
                    <a:pt x="9116" y="5668"/>
                  </a:lnTo>
                  <a:lnTo>
                    <a:pt x="7133" y="0"/>
                  </a:lnTo>
                  <a:close/>
                </a:path>
              </a:pathLst>
            </a:custGeom>
            <a:solidFill>
              <a:srgbClr val="5827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31"/>
            <p:cNvSpPr/>
            <p:nvPr/>
          </p:nvSpPr>
          <p:spPr>
            <a:xfrm flipH="1">
              <a:off x="1522970" y="3169482"/>
              <a:ext cx="401145" cy="561057"/>
            </a:xfrm>
            <a:custGeom>
              <a:avLst/>
              <a:gdLst/>
              <a:ahLst/>
              <a:cxnLst/>
              <a:rect l="l" t="t" r="r" b="b"/>
              <a:pathLst>
                <a:path w="5875" h="8217" extrusionOk="0">
                  <a:moveTo>
                    <a:pt x="5635" y="1"/>
                  </a:moveTo>
                  <a:lnTo>
                    <a:pt x="0" y="2364"/>
                  </a:lnTo>
                  <a:lnTo>
                    <a:pt x="10" y="2397"/>
                  </a:lnTo>
                  <a:lnTo>
                    <a:pt x="1854" y="7849"/>
                  </a:lnTo>
                  <a:cubicBezTo>
                    <a:pt x="1854" y="7849"/>
                    <a:pt x="1934" y="8217"/>
                    <a:pt x="2284" y="8217"/>
                  </a:cubicBezTo>
                  <a:cubicBezTo>
                    <a:pt x="2419" y="8217"/>
                    <a:pt x="2595" y="8162"/>
                    <a:pt x="2823" y="8008"/>
                  </a:cubicBezTo>
                  <a:cubicBezTo>
                    <a:pt x="3285" y="7698"/>
                    <a:pt x="2903" y="4230"/>
                    <a:pt x="2723" y="2726"/>
                  </a:cubicBezTo>
                  <a:cubicBezTo>
                    <a:pt x="2673" y="2300"/>
                    <a:pt x="2636" y="2027"/>
                    <a:pt x="2636" y="2027"/>
                  </a:cubicBezTo>
                  <a:lnTo>
                    <a:pt x="5874" y="683"/>
                  </a:lnTo>
                  <a:lnTo>
                    <a:pt x="563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1"/>
            <p:cNvSpPr/>
            <p:nvPr/>
          </p:nvSpPr>
          <p:spPr>
            <a:xfrm flipH="1">
              <a:off x="1522970" y="3169482"/>
              <a:ext cx="401145" cy="186200"/>
            </a:xfrm>
            <a:custGeom>
              <a:avLst/>
              <a:gdLst/>
              <a:ahLst/>
              <a:cxnLst/>
              <a:rect l="l" t="t" r="r" b="b"/>
              <a:pathLst>
                <a:path w="5875" h="2727" extrusionOk="0">
                  <a:moveTo>
                    <a:pt x="5635" y="1"/>
                  </a:moveTo>
                  <a:lnTo>
                    <a:pt x="0" y="2364"/>
                  </a:lnTo>
                  <a:lnTo>
                    <a:pt x="10" y="2397"/>
                  </a:lnTo>
                  <a:lnTo>
                    <a:pt x="2723" y="2726"/>
                  </a:lnTo>
                  <a:cubicBezTo>
                    <a:pt x="2673" y="2300"/>
                    <a:pt x="2636" y="2027"/>
                    <a:pt x="2636" y="2027"/>
                  </a:cubicBezTo>
                  <a:lnTo>
                    <a:pt x="5874" y="683"/>
                  </a:lnTo>
                  <a:lnTo>
                    <a:pt x="5635" y="1"/>
                  </a:lnTo>
                  <a:close/>
                </a:path>
              </a:pathLst>
            </a:custGeom>
            <a:solidFill>
              <a:srgbClr val="BB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1"/>
            <p:cNvSpPr/>
            <p:nvPr/>
          </p:nvSpPr>
          <p:spPr>
            <a:xfrm flipH="1">
              <a:off x="1261868" y="3134045"/>
              <a:ext cx="622236" cy="609536"/>
            </a:xfrm>
            <a:custGeom>
              <a:avLst/>
              <a:gdLst/>
              <a:ahLst/>
              <a:cxnLst/>
              <a:rect l="l" t="t" r="r" b="b"/>
              <a:pathLst>
                <a:path w="9113" h="8927" extrusionOk="0">
                  <a:moveTo>
                    <a:pt x="7129" y="1"/>
                  </a:moveTo>
                  <a:lnTo>
                    <a:pt x="0" y="2976"/>
                  </a:lnTo>
                  <a:lnTo>
                    <a:pt x="2050" y="8927"/>
                  </a:lnTo>
                  <a:lnTo>
                    <a:pt x="9113" y="5668"/>
                  </a:lnTo>
                  <a:lnTo>
                    <a:pt x="712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1"/>
            <p:cNvSpPr/>
            <p:nvPr/>
          </p:nvSpPr>
          <p:spPr>
            <a:xfrm flipH="1">
              <a:off x="1420283" y="3573966"/>
              <a:ext cx="145300" cy="183741"/>
            </a:xfrm>
            <a:custGeom>
              <a:avLst/>
              <a:gdLst/>
              <a:ahLst/>
              <a:cxnLst/>
              <a:rect l="l" t="t" r="r" b="b"/>
              <a:pathLst>
                <a:path w="2128" h="2691" extrusionOk="0">
                  <a:moveTo>
                    <a:pt x="2055" y="0"/>
                  </a:moveTo>
                  <a:lnTo>
                    <a:pt x="1246" y="314"/>
                  </a:lnTo>
                  <a:cubicBezTo>
                    <a:pt x="1246" y="314"/>
                    <a:pt x="1" y="1661"/>
                    <a:pt x="244" y="1811"/>
                  </a:cubicBezTo>
                  <a:cubicBezTo>
                    <a:pt x="259" y="1820"/>
                    <a:pt x="278" y="1825"/>
                    <a:pt x="299" y="1825"/>
                  </a:cubicBezTo>
                  <a:cubicBezTo>
                    <a:pt x="608" y="1825"/>
                    <a:pt x="1449" y="879"/>
                    <a:pt x="1449" y="879"/>
                  </a:cubicBezTo>
                  <a:lnTo>
                    <a:pt x="1449" y="879"/>
                  </a:lnTo>
                  <a:cubicBezTo>
                    <a:pt x="1449" y="879"/>
                    <a:pt x="733" y="2667"/>
                    <a:pt x="1027" y="2690"/>
                  </a:cubicBezTo>
                  <a:cubicBezTo>
                    <a:pt x="1028" y="2690"/>
                    <a:pt x="1030" y="2690"/>
                    <a:pt x="1032" y="2690"/>
                  </a:cubicBezTo>
                  <a:cubicBezTo>
                    <a:pt x="1254" y="2690"/>
                    <a:pt x="1518" y="1608"/>
                    <a:pt x="1630" y="1095"/>
                  </a:cubicBezTo>
                  <a:lnTo>
                    <a:pt x="1630" y="1095"/>
                  </a:lnTo>
                  <a:cubicBezTo>
                    <a:pt x="1530" y="1608"/>
                    <a:pt x="1355" y="2691"/>
                    <a:pt x="1669" y="2691"/>
                  </a:cubicBezTo>
                  <a:cubicBezTo>
                    <a:pt x="1674" y="2691"/>
                    <a:pt x="1680" y="2690"/>
                    <a:pt x="1685" y="2690"/>
                  </a:cubicBezTo>
                  <a:cubicBezTo>
                    <a:pt x="2128" y="2640"/>
                    <a:pt x="2055" y="1"/>
                    <a:pt x="2055" y="0"/>
                  </a:cubicBezTo>
                  <a:close/>
                </a:path>
              </a:pathLst>
            </a:custGeom>
            <a:solidFill>
              <a:srgbClr val="F7B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1"/>
            <p:cNvSpPr/>
            <p:nvPr/>
          </p:nvSpPr>
          <p:spPr>
            <a:xfrm flipH="1">
              <a:off x="1284610" y="2737481"/>
              <a:ext cx="289098" cy="923760"/>
            </a:xfrm>
            <a:custGeom>
              <a:avLst/>
              <a:gdLst/>
              <a:ahLst/>
              <a:cxnLst/>
              <a:rect l="l" t="t" r="r" b="b"/>
              <a:pathLst>
                <a:path w="4234" h="13529" extrusionOk="0">
                  <a:moveTo>
                    <a:pt x="1318" y="1"/>
                  </a:moveTo>
                  <a:cubicBezTo>
                    <a:pt x="1209" y="153"/>
                    <a:pt x="513" y="1145"/>
                    <a:pt x="37" y="2597"/>
                  </a:cubicBezTo>
                  <a:cubicBezTo>
                    <a:pt x="0" y="4174"/>
                    <a:pt x="260" y="6091"/>
                    <a:pt x="393" y="7432"/>
                  </a:cubicBezTo>
                  <a:cubicBezTo>
                    <a:pt x="436" y="7849"/>
                    <a:pt x="476" y="8361"/>
                    <a:pt x="526" y="8910"/>
                  </a:cubicBezTo>
                  <a:cubicBezTo>
                    <a:pt x="570" y="9416"/>
                    <a:pt x="616" y="9949"/>
                    <a:pt x="676" y="10471"/>
                  </a:cubicBezTo>
                  <a:cubicBezTo>
                    <a:pt x="858" y="12066"/>
                    <a:pt x="1134" y="13528"/>
                    <a:pt x="1643" y="13528"/>
                  </a:cubicBezTo>
                  <a:cubicBezTo>
                    <a:pt x="1896" y="13528"/>
                    <a:pt x="2205" y="13168"/>
                    <a:pt x="2590" y="12285"/>
                  </a:cubicBezTo>
                  <a:cubicBezTo>
                    <a:pt x="2633" y="12188"/>
                    <a:pt x="2676" y="12085"/>
                    <a:pt x="2719" y="11975"/>
                  </a:cubicBezTo>
                  <a:cubicBezTo>
                    <a:pt x="2763" y="11872"/>
                    <a:pt x="2803" y="11763"/>
                    <a:pt x="2839" y="11652"/>
                  </a:cubicBezTo>
                  <a:cubicBezTo>
                    <a:pt x="4234" y="7542"/>
                    <a:pt x="1785" y="1149"/>
                    <a:pt x="1318" y="1"/>
                  </a:cubicBezTo>
                  <a:close/>
                </a:path>
              </a:pathLst>
            </a:custGeom>
            <a:solidFill>
              <a:srgbClr val="F7B4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1"/>
            <p:cNvSpPr/>
            <p:nvPr/>
          </p:nvSpPr>
          <p:spPr>
            <a:xfrm flipH="1">
              <a:off x="1501605" y="3155143"/>
              <a:ext cx="14680" cy="14407"/>
            </a:xfrm>
            <a:custGeom>
              <a:avLst/>
              <a:gdLst/>
              <a:ahLst/>
              <a:cxnLst/>
              <a:rect l="l" t="t" r="r" b="b"/>
              <a:pathLst>
                <a:path w="215" h="211" extrusionOk="0">
                  <a:moveTo>
                    <a:pt x="108" y="1"/>
                  </a:moveTo>
                  <a:cubicBezTo>
                    <a:pt x="48" y="1"/>
                    <a:pt x="1" y="47"/>
                    <a:pt x="1" y="104"/>
                  </a:cubicBezTo>
                  <a:cubicBezTo>
                    <a:pt x="1" y="164"/>
                    <a:pt x="48" y="211"/>
                    <a:pt x="108" y="211"/>
                  </a:cubicBezTo>
                  <a:cubicBezTo>
                    <a:pt x="165" y="211"/>
                    <a:pt x="214" y="164"/>
                    <a:pt x="214" y="104"/>
                  </a:cubicBezTo>
                  <a:cubicBezTo>
                    <a:pt x="214" y="47"/>
                    <a:pt x="165" y="1"/>
                    <a:pt x="108"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1"/>
            <p:cNvSpPr/>
            <p:nvPr/>
          </p:nvSpPr>
          <p:spPr>
            <a:xfrm flipH="1">
              <a:off x="1572954" y="3309249"/>
              <a:ext cx="166876" cy="281860"/>
            </a:xfrm>
            <a:custGeom>
              <a:avLst/>
              <a:gdLst/>
              <a:ahLst/>
              <a:cxnLst/>
              <a:rect l="l" t="t" r="r" b="b"/>
              <a:pathLst>
                <a:path w="2444" h="4128" extrusionOk="0">
                  <a:moveTo>
                    <a:pt x="1145" y="0"/>
                  </a:moveTo>
                  <a:lnTo>
                    <a:pt x="0" y="466"/>
                  </a:lnTo>
                  <a:lnTo>
                    <a:pt x="1382" y="4127"/>
                  </a:lnTo>
                  <a:lnTo>
                    <a:pt x="2443" y="3711"/>
                  </a:lnTo>
                  <a:lnTo>
                    <a:pt x="1145" y="0"/>
                  </a:ln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1"/>
            <p:cNvSpPr/>
            <p:nvPr/>
          </p:nvSpPr>
          <p:spPr>
            <a:xfrm flipH="1">
              <a:off x="1922475" y="4160483"/>
              <a:ext cx="56194" cy="83233"/>
            </a:xfrm>
            <a:custGeom>
              <a:avLst/>
              <a:gdLst/>
              <a:ahLst/>
              <a:cxnLst/>
              <a:rect l="l" t="t" r="r" b="b"/>
              <a:pathLst>
                <a:path w="823" h="1219" extrusionOk="0">
                  <a:moveTo>
                    <a:pt x="210" y="0"/>
                  </a:moveTo>
                  <a:cubicBezTo>
                    <a:pt x="137" y="0"/>
                    <a:pt x="67" y="14"/>
                    <a:pt x="0" y="37"/>
                  </a:cubicBezTo>
                  <a:lnTo>
                    <a:pt x="270" y="1218"/>
                  </a:lnTo>
                  <a:cubicBezTo>
                    <a:pt x="579" y="1192"/>
                    <a:pt x="822" y="929"/>
                    <a:pt x="822" y="613"/>
                  </a:cubicBezTo>
                  <a:cubicBezTo>
                    <a:pt x="822" y="277"/>
                    <a:pt x="550" y="0"/>
                    <a:pt x="210" y="0"/>
                  </a:cubicBezTo>
                  <a:close/>
                </a:path>
              </a:pathLst>
            </a:custGeom>
            <a:solidFill>
              <a:srgbClr val="F977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1"/>
            <p:cNvSpPr/>
            <p:nvPr/>
          </p:nvSpPr>
          <p:spPr>
            <a:xfrm flipH="1">
              <a:off x="1875432" y="4224119"/>
              <a:ext cx="24581" cy="24376"/>
            </a:xfrm>
            <a:custGeom>
              <a:avLst/>
              <a:gdLst/>
              <a:ahLst/>
              <a:cxnLst/>
              <a:rect l="l" t="t" r="r" b="b"/>
              <a:pathLst>
                <a:path w="360" h="357" extrusionOk="0">
                  <a:moveTo>
                    <a:pt x="180" y="0"/>
                  </a:moveTo>
                  <a:cubicBezTo>
                    <a:pt x="80" y="0"/>
                    <a:pt x="0" y="80"/>
                    <a:pt x="0" y="177"/>
                  </a:cubicBezTo>
                  <a:cubicBezTo>
                    <a:pt x="0" y="277"/>
                    <a:pt x="80" y="357"/>
                    <a:pt x="180" y="357"/>
                  </a:cubicBezTo>
                  <a:cubicBezTo>
                    <a:pt x="280" y="357"/>
                    <a:pt x="360" y="277"/>
                    <a:pt x="360" y="177"/>
                  </a:cubicBezTo>
                  <a:cubicBezTo>
                    <a:pt x="360" y="80"/>
                    <a:pt x="280" y="0"/>
                    <a:pt x="180" y="0"/>
                  </a:cubicBezTo>
                  <a:close/>
                </a:path>
              </a:pathLst>
            </a:custGeom>
            <a:solidFill>
              <a:srgbClr val="F977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1"/>
            <p:cNvSpPr/>
            <p:nvPr/>
          </p:nvSpPr>
          <p:spPr>
            <a:xfrm flipH="1">
              <a:off x="1796365" y="4403419"/>
              <a:ext cx="24376" cy="24376"/>
            </a:xfrm>
            <a:custGeom>
              <a:avLst/>
              <a:gdLst/>
              <a:ahLst/>
              <a:cxnLst/>
              <a:rect l="l" t="t" r="r" b="b"/>
              <a:pathLst>
                <a:path w="357" h="357" extrusionOk="0">
                  <a:moveTo>
                    <a:pt x="180" y="1"/>
                  </a:moveTo>
                  <a:cubicBezTo>
                    <a:pt x="80" y="1"/>
                    <a:pt x="0" y="81"/>
                    <a:pt x="0" y="177"/>
                  </a:cubicBezTo>
                  <a:cubicBezTo>
                    <a:pt x="0" y="276"/>
                    <a:pt x="80" y="356"/>
                    <a:pt x="180" y="356"/>
                  </a:cubicBezTo>
                  <a:cubicBezTo>
                    <a:pt x="277" y="356"/>
                    <a:pt x="357" y="276"/>
                    <a:pt x="357" y="177"/>
                  </a:cubicBezTo>
                  <a:cubicBezTo>
                    <a:pt x="357" y="81"/>
                    <a:pt x="277" y="1"/>
                    <a:pt x="180" y="1"/>
                  </a:cubicBezTo>
                  <a:close/>
                </a:path>
              </a:pathLst>
            </a:custGeom>
            <a:solidFill>
              <a:srgbClr val="F977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1"/>
            <p:cNvSpPr/>
            <p:nvPr/>
          </p:nvSpPr>
          <p:spPr>
            <a:xfrm flipH="1">
              <a:off x="1778407" y="4329542"/>
              <a:ext cx="27312" cy="39398"/>
            </a:xfrm>
            <a:custGeom>
              <a:avLst/>
              <a:gdLst/>
              <a:ahLst/>
              <a:cxnLst/>
              <a:rect l="l" t="t" r="r" b="b"/>
              <a:pathLst>
                <a:path w="400" h="577" extrusionOk="0">
                  <a:moveTo>
                    <a:pt x="290" y="0"/>
                  </a:moveTo>
                  <a:cubicBezTo>
                    <a:pt x="130" y="0"/>
                    <a:pt x="0" y="131"/>
                    <a:pt x="0" y="287"/>
                  </a:cubicBezTo>
                  <a:cubicBezTo>
                    <a:pt x="0" y="447"/>
                    <a:pt x="130" y="576"/>
                    <a:pt x="290" y="576"/>
                  </a:cubicBezTo>
                  <a:cubicBezTo>
                    <a:pt x="330" y="576"/>
                    <a:pt x="366" y="570"/>
                    <a:pt x="400" y="553"/>
                  </a:cubicBezTo>
                  <a:lnTo>
                    <a:pt x="400" y="24"/>
                  </a:lnTo>
                  <a:cubicBezTo>
                    <a:pt x="366" y="8"/>
                    <a:pt x="330" y="0"/>
                    <a:pt x="290" y="0"/>
                  </a:cubicBezTo>
                  <a:close/>
                </a:path>
              </a:pathLst>
            </a:custGeom>
            <a:solidFill>
              <a:srgbClr val="F977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1"/>
            <p:cNvSpPr/>
            <p:nvPr/>
          </p:nvSpPr>
          <p:spPr>
            <a:xfrm flipH="1">
              <a:off x="1699954" y="3705335"/>
              <a:ext cx="103990" cy="44723"/>
            </a:xfrm>
            <a:custGeom>
              <a:avLst/>
              <a:gdLst/>
              <a:ahLst/>
              <a:cxnLst/>
              <a:rect l="l" t="t" r="r" b="b"/>
              <a:pathLst>
                <a:path w="1523" h="655" extrusionOk="0">
                  <a:moveTo>
                    <a:pt x="739" y="1"/>
                  </a:moveTo>
                  <a:cubicBezTo>
                    <a:pt x="739" y="1"/>
                    <a:pt x="613" y="279"/>
                    <a:pt x="382" y="279"/>
                  </a:cubicBezTo>
                  <a:cubicBezTo>
                    <a:pt x="282" y="279"/>
                    <a:pt x="162" y="227"/>
                    <a:pt x="24" y="77"/>
                  </a:cubicBezTo>
                  <a:lnTo>
                    <a:pt x="24" y="77"/>
                  </a:lnTo>
                  <a:cubicBezTo>
                    <a:pt x="77" y="327"/>
                    <a:pt x="1" y="363"/>
                    <a:pt x="1" y="363"/>
                  </a:cubicBezTo>
                  <a:cubicBezTo>
                    <a:pt x="1" y="363"/>
                    <a:pt x="137" y="654"/>
                    <a:pt x="493" y="654"/>
                  </a:cubicBezTo>
                  <a:cubicBezTo>
                    <a:pt x="600" y="654"/>
                    <a:pt x="727" y="628"/>
                    <a:pt x="876" y="560"/>
                  </a:cubicBezTo>
                  <a:cubicBezTo>
                    <a:pt x="1522" y="260"/>
                    <a:pt x="739" y="1"/>
                    <a:pt x="739" y="1"/>
                  </a:cubicBezTo>
                  <a:close/>
                </a:path>
              </a:pathLst>
            </a:custGeom>
            <a:solidFill>
              <a:srgbClr val="5827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1"/>
            <p:cNvSpPr/>
            <p:nvPr/>
          </p:nvSpPr>
          <p:spPr>
            <a:xfrm flipH="1">
              <a:off x="1794997" y="3619850"/>
              <a:ext cx="137311" cy="98733"/>
            </a:xfrm>
            <a:custGeom>
              <a:avLst/>
              <a:gdLst/>
              <a:ahLst/>
              <a:cxnLst/>
              <a:rect l="l" t="t" r="r" b="b"/>
              <a:pathLst>
                <a:path w="2011" h="1446" extrusionOk="0">
                  <a:moveTo>
                    <a:pt x="1881" y="1"/>
                  </a:moveTo>
                  <a:cubicBezTo>
                    <a:pt x="1881" y="1"/>
                    <a:pt x="853" y="118"/>
                    <a:pt x="0" y="1129"/>
                  </a:cubicBezTo>
                  <a:cubicBezTo>
                    <a:pt x="443" y="891"/>
                    <a:pt x="566" y="883"/>
                    <a:pt x="581" y="883"/>
                  </a:cubicBezTo>
                  <a:cubicBezTo>
                    <a:pt x="582" y="883"/>
                    <a:pt x="583" y="883"/>
                    <a:pt x="583" y="883"/>
                  </a:cubicBezTo>
                  <a:lnTo>
                    <a:pt x="327" y="1445"/>
                  </a:lnTo>
                  <a:cubicBezTo>
                    <a:pt x="327" y="1445"/>
                    <a:pt x="966" y="703"/>
                    <a:pt x="2011" y="443"/>
                  </a:cubicBezTo>
                  <a:lnTo>
                    <a:pt x="1881" y="1"/>
                  </a:ln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1"/>
            <p:cNvSpPr/>
            <p:nvPr/>
          </p:nvSpPr>
          <p:spPr>
            <a:xfrm flipH="1">
              <a:off x="1862932" y="2655000"/>
              <a:ext cx="292307" cy="749305"/>
            </a:xfrm>
            <a:custGeom>
              <a:avLst/>
              <a:gdLst/>
              <a:ahLst/>
              <a:cxnLst/>
              <a:rect l="l" t="t" r="r" b="b"/>
              <a:pathLst>
                <a:path w="4281" h="10974" extrusionOk="0">
                  <a:moveTo>
                    <a:pt x="4280" y="0"/>
                  </a:moveTo>
                  <a:lnTo>
                    <a:pt x="4280" y="0"/>
                  </a:lnTo>
                  <a:cubicBezTo>
                    <a:pt x="3931" y="383"/>
                    <a:pt x="3555" y="986"/>
                    <a:pt x="2903" y="1817"/>
                  </a:cubicBezTo>
                  <a:cubicBezTo>
                    <a:pt x="1887" y="4177"/>
                    <a:pt x="263" y="8267"/>
                    <a:pt x="1" y="10974"/>
                  </a:cubicBezTo>
                  <a:cubicBezTo>
                    <a:pt x="433" y="10687"/>
                    <a:pt x="517" y="9928"/>
                    <a:pt x="646" y="9389"/>
                  </a:cubicBezTo>
                  <a:cubicBezTo>
                    <a:pt x="1458" y="6021"/>
                    <a:pt x="4280" y="1"/>
                    <a:pt x="4280" y="0"/>
                  </a:cubicBezTo>
                  <a:close/>
                </a:path>
              </a:pathLst>
            </a:custGeom>
            <a:solidFill>
              <a:srgbClr val="25C7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1"/>
            <p:cNvSpPr/>
            <p:nvPr/>
          </p:nvSpPr>
          <p:spPr>
            <a:xfrm flipH="1">
              <a:off x="1737645" y="1213290"/>
              <a:ext cx="21986" cy="44860"/>
            </a:xfrm>
            <a:custGeom>
              <a:avLst/>
              <a:gdLst/>
              <a:ahLst/>
              <a:cxnLst/>
              <a:rect l="l" t="t" r="r" b="b"/>
              <a:pathLst>
                <a:path w="322" h="657" extrusionOk="0">
                  <a:moveTo>
                    <a:pt x="132" y="1"/>
                  </a:moveTo>
                  <a:cubicBezTo>
                    <a:pt x="105" y="1"/>
                    <a:pt x="78" y="15"/>
                    <a:pt x="67" y="48"/>
                  </a:cubicBezTo>
                  <a:cubicBezTo>
                    <a:pt x="1" y="255"/>
                    <a:pt x="47" y="470"/>
                    <a:pt x="184" y="634"/>
                  </a:cubicBezTo>
                  <a:cubicBezTo>
                    <a:pt x="197" y="650"/>
                    <a:pt x="213" y="656"/>
                    <a:pt x="228" y="656"/>
                  </a:cubicBezTo>
                  <a:cubicBezTo>
                    <a:pt x="277" y="656"/>
                    <a:pt x="321" y="589"/>
                    <a:pt x="280" y="541"/>
                  </a:cubicBezTo>
                  <a:cubicBezTo>
                    <a:pt x="170" y="410"/>
                    <a:pt x="144" y="241"/>
                    <a:pt x="197" y="81"/>
                  </a:cubicBezTo>
                  <a:cubicBezTo>
                    <a:pt x="213" y="33"/>
                    <a:pt x="173" y="1"/>
                    <a:pt x="132"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1"/>
            <p:cNvSpPr/>
            <p:nvPr/>
          </p:nvSpPr>
          <p:spPr>
            <a:xfrm flipH="1">
              <a:off x="1713747" y="1229472"/>
              <a:ext cx="13041" cy="35915"/>
            </a:xfrm>
            <a:custGeom>
              <a:avLst/>
              <a:gdLst/>
              <a:ahLst/>
              <a:cxnLst/>
              <a:rect l="l" t="t" r="r" b="b"/>
              <a:pathLst>
                <a:path w="191" h="526" extrusionOk="0">
                  <a:moveTo>
                    <a:pt x="64" y="1"/>
                  </a:moveTo>
                  <a:cubicBezTo>
                    <a:pt x="31" y="1"/>
                    <a:pt x="1" y="21"/>
                    <a:pt x="6" y="64"/>
                  </a:cubicBezTo>
                  <a:cubicBezTo>
                    <a:pt x="19" y="197"/>
                    <a:pt x="36" y="330"/>
                    <a:pt x="53" y="463"/>
                  </a:cubicBezTo>
                  <a:cubicBezTo>
                    <a:pt x="57" y="505"/>
                    <a:pt x="93" y="526"/>
                    <a:pt x="126" y="526"/>
                  </a:cubicBezTo>
                  <a:cubicBezTo>
                    <a:pt x="160" y="526"/>
                    <a:pt x="190" y="505"/>
                    <a:pt x="185" y="463"/>
                  </a:cubicBezTo>
                  <a:cubicBezTo>
                    <a:pt x="169" y="330"/>
                    <a:pt x="156" y="197"/>
                    <a:pt x="139" y="64"/>
                  </a:cubicBezTo>
                  <a:cubicBezTo>
                    <a:pt x="134" y="22"/>
                    <a:pt x="97" y="1"/>
                    <a:pt x="64"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1"/>
            <p:cNvSpPr/>
            <p:nvPr/>
          </p:nvSpPr>
          <p:spPr>
            <a:xfrm flipH="1">
              <a:off x="1812274" y="1038222"/>
              <a:ext cx="9423" cy="36257"/>
            </a:xfrm>
            <a:custGeom>
              <a:avLst/>
              <a:gdLst/>
              <a:ahLst/>
              <a:cxnLst/>
              <a:rect l="l" t="t" r="r" b="b"/>
              <a:pathLst>
                <a:path w="138" h="531" extrusionOk="0">
                  <a:moveTo>
                    <a:pt x="69" y="1"/>
                  </a:moveTo>
                  <a:cubicBezTo>
                    <a:pt x="35" y="1"/>
                    <a:pt x="1" y="23"/>
                    <a:pt x="1" y="66"/>
                  </a:cubicBezTo>
                  <a:lnTo>
                    <a:pt x="1" y="466"/>
                  </a:lnTo>
                  <a:cubicBezTo>
                    <a:pt x="1" y="509"/>
                    <a:pt x="35" y="530"/>
                    <a:pt x="69" y="530"/>
                  </a:cubicBezTo>
                  <a:cubicBezTo>
                    <a:pt x="103" y="530"/>
                    <a:pt x="138" y="509"/>
                    <a:pt x="138" y="466"/>
                  </a:cubicBezTo>
                  <a:lnTo>
                    <a:pt x="138" y="66"/>
                  </a:lnTo>
                  <a:cubicBezTo>
                    <a:pt x="138" y="23"/>
                    <a:pt x="103" y="1"/>
                    <a:pt x="69"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1"/>
            <p:cNvSpPr/>
            <p:nvPr/>
          </p:nvSpPr>
          <p:spPr>
            <a:xfrm flipH="1">
              <a:off x="1789810" y="1052083"/>
              <a:ext cx="13656" cy="36052"/>
            </a:xfrm>
            <a:custGeom>
              <a:avLst/>
              <a:gdLst/>
              <a:ahLst/>
              <a:cxnLst/>
              <a:rect l="l" t="t" r="r" b="b"/>
              <a:pathLst>
                <a:path w="200" h="528" extrusionOk="0">
                  <a:moveTo>
                    <a:pt x="91" y="1"/>
                  </a:moveTo>
                  <a:cubicBezTo>
                    <a:pt x="58" y="1"/>
                    <a:pt x="22" y="21"/>
                    <a:pt x="17" y="63"/>
                  </a:cubicBezTo>
                  <a:cubicBezTo>
                    <a:pt x="1" y="206"/>
                    <a:pt x="13" y="346"/>
                    <a:pt x="57" y="482"/>
                  </a:cubicBezTo>
                  <a:cubicBezTo>
                    <a:pt x="67" y="514"/>
                    <a:pt x="92" y="528"/>
                    <a:pt x="119" y="528"/>
                  </a:cubicBezTo>
                  <a:cubicBezTo>
                    <a:pt x="159" y="528"/>
                    <a:pt x="200" y="496"/>
                    <a:pt x="184" y="445"/>
                  </a:cubicBezTo>
                  <a:cubicBezTo>
                    <a:pt x="147" y="319"/>
                    <a:pt x="137" y="192"/>
                    <a:pt x="150" y="63"/>
                  </a:cubicBezTo>
                  <a:cubicBezTo>
                    <a:pt x="155" y="21"/>
                    <a:pt x="125" y="1"/>
                    <a:pt x="91"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1"/>
            <p:cNvSpPr/>
            <p:nvPr/>
          </p:nvSpPr>
          <p:spPr>
            <a:xfrm flipH="1">
              <a:off x="1522976" y="1526827"/>
              <a:ext cx="9150" cy="36188"/>
            </a:xfrm>
            <a:custGeom>
              <a:avLst/>
              <a:gdLst/>
              <a:ahLst/>
              <a:cxnLst/>
              <a:rect l="l" t="t" r="r" b="b"/>
              <a:pathLst>
                <a:path w="134" h="530" extrusionOk="0">
                  <a:moveTo>
                    <a:pt x="67" y="1"/>
                  </a:moveTo>
                  <a:cubicBezTo>
                    <a:pt x="34" y="1"/>
                    <a:pt x="1" y="22"/>
                    <a:pt x="1" y="66"/>
                  </a:cubicBezTo>
                  <a:lnTo>
                    <a:pt x="1" y="465"/>
                  </a:lnTo>
                  <a:cubicBezTo>
                    <a:pt x="1" y="508"/>
                    <a:pt x="34" y="530"/>
                    <a:pt x="67" y="530"/>
                  </a:cubicBezTo>
                  <a:cubicBezTo>
                    <a:pt x="100" y="530"/>
                    <a:pt x="133" y="508"/>
                    <a:pt x="133" y="465"/>
                  </a:cubicBezTo>
                  <a:lnTo>
                    <a:pt x="133" y="66"/>
                  </a:lnTo>
                  <a:cubicBezTo>
                    <a:pt x="133" y="22"/>
                    <a:pt x="100" y="1"/>
                    <a:pt x="67"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31"/>
            <p:cNvSpPr/>
            <p:nvPr/>
          </p:nvSpPr>
          <p:spPr>
            <a:xfrm flipH="1">
              <a:off x="1487540" y="1518633"/>
              <a:ext cx="9150" cy="17138"/>
            </a:xfrm>
            <a:custGeom>
              <a:avLst/>
              <a:gdLst/>
              <a:ahLst/>
              <a:cxnLst/>
              <a:rect l="l" t="t" r="r" b="b"/>
              <a:pathLst>
                <a:path w="134" h="251" extrusionOk="0">
                  <a:moveTo>
                    <a:pt x="67" y="1"/>
                  </a:moveTo>
                  <a:cubicBezTo>
                    <a:pt x="34" y="1"/>
                    <a:pt x="1" y="23"/>
                    <a:pt x="1" y="66"/>
                  </a:cubicBezTo>
                  <a:lnTo>
                    <a:pt x="1" y="186"/>
                  </a:lnTo>
                  <a:cubicBezTo>
                    <a:pt x="1" y="229"/>
                    <a:pt x="34" y="250"/>
                    <a:pt x="67" y="250"/>
                  </a:cubicBezTo>
                  <a:cubicBezTo>
                    <a:pt x="100" y="250"/>
                    <a:pt x="133" y="229"/>
                    <a:pt x="133" y="186"/>
                  </a:cubicBezTo>
                  <a:lnTo>
                    <a:pt x="133" y="66"/>
                  </a:lnTo>
                  <a:cubicBezTo>
                    <a:pt x="133" y="23"/>
                    <a:pt x="100" y="1"/>
                    <a:pt x="67"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1"/>
            <p:cNvSpPr/>
            <p:nvPr/>
          </p:nvSpPr>
          <p:spPr>
            <a:xfrm flipH="1">
              <a:off x="1703164" y="1903522"/>
              <a:ext cx="9150" cy="46977"/>
            </a:xfrm>
            <a:custGeom>
              <a:avLst/>
              <a:gdLst/>
              <a:ahLst/>
              <a:cxnLst/>
              <a:rect l="l" t="t" r="r" b="b"/>
              <a:pathLst>
                <a:path w="134" h="688" extrusionOk="0">
                  <a:moveTo>
                    <a:pt x="67" y="1"/>
                  </a:moveTo>
                  <a:cubicBezTo>
                    <a:pt x="34" y="1"/>
                    <a:pt x="0" y="22"/>
                    <a:pt x="0" y="63"/>
                  </a:cubicBezTo>
                  <a:lnTo>
                    <a:pt x="0" y="622"/>
                  </a:lnTo>
                  <a:cubicBezTo>
                    <a:pt x="0" y="666"/>
                    <a:pt x="34" y="688"/>
                    <a:pt x="67" y="688"/>
                  </a:cubicBezTo>
                  <a:cubicBezTo>
                    <a:pt x="100" y="688"/>
                    <a:pt x="133" y="666"/>
                    <a:pt x="133" y="622"/>
                  </a:cubicBezTo>
                  <a:lnTo>
                    <a:pt x="133" y="63"/>
                  </a:lnTo>
                  <a:cubicBezTo>
                    <a:pt x="133" y="22"/>
                    <a:pt x="100" y="1"/>
                    <a:pt x="67"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1"/>
            <p:cNvSpPr/>
            <p:nvPr/>
          </p:nvSpPr>
          <p:spPr>
            <a:xfrm flipH="1">
              <a:off x="1678652" y="1941758"/>
              <a:ext cx="9150" cy="27858"/>
            </a:xfrm>
            <a:custGeom>
              <a:avLst/>
              <a:gdLst/>
              <a:ahLst/>
              <a:cxnLst/>
              <a:rect l="l" t="t" r="r" b="b"/>
              <a:pathLst>
                <a:path w="134" h="408" extrusionOk="0">
                  <a:moveTo>
                    <a:pt x="67" y="0"/>
                  </a:moveTo>
                  <a:cubicBezTo>
                    <a:pt x="34" y="0"/>
                    <a:pt x="1" y="21"/>
                    <a:pt x="1" y="62"/>
                  </a:cubicBezTo>
                  <a:lnTo>
                    <a:pt x="1" y="345"/>
                  </a:lnTo>
                  <a:cubicBezTo>
                    <a:pt x="1" y="387"/>
                    <a:pt x="34" y="408"/>
                    <a:pt x="67" y="408"/>
                  </a:cubicBezTo>
                  <a:cubicBezTo>
                    <a:pt x="100" y="408"/>
                    <a:pt x="133" y="387"/>
                    <a:pt x="133" y="345"/>
                  </a:cubicBezTo>
                  <a:lnTo>
                    <a:pt x="133" y="62"/>
                  </a:lnTo>
                  <a:cubicBezTo>
                    <a:pt x="133" y="21"/>
                    <a:pt x="100" y="0"/>
                    <a:pt x="67"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1"/>
            <p:cNvSpPr/>
            <p:nvPr/>
          </p:nvSpPr>
          <p:spPr>
            <a:xfrm flipH="1">
              <a:off x="1621366" y="1854292"/>
              <a:ext cx="9150" cy="36188"/>
            </a:xfrm>
            <a:custGeom>
              <a:avLst/>
              <a:gdLst/>
              <a:ahLst/>
              <a:cxnLst/>
              <a:rect l="l" t="t" r="r" b="b"/>
              <a:pathLst>
                <a:path w="134" h="530" extrusionOk="0">
                  <a:moveTo>
                    <a:pt x="67" y="1"/>
                  </a:moveTo>
                  <a:cubicBezTo>
                    <a:pt x="34" y="1"/>
                    <a:pt x="1" y="22"/>
                    <a:pt x="1" y="65"/>
                  </a:cubicBezTo>
                  <a:lnTo>
                    <a:pt x="1" y="465"/>
                  </a:lnTo>
                  <a:cubicBezTo>
                    <a:pt x="1" y="508"/>
                    <a:pt x="34" y="530"/>
                    <a:pt x="67" y="530"/>
                  </a:cubicBezTo>
                  <a:cubicBezTo>
                    <a:pt x="100" y="530"/>
                    <a:pt x="133" y="508"/>
                    <a:pt x="133" y="465"/>
                  </a:cubicBezTo>
                  <a:lnTo>
                    <a:pt x="133" y="65"/>
                  </a:lnTo>
                  <a:cubicBezTo>
                    <a:pt x="133" y="22"/>
                    <a:pt x="100" y="1"/>
                    <a:pt x="67"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1"/>
            <p:cNvSpPr/>
            <p:nvPr/>
          </p:nvSpPr>
          <p:spPr>
            <a:xfrm flipH="1">
              <a:off x="1569611" y="2370277"/>
              <a:ext cx="12973" cy="44587"/>
            </a:xfrm>
            <a:custGeom>
              <a:avLst/>
              <a:gdLst/>
              <a:ahLst/>
              <a:cxnLst/>
              <a:rect l="l" t="t" r="r" b="b"/>
              <a:pathLst>
                <a:path w="190" h="653" extrusionOk="0">
                  <a:moveTo>
                    <a:pt x="95" y="1"/>
                  </a:moveTo>
                  <a:cubicBezTo>
                    <a:pt x="61" y="1"/>
                    <a:pt x="25" y="22"/>
                    <a:pt x="21" y="64"/>
                  </a:cubicBezTo>
                  <a:cubicBezTo>
                    <a:pt x="1" y="247"/>
                    <a:pt x="10" y="426"/>
                    <a:pt x="50" y="603"/>
                  </a:cubicBezTo>
                  <a:cubicBezTo>
                    <a:pt x="57" y="638"/>
                    <a:pt x="82" y="652"/>
                    <a:pt x="108" y="652"/>
                  </a:cubicBezTo>
                  <a:cubicBezTo>
                    <a:pt x="147" y="652"/>
                    <a:pt x="189" y="619"/>
                    <a:pt x="177" y="569"/>
                  </a:cubicBezTo>
                  <a:cubicBezTo>
                    <a:pt x="144" y="399"/>
                    <a:pt x="137" y="233"/>
                    <a:pt x="157" y="64"/>
                  </a:cubicBezTo>
                  <a:cubicBezTo>
                    <a:pt x="160" y="22"/>
                    <a:pt x="129" y="1"/>
                    <a:pt x="95"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1"/>
            <p:cNvSpPr/>
            <p:nvPr/>
          </p:nvSpPr>
          <p:spPr>
            <a:xfrm flipH="1">
              <a:off x="1541821" y="2400319"/>
              <a:ext cx="13246" cy="49844"/>
            </a:xfrm>
            <a:custGeom>
              <a:avLst/>
              <a:gdLst/>
              <a:ahLst/>
              <a:cxnLst/>
              <a:rect l="l" t="t" r="r" b="b"/>
              <a:pathLst>
                <a:path w="194" h="730" extrusionOk="0">
                  <a:moveTo>
                    <a:pt x="88" y="0"/>
                  </a:moveTo>
                  <a:cubicBezTo>
                    <a:pt x="55" y="0"/>
                    <a:pt x="20" y="21"/>
                    <a:pt x="17" y="63"/>
                  </a:cubicBezTo>
                  <a:cubicBezTo>
                    <a:pt x="0" y="272"/>
                    <a:pt x="14" y="475"/>
                    <a:pt x="57" y="682"/>
                  </a:cubicBezTo>
                  <a:cubicBezTo>
                    <a:pt x="64" y="715"/>
                    <a:pt x="87" y="729"/>
                    <a:pt x="112" y="729"/>
                  </a:cubicBezTo>
                  <a:cubicBezTo>
                    <a:pt x="151" y="729"/>
                    <a:pt x="193" y="696"/>
                    <a:pt x="183" y="645"/>
                  </a:cubicBezTo>
                  <a:cubicBezTo>
                    <a:pt x="146" y="452"/>
                    <a:pt x="137" y="259"/>
                    <a:pt x="150" y="63"/>
                  </a:cubicBezTo>
                  <a:cubicBezTo>
                    <a:pt x="153" y="21"/>
                    <a:pt x="122" y="0"/>
                    <a:pt x="88"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1"/>
            <p:cNvSpPr/>
            <p:nvPr/>
          </p:nvSpPr>
          <p:spPr>
            <a:xfrm flipH="1">
              <a:off x="1498464" y="2356484"/>
              <a:ext cx="9150" cy="36257"/>
            </a:xfrm>
            <a:custGeom>
              <a:avLst/>
              <a:gdLst/>
              <a:ahLst/>
              <a:cxnLst/>
              <a:rect l="l" t="t" r="r" b="b"/>
              <a:pathLst>
                <a:path w="134" h="531" extrusionOk="0">
                  <a:moveTo>
                    <a:pt x="67" y="1"/>
                  </a:moveTo>
                  <a:cubicBezTo>
                    <a:pt x="34" y="1"/>
                    <a:pt x="1" y="23"/>
                    <a:pt x="1" y="66"/>
                  </a:cubicBezTo>
                  <a:lnTo>
                    <a:pt x="1" y="465"/>
                  </a:lnTo>
                  <a:cubicBezTo>
                    <a:pt x="1" y="509"/>
                    <a:pt x="34" y="530"/>
                    <a:pt x="67" y="530"/>
                  </a:cubicBezTo>
                  <a:cubicBezTo>
                    <a:pt x="100" y="530"/>
                    <a:pt x="134" y="509"/>
                    <a:pt x="134" y="465"/>
                  </a:cubicBezTo>
                  <a:lnTo>
                    <a:pt x="134" y="66"/>
                  </a:lnTo>
                  <a:cubicBezTo>
                    <a:pt x="134" y="23"/>
                    <a:pt x="100" y="1"/>
                    <a:pt x="67"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31"/>
            <p:cNvSpPr/>
            <p:nvPr/>
          </p:nvSpPr>
          <p:spPr>
            <a:xfrm flipH="1">
              <a:off x="1855221" y="2771484"/>
              <a:ext cx="12086" cy="41651"/>
            </a:xfrm>
            <a:custGeom>
              <a:avLst/>
              <a:gdLst/>
              <a:ahLst/>
              <a:cxnLst/>
              <a:rect l="l" t="t" r="r" b="b"/>
              <a:pathLst>
                <a:path w="177" h="610" extrusionOk="0">
                  <a:moveTo>
                    <a:pt x="111" y="0"/>
                  </a:moveTo>
                  <a:cubicBezTo>
                    <a:pt x="77" y="0"/>
                    <a:pt x="42" y="22"/>
                    <a:pt x="40" y="65"/>
                  </a:cubicBezTo>
                  <a:cubicBezTo>
                    <a:pt x="27" y="225"/>
                    <a:pt x="14" y="385"/>
                    <a:pt x="4" y="544"/>
                  </a:cubicBezTo>
                  <a:cubicBezTo>
                    <a:pt x="0" y="587"/>
                    <a:pt x="32" y="609"/>
                    <a:pt x="65" y="609"/>
                  </a:cubicBezTo>
                  <a:cubicBezTo>
                    <a:pt x="98" y="609"/>
                    <a:pt x="133" y="587"/>
                    <a:pt x="137" y="544"/>
                  </a:cubicBezTo>
                  <a:cubicBezTo>
                    <a:pt x="147" y="385"/>
                    <a:pt x="160" y="225"/>
                    <a:pt x="174" y="65"/>
                  </a:cubicBezTo>
                  <a:cubicBezTo>
                    <a:pt x="177" y="22"/>
                    <a:pt x="144" y="0"/>
                    <a:pt x="111"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31"/>
            <p:cNvSpPr/>
            <p:nvPr/>
          </p:nvSpPr>
          <p:spPr>
            <a:xfrm flipH="1">
              <a:off x="1820672" y="2736047"/>
              <a:ext cx="9150" cy="41446"/>
            </a:xfrm>
            <a:custGeom>
              <a:avLst/>
              <a:gdLst/>
              <a:ahLst/>
              <a:cxnLst/>
              <a:rect l="l" t="t" r="r" b="b"/>
              <a:pathLst>
                <a:path w="134" h="607" extrusionOk="0">
                  <a:moveTo>
                    <a:pt x="67" y="0"/>
                  </a:moveTo>
                  <a:cubicBezTo>
                    <a:pt x="33" y="0"/>
                    <a:pt x="0" y="22"/>
                    <a:pt x="0" y="65"/>
                  </a:cubicBezTo>
                  <a:lnTo>
                    <a:pt x="0" y="544"/>
                  </a:lnTo>
                  <a:cubicBezTo>
                    <a:pt x="0" y="586"/>
                    <a:pt x="33" y="606"/>
                    <a:pt x="67" y="606"/>
                  </a:cubicBezTo>
                  <a:cubicBezTo>
                    <a:pt x="100" y="606"/>
                    <a:pt x="133" y="586"/>
                    <a:pt x="133" y="544"/>
                  </a:cubicBezTo>
                  <a:lnTo>
                    <a:pt x="133" y="65"/>
                  </a:lnTo>
                  <a:cubicBezTo>
                    <a:pt x="133" y="22"/>
                    <a:pt x="100" y="0"/>
                    <a:pt x="67"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1"/>
            <p:cNvSpPr/>
            <p:nvPr/>
          </p:nvSpPr>
          <p:spPr>
            <a:xfrm flipH="1">
              <a:off x="1795887" y="2806921"/>
              <a:ext cx="9423" cy="22532"/>
            </a:xfrm>
            <a:custGeom>
              <a:avLst/>
              <a:gdLst/>
              <a:ahLst/>
              <a:cxnLst/>
              <a:rect l="l" t="t" r="r" b="b"/>
              <a:pathLst>
                <a:path w="138" h="330" extrusionOk="0">
                  <a:moveTo>
                    <a:pt x="69" y="1"/>
                  </a:moveTo>
                  <a:cubicBezTo>
                    <a:pt x="35" y="1"/>
                    <a:pt x="1" y="22"/>
                    <a:pt x="1" y="65"/>
                  </a:cubicBezTo>
                  <a:lnTo>
                    <a:pt x="1" y="265"/>
                  </a:lnTo>
                  <a:cubicBezTo>
                    <a:pt x="1" y="308"/>
                    <a:pt x="35" y="330"/>
                    <a:pt x="69" y="330"/>
                  </a:cubicBezTo>
                  <a:cubicBezTo>
                    <a:pt x="103" y="330"/>
                    <a:pt x="137" y="308"/>
                    <a:pt x="137" y="265"/>
                  </a:cubicBezTo>
                  <a:lnTo>
                    <a:pt x="137" y="65"/>
                  </a:lnTo>
                  <a:cubicBezTo>
                    <a:pt x="137" y="22"/>
                    <a:pt x="103" y="1"/>
                    <a:pt x="69"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31"/>
            <p:cNvSpPr/>
            <p:nvPr/>
          </p:nvSpPr>
          <p:spPr>
            <a:xfrm flipH="1">
              <a:off x="1502971" y="2924087"/>
              <a:ext cx="13041" cy="52644"/>
            </a:xfrm>
            <a:custGeom>
              <a:avLst/>
              <a:gdLst/>
              <a:ahLst/>
              <a:cxnLst/>
              <a:rect l="l" t="t" r="r" b="b"/>
              <a:pathLst>
                <a:path w="191" h="771" extrusionOk="0">
                  <a:moveTo>
                    <a:pt x="82" y="0"/>
                  </a:moveTo>
                  <a:cubicBezTo>
                    <a:pt x="43" y="0"/>
                    <a:pt x="1" y="34"/>
                    <a:pt x="11" y="83"/>
                  </a:cubicBezTo>
                  <a:cubicBezTo>
                    <a:pt x="47" y="289"/>
                    <a:pt x="57" y="496"/>
                    <a:pt x="41" y="706"/>
                  </a:cubicBezTo>
                  <a:cubicBezTo>
                    <a:pt x="37" y="749"/>
                    <a:pt x="69" y="770"/>
                    <a:pt x="102" y="770"/>
                  </a:cubicBezTo>
                  <a:cubicBezTo>
                    <a:pt x="135" y="770"/>
                    <a:pt x="170" y="749"/>
                    <a:pt x="174" y="706"/>
                  </a:cubicBezTo>
                  <a:cubicBezTo>
                    <a:pt x="190" y="486"/>
                    <a:pt x="181" y="266"/>
                    <a:pt x="137" y="50"/>
                  </a:cubicBezTo>
                  <a:cubicBezTo>
                    <a:pt x="132" y="15"/>
                    <a:pt x="108" y="0"/>
                    <a:pt x="82"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31"/>
            <p:cNvSpPr/>
            <p:nvPr/>
          </p:nvSpPr>
          <p:spPr>
            <a:xfrm flipH="1">
              <a:off x="1473884" y="2962528"/>
              <a:ext cx="9150" cy="38783"/>
            </a:xfrm>
            <a:custGeom>
              <a:avLst/>
              <a:gdLst/>
              <a:ahLst/>
              <a:cxnLst/>
              <a:rect l="l" t="t" r="r" b="b"/>
              <a:pathLst>
                <a:path w="134" h="568" extrusionOk="0">
                  <a:moveTo>
                    <a:pt x="67" y="0"/>
                  </a:moveTo>
                  <a:cubicBezTo>
                    <a:pt x="34" y="0"/>
                    <a:pt x="0" y="21"/>
                    <a:pt x="0" y="63"/>
                  </a:cubicBezTo>
                  <a:lnTo>
                    <a:pt x="0" y="505"/>
                  </a:lnTo>
                  <a:cubicBezTo>
                    <a:pt x="0" y="547"/>
                    <a:pt x="34" y="568"/>
                    <a:pt x="67" y="568"/>
                  </a:cubicBezTo>
                  <a:cubicBezTo>
                    <a:pt x="100" y="568"/>
                    <a:pt x="133" y="547"/>
                    <a:pt x="133" y="505"/>
                  </a:cubicBezTo>
                  <a:lnTo>
                    <a:pt x="133" y="63"/>
                  </a:lnTo>
                  <a:cubicBezTo>
                    <a:pt x="133" y="21"/>
                    <a:pt x="100" y="0"/>
                    <a:pt x="67"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1"/>
            <p:cNvSpPr/>
            <p:nvPr/>
          </p:nvSpPr>
          <p:spPr>
            <a:xfrm flipH="1">
              <a:off x="1495733" y="3350011"/>
              <a:ext cx="9150" cy="38920"/>
            </a:xfrm>
            <a:custGeom>
              <a:avLst/>
              <a:gdLst/>
              <a:ahLst/>
              <a:cxnLst/>
              <a:rect l="l" t="t" r="r" b="b"/>
              <a:pathLst>
                <a:path w="134" h="570" extrusionOk="0">
                  <a:moveTo>
                    <a:pt x="67" y="1"/>
                  </a:moveTo>
                  <a:cubicBezTo>
                    <a:pt x="34" y="1"/>
                    <a:pt x="1" y="22"/>
                    <a:pt x="1" y="65"/>
                  </a:cubicBezTo>
                  <a:lnTo>
                    <a:pt x="1" y="505"/>
                  </a:lnTo>
                  <a:cubicBezTo>
                    <a:pt x="1" y="548"/>
                    <a:pt x="34" y="570"/>
                    <a:pt x="67" y="570"/>
                  </a:cubicBezTo>
                  <a:cubicBezTo>
                    <a:pt x="100" y="570"/>
                    <a:pt x="134" y="548"/>
                    <a:pt x="134" y="505"/>
                  </a:cubicBezTo>
                  <a:lnTo>
                    <a:pt x="134" y="65"/>
                  </a:lnTo>
                  <a:cubicBezTo>
                    <a:pt x="134" y="22"/>
                    <a:pt x="100" y="1"/>
                    <a:pt x="67"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1"/>
            <p:cNvSpPr/>
            <p:nvPr/>
          </p:nvSpPr>
          <p:spPr>
            <a:xfrm flipH="1">
              <a:off x="1463027" y="3317306"/>
              <a:ext cx="9081" cy="36188"/>
            </a:xfrm>
            <a:custGeom>
              <a:avLst/>
              <a:gdLst/>
              <a:ahLst/>
              <a:cxnLst/>
              <a:rect l="l" t="t" r="r" b="b"/>
              <a:pathLst>
                <a:path w="133" h="530" extrusionOk="0">
                  <a:moveTo>
                    <a:pt x="66" y="0"/>
                  </a:moveTo>
                  <a:cubicBezTo>
                    <a:pt x="33" y="0"/>
                    <a:pt x="0" y="22"/>
                    <a:pt x="0" y="65"/>
                  </a:cubicBezTo>
                  <a:lnTo>
                    <a:pt x="0" y="464"/>
                  </a:lnTo>
                  <a:cubicBezTo>
                    <a:pt x="0" y="508"/>
                    <a:pt x="33" y="530"/>
                    <a:pt x="66" y="530"/>
                  </a:cubicBezTo>
                  <a:cubicBezTo>
                    <a:pt x="100" y="530"/>
                    <a:pt x="133" y="508"/>
                    <a:pt x="133" y="464"/>
                  </a:cubicBezTo>
                  <a:lnTo>
                    <a:pt x="133" y="65"/>
                  </a:lnTo>
                  <a:cubicBezTo>
                    <a:pt x="133" y="22"/>
                    <a:pt x="100" y="0"/>
                    <a:pt x="66"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1"/>
            <p:cNvSpPr/>
            <p:nvPr/>
          </p:nvSpPr>
          <p:spPr>
            <a:xfrm flipH="1">
              <a:off x="1411204" y="3377323"/>
              <a:ext cx="9081" cy="33457"/>
            </a:xfrm>
            <a:custGeom>
              <a:avLst/>
              <a:gdLst/>
              <a:ahLst/>
              <a:cxnLst/>
              <a:rect l="l" t="t" r="r" b="b"/>
              <a:pathLst>
                <a:path w="133" h="490" extrusionOk="0">
                  <a:moveTo>
                    <a:pt x="66" y="0"/>
                  </a:moveTo>
                  <a:cubicBezTo>
                    <a:pt x="33" y="0"/>
                    <a:pt x="0" y="22"/>
                    <a:pt x="0" y="65"/>
                  </a:cubicBezTo>
                  <a:lnTo>
                    <a:pt x="0" y="424"/>
                  </a:lnTo>
                  <a:cubicBezTo>
                    <a:pt x="0" y="468"/>
                    <a:pt x="33" y="489"/>
                    <a:pt x="66" y="489"/>
                  </a:cubicBezTo>
                  <a:cubicBezTo>
                    <a:pt x="99" y="489"/>
                    <a:pt x="133" y="468"/>
                    <a:pt x="133" y="424"/>
                  </a:cubicBezTo>
                  <a:lnTo>
                    <a:pt x="133" y="65"/>
                  </a:lnTo>
                  <a:cubicBezTo>
                    <a:pt x="133" y="22"/>
                    <a:pt x="99" y="0"/>
                    <a:pt x="66"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1"/>
            <p:cNvSpPr/>
            <p:nvPr/>
          </p:nvSpPr>
          <p:spPr>
            <a:xfrm flipH="1">
              <a:off x="1834328" y="3846809"/>
              <a:ext cx="9150" cy="38920"/>
            </a:xfrm>
            <a:custGeom>
              <a:avLst/>
              <a:gdLst/>
              <a:ahLst/>
              <a:cxnLst/>
              <a:rect l="l" t="t" r="r" b="b"/>
              <a:pathLst>
                <a:path w="134" h="570" extrusionOk="0">
                  <a:moveTo>
                    <a:pt x="67" y="0"/>
                  </a:moveTo>
                  <a:cubicBezTo>
                    <a:pt x="34" y="0"/>
                    <a:pt x="0" y="22"/>
                    <a:pt x="0" y="65"/>
                  </a:cubicBezTo>
                  <a:lnTo>
                    <a:pt x="0" y="505"/>
                  </a:lnTo>
                  <a:cubicBezTo>
                    <a:pt x="0" y="548"/>
                    <a:pt x="34" y="569"/>
                    <a:pt x="67" y="569"/>
                  </a:cubicBezTo>
                  <a:cubicBezTo>
                    <a:pt x="100" y="569"/>
                    <a:pt x="134" y="548"/>
                    <a:pt x="134" y="505"/>
                  </a:cubicBezTo>
                  <a:lnTo>
                    <a:pt x="134" y="65"/>
                  </a:lnTo>
                  <a:cubicBezTo>
                    <a:pt x="134" y="22"/>
                    <a:pt x="100" y="0"/>
                    <a:pt x="67"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31"/>
            <p:cNvSpPr/>
            <p:nvPr/>
          </p:nvSpPr>
          <p:spPr>
            <a:xfrm flipH="1">
              <a:off x="1801349" y="3860397"/>
              <a:ext cx="9423" cy="41651"/>
            </a:xfrm>
            <a:custGeom>
              <a:avLst/>
              <a:gdLst/>
              <a:ahLst/>
              <a:cxnLst/>
              <a:rect l="l" t="t" r="r" b="b"/>
              <a:pathLst>
                <a:path w="138" h="610" extrusionOk="0">
                  <a:moveTo>
                    <a:pt x="69" y="1"/>
                  </a:moveTo>
                  <a:cubicBezTo>
                    <a:pt x="35" y="1"/>
                    <a:pt x="1" y="22"/>
                    <a:pt x="1" y="66"/>
                  </a:cubicBezTo>
                  <a:lnTo>
                    <a:pt x="1" y="545"/>
                  </a:lnTo>
                  <a:cubicBezTo>
                    <a:pt x="1" y="588"/>
                    <a:pt x="35" y="610"/>
                    <a:pt x="69" y="610"/>
                  </a:cubicBezTo>
                  <a:cubicBezTo>
                    <a:pt x="103" y="610"/>
                    <a:pt x="137" y="588"/>
                    <a:pt x="137" y="545"/>
                  </a:cubicBezTo>
                  <a:lnTo>
                    <a:pt x="137" y="66"/>
                  </a:lnTo>
                  <a:cubicBezTo>
                    <a:pt x="137" y="22"/>
                    <a:pt x="103" y="1"/>
                    <a:pt x="69"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31"/>
            <p:cNvSpPr/>
            <p:nvPr/>
          </p:nvSpPr>
          <p:spPr>
            <a:xfrm flipH="1">
              <a:off x="2089964" y="3494695"/>
              <a:ext cx="16933" cy="24922"/>
            </a:xfrm>
            <a:custGeom>
              <a:avLst/>
              <a:gdLst/>
              <a:ahLst/>
              <a:cxnLst/>
              <a:rect l="l" t="t" r="r" b="b"/>
              <a:pathLst>
                <a:path w="248" h="365" extrusionOk="0">
                  <a:moveTo>
                    <a:pt x="167" y="1"/>
                  </a:moveTo>
                  <a:cubicBezTo>
                    <a:pt x="141" y="1"/>
                    <a:pt x="113" y="14"/>
                    <a:pt x="101" y="46"/>
                  </a:cubicBezTo>
                  <a:cubicBezTo>
                    <a:pt x="75" y="126"/>
                    <a:pt x="44" y="203"/>
                    <a:pt x="18" y="283"/>
                  </a:cubicBezTo>
                  <a:cubicBezTo>
                    <a:pt x="0" y="333"/>
                    <a:pt x="40" y="365"/>
                    <a:pt x="81" y="365"/>
                  </a:cubicBezTo>
                  <a:cubicBezTo>
                    <a:pt x="107" y="365"/>
                    <a:pt x="134" y="351"/>
                    <a:pt x="144" y="320"/>
                  </a:cubicBezTo>
                  <a:cubicBezTo>
                    <a:pt x="175" y="240"/>
                    <a:pt x="201" y="160"/>
                    <a:pt x="231" y="80"/>
                  </a:cubicBezTo>
                  <a:cubicBezTo>
                    <a:pt x="247" y="32"/>
                    <a:pt x="208" y="1"/>
                    <a:pt x="167"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31"/>
            <p:cNvSpPr/>
            <p:nvPr/>
          </p:nvSpPr>
          <p:spPr>
            <a:xfrm flipH="1">
              <a:off x="2066066" y="3450928"/>
              <a:ext cx="9423" cy="33457"/>
            </a:xfrm>
            <a:custGeom>
              <a:avLst/>
              <a:gdLst/>
              <a:ahLst/>
              <a:cxnLst/>
              <a:rect l="l" t="t" r="r" b="b"/>
              <a:pathLst>
                <a:path w="138" h="490" extrusionOk="0">
                  <a:moveTo>
                    <a:pt x="69" y="0"/>
                  </a:moveTo>
                  <a:cubicBezTo>
                    <a:pt x="35" y="0"/>
                    <a:pt x="0" y="22"/>
                    <a:pt x="0" y="65"/>
                  </a:cubicBezTo>
                  <a:lnTo>
                    <a:pt x="0" y="425"/>
                  </a:lnTo>
                  <a:cubicBezTo>
                    <a:pt x="0" y="468"/>
                    <a:pt x="35" y="490"/>
                    <a:pt x="69" y="490"/>
                  </a:cubicBezTo>
                  <a:cubicBezTo>
                    <a:pt x="103" y="490"/>
                    <a:pt x="137" y="468"/>
                    <a:pt x="137" y="425"/>
                  </a:cubicBezTo>
                  <a:lnTo>
                    <a:pt x="137" y="65"/>
                  </a:lnTo>
                  <a:cubicBezTo>
                    <a:pt x="137" y="22"/>
                    <a:pt x="103" y="0"/>
                    <a:pt x="69"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1"/>
            <p:cNvSpPr/>
            <p:nvPr/>
          </p:nvSpPr>
          <p:spPr>
            <a:xfrm flipH="1">
              <a:off x="2025167" y="3489232"/>
              <a:ext cx="9218" cy="33389"/>
            </a:xfrm>
            <a:custGeom>
              <a:avLst/>
              <a:gdLst/>
              <a:ahLst/>
              <a:cxnLst/>
              <a:rect l="l" t="t" r="r" b="b"/>
              <a:pathLst>
                <a:path w="135" h="489" extrusionOk="0">
                  <a:moveTo>
                    <a:pt x="67" y="1"/>
                  </a:moveTo>
                  <a:cubicBezTo>
                    <a:pt x="34" y="1"/>
                    <a:pt x="1" y="22"/>
                    <a:pt x="1" y="63"/>
                  </a:cubicBezTo>
                  <a:lnTo>
                    <a:pt x="1" y="426"/>
                  </a:lnTo>
                  <a:cubicBezTo>
                    <a:pt x="1" y="468"/>
                    <a:pt x="34" y="489"/>
                    <a:pt x="67" y="489"/>
                  </a:cubicBezTo>
                  <a:cubicBezTo>
                    <a:pt x="101" y="489"/>
                    <a:pt x="134" y="468"/>
                    <a:pt x="134" y="426"/>
                  </a:cubicBezTo>
                  <a:lnTo>
                    <a:pt x="134" y="63"/>
                  </a:lnTo>
                  <a:cubicBezTo>
                    <a:pt x="134" y="22"/>
                    <a:pt x="101" y="1"/>
                    <a:pt x="67"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1"/>
            <p:cNvSpPr/>
            <p:nvPr/>
          </p:nvSpPr>
          <p:spPr>
            <a:xfrm flipH="1">
              <a:off x="1924320" y="3003496"/>
              <a:ext cx="9150" cy="27790"/>
            </a:xfrm>
            <a:custGeom>
              <a:avLst/>
              <a:gdLst/>
              <a:ahLst/>
              <a:cxnLst/>
              <a:rect l="l" t="t" r="r" b="b"/>
              <a:pathLst>
                <a:path w="134" h="407" extrusionOk="0">
                  <a:moveTo>
                    <a:pt x="67" y="0"/>
                  </a:moveTo>
                  <a:cubicBezTo>
                    <a:pt x="34" y="0"/>
                    <a:pt x="0" y="22"/>
                    <a:pt x="0" y="65"/>
                  </a:cubicBezTo>
                  <a:lnTo>
                    <a:pt x="0" y="345"/>
                  </a:lnTo>
                  <a:cubicBezTo>
                    <a:pt x="0" y="386"/>
                    <a:pt x="34" y="407"/>
                    <a:pt x="67" y="407"/>
                  </a:cubicBezTo>
                  <a:cubicBezTo>
                    <a:pt x="100" y="407"/>
                    <a:pt x="134" y="386"/>
                    <a:pt x="134" y="345"/>
                  </a:cubicBezTo>
                  <a:lnTo>
                    <a:pt x="134" y="65"/>
                  </a:lnTo>
                  <a:cubicBezTo>
                    <a:pt x="134" y="22"/>
                    <a:pt x="100" y="0"/>
                    <a:pt x="67"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1"/>
            <p:cNvSpPr/>
            <p:nvPr/>
          </p:nvSpPr>
          <p:spPr>
            <a:xfrm flipH="1">
              <a:off x="1887790" y="3014011"/>
              <a:ext cx="13861" cy="25605"/>
            </a:xfrm>
            <a:custGeom>
              <a:avLst/>
              <a:gdLst/>
              <a:ahLst/>
              <a:cxnLst/>
              <a:rect l="l" t="t" r="r" b="b"/>
              <a:pathLst>
                <a:path w="203" h="375" extrusionOk="0">
                  <a:moveTo>
                    <a:pt x="113" y="0"/>
                  </a:moveTo>
                  <a:cubicBezTo>
                    <a:pt x="93" y="0"/>
                    <a:pt x="73" y="10"/>
                    <a:pt x="61" y="34"/>
                  </a:cubicBezTo>
                  <a:cubicBezTo>
                    <a:pt x="14" y="127"/>
                    <a:pt x="1" y="224"/>
                    <a:pt x="18" y="327"/>
                  </a:cubicBezTo>
                  <a:cubicBezTo>
                    <a:pt x="24" y="360"/>
                    <a:pt x="48" y="374"/>
                    <a:pt x="73" y="374"/>
                  </a:cubicBezTo>
                  <a:cubicBezTo>
                    <a:pt x="112" y="374"/>
                    <a:pt x="155" y="341"/>
                    <a:pt x="147" y="290"/>
                  </a:cubicBezTo>
                  <a:cubicBezTo>
                    <a:pt x="138" y="224"/>
                    <a:pt x="147" y="161"/>
                    <a:pt x="177" y="101"/>
                  </a:cubicBezTo>
                  <a:cubicBezTo>
                    <a:pt x="202" y="48"/>
                    <a:pt x="157" y="0"/>
                    <a:pt x="113"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1"/>
            <p:cNvSpPr/>
            <p:nvPr/>
          </p:nvSpPr>
          <p:spPr>
            <a:xfrm flipH="1">
              <a:off x="1842521" y="3022546"/>
              <a:ext cx="9150" cy="52576"/>
            </a:xfrm>
            <a:custGeom>
              <a:avLst/>
              <a:gdLst/>
              <a:ahLst/>
              <a:cxnLst/>
              <a:rect l="l" t="t" r="r" b="b"/>
              <a:pathLst>
                <a:path w="134" h="770" extrusionOk="0">
                  <a:moveTo>
                    <a:pt x="67" y="1"/>
                  </a:moveTo>
                  <a:cubicBezTo>
                    <a:pt x="34" y="1"/>
                    <a:pt x="1" y="22"/>
                    <a:pt x="1" y="66"/>
                  </a:cubicBezTo>
                  <a:lnTo>
                    <a:pt x="1" y="705"/>
                  </a:lnTo>
                  <a:cubicBezTo>
                    <a:pt x="1" y="748"/>
                    <a:pt x="34" y="769"/>
                    <a:pt x="67" y="769"/>
                  </a:cubicBezTo>
                  <a:cubicBezTo>
                    <a:pt x="101" y="769"/>
                    <a:pt x="134" y="748"/>
                    <a:pt x="134" y="705"/>
                  </a:cubicBezTo>
                  <a:lnTo>
                    <a:pt x="134" y="66"/>
                  </a:lnTo>
                  <a:cubicBezTo>
                    <a:pt x="134" y="22"/>
                    <a:pt x="101" y="1"/>
                    <a:pt x="67"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1"/>
            <p:cNvSpPr/>
            <p:nvPr/>
          </p:nvSpPr>
          <p:spPr>
            <a:xfrm flipH="1">
              <a:off x="1612490" y="4092204"/>
              <a:ext cx="16455" cy="39124"/>
            </a:xfrm>
            <a:custGeom>
              <a:avLst/>
              <a:gdLst/>
              <a:ahLst/>
              <a:cxnLst/>
              <a:rect l="l" t="t" r="r" b="b"/>
              <a:pathLst>
                <a:path w="241" h="573" extrusionOk="0">
                  <a:moveTo>
                    <a:pt x="90" y="0"/>
                  </a:moveTo>
                  <a:cubicBezTo>
                    <a:pt x="47" y="0"/>
                    <a:pt x="1" y="50"/>
                    <a:pt x="24" y="102"/>
                  </a:cubicBezTo>
                  <a:cubicBezTo>
                    <a:pt x="81" y="232"/>
                    <a:pt x="104" y="368"/>
                    <a:pt x="101" y="508"/>
                  </a:cubicBezTo>
                  <a:cubicBezTo>
                    <a:pt x="99" y="551"/>
                    <a:pt x="131" y="573"/>
                    <a:pt x="164" y="573"/>
                  </a:cubicBezTo>
                  <a:cubicBezTo>
                    <a:pt x="198" y="573"/>
                    <a:pt x="232" y="551"/>
                    <a:pt x="233" y="508"/>
                  </a:cubicBezTo>
                  <a:cubicBezTo>
                    <a:pt x="240" y="341"/>
                    <a:pt x="207" y="186"/>
                    <a:pt x="141" y="35"/>
                  </a:cubicBezTo>
                  <a:cubicBezTo>
                    <a:pt x="129" y="10"/>
                    <a:pt x="110" y="0"/>
                    <a:pt x="90"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1"/>
            <p:cNvSpPr/>
            <p:nvPr/>
          </p:nvSpPr>
          <p:spPr>
            <a:xfrm flipH="1">
              <a:off x="1586066" y="4075749"/>
              <a:ext cx="13997" cy="31204"/>
            </a:xfrm>
            <a:custGeom>
              <a:avLst/>
              <a:gdLst/>
              <a:ahLst/>
              <a:cxnLst/>
              <a:rect l="l" t="t" r="r" b="b"/>
              <a:pathLst>
                <a:path w="205" h="457" extrusionOk="0">
                  <a:moveTo>
                    <a:pt x="81" y="0"/>
                  </a:moveTo>
                  <a:cubicBezTo>
                    <a:pt x="43" y="0"/>
                    <a:pt x="0" y="33"/>
                    <a:pt x="10" y="83"/>
                  </a:cubicBezTo>
                  <a:cubicBezTo>
                    <a:pt x="27" y="193"/>
                    <a:pt x="47" y="300"/>
                    <a:pt x="67" y="410"/>
                  </a:cubicBezTo>
                  <a:cubicBezTo>
                    <a:pt x="72" y="443"/>
                    <a:pt x="95" y="457"/>
                    <a:pt x="121" y="457"/>
                  </a:cubicBezTo>
                  <a:cubicBezTo>
                    <a:pt x="160" y="457"/>
                    <a:pt x="205" y="423"/>
                    <a:pt x="197" y="373"/>
                  </a:cubicBezTo>
                  <a:cubicBezTo>
                    <a:pt x="177" y="267"/>
                    <a:pt x="157" y="157"/>
                    <a:pt x="137" y="50"/>
                  </a:cubicBezTo>
                  <a:cubicBezTo>
                    <a:pt x="131" y="15"/>
                    <a:pt x="107" y="0"/>
                    <a:pt x="81"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1"/>
            <p:cNvSpPr/>
            <p:nvPr/>
          </p:nvSpPr>
          <p:spPr>
            <a:xfrm flipH="1">
              <a:off x="1544826" y="4116989"/>
              <a:ext cx="9354" cy="36188"/>
            </a:xfrm>
            <a:custGeom>
              <a:avLst/>
              <a:gdLst/>
              <a:ahLst/>
              <a:cxnLst/>
              <a:rect l="l" t="t" r="r" b="b"/>
              <a:pathLst>
                <a:path w="137" h="530" extrusionOk="0">
                  <a:moveTo>
                    <a:pt x="69" y="0"/>
                  </a:moveTo>
                  <a:cubicBezTo>
                    <a:pt x="35" y="0"/>
                    <a:pt x="1" y="22"/>
                    <a:pt x="1" y="65"/>
                  </a:cubicBezTo>
                  <a:lnTo>
                    <a:pt x="1" y="465"/>
                  </a:lnTo>
                  <a:cubicBezTo>
                    <a:pt x="1" y="508"/>
                    <a:pt x="35" y="529"/>
                    <a:pt x="69" y="529"/>
                  </a:cubicBezTo>
                  <a:cubicBezTo>
                    <a:pt x="103" y="529"/>
                    <a:pt x="137" y="508"/>
                    <a:pt x="137" y="465"/>
                  </a:cubicBezTo>
                  <a:lnTo>
                    <a:pt x="137" y="65"/>
                  </a:lnTo>
                  <a:cubicBezTo>
                    <a:pt x="137" y="22"/>
                    <a:pt x="103" y="0"/>
                    <a:pt x="69"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1"/>
            <p:cNvSpPr/>
            <p:nvPr/>
          </p:nvSpPr>
          <p:spPr>
            <a:xfrm flipH="1">
              <a:off x="1940706" y="3917683"/>
              <a:ext cx="20689" cy="29975"/>
            </a:xfrm>
            <a:custGeom>
              <a:avLst/>
              <a:gdLst/>
              <a:ahLst/>
              <a:cxnLst/>
              <a:rect l="l" t="t" r="r" b="b"/>
              <a:pathLst>
                <a:path w="303" h="439" extrusionOk="0">
                  <a:moveTo>
                    <a:pt x="82" y="0"/>
                  </a:moveTo>
                  <a:cubicBezTo>
                    <a:pt x="49" y="0"/>
                    <a:pt x="14" y="22"/>
                    <a:pt x="10" y="66"/>
                  </a:cubicBezTo>
                  <a:cubicBezTo>
                    <a:pt x="0" y="201"/>
                    <a:pt x="54" y="332"/>
                    <a:pt x="157" y="421"/>
                  </a:cubicBezTo>
                  <a:cubicBezTo>
                    <a:pt x="171" y="434"/>
                    <a:pt x="186" y="439"/>
                    <a:pt x="201" y="439"/>
                  </a:cubicBezTo>
                  <a:cubicBezTo>
                    <a:pt x="255" y="439"/>
                    <a:pt x="302" y="373"/>
                    <a:pt x="250" y="328"/>
                  </a:cubicBezTo>
                  <a:cubicBezTo>
                    <a:pt x="170" y="258"/>
                    <a:pt x="134" y="172"/>
                    <a:pt x="143" y="66"/>
                  </a:cubicBezTo>
                  <a:cubicBezTo>
                    <a:pt x="147" y="22"/>
                    <a:pt x="115" y="0"/>
                    <a:pt x="82" y="0"/>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1"/>
            <p:cNvSpPr/>
            <p:nvPr/>
          </p:nvSpPr>
          <p:spPr>
            <a:xfrm rot="-1433436">
              <a:off x="1582560" y="1308524"/>
              <a:ext cx="115375" cy="139633"/>
            </a:xfrm>
            <a:custGeom>
              <a:avLst/>
              <a:gdLst/>
              <a:ahLst/>
              <a:cxnLst/>
              <a:rect l="l" t="t" r="r" b="b"/>
              <a:pathLst>
                <a:path w="2089" h="2528" extrusionOk="0">
                  <a:moveTo>
                    <a:pt x="467" y="0"/>
                  </a:moveTo>
                  <a:cubicBezTo>
                    <a:pt x="253" y="374"/>
                    <a:pt x="113" y="779"/>
                    <a:pt x="46" y="1214"/>
                  </a:cubicBezTo>
                  <a:cubicBezTo>
                    <a:pt x="8" y="1428"/>
                    <a:pt x="1" y="1656"/>
                    <a:pt x="42" y="1901"/>
                  </a:cubicBezTo>
                  <a:cubicBezTo>
                    <a:pt x="66" y="2023"/>
                    <a:pt x="110" y="2159"/>
                    <a:pt x="209" y="2285"/>
                  </a:cubicBezTo>
                  <a:cubicBezTo>
                    <a:pt x="307" y="2414"/>
                    <a:pt x="477" y="2506"/>
                    <a:pt x="641" y="2523"/>
                  </a:cubicBezTo>
                  <a:cubicBezTo>
                    <a:pt x="665" y="2526"/>
                    <a:pt x="689" y="2528"/>
                    <a:pt x="714" y="2528"/>
                  </a:cubicBezTo>
                  <a:cubicBezTo>
                    <a:pt x="856" y="2528"/>
                    <a:pt x="991" y="2479"/>
                    <a:pt x="1093" y="2421"/>
                  </a:cubicBezTo>
                  <a:cubicBezTo>
                    <a:pt x="1212" y="2346"/>
                    <a:pt x="1303" y="2261"/>
                    <a:pt x="1381" y="2172"/>
                  </a:cubicBezTo>
                  <a:cubicBezTo>
                    <a:pt x="1535" y="1989"/>
                    <a:pt x="1653" y="1802"/>
                    <a:pt x="1745" y="1601"/>
                  </a:cubicBezTo>
                  <a:cubicBezTo>
                    <a:pt x="1929" y="1207"/>
                    <a:pt x="2048" y="796"/>
                    <a:pt x="2089" y="368"/>
                  </a:cubicBezTo>
                  <a:lnTo>
                    <a:pt x="2089" y="368"/>
                  </a:lnTo>
                  <a:cubicBezTo>
                    <a:pt x="1847" y="724"/>
                    <a:pt x="1633" y="1078"/>
                    <a:pt x="1402" y="1401"/>
                  </a:cubicBezTo>
                  <a:cubicBezTo>
                    <a:pt x="1283" y="1560"/>
                    <a:pt x="1168" y="1720"/>
                    <a:pt x="1035" y="1839"/>
                  </a:cubicBezTo>
                  <a:cubicBezTo>
                    <a:pt x="923" y="1951"/>
                    <a:pt x="797" y="2023"/>
                    <a:pt x="723" y="2023"/>
                  </a:cubicBezTo>
                  <a:cubicBezTo>
                    <a:pt x="714" y="2023"/>
                    <a:pt x="706" y="2022"/>
                    <a:pt x="698" y="2020"/>
                  </a:cubicBezTo>
                  <a:cubicBezTo>
                    <a:pt x="654" y="2017"/>
                    <a:pt x="627" y="2003"/>
                    <a:pt x="596" y="1968"/>
                  </a:cubicBezTo>
                  <a:cubicBezTo>
                    <a:pt x="562" y="1935"/>
                    <a:pt x="531" y="1866"/>
                    <a:pt x="508" y="1789"/>
                  </a:cubicBezTo>
                  <a:cubicBezTo>
                    <a:pt x="457" y="1632"/>
                    <a:pt x="450" y="1435"/>
                    <a:pt x="440" y="1238"/>
                  </a:cubicBezTo>
                  <a:cubicBezTo>
                    <a:pt x="429" y="840"/>
                    <a:pt x="457" y="429"/>
                    <a:pt x="4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1"/>
            <p:cNvSpPr/>
            <p:nvPr/>
          </p:nvSpPr>
          <p:spPr>
            <a:xfrm rot="-1809920">
              <a:off x="1808156" y="1267809"/>
              <a:ext cx="115374" cy="139629"/>
            </a:xfrm>
            <a:custGeom>
              <a:avLst/>
              <a:gdLst/>
              <a:ahLst/>
              <a:cxnLst/>
              <a:rect l="l" t="t" r="r" b="b"/>
              <a:pathLst>
                <a:path w="2089" h="2528" extrusionOk="0">
                  <a:moveTo>
                    <a:pt x="467" y="0"/>
                  </a:moveTo>
                  <a:cubicBezTo>
                    <a:pt x="253" y="374"/>
                    <a:pt x="113" y="779"/>
                    <a:pt x="46" y="1214"/>
                  </a:cubicBezTo>
                  <a:cubicBezTo>
                    <a:pt x="8" y="1428"/>
                    <a:pt x="1" y="1656"/>
                    <a:pt x="42" y="1901"/>
                  </a:cubicBezTo>
                  <a:cubicBezTo>
                    <a:pt x="66" y="2023"/>
                    <a:pt x="110" y="2159"/>
                    <a:pt x="209" y="2285"/>
                  </a:cubicBezTo>
                  <a:cubicBezTo>
                    <a:pt x="307" y="2414"/>
                    <a:pt x="477" y="2506"/>
                    <a:pt x="641" y="2523"/>
                  </a:cubicBezTo>
                  <a:cubicBezTo>
                    <a:pt x="665" y="2526"/>
                    <a:pt x="689" y="2528"/>
                    <a:pt x="714" y="2528"/>
                  </a:cubicBezTo>
                  <a:cubicBezTo>
                    <a:pt x="856" y="2528"/>
                    <a:pt x="991" y="2479"/>
                    <a:pt x="1093" y="2421"/>
                  </a:cubicBezTo>
                  <a:cubicBezTo>
                    <a:pt x="1212" y="2346"/>
                    <a:pt x="1303" y="2261"/>
                    <a:pt x="1381" y="2172"/>
                  </a:cubicBezTo>
                  <a:cubicBezTo>
                    <a:pt x="1535" y="1989"/>
                    <a:pt x="1653" y="1802"/>
                    <a:pt x="1745" y="1601"/>
                  </a:cubicBezTo>
                  <a:cubicBezTo>
                    <a:pt x="1929" y="1207"/>
                    <a:pt x="2048" y="796"/>
                    <a:pt x="2089" y="368"/>
                  </a:cubicBezTo>
                  <a:lnTo>
                    <a:pt x="2089" y="368"/>
                  </a:lnTo>
                  <a:cubicBezTo>
                    <a:pt x="1847" y="724"/>
                    <a:pt x="1633" y="1078"/>
                    <a:pt x="1402" y="1401"/>
                  </a:cubicBezTo>
                  <a:cubicBezTo>
                    <a:pt x="1283" y="1560"/>
                    <a:pt x="1168" y="1720"/>
                    <a:pt x="1035" y="1839"/>
                  </a:cubicBezTo>
                  <a:cubicBezTo>
                    <a:pt x="923" y="1951"/>
                    <a:pt x="797" y="2023"/>
                    <a:pt x="723" y="2023"/>
                  </a:cubicBezTo>
                  <a:cubicBezTo>
                    <a:pt x="714" y="2023"/>
                    <a:pt x="706" y="2022"/>
                    <a:pt x="698" y="2020"/>
                  </a:cubicBezTo>
                  <a:cubicBezTo>
                    <a:pt x="654" y="2017"/>
                    <a:pt x="627" y="2003"/>
                    <a:pt x="596" y="1968"/>
                  </a:cubicBezTo>
                  <a:cubicBezTo>
                    <a:pt x="562" y="1935"/>
                    <a:pt x="531" y="1866"/>
                    <a:pt x="508" y="1789"/>
                  </a:cubicBezTo>
                  <a:cubicBezTo>
                    <a:pt x="457" y="1632"/>
                    <a:pt x="450" y="1435"/>
                    <a:pt x="440" y="1238"/>
                  </a:cubicBezTo>
                  <a:cubicBezTo>
                    <a:pt x="429" y="840"/>
                    <a:pt x="457" y="429"/>
                    <a:pt x="4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 name="Google Shape;875;p31"/>
          <p:cNvGrpSpPr/>
          <p:nvPr/>
        </p:nvGrpSpPr>
        <p:grpSpPr>
          <a:xfrm>
            <a:off x="7667600" y="3814905"/>
            <a:ext cx="576301" cy="502122"/>
            <a:chOff x="1971819" y="4276854"/>
            <a:chExt cx="383281" cy="333947"/>
          </a:xfrm>
        </p:grpSpPr>
        <p:sp>
          <p:nvSpPr>
            <p:cNvPr id="876" name="Google Shape;876;p31"/>
            <p:cNvSpPr/>
            <p:nvPr/>
          </p:nvSpPr>
          <p:spPr>
            <a:xfrm>
              <a:off x="1971819" y="4277094"/>
              <a:ext cx="383281" cy="333707"/>
            </a:xfrm>
            <a:custGeom>
              <a:avLst/>
              <a:gdLst/>
              <a:ahLst/>
              <a:cxnLst/>
              <a:rect l="l" t="t" r="r" b="b"/>
              <a:pathLst>
                <a:path w="25599" h="22288" extrusionOk="0">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1"/>
            <p:cNvSpPr/>
            <p:nvPr/>
          </p:nvSpPr>
          <p:spPr>
            <a:xfrm>
              <a:off x="2071910" y="4276854"/>
              <a:ext cx="281124" cy="183233"/>
            </a:xfrm>
            <a:custGeom>
              <a:avLst/>
              <a:gdLst/>
              <a:ahLst/>
              <a:cxnLst/>
              <a:rect l="l" t="t" r="r" b="b"/>
              <a:pathLst>
                <a:path w="18776" h="12238" extrusionOk="0">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4433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1"/>
            <p:cNvSpPr/>
            <p:nvPr/>
          </p:nvSpPr>
          <p:spPr>
            <a:xfrm>
              <a:off x="2169187" y="4328644"/>
              <a:ext cx="141984" cy="106574"/>
            </a:xfrm>
            <a:custGeom>
              <a:avLst/>
              <a:gdLst/>
              <a:ahLst/>
              <a:cxnLst/>
              <a:rect l="l" t="t" r="r" b="b"/>
              <a:pathLst>
                <a:path w="9483" h="7118" extrusionOk="0">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D2ED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31"/>
            <p:cNvSpPr/>
            <p:nvPr/>
          </p:nvSpPr>
          <p:spPr>
            <a:xfrm>
              <a:off x="2194685" y="4328959"/>
              <a:ext cx="103894" cy="98699"/>
            </a:xfrm>
            <a:custGeom>
              <a:avLst/>
              <a:gdLst/>
              <a:ahLst/>
              <a:cxnLst/>
              <a:rect l="l" t="t" r="r" b="b"/>
              <a:pathLst>
                <a:path w="6939" h="6592" extrusionOk="0">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31"/>
            <p:cNvSpPr/>
            <p:nvPr/>
          </p:nvSpPr>
          <p:spPr>
            <a:xfrm>
              <a:off x="2061849" y="4499810"/>
              <a:ext cx="81226" cy="60684"/>
            </a:xfrm>
            <a:custGeom>
              <a:avLst/>
              <a:gdLst/>
              <a:ahLst/>
              <a:cxnLst/>
              <a:rect l="l" t="t" r="r" b="b"/>
              <a:pathLst>
                <a:path w="5425" h="4053" extrusionOk="0">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FFE8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1"/>
            <p:cNvSpPr/>
            <p:nvPr/>
          </p:nvSpPr>
          <p:spPr>
            <a:xfrm>
              <a:off x="2075384" y="4499600"/>
              <a:ext cx="62660" cy="57435"/>
            </a:xfrm>
            <a:custGeom>
              <a:avLst/>
              <a:gdLst/>
              <a:ahLst/>
              <a:cxnLst/>
              <a:rect l="l" t="t" r="r" b="b"/>
              <a:pathLst>
                <a:path w="4185" h="3836" extrusionOk="0">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1"/>
            <p:cNvSpPr/>
            <p:nvPr/>
          </p:nvSpPr>
          <p:spPr>
            <a:xfrm>
              <a:off x="2030047" y="4417027"/>
              <a:ext cx="81241" cy="60684"/>
            </a:xfrm>
            <a:custGeom>
              <a:avLst/>
              <a:gdLst/>
              <a:ahLst/>
              <a:cxnLst/>
              <a:rect l="l" t="t" r="r" b="b"/>
              <a:pathLst>
                <a:path w="5426" h="4053" extrusionOk="0">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FF7E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1"/>
            <p:cNvSpPr/>
            <p:nvPr/>
          </p:nvSpPr>
          <p:spPr>
            <a:xfrm>
              <a:off x="2043897" y="4416937"/>
              <a:ext cx="62345" cy="57315"/>
            </a:xfrm>
            <a:custGeom>
              <a:avLst/>
              <a:gdLst/>
              <a:ahLst/>
              <a:cxnLst/>
              <a:rect l="l" t="t" r="r" b="b"/>
              <a:pathLst>
                <a:path w="4164" h="3828" extrusionOk="0">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1"/>
            <p:cNvSpPr/>
            <p:nvPr/>
          </p:nvSpPr>
          <p:spPr>
            <a:xfrm>
              <a:off x="2067194" y="4330845"/>
              <a:ext cx="80911" cy="60609"/>
            </a:xfrm>
            <a:custGeom>
              <a:avLst/>
              <a:gdLst/>
              <a:ahLst/>
              <a:cxnLst/>
              <a:rect l="l" t="t" r="r" b="b"/>
              <a:pathLst>
                <a:path w="5404" h="4048" extrusionOk="0">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2FE4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1"/>
            <p:cNvSpPr/>
            <p:nvPr/>
          </p:nvSpPr>
          <p:spPr>
            <a:xfrm>
              <a:off x="2080415" y="4330845"/>
              <a:ext cx="62974" cy="57464"/>
            </a:xfrm>
            <a:custGeom>
              <a:avLst/>
              <a:gdLst/>
              <a:ahLst/>
              <a:cxnLst/>
              <a:rect l="l" t="t" r="r" b="b"/>
              <a:pathLst>
                <a:path w="4206" h="3838" extrusionOk="0">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25C7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 name="Google Shape;886;p31"/>
          <p:cNvGrpSpPr/>
          <p:nvPr/>
        </p:nvGrpSpPr>
        <p:grpSpPr>
          <a:xfrm>
            <a:off x="7733866" y="2683976"/>
            <a:ext cx="443770" cy="523676"/>
            <a:chOff x="1316818" y="3348296"/>
            <a:chExt cx="310872" cy="366848"/>
          </a:xfrm>
        </p:grpSpPr>
        <p:sp>
          <p:nvSpPr>
            <p:cNvPr id="887" name="Google Shape;887;p31"/>
            <p:cNvSpPr/>
            <p:nvPr/>
          </p:nvSpPr>
          <p:spPr>
            <a:xfrm>
              <a:off x="1324631" y="3348296"/>
              <a:ext cx="58824" cy="187919"/>
            </a:xfrm>
            <a:custGeom>
              <a:avLst/>
              <a:gdLst/>
              <a:ahLst/>
              <a:cxnLst/>
              <a:rect l="l" t="t" r="r" b="b"/>
              <a:pathLst>
                <a:path w="2251" h="7191" extrusionOk="0">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FFE8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1"/>
            <p:cNvSpPr/>
            <p:nvPr/>
          </p:nvSpPr>
          <p:spPr>
            <a:xfrm>
              <a:off x="1341199" y="3348348"/>
              <a:ext cx="25923" cy="25479"/>
            </a:xfrm>
            <a:custGeom>
              <a:avLst/>
              <a:gdLst/>
              <a:ahLst/>
              <a:cxnLst/>
              <a:rect l="l" t="t" r="r" b="b"/>
              <a:pathLst>
                <a:path w="992" h="975" extrusionOk="0">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741B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1"/>
            <p:cNvSpPr/>
            <p:nvPr/>
          </p:nvSpPr>
          <p:spPr>
            <a:xfrm>
              <a:off x="1324631" y="3400744"/>
              <a:ext cx="58824" cy="135471"/>
            </a:xfrm>
            <a:custGeom>
              <a:avLst/>
              <a:gdLst/>
              <a:ahLst/>
              <a:cxnLst/>
              <a:rect l="l" t="t" r="r" b="b"/>
              <a:pathLst>
                <a:path w="2251" h="5184" extrusionOk="0">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1"/>
            <p:cNvSpPr/>
            <p:nvPr/>
          </p:nvSpPr>
          <p:spPr>
            <a:xfrm>
              <a:off x="1354030" y="3400744"/>
              <a:ext cx="29425" cy="135471"/>
            </a:xfrm>
            <a:custGeom>
              <a:avLst/>
              <a:gdLst/>
              <a:ahLst/>
              <a:cxnLst/>
              <a:rect l="l" t="t" r="r" b="b"/>
              <a:pathLst>
                <a:path w="1126" h="5184" extrusionOk="0">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741B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1"/>
            <p:cNvSpPr/>
            <p:nvPr/>
          </p:nvSpPr>
          <p:spPr>
            <a:xfrm>
              <a:off x="1382671" y="3348296"/>
              <a:ext cx="59086" cy="187919"/>
            </a:xfrm>
            <a:custGeom>
              <a:avLst/>
              <a:gdLst/>
              <a:ahLst/>
              <a:cxnLst/>
              <a:rect l="l" t="t" r="r" b="b"/>
              <a:pathLst>
                <a:path w="2261" h="7191" extrusionOk="0">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FFE8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1"/>
            <p:cNvSpPr/>
            <p:nvPr/>
          </p:nvSpPr>
          <p:spPr>
            <a:xfrm>
              <a:off x="1399240" y="3348348"/>
              <a:ext cx="25923" cy="25479"/>
            </a:xfrm>
            <a:custGeom>
              <a:avLst/>
              <a:gdLst/>
              <a:ahLst/>
              <a:cxnLst/>
              <a:rect l="l" t="t" r="r" b="b"/>
              <a:pathLst>
                <a:path w="992" h="975" extrusionOk="0">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1"/>
            <p:cNvSpPr/>
            <p:nvPr/>
          </p:nvSpPr>
          <p:spPr>
            <a:xfrm>
              <a:off x="1382671" y="3400744"/>
              <a:ext cx="59086" cy="135471"/>
            </a:xfrm>
            <a:custGeom>
              <a:avLst/>
              <a:gdLst/>
              <a:ahLst/>
              <a:cxnLst/>
              <a:rect l="l" t="t" r="r" b="b"/>
              <a:pathLst>
                <a:path w="2261" h="5184" extrusionOk="0">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A6B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31"/>
            <p:cNvSpPr/>
            <p:nvPr/>
          </p:nvSpPr>
          <p:spPr>
            <a:xfrm>
              <a:off x="1412332" y="3400744"/>
              <a:ext cx="29425" cy="135471"/>
            </a:xfrm>
            <a:custGeom>
              <a:avLst/>
              <a:gdLst/>
              <a:ahLst/>
              <a:cxnLst/>
              <a:rect l="l" t="t" r="r" b="b"/>
              <a:pathLst>
                <a:path w="1126" h="5184" extrusionOk="0">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31"/>
            <p:cNvSpPr/>
            <p:nvPr/>
          </p:nvSpPr>
          <p:spPr>
            <a:xfrm>
              <a:off x="1441208" y="3348296"/>
              <a:ext cx="59086" cy="187919"/>
            </a:xfrm>
            <a:custGeom>
              <a:avLst/>
              <a:gdLst/>
              <a:ahLst/>
              <a:cxnLst/>
              <a:rect l="l" t="t" r="r" b="b"/>
              <a:pathLst>
                <a:path w="2261" h="7191" extrusionOk="0">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FFE8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1"/>
            <p:cNvSpPr/>
            <p:nvPr/>
          </p:nvSpPr>
          <p:spPr>
            <a:xfrm>
              <a:off x="1457802" y="3348348"/>
              <a:ext cx="25662" cy="25479"/>
            </a:xfrm>
            <a:custGeom>
              <a:avLst/>
              <a:gdLst/>
              <a:ahLst/>
              <a:cxnLst/>
              <a:rect l="l" t="t" r="r" b="b"/>
              <a:pathLst>
                <a:path w="982" h="975" extrusionOk="0">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FF7E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31"/>
            <p:cNvSpPr/>
            <p:nvPr/>
          </p:nvSpPr>
          <p:spPr>
            <a:xfrm>
              <a:off x="1441470" y="3400744"/>
              <a:ext cx="58589" cy="135471"/>
            </a:xfrm>
            <a:custGeom>
              <a:avLst/>
              <a:gdLst/>
              <a:ahLst/>
              <a:cxnLst/>
              <a:rect l="l" t="t" r="r" b="b"/>
              <a:pathLst>
                <a:path w="2242" h="5184" extrusionOk="0">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31"/>
            <p:cNvSpPr/>
            <p:nvPr/>
          </p:nvSpPr>
          <p:spPr>
            <a:xfrm>
              <a:off x="1470607" y="3400744"/>
              <a:ext cx="29451" cy="135471"/>
            </a:xfrm>
            <a:custGeom>
              <a:avLst/>
              <a:gdLst/>
              <a:ahLst/>
              <a:cxnLst/>
              <a:rect l="l" t="t" r="r" b="b"/>
              <a:pathLst>
                <a:path w="1127" h="5184" extrusionOk="0">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FF7E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31"/>
            <p:cNvSpPr/>
            <p:nvPr/>
          </p:nvSpPr>
          <p:spPr>
            <a:xfrm>
              <a:off x="1499771" y="3348296"/>
              <a:ext cx="58824" cy="187919"/>
            </a:xfrm>
            <a:custGeom>
              <a:avLst/>
              <a:gdLst/>
              <a:ahLst/>
              <a:cxnLst/>
              <a:rect l="l" t="t" r="r" b="b"/>
              <a:pathLst>
                <a:path w="2251" h="7191" extrusionOk="0">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FFE8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1"/>
            <p:cNvSpPr/>
            <p:nvPr/>
          </p:nvSpPr>
          <p:spPr>
            <a:xfrm>
              <a:off x="1516104" y="3348348"/>
              <a:ext cx="25897" cy="25479"/>
            </a:xfrm>
            <a:custGeom>
              <a:avLst/>
              <a:gdLst/>
              <a:ahLst/>
              <a:cxnLst/>
              <a:rect l="l" t="t" r="r" b="b"/>
              <a:pathLst>
                <a:path w="991" h="975" extrusionOk="0">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1"/>
            <p:cNvSpPr/>
            <p:nvPr/>
          </p:nvSpPr>
          <p:spPr>
            <a:xfrm>
              <a:off x="1499771" y="3400744"/>
              <a:ext cx="58824" cy="135471"/>
            </a:xfrm>
            <a:custGeom>
              <a:avLst/>
              <a:gdLst/>
              <a:ahLst/>
              <a:cxnLst/>
              <a:rect l="l" t="t" r="r" b="b"/>
              <a:pathLst>
                <a:path w="2251" h="5184" extrusionOk="0">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F972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1"/>
            <p:cNvSpPr/>
            <p:nvPr/>
          </p:nvSpPr>
          <p:spPr>
            <a:xfrm>
              <a:off x="1529432" y="3400744"/>
              <a:ext cx="29164" cy="135471"/>
            </a:xfrm>
            <a:custGeom>
              <a:avLst/>
              <a:gdLst/>
              <a:ahLst/>
              <a:cxnLst/>
              <a:rect l="l" t="t" r="r" b="b"/>
              <a:pathLst>
                <a:path w="1116" h="5184" extrusionOk="0">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FB92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1"/>
            <p:cNvSpPr/>
            <p:nvPr/>
          </p:nvSpPr>
          <p:spPr>
            <a:xfrm>
              <a:off x="1558569" y="3348296"/>
              <a:ext cx="58824" cy="187919"/>
            </a:xfrm>
            <a:custGeom>
              <a:avLst/>
              <a:gdLst/>
              <a:ahLst/>
              <a:cxnLst/>
              <a:rect l="l" t="t" r="r" b="b"/>
              <a:pathLst>
                <a:path w="2251" h="7191" extrusionOk="0">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FFE8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1"/>
            <p:cNvSpPr/>
            <p:nvPr/>
          </p:nvSpPr>
          <p:spPr>
            <a:xfrm>
              <a:off x="1575163" y="3348348"/>
              <a:ext cx="25662" cy="25479"/>
            </a:xfrm>
            <a:custGeom>
              <a:avLst/>
              <a:gdLst/>
              <a:ahLst/>
              <a:cxnLst/>
              <a:rect l="l" t="t" r="r" b="b"/>
              <a:pathLst>
                <a:path w="982" h="975" extrusionOk="0">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2FE4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1"/>
            <p:cNvSpPr/>
            <p:nvPr/>
          </p:nvSpPr>
          <p:spPr>
            <a:xfrm>
              <a:off x="1558569" y="3400744"/>
              <a:ext cx="58824" cy="135471"/>
            </a:xfrm>
            <a:custGeom>
              <a:avLst/>
              <a:gdLst/>
              <a:ahLst/>
              <a:cxnLst/>
              <a:rect l="l" t="t" r="r" b="b"/>
              <a:pathLst>
                <a:path w="2251" h="5184" extrusionOk="0">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25C7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1"/>
            <p:cNvSpPr/>
            <p:nvPr/>
          </p:nvSpPr>
          <p:spPr>
            <a:xfrm>
              <a:off x="1587968" y="3400744"/>
              <a:ext cx="29425" cy="135471"/>
            </a:xfrm>
            <a:custGeom>
              <a:avLst/>
              <a:gdLst/>
              <a:ahLst/>
              <a:cxnLst/>
              <a:rect l="l" t="t" r="r" b="b"/>
              <a:pathLst>
                <a:path w="1126" h="5184" extrusionOk="0">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2FE4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1"/>
            <p:cNvSpPr/>
            <p:nvPr/>
          </p:nvSpPr>
          <p:spPr>
            <a:xfrm>
              <a:off x="1316818" y="3475117"/>
              <a:ext cx="310872" cy="240027"/>
            </a:xfrm>
            <a:custGeom>
              <a:avLst/>
              <a:gdLst/>
              <a:ahLst/>
              <a:cxnLst/>
              <a:rect l="l" t="t" r="r" b="b"/>
              <a:pathLst>
                <a:path w="11896" h="9185" extrusionOk="0">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1"/>
            <p:cNvSpPr/>
            <p:nvPr/>
          </p:nvSpPr>
          <p:spPr>
            <a:xfrm>
              <a:off x="1347994" y="3474882"/>
              <a:ext cx="279696" cy="210367"/>
            </a:xfrm>
            <a:custGeom>
              <a:avLst/>
              <a:gdLst/>
              <a:ahLst/>
              <a:cxnLst/>
              <a:rect l="l" t="t" r="r" b="b"/>
              <a:pathLst>
                <a:path w="10703" h="8050" extrusionOk="0">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FFE8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1"/>
            <p:cNvSpPr/>
            <p:nvPr/>
          </p:nvSpPr>
          <p:spPr>
            <a:xfrm>
              <a:off x="1316818" y="3581921"/>
              <a:ext cx="310872" cy="41002"/>
            </a:xfrm>
            <a:custGeom>
              <a:avLst/>
              <a:gdLst/>
              <a:ahLst/>
              <a:cxnLst/>
              <a:rect l="l" t="t" r="r" b="b"/>
              <a:pathLst>
                <a:path w="11896" h="1569" extrusionOk="0">
                  <a:moveTo>
                    <a:pt x="1" y="1"/>
                  </a:moveTo>
                  <a:lnTo>
                    <a:pt x="1" y="1568"/>
                  </a:lnTo>
                  <a:lnTo>
                    <a:pt x="11896" y="1568"/>
                  </a:lnTo>
                  <a:lnTo>
                    <a:pt x="11896" y="1"/>
                  </a:lnTo>
                  <a:close/>
                </a:path>
              </a:pathLst>
            </a:custGeom>
            <a:solidFill>
              <a:srgbClr val="741B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1"/>
            <p:cNvSpPr/>
            <p:nvPr/>
          </p:nvSpPr>
          <p:spPr>
            <a:xfrm>
              <a:off x="1316818" y="3581921"/>
              <a:ext cx="31202" cy="41002"/>
            </a:xfrm>
            <a:custGeom>
              <a:avLst/>
              <a:gdLst/>
              <a:ahLst/>
              <a:cxnLst/>
              <a:rect l="l" t="t" r="r" b="b"/>
              <a:pathLst>
                <a:path w="1194" h="1569" extrusionOk="0">
                  <a:moveTo>
                    <a:pt x="1" y="1"/>
                  </a:moveTo>
                  <a:lnTo>
                    <a:pt x="1" y="1568"/>
                  </a:lnTo>
                  <a:lnTo>
                    <a:pt x="1193" y="1568"/>
                  </a:lnTo>
                  <a:lnTo>
                    <a:pt x="119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 name="Google Shape;911;p31"/>
          <p:cNvGrpSpPr/>
          <p:nvPr/>
        </p:nvGrpSpPr>
        <p:grpSpPr>
          <a:xfrm>
            <a:off x="7721991" y="1567627"/>
            <a:ext cx="467519" cy="523673"/>
            <a:chOff x="3117843" y="1499892"/>
            <a:chExt cx="327440" cy="366744"/>
          </a:xfrm>
        </p:grpSpPr>
        <p:sp>
          <p:nvSpPr>
            <p:cNvPr id="912" name="Google Shape;912;p31"/>
            <p:cNvSpPr/>
            <p:nvPr/>
          </p:nvSpPr>
          <p:spPr>
            <a:xfrm>
              <a:off x="3117843" y="1499997"/>
              <a:ext cx="327440" cy="366404"/>
            </a:xfrm>
            <a:custGeom>
              <a:avLst/>
              <a:gdLst/>
              <a:ahLst/>
              <a:cxnLst/>
              <a:rect l="l" t="t" r="r" b="b"/>
              <a:pathLst>
                <a:path w="12530" h="14021" extrusionOk="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1"/>
            <p:cNvSpPr/>
            <p:nvPr/>
          </p:nvSpPr>
          <p:spPr>
            <a:xfrm>
              <a:off x="3300013" y="1682427"/>
              <a:ext cx="145271" cy="184208"/>
            </a:xfrm>
            <a:custGeom>
              <a:avLst/>
              <a:gdLst/>
              <a:ahLst/>
              <a:cxnLst/>
              <a:rect l="l" t="t" r="r" b="b"/>
              <a:pathLst>
                <a:path w="5559" h="7049" extrusionOk="0">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FFE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1"/>
            <p:cNvSpPr/>
            <p:nvPr/>
          </p:nvSpPr>
          <p:spPr>
            <a:xfrm>
              <a:off x="3262826" y="1537183"/>
              <a:ext cx="182457" cy="182718"/>
            </a:xfrm>
            <a:custGeom>
              <a:avLst/>
              <a:gdLst/>
              <a:ahLst/>
              <a:cxnLst/>
              <a:rect l="l" t="t" r="r" b="b"/>
              <a:pathLst>
                <a:path w="6982" h="6992" extrusionOk="0">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2FE4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1"/>
            <p:cNvSpPr/>
            <p:nvPr/>
          </p:nvSpPr>
          <p:spPr>
            <a:xfrm>
              <a:off x="3155030" y="1682427"/>
              <a:ext cx="182457" cy="145271"/>
            </a:xfrm>
            <a:custGeom>
              <a:avLst/>
              <a:gdLst/>
              <a:ahLst/>
              <a:cxnLst/>
              <a:rect l="l" t="t" r="r" b="b"/>
              <a:pathLst>
                <a:path w="6982" h="5559" extrusionOk="0">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FF7E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1"/>
            <p:cNvSpPr/>
            <p:nvPr/>
          </p:nvSpPr>
          <p:spPr>
            <a:xfrm>
              <a:off x="3117843" y="1499997"/>
              <a:ext cx="182196" cy="219905"/>
            </a:xfrm>
            <a:custGeom>
              <a:avLst/>
              <a:gdLst/>
              <a:ahLst/>
              <a:cxnLst/>
              <a:rect l="l" t="t" r="r" b="b"/>
              <a:pathLst>
                <a:path w="6972" h="8415" extrusionOk="0">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1"/>
            <p:cNvSpPr/>
            <p:nvPr/>
          </p:nvSpPr>
          <p:spPr>
            <a:xfrm>
              <a:off x="3155030" y="1682427"/>
              <a:ext cx="35200" cy="145271"/>
            </a:xfrm>
            <a:custGeom>
              <a:avLst/>
              <a:gdLst/>
              <a:ahLst/>
              <a:cxnLst/>
              <a:rect l="l" t="t" r="r" b="b"/>
              <a:pathLst>
                <a:path w="1347" h="5559" extrusionOk="0">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F4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1"/>
            <p:cNvSpPr/>
            <p:nvPr/>
          </p:nvSpPr>
          <p:spPr>
            <a:xfrm>
              <a:off x="3117843" y="1499892"/>
              <a:ext cx="122640" cy="182562"/>
            </a:xfrm>
            <a:custGeom>
              <a:avLst/>
              <a:gdLst/>
              <a:ahLst/>
              <a:cxnLst/>
              <a:rect l="l" t="t" r="r" b="b"/>
              <a:pathLst>
                <a:path w="4693" h="6986" extrusionOk="0">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4A6B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rgbClr val="E7F4F5"/>
        </a:solidFill>
        <a:effectLst/>
      </p:bgPr>
    </p:bg>
    <p:spTree>
      <p:nvGrpSpPr>
        <p:cNvPr id="1" name="Shape 922"/>
        <p:cNvGrpSpPr/>
        <p:nvPr/>
      </p:nvGrpSpPr>
      <p:grpSpPr>
        <a:xfrm>
          <a:off x="0" y="0"/>
          <a:ext cx="0" cy="0"/>
          <a:chOff x="0" y="0"/>
          <a:chExt cx="0" cy="0"/>
        </a:xfrm>
      </p:grpSpPr>
      <p:sp>
        <p:nvSpPr>
          <p:cNvPr id="923" name="Google Shape;923;p32"/>
          <p:cNvSpPr/>
          <p:nvPr/>
        </p:nvSpPr>
        <p:spPr>
          <a:xfrm rot="-126069" flipH="1">
            <a:off x="809962" y="1820755"/>
            <a:ext cx="2150129" cy="1109652"/>
          </a:xfrm>
          <a:custGeom>
            <a:avLst/>
            <a:gdLst/>
            <a:ahLst/>
            <a:cxnLst/>
            <a:rect l="l" t="t" r="r" b="b"/>
            <a:pathLst>
              <a:path w="12918" h="6667" extrusionOk="0">
                <a:moveTo>
                  <a:pt x="3008" y="1"/>
                </a:moveTo>
                <a:cubicBezTo>
                  <a:pt x="2923" y="1"/>
                  <a:pt x="2834" y="14"/>
                  <a:pt x="2740" y="43"/>
                </a:cubicBezTo>
                <a:cubicBezTo>
                  <a:pt x="1263" y="497"/>
                  <a:pt x="2426" y="4763"/>
                  <a:pt x="2426" y="4763"/>
                </a:cubicBezTo>
                <a:cubicBezTo>
                  <a:pt x="2193" y="4713"/>
                  <a:pt x="1982" y="4691"/>
                  <a:pt x="1792" y="4691"/>
                </a:cubicBezTo>
                <a:cubicBezTo>
                  <a:pt x="3" y="4691"/>
                  <a:pt x="1" y="6667"/>
                  <a:pt x="1" y="6667"/>
                </a:cubicBezTo>
                <a:lnTo>
                  <a:pt x="12530" y="6409"/>
                </a:lnTo>
                <a:cubicBezTo>
                  <a:pt x="12530" y="6409"/>
                  <a:pt x="12918" y="4820"/>
                  <a:pt x="11418" y="4078"/>
                </a:cubicBezTo>
                <a:cubicBezTo>
                  <a:pt x="11110" y="3926"/>
                  <a:pt x="10784" y="3866"/>
                  <a:pt x="10462" y="3866"/>
                </a:cubicBezTo>
                <a:cubicBezTo>
                  <a:pt x="9221" y="3866"/>
                  <a:pt x="8028" y="4763"/>
                  <a:pt x="8028" y="4763"/>
                </a:cubicBezTo>
                <a:cubicBezTo>
                  <a:pt x="8028" y="4763"/>
                  <a:pt x="8425" y="2090"/>
                  <a:pt x="6898" y="1482"/>
                </a:cubicBezTo>
                <a:cubicBezTo>
                  <a:pt x="6704" y="1406"/>
                  <a:pt x="6522" y="1372"/>
                  <a:pt x="6353" y="1372"/>
                </a:cubicBezTo>
                <a:cubicBezTo>
                  <a:pt x="5192" y="1372"/>
                  <a:pt x="4627" y="2952"/>
                  <a:pt x="4627" y="2952"/>
                </a:cubicBezTo>
                <a:cubicBezTo>
                  <a:pt x="4627" y="2952"/>
                  <a:pt x="4270" y="1"/>
                  <a:pt x="30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2"/>
          <p:cNvSpPr/>
          <p:nvPr/>
        </p:nvSpPr>
        <p:spPr>
          <a:xfrm rot="-126069" flipH="1">
            <a:off x="3496936" y="1820755"/>
            <a:ext cx="2150129" cy="1109652"/>
          </a:xfrm>
          <a:custGeom>
            <a:avLst/>
            <a:gdLst/>
            <a:ahLst/>
            <a:cxnLst/>
            <a:rect l="l" t="t" r="r" b="b"/>
            <a:pathLst>
              <a:path w="12918" h="6667" extrusionOk="0">
                <a:moveTo>
                  <a:pt x="3008" y="1"/>
                </a:moveTo>
                <a:cubicBezTo>
                  <a:pt x="2923" y="1"/>
                  <a:pt x="2834" y="14"/>
                  <a:pt x="2740" y="43"/>
                </a:cubicBezTo>
                <a:cubicBezTo>
                  <a:pt x="1263" y="497"/>
                  <a:pt x="2426" y="4763"/>
                  <a:pt x="2426" y="4763"/>
                </a:cubicBezTo>
                <a:cubicBezTo>
                  <a:pt x="2193" y="4713"/>
                  <a:pt x="1982" y="4691"/>
                  <a:pt x="1792" y="4691"/>
                </a:cubicBezTo>
                <a:cubicBezTo>
                  <a:pt x="3" y="4691"/>
                  <a:pt x="1" y="6667"/>
                  <a:pt x="1" y="6667"/>
                </a:cubicBezTo>
                <a:lnTo>
                  <a:pt x="12530" y="6409"/>
                </a:lnTo>
                <a:cubicBezTo>
                  <a:pt x="12530" y="6409"/>
                  <a:pt x="12918" y="4820"/>
                  <a:pt x="11418" y="4078"/>
                </a:cubicBezTo>
                <a:cubicBezTo>
                  <a:pt x="11110" y="3926"/>
                  <a:pt x="10784" y="3866"/>
                  <a:pt x="10462" y="3866"/>
                </a:cubicBezTo>
                <a:cubicBezTo>
                  <a:pt x="9221" y="3866"/>
                  <a:pt x="8028" y="4763"/>
                  <a:pt x="8028" y="4763"/>
                </a:cubicBezTo>
                <a:cubicBezTo>
                  <a:pt x="8028" y="4763"/>
                  <a:pt x="8425" y="2090"/>
                  <a:pt x="6898" y="1482"/>
                </a:cubicBezTo>
                <a:cubicBezTo>
                  <a:pt x="6704" y="1406"/>
                  <a:pt x="6522" y="1372"/>
                  <a:pt x="6353" y="1372"/>
                </a:cubicBezTo>
                <a:cubicBezTo>
                  <a:pt x="5192" y="1372"/>
                  <a:pt x="4627" y="2952"/>
                  <a:pt x="4627" y="2952"/>
                </a:cubicBezTo>
                <a:cubicBezTo>
                  <a:pt x="4627" y="2952"/>
                  <a:pt x="4270" y="1"/>
                  <a:pt x="30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32"/>
          <p:cNvSpPr/>
          <p:nvPr/>
        </p:nvSpPr>
        <p:spPr>
          <a:xfrm rot="-126069" flipH="1">
            <a:off x="6183909" y="1820755"/>
            <a:ext cx="2150129" cy="1109652"/>
          </a:xfrm>
          <a:custGeom>
            <a:avLst/>
            <a:gdLst/>
            <a:ahLst/>
            <a:cxnLst/>
            <a:rect l="l" t="t" r="r" b="b"/>
            <a:pathLst>
              <a:path w="12918" h="6667" extrusionOk="0">
                <a:moveTo>
                  <a:pt x="3008" y="1"/>
                </a:moveTo>
                <a:cubicBezTo>
                  <a:pt x="2923" y="1"/>
                  <a:pt x="2834" y="14"/>
                  <a:pt x="2740" y="43"/>
                </a:cubicBezTo>
                <a:cubicBezTo>
                  <a:pt x="1263" y="497"/>
                  <a:pt x="2426" y="4763"/>
                  <a:pt x="2426" y="4763"/>
                </a:cubicBezTo>
                <a:cubicBezTo>
                  <a:pt x="2193" y="4713"/>
                  <a:pt x="1982" y="4691"/>
                  <a:pt x="1792" y="4691"/>
                </a:cubicBezTo>
                <a:cubicBezTo>
                  <a:pt x="3" y="4691"/>
                  <a:pt x="1" y="6667"/>
                  <a:pt x="1" y="6667"/>
                </a:cubicBezTo>
                <a:lnTo>
                  <a:pt x="12530" y="6409"/>
                </a:lnTo>
                <a:cubicBezTo>
                  <a:pt x="12530" y="6409"/>
                  <a:pt x="12918" y="4820"/>
                  <a:pt x="11418" y="4078"/>
                </a:cubicBezTo>
                <a:cubicBezTo>
                  <a:pt x="11110" y="3926"/>
                  <a:pt x="10784" y="3866"/>
                  <a:pt x="10462" y="3866"/>
                </a:cubicBezTo>
                <a:cubicBezTo>
                  <a:pt x="9221" y="3866"/>
                  <a:pt x="8028" y="4763"/>
                  <a:pt x="8028" y="4763"/>
                </a:cubicBezTo>
                <a:cubicBezTo>
                  <a:pt x="8028" y="4763"/>
                  <a:pt x="8425" y="2090"/>
                  <a:pt x="6898" y="1482"/>
                </a:cubicBezTo>
                <a:cubicBezTo>
                  <a:pt x="6704" y="1406"/>
                  <a:pt x="6522" y="1372"/>
                  <a:pt x="6353" y="1372"/>
                </a:cubicBezTo>
                <a:cubicBezTo>
                  <a:pt x="5192" y="1372"/>
                  <a:pt x="4627" y="2952"/>
                  <a:pt x="4627" y="2952"/>
                </a:cubicBezTo>
                <a:cubicBezTo>
                  <a:pt x="4627" y="2952"/>
                  <a:pt x="4270" y="1"/>
                  <a:pt x="300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2"/>
          <p:cNvSpPr txBox="1">
            <a:spLocks noGrp="1"/>
          </p:cNvSpPr>
          <p:nvPr>
            <p:ph type="title" idx="6"/>
          </p:nvPr>
        </p:nvSpPr>
        <p:spPr>
          <a:xfrm>
            <a:off x="726600" y="395375"/>
            <a:ext cx="7684500" cy="408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 CURRICULUM</a:t>
            </a:r>
            <a:endParaRPr/>
          </a:p>
        </p:txBody>
      </p:sp>
      <p:sp>
        <p:nvSpPr>
          <p:cNvPr id="927" name="Google Shape;927;p32"/>
          <p:cNvSpPr txBox="1">
            <a:spLocks noGrp="1"/>
          </p:cNvSpPr>
          <p:nvPr>
            <p:ph type="ctrTitle"/>
          </p:nvPr>
        </p:nvSpPr>
        <p:spPr>
          <a:xfrm>
            <a:off x="719976" y="2461625"/>
            <a:ext cx="2330100" cy="717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a:t>
            </a:r>
            <a:endParaRPr/>
          </a:p>
        </p:txBody>
      </p:sp>
      <p:sp>
        <p:nvSpPr>
          <p:cNvPr id="928" name="Google Shape;928;p32"/>
          <p:cNvSpPr txBox="1">
            <a:spLocks noGrp="1"/>
          </p:cNvSpPr>
          <p:nvPr>
            <p:ph type="subTitle" idx="1"/>
          </p:nvPr>
        </p:nvSpPr>
        <p:spPr>
          <a:xfrm>
            <a:off x="720000" y="3179225"/>
            <a:ext cx="2330100" cy="103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composed mostly of hydrogen and helium</a:t>
            </a:r>
            <a:endParaRPr/>
          </a:p>
        </p:txBody>
      </p:sp>
      <p:sp>
        <p:nvSpPr>
          <p:cNvPr id="929" name="Google Shape;929;p32"/>
          <p:cNvSpPr txBox="1">
            <a:spLocks noGrp="1"/>
          </p:cNvSpPr>
          <p:nvPr>
            <p:ph type="ctrTitle" idx="2"/>
          </p:nvPr>
        </p:nvSpPr>
        <p:spPr>
          <a:xfrm>
            <a:off x="3406950" y="2461625"/>
            <a:ext cx="2330100" cy="717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B.</a:t>
            </a:r>
            <a:endParaRPr/>
          </a:p>
        </p:txBody>
      </p:sp>
      <p:sp>
        <p:nvSpPr>
          <p:cNvPr id="930" name="Google Shape;930;p32"/>
          <p:cNvSpPr txBox="1">
            <a:spLocks noGrp="1"/>
          </p:cNvSpPr>
          <p:nvPr>
            <p:ph type="subTitle" idx="3"/>
          </p:nvPr>
        </p:nvSpPr>
        <p:spPr>
          <a:xfrm>
            <a:off x="3406950" y="3179225"/>
            <a:ext cx="2330100" cy="103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 full of iron oxide dust</a:t>
            </a:r>
            <a:endParaRPr/>
          </a:p>
        </p:txBody>
      </p:sp>
      <p:sp>
        <p:nvSpPr>
          <p:cNvPr id="931" name="Google Shape;931;p32"/>
          <p:cNvSpPr txBox="1">
            <a:spLocks noGrp="1"/>
          </p:cNvSpPr>
          <p:nvPr>
            <p:ph type="ctrTitle" idx="4"/>
          </p:nvPr>
        </p:nvSpPr>
        <p:spPr>
          <a:xfrm>
            <a:off x="6093924" y="2461625"/>
            <a:ext cx="2330100" cy="717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C.</a:t>
            </a:r>
            <a:endParaRPr/>
          </a:p>
        </p:txBody>
      </p:sp>
      <p:sp>
        <p:nvSpPr>
          <p:cNvPr id="932" name="Google Shape;932;p32"/>
          <p:cNvSpPr txBox="1">
            <a:spLocks noGrp="1"/>
          </p:cNvSpPr>
          <p:nvPr>
            <p:ph type="subTitle" idx="5"/>
          </p:nvPr>
        </p:nvSpPr>
        <p:spPr>
          <a:xfrm>
            <a:off x="6093925" y="3179225"/>
            <a:ext cx="2330100" cy="1035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 in the Solar System</a:t>
            </a:r>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rgbClr val="E7F4F5"/>
        </a:solidFill>
        <a:effectLst/>
      </p:bgPr>
    </p:bg>
    <p:spTree>
      <p:nvGrpSpPr>
        <p:cNvPr id="1" name="Shape 936"/>
        <p:cNvGrpSpPr/>
        <p:nvPr/>
      </p:nvGrpSpPr>
      <p:grpSpPr>
        <a:xfrm>
          <a:off x="0" y="0"/>
          <a:ext cx="0" cy="0"/>
          <a:chOff x="0" y="0"/>
          <a:chExt cx="0" cy="0"/>
        </a:xfrm>
      </p:grpSpPr>
      <p:sp>
        <p:nvSpPr>
          <p:cNvPr id="937" name="Google Shape;937;p33"/>
          <p:cNvSpPr/>
          <p:nvPr/>
        </p:nvSpPr>
        <p:spPr>
          <a:xfrm>
            <a:off x="4348638" y="4505700"/>
            <a:ext cx="4064100" cy="162900"/>
          </a:xfrm>
          <a:prstGeom prst="ellipse">
            <a:avLst/>
          </a:prstGeom>
          <a:solidFill>
            <a:srgbClr val="41294A">
              <a:alpha val="517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3"/>
          <p:cNvSpPr txBox="1">
            <a:spLocks noGrp="1"/>
          </p:cNvSpPr>
          <p:nvPr>
            <p:ph type="title"/>
          </p:nvPr>
        </p:nvSpPr>
        <p:spPr>
          <a:xfrm>
            <a:off x="726600" y="395375"/>
            <a:ext cx="7684500" cy="408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FACILITIES</a:t>
            </a:r>
            <a:endParaRPr/>
          </a:p>
        </p:txBody>
      </p:sp>
      <p:sp>
        <p:nvSpPr>
          <p:cNvPr id="939" name="Google Shape;939;p33"/>
          <p:cNvSpPr txBox="1">
            <a:spLocks noGrp="1"/>
          </p:cNvSpPr>
          <p:nvPr>
            <p:ph type="body" idx="1"/>
          </p:nvPr>
        </p:nvSpPr>
        <p:spPr>
          <a:xfrm>
            <a:off x="720100" y="1894400"/>
            <a:ext cx="2869500" cy="1983300"/>
          </a:xfrm>
          <a:prstGeom prst="rect">
            <a:avLst/>
          </a:prstGeom>
        </p:spPr>
        <p:txBody>
          <a:bodyPr spcFirstLastPara="1" wrap="square" lIns="91425" tIns="91425" rIns="91425" bIns="91425" anchor="ctr" anchorCtr="0">
            <a:noAutofit/>
          </a:bodyPr>
          <a:lstStyle/>
          <a:p>
            <a:pPr marL="0" lvl="0" indent="0" algn="l" rtl="0">
              <a:lnSpc>
                <a:spcPct val="100000"/>
              </a:lnSpc>
              <a:spcBef>
                <a:spcPts val="0"/>
              </a:spcBef>
              <a:spcAft>
                <a:spcPts val="1600"/>
              </a:spcAft>
              <a:buNone/>
            </a:pPr>
            <a:r>
              <a:rPr lang="en"/>
              <a:t>To replace this picture in Google Slides, select it, right-click and choose Replace image &gt; Upload from computer. Open the file that you want and then adjust it if needed. In PowerPoint, select the picture, right-click and choose Change Picture. Open the file and adjust it</a:t>
            </a:r>
            <a:endParaRPr/>
          </a:p>
        </p:txBody>
      </p:sp>
      <p:grpSp>
        <p:nvGrpSpPr>
          <p:cNvPr id="940" name="Google Shape;940;p33"/>
          <p:cNvGrpSpPr/>
          <p:nvPr/>
        </p:nvGrpSpPr>
        <p:grpSpPr>
          <a:xfrm>
            <a:off x="4346918" y="1504551"/>
            <a:ext cx="4064186" cy="3075162"/>
            <a:chOff x="3152492" y="724058"/>
            <a:chExt cx="4436400" cy="3356797"/>
          </a:xfrm>
        </p:grpSpPr>
        <p:sp>
          <p:nvSpPr>
            <p:cNvPr id="941" name="Google Shape;941;p33"/>
            <p:cNvSpPr/>
            <p:nvPr/>
          </p:nvSpPr>
          <p:spPr>
            <a:xfrm>
              <a:off x="3152492" y="724058"/>
              <a:ext cx="4436400" cy="2806800"/>
            </a:xfrm>
            <a:prstGeom prst="roundRect">
              <a:avLst>
                <a:gd name="adj" fmla="val 3857"/>
              </a:avLst>
            </a:prstGeom>
            <a:solidFill>
              <a:srgbClr val="799C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3"/>
            <p:cNvSpPr/>
            <p:nvPr/>
          </p:nvSpPr>
          <p:spPr>
            <a:xfrm>
              <a:off x="3306784" y="865826"/>
              <a:ext cx="4135200" cy="2521500"/>
            </a:xfrm>
            <a:prstGeom prst="rect">
              <a:avLst/>
            </a:prstGeom>
            <a:noFill/>
            <a:ln w="19050"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3"/>
            <p:cNvSpPr/>
            <p:nvPr/>
          </p:nvSpPr>
          <p:spPr>
            <a:xfrm>
              <a:off x="4613249" y="3508679"/>
              <a:ext cx="1515007" cy="572176"/>
            </a:xfrm>
            <a:custGeom>
              <a:avLst/>
              <a:gdLst/>
              <a:ahLst/>
              <a:cxnLst/>
              <a:rect l="l" t="t" r="r" b="b"/>
              <a:pathLst>
                <a:path w="65999" h="24926" extrusionOk="0">
                  <a:moveTo>
                    <a:pt x="13372" y="0"/>
                  </a:moveTo>
                  <a:cubicBezTo>
                    <a:pt x="13051" y="1881"/>
                    <a:pt x="12653" y="8225"/>
                    <a:pt x="11445" y="11283"/>
                  </a:cubicBezTo>
                  <a:cubicBezTo>
                    <a:pt x="10237" y="14341"/>
                    <a:pt x="7883" y="16511"/>
                    <a:pt x="6125" y="18346"/>
                  </a:cubicBezTo>
                  <a:cubicBezTo>
                    <a:pt x="4367" y="20181"/>
                    <a:pt x="1875" y="21297"/>
                    <a:pt x="896" y="22291"/>
                  </a:cubicBezTo>
                  <a:cubicBezTo>
                    <a:pt x="-82" y="23285"/>
                    <a:pt x="-174" y="23896"/>
                    <a:pt x="254" y="24309"/>
                  </a:cubicBezTo>
                  <a:cubicBezTo>
                    <a:pt x="682" y="24722"/>
                    <a:pt x="805" y="24692"/>
                    <a:pt x="3465" y="24768"/>
                  </a:cubicBezTo>
                  <a:cubicBezTo>
                    <a:pt x="6125" y="24845"/>
                    <a:pt x="10925" y="24768"/>
                    <a:pt x="16215" y="24768"/>
                  </a:cubicBezTo>
                  <a:cubicBezTo>
                    <a:pt x="21505" y="24768"/>
                    <a:pt x="28630" y="24768"/>
                    <a:pt x="35204" y="24768"/>
                  </a:cubicBezTo>
                  <a:cubicBezTo>
                    <a:pt x="41778" y="24768"/>
                    <a:pt x="50783" y="24768"/>
                    <a:pt x="55660" y="24768"/>
                  </a:cubicBezTo>
                  <a:cubicBezTo>
                    <a:pt x="60537" y="24768"/>
                    <a:pt x="62754" y="25104"/>
                    <a:pt x="64466" y="24768"/>
                  </a:cubicBezTo>
                  <a:cubicBezTo>
                    <a:pt x="66178" y="24432"/>
                    <a:pt x="66056" y="23346"/>
                    <a:pt x="65934" y="22750"/>
                  </a:cubicBezTo>
                  <a:cubicBezTo>
                    <a:pt x="65812" y="22154"/>
                    <a:pt x="65353" y="22765"/>
                    <a:pt x="63732" y="21190"/>
                  </a:cubicBezTo>
                  <a:cubicBezTo>
                    <a:pt x="62111" y="19615"/>
                    <a:pt x="57999" y="16512"/>
                    <a:pt x="56210" y="13301"/>
                  </a:cubicBezTo>
                  <a:cubicBezTo>
                    <a:pt x="54421" y="10091"/>
                    <a:pt x="53505" y="4083"/>
                    <a:pt x="53000" y="1927"/>
                  </a:cubicBezTo>
                  <a:cubicBezTo>
                    <a:pt x="52496" y="-229"/>
                    <a:pt x="53153" y="627"/>
                    <a:pt x="53183" y="367"/>
                  </a:cubicBezTo>
                </a:path>
              </a:pathLst>
            </a:custGeom>
            <a:solidFill>
              <a:srgbClr val="799CF2"/>
            </a:solidFill>
            <a:ln>
              <a:noFill/>
            </a:ln>
          </p:spPr>
        </p:sp>
        <p:cxnSp>
          <p:nvCxnSpPr>
            <p:cNvPr id="944" name="Google Shape;944;p33"/>
            <p:cNvCxnSpPr/>
            <p:nvPr/>
          </p:nvCxnSpPr>
          <p:spPr>
            <a:xfrm>
              <a:off x="4629623" y="4026704"/>
              <a:ext cx="1493100" cy="0"/>
            </a:xfrm>
            <a:prstGeom prst="straightConnector1">
              <a:avLst/>
            </a:prstGeom>
            <a:noFill/>
            <a:ln w="19050" cap="flat" cmpd="sng">
              <a:solidFill>
                <a:srgbClr val="FFFFFF"/>
              </a:solidFill>
              <a:prstDash val="solid"/>
              <a:round/>
              <a:headEnd type="none" w="med" len="med"/>
              <a:tailEnd type="none" w="med" len="med"/>
            </a:ln>
          </p:spPr>
        </p:cxnSp>
      </p:grpSp>
      <p:pic>
        <p:nvPicPr>
          <p:cNvPr id="945" name="Google Shape;945;p33"/>
          <p:cNvPicPr preferRelativeResize="0"/>
          <p:nvPr/>
        </p:nvPicPr>
        <p:blipFill rotWithShape="1">
          <a:blip r:embed="rId3">
            <a:alphaModFix/>
          </a:blip>
          <a:srcRect l="3772" r="3772"/>
          <a:stretch/>
        </p:blipFill>
        <p:spPr>
          <a:xfrm>
            <a:off x="4496275" y="1644793"/>
            <a:ext cx="3768888" cy="2293016"/>
          </a:xfrm>
          <a:prstGeom prst="rect">
            <a:avLst/>
          </a:prstGeom>
          <a:noFill/>
          <a:ln w="28575" cap="flat" cmpd="sng">
            <a:solidFill>
              <a:schemeClr val="accent2"/>
            </a:solidFill>
            <a:prstDash val="solid"/>
            <a:round/>
            <a:headEnd type="none" w="sm" len="sm"/>
            <a:tailEnd type="none" w="sm" len="sm"/>
          </a:ln>
        </p:spPr>
      </p:pic>
    </p:spTree>
  </p:cSld>
  <p:clrMapOvr>
    <a:masterClrMapping/>
  </p:clrMapOvr>
</p:sld>
</file>

<file path=ppt/theme/theme1.xml><?xml version="1.0" encoding="utf-8"?>
<a:theme xmlns:a="http://schemas.openxmlformats.org/drawingml/2006/main" name="https://www.freeppt7.com">
  <a:themeElements>
    <a:clrScheme name="Simple Light">
      <a:dk1>
        <a:srgbClr val="41294A"/>
      </a:dk1>
      <a:lt1>
        <a:srgbClr val="F46060"/>
      </a:lt1>
      <a:dk2>
        <a:srgbClr val="FB9258"/>
      </a:dk2>
      <a:lt2>
        <a:srgbClr val="FFE084"/>
      </a:lt2>
      <a:accent1>
        <a:srgbClr val="2FE4B8"/>
      </a:accent1>
      <a:accent2>
        <a:srgbClr val="799CF2"/>
      </a:accent2>
      <a:accent3>
        <a:srgbClr val="C6EAEB"/>
      </a:accent3>
      <a:accent4>
        <a:srgbClr val="DBF0F1"/>
      </a:accent4>
      <a:accent5>
        <a:srgbClr val="E7F4F5"/>
      </a:accent5>
      <a:accent6>
        <a:srgbClr val="F1FCFC"/>
      </a:accent6>
      <a:hlink>
        <a:srgbClr val="41294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https://www.freeppt7.com">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29</TotalTime>
  <Words>1127</Words>
  <Application>Microsoft Office PowerPoint</Application>
  <PresentationFormat>全屏显示(16:9)</PresentationFormat>
  <Paragraphs>187</Paragraphs>
  <Slides>39</Slides>
  <Notes>39</Notes>
  <HiddenSlides>0</HiddenSlides>
  <MMClips>0</MMClips>
  <ScaleCrop>false</ScaleCrop>
  <HeadingPairs>
    <vt:vector size="6" baseType="variant">
      <vt:variant>
        <vt:lpstr>已用的字体</vt:lpstr>
      </vt:variant>
      <vt:variant>
        <vt:i4>11</vt:i4>
      </vt:variant>
      <vt:variant>
        <vt:lpstr>主题</vt:lpstr>
      </vt:variant>
      <vt:variant>
        <vt:i4>2</vt:i4>
      </vt:variant>
      <vt:variant>
        <vt:lpstr>幻灯片标题</vt:lpstr>
      </vt:variant>
      <vt:variant>
        <vt:i4>39</vt:i4>
      </vt:variant>
    </vt:vector>
  </HeadingPairs>
  <TitlesOfParts>
    <vt:vector size="52" baseType="lpstr">
      <vt:lpstr>Arial</vt:lpstr>
      <vt:lpstr>Roboto Condensed</vt:lpstr>
      <vt:lpstr>Catamaran Light</vt:lpstr>
      <vt:lpstr>Proxima Nova</vt:lpstr>
      <vt:lpstr>Titan One</vt:lpstr>
      <vt:lpstr>Staatliches</vt:lpstr>
      <vt:lpstr>Roboto Medium</vt:lpstr>
      <vt:lpstr>Calibri</vt:lpstr>
      <vt:lpstr>Amatic SC</vt:lpstr>
      <vt:lpstr>Catamaran</vt:lpstr>
      <vt:lpstr>Proxima Nova Semibold</vt:lpstr>
      <vt:lpstr>https://www.freeppt7.com</vt:lpstr>
      <vt:lpstr>1-https://www.freeppt7.com</vt:lpstr>
      <vt:lpstr>PEDAGOGICAL EDUCATION</vt:lpstr>
      <vt:lpstr>ABOUT OUR CENTERS</vt:lpstr>
      <vt:lpstr>PowerPoint 演示文稿</vt:lpstr>
      <vt:lpstr>ABOUT OUR CENTERS</vt:lpstr>
      <vt:lpstr>OUR TEACHING METHOD</vt:lpstr>
      <vt:lpstr>OUR CENTERS</vt:lpstr>
      <vt:lpstr>WHAT SETS US APART</vt:lpstr>
      <vt:lpstr>THE CURRICULUM</vt:lpstr>
      <vt:lpstr>OUR FACILITIES</vt:lpstr>
      <vt:lpstr>AWESOME WORDS</vt:lpstr>
      <vt:lpstr>OUR ACADEMIC AREAS</vt:lpstr>
      <vt:lpstr>MISSION AND VISION</vt:lpstr>
      <vt:lpstr>OUR VALUES</vt:lpstr>
      <vt:lpstr>OUR SUCCESS  </vt:lpstr>
      <vt:lpstr>35,000</vt:lpstr>
      <vt:lpstr>OUR GOALS</vt:lpstr>
      <vt:lpstr>OUR SUCCESS  </vt:lpstr>
      <vt:lpstr>A PICTURE IS WORTH A THOUSAND WORDS</vt:lpstr>
      <vt:lpstr>THE FIRST THREE YEARS OF LIFE</vt:lpstr>
      <vt:lpstr>CHILD DEVELOPMENT FROM 0 TO 7</vt:lpstr>
      <vt:lpstr>ENROLLMENT PROCESS</vt:lpstr>
      <vt:lpstr>SNEAK PEEK</vt:lpstr>
      <vt:lpstr>OUR TEAM</vt:lpstr>
      <vt:lpstr>THANKS!</vt:lpstr>
      <vt:lpstr>ALTERNATIVE RESOURCES</vt:lpstr>
      <vt:lpstr>Fonts &amp; colors used</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Educational Icons</vt:lpstr>
      <vt:lpstr>Business Icons</vt:lpstr>
      <vt:lpstr>Help &amp; Support Icons</vt:lpstr>
      <vt:lpstr>Creative Process Icons</vt:lpstr>
      <vt:lpstr>Nature Icons</vt:lpstr>
      <vt:lpstr>SEO &amp; Marketing Icons</vt:lpstr>
    </vt:vector>
  </TitlesOfParts>
  <Company>www.freeppt7.com</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templates</dc:title>
  <dc:creator>freeppt7.com</dc:creator>
  <cp:keywords>https:/www.freeppt7.com</cp:keywords>
  <dc:description>https://www.freeppt7.com</dc:description>
  <cp:lastModifiedBy>宇 之灵</cp:lastModifiedBy>
  <cp:revision>3</cp:revision>
  <dcterms:modified xsi:type="dcterms:W3CDTF">2020-02-22T09:01:22Z</dcterms:modified>
</cp:coreProperties>
</file>